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83" r:id="rId2"/>
  </p:sldMasterIdLst>
  <p:notesMasterIdLst>
    <p:notesMasterId r:id="rId99"/>
  </p:notesMasterIdLst>
  <p:sldIdLst>
    <p:sldId id="352"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Lst>
  <p:sldSz cx="9144000" cy="5143500" type="screen16x9"/>
  <p:notesSz cx="6858000" cy="9144000"/>
  <p:embeddedFontLst>
    <p:embeddedFont>
      <p:font typeface="Calibri Light" panose="020F0302020204030204" pitchFamily="34" charset="0"/>
      <p:regular r:id="rId100"/>
      <p:italic r:id="rId101"/>
    </p:embeddedFont>
    <p:embeddedFont>
      <p:font typeface="Calibri" panose="020F0502020204030204" pitchFamily="34" charset="0"/>
      <p:regular r:id="rId102"/>
      <p:bold r:id="rId103"/>
      <p:italic r:id="rId104"/>
      <p:boldItalic r:id="rId105"/>
    </p:embeddedFont>
    <p:embeddedFont>
      <p:font typeface="ＭＳ Ｐゴシック" panose="020B0600070205080204" pitchFamily="34" charset="-128"/>
      <p:regular r:id="rId106"/>
    </p:embeddedFont>
    <p:embeddedFont>
      <p:font typeface="Londrina Solid" panose="020B0604020202020204" charset="0"/>
      <p:regular r:id="rId107"/>
    </p:embeddedFont>
    <p:embeddedFont>
      <p:font typeface="Maitree" panose="020B0604020202020204" charset="-34"/>
      <p:regular r:id="rId108"/>
      <p:bold r:id="rId109"/>
    </p:embeddedFont>
    <p:embeddedFont>
      <p:font typeface="Open Sans" panose="020B0604020202020204" charset="0"/>
      <p:regular r:id="rId110"/>
      <p:bold r:id="rId111"/>
      <p:italic r:id="rId112"/>
      <p:boldItalic r:id="rId11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4" roundtripDataSignature="AMtx7mjVDZPYhIEi/lkB8PP9XYrlt6Nm+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0" d="100"/>
          <a:sy n="80" d="100"/>
        </p:scale>
        <p:origin x="378" y="46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theme" Target="theme/theme1.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font" Target="fonts/font13.fntdata"/><Relationship Id="rId16" Type="http://schemas.openxmlformats.org/officeDocument/2006/relationships/slide" Target="slides/slide14.xml"/><Relationship Id="rId107" Type="http://schemas.openxmlformats.org/officeDocument/2006/relationships/font" Target="fonts/font8.fntdata"/><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font" Target="fonts/font3.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font" Target="fonts/font14.fntdata"/><Relationship Id="rId118" Type="http://schemas.openxmlformats.org/officeDocument/2006/relationships/tableStyles" Target="tableStyle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font" Target="fonts/font4.fntdata"/><Relationship Id="rId108" Type="http://schemas.openxmlformats.org/officeDocument/2006/relationships/font" Target="fonts/font9.fntdata"/><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customschemas.google.com/relationships/presentationmetadata" Target="meta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notesMaster" Target="notesMasters/notesMaster1.xml"/><Relationship Id="rId10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10.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font" Target="fonts/font5.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font" Target="fonts/font11.fntdata"/><Relationship Id="rId115"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font" Target="fonts/font1.fntdata"/><Relationship Id="rId105" Type="http://schemas.openxmlformats.org/officeDocument/2006/relationships/font" Target="fonts/font6.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font" Target="fonts/font12.fntdata"/><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Warna</a:t>
            </a:r>
            <a:r>
              <a:rPr lang="en-US" baseline="0" dirty="0" smtClean="0"/>
              <a:t> </a:t>
            </a:r>
            <a:r>
              <a:rPr lang="en-US" baseline="0" dirty="0" err="1" smtClean="0"/>
              <a:t>tulisan</a:t>
            </a:r>
            <a:r>
              <a:rPr lang="en-US" baseline="0" dirty="0" smtClean="0"/>
              <a:t> </a:t>
            </a:r>
            <a:r>
              <a:rPr lang="en-US" sz="1200" b="1" dirty="0" err="1" smtClean="0">
                <a:solidFill>
                  <a:srgbClr val="83A066"/>
                </a:solidFill>
                <a:cs typeface="Arial" pitchFamily="34" charset="0"/>
              </a:rPr>
              <a:t>Dasar-dasar</a:t>
            </a:r>
            <a:r>
              <a:rPr lang="en-US" sz="1200" b="1" dirty="0" smtClean="0">
                <a:solidFill>
                  <a:srgbClr val="83A066"/>
                </a:solidFill>
                <a:cs typeface="Arial" pitchFamily="34" charset="0"/>
              </a:rPr>
              <a:t> </a:t>
            </a:r>
            <a:r>
              <a:rPr lang="en-US" sz="1200" b="1" dirty="0" err="1" smtClean="0">
                <a:solidFill>
                  <a:srgbClr val="83A066"/>
                </a:solidFill>
                <a:cs typeface="Arial" pitchFamily="34" charset="0"/>
              </a:rPr>
              <a:t>Akuntansi</a:t>
            </a:r>
            <a:r>
              <a:rPr lang="en-US" sz="1200" b="1" dirty="0" smtClean="0">
                <a:solidFill>
                  <a:srgbClr val="83A066"/>
                </a:solidFill>
                <a:cs typeface="Arial" pitchFamily="34" charset="0"/>
              </a:rPr>
              <a:t> </a:t>
            </a:r>
            <a:r>
              <a:rPr lang="en-US" sz="1200" b="1" dirty="0" err="1" smtClean="0">
                <a:solidFill>
                  <a:srgbClr val="83A066"/>
                </a:solidFill>
                <a:cs typeface="Arial" pitchFamily="34" charset="0"/>
              </a:rPr>
              <a:t>dan</a:t>
            </a:r>
            <a:r>
              <a:rPr lang="en-US" sz="1200" b="1" dirty="0" smtClean="0">
                <a:solidFill>
                  <a:srgbClr val="83A066"/>
                </a:solidFill>
                <a:cs typeface="Arial" pitchFamily="34" charset="0"/>
              </a:rPr>
              <a:t> </a:t>
            </a:r>
            <a:r>
              <a:rPr lang="en-US" sz="1200" b="1" dirty="0" err="1" smtClean="0">
                <a:solidFill>
                  <a:srgbClr val="83A066"/>
                </a:solidFill>
                <a:cs typeface="Arial" pitchFamily="34" charset="0"/>
              </a:rPr>
              <a:t>Lembaga</a:t>
            </a:r>
            <a:r>
              <a:rPr lang="en-US" sz="1200" b="1" baseline="0" dirty="0" smtClean="0">
                <a:solidFill>
                  <a:srgbClr val="83A066"/>
                </a:solidFill>
                <a:cs typeface="Arial" pitchFamily="34" charset="0"/>
              </a:rPr>
              <a:t> </a:t>
            </a:r>
            <a:r>
              <a:rPr lang="en-US" baseline="0" dirty="0" err="1" smtClean="0"/>
              <a:t>disesuaikan</a:t>
            </a:r>
            <a:r>
              <a:rPr lang="en-US" baseline="0" dirty="0" smtClean="0"/>
              <a:t> </a:t>
            </a:r>
            <a:r>
              <a:rPr lang="en-US" baseline="0" dirty="0" err="1" smtClean="0"/>
              <a:t>dgn</a:t>
            </a:r>
            <a:r>
              <a:rPr lang="en-US" baseline="0" dirty="0" smtClean="0"/>
              <a:t> </a:t>
            </a:r>
            <a:r>
              <a:rPr lang="en-US" baseline="0" dirty="0" err="1" smtClean="0"/>
              <a:t>jenjang</a:t>
            </a:r>
            <a:r>
              <a:rPr lang="en-US" baseline="0" dirty="0" smtClean="0"/>
              <a:t> </a:t>
            </a:r>
            <a:r>
              <a:rPr lang="en-US" baseline="0" dirty="0" err="1" smtClean="0"/>
              <a:t>kelas</a:t>
            </a:r>
            <a:endParaRPr lang="en-US" dirty="0"/>
          </a:p>
        </p:txBody>
      </p:sp>
      <p:sp>
        <p:nvSpPr>
          <p:cNvPr id="4" name="Slide Number Placeholder 3"/>
          <p:cNvSpPr>
            <a:spLocks noGrp="1"/>
          </p:cNvSpPr>
          <p:nvPr>
            <p:ph type="sldNum" sz="quarter" idx="10"/>
          </p:nvPr>
        </p:nvSpPr>
        <p:spPr/>
        <p:txBody>
          <a:bodyPr/>
          <a:lstStyle/>
          <a:p>
            <a:fld id="{AD6B7492-1529-472A-95BF-2C0C16D7DFCF}" type="slidenum">
              <a:rPr lang="en-US" smtClean="0"/>
              <a:t>1</a:t>
            </a:fld>
            <a:endParaRPr lang="en-US"/>
          </a:p>
        </p:txBody>
      </p:sp>
    </p:spTree>
    <p:extLst>
      <p:ext uri="{BB962C8B-B14F-4D97-AF65-F5344CB8AC3E}">
        <p14:creationId xmlns:p14="http://schemas.microsoft.com/office/powerpoint/2010/main" val="1330603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4" name="Google Shape;56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6" name="Google Shape;57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5" name="Google Shape;59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4" name="Google Shape;61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3" name="Google Shape;62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3" name="Google Shape;643;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0" name="Google Shape;670;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Google Shape;69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1" name="Google Shape;691;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8" name="Google Shape;708;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6" name="Google Shape;39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0" name="Google Shape;720;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3" name="Google Shape;733;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9" name="Google Shape;749;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0" name="Google Shape;760;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Google Shape;775;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6" name="Google Shape;776;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5"/>
        <p:cNvGrpSpPr/>
        <p:nvPr/>
      </p:nvGrpSpPr>
      <p:grpSpPr>
        <a:xfrm>
          <a:off x="0" y="0"/>
          <a:ext cx="0" cy="0"/>
          <a:chOff x="0" y="0"/>
          <a:chExt cx="0" cy="0"/>
        </a:xfrm>
      </p:grpSpPr>
      <p:sp>
        <p:nvSpPr>
          <p:cNvPr id="796" name="Google Shape;796;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7" name="Google Shape;797;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6"/>
        <p:cNvGrpSpPr/>
        <p:nvPr/>
      </p:nvGrpSpPr>
      <p:grpSpPr>
        <a:xfrm>
          <a:off x="0" y="0"/>
          <a:ext cx="0" cy="0"/>
          <a:chOff x="0" y="0"/>
          <a:chExt cx="0" cy="0"/>
        </a:xfrm>
      </p:grpSpPr>
      <p:sp>
        <p:nvSpPr>
          <p:cNvPr id="807" name="Google Shape;807;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8" name="Google Shape;80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3" name="Google Shape;823;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0"/>
        <p:cNvGrpSpPr/>
        <p:nvPr/>
      </p:nvGrpSpPr>
      <p:grpSpPr>
        <a:xfrm>
          <a:off x="0" y="0"/>
          <a:ext cx="0" cy="0"/>
          <a:chOff x="0" y="0"/>
          <a:chExt cx="0" cy="0"/>
        </a:xfrm>
      </p:grpSpPr>
      <p:sp>
        <p:nvSpPr>
          <p:cNvPr id="831" name="Google Shape;831;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2" name="Google Shape;832;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8"/>
        <p:cNvGrpSpPr/>
        <p:nvPr/>
      </p:nvGrpSpPr>
      <p:grpSpPr>
        <a:xfrm>
          <a:off x="0" y="0"/>
          <a:ext cx="0" cy="0"/>
          <a:chOff x="0" y="0"/>
          <a:chExt cx="0" cy="0"/>
        </a:xfrm>
      </p:grpSpPr>
      <p:sp>
        <p:nvSpPr>
          <p:cNvPr id="849" name="Google Shape;849;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50" name="Google Shape;850;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0" name="Google Shape;42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59" name="Google Shape;859;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3"/>
        <p:cNvGrpSpPr/>
        <p:nvPr/>
      </p:nvGrpSpPr>
      <p:grpSpPr>
        <a:xfrm>
          <a:off x="0" y="0"/>
          <a:ext cx="0" cy="0"/>
          <a:chOff x="0" y="0"/>
          <a:chExt cx="0" cy="0"/>
        </a:xfrm>
      </p:grpSpPr>
      <p:sp>
        <p:nvSpPr>
          <p:cNvPr id="874" name="Google Shape;874;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5" name="Google Shape;875;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Google Shape;883;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84" name="Google Shape;884;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Google Shape;898;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99" name="Google Shape;899;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16" name="Google Shape;916;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Google Shape;928;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9" name="Google Shape;929;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0"/>
        <p:cNvGrpSpPr/>
        <p:nvPr/>
      </p:nvGrpSpPr>
      <p:grpSpPr>
        <a:xfrm>
          <a:off x="0" y="0"/>
          <a:ext cx="0" cy="0"/>
          <a:chOff x="0" y="0"/>
          <a:chExt cx="0" cy="0"/>
        </a:xfrm>
      </p:grpSpPr>
      <p:sp>
        <p:nvSpPr>
          <p:cNvPr id="941" name="Google Shape;941;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2" name="Google Shape;94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1"/>
        <p:cNvGrpSpPr/>
        <p:nvPr/>
      </p:nvGrpSpPr>
      <p:grpSpPr>
        <a:xfrm>
          <a:off x="0" y="0"/>
          <a:ext cx="0" cy="0"/>
          <a:chOff x="0" y="0"/>
          <a:chExt cx="0" cy="0"/>
        </a:xfrm>
      </p:grpSpPr>
      <p:sp>
        <p:nvSpPr>
          <p:cNvPr id="962" name="Google Shape;962;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3" name="Google Shape;963;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2"/>
        <p:cNvGrpSpPr/>
        <p:nvPr/>
      </p:nvGrpSpPr>
      <p:grpSpPr>
        <a:xfrm>
          <a:off x="0" y="0"/>
          <a:ext cx="0" cy="0"/>
          <a:chOff x="0" y="0"/>
          <a:chExt cx="0" cy="0"/>
        </a:xfrm>
      </p:grpSpPr>
      <p:sp>
        <p:nvSpPr>
          <p:cNvPr id="983" name="Google Shape;983;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4" name="Google Shape;984;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7"/>
        <p:cNvGrpSpPr/>
        <p:nvPr/>
      </p:nvGrpSpPr>
      <p:grpSpPr>
        <a:xfrm>
          <a:off x="0" y="0"/>
          <a:ext cx="0" cy="0"/>
          <a:chOff x="0" y="0"/>
          <a:chExt cx="0" cy="0"/>
        </a:xfrm>
      </p:grpSpPr>
      <p:sp>
        <p:nvSpPr>
          <p:cNvPr id="1008" name="Google Shape;1008;p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9" name="Google Shape;1009;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9" name="Google Shape;44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6" name="Google Shape;1026;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4"/>
        <p:cNvGrpSpPr/>
        <p:nvPr/>
      </p:nvGrpSpPr>
      <p:grpSpPr>
        <a:xfrm>
          <a:off x="0" y="0"/>
          <a:ext cx="0" cy="0"/>
          <a:chOff x="0" y="0"/>
          <a:chExt cx="0" cy="0"/>
        </a:xfrm>
      </p:grpSpPr>
      <p:sp>
        <p:nvSpPr>
          <p:cNvPr id="1055" name="Google Shape;1055;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6" name="Google Shape;1056;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4"/>
        <p:cNvGrpSpPr/>
        <p:nvPr/>
      </p:nvGrpSpPr>
      <p:grpSpPr>
        <a:xfrm>
          <a:off x="0" y="0"/>
          <a:ext cx="0" cy="0"/>
          <a:chOff x="0" y="0"/>
          <a:chExt cx="0" cy="0"/>
        </a:xfrm>
      </p:grpSpPr>
      <p:sp>
        <p:nvSpPr>
          <p:cNvPr id="1075" name="Google Shape;1075;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6" name="Google Shape;1076;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4"/>
        <p:cNvGrpSpPr/>
        <p:nvPr/>
      </p:nvGrpSpPr>
      <p:grpSpPr>
        <a:xfrm>
          <a:off x="0" y="0"/>
          <a:ext cx="0" cy="0"/>
          <a:chOff x="0" y="0"/>
          <a:chExt cx="0" cy="0"/>
        </a:xfrm>
      </p:grpSpPr>
      <p:sp>
        <p:nvSpPr>
          <p:cNvPr id="1095" name="Google Shape;1095;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6" name="Google Shape;1096;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p:cNvGrpSpPr/>
        <p:nvPr/>
      </p:nvGrpSpPr>
      <p:grpSpPr>
        <a:xfrm>
          <a:off x="0" y="0"/>
          <a:ext cx="0" cy="0"/>
          <a:chOff x="0" y="0"/>
          <a:chExt cx="0" cy="0"/>
        </a:xfrm>
      </p:grpSpPr>
      <p:sp>
        <p:nvSpPr>
          <p:cNvPr id="1116" name="Google Shape;1116;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17" name="Google Shape;1117;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Google Shape;1125;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6" name="Google Shape;1126;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Google Shape;1152;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3" name="Google Shape;1153;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0"/>
        <p:cNvGrpSpPr/>
        <p:nvPr/>
      </p:nvGrpSpPr>
      <p:grpSpPr>
        <a:xfrm>
          <a:off x="0" y="0"/>
          <a:ext cx="0" cy="0"/>
          <a:chOff x="0" y="0"/>
          <a:chExt cx="0" cy="0"/>
        </a:xfrm>
      </p:grpSpPr>
      <p:sp>
        <p:nvSpPr>
          <p:cNvPr id="1161" name="Google Shape;1161;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2" name="Google Shape;1162;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1"/>
        <p:cNvGrpSpPr/>
        <p:nvPr/>
      </p:nvGrpSpPr>
      <p:grpSpPr>
        <a:xfrm>
          <a:off x="0" y="0"/>
          <a:ext cx="0" cy="0"/>
          <a:chOff x="0" y="0"/>
          <a:chExt cx="0" cy="0"/>
        </a:xfrm>
      </p:grpSpPr>
      <p:sp>
        <p:nvSpPr>
          <p:cNvPr id="1182" name="Google Shape;1182;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3" name="Google Shape;1183;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7"/>
        <p:cNvGrpSpPr/>
        <p:nvPr/>
      </p:nvGrpSpPr>
      <p:grpSpPr>
        <a:xfrm>
          <a:off x="0" y="0"/>
          <a:ext cx="0" cy="0"/>
          <a:chOff x="0" y="0"/>
          <a:chExt cx="0" cy="0"/>
        </a:xfrm>
      </p:grpSpPr>
      <p:sp>
        <p:nvSpPr>
          <p:cNvPr id="1198" name="Google Shape;1198;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9" name="Google Shape;1199;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7" name="Google Shape;45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3" name="Google Shape;1213;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2"/>
        <p:cNvGrpSpPr/>
        <p:nvPr/>
      </p:nvGrpSpPr>
      <p:grpSpPr>
        <a:xfrm>
          <a:off x="0" y="0"/>
          <a:ext cx="0" cy="0"/>
          <a:chOff x="0" y="0"/>
          <a:chExt cx="0" cy="0"/>
        </a:xfrm>
      </p:grpSpPr>
      <p:sp>
        <p:nvSpPr>
          <p:cNvPr id="1233" name="Google Shape;1233;p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4" name="Google Shape;1234;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6"/>
        <p:cNvGrpSpPr/>
        <p:nvPr/>
      </p:nvGrpSpPr>
      <p:grpSpPr>
        <a:xfrm>
          <a:off x="0" y="0"/>
          <a:ext cx="0" cy="0"/>
          <a:chOff x="0" y="0"/>
          <a:chExt cx="0" cy="0"/>
        </a:xfrm>
      </p:grpSpPr>
      <p:sp>
        <p:nvSpPr>
          <p:cNvPr id="1247" name="Google Shape;1247;p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8" name="Google Shape;1248;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0"/>
        <p:cNvGrpSpPr/>
        <p:nvPr/>
      </p:nvGrpSpPr>
      <p:grpSpPr>
        <a:xfrm>
          <a:off x="0" y="0"/>
          <a:ext cx="0" cy="0"/>
          <a:chOff x="0" y="0"/>
          <a:chExt cx="0" cy="0"/>
        </a:xfrm>
      </p:grpSpPr>
      <p:sp>
        <p:nvSpPr>
          <p:cNvPr id="1261" name="Google Shape;1261;p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62" name="Google Shape;1262;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4"/>
        <p:cNvGrpSpPr/>
        <p:nvPr/>
      </p:nvGrpSpPr>
      <p:grpSpPr>
        <a:xfrm>
          <a:off x="0" y="0"/>
          <a:ext cx="0" cy="0"/>
          <a:chOff x="0" y="0"/>
          <a:chExt cx="0" cy="0"/>
        </a:xfrm>
      </p:grpSpPr>
      <p:sp>
        <p:nvSpPr>
          <p:cNvPr id="1275" name="Google Shape;1275;p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6" name="Google Shape;1276;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Google Shape;1289;p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0" name="Google Shape;1290;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2"/>
        <p:cNvGrpSpPr/>
        <p:nvPr/>
      </p:nvGrpSpPr>
      <p:grpSpPr>
        <a:xfrm>
          <a:off x="0" y="0"/>
          <a:ext cx="0" cy="0"/>
          <a:chOff x="0" y="0"/>
          <a:chExt cx="0" cy="0"/>
        </a:xfrm>
      </p:grpSpPr>
      <p:sp>
        <p:nvSpPr>
          <p:cNvPr id="1303" name="Google Shape;1303;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4" name="Google Shape;1304;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3"/>
        <p:cNvGrpSpPr/>
        <p:nvPr/>
      </p:nvGrpSpPr>
      <p:grpSpPr>
        <a:xfrm>
          <a:off x="0" y="0"/>
          <a:ext cx="0" cy="0"/>
          <a:chOff x="0" y="0"/>
          <a:chExt cx="0" cy="0"/>
        </a:xfrm>
      </p:grpSpPr>
      <p:sp>
        <p:nvSpPr>
          <p:cNvPr id="1324" name="Google Shape;1324;p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25" name="Google Shape;1325;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6"/>
        <p:cNvGrpSpPr/>
        <p:nvPr/>
      </p:nvGrpSpPr>
      <p:grpSpPr>
        <a:xfrm>
          <a:off x="0" y="0"/>
          <a:ext cx="0" cy="0"/>
          <a:chOff x="0" y="0"/>
          <a:chExt cx="0" cy="0"/>
        </a:xfrm>
      </p:grpSpPr>
      <p:sp>
        <p:nvSpPr>
          <p:cNvPr id="1337" name="Google Shape;1337;p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8" name="Google Shape;1338;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5"/>
        <p:cNvGrpSpPr/>
        <p:nvPr/>
      </p:nvGrpSpPr>
      <p:grpSpPr>
        <a:xfrm>
          <a:off x="0" y="0"/>
          <a:ext cx="0" cy="0"/>
          <a:chOff x="0" y="0"/>
          <a:chExt cx="0" cy="0"/>
        </a:xfrm>
      </p:grpSpPr>
      <p:sp>
        <p:nvSpPr>
          <p:cNvPr id="1356" name="Google Shape;1356;p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57" name="Google Shape;1357;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3" name="Google Shape;47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8"/>
        <p:cNvGrpSpPr/>
        <p:nvPr/>
      </p:nvGrpSpPr>
      <p:grpSpPr>
        <a:xfrm>
          <a:off x="0" y="0"/>
          <a:ext cx="0" cy="0"/>
          <a:chOff x="0" y="0"/>
          <a:chExt cx="0" cy="0"/>
        </a:xfrm>
      </p:grpSpPr>
      <p:sp>
        <p:nvSpPr>
          <p:cNvPr id="1369" name="Google Shape;1369;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0" name="Google Shape;1370;p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Google Shape;1385;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86" name="Google Shape;1386;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5"/>
        <p:cNvGrpSpPr/>
        <p:nvPr/>
      </p:nvGrpSpPr>
      <p:grpSpPr>
        <a:xfrm>
          <a:off x="0" y="0"/>
          <a:ext cx="0" cy="0"/>
          <a:chOff x="0" y="0"/>
          <a:chExt cx="0" cy="0"/>
        </a:xfrm>
      </p:grpSpPr>
      <p:sp>
        <p:nvSpPr>
          <p:cNvPr id="1396" name="Google Shape;1396;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7" name="Google Shape;1397;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4"/>
        <p:cNvGrpSpPr/>
        <p:nvPr/>
      </p:nvGrpSpPr>
      <p:grpSpPr>
        <a:xfrm>
          <a:off x="0" y="0"/>
          <a:ext cx="0" cy="0"/>
          <a:chOff x="0" y="0"/>
          <a:chExt cx="0" cy="0"/>
        </a:xfrm>
      </p:grpSpPr>
      <p:sp>
        <p:nvSpPr>
          <p:cNvPr id="1405" name="Google Shape;1405;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6" name="Google Shape;1406;p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2"/>
        <p:cNvGrpSpPr/>
        <p:nvPr/>
      </p:nvGrpSpPr>
      <p:grpSpPr>
        <a:xfrm>
          <a:off x="0" y="0"/>
          <a:ext cx="0" cy="0"/>
          <a:chOff x="0" y="0"/>
          <a:chExt cx="0" cy="0"/>
        </a:xfrm>
      </p:grpSpPr>
      <p:sp>
        <p:nvSpPr>
          <p:cNvPr id="1423" name="Google Shape;1423;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24" name="Google Shape;1424;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8"/>
        <p:cNvGrpSpPr/>
        <p:nvPr/>
      </p:nvGrpSpPr>
      <p:grpSpPr>
        <a:xfrm>
          <a:off x="0" y="0"/>
          <a:ext cx="0" cy="0"/>
          <a:chOff x="0" y="0"/>
          <a:chExt cx="0" cy="0"/>
        </a:xfrm>
      </p:grpSpPr>
      <p:sp>
        <p:nvSpPr>
          <p:cNvPr id="1439" name="Google Shape;1439;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40" name="Google Shape;1440;p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6"/>
        <p:cNvGrpSpPr/>
        <p:nvPr/>
      </p:nvGrpSpPr>
      <p:grpSpPr>
        <a:xfrm>
          <a:off x="0" y="0"/>
          <a:ext cx="0" cy="0"/>
          <a:chOff x="0" y="0"/>
          <a:chExt cx="0" cy="0"/>
        </a:xfrm>
      </p:grpSpPr>
      <p:sp>
        <p:nvSpPr>
          <p:cNvPr id="1457" name="Google Shape;1457;p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8" name="Google Shape;1458;p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p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74" name="Google Shape;1474;p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0"/>
        <p:cNvGrpSpPr/>
        <p:nvPr/>
      </p:nvGrpSpPr>
      <p:grpSpPr>
        <a:xfrm>
          <a:off x="0" y="0"/>
          <a:ext cx="0" cy="0"/>
          <a:chOff x="0" y="0"/>
          <a:chExt cx="0" cy="0"/>
        </a:xfrm>
      </p:grpSpPr>
      <p:sp>
        <p:nvSpPr>
          <p:cNvPr id="1491" name="Google Shape;1491;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92" name="Google Shape;1492;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1"/>
        <p:cNvGrpSpPr/>
        <p:nvPr/>
      </p:nvGrpSpPr>
      <p:grpSpPr>
        <a:xfrm>
          <a:off x="0" y="0"/>
          <a:ext cx="0" cy="0"/>
          <a:chOff x="0" y="0"/>
          <a:chExt cx="0" cy="0"/>
        </a:xfrm>
      </p:grpSpPr>
      <p:sp>
        <p:nvSpPr>
          <p:cNvPr id="1502" name="Google Shape;1502;p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03" name="Google Shape;1503;p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4" name="Google Shape;494;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7"/>
        <p:cNvGrpSpPr/>
        <p:nvPr/>
      </p:nvGrpSpPr>
      <p:grpSpPr>
        <a:xfrm>
          <a:off x="0" y="0"/>
          <a:ext cx="0" cy="0"/>
          <a:chOff x="0" y="0"/>
          <a:chExt cx="0" cy="0"/>
        </a:xfrm>
      </p:grpSpPr>
      <p:sp>
        <p:nvSpPr>
          <p:cNvPr id="1518" name="Google Shape;1518;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9" name="Google Shape;1519;p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3"/>
        <p:cNvGrpSpPr/>
        <p:nvPr/>
      </p:nvGrpSpPr>
      <p:grpSpPr>
        <a:xfrm>
          <a:off x="0" y="0"/>
          <a:ext cx="0" cy="0"/>
          <a:chOff x="0" y="0"/>
          <a:chExt cx="0" cy="0"/>
        </a:xfrm>
      </p:grpSpPr>
      <p:sp>
        <p:nvSpPr>
          <p:cNvPr id="1534" name="Google Shape;1534;p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5" name="Google Shape;1535;p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4"/>
        <p:cNvGrpSpPr/>
        <p:nvPr/>
      </p:nvGrpSpPr>
      <p:grpSpPr>
        <a:xfrm>
          <a:off x="0" y="0"/>
          <a:ext cx="0" cy="0"/>
          <a:chOff x="0" y="0"/>
          <a:chExt cx="0" cy="0"/>
        </a:xfrm>
      </p:grpSpPr>
      <p:sp>
        <p:nvSpPr>
          <p:cNvPr id="1555" name="Google Shape;1555;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56" name="Google Shape;1556;p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8"/>
        <p:cNvGrpSpPr/>
        <p:nvPr/>
      </p:nvGrpSpPr>
      <p:grpSpPr>
        <a:xfrm>
          <a:off x="0" y="0"/>
          <a:ext cx="0" cy="0"/>
          <a:chOff x="0" y="0"/>
          <a:chExt cx="0" cy="0"/>
        </a:xfrm>
      </p:grpSpPr>
      <p:sp>
        <p:nvSpPr>
          <p:cNvPr id="1569" name="Google Shape;1569;p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0" name="Google Shape;1570;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7"/>
        <p:cNvGrpSpPr/>
        <p:nvPr/>
      </p:nvGrpSpPr>
      <p:grpSpPr>
        <a:xfrm>
          <a:off x="0" y="0"/>
          <a:ext cx="0" cy="0"/>
          <a:chOff x="0" y="0"/>
          <a:chExt cx="0" cy="0"/>
        </a:xfrm>
      </p:grpSpPr>
      <p:sp>
        <p:nvSpPr>
          <p:cNvPr id="1598" name="Google Shape;1598;p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9" name="Google Shape;1599;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7"/>
        <p:cNvGrpSpPr/>
        <p:nvPr/>
      </p:nvGrpSpPr>
      <p:grpSpPr>
        <a:xfrm>
          <a:off x="0" y="0"/>
          <a:ext cx="0" cy="0"/>
          <a:chOff x="0" y="0"/>
          <a:chExt cx="0" cy="0"/>
        </a:xfrm>
      </p:grpSpPr>
      <p:sp>
        <p:nvSpPr>
          <p:cNvPr id="1618" name="Google Shape;1618;p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19" name="Google Shape;1619;p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4"/>
        <p:cNvGrpSpPr/>
        <p:nvPr/>
      </p:nvGrpSpPr>
      <p:grpSpPr>
        <a:xfrm>
          <a:off x="0" y="0"/>
          <a:ext cx="0" cy="0"/>
          <a:chOff x="0" y="0"/>
          <a:chExt cx="0" cy="0"/>
        </a:xfrm>
      </p:grpSpPr>
      <p:sp>
        <p:nvSpPr>
          <p:cNvPr id="1645" name="Google Shape;1645;p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46" name="Google Shape;1646;p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5"/>
        <p:cNvGrpSpPr/>
        <p:nvPr/>
      </p:nvGrpSpPr>
      <p:grpSpPr>
        <a:xfrm>
          <a:off x="0" y="0"/>
          <a:ext cx="0" cy="0"/>
          <a:chOff x="0" y="0"/>
          <a:chExt cx="0" cy="0"/>
        </a:xfrm>
      </p:grpSpPr>
      <p:sp>
        <p:nvSpPr>
          <p:cNvPr id="1666" name="Google Shape;1666;p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67" name="Google Shape;1667;p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5"/>
        <p:cNvGrpSpPr/>
        <p:nvPr/>
      </p:nvGrpSpPr>
      <p:grpSpPr>
        <a:xfrm>
          <a:off x="0" y="0"/>
          <a:ext cx="0" cy="0"/>
          <a:chOff x="0" y="0"/>
          <a:chExt cx="0" cy="0"/>
        </a:xfrm>
      </p:grpSpPr>
      <p:sp>
        <p:nvSpPr>
          <p:cNvPr id="1676" name="Google Shape;1676;p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7" name="Google Shape;1677;p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3"/>
        <p:cNvGrpSpPr/>
        <p:nvPr/>
      </p:nvGrpSpPr>
      <p:grpSpPr>
        <a:xfrm>
          <a:off x="0" y="0"/>
          <a:ext cx="0" cy="0"/>
          <a:chOff x="0" y="0"/>
          <a:chExt cx="0" cy="0"/>
        </a:xfrm>
      </p:grpSpPr>
      <p:sp>
        <p:nvSpPr>
          <p:cNvPr id="1694" name="Google Shape;1694;p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5" name="Google Shape;1695;p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3" name="Google Shape;52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2"/>
        <p:cNvGrpSpPr/>
        <p:nvPr/>
      </p:nvGrpSpPr>
      <p:grpSpPr>
        <a:xfrm>
          <a:off x="0" y="0"/>
          <a:ext cx="0" cy="0"/>
          <a:chOff x="0" y="0"/>
          <a:chExt cx="0" cy="0"/>
        </a:xfrm>
      </p:grpSpPr>
      <p:sp>
        <p:nvSpPr>
          <p:cNvPr id="1703" name="Google Shape;1703;p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04" name="Google Shape;1704;p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5"/>
        <p:cNvGrpSpPr/>
        <p:nvPr/>
      </p:nvGrpSpPr>
      <p:grpSpPr>
        <a:xfrm>
          <a:off x="0" y="0"/>
          <a:ext cx="0" cy="0"/>
          <a:chOff x="0" y="0"/>
          <a:chExt cx="0" cy="0"/>
        </a:xfrm>
      </p:grpSpPr>
      <p:sp>
        <p:nvSpPr>
          <p:cNvPr id="1716" name="Google Shape;1716;p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17" name="Google Shape;1717;p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3"/>
        <p:cNvGrpSpPr/>
        <p:nvPr/>
      </p:nvGrpSpPr>
      <p:grpSpPr>
        <a:xfrm>
          <a:off x="0" y="0"/>
          <a:ext cx="0" cy="0"/>
          <a:chOff x="0" y="0"/>
          <a:chExt cx="0" cy="0"/>
        </a:xfrm>
      </p:grpSpPr>
      <p:sp>
        <p:nvSpPr>
          <p:cNvPr id="1734" name="Google Shape;1734;p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5" name="Google Shape;1735;p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6"/>
        <p:cNvGrpSpPr/>
        <p:nvPr/>
      </p:nvGrpSpPr>
      <p:grpSpPr>
        <a:xfrm>
          <a:off x="0" y="0"/>
          <a:ext cx="0" cy="0"/>
          <a:chOff x="0" y="0"/>
          <a:chExt cx="0" cy="0"/>
        </a:xfrm>
      </p:grpSpPr>
      <p:sp>
        <p:nvSpPr>
          <p:cNvPr id="1747" name="Google Shape;1747;p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8" name="Google Shape;1748;p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4"/>
        <p:cNvGrpSpPr/>
        <p:nvPr/>
      </p:nvGrpSpPr>
      <p:grpSpPr>
        <a:xfrm>
          <a:off x="0" y="0"/>
          <a:ext cx="0" cy="0"/>
          <a:chOff x="0" y="0"/>
          <a:chExt cx="0" cy="0"/>
        </a:xfrm>
      </p:grpSpPr>
      <p:sp>
        <p:nvSpPr>
          <p:cNvPr id="1765" name="Google Shape;1765;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66" name="Google Shape;1766;p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7"/>
        <p:cNvGrpSpPr/>
        <p:nvPr/>
      </p:nvGrpSpPr>
      <p:grpSpPr>
        <a:xfrm>
          <a:off x="0" y="0"/>
          <a:ext cx="0" cy="0"/>
          <a:chOff x="0" y="0"/>
          <a:chExt cx="0" cy="0"/>
        </a:xfrm>
      </p:grpSpPr>
      <p:sp>
        <p:nvSpPr>
          <p:cNvPr id="1778" name="Google Shape;1778;p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79" name="Google Shape;1779;p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5"/>
        <p:cNvGrpSpPr/>
        <p:nvPr/>
      </p:nvGrpSpPr>
      <p:grpSpPr>
        <a:xfrm>
          <a:off x="0" y="0"/>
          <a:ext cx="0" cy="0"/>
          <a:chOff x="0" y="0"/>
          <a:chExt cx="0" cy="0"/>
        </a:xfrm>
      </p:grpSpPr>
      <p:sp>
        <p:nvSpPr>
          <p:cNvPr id="1796" name="Google Shape;1796;p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97" name="Google Shape;1797;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8"/>
        <p:cNvGrpSpPr/>
        <p:nvPr/>
      </p:nvGrpSpPr>
      <p:grpSpPr>
        <a:xfrm>
          <a:off x="0" y="0"/>
          <a:ext cx="0" cy="0"/>
          <a:chOff x="0" y="0"/>
          <a:chExt cx="0" cy="0"/>
        </a:xfrm>
      </p:grpSpPr>
      <p:sp>
        <p:nvSpPr>
          <p:cNvPr id="1809" name="Google Shape;1809;p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0" name="Google Shape;1810;p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6"/>
        <p:cNvGrpSpPr/>
        <p:nvPr/>
      </p:nvGrpSpPr>
      <p:grpSpPr>
        <a:xfrm>
          <a:off x="0" y="0"/>
          <a:ext cx="0" cy="0"/>
          <a:chOff x="0" y="0"/>
          <a:chExt cx="0" cy="0"/>
        </a:xfrm>
      </p:grpSpPr>
      <p:sp>
        <p:nvSpPr>
          <p:cNvPr id="1827" name="Google Shape;1827;p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28" name="Google Shape;1828;p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5"/>
        <p:cNvGrpSpPr/>
        <p:nvPr/>
      </p:nvGrpSpPr>
      <p:grpSpPr>
        <a:xfrm>
          <a:off x="0" y="0"/>
          <a:ext cx="0" cy="0"/>
          <a:chOff x="0" y="0"/>
          <a:chExt cx="0" cy="0"/>
        </a:xfrm>
      </p:grpSpPr>
      <p:sp>
        <p:nvSpPr>
          <p:cNvPr id="1856" name="Google Shape;1856;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7" name="Google Shape;1857;p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3" name="Google Shape;54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6"/>
        <p:cNvGrpSpPr/>
        <p:nvPr/>
      </p:nvGrpSpPr>
      <p:grpSpPr>
        <a:xfrm>
          <a:off x="0" y="0"/>
          <a:ext cx="0" cy="0"/>
          <a:chOff x="0" y="0"/>
          <a:chExt cx="0" cy="0"/>
        </a:xfrm>
      </p:grpSpPr>
      <p:sp>
        <p:nvSpPr>
          <p:cNvPr id="1877" name="Google Shape;1877;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78" name="Google Shape;1878;p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0"/>
        <p:cNvGrpSpPr/>
        <p:nvPr/>
      </p:nvGrpSpPr>
      <p:grpSpPr>
        <a:xfrm>
          <a:off x="0" y="0"/>
          <a:ext cx="0" cy="0"/>
          <a:chOff x="0" y="0"/>
          <a:chExt cx="0" cy="0"/>
        </a:xfrm>
      </p:grpSpPr>
      <p:sp>
        <p:nvSpPr>
          <p:cNvPr id="1891" name="Google Shape;1891;p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2" name="Google Shape;1892;p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3"/>
        <p:cNvGrpSpPr/>
        <p:nvPr/>
      </p:nvGrpSpPr>
      <p:grpSpPr>
        <a:xfrm>
          <a:off x="0" y="0"/>
          <a:ext cx="0" cy="0"/>
          <a:chOff x="0" y="0"/>
          <a:chExt cx="0" cy="0"/>
        </a:xfrm>
      </p:grpSpPr>
      <p:sp>
        <p:nvSpPr>
          <p:cNvPr id="1914" name="Google Shape;1914;p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5" name="Google Shape;1915;p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5"/>
        <p:cNvGrpSpPr/>
        <p:nvPr/>
      </p:nvGrpSpPr>
      <p:grpSpPr>
        <a:xfrm>
          <a:off x="0" y="0"/>
          <a:ext cx="0" cy="0"/>
          <a:chOff x="0" y="0"/>
          <a:chExt cx="0" cy="0"/>
        </a:xfrm>
      </p:grpSpPr>
      <p:sp>
        <p:nvSpPr>
          <p:cNvPr id="1936" name="Google Shape;1936;p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37" name="Google Shape;1937;p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6"/>
        <p:cNvGrpSpPr/>
        <p:nvPr/>
      </p:nvGrpSpPr>
      <p:grpSpPr>
        <a:xfrm>
          <a:off x="0" y="0"/>
          <a:ext cx="0" cy="0"/>
          <a:chOff x="0" y="0"/>
          <a:chExt cx="0" cy="0"/>
        </a:xfrm>
      </p:grpSpPr>
      <p:sp>
        <p:nvSpPr>
          <p:cNvPr id="1957" name="Google Shape;1957;p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8" name="Google Shape;1958;p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0"/>
        <p:cNvGrpSpPr/>
        <p:nvPr/>
      </p:nvGrpSpPr>
      <p:grpSpPr>
        <a:xfrm>
          <a:off x="0" y="0"/>
          <a:ext cx="0" cy="0"/>
          <a:chOff x="0" y="0"/>
          <a:chExt cx="0" cy="0"/>
        </a:xfrm>
      </p:grpSpPr>
      <p:sp>
        <p:nvSpPr>
          <p:cNvPr id="1971" name="Google Shape;1971;p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2" name="Google Shape;1972;p9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p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4" name="Google Shape;2004;p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8"/>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1">
  <p:cSld name="CUSTOM_28">
    <p:spTree>
      <p:nvGrpSpPr>
        <p:cNvPr id="1" name="Shape 97"/>
        <p:cNvGrpSpPr/>
        <p:nvPr/>
      </p:nvGrpSpPr>
      <p:grpSpPr>
        <a:xfrm>
          <a:off x="0" y="0"/>
          <a:ext cx="0" cy="0"/>
          <a:chOff x="0" y="0"/>
          <a:chExt cx="0" cy="0"/>
        </a:xfrm>
      </p:grpSpPr>
      <p:sp>
        <p:nvSpPr>
          <p:cNvPr id="98" name="Google Shape;98;p107"/>
          <p:cNvSpPr/>
          <p:nvPr/>
        </p:nvSpPr>
        <p:spPr>
          <a:xfrm flipH="1">
            <a:off x="8088778" y="9641"/>
            <a:ext cx="527295" cy="5133926"/>
          </a:xfrm>
          <a:custGeom>
            <a:avLst/>
            <a:gdLst/>
            <a:ahLst/>
            <a:cxnLst/>
            <a:rect l="l" t="t" r="r" b="b"/>
            <a:pathLst>
              <a:path w="16442" h="160085" extrusionOk="0">
                <a:moveTo>
                  <a:pt x="1" y="0"/>
                </a:moveTo>
                <a:lnTo>
                  <a:pt x="1" y="160085"/>
                </a:lnTo>
                <a:lnTo>
                  <a:pt x="16442" y="160085"/>
                </a:lnTo>
                <a:lnTo>
                  <a:pt x="16442"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107"/>
          <p:cNvSpPr txBox="1">
            <a:spLocks noGrp="1"/>
          </p:cNvSpPr>
          <p:nvPr>
            <p:ph type="title"/>
          </p:nvPr>
        </p:nvSpPr>
        <p:spPr>
          <a:xfrm>
            <a:off x="2646000" y="3061300"/>
            <a:ext cx="38520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8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00" name="Google Shape;100;p107"/>
          <p:cNvSpPr txBox="1">
            <a:spLocks noGrp="1"/>
          </p:cNvSpPr>
          <p:nvPr>
            <p:ph type="title" idx="2"/>
          </p:nvPr>
        </p:nvSpPr>
        <p:spPr>
          <a:xfrm>
            <a:off x="2646000" y="1240400"/>
            <a:ext cx="38520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endParaRPr/>
          </a:p>
        </p:txBody>
      </p:sp>
      <p:sp>
        <p:nvSpPr>
          <p:cNvPr id="101" name="Google Shape;101;p107"/>
          <p:cNvSpPr/>
          <p:nvPr/>
        </p:nvSpPr>
        <p:spPr>
          <a:xfrm rot="10800000">
            <a:off x="-100" y="-46"/>
            <a:ext cx="3695800" cy="1847922"/>
          </a:xfrm>
          <a:custGeom>
            <a:avLst/>
            <a:gdLst/>
            <a:ahLst/>
            <a:cxnLst/>
            <a:rect l="l" t="t" r="r" b="b"/>
            <a:pathLst>
              <a:path w="84379" h="42190" extrusionOk="0">
                <a:moveTo>
                  <a:pt x="42190" y="1"/>
                </a:moveTo>
                <a:cubicBezTo>
                  <a:pt x="41020" y="1"/>
                  <a:pt x="39867" y="51"/>
                  <a:pt x="38714" y="151"/>
                </a:cubicBezTo>
                <a:cubicBezTo>
                  <a:pt x="17027" y="1906"/>
                  <a:pt x="1" y="20051"/>
                  <a:pt x="1" y="42190"/>
                </a:cubicBezTo>
                <a:lnTo>
                  <a:pt x="84379" y="42190"/>
                </a:lnTo>
                <a:cubicBezTo>
                  <a:pt x="84379" y="18881"/>
                  <a:pt x="65498" y="1"/>
                  <a:pt x="421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107"/>
          <p:cNvSpPr/>
          <p:nvPr/>
        </p:nvSpPr>
        <p:spPr>
          <a:xfrm flipH="1">
            <a:off x="7207703" y="3061289"/>
            <a:ext cx="1099584" cy="1065269"/>
          </a:xfrm>
          <a:custGeom>
            <a:avLst/>
            <a:gdLst/>
            <a:ahLst/>
            <a:cxnLst/>
            <a:rect l="l" t="t" r="r" b="b"/>
            <a:pathLst>
              <a:path w="34287" h="33217" extrusionOk="0">
                <a:moveTo>
                  <a:pt x="0" y="0"/>
                </a:moveTo>
                <a:lnTo>
                  <a:pt x="0" y="33217"/>
                </a:lnTo>
                <a:lnTo>
                  <a:pt x="34286" y="33217"/>
                </a:lnTo>
                <a:lnTo>
                  <a:pt x="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107"/>
          <p:cNvSpPr/>
          <p:nvPr/>
        </p:nvSpPr>
        <p:spPr>
          <a:xfrm flipH="1">
            <a:off x="-90488" y="3203893"/>
            <a:ext cx="2026790" cy="1963540"/>
          </a:xfrm>
          <a:custGeom>
            <a:avLst/>
            <a:gdLst/>
            <a:ahLst/>
            <a:cxnLst/>
            <a:rect l="l" t="t" r="r" b="b"/>
            <a:pathLst>
              <a:path w="34287" h="33217" extrusionOk="0">
                <a:moveTo>
                  <a:pt x="34286" y="0"/>
                </a:moveTo>
                <a:lnTo>
                  <a:pt x="0" y="33217"/>
                </a:lnTo>
                <a:lnTo>
                  <a:pt x="34286" y="33217"/>
                </a:lnTo>
                <a:lnTo>
                  <a:pt x="342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 name="Google Shape;104;p107"/>
          <p:cNvSpPr/>
          <p:nvPr/>
        </p:nvSpPr>
        <p:spPr>
          <a:xfrm rot="10800000">
            <a:off x="7026998" y="1112961"/>
            <a:ext cx="1460974" cy="1458797"/>
          </a:xfrm>
          <a:custGeom>
            <a:avLst/>
            <a:gdLst/>
            <a:ahLst/>
            <a:cxnLst/>
            <a:rect l="l" t="t" r="r" b="b"/>
            <a:pathLst>
              <a:path w="24663" h="24646" extrusionOk="0">
                <a:moveTo>
                  <a:pt x="1" y="1"/>
                </a:moveTo>
                <a:lnTo>
                  <a:pt x="1" y="24646"/>
                </a:lnTo>
                <a:lnTo>
                  <a:pt x="24662" y="24646"/>
                </a:lnTo>
                <a:lnTo>
                  <a:pt x="246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six columns">
  <p:cSld name="CUSTOM_14">
    <p:spTree>
      <p:nvGrpSpPr>
        <p:cNvPr id="1" name="Shape 105"/>
        <p:cNvGrpSpPr/>
        <p:nvPr/>
      </p:nvGrpSpPr>
      <p:grpSpPr>
        <a:xfrm>
          <a:off x="0" y="0"/>
          <a:ext cx="0" cy="0"/>
          <a:chOff x="0" y="0"/>
          <a:chExt cx="0" cy="0"/>
        </a:xfrm>
      </p:grpSpPr>
      <p:grpSp>
        <p:nvGrpSpPr>
          <p:cNvPr id="106" name="Google Shape;106;p108"/>
          <p:cNvGrpSpPr/>
          <p:nvPr/>
        </p:nvGrpSpPr>
        <p:grpSpPr>
          <a:xfrm>
            <a:off x="3575550" y="0"/>
            <a:ext cx="2325793" cy="5143507"/>
            <a:chOff x="3575550" y="0"/>
            <a:chExt cx="2325793" cy="5143507"/>
          </a:xfrm>
        </p:grpSpPr>
        <p:sp>
          <p:nvSpPr>
            <p:cNvPr id="107" name="Google Shape;107;p108"/>
            <p:cNvSpPr/>
            <p:nvPr/>
          </p:nvSpPr>
          <p:spPr>
            <a:xfrm>
              <a:off x="3575550" y="0"/>
              <a:ext cx="1992900" cy="1163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108"/>
            <p:cNvSpPr/>
            <p:nvPr/>
          </p:nvSpPr>
          <p:spPr>
            <a:xfrm>
              <a:off x="3575553" y="1737727"/>
              <a:ext cx="1262081" cy="1214373"/>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108"/>
            <p:cNvSpPr/>
            <p:nvPr/>
          </p:nvSpPr>
          <p:spPr>
            <a:xfrm rot="-1978805">
              <a:off x="4300534" y="2318014"/>
              <a:ext cx="1343453" cy="1343252"/>
            </a:xfrm>
            <a:custGeom>
              <a:avLst/>
              <a:gdLst/>
              <a:ahLst/>
              <a:cxnLst/>
              <a:rect l="l" t="t" r="r" b="b"/>
              <a:pathLst>
                <a:path w="50227" h="50226" extrusionOk="0">
                  <a:moveTo>
                    <a:pt x="25114" y="0"/>
                  </a:moveTo>
                  <a:lnTo>
                    <a:pt x="1" y="25113"/>
                  </a:lnTo>
                  <a:lnTo>
                    <a:pt x="25114" y="50226"/>
                  </a:lnTo>
                  <a:lnTo>
                    <a:pt x="50227" y="25113"/>
                  </a:lnTo>
                  <a:lnTo>
                    <a:pt x="2511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108"/>
            <p:cNvSpPr/>
            <p:nvPr/>
          </p:nvSpPr>
          <p:spPr>
            <a:xfrm rot="-1978805">
              <a:off x="4117743" y="2372122"/>
              <a:ext cx="1343453" cy="671626"/>
            </a:xfrm>
            <a:custGeom>
              <a:avLst/>
              <a:gdLst/>
              <a:ahLst/>
              <a:cxnLst/>
              <a:rect l="l" t="t" r="r" b="b"/>
              <a:pathLst>
                <a:path w="50227" h="25113" extrusionOk="0">
                  <a:moveTo>
                    <a:pt x="25114" y="0"/>
                  </a:moveTo>
                  <a:lnTo>
                    <a:pt x="1" y="25113"/>
                  </a:lnTo>
                  <a:lnTo>
                    <a:pt x="50227" y="25113"/>
                  </a:lnTo>
                  <a:lnTo>
                    <a:pt x="25114"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 name="Google Shape;111;p108"/>
            <p:cNvSpPr/>
            <p:nvPr/>
          </p:nvSpPr>
          <p:spPr>
            <a:xfrm rot="5400000">
              <a:off x="4191316" y="3790280"/>
              <a:ext cx="902168" cy="1804285"/>
            </a:xfrm>
            <a:custGeom>
              <a:avLst/>
              <a:gdLst/>
              <a:ahLst/>
              <a:cxnLst/>
              <a:rect l="l" t="t" r="r" b="b"/>
              <a:pathLst>
                <a:path w="17605" h="35209" extrusionOk="0">
                  <a:moveTo>
                    <a:pt x="17605" y="0"/>
                  </a:moveTo>
                  <a:cubicBezTo>
                    <a:pt x="7876" y="0"/>
                    <a:pt x="0" y="7884"/>
                    <a:pt x="0" y="17604"/>
                  </a:cubicBezTo>
                  <a:cubicBezTo>
                    <a:pt x="0" y="18089"/>
                    <a:pt x="16" y="18574"/>
                    <a:pt x="56" y="19059"/>
                  </a:cubicBezTo>
                  <a:cubicBezTo>
                    <a:pt x="795" y="28104"/>
                    <a:pt x="8369" y="35209"/>
                    <a:pt x="17605" y="35209"/>
                  </a:cubicBezTo>
                  <a:lnTo>
                    <a:pt x="17605"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p108"/>
            <p:cNvSpPr/>
            <p:nvPr/>
          </p:nvSpPr>
          <p:spPr>
            <a:xfrm rot="5400000" flipH="1">
              <a:off x="3953954" y="2887837"/>
              <a:ext cx="1356321" cy="1356772"/>
            </a:xfrm>
            <a:custGeom>
              <a:avLst/>
              <a:gdLst/>
              <a:ahLst/>
              <a:cxnLst/>
              <a:rect l="l" t="t" r="r" b="b"/>
              <a:pathLst>
                <a:path w="54069" h="54087" extrusionOk="0">
                  <a:moveTo>
                    <a:pt x="0" y="1"/>
                  </a:moveTo>
                  <a:lnTo>
                    <a:pt x="0" y="54086"/>
                  </a:lnTo>
                  <a:lnTo>
                    <a:pt x="54069" y="54086"/>
                  </a:lnTo>
                  <a:lnTo>
                    <a:pt x="0"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13" name="Google Shape;113;p108"/>
          <p:cNvSpPr txBox="1">
            <a:spLocks noGrp="1"/>
          </p:cNvSpPr>
          <p:nvPr>
            <p:ph type="ctrTitle"/>
          </p:nvPr>
        </p:nvSpPr>
        <p:spPr>
          <a:xfrm>
            <a:off x="720213" y="860400"/>
            <a:ext cx="7704000" cy="907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114" name="Google Shape;114;p108"/>
          <p:cNvSpPr txBox="1">
            <a:spLocks noGrp="1"/>
          </p:cNvSpPr>
          <p:nvPr>
            <p:ph type="subTitle" idx="1"/>
          </p:nvPr>
        </p:nvSpPr>
        <p:spPr>
          <a:xfrm>
            <a:off x="1017679" y="2079000"/>
            <a:ext cx="2244000" cy="588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115" name="Google Shape;115;p108"/>
          <p:cNvSpPr txBox="1">
            <a:spLocks noGrp="1"/>
          </p:cNvSpPr>
          <p:nvPr>
            <p:ph type="subTitle" idx="2"/>
          </p:nvPr>
        </p:nvSpPr>
        <p:spPr>
          <a:xfrm>
            <a:off x="1017175" y="1767600"/>
            <a:ext cx="2244600" cy="311400"/>
          </a:xfrm>
          <a:prstGeom prst="rect">
            <a:avLst/>
          </a:prstGeom>
          <a:noFill/>
          <a:ln>
            <a:noFill/>
          </a:ln>
        </p:spPr>
        <p:txBody>
          <a:bodyPr spcFirstLastPara="1" wrap="square" lIns="91425" tIns="91425" rIns="91425" bIns="91425" anchor="t" anchorCtr="0">
            <a:noAutofit/>
          </a:bodyPr>
          <a:lstStyle>
            <a:lvl1pPr marR="0" lvl="0" algn="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100"/>
              <a:buNone/>
              <a:defRPr sz="100"/>
            </a:lvl2pPr>
            <a:lvl3pPr lvl="2" algn="l">
              <a:lnSpc>
                <a:spcPct val="100000"/>
              </a:lnSpc>
              <a:spcBef>
                <a:spcPts val="0"/>
              </a:spcBef>
              <a:spcAft>
                <a:spcPts val="0"/>
              </a:spcAft>
              <a:buSzPts val="100"/>
              <a:buNone/>
              <a:defRPr sz="100"/>
            </a:lvl3pPr>
            <a:lvl4pPr lvl="3" algn="l">
              <a:lnSpc>
                <a:spcPct val="100000"/>
              </a:lnSpc>
              <a:spcBef>
                <a:spcPts val="0"/>
              </a:spcBef>
              <a:spcAft>
                <a:spcPts val="0"/>
              </a:spcAft>
              <a:buSzPts val="100"/>
              <a:buNone/>
              <a:defRPr sz="100"/>
            </a:lvl4pPr>
            <a:lvl5pPr lvl="4" algn="l">
              <a:lnSpc>
                <a:spcPct val="100000"/>
              </a:lnSpc>
              <a:spcBef>
                <a:spcPts val="0"/>
              </a:spcBef>
              <a:spcAft>
                <a:spcPts val="0"/>
              </a:spcAft>
              <a:buSzPts val="100"/>
              <a:buNone/>
              <a:defRPr sz="100"/>
            </a:lvl5pPr>
            <a:lvl6pPr lvl="5" algn="l">
              <a:lnSpc>
                <a:spcPct val="100000"/>
              </a:lnSpc>
              <a:spcBef>
                <a:spcPts val="0"/>
              </a:spcBef>
              <a:spcAft>
                <a:spcPts val="0"/>
              </a:spcAft>
              <a:buSzPts val="100"/>
              <a:buNone/>
              <a:defRPr sz="100"/>
            </a:lvl6pPr>
            <a:lvl7pPr lvl="6" algn="l">
              <a:lnSpc>
                <a:spcPct val="100000"/>
              </a:lnSpc>
              <a:spcBef>
                <a:spcPts val="0"/>
              </a:spcBef>
              <a:spcAft>
                <a:spcPts val="0"/>
              </a:spcAft>
              <a:buSzPts val="100"/>
              <a:buNone/>
              <a:defRPr sz="100"/>
            </a:lvl7pPr>
            <a:lvl8pPr lvl="7" algn="l">
              <a:lnSpc>
                <a:spcPct val="100000"/>
              </a:lnSpc>
              <a:spcBef>
                <a:spcPts val="0"/>
              </a:spcBef>
              <a:spcAft>
                <a:spcPts val="0"/>
              </a:spcAft>
              <a:buSzPts val="100"/>
              <a:buNone/>
              <a:defRPr sz="100"/>
            </a:lvl8pPr>
            <a:lvl9pPr lvl="8" algn="l">
              <a:lnSpc>
                <a:spcPct val="100000"/>
              </a:lnSpc>
              <a:spcBef>
                <a:spcPts val="0"/>
              </a:spcBef>
              <a:spcAft>
                <a:spcPts val="0"/>
              </a:spcAft>
              <a:buSzPts val="100"/>
              <a:buNone/>
              <a:defRPr sz="100"/>
            </a:lvl9pPr>
          </a:lstStyle>
          <a:p>
            <a:endParaRPr/>
          </a:p>
        </p:txBody>
      </p:sp>
      <p:sp>
        <p:nvSpPr>
          <p:cNvPr id="116" name="Google Shape;116;p108"/>
          <p:cNvSpPr txBox="1">
            <a:spLocks noGrp="1"/>
          </p:cNvSpPr>
          <p:nvPr>
            <p:ph type="subTitle" idx="3"/>
          </p:nvPr>
        </p:nvSpPr>
        <p:spPr>
          <a:xfrm>
            <a:off x="1017679" y="3045600"/>
            <a:ext cx="2244000" cy="588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117" name="Google Shape;117;p108"/>
          <p:cNvSpPr txBox="1">
            <a:spLocks noGrp="1"/>
          </p:cNvSpPr>
          <p:nvPr>
            <p:ph type="subTitle" idx="4"/>
          </p:nvPr>
        </p:nvSpPr>
        <p:spPr>
          <a:xfrm>
            <a:off x="1017175" y="2734200"/>
            <a:ext cx="2244600" cy="311400"/>
          </a:xfrm>
          <a:prstGeom prst="rect">
            <a:avLst/>
          </a:prstGeom>
          <a:noFill/>
          <a:ln>
            <a:noFill/>
          </a:ln>
        </p:spPr>
        <p:txBody>
          <a:bodyPr spcFirstLastPara="1" wrap="square" lIns="91425" tIns="91425" rIns="91425" bIns="91425" anchor="t" anchorCtr="0">
            <a:noAutofit/>
          </a:bodyPr>
          <a:lstStyle>
            <a:lvl1pPr marR="0" lvl="0" algn="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100"/>
              <a:buNone/>
              <a:defRPr sz="100"/>
            </a:lvl2pPr>
            <a:lvl3pPr lvl="2" algn="l">
              <a:lnSpc>
                <a:spcPct val="100000"/>
              </a:lnSpc>
              <a:spcBef>
                <a:spcPts val="0"/>
              </a:spcBef>
              <a:spcAft>
                <a:spcPts val="0"/>
              </a:spcAft>
              <a:buSzPts val="100"/>
              <a:buNone/>
              <a:defRPr sz="100"/>
            </a:lvl3pPr>
            <a:lvl4pPr lvl="3" algn="l">
              <a:lnSpc>
                <a:spcPct val="100000"/>
              </a:lnSpc>
              <a:spcBef>
                <a:spcPts val="0"/>
              </a:spcBef>
              <a:spcAft>
                <a:spcPts val="0"/>
              </a:spcAft>
              <a:buSzPts val="100"/>
              <a:buNone/>
              <a:defRPr sz="100"/>
            </a:lvl4pPr>
            <a:lvl5pPr lvl="4" algn="l">
              <a:lnSpc>
                <a:spcPct val="100000"/>
              </a:lnSpc>
              <a:spcBef>
                <a:spcPts val="0"/>
              </a:spcBef>
              <a:spcAft>
                <a:spcPts val="0"/>
              </a:spcAft>
              <a:buSzPts val="100"/>
              <a:buNone/>
              <a:defRPr sz="100"/>
            </a:lvl5pPr>
            <a:lvl6pPr lvl="5" algn="l">
              <a:lnSpc>
                <a:spcPct val="100000"/>
              </a:lnSpc>
              <a:spcBef>
                <a:spcPts val="0"/>
              </a:spcBef>
              <a:spcAft>
                <a:spcPts val="0"/>
              </a:spcAft>
              <a:buSzPts val="100"/>
              <a:buNone/>
              <a:defRPr sz="100"/>
            </a:lvl6pPr>
            <a:lvl7pPr lvl="6" algn="l">
              <a:lnSpc>
                <a:spcPct val="100000"/>
              </a:lnSpc>
              <a:spcBef>
                <a:spcPts val="0"/>
              </a:spcBef>
              <a:spcAft>
                <a:spcPts val="0"/>
              </a:spcAft>
              <a:buSzPts val="100"/>
              <a:buNone/>
              <a:defRPr sz="100"/>
            </a:lvl7pPr>
            <a:lvl8pPr lvl="7" algn="l">
              <a:lnSpc>
                <a:spcPct val="100000"/>
              </a:lnSpc>
              <a:spcBef>
                <a:spcPts val="0"/>
              </a:spcBef>
              <a:spcAft>
                <a:spcPts val="0"/>
              </a:spcAft>
              <a:buSzPts val="100"/>
              <a:buNone/>
              <a:defRPr sz="100"/>
            </a:lvl8pPr>
            <a:lvl9pPr lvl="8" algn="l">
              <a:lnSpc>
                <a:spcPct val="100000"/>
              </a:lnSpc>
              <a:spcBef>
                <a:spcPts val="0"/>
              </a:spcBef>
              <a:spcAft>
                <a:spcPts val="0"/>
              </a:spcAft>
              <a:buSzPts val="100"/>
              <a:buNone/>
              <a:defRPr sz="100"/>
            </a:lvl9pPr>
          </a:lstStyle>
          <a:p>
            <a:endParaRPr/>
          </a:p>
        </p:txBody>
      </p:sp>
      <p:sp>
        <p:nvSpPr>
          <p:cNvPr id="118" name="Google Shape;118;p108"/>
          <p:cNvSpPr txBox="1">
            <a:spLocks noGrp="1"/>
          </p:cNvSpPr>
          <p:nvPr>
            <p:ph type="subTitle" idx="5"/>
          </p:nvPr>
        </p:nvSpPr>
        <p:spPr>
          <a:xfrm>
            <a:off x="1017679" y="4012200"/>
            <a:ext cx="2244000" cy="588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119" name="Google Shape;119;p108"/>
          <p:cNvSpPr txBox="1">
            <a:spLocks noGrp="1"/>
          </p:cNvSpPr>
          <p:nvPr>
            <p:ph type="subTitle" idx="6"/>
          </p:nvPr>
        </p:nvSpPr>
        <p:spPr>
          <a:xfrm>
            <a:off x="1017175" y="3700800"/>
            <a:ext cx="2244600" cy="311400"/>
          </a:xfrm>
          <a:prstGeom prst="rect">
            <a:avLst/>
          </a:prstGeom>
          <a:noFill/>
          <a:ln>
            <a:noFill/>
          </a:ln>
        </p:spPr>
        <p:txBody>
          <a:bodyPr spcFirstLastPara="1" wrap="square" lIns="91425" tIns="91425" rIns="91425" bIns="91425" anchor="t" anchorCtr="0">
            <a:noAutofit/>
          </a:bodyPr>
          <a:lstStyle>
            <a:lvl1pPr marR="0" lvl="0" algn="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100"/>
              <a:buNone/>
              <a:defRPr sz="100"/>
            </a:lvl2pPr>
            <a:lvl3pPr lvl="2" algn="l">
              <a:lnSpc>
                <a:spcPct val="100000"/>
              </a:lnSpc>
              <a:spcBef>
                <a:spcPts val="0"/>
              </a:spcBef>
              <a:spcAft>
                <a:spcPts val="0"/>
              </a:spcAft>
              <a:buSzPts val="100"/>
              <a:buNone/>
              <a:defRPr sz="100"/>
            </a:lvl3pPr>
            <a:lvl4pPr lvl="3" algn="l">
              <a:lnSpc>
                <a:spcPct val="100000"/>
              </a:lnSpc>
              <a:spcBef>
                <a:spcPts val="0"/>
              </a:spcBef>
              <a:spcAft>
                <a:spcPts val="0"/>
              </a:spcAft>
              <a:buSzPts val="100"/>
              <a:buNone/>
              <a:defRPr sz="100"/>
            </a:lvl4pPr>
            <a:lvl5pPr lvl="4" algn="l">
              <a:lnSpc>
                <a:spcPct val="100000"/>
              </a:lnSpc>
              <a:spcBef>
                <a:spcPts val="0"/>
              </a:spcBef>
              <a:spcAft>
                <a:spcPts val="0"/>
              </a:spcAft>
              <a:buSzPts val="100"/>
              <a:buNone/>
              <a:defRPr sz="100"/>
            </a:lvl5pPr>
            <a:lvl6pPr lvl="5" algn="l">
              <a:lnSpc>
                <a:spcPct val="100000"/>
              </a:lnSpc>
              <a:spcBef>
                <a:spcPts val="0"/>
              </a:spcBef>
              <a:spcAft>
                <a:spcPts val="0"/>
              </a:spcAft>
              <a:buSzPts val="100"/>
              <a:buNone/>
              <a:defRPr sz="100"/>
            </a:lvl6pPr>
            <a:lvl7pPr lvl="6" algn="l">
              <a:lnSpc>
                <a:spcPct val="100000"/>
              </a:lnSpc>
              <a:spcBef>
                <a:spcPts val="0"/>
              </a:spcBef>
              <a:spcAft>
                <a:spcPts val="0"/>
              </a:spcAft>
              <a:buSzPts val="100"/>
              <a:buNone/>
              <a:defRPr sz="100"/>
            </a:lvl7pPr>
            <a:lvl8pPr lvl="7" algn="l">
              <a:lnSpc>
                <a:spcPct val="100000"/>
              </a:lnSpc>
              <a:spcBef>
                <a:spcPts val="0"/>
              </a:spcBef>
              <a:spcAft>
                <a:spcPts val="0"/>
              </a:spcAft>
              <a:buSzPts val="100"/>
              <a:buNone/>
              <a:defRPr sz="100"/>
            </a:lvl8pPr>
            <a:lvl9pPr lvl="8" algn="l">
              <a:lnSpc>
                <a:spcPct val="100000"/>
              </a:lnSpc>
              <a:spcBef>
                <a:spcPts val="0"/>
              </a:spcBef>
              <a:spcAft>
                <a:spcPts val="0"/>
              </a:spcAft>
              <a:buSzPts val="100"/>
              <a:buNone/>
              <a:defRPr sz="100"/>
            </a:lvl9pPr>
          </a:lstStyle>
          <a:p>
            <a:endParaRPr/>
          </a:p>
        </p:txBody>
      </p:sp>
      <p:sp>
        <p:nvSpPr>
          <p:cNvPr id="120" name="Google Shape;120;p108"/>
          <p:cNvSpPr txBox="1">
            <a:spLocks noGrp="1"/>
          </p:cNvSpPr>
          <p:nvPr>
            <p:ph type="subTitle" idx="7"/>
          </p:nvPr>
        </p:nvSpPr>
        <p:spPr>
          <a:xfrm>
            <a:off x="5862254" y="2079000"/>
            <a:ext cx="2244000" cy="58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900"/>
              <a:buNone/>
              <a:defRPr sz="1200"/>
            </a:lvl1pPr>
            <a:lvl2pPr lvl="1" algn="r">
              <a:lnSpc>
                <a:spcPct val="100000"/>
              </a:lnSpc>
              <a:spcBef>
                <a:spcPts val="0"/>
              </a:spcBef>
              <a:spcAft>
                <a:spcPts val="0"/>
              </a:spcAft>
              <a:buSzPts val="900"/>
              <a:buNone/>
              <a:defRPr sz="900"/>
            </a:lvl2pPr>
            <a:lvl3pPr lvl="2" algn="r">
              <a:lnSpc>
                <a:spcPct val="100000"/>
              </a:lnSpc>
              <a:spcBef>
                <a:spcPts val="0"/>
              </a:spcBef>
              <a:spcAft>
                <a:spcPts val="0"/>
              </a:spcAft>
              <a:buSzPts val="900"/>
              <a:buNone/>
              <a:defRPr sz="900"/>
            </a:lvl3pPr>
            <a:lvl4pPr lvl="3" algn="r">
              <a:lnSpc>
                <a:spcPct val="100000"/>
              </a:lnSpc>
              <a:spcBef>
                <a:spcPts val="0"/>
              </a:spcBef>
              <a:spcAft>
                <a:spcPts val="0"/>
              </a:spcAft>
              <a:buSzPts val="900"/>
              <a:buNone/>
              <a:defRPr sz="900"/>
            </a:lvl4pPr>
            <a:lvl5pPr lvl="4" algn="r">
              <a:lnSpc>
                <a:spcPct val="100000"/>
              </a:lnSpc>
              <a:spcBef>
                <a:spcPts val="0"/>
              </a:spcBef>
              <a:spcAft>
                <a:spcPts val="0"/>
              </a:spcAft>
              <a:buSzPts val="900"/>
              <a:buNone/>
              <a:defRPr sz="900"/>
            </a:lvl5pPr>
            <a:lvl6pPr lvl="5" algn="r">
              <a:lnSpc>
                <a:spcPct val="100000"/>
              </a:lnSpc>
              <a:spcBef>
                <a:spcPts val="0"/>
              </a:spcBef>
              <a:spcAft>
                <a:spcPts val="0"/>
              </a:spcAft>
              <a:buSzPts val="900"/>
              <a:buNone/>
              <a:defRPr sz="900"/>
            </a:lvl6pPr>
            <a:lvl7pPr lvl="6" algn="r">
              <a:lnSpc>
                <a:spcPct val="100000"/>
              </a:lnSpc>
              <a:spcBef>
                <a:spcPts val="0"/>
              </a:spcBef>
              <a:spcAft>
                <a:spcPts val="0"/>
              </a:spcAft>
              <a:buSzPts val="900"/>
              <a:buNone/>
              <a:defRPr sz="900"/>
            </a:lvl7pPr>
            <a:lvl8pPr lvl="7" algn="r">
              <a:lnSpc>
                <a:spcPct val="100000"/>
              </a:lnSpc>
              <a:spcBef>
                <a:spcPts val="0"/>
              </a:spcBef>
              <a:spcAft>
                <a:spcPts val="0"/>
              </a:spcAft>
              <a:buSzPts val="900"/>
              <a:buNone/>
              <a:defRPr sz="900"/>
            </a:lvl8pPr>
            <a:lvl9pPr lvl="8" algn="r">
              <a:lnSpc>
                <a:spcPct val="100000"/>
              </a:lnSpc>
              <a:spcBef>
                <a:spcPts val="0"/>
              </a:spcBef>
              <a:spcAft>
                <a:spcPts val="0"/>
              </a:spcAft>
              <a:buSzPts val="900"/>
              <a:buNone/>
              <a:defRPr sz="900"/>
            </a:lvl9pPr>
          </a:lstStyle>
          <a:p>
            <a:endParaRPr/>
          </a:p>
        </p:txBody>
      </p:sp>
      <p:sp>
        <p:nvSpPr>
          <p:cNvPr id="121" name="Google Shape;121;p108"/>
          <p:cNvSpPr txBox="1">
            <a:spLocks noGrp="1"/>
          </p:cNvSpPr>
          <p:nvPr>
            <p:ph type="subTitle" idx="8"/>
          </p:nvPr>
        </p:nvSpPr>
        <p:spPr>
          <a:xfrm>
            <a:off x="5861750" y="1767600"/>
            <a:ext cx="2244300" cy="3114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r">
              <a:lnSpc>
                <a:spcPct val="100000"/>
              </a:lnSpc>
              <a:spcBef>
                <a:spcPts val="0"/>
              </a:spcBef>
              <a:spcAft>
                <a:spcPts val="0"/>
              </a:spcAft>
              <a:buSzPts val="100"/>
              <a:buNone/>
              <a:defRPr sz="100"/>
            </a:lvl2pPr>
            <a:lvl3pPr lvl="2" algn="r">
              <a:lnSpc>
                <a:spcPct val="100000"/>
              </a:lnSpc>
              <a:spcBef>
                <a:spcPts val="0"/>
              </a:spcBef>
              <a:spcAft>
                <a:spcPts val="0"/>
              </a:spcAft>
              <a:buSzPts val="100"/>
              <a:buNone/>
              <a:defRPr sz="100"/>
            </a:lvl3pPr>
            <a:lvl4pPr lvl="3" algn="r">
              <a:lnSpc>
                <a:spcPct val="100000"/>
              </a:lnSpc>
              <a:spcBef>
                <a:spcPts val="0"/>
              </a:spcBef>
              <a:spcAft>
                <a:spcPts val="0"/>
              </a:spcAft>
              <a:buSzPts val="100"/>
              <a:buNone/>
              <a:defRPr sz="100"/>
            </a:lvl4pPr>
            <a:lvl5pPr lvl="4" algn="r">
              <a:lnSpc>
                <a:spcPct val="100000"/>
              </a:lnSpc>
              <a:spcBef>
                <a:spcPts val="0"/>
              </a:spcBef>
              <a:spcAft>
                <a:spcPts val="0"/>
              </a:spcAft>
              <a:buSzPts val="100"/>
              <a:buNone/>
              <a:defRPr sz="100"/>
            </a:lvl5pPr>
            <a:lvl6pPr lvl="5" algn="r">
              <a:lnSpc>
                <a:spcPct val="100000"/>
              </a:lnSpc>
              <a:spcBef>
                <a:spcPts val="0"/>
              </a:spcBef>
              <a:spcAft>
                <a:spcPts val="0"/>
              </a:spcAft>
              <a:buSzPts val="100"/>
              <a:buNone/>
              <a:defRPr sz="100"/>
            </a:lvl6pPr>
            <a:lvl7pPr lvl="6" algn="r">
              <a:lnSpc>
                <a:spcPct val="100000"/>
              </a:lnSpc>
              <a:spcBef>
                <a:spcPts val="0"/>
              </a:spcBef>
              <a:spcAft>
                <a:spcPts val="0"/>
              </a:spcAft>
              <a:buSzPts val="100"/>
              <a:buNone/>
              <a:defRPr sz="100"/>
            </a:lvl7pPr>
            <a:lvl8pPr lvl="7" algn="r">
              <a:lnSpc>
                <a:spcPct val="100000"/>
              </a:lnSpc>
              <a:spcBef>
                <a:spcPts val="0"/>
              </a:spcBef>
              <a:spcAft>
                <a:spcPts val="0"/>
              </a:spcAft>
              <a:buSzPts val="100"/>
              <a:buNone/>
              <a:defRPr sz="100"/>
            </a:lvl8pPr>
            <a:lvl9pPr lvl="8" algn="r">
              <a:lnSpc>
                <a:spcPct val="100000"/>
              </a:lnSpc>
              <a:spcBef>
                <a:spcPts val="0"/>
              </a:spcBef>
              <a:spcAft>
                <a:spcPts val="0"/>
              </a:spcAft>
              <a:buSzPts val="100"/>
              <a:buNone/>
              <a:defRPr sz="100"/>
            </a:lvl9pPr>
          </a:lstStyle>
          <a:p>
            <a:endParaRPr/>
          </a:p>
        </p:txBody>
      </p:sp>
      <p:sp>
        <p:nvSpPr>
          <p:cNvPr id="122" name="Google Shape;122;p108"/>
          <p:cNvSpPr txBox="1">
            <a:spLocks noGrp="1"/>
          </p:cNvSpPr>
          <p:nvPr>
            <p:ph type="subTitle" idx="9"/>
          </p:nvPr>
        </p:nvSpPr>
        <p:spPr>
          <a:xfrm>
            <a:off x="5862254" y="3045600"/>
            <a:ext cx="2244000" cy="58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900"/>
              <a:buNone/>
              <a:defRPr sz="1200"/>
            </a:lvl1pPr>
            <a:lvl2pPr lvl="1" algn="r">
              <a:lnSpc>
                <a:spcPct val="100000"/>
              </a:lnSpc>
              <a:spcBef>
                <a:spcPts val="0"/>
              </a:spcBef>
              <a:spcAft>
                <a:spcPts val="0"/>
              </a:spcAft>
              <a:buSzPts val="900"/>
              <a:buNone/>
              <a:defRPr sz="900"/>
            </a:lvl2pPr>
            <a:lvl3pPr lvl="2" algn="r">
              <a:lnSpc>
                <a:spcPct val="100000"/>
              </a:lnSpc>
              <a:spcBef>
                <a:spcPts val="0"/>
              </a:spcBef>
              <a:spcAft>
                <a:spcPts val="0"/>
              </a:spcAft>
              <a:buSzPts val="900"/>
              <a:buNone/>
              <a:defRPr sz="900"/>
            </a:lvl3pPr>
            <a:lvl4pPr lvl="3" algn="r">
              <a:lnSpc>
                <a:spcPct val="100000"/>
              </a:lnSpc>
              <a:spcBef>
                <a:spcPts val="0"/>
              </a:spcBef>
              <a:spcAft>
                <a:spcPts val="0"/>
              </a:spcAft>
              <a:buSzPts val="900"/>
              <a:buNone/>
              <a:defRPr sz="900"/>
            </a:lvl4pPr>
            <a:lvl5pPr lvl="4" algn="r">
              <a:lnSpc>
                <a:spcPct val="100000"/>
              </a:lnSpc>
              <a:spcBef>
                <a:spcPts val="0"/>
              </a:spcBef>
              <a:spcAft>
                <a:spcPts val="0"/>
              </a:spcAft>
              <a:buSzPts val="900"/>
              <a:buNone/>
              <a:defRPr sz="900"/>
            </a:lvl5pPr>
            <a:lvl6pPr lvl="5" algn="r">
              <a:lnSpc>
                <a:spcPct val="100000"/>
              </a:lnSpc>
              <a:spcBef>
                <a:spcPts val="0"/>
              </a:spcBef>
              <a:spcAft>
                <a:spcPts val="0"/>
              </a:spcAft>
              <a:buSzPts val="900"/>
              <a:buNone/>
              <a:defRPr sz="900"/>
            </a:lvl6pPr>
            <a:lvl7pPr lvl="6" algn="r">
              <a:lnSpc>
                <a:spcPct val="100000"/>
              </a:lnSpc>
              <a:spcBef>
                <a:spcPts val="0"/>
              </a:spcBef>
              <a:spcAft>
                <a:spcPts val="0"/>
              </a:spcAft>
              <a:buSzPts val="900"/>
              <a:buNone/>
              <a:defRPr sz="900"/>
            </a:lvl7pPr>
            <a:lvl8pPr lvl="7" algn="r">
              <a:lnSpc>
                <a:spcPct val="100000"/>
              </a:lnSpc>
              <a:spcBef>
                <a:spcPts val="0"/>
              </a:spcBef>
              <a:spcAft>
                <a:spcPts val="0"/>
              </a:spcAft>
              <a:buSzPts val="900"/>
              <a:buNone/>
              <a:defRPr sz="900"/>
            </a:lvl8pPr>
            <a:lvl9pPr lvl="8" algn="r">
              <a:lnSpc>
                <a:spcPct val="100000"/>
              </a:lnSpc>
              <a:spcBef>
                <a:spcPts val="0"/>
              </a:spcBef>
              <a:spcAft>
                <a:spcPts val="0"/>
              </a:spcAft>
              <a:buSzPts val="900"/>
              <a:buNone/>
              <a:defRPr sz="900"/>
            </a:lvl9pPr>
          </a:lstStyle>
          <a:p>
            <a:endParaRPr/>
          </a:p>
        </p:txBody>
      </p:sp>
      <p:sp>
        <p:nvSpPr>
          <p:cNvPr id="123" name="Google Shape;123;p108"/>
          <p:cNvSpPr txBox="1">
            <a:spLocks noGrp="1"/>
          </p:cNvSpPr>
          <p:nvPr>
            <p:ph type="subTitle" idx="13"/>
          </p:nvPr>
        </p:nvSpPr>
        <p:spPr>
          <a:xfrm>
            <a:off x="5861750" y="2734200"/>
            <a:ext cx="2244300" cy="3114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r">
              <a:lnSpc>
                <a:spcPct val="100000"/>
              </a:lnSpc>
              <a:spcBef>
                <a:spcPts val="0"/>
              </a:spcBef>
              <a:spcAft>
                <a:spcPts val="0"/>
              </a:spcAft>
              <a:buSzPts val="100"/>
              <a:buNone/>
              <a:defRPr sz="100"/>
            </a:lvl2pPr>
            <a:lvl3pPr lvl="2" algn="r">
              <a:lnSpc>
                <a:spcPct val="100000"/>
              </a:lnSpc>
              <a:spcBef>
                <a:spcPts val="0"/>
              </a:spcBef>
              <a:spcAft>
                <a:spcPts val="0"/>
              </a:spcAft>
              <a:buSzPts val="100"/>
              <a:buNone/>
              <a:defRPr sz="100"/>
            </a:lvl3pPr>
            <a:lvl4pPr lvl="3" algn="r">
              <a:lnSpc>
                <a:spcPct val="100000"/>
              </a:lnSpc>
              <a:spcBef>
                <a:spcPts val="0"/>
              </a:spcBef>
              <a:spcAft>
                <a:spcPts val="0"/>
              </a:spcAft>
              <a:buSzPts val="100"/>
              <a:buNone/>
              <a:defRPr sz="100"/>
            </a:lvl4pPr>
            <a:lvl5pPr lvl="4" algn="r">
              <a:lnSpc>
                <a:spcPct val="100000"/>
              </a:lnSpc>
              <a:spcBef>
                <a:spcPts val="0"/>
              </a:spcBef>
              <a:spcAft>
                <a:spcPts val="0"/>
              </a:spcAft>
              <a:buSzPts val="100"/>
              <a:buNone/>
              <a:defRPr sz="100"/>
            </a:lvl5pPr>
            <a:lvl6pPr lvl="5" algn="r">
              <a:lnSpc>
                <a:spcPct val="100000"/>
              </a:lnSpc>
              <a:spcBef>
                <a:spcPts val="0"/>
              </a:spcBef>
              <a:spcAft>
                <a:spcPts val="0"/>
              </a:spcAft>
              <a:buSzPts val="100"/>
              <a:buNone/>
              <a:defRPr sz="100"/>
            </a:lvl6pPr>
            <a:lvl7pPr lvl="6" algn="r">
              <a:lnSpc>
                <a:spcPct val="100000"/>
              </a:lnSpc>
              <a:spcBef>
                <a:spcPts val="0"/>
              </a:spcBef>
              <a:spcAft>
                <a:spcPts val="0"/>
              </a:spcAft>
              <a:buSzPts val="100"/>
              <a:buNone/>
              <a:defRPr sz="100"/>
            </a:lvl7pPr>
            <a:lvl8pPr lvl="7" algn="r">
              <a:lnSpc>
                <a:spcPct val="100000"/>
              </a:lnSpc>
              <a:spcBef>
                <a:spcPts val="0"/>
              </a:spcBef>
              <a:spcAft>
                <a:spcPts val="0"/>
              </a:spcAft>
              <a:buSzPts val="100"/>
              <a:buNone/>
              <a:defRPr sz="100"/>
            </a:lvl8pPr>
            <a:lvl9pPr lvl="8" algn="r">
              <a:lnSpc>
                <a:spcPct val="100000"/>
              </a:lnSpc>
              <a:spcBef>
                <a:spcPts val="0"/>
              </a:spcBef>
              <a:spcAft>
                <a:spcPts val="0"/>
              </a:spcAft>
              <a:buSzPts val="100"/>
              <a:buNone/>
              <a:defRPr sz="100"/>
            </a:lvl9pPr>
          </a:lstStyle>
          <a:p>
            <a:endParaRPr/>
          </a:p>
        </p:txBody>
      </p:sp>
      <p:sp>
        <p:nvSpPr>
          <p:cNvPr id="124" name="Google Shape;124;p108"/>
          <p:cNvSpPr txBox="1">
            <a:spLocks noGrp="1"/>
          </p:cNvSpPr>
          <p:nvPr>
            <p:ph type="subTitle" idx="14"/>
          </p:nvPr>
        </p:nvSpPr>
        <p:spPr>
          <a:xfrm>
            <a:off x="5862254" y="4012200"/>
            <a:ext cx="2244000" cy="58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900"/>
              <a:buNone/>
              <a:defRPr sz="1200"/>
            </a:lvl1pPr>
            <a:lvl2pPr lvl="1" algn="r">
              <a:lnSpc>
                <a:spcPct val="100000"/>
              </a:lnSpc>
              <a:spcBef>
                <a:spcPts val="0"/>
              </a:spcBef>
              <a:spcAft>
                <a:spcPts val="0"/>
              </a:spcAft>
              <a:buSzPts val="900"/>
              <a:buNone/>
              <a:defRPr sz="900"/>
            </a:lvl2pPr>
            <a:lvl3pPr lvl="2" algn="r">
              <a:lnSpc>
                <a:spcPct val="100000"/>
              </a:lnSpc>
              <a:spcBef>
                <a:spcPts val="0"/>
              </a:spcBef>
              <a:spcAft>
                <a:spcPts val="0"/>
              </a:spcAft>
              <a:buSzPts val="900"/>
              <a:buNone/>
              <a:defRPr sz="900"/>
            </a:lvl3pPr>
            <a:lvl4pPr lvl="3" algn="r">
              <a:lnSpc>
                <a:spcPct val="100000"/>
              </a:lnSpc>
              <a:spcBef>
                <a:spcPts val="0"/>
              </a:spcBef>
              <a:spcAft>
                <a:spcPts val="0"/>
              </a:spcAft>
              <a:buSzPts val="900"/>
              <a:buNone/>
              <a:defRPr sz="900"/>
            </a:lvl4pPr>
            <a:lvl5pPr lvl="4" algn="r">
              <a:lnSpc>
                <a:spcPct val="100000"/>
              </a:lnSpc>
              <a:spcBef>
                <a:spcPts val="0"/>
              </a:spcBef>
              <a:spcAft>
                <a:spcPts val="0"/>
              </a:spcAft>
              <a:buSzPts val="900"/>
              <a:buNone/>
              <a:defRPr sz="900"/>
            </a:lvl5pPr>
            <a:lvl6pPr lvl="5" algn="r">
              <a:lnSpc>
                <a:spcPct val="100000"/>
              </a:lnSpc>
              <a:spcBef>
                <a:spcPts val="0"/>
              </a:spcBef>
              <a:spcAft>
                <a:spcPts val="0"/>
              </a:spcAft>
              <a:buSzPts val="900"/>
              <a:buNone/>
              <a:defRPr sz="900"/>
            </a:lvl6pPr>
            <a:lvl7pPr lvl="6" algn="r">
              <a:lnSpc>
                <a:spcPct val="100000"/>
              </a:lnSpc>
              <a:spcBef>
                <a:spcPts val="0"/>
              </a:spcBef>
              <a:spcAft>
                <a:spcPts val="0"/>
              </a:spcAft>
              <a:buSzPts val="900"/>
              <a:buNone/>
              <a:defRPr sz="900"/>
            </a:lvl7pPr>
            <a:lvl8pPr lvl="7" algn="r">
              <a:lnSpc>
                <a:spcPct val="100000"/>
              </a:lnSpc>
              <a:spcBef>
                <a:spcPts val="0"/>
              </a:spcBef>
              <a:spcAft>
                <a:spcPts val="0"/>
              </a:spcAft>
              <a:buSzPts val="900"/>
              <a:buNone/>
              <a:defRPr sz="900"/>
            </a:lvl8pPr>
            <a:lvl9pPr lvl="8" algn="r">
              <a:lnSpc>
                <a:spcPct val="100000"/>
              </a:lnSpc>
              <a:spcBef>
                <a:spcPts val="0"/>
              </a:spcBef>
              <a:spcAft>
                <a:spcPts val="0"/>
              </a:spcAft>
              <a:buSzPts val="900"/>
              <a:buNone/>
              <a:defRPr sz="900"/>
            </a:lvl9pPr>
          </a:lstStyle>
          <a:p>
            <a:endParaRPr/>
          </a:p>
        </p:txBody>
      </p:sp>
      <p:sp>
        <p:nvSpPr>
          <p:cNvPr id="125" name="Google Shape;125;p108"/>
          <p:cNvSpPr txBox="1">
            <a:spLocks noGrp="1"/>
          </p:cNvSpPr>
          <p:nvPr>
            <p:ph type="subTitle" idx="15"/>
          </p:nvPr>
        </p:nvSpPr>
        <p:spPr>
          <a:xfrm>
            <a:off x="5861750" y="3700800"/>
            <a:ext cx="2244300" cy="3114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r">
              <a:lnSpc>
                <a:spcPct val="100000"/>
              </a:lnSpc>
              <a:spcBef>
                <a:spcPts val="0"/>
              </a:spcBef>
              <a:spcAft>
                <a:spcPts val="0"/>
              </a:spcAft>
              <a:buSzPts val="100"/>
              <a:buNone/>
              <a:defRPr sz="100"/>
            </a:lvl2pPr>
            <a:lvl3pPr lvl="2" algn="r">
              <a:lnSpc>
                <a:spcPct val="100000"/>
              </a:lnSpc>
              <a:spcBef>
                <a:spcPts val="0"/>
              </a:spcBef>
              <a:spcAft>
                <a:spcPts val="0"/>
              </a:spcAft>
              <a:buSzPts val="100"/>
              <a:buNone/>
              <a:defRPr sz="100"/>
            </a:lvl3pPr>
            <a:lvl4pPr lvl="3" algn="r">
              <a:lnSpc>
                <a:spcPct val="100000"/>
              </a:lnSpc>
              <a:spcBef>
                <a:spcPts val="0"/>
              </a:spcBef>
              <a:spcAft>
                <a:spcPts val="0"/>
              </a:spcAft>
              <a:buSzPts val="100"/>
              <a:buNone/>
              <a:defRPr sz="100"/>
            </a:lvl4pPr>
            <a:lvl5pPr lvl="4" algn="r">
              <a:lnSpc>
                <a:spcPct val="100000"/>
              </a:lnSpc>
              <a:spcBef>
                <a:spcPts val="0"/>
              </a:spcBef>
              <a:spcAft>
                <a:spcPts val="0"/>
              </a:spcAft>
              <a:buSzPts val="100"/>
              <a:buNone/>
              <a:defRPr sz="100"/>
            </a:lvl5pPr>
            <a:lvl6pPr lvl="5" algn="r">
              <a:lnSpc>
                <a:spcPct val="100000"/>
              </a:lnSpc>
              <a:spcBef>
                <a:spcPts val="0"/>
              </a:spcBef>
              <a:spcAft>
                <a:spcPts val="0"/>
              </a:spcAft>
              <a:buSzPts val="100"/>
              <a:buNone/>
              <a:defRPr sz="100"/>
            </a:lvl6pPr>
            <a:lvl7pPr lvl="6" algn="r">
              <a:lnSpc>
                <a:spcPct val="100000"/>
              </a:lnSpc>
              <a:spcBef>
                <a:spcPts val="0"/>
              </a:spcBef>
              <a:spcAft>
                <a:spcPts val="0"/>
              </a:spcAft>
              <a:buSzPts val="100"/>
              <a:buNone/>
              <a:defRPr sz="100"/>
            </a:lvl7pPr>
            <a:lvl8pPr lvl="7" algn="r">
              <a:lnSpc>
                <a:spcPct val="100000"/>
              </a:lnSpc>
              <a:spcBef>
                <a:spcPts val="0"/>
              </a:spcBef>
              <a:spcAft>
                <a:spcPts val="0"/>
              </a:spcAft>
              <a:buSzPts val="100"/>
              <a:buNone/>
              <a:defRPr sz="100"/>
            </a:lvl8pPr>
            <a:lvl9pPr lvl="8" algn="r">
              <a:lnSpc>
                <a:spcPct val="100000"/>
              </a:lnSpc>
              <a:spcBef>
                <a:spcPts val="0"/>
              </a:spcBef>
              <a:spcAft>
                <a:spcPts val="0"/>
              </a:spcAft>
              <a:buSzPts val="100"/>
              <a:buNone/>
              <a:defRPr sz="1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five columns">
  <p:cSld name="CUSTOM_13">
    <p:spTree>
      <p:nvGrpSpPr>
        <p:cNvPr id="1" name="Shape 126"/>
        <p:cNvGrpSpPr/>
        <p:nvPr/>
      </p:nvGrpSpPr>
      <p:grpSpPr>
        <a:xfrm>
          <a:off x="0" y="0"/>
          <a:ext cx="0" cy="0"/>
          <a:chOff x="0" y="0"/>
          <a:chExt cx="0" cy="0"/>
        </a:xfrm>
      </p:grpSpPr>
      <p:grpSp>
        <p:nvGrpSpPr>
          <p:cNvPr id="127" name="Google Shape;127;p109"/>
          <p:cNvGrpSpPr/>
          <p:nvPr/>
        </p:nvGrpSpPr>
        <p:grpSpPr>
          <a:xfrm>
            <a:off x="-1" y="0"/>
            <a:ext cx="9144353" cy="5143499"/>
            <a:chOff x="-1" y="0"/>
            <a:chExt cx="9144353" cy="5143499"/>
          </a:xfrm>
        </p:grpSpPr>
        <p:sp>
          <p:nvSpPr>
            <p:cNvPr id="128" name="Google Shape;128;p109"/>
            <p:cNvSpPr/>
            <p:nvPr/>
          </p:nvSpPr>
          <p:spPr>
            <a:xfrm>
              <a:off x="3433500" y="0"/>
              <a:ext cx="2277000" cy="19506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109"/>
            <p:cNvSpPr/>
            <p:nvPr/>
          </p:nvSpPr>
          <p:spPr>
            <a:xfrm>
              <a:off x="3433500" y="860400"/>
              <a:ext cx="2277000" cy="2277000"/>
            </a:xfrm>
            <a:prstGeom prst="ellipse">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 name="Google Shape;130;p109"/>
            <p:cNvSpPr/>
            <p:nvPr/>
          </p:nvSpPr>
          <p:spPr>
            <a:xfrm rot="-5400000">
              <a:off x="15824" y="4277673"/>
              <a:ext cx="850001" cy="881651"/>
            </a:xfrm>
            <a:custGeom>
              <a:avLst/>
              <a:gdLst/>
              <a:ahLst/>
              <a:cxnLst/>
              <a:rect l="l" t="t" r="r" b="b"/>
              <a:pathLst>
                <a:path w="81672" h="84713" extrusionOk="0">
                  <a:moveTo>
                    <a:pt x="0" y="0"/>
                  </a:moveTo>
                  <a:lnTo>
                    <a:pt x="0" y="84712"/>
                  </a:lnTo>
                  <a:cubicBezTo>
                    <a:pt x="45080" y="84712"/>
                    <a:pt x="81672" y="46851"/>
                    <a:pt x="8167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 name="Google Shape;131;p109"/>
            <p:cNvSpPr/>
            <p:nvPr/>
          </p:nvSpPr>
          <p:spPr>
            <a:xfrm rot="5400000" flipH="1">
              <a:off x="8263967" y="4263114"/>
              <a:ext cx="864294" cy="896475"/>
            </a:xfrm>
            <a:custGeom>
              <a:avLst/>
              <a:gdLst/>
              <a:ahLst/>
              <a:cxnLst/>
              <a:rect l="l" t="t" r="r" b="b"/>
              <a:pathLst>
                <a:path w="81672" h="84713" extrusionOk="0">
                  <a:moveTo>
                    <a:pt x="0" y="0"/>
                  </a:moveTo>
                  <a:lnTo>
                    <a:pt x="0" y="84712"/>
                  </a:lnTo>
                  <a:cubicBezTo>
                    <a:pt x="45080" y="84712"/>
                    <a:pt x="81672" y="46851"/>
                    <a:pt x="8167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109"/>
            <p:cNvSpPr/>
            <p:nvPr/>
          </p:nvSpPr>
          <p:spPr>
            <a:xfrm>
              <a:off x="1008724" y="4600798"/>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 name="Google Shape;133;p109"/>
            <p:cNvSpPr/>
            <p:nvPr/>
          </p:nvSpPr>
          <p:spPr>
            <a:xfrm>
              <a:off x="7642824" y="4600798"/>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34" name="Google Shape;134;p109"/>
          <p:cNvSpPr txBox="1">
            <a:spLocks noGrp="1"/>
          </p:cNvSpPr>
          <p:nvPr>
            <p:ph type="ctrTitle"/>
          </p:nvPr>
        </p:nvSpPr>
        <p:spPr>
          <a:xfrm>
            <a:off x="3433500" y="1721600"/>
            <a:ext cx="2277000" cy="73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135" name="Google Shape;135;p109"/>
          <p:cNvSpPr txBox="1">
            <a:spLocks noGrp="1"/>
          </p:cNvSpPr>
          <p:nvPr>
            <p:ph type="subTitle" idx="1"/>
          </p:nvPr>
        </p:nvSpPr>
        <p:spPr>
          <a:xfrm>
            <a:off x="720471" y="2079000"/>
            <a:ext cx="20967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136" name="Google Shape;136;p109"/>
          <p:cNvSpPr txBox="1">
            <a:spLocks noGrp="1"/>
          </p:cNvSpPr>
          <p:nvPr>
            <p:ph type="subTitle" idx="2"/>
          </p:nvPr>
        </p:nvSpPr>
        <p:spPr>
          <a:xfrm>
            <a:off x="720000" y="1767600"/>
            <a:ext cx="20973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100"/>
              <a:buNone/>
              <a:defRPr sz="100"/>
            </a:lvl2pPr>
            <a:lvl3pPr lvl="2" algn="l">
              <a:lnSpc>
                <a:spcPct val="100000"/>
              </a:lnSpc>
              <a:spcBef>
                <a:spcPts val="0"/>
              </a:spcBef>
              <a:spcAft>
                <a:spcPts val="0"/>
              </a:spcAft>
              <a:buSzPts val="100"/>
              <a:buNone/>
              <a:defRPr sz="100"/>
            </a:lvl3pPr>
            <a:lvl4pPr lvl="3" algn="l">
              <a:lnSpc>
                <a:spcPct val="100000"/>
              </a:lnSpc>
              <a:spcBef>
                <a:spcPts val="0"/>
              </a:spcBef>
              <a:spcAft>
                <a:spcPts val="0"/>
              </a:spcAft>
              <a:buSzPts val="100"/>
              <a:buNone/>
              <a:defRPr sz="100"/>
            </a:lvl4pPr>
            <a:lvl5pPr lvl="4" algn="l">
              <a:lnSpc>
                <a:spcPct val="100000"/>
              </a:lnSpc>
              <a:spcBef>
                <a:spcPts val="0"/>
              </a:spcBef>
              <a:spcAft>
                <a:spcPts val="0"/>
              </a:spcAft>
              <a:buSzPts val="100"/>
              <a:buNone/>
              <a:defRPr sz="100"/>
            </a:lvl5pPr>
            <a:lvl6pPr lvl="5" algn="l">
              <a:lnSpc>
                <a:spcPct val="100000"/>
              </a:lnSpc>
              <a:spcBef>
                <a:spcPts val="0"/>
              </a:spcBef>
              <a:spcAft>
                <a:spcPts val="0"/>
              </a:spcAft>
              <a:buSzPts val="100"/>
              <a:buNone/>
              <a:defRPr sz="100"/>
            </a:lvl6pPr>
            <a:lvl7pPr lvl="6" algn="l">
              <a:lnSpc>
                <a:spcPct val="100000"/>
              </a:lnSpc>
              <a:spcBef>
                <a:spcPts val="0"/>
              </a:spcBef>
              <a:spcAft>
                <a:spcPts val="0"/>
              </a:spcAft>
              <a:buSzPts val="100"/>
              <a:buNone/>
              <a:defRPr sz="100"/>
            </a:lvl7pPr>
            <a:lvl8pPr lvl="7" algn="l">
              <a:lnSpc>
                <a:spcPct val="100000"/>
              </a:lnSpc>
              <a:spcBef>
                <a:spcPts val="0"/>
              </a:spcBef>
              <a:spcAft>
                <a:spcPts val="0"/>
              </a:spcAft>
              <a:buSzPts val="100"/>
              <a:buNone/>
              <a:defRPr sz="100"/>
            </a:lvl8pPr>
            <a:lvl9pPr lvl="8" algn="l">
              <a:lnSpc>
                <a:spcPct val="100000"/>
              </a:lnSpc>
              <a:spcBef>
                <a:spcPts val="0"/>
              </a:spcBef>
              <a:spcAft>
                <a:spcPts val="0"/>
              </a:spcAft>
              <a:buSzPts val="100"/>
              <a:buNone/>
              <a:defRPr sz="100"/>
            </a:lvl9pPr>
          </a:lstStyle>
          <a:p>
            <a:endParaRPr/>
          </a:p>
        </p:txBody>
      </p:sp>
      <p:sp>
        <p:nvSpPr>
          <p:cNvPr id="137" name="Google Shape;137;p109"/>
          <p:cNvSpPr txBox="1">
            <a:spLocks noGrp="1"/>
          </p:cNvSpPr>
          <p:nvPr>
            <p:ph type="subTitle" idx="3"/>
          </p:nvPr>
        </p:nvSpPr>
        <p:spPr>
          <a:xfrm>
            <a:off x="1253871" y="3274200"/>
            <a:ext cx="20967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138" name="Google Shape;138;p109"/>
          <p:cNvSpPr txBox="1">
            <a:spLocks noGrp="1"/>
          </p:cNvSpPr>
          <p:nvPr>
            <p:ph type="subTitle" idx="4"/>
          </p:nvPr>
        </p:nvSpPr>
        <p:spPr>
          <a:xfrm>
            <a:off x="1253400" y="2962800"/>
            <a:ext cx="20973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100"/>
              <a:buNone/>
              <a:defRPr sz="100"/>
            </a:lvl2pPr>
            <a:lvl3pPr lvl="2" algn="l">
              <a:lnSpc>
                <a:spcPct val="100000"/>
              </a:lnSpc>
              <a:spcBef>
                <a:spcPts val="0"/>
              </a:spcBef>
              <a:spcAft>
                <a:spcPts val="0"/>
              </a:spcAft>
              <a:buSzPts val="100"/>
              <a:buNone/>
              <a:defRPr sz="100"/>
            </a:lvl3pPr>
            <a:lvl4pPr lvl="3" algn="l">
              <a:lnSpc>
                <a:spcPct val="100000"/>
              </a:lnSpc>
              <a:spcBef>
                <a:spcPts val="0"/>
              </a:spcBef>
              <a:spcAft>
                <a:spcPts val="0"/>
              </a:spcAft>
              <a:buSzPts val="100"/>
              <a:buNone/>
              <a:defRPr sz="100"/>
            </a:lvl4pPr>
            <a:lvl5pPr lvl="4" algn="l">
              <a:lnSpc>
                <a:spcPct val="100000"/>
              </a:lnSpc>
              <a:spcBef>
                <a:spcPts val="0"/>
              </a:spcBef>
              <a:spcAft>
                <a:spcPts val="0"/>
              </a:spcAft>
              <a:buSzPts val="100"/>
              <a:buNone/>
              <a:defRPr sz="100"/>
            </a:lvl5pPr>
            <a:lvl6pPr lvl="5" algn="l">
              <a:lnSpc>
                <a:spcPct val="100000"/>
              </a:lnSpc>
              <a:spcBef>
                <a:spcPts val="0"/>
              </a:spcBef>
              <a:spcAft>
                <a:spcPts val="0"/>
              </a:spcAft>
              <a:buSzPts val="100"/>
              <a:buNone/>
              <a:defRPr sz="100"/>
            </a:lvl6pPr>
            <a:lvl7pPr lvl="6" algn="l">
              <a:lnSpc>
                <a:spcPct val="100000"/>
              </a:lnSpc>
              <a:spcBef>
                <a:spcPts val="0"/>
              </a:spcBef>
              <a:spcAft>
                <a:spcPts val="0"/>
              </a:spcAft>
              <a:buSzPts val="100"/>
              <a:buNone/>
              <a:defRPr sz="100"/>
            </a:lvl7pPr>
            <a:lvl8pPr lvl="7" algn="l">
              <a:lnSpc>
                <a:spcPct val="100000"/>
              </a:lnSpc>
              <a:spcBef>
                <a:spcPts val="0"/>
              </a:spcBef>
              <a:spcAft>
                <a:spcPts val="0"/>
              </a:spcAft>
              <a:buSzPts val="100"/>
              <a:buNone/>
              <a:defRPr sz="100"/>
            </a:lvl8pPr>
            <a:lvl9pPr lvl="8" algn="l">
              <a:lnSpc>
                <a:spcPct val="100000"/>
              </a:lnSpc>
              <a:spcBef>
                <a:spcPts val="0"/>
              </a:spcBef>
              <a:spcAft>
                <a:spcPts val="0"/>
              </a:spcAft>
              <a:buSzPts val="100"/>
              <a:buNone/>
              <a:defRPr sz="100"/>
            </a:lvl9pPr>
          </a:lstStyle>
          <a:p>
            <a:endParaRPr/>
          </a:p>
        </p:txBody>
      </p:sp>
      <p:sp>
        <p:nvSpPr>
          <p:cNvPr id="139" name="Google Shape;139;p109"/>
          <p:cNvSpPr txBox="1">
            <a:spLocks noGrp="1"/>
          </p:cNvSpPr>
          <p:nvPr>
            <p:ph type="subTitle" idx="5"/>
          </p:nvPr>
        </p:nvSpPr>
        <p:spPr>
          <a:xfrm>
            <a:off x="3524121" y="4012200"/>
            <a:ext cx="20961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140" name="Google Shape;140;p109"/>
          <p:cNvSpPr txBox="1">
            <a:spLocks noGrp="1"/>
          </p:cNvSpPr>
          <p:nvPr>
            <p:ph type="subTitle" idx="6"/>
          </p:nvPr>
        </p:nvSpPr>
        <p:spPr>
          <a:xfrm>
            <a:off x="3523650" y="3700800"/>
            <a:ext cx="20967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100"/>
              <a:buNone/>
              <a:defRPr sz="100"/>
            </a:lvl2pPr>
            <a:lvl3pPr lvl="2" algn="l">
              <a:lnSpc>
                <a:spcPct val="100000"/>
              </a:lnSpc>
              <a:spcBef>
                <a:spcPts val="0"/>
              </a:spcBef>
              <a:spcAft>
                <a:spcPts val="0"/>
              </a:spcAft>
              <a:buSzPts val="100"/>
              <a:buNone/>
              <a:defRPr sz="100"/>
            </a:lvl3pPr>
            <a:lvl4pPr lvl="3" algn="l">
              <a:lnSpc>
                <a:spcPct val="100000"/>
              </a:lnSpc>
              <a:spcBef>
                <a:spcPts val="0"/>
              </a:spcBef>
              <a:spcAft>
                <a:spcPts val="0"/>
              </a:spcAft>
              <a:buSzPts val="100"/>
              <a:buNone/>
              <a:defRPr sz="100"/>
            </a:lvl4pPr>
            <a:lvl5pPr lvl="4" algn="l">
              <a:lnSpc>
                <a:spcPct val="100000"/>
              </a:lnSpc>
              <a:spcBef>
                <a:spcPts val="0"/>
              </a:spcBef>
              <a:spcAft>
                <a:spcPts val="0"/>
              </a:spcAft>
              <a:buSzPts val="100"/>
              <a:buNone/>
              <a:defRPr sz="100"/>
            </a:lvl5pPr>
            <a:lvl6pPr lvl="5" algn="l">
              <a:lnSpc>
                <a:spcPct val="100000"/>
              </a:lnSpc>
              <a:spcBef>
                <a:spcPts val="0"/>
              </a:spcBef>
              <a:spcAft>
                <a:spcPts val="0"/>
              </a:spcAft>
              <a:buSzPts val="100"/>
              <a:buNone/>
              <a:defRPr sz="100"/>
            </a:lvl6pPr>
            <a:lvl7pPr lvl="6" algn="l">
              <a:lnSpc>
                <a:spcPct val="100000"/>
              </a:lnSpc>
              <a:spcBef>
                <a:spcPts val="0"/>
              </a:spcBef>
              <a:spcAft>
                <a:spcPts val="0"/>
              </a:spcAft>
              <a:buSzPts val="100"/>
              <a:buNone/>
              <a:defRPr sz="100"/>
            </a:lvl7pPr>
            <a:lvl8pPr lvl="7" algn="l">
              <a:lnSpc>
                <a:spcPct val="100000"/>
              </a:lnSpc>
              <a:spcBef>
                <a:spcPts val="0"/>
              </a:spcBef>
              <a:spcAft>
                <a:spcPts val="0"/>
              </a:spcAft>
              <a:buSzPts val="100"/>
              <a:buNone/>
              <a:defRPr sz="100"/>
            </a:lvl8pPr>
            <a:lvl9pPr lvl="8" algn="l">
              <a:lnSpc>
                <a:spcPct val="100000"/>
              </a:lnSpc>
              <a:spcBef>
                <a:spcPts val="0"/>
              </a:spcBef>
              <a:spcAft>
                <a:spcPts val="0"/>
              </a:spcAft>
              <a:buSzPts val="100"/>
              <a:buNone/>
              <a:defRPr sz="100"/>
            </a:lvl9pPr>
          </a:lstStyle>
          <a:p>
            <a:endParaRPr/>
          </a:p>
        </p:txBody>
      </p:sp>
      <p:sp>
        <p:nvSpPr>
          <p:cNvPr id="141" name="Google Shape;141;p109"/>
          <p:cNvSpPr txBox="1">
            <a:spLocks noGrp="1"/>
          </p:cNvSpPr>
          <p:nvPr>
            <p:ph type="subTitle" idx="7"/>
          </p:nvPr>
        </p:nvSpPr>
        <p:spPr>
          <a:xfrm>
            <a:off x="6327171" y="2079000"/>
            <a:ext cx="20967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r">
              <a:lnSpc>
                <a:spcPct val="100000"/>
              </a:lnSpc>
              <a:spcBef>
                <a:spcPts val="0"/>
              </a:spcBef>
              <a:spcAft>
                <a:spcPts val="0"/>
              </a:spcAft>
              <a:buSzPts val="900"/>
              <a:buNone/>
              <a:defRPr sz="900"/>
            </a:lvl2pPr>
            <a:lvl3pPr lvl="2" algn="r">
              <a:lnSpc>
                <a:spcPct val="100000"/>
              </a:lnSpc>
              <a:spcBef>
                <a:spcPts val="0"/>
              </a:spcBef>
              <a:spcAft>
                <a:spcPts val="0"/>
              </a:spcAft>
              <a:buSzPts val="900"/>
              <a:buNone/>
              <a:defRPr sz="900"/>
            </a:lvl3pPr>
            <a:lvl4pPr lvl="3" algn="r">
              <a:lnSpc>
                <a:spcPct val="100000"/>
              </a:lnSpc>
              <a:spcBef>
                <a:spcPts val="0"/>
              </a:spcBef>
              <a:spcAft>
                <a:spcPts val="0"/>
              </a:spcAft>
              <a:buSzPts val="900"/>
              <a:buNone/>
              <a:defRPr sz="900"/>
            </a:lvl4pPr>
            <a:lvl5pPr lvl="4" algn="r">
              <a:lnSpc>
                <a:spcPct val="100000"/>
              </a:lnSpc>
              <a:spcBef>
                <a:spcPts val="0"/>
              </a:spcBef>
              <a:spcAft>
                <a:spcPts val="0"/>
              </a:spcAft>
              <a:buSzPts val="900"/>
              <a:buNone/>
              <a:defRPr sz="900"/>
            </a:lvl5pPr>
            <a:lvl6pPr lvl="5" algn="r">
              <a:lnSpc>
                <a:spcPct val="100000"/>
              </a:lnSpc>
              <a:spcBef>
                <a:spcPts val="0"/>
              </a:spcBef>
              <a:spcAft>
                <a:spcPts val="0"/>
              </a:spcAft>
              <a:buSzPts val="900"/>
              <a:buNone/>
              <a:defRPr sz="900"/>
            </a:lvl6pPr>
            <a:lvl7pPr lvl="6" algn="r">
              <a:lnSpc>
                <a:spcPct val="100000"/>
              </a:lnSpc>
              <a:spcBef>
                <a:spcPts val="0"/>
              </a:spcBef>
              <a:spcAft>
                <a:spcPts val="0"/>
              </a:spcAft>
              <a:buSzPts val="900"/>
              <a:buNone/>
              <a:defRPr sz="900"/>
            </a:lvl7pPr>
            <a:lvl8pPr lvl="7" algn="r">
              <a:lnSpc>
                <a:spcPct val="100000"/>
              </a:lnSpc>
              <a:spcBef>
                <a:spcPts val="0"/>
              </a:spcBef>
              <a:spcAft>
                <a:spcPts val="0"/>
              </a:spcAft>
              <a:buSzPts val="900"/>
              <a:buNone/>
              <a:defRPr sz="900"/>
            </a:lvl8pPr>
            <a:lvl9pPr lvl="8" algn="r">
              <a:lnSpc>
                <a:spcPct val="100000"/>
              </a:lnSpc>
              <a:spcBef>
                <a:spcPts val="0"/>
              </a:spcBef>
              <a:spcAft>
                <a:spcPts val="0"/>
              </a:spcAft>
              <a:buSzPts val="900"/>
              <a:buNone/>
              <a:defRPr sz="900"/>
            </a:lvl9pPr>
          </a:lstStyle>
          <a:p>
            <a:endParaRPr/>
          </a:p>
        </p:txBody>
      </p:sp>
      <p:sp>
        <p:nvSpPr>
          <p:cNvPr id="142" name="Google Shape;142;p109"/>
          <p:cNvSpPr txBox="1">
            <a:spLocks noGrp="1"/>
          </p:cNvSpPr>
          <p:nvPr>
            <p:ph type="subTitle" idx="8"/>
          </p:nvPr>
        </p:nvSpPr>
        <p:spPr>
          <a:xfrm>
            <a:off x="6326700" y="1767600"/>
            <a:ext cx="20970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r">
              <a:lnSpc>
                <a:spcPct val="100000"/>
              </a:lnSpc>
              <a:spcBef>
                <a:spcPts val="0"/>
              </a:spcBef>
              <a:spcAft>
                <a:spcPts val="0"/>
              </a:spcAft>
              <a:buSzPts val="100"/>
              <a:buNone/>
              <a:defRPr sz="100"/>
            </a:lvl2pPr>
            <a:lvl3pPr lvl="2" algn="r">
              <a:lnSpc>
                <a:spcPct val="100000"/>
              </a:lnSpc>
              <a:spcBef>
                <a:spcPts val="0"/>
              </a:spcBef>
              <a:spcAft>
                <a:spcPts val="0"/>
              </a:spcAft>
              <a:buSzPts val="100"/>
              <a:buNone/>
              <a:defRPr sz="100"/>
            </a:lvl3pPr>
            <a:lvl4pPr lvl="3" algn="r">
              <a:lnSpc>
                <a:spcPct val="100000"/>
              </a:lnSpc>
              <a:spcBef>
                <a:spcPts val="0"/>
              </a:spcBef>
              <a:spcAft>
                <a:spcPts val="0"/>
              </a:spcAft>
              <a:buSzPts val="100"/>
              <a:buNone/>
              <a:defRPr sz="100"/>
            </a:lvl4pPr>
            <a:lvl5pPr lvl="4" algn="r">
              <a:lnSpc>
                <a:spcPct val="100000"/>
              </a:lnSpc>
              <a:spcBef>
                <a:spcPts val="0"/>
              </a:spcBef>
              <a:spcAft>
                <a:spcPts val="0"/>
              </a:spcAft>
              <a:buSzPts val="100"/>
              <a:buNone/>
              <a:defRPr sz="100"/>
            </a:lvl5pPr>
            <a:lvl6pPr lvl="5" algn="r">
              <a:lnSpc>
                <a:spcPct val="100000"/>
              </a:lnSpc>
              <a:spcBef>
                <a:spcPts val="0"/>
              </a:spcBef>
              <a:spcAft>
                <a:spcPts val="0"/>
              </a:spcAft>
              <a:buSzPts val="100"/>
              <a:buNone/>
              <a:defRPr sz="100"/>
            </a:lvl6pPr>
            <a:lvl7pPr lvl="6" algn="r">
              <a:lnSpc>
                <a:spcPct val="100000"/>
              </a:lnSpc>
              <a:spcBef>
                <a:spcPts val="0"/>
              </a:spcBef>
              <a:spcAft>
                <a:spcPts val="0"/>
              </a:spcAft>
              <a:buSzPts val="100"/>
              <a:buNone/>
              <a:defRPr sz="100"/>
            </a:lvl7pPr>
            <a:lvl8pPr lvl="7" algn="r">
              <a:lnSpc>
                <a:spcPct val="100000"/>
              </a:lnSpc>
              <a:spcBef>
                <a:spcPts val="0"/>
              </a:spcBef>
              <a:spcAft>
                <a:spcPts val="0"/>
              </a:spcAft>
              <a:buSzPts val="100"/>
              <a:buNone/>
              <a:defRPr sz="100"/>
            </a:lvl8pPr>
            <a:lvl9pPr lvl="8" algn="r">
              <a:lnSpc>
                <a:spcPct val="100000"/>
              </a:lnSpc>
              <a:spcBef>
                <a:spcPts val="0"/>
              </a:spcBef>
              <a:spcAft>
                <a:spcPts val="0"/>
              </a:spcAft>
              <a:buSzPts val="100"/>
              <a:buNone/>
              <a:defRPr sz="100"/>
            </a:lvl9pPr>
          </a:lstStyle>
          <a:p>
            <a:endParaRPr/>
          </a:p>
        </p:txBody>
      </p:sp>
      <p:sp>
        <p:nvSpPr>
          <p:cNvPr id="143" name="Google Shape;143;p109"/>
          <p:cNvSpPr txBox="1">
            <a:spLocks noGrp="1"/>
          </p:cNvSpPr>
          <p:nvPr>
            <p:ph type="subTitle" idx="9"/>
          </p:nvPr>
        </p:nvSpPr>
        <p:spPr>
          <a:xfrm>
            <a:off x="5793771" y="3274200"/>
            <a:ext cx="20967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r">
              <a:lnSpc>
                <a:spcPct val="100000"/>
              </a:lnSpc>
              <a:spcBef>
                <a:spcPts val="0"/>
              </a:spcBef>
              <a:spcAft>
                <a:spcPts val="0"/>
              </a:spcAft>
              <a:buSzPts val="900"/>
              <a:buNone/>
              <a:defRPr sz="900"/>
            </a:lvl2pPr>
            <a:lvl3pPr lvl="2" algn="r">
              <a:lnSpc>
                <a:spcPct val="100000"/>
              </a:lnSpc>
              <a:spcBef>
                <a:spcPts val="0"/>
              </a:spcBef>
              <a:spcAft>
                <a:spcPts val="0"/>
              </a:spcAft>
              <a:buSzPts val="900"/>
              <a:buNone/>
              <a:defRPr sz="900"/>
            </a:lvl3pPr>
            <a:lvl4pPr lvl="3" algn="r">
              <a:lnSpc>
                <a:spcPct val="100000"/>
              </a:lnSpc>
              <a:spcBef>
                <a:spcPts val="0"/>
              </a:spcBef>
              <a:spcAft>
                <a:spcPts val="0"/>
              </a:spcAft>
              <a:buSzPts val="900"/>
              <a:buNone/>
              <a:defRPr sz="900"/>
            </a:lvl4pPr>
            <a:lvl5pPr lvl="4" algn="r">
              <a:lnSpc>
                <a:spcPct val="100000"/>
              </a:lnSpc>
              <a:spcBef>
                <a:spcPts val="0"/>
              </a:spcBef>
              <a:spcAft>
                <a:spcPts val="0"/>
              </a:spcAft>
              <a:buSzPts val="900"/>
              <a:buNone/>
              <a:defRPr sz="900"/>
            </a:lvl5pPr>
            <a:lvl6pPr lvl="5" algn="r">
              <a:lnSpc>
                <a:spcPct val="100000"/>
              </a:lnSpc>
              <a:spcBef>
                <a:spcPts val="0"/>
              </a:spcBef>
              <a:spcAft>
                <a:spcPts val="0"/>
              </a:spcAft>
              <a:buSzPts val="900"/>
              <a:buNone/>
              <a:defRPr sz="900"/>
            </a:lvl6pPr>
            <a:lvl7pPr lvl="6" algn="r">
              <a:lnSpc>
                <a:spcPct val="100000"/>
              </a:lnSpc>
              <a:spcBef>
                <a:spcPts val="0"/>
              </a:spcBef>
              <a:spcAft>
                <a:spcPts val="0"/>
              </a:spcAft>
              <a:buSzPts val="900"/>
              <a:buNone/>
              <a:defRPr sz="900"/>
            </a:lvl7pPr>
            <a:lvl8pPr lvl="7" algn="r">
              <a:lnSpc>
                <a:spcPct val="100000"/>
              </a:lnSpc>
              <a:spcBef>
                <a:spcPts val="0"/>
              </a:spcBef>
              <a:spcAft>
                <a:spcPts val="0"/>
              </a:spcAft>
              <a:buSzPts val="900"/>
              <a:buNone/>
              <a:defRPr sz="900"/>
            </a:lvl8pPr>
            <a:lvl9pPr lvl="8" algn="r">
              <a:lnSpc>
                <a:spcPct val="100000"/>
              </a:lnSpc>
              <a:spcBef>
                <a:spcPts val="0"/>
              </a:spcBef>
              <a:spcAft>
                <a:spcPts val="0"/>
              </a:spcAft>
              <a:buSzPts val="900"/>
              <a:buNone/>
              <a:defRPr sz="900"/>
            </a:lvl9pPr>
          </a:lstStyle>
          <a:p>
            <a:endParaRPr/>
          </a:p>
        </p:txBody>
      </p:sp>
      <p:sp>
        <p:nvSpPr>
          <p:cNvPr id="144" name="Google Shape;144;p109"/>
          <p:cNvSpPr txBox="1">
            <a:spLocks noGrp="1"/>
          </p:cNvSpPr>
          <p:nvPr>
            <p:ph type="subTitle" idx="13"/>
          </p:nvPr>
        </p:nvSpPr>
        <p:spPr>
          <a:xfrm>
            <a:off x="5793300" y="2962800"/>
            <a:ext cx="20970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r">
              <a:lnSpc>
                <a:spcPct val="100000"/>
              </a:lnSpc>
              <a:spcBef>
                <a:spcPts val="0"/>
              </a:spcBef>
              <a:spcAft>
                <a:spcPts val="0"/>
              </a:spcAft>
              <a:buSzPts val="100"/>
              <a:buNone/>
              <a:defRPr sz="100"/>
            </a:lvl2pPr>
            <a:lvl3pPr lvl="2" algn="r">
              <a:lnSpc>
                <a:spcPct val="100000"/>
              </a:lnSpc>
              <a:spcBef>
                <a:spcPts val="0"/>
              </a:spcBef>
              <a:spcAft>
                <a:spcPts val="0"/>
              </a:spcAft>
              <a:buSzPts val="100"/>
              <a:buNone/>
              <a:defRPr sz="100"/>
            </a:lvl3pPr>
            <a:lvl4pPr lvl="3" algn="r">
              <a:lnSpc>
                <a:spcPct val="100000"/>
              </a:lnSpc>
              <a:spcBef>
                <a:spcPts val="0"/>
              </a:spcBef>
              <a:spcAft>
                <a:spcPts val="0"/>
              </a:spcAft>
              <a:buSzPts val="100"/>
              <a:buNone/>
              <a:defRPr sz="100"/>
            </a:lvl4pPr>
            <a:lvl5pPr lvl="4" algn="r">
              <a:lnSpc>
                <a:spcPct val="100000"/>
              </a:lnSpc>
              <a:spcBef>
                <a:spcPts val="0"/>
              </a:spcBef>
              <a:spcAft>
                <a:spcPts val="0"/>
              </a:spcAft>
              <a:buSzPts val="100"/>
              <a:buNone/>
              <a:defRPr sz="100"/>
            </a:lvl5pPr>
            <a:lvl6pPr lvl="5" algn="r">
              <a:lnSpc>
                <a:spcPct val="100000"/>
              </a:lnSpc>
              <a:spcBef>
                <a:spcPts val="0"/>
              </a:spcBef>
              <a:spcAft>
                <a:spcPts val="0"/>
              </a:spcAft>
              <a:buSzPts val="100"/>
              <a:buNone/>
              <a:defRPr sz="100"/>
            </a:lvl6pPr>
            <a:lvl7pPr lvl="6" algn="r">
              <a:lnSpc>
                <a:spcPct val="100000"/>
              </a:lnSpc>
              <a:spcBef>
                <a:spcPts val="0"/>
              </a:spcBef>
              <a:spcAft>
                <a:spcPts val="0"/>
              </a:spcAft>
              <a:buSzPts val="100"/>
              <a:buNone/>
              <a:defRPr sz="100"/>
            </a:lvl7pPr>
            <a:lvl8pPr lvl="7" algn="r">
              <a:lnSpc>
                <a:spcPct val="100000"/>
              </a:lnSpc>
              <a:spcBef>
                <a:spcPts val="0"/>
              </a:spcBef>
              <a:spcAft>
                <a:spcPts val="0"/>
              </a:spcAft>
              <a:buSzPts val="100"/>
              <a:buNone/>
              <a:defRPr sz="100"/>
            </a:lvl8pPr>
            <a:lvl9pPr lvl="8" algn="r">
              <a:lnSpc>
                <a:spcPct val="100000"/>
              </a:lnSpc>
              <a:spcBef>
                <a:spcPts val="0"/>
              </a:spcBef>
              <a:spcAft>
                <a:spcPts val="0"/>
              </a:spcAft>
              <a:buSzPts val="100"/>
              <a:buNone/>
              <a:defRPr sz="1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45"/>
        <p:cNvGrpSpPr/>
        <p:nvPr/>
      </p:nvGrpSpPr>
      <p:grpSpPr>
        <a:xfrm>
          <a:off x="0" y="0"/>
          <a:ext cx="0" cy="0"/>
          <a:chOff x="0" y="0"/>
          <a:chExt cx="0" cy="0"/>
        </a:xfrm>
      </p:grpSpPr>
      <p:sp>
        <p:nvSpPr>
          <p:cNvPr id="146" name="Google Shape;146;p110"/>
          <p:cNvSpPr txBox="1">
            <a:spLocks noGrp="1"/>
          </p:cNvSpPr>
          <p:nvPr>
            <p:ph type="title"/>
          </p:nvPr>
        </p:nvSpPr>
        <p:spPr>
          <a:xfrm>
            <a:off x="5347425" y="776925"/>
            <a:ext cx="3076800" cy="3031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47" name="Google Shape;147;p110"/>
          <p:cNvSpPr/>
          <p:nvPr/>
        </p:nvSpPr>
        <p:spPr>
          <a:xfrm rot="-5400000">
            <a:off x="7833686" y="3834814"/>
            <a:ext cx="1336314" cy="1284310"/>
          </a:xfrm>
          <a:custGeom>
            <a:avLst/>
            <a:gdLst/>
            <a:ahLst/>
            <a:cxnLst/>
            <a:rect l="l" t="t" r="r" b="b"/>
            <a:pathLst>
              <a:path w="35949" h="34550" extrusionOk="0">
                <a:moveTo>
                  <a:pt x="40" y="1"/>
                </a:moveTo>
                <a:lnTo>
                  <a:pt x="0" y="40"/>
                </a:lnTo>
                <a:lnTo>
                  <a:pt x="104" y="34550"/>
                </a:lnTo>
                <a:lnTo>
                  <a:pt x="35948" y="34550"/>
                </a:lnTo>
                <a:cubicBezTo>
                  <a:pt x="35948" y="15475"/>
                  <a:pt x="19870" y="1"/>
                  <a:pt x="4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110"/>
          <p:cNvSpPr/>
          <p:nvPr/>
        </p:nvSpPr>
        <p:spPr>
          <a:xfrm rot="-5400000">
            <a:off x="8067893" y="10529"/>
            <a:ext cx="1093255" cy="1058938"/>
          </a:xfrm>
          <a:custGeom>
            <a:avLst/>
            <a:gdLst/>
            <a:ahLst/>
            <a:cxnLst/>
            <a:rect l="l" t="t" r="r" b="b"/>
            <a:pathLst>
              <a:path w="34087" h="33017" extrusionOk="0">
                <a:moveTo>
                  <a:pt x="34086" y="1"/>
                </a:moveTo>
                <a:lnTo>
                  <a:pt x="1" y="33017"/>
                </a:lnTo>
                <a:lnTo>
                  <a:pt x="34086" y="33017"/>
                </a:lnTo>
                <a:lnTo>
                  <a:pt x="340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8">
  <p:cSld name="CUSTOM_27">
    <p:spTree>
      <p:nvGrpSpPr>
        <p:cNvPr id="1" name="Shape 149"/>
        <p:cNvGrpSpPr/>
        <p:nvPr/>
      </p:nvGrpSpPr>
      <p:grpSpPr>
        <a:xfrm>
          <a:off x="0" y="0"/>
          <a:ext cx="0" cy="0"/>
          <a:chOff x="0" y="0"/>
          <a:chExt cx="0" cy="0"/>
        </a:xfrm>
      </p:grpSpPr>
      <p:grpSp>
        <p:nvGrpSpPr>
          <p:cNvPr id="150" name="Google Shape;150;p111"/>
          <p:cNvGrpSpPr/>
          <p:nvPr/>
        </p:nvGrpSpPr>
        <p:grpSpPr>
          <a:xfrm>
            <a:off x="713232" y="-6064"/>
            <a:ext cx="8430769" cy="5144989"/>
            <a:chOff x="713232" y="-6064"/>
            <a:chExt cx="8430769" cy="5144989"/>
          </a:xfrm>
        </p:grpSpPr>
        <p:sp>
          <p:nvSpPr>
            <p:cNvPr id="151" name="Google Shape;151;p111"/>
            <p:cNvSpPr/>
            <p:nvPr/>
          </p:nvSpPr>
          <p:spPr>
            <a:xfrm>
              <a:off x="713232" y="3565610"/>
              <a:ext cx="806025" cy="775580"/>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111"/>
            <p:cNvSpPr/>
            <p:nvPr/>
          </p:nvSpPr>
          <p:spPr>
            <a:xfrm rot="5400000">
              <a:off x="3571130" y="2136361"/>
              <a:ext cx="2001733" cy="4003351"/>
            </a:xfrm>
            <a:custGeom>
              <a:avLst/>
              <a:gdLst/>
              <a:ahLst/>
              <a:cxnLst/>
              <a:rect l="l" t="t" r="r" b="b"/>
              <a:pathLst>
                <a:path w="17605" h="35209" extrusionOk="0">
                  <a:moveTo>
                    <a:pt x="17605" y="0"/>
                  </a:moveTo>
                  <a:cubicBezTo>
                    <a:pt x="7876" y="0"/>
                    <a:pt x="0" y="7884"/>
                    <a:pt x="0" y="17604"/>
                  </a:cubicBezTo>
                  <a:cubicBezTo>
                    <a:pt x="0" y="18089"/>
                    <a:pt x="16" y="18574"/>
                    <a:pt x="56" y="19059"/>
                  </a:cubicBezTo>
                  <a:cubicBezTo>
                    <a:pt x="795" y="28104"/>
                    <a:pt x="8369" y="35209"/>
                    <a:pt x="17605" y="35209"/>
                  </a:cubicBezTo>
                  <a:lnTo>
                    <a:pt x="17605"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 name="Google Shape;153;p111"/>
            <p:cNvSpPr/>
            <p:nvPr/>
          </p:nvSpPr>
          <p:spPr>
            <a:xfrm rot="5400000" flipH="1">
              <a:off x="5108731" y="1103656"/>
              <a:ext cx="5144989" cy="2925550"/>
            </a:xfrm>
            <a:custGeom>
              <a:avLst/>
              <a:gdLst/>
              <a:ahLst/>
              <a:cxnLst/>
              <a:rect l="l" t="t" r="r" b="b"/>
              <a:pathLst>
                <a:path w="167521" h="95256" extrusionOk="0">
                  <a:moveTo>
                    <a:pt x="0" y="1"/>
                  </a:moveTo>
                  <a:lnTo>
                    <a:pt x="0" y="31763"/>
                  </a:lnTo>
                  <a:lnTo>
                    <a:pt x="137010" y="31713"/>
                  </a:lnTo>
                  <a:lnTo>
                    <a:pt x="137010" y="95256"/>
                  </a:lnTo>
                  <a:lnTo>
                    <a:pt x="167520" y="95256"/>
                  </a:lnTo>
                  <a:lnTo>
                    <a:pt x="167503" y="17"/>
                  </a:lnTo>
                  <a:lnTo>
                    <a:pt x="0"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111"/>
            <p:cNvSpPr/>
            <p:nvPr/>
          </p:nvSpPr>
          <p:spPr>
            <a:xfrm rot="10800000">
              <a:off x="5727355" y="1160811"/>
              <a:ext cx="2175466" cy="2176190"/>
            </a:xfrm>
            <a:custGeom>
              <a:avLst/>
              <a:gdLst/>
              <a:ahLst/>
              <a:cxnLst/>
              <a:rect l="l" t="t" r="r" b="b"/>
              <a:pathLst>
                <a:path w="54069" h="54087" extrusionOk="0">
                  <a:moveTo>
                    <a:pt x="0" y="1"/>
                  </a:moveTo>
                  <a:lnTo>
                    <a:pt x="0" y="54086"/>
                  </a:lnTo>
                  <a:lnTo>
                    <a:pt x="54069" y="54086"/>
                  </a:lnTo>
                  <a:lnTo>
                    <a:pt x="0"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5" name="Google Shape;155;p111"/>
          <p:cNvSpPr txBox="1">
            <a:spLocks noGrp="1"/>
          </p:cNvSpPr>
          <p:nvPr>
            <p:ph type="ctrTitle"/>
          </p:nvPr>
        </p:nvSpPr>
        <p:spPr>
          <a:xfrm>
            <a:off x="1006575" y="1000025"/>
            <a:ext cx="4396200" cy="502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700"/>
              <a:buNone/>
              <a:defRPr sz="2700"/>
            </a:lvl1pPr>
            <a:lvl2pPr lvl="1" algn="l">
              <a:lnSpc>
                <a:spcPct val="100000"/>
              </a:lnSpc>
              <a:spcBef>
                <a:spcPts val="0"/>
              </a:spcBef>
              <a:spcAft>
                <a:spcPts val="0"/>
              </a:spcAft>
              <a:buSzPts val="2700"/>
              <a:buNone/>
              <a:defRPr sz="2700"/>
            </a:lvl2pPr>
            <a:lvl3pPr lvl="2" algn="l">
              <a:lnSpc>
                <a:spcPct val="100000"/>
              </a:lnSpc>
              <a:spcBef>
                <a:spcPts val="0"/>
              </a:spcBef>
              <a:spcAft>
                <a:spcPts val="0"/>
              </a:spcAft>
              <a:buSzPts val="2700"/>
              <a:buNone/>
              <a:defRPr sz="2700"/>
            </a:lvl3pPr>
            <a:lvl4pPr lvl="3" algn="l">
              <a:lnSpc>
                <a:spcPct val="100000"/>
              </a:lnSpc>
              <a:spcBef>
                <a:spcPts val="0"/>
              </a:spcBef>
              <a:spcAft>
                <a:spcPts val="0"/>
              </a:spcAft>
              <a:buSzPts val="2700"/>
              <a:buNone/>
              <a:defRPr sz="2700"/>
            </a:lvl4pPr>
            <a:lvl5pPr lvl="4" algn="l">
              <a:lnSpc>
                <a:spcPct val="100000"/>
              </a:lnSpc>
              <a:spcBef>
                <a:spcPts val="0"/>
              </a:spcBef>
              <a:spcAft>
                <a:spcPts val="0"/>
              </a:spcAft>
              <a:buSzPts val="2700"/>
              <a:buNone/>
              <a:defRPr sz="2700"/>
            </a:lvl5pPr>
            <a:lvl6pPr lvl="5" algn="l">
              <a:lnSpc>
                <a:spcPct val="100000"/>
              </a:lnSpc>
              <a:spcBef>
                <a:spcPts val="0"/>
              </a:spcBef>
              <a:spcAft>
                <a:spcPts val="0"/>
              </a:spcAft>
              <a:buSzPts val="2700"/>
              <a:buNone/>
              <a:defRPr sz="2700"/>
            </a:lvl6pPr>
            <a:lvl7pPr lvl="6" algn="l">
              <a:lnSpc>
                <a:spcPct val="100000"/>
              </a:lnSpc>
              <a:spcBef>
                <a:spcPts val="0"/>
              </a:spcBef>
              <a:spcAft>
                <a:spcPts val="0"/>
              </a:spcAft>
              <a:buSzPts val="2700"/>
              <a:buNone/>
              <a:defRPr sz="2700"/>
            </a:lvl7pPr>
            <a:lvl8pPr lvl="7" algn="l">
              <a:lnSpc>
                <a:spcPct val="100000"/>
              </a:lnSpc>
              <a:spcBef>
                <a:spcPts val="0"/>
              </a:spcBef>
              <a:spcAft>
                <a:spcPts val="0"/>
              </a:spcAft>
              <a:buSzPts val="2700"/>
              <a:buNone/>
              <a:defRPr sz="2700"/>
            </a:lvl8pPr>
            <a:lvl9pPr lvl="8" algn="l">
              <a:lnSpc>
                <a:spcPct val="100000"/>
              </a:lnSpc>
              <a:spcBef>
                <a:spcPts val="0"/>
              </a:spcBef>
              <a:spcAft>
                <a:spcPts val="0"/>
              </a:spcAft>
              <a:buSzPts val="2700"/>
              <a:buNone/>
              <a:defRPr sz="2700"/>
            </a:lvl9pPr>
          </a:lstStyle>
          <a:p>
            <a:endParaRPr/>
          </a:p>
        </p:txBody>
      </p:sp>
      <p:sp>
        <p:nvSpPr>
          <p:cNvPr id="156" name="Google Shape;156;p111"/>
          <p:cNvSpPr txBox="1">
            <a:spLocks noGrp="1"/>
          </p:cNvSpPr>
          <p:nvPr>
            <p:ph type="subTitle" idx="1"/>
          </p:nvPr>
        </p:nvSpPr>
        <p:spPr>
          <a:xfrm>
            <a:off x="1006663" y="1502775"/>
            <a:ext cx="4396200" cy="16344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SzPts val="900"/>
              <a:buChar char="●"/>
              <a:defRPr sz="1200"/>
            </a:lvl1pPr>
            <a:lvl2pPr lvl="1" algn="l">
              <a:lnSpc>
                <a:spcPct val="90000"/>
              </a:lnSpc>
              <a:spcBef>
                <a:spcPts val="0"/>
              </a:spcBef>
              <a:spcAft>
                <a:spcPts val="0"/>
              </a:spcAft>
              <a:buSzPts val="900"/>
              <a:buChar char="○"/>
              <a:defRPr sz="900"/>
            </a:lvl2pPr>
            <a:lvl3pPr lvl="2" algn="l">
              <a:lnSpc>
                <a:spcPct val="90000"/>
              </a:lnSpc>
              <a:spcBef>
                <a:spcPts val="0"/>
              </a:spcBef>
              <a:spcAft>
                <a:spcPts val="0"/>
              </a:spcAft>
              <a:buSzPts val="900"/>
              <a:buChar char="■"/>
              <a:defRPr sz="900"/>
            </a:lvl3pPr>
            <a:lvl4pPr lvl="3" algn="l">
              <a:lnSpc>
                <a:spcPct val="90000"/>
              </a:lnSpc>
              <a:spcBef>
                <a:spcPts val="0"/>
              </a:spcBef>
              <a:spcAft>
                <a:spcPts val="0"/>
              </a:spcAft>
              <a:buSzPts val="900"/>
              <a:buChar char="●"/>
              <a:defRPr sz="900"/>
            </a:lvl4pPr>
            <a:lvl5pPr lvl="4" algn="l">
              <a:lnSpc>
                <a:spcPct val="90000"/>
              </a:lnSpc>
              <a:spcBef>
                <a:spcPts val="0"/>
              </a:spcBef>
              <a:spcAft>
                <a:spcPts val="0"/>
              </a:spcAft>
              <a:buSzPts val="900"/>
              <a:buChar char="○"/>
              <a:defRPr sz="900"/>
            </a:lvl5pPr>
            <a:lvl6pPr lvl="5" algn="l">
              <a:lnSpc>
                <a:spcPct val="90000"/>
              </a:lnSpc>
              <a:spcBef>
                <a:spcPts val="0"/>
              </a:spcBef>
              <a:spcAft>
                <a:spcPts val="0"/>
              </a:spcAft>
              <a:buSzPts val="900"/>
              <a:buChar char="■"/>
              <a:defRPr sz="900"/>
            </a:lvl6pPr>
            <a:lvl7pPr lvl="6" algn="l">
              <a:lnSpc>
                <a:spcPct val="90000"/>
              </a:lnSpc>
              <a:spcBef>
                <a:spcPts val="0"/>
              </a:spcBef>
              <a:spcAft>
                <a:spcPts val="0"/>
              </a:spcAft>
              <a:buSzPts val="900"/>
              <a:buChar char="●"/>
              <a:defRPr sz="900"/>
            </a:lvl7pPr>
            <a:lvl8pPr lvl="7" algn="l">
              <a:lnSpc>
                <a:spcPct val="90000"/>
              </a:lnSpc>
              <a:spcBef>
                <a:spcPts val="0"/>
              </a:spcBef>
              <a:spcAft>
                <a:spcPts val="0"/>
              </a:spcAft>
              <a:buSzPts val="900"/>
              <a:buChar char="○"/>
              <a:defRPr sz="900"/>
            </a:lvl8pPr>
            <a:lvl9pPr lvl="8" algn="l">
              <a:lnSpc>
                <a:spcPct val="90000"/>
              </a:lnSpc>
              <a:spcBef>
                <a:spcPts val="0"/>
              </a:spcBef>
              <a:spcAft>
                <a:spcPts val="0"/>
              </a:spcAft>
              <a:buSzPts val="900"/>
              <a:buChar char="■"/>
              <a:defRPr sz="9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6">
  <p:cSld name="CUSTOM_34">
    <p:spTree>
      <p:nvGrpSpPr>
        <p:cNvPr id="1" name="Shape 157"/>
        <p:cNvGrpSpPr/>
        <p:nvPr/>
      </p:nvGrpSpPr>
      <p:grpSpPr>
        <a:xfrm>
          <a:off x="0" y="0"/>
          <a:ext cx="0" cy="0"/>
          <a:chOff x="0" y="0"/>
          <a:chExt cx="0" cy="0"/>
        </a:xfrm>
      </p:grpSpPr>
      <p:grpSp>
        <p:nvGrpSpPr>
          <p:cNvPr id="158" name="Google Shape;158;p112"/>
          <p:cNvGrpSpPr/>
          <p:nvPr/>
        </p:nvGrpSpPr>
        <p:grpSpPr>
          <a:xfrm>
            <a:off x="1076275" y="512624"/>
            <a:ext cx="8067725" cy="4629068"/>
            <a:chOff x="1076275" y="512624"/>
            <a:chExt cx="8067725" cy="4629068"/>
          </a:xfrm>
        </p:grpSpPr>
        <p:sp>
          <p:nvSpPr>
            <p:cNvPr id="159" name="Google Shape;159;p112"/>
            <p:cNvSpPr/>
            <p:nvPr/>
          </p:nvSpPr>
          <p:spPr>
            <a:xfrm flipH="1">
              <a:off x="3771183" y="2086594"/>
              <a:ext cx="5372817" cy="3055098"/>
            </a:xfrm>
            <a:custGeom>
              <a:avLst/>
              <a:gdLst/>
              <a:ahLst/>
              <a:cxnLst/>
              <a:rect l="l" t="t" r="r" b="b"/>
              <a:pathLst>
                <a:path w="167521" h="95256" extrusionOk="0">
                  <a:moveTo>
                    <a:pt x="0" y="1"/>
                  </a:moveTo>
                  <a:lnTo>
                    <a:pt x="0" y="31763"/>
                  </a:lnTo>
                  <a:lnTo>
                    <a:pt x="137010" y="31713"/>
                  </a:lnTo>
                  <a:lnTo>
                    <a:pt x="137010" y="95256"/>
                  </a:lnTo>
                  <a:lnTo>
                    <a:pt x="167520" y="95256"/>
                  </a:lnTo>
                  <a:lnTo>
                    <a:pt x="167503" y="17"/>
                  </a:lnTo>
                  <a:lnTo>
                    <a:pt x="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p112"/>
            <p:cNvSpPr/>
            <p:nvPr/>
          </p:nvSpPr>
          <p:spPr>
            <a:xfrm>
              <a:off x="1076275" y="2092975"/>
              <a:ext cx="2694900" cy="21654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112"/>
            <p:cNvSpPr/>
            <p:nvPr/>
          </p:nvSpPr>
          <p:spPr>
            <a:xfrm flipH="1">
              <a:off x="3771165" y="512624"/>
              <a:ext cx="1631233" cy="1580341"/>
            </a:xfrm>
            <a:custGeom>
              <a:avLst/>
              <a:gdLst/>
              <a:ahLst/>
              <a:cxnLst/>
              <a:rect l="l" t="t" r="r" b="b"/>
              <a:pathLst>
                <a:path w="50444" h="48874" extrusionOk="0">
                  <a:moveTo>
                    <a:pt x="0" y="1"/>
                  </a:moveTo>
                  <a:lnTo>
                    <a:pt x="0" y="48873"/>
                  </a:lnTo>
                  <a:lnTo>
                    <a:pt x="50444" y="48873"/>
                  </a:lnTo>
                  <a:lnTo>
                    <a:pt x="0"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112"/>
            <p:cNvSpPr/>
            <p:nvPr/>
          </p:nvSpPr>
          <p:spPr>
            <a:xfrm flipH="1">
              <a:off x="4746108" y="3571410"/>
              <a:ext cx="1631271" cy="1567511"/>
            </a:xfrm>
            <a:custGeom>
              <a:avLst/>
              <a:gdLst/>
              <a:ahLst/>
              <a:cxnLst/>
              <a:rect l="l" t="t" r="r" b="b"/>
              <a:pathLst>
                <a:path w="50862" h="48874" extrusionOk="0">
                  <a:moveTo>
                    <a:pt x="50811" y="1"/>
                  </a:moveTo>
                  <a:cubicBezTo>
                    <a:pt x="22757" y="1"/>
                    <a:pt x="0" y="21889"/>
                    <a:pt x="0" y="48873"/>
                  </a:cubicBezTo>
                  <a:lnTo>
                    <a:pt x="50844" y="48873"/>
                  </a:lnTo>
                  <a:lnTo>
                    <a:pt x="50861" y="51"/>
                  </a:lnTo>
                  <a:lnTo>
                    <a:pt x="50811"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112"/>
            <p:cNvSpPr/>
            <p:nvPr/>
          </p:nvSpPr>
          <p:spPr>
            <a:xfrm rot="5400000">
              <a:off x="1359881" y="791107"/>
              <a:ext cx="852751" cy="820191"/>
            </a:xfrm>
            <a:custGeom>
              <a:avLst/>
              <a:gdLst/>
              <a:ahLst/>
              <a:cxnLst/>
              <a:rect l="l" t="t" r="r" b="b"/>
              <a:pathLst>
                <a:path w="8386" h="8066" extrusionOk="0">
                  <a:moveTo>
                    <a:pt x="4038" y="0"/>
                  </a:moveTo>
                  <a:cubicBezTo>
                    <a:pt x="1804" y="0"/>
                    <a:pt x="0" y="1804"/>
                    <a:pt x="0" y="4038"/>
                  </a:cubicBezTo>
                  <a:cubicBezTo>
                    <a:pt x="0" y="5667"/>
                    <a:pt x="986" y="7137"/>
                    <a:pt x="2488" y="7757"/>
                  </a:cubicBezTo>
                  <a:cubicBezTo>
                    <a:pt x="2988" y="7965"/>
                    <a:pt x="3512" y="8066"/>
                    <a:pt x="4031" y="8066"/>
                  </a:cubicBezTo>
                  <a:cubicBezTo>
                    <a:pt x="5081" y="8066"/>
                    <a:pt x="6112" y="7654"/>
                    <a:pt x="6883" y="6883"/>
                  </a:cubicBezTo>
                  <a:cubicBezTo>
                    <a:pt x="8036" y="5731"/>
                    <a:pt x="8385" y="3998"/>
                    <a:pt x="7757" y="2488"/>
                  </a:cubicBezTo>
                  <a:cubicBezTo>
                    <a:pt x="7137" y="986"/>
                    <a:pt x="5667" y="0"/>
                    <a:pt x="4038"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4" name="Google Shape;164;p112"/>
          <p:cNvSpPr txBox="1">
            <a:spLocks noGrp="1"/>
          </p:cNvSpPr>
          <p:nvPr>
            <p:ph type="ctrTitle"/>
          </p:nvPr>
        </p:nvSpPr>
        <p:spPr>
          <a:xfrm flipH="1">
            <a:off x="720125" y="860400"/>
            <a:ext cx="7704000" cy="9072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2700"/>
              <a:buNone/>
              <a:defRPr sz="2700"/>
            </a:lvl1pPr>
            <a:lvl2pPr lvl="1" algn="r">
              <a:lnSpc>
                <a:spcPct val="100000"/>
              </a:lnSpc>
              <a:spcBef>
                <a:spcPts val="0"/>
              </a:spcBef>
              <a:spcAft>
                <a:spcPts val="0"/>
              </a:spcAft>
              <a:buSzPts val="2700"/>
              <a:buNone/>
              <a:defRPr sz="2700"/>
            </a:lvl2pPr>
            <a:lvl3pPr lvl="2" algn="r">
              <a:lnSpc>
                <a:spcPct val="100000"/>
              </a:lnSpc>
              <a:spcBef>
                <a:spcPts val="0"/>
              </a:spcBef>
              <a:spcAft>
                <a:spcPts val="0"/>
              </a:spcAft>
              <a:buSzPts val="2700"/>
              <a:buNone/>
              <a:defRPr sz="2700"/>
            </a:lvl3pPr>
            <a:lvl4pPr lvl="3" algn="r">
              <a:lnSpc>
                <a:spcPct val="100000"/>
              </a:lnSpc>
              <a:spcBef>
                <a:spcPts val="0"/>
              </a:spcBef>
              <a:spcAft>
                <a:spcPts val="0"/>
              </a:spcAft>
              <a:buSzPts val="2700"/>
              <a:buNone/>
              <a:defRPr sz="2700"/>
            </a:lvl4pPr>
            <a:lvl5pPr lvl="4" algn="r">
              <a:lnSpc>
                <a:spcPct val="100000"/>
              </a:lnSpc>
              <a:spcBef>
                <a:spcPts val="0"/>
              </a:spcBef>
              <a:spcAft>
                <a:spcPts val="0"/>
              </a:spcAft>
              <a:buSzPts val="2700"/>
              <a:buNone/>
              <a:defRPr sz="2700"/>
            </a:lvl5pPr>
            <a:lvl6pPr lvl="5" algn="r">
              <a:lnSpc>
                <a:spcPct val="100000"/>
              </a:lnSpc>
              <a:spcBef>
                <a:spcPts val="0"/>
              </a:spcBef>
              <a:spcAft>
                <a:spcPts val="0"/>
              </a:spcAft>
              <a:buSzPts val="2700"/>
              <a:buNone/>
              <a:defRPr sz="2700"/>
            </a:lvl6pPr>
            <a:lvl7pPr lvl="6" algn="r">
              <a:lnSpc>
                <a:spcPct val="100000"/>
              </a:lnSpc>
              <a:spcBef>
                <a:spcPts val="0"/>
              </a:spcBef>
              <a:spcAft>
                <a:spcPts val="0"/>
              </a:spcAft>
              <a:buSzPts val="2700"/>
              <a:buNone/>
              <a:defRPr sz="2700"/>
            </a:lvl7pPr>
            <a:lvl8pPr lvl="7" algn="r">
              <a:lnSpc>
                <a:spcPct val="100000"/>
              </a:lnSpc>
              <a:spcBef>
                <a:spcPts val="0"/>
              </a:spcBef>
              <a:spcAft>
                <a:spcPts val="0"/>
              </a:spcAft>
              <a:buSzPts val="2700"/>
              <a:buNone/>
              <a:defRPr sz="2700"/>
            </a:lvl8pPr>
            <a:lvl9pPr lvl="8" algn="r">
              <a:lnSpc>
                <a:spcPct val="100000"/>
              </a:lnSpc>
              <a:spcBef>
                <a:spcPts val="0"/>
              </a:spcBef>
              <a:spcAft>
                <a:spcPts val="0"/>
              </a:spcAft>
              <a:buSzPts val="2700"/>
              <a:buNone/>
              <a:defRPr sz="2700"/>
            </a:lvl9pPr>
          </a:lstStyle>
          <a:p>
            <a:endParaRPr/>
          </a:p>
        </p:txBody>
      </p:sp>
      <p:sp>
        <p:nvSpPr>
          <p:cNvPr id="165" name="Google Shape;165;p112"/>
          <p:cNvSpPr txBox="1">
            <a:spLocks noGrp="1"/>
          </p:cNvSpPr>
          <p:nvPr>
            <p:ph type="subTitle" idx="1"/>
          </p:nvPr>
        </p:nvSpPr>
        <p:spPr>
          <a:xfrm flipH="1">
            <a:off x="3888200" y="2341975"/>
            <a:ext cx="1695600" cy="3255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SzPts val="14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166" name="Google Shape;166;p112"/>
          <p:cNvSpPr txBox="1">
            <a:spLocks noGrp="1"/>
          </p:cNvSpPr>
          <p:nvPr>
            <p:ph type="subTitle" idx="2"/>
          </p:nvPr>
        </p:nvSpPr>
        <p:spPr>
          <a:xfrm flipH="1">
            <a:off x="3888200" y="2667600"/>
            <a:ext cx="3006000" cy="2700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167" name="Google Shape;167;p112"/>
          <p:cNvSpPr txBox="1">
            <a:spLocks noGrp="1"/>
          </p:cNvSpPr>
          <p:nvPr>
            <p:ph type="subTitle" idx="3"/>
          </p:nvPr>
        </p:nvSpPr>
        <p:spPr>
          <a:xfrm flipH="1">
            <a:off x="720000" y="2087150"/>
            <a:ext cx="2980800" cy="9318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900"/>
              <a:buNone/>
              <a:defRPr sz="14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168" name="Google Shape;168;p112"/>
          <p:cNvSpPr txBox="1">
            <a:spLocks noGrp="1"/>
          </p:cNvSpPr>
          <p:nvPr>
            <p:ph type="subTitle" idx="4"/>
          </p:nvPr>
        </p:nvSpPr>
        <p:spPr>
          <a:xfrm flipH="1">
            <a:off x="1212475" y="3090503"/>
            <a:ext cx="2553300" cy="1017600"/>
          </a:xfrm>
          <a:prstGeom prst="rect">
            <a:avLst/>
          </a:prstGeom>
          <a:noFill/>
          <a:ln>
            <a:noFill/>
          </a:ln>
        </p:spPr>
        <p:txBody>
          <a:bodyPr spcFirstLastPara="1" wrap="square" lIns="91425" tIns="91425" rIns="91425" bIns="91425" anchor="ctr" anchorCtr="0">
            <a:noAutofit/>
          </a:bodyPr>
          <a:lstStyle>
            <a:lvl1pPr lvl="0" algn="l">
              <a:lnSpc>
                <a:spcPct val="115000"/>
              </a:lnSpc>
              <a:spcBef>
                <a:spcPts val="0"/>
              </a:spcBef>
              <a:spcAft>
                <a:spcPts val="0"/>
              </a:spcAft>
              <a:buSzPts val="1800"/>
              <a:buChar char="●"/>
              <a:defRPr sz="1100"/>
            </a:lvl1pPr>
            <a:lvl2pPr lvl="1" algn="l">
              <a:lnSpc>
                <a:spcPct val="100000"/>
              </a:lnSpc>
              <a:spcBef>
                <a:spcPts val="1600"/>
              </a:spcBef>
              <a:spcAft>
                <a:spcPts val="0"/>
              </a:spcAft>
              <a:buSzPts val="1400"/>
              <a:buChar char="○"/>
              <a:defRPr sz="900"/>
            </a:lvl2pPr>
            <a:lvl3pPr lvl="2" algn="l">
              <a:lnSpc>
                <a:spcPct val="100000"/>
              </a:lnSpc>
              <a:spcBef>
                <a:spcPts val="0"/>
              </a:spcBef>
              <a:spcAft>
                <a:spcPts val="0"/>
              </a:spcAft>
              <a:buSzPts val="1400"/>
              <a:buChar char="■"/>
              <a:defRPr sz="900"/>
            </a:lvl3pPr>
            <a:lvl4pPr lvl="3" algn="l">
              <a:lnSpc>
                <a:spcPct val="100000"/>
              </a:lnSpc>
              <a:spcBef>
                <a:spcPts val="0"/>
              </a:spcBef>
              <a:spcAft>
                <a:spcPts val="0"/>
              </a:spcAft>
              <a:buSzPts val="1400"/>
              <a:buChar char="●"/>
              <a:defRPr sz="900"/>
            </a:lvl4pPr>
            <a:lvl5pPr lvl="4" algn="l">
              <a:lnSpc>
                <a:spcPct val="100000"/>
              </a:lnSpc>
              <a:spcBef>
                <a:spcPts val="0"/>
              </a:spcBef>
              <a:spcAft>
                <a:spcPts val="0"/>
              </a:spcAft>
              <a:buSzPts val="1400"/>
              <a:buChar char="○"/>
              <a:defRPr sz="900"/>
            </a:lvl5pPr>
            <a:lvl6pPr lvl="5" algn="l">
              <a:lnSpc>
                <a:spcPct val="100000"/>
              </a:lnSpc>
              <a:spcBef>
                <a:spcPts val="0"/>
              </a:spcBef>
              <a:spcAft>
                <a:spcPts val="0"/>
              </a:spcAft>
              <a:buSzPts val="1400"/>
              <a:buChar char="■"/>
              <a:defRPr sz="900"/>
            </a:lvl6pPr>
            <a:lvl7pPr lvl="6" algn="l">
              <a:lnSpc>
                <a:spcPct val="100000"/>
              </a:lnSpc>
              <a:spcBef>
                <a:spcPts val="0"/>
              </a:spcBef>
              <a:spcAft>
                <a:spcPts val="0"/>
              </a:spcAft>
              <a:buSzPts val="1400"/>
              <a:buChar char="●"/>
              <a:defRPr sz="900"/>
            </a:lvl7pPr>
            <a:lvl8pPr lvl="7" algn="l">
              <a:lnSpc>
                <a:spcPct val="100000"/>
              </a:lnSpc>
              <a:spcBef>
                <a:spcPts val="0"/>
              </a:spcBef>
              <a:spcAft>
                <a:spcPts val="0"/>
              </a:spcAft>
              <a:buSzPts val="1400"/>
              <a:buChar char="○"/>
              <a:defRPr sz="900"/>
            </a:lvl8pPr>
            <a:lvl9pPr lvl="8" algn="l">
              <a:lnSpc>
                <a:spcPct val="100000"/>
              </a:lnSpc>
              <a:spcBef>
                <a:spcPts val="0"/>
              </a:spcBef>
              <a:spcAft>
                <a:spcPts val="0"/>
              </a:spcAft>
              <a:buSzPts val="1400"/>
              <a:buChar char="■"/>
              <a:defRPr sz="900"/>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4">
  <p:cSld name="CUSTOM_19">
    <p:spTree>
      <p:nvGrpSpPr>
        <p:cNvPr id="1" name="Shape 169"/>
        <p:cNvGrpSpPr/>
        <p:nvPr/>
      </p:nvGrpSpPr>
      <p:grpSpPr>
        <a:xfrm>
          <a:off x="0" y="0"/>
          <a:ext cx="0" cy="0"/>
          <a:chOff x="0" y="0"/>
          <a:chExt cx="0" cy="0"/>
        </a:xfrm>
      </p:grpSpPr>
      <p:sp>
        <p:nvSpPr>
          <p:cNvPr id="170" name="Google Shape;170;p113"/>
          <p:cNvSpPr/>
          <p:nvPr/>
        </p:nvSpPr>
        <p:spPr>
          <a:xfrm>
            <a:off x="5363350" y="2571750"/>
            <a:ext cx="3067402" cy="2027669"/>
          </a:xfrm>
          <a:custGeom>
            <a:avLst/>
            <a:gdLst/>
            <a:ahLst/>
            <a:cxnLst/>
            <a:rect l="l" t="t" r="r" b="b"/>
            <a:pathLst>
              <a:path w="35957" h="30497" extrusionOk="0">
                <a:moveTo>
                  <a:pt x="0" y="1"/>
                </a:moveTo>
                <a:lnTo>
                  <a:pt x="0" y="30496"/>
                </a:lnTo>
                <a:lnTo>
                  <a:pt x="35957" y="30496"/>
                </a:lnTo>
                <a:lnTo>
                  <a:pt x="3595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p113"/>
          <p:cNvSpPr/>
          <p:nvPr/>
        </p:nvSpPr>
        <p:spPr>
          <a:xfrm rot="-5400000">
            <a:off x="3239097" y="3115087"/>
            <a:ext cx="1181098" cy="1134881"/>
          </a:xfrm>
          <a:custGeom>
            <a:avLst/>
            <a:gdLst/>
            <a:ahLst/>
            <a:cxnLst/>
            <a:rect l="l" t="t" r="r" b="b"/>
            <a:pathLst>
              <a:path w="35957" h="34550" extrusionOk="0">
                <a:moveTo>
                  <a:pt x="35909" y="1"/>
                </a:moveTo>
                <a:cubicBezTo>
                  <a:pt x="16079" y="1"/>
                  <a:pt x="1" y="15475"/>
                  <a:pt x="1" y="34550"/>
                </a:cubicBezTo>
                <a:lnTo>
                  <a:pt x="35854" y="34550"/>
                </a:lnTo>
                <a:lnTo>
                  <a:pt x="35957" y="40"/>
                </a:lnTo>
                <a:lnTo>
                  <a:pt x="35909"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72" name="Google Shape;172;p113"/>
          <p:cNvGrpSpPr/>
          <p:nvPr/>
        </p:nvGrpSpPr>
        <p:grpSpPr>
          <a:xfrm rot="10800000">
            <a:off x="4571993" y="-7033"/>
            <a:ext cx="4842329" cy="2348885"/>
            <a:chOff x="1360593" y="3124192"/>
            <a:chExt cx="4842329" cy="2348885"/>
          </a:xfrm>
        </p:grpSpPr>
        <p:sp>
          <p:nvSpPr>
            <p:cNvPr id="173" name="Google Shape;173;p113"/>
            <p:cNvSpPr/>
            <p:nvPr/>
          </p:nvSpPr>
          <p:spPr>
            <a:xfrm>
              <a:off x="1360593" y="3124192"/>
              <a:ext cx="4842329" cy="2348885"/>
            </a:xfrm>
            <a:custGeom>
              <a:avLst/>
              <a:gdLst/>
              <a:ahLst/>
              <a:cxnLst/>
              <a:rect l="l" t="t" r="r" b="b"/>
              <a:pathLst>
                <a:path w="71818" h="34837" extrusionOk="0">
                  <a:moveTo>
                    <a:pt x="35909" y="1"/>
                  </a:moveTo>
                  <a:cubicBezTo>
                    <a:pt x="16079" y="1"/>
                    <a:pt x="1" y="15754"/>
                    <a:pt x="1" y="34836"/>
                  </a:cubicBezTo>
                  <a:lnTo>
                    <a:pt x="71818" y="34836"/>
                  </a:lnTo>
                  <a:cubicBezTo>
                    <a:pt x="71818" y="15754"/>
                    <a:pt x="55739" y="1"/>
                    <a:pt x="35909"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113"/>
            <p:cNvSpPr/>
            <p:nvPr/>
          </p:nvSpPr>
          <p:spPr>
            <a:xfrm>
              <a:off x="2952727" y="3581880"/>
              <a:ext cx="564887" cy="543917"/>
            </a:xfrm>
            <a:custGeom>
              <a:avLst/>
              <a:gdLst/>
              <a:ahLst/>
              <a:cxnLst/>
              <a:rect l="l" t="t" r="r" b="b"/>
              <a:pathLst>
                <a:path w="8378" h="8067" extrusionOk="0">
                  <a:moveTo>
                    <a:pt x="4348" y="0"/>
                  </a:moveTo>
                  <a:cubicBezTo>
                    <a:pt x="2719" y="0"/>
                    <a:pt x="1249" y="986"/>
                    <a:pt x="621" y="2488"/>
                  </a:cubicBezTo>
                  <a:cubicBezTo>
                    <a:pt x="1" y="3998"/>
                    <a:pt x="343" y="5731"/>
                    <a:pt x="1495" y="6883"/>
                  </a:cubicBezTo>
                  <a:cubicBezTo>
                    <a:pt x="2266" y="7654"/>
                    <a:pt x="3300" y="8066"/>
                    <a:pt x="4350" y="8066"/>
                  </a:cubicBezTo>
                  <a:cubicBezTo>
                    <a:pt x="4870" y="8066"/>
                    <a:pt x="5393" y="7965"/>
                    <a:pt x="5890" y="7758"/>
                  </a:cubicBezTo>
                  <a:cubicBezTo>
                    <a:pt x="7400" y="7138"/>
                    <a:pt x="8378" y="5667"/>
                    <a:pt x="8378" y="4038"/>
                  </a:cubicBezTo>
                  <a:cubicBezTo>
                    <a:pt x="8378" y="1805"/>
                    <a:pt x="6574" y="0"/>
                    <a:pt x="4348"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75" name="Google Shape;175;p113"/>
          <p:cNvSpPr/>
          <p:nvPr/>
        </p:nvSpPr>
        <p:spPr>
          <a:xfrm>
            <a:off x="-790" y="2086594"/>
            <a:ext cx="5372817" cy="3055098"/>
          </a:xfrm>
          <a:custGeom>
            <a:avLst/>
            <a:gdLst/>
            <a:ahLst/>
            <a:cxnLst/>
            <a:rect l="l" t="t" r="r" b="b"/>
            <a:pathLst>
              <a:path w="167521" h="95256" extrusionOk="0">
                <a:moveTo>
                  <a:pt x="0" y="1"/>
                </a:moveTo>
                <a:lnTo>
                  <a:pt x="0" y="31763"/>
                </a:lnTo>
                <a:lnTo>
                  <a:pt x="137010" y="31713"/>
                </a:lnTo>
                <a:lnTo>
                  <a:pt x="137010" y="95256"/>
                </a:lnTo>
                <a:lnTo>
                  <a:pt x="167520" y="95256"/>
                </a:lnTo>
                <a:lnTo>
                  <a:pt x="167503" y="17"/>
                </a:lnTo>
                <a:lnTo>
                  <a:pt x="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113"/>
          <p:cNvSpPr txBox="1">
            <a:spLocks noGrp="1"/>
          </p:cNvSpPr>
          <p:nvPr>
            <p:ph type="ctrTitle"/>
          </p:nvPr>
        </p:nvSpPr>
        <p:spPr>
          <a:xfrm>
            <a:off x="720000" y="860400"/>
            <a:ext cx="7704000" cy="90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700"/>
              <a:buNone/>
              <a:defRPr sz="2700"/>
            </a:lvl1pPr>
            <a:lvl2pPr lvl="1" algn="r">
              <a:lnSpc>
                <a:spcPct val="100000"/>
              </a:lnSpc>
              <a:spcBef>
                <a:spcPts val="0"/>
              </a:spcBef>
              <a:spcAft>
                <a:spcPts val="0"/>
              </a:spcAft>
              <a:buSzPts val="2700"/>
              <a:buNone/>
              <a:defRPr sz="2700"/>
            </a:lvl2pPr>
            <a:lvl3pPr lvl="2" algn="r">
              <a:lnSpc>
                <a:spcPct val="100000"/>
              </a:lnSpc>
              <a:spcBef>
                <a:spcPts val="0"/>
              </a:spcBef>
              <a:spcAft>
                <a:spcPts val="0"/>
              </a:spcAft>
              <a:buSzPts val="2700"/>
              <a:buNone/>
              <a:defRPr sz="2700"/>
            </a:lvl3pPr>
            <a:lvl4pPr lvl="3" algn="r">
              <a:lnSpc>
                <a:spcPct val="100000"/>
              </a:lnSpc>
              <a:spcBef>
                <a:spcPts val="0"/>
              </a:spcBef>
              <a:spcAft>
                <a:spcPts val="0"/>
              </a:spcAft>
              <a:buSzPts val="2700"/>
              <a:buNone/>
              <a:defRPr sz="2700"/>
            </a:lvl4pPr>
            <a:lvl5pPr lvl="4" algn="r">
              <a:lnSpc>
                <a:spcPct val="100000"/>
              </a:lnSpc>
              <a:spcBef>
                <a:spcPts val="0"/>
              </a:spcBef>
              <a:spcAft>
                <a:spcPts val="0"/>
              </a:spcAft>
              <a:buSzPts val="2700"/>
              <a:buNone/>
              <a:defRPr sz="2700"/>
            </a:lvl5pPr>
            <a:lvl6pPr lvl="5" algn="r">
              <a:lnSpc>
                <a:spcPct val="100000"/>
              </a:lnSpc>
              <a:spcBef>
                <a:spcPts val="0"/>
              </a:spcBef>
              <a:spcAft>
                <a:spcPts val="0"/>
              </a:spcAft>
              <a:buSzPts val="2700"/>
              <a:buNone/>
              <a:defRPr sz="2700"/>
            </a:lvl6pPr>
            <a:lvl7pPr lvl="6" algn="r">
              <a:lnSpc>
                <a:spcPct val="100000"/>
              </a:lnSpc>
              <a:spcBef>
                <a:spcPts val="0"/>
              </a:spcBef>
              <a:spcAft>
                <a:spcPts val="0"/>
              </a:spcAft>
              <a:buSzPts val="2700"/>
              <a:buNone/>
              <a:defRPr sz="2700"/>
            </a:lvl7pPr>
            <a:lvl8pPr lvl="7" algn="r">
              <a:lnSpc>
                <a:spcPct val="100000"/>
              </a:lnSpc>
              <a:spcBef>
                <a:spcPts val="0"/>
              </a:spcBef>
              <a:spcAft>
                <a:spcPts val="0"/>
              </a:spcAft>
              <a:buSzPts val="2700"/>
              <a:buNone/>
              <a:defRPr sz="2700"/>
            </a:lvl8pPr>
            <a:lvl9pPr lvl="8" algn="r">
              <a:lnSpc>
                <a:spcPct val="100000"/>
              </a:lnSpc>
              <a:spcBef>
                <a:spcPts val="0"/>
              </a:spcBef>
              <a:spcAft>
                <a:spcPts val="0"/>
              </a:spcAft>
              <a:buSzPts val="2700"/>
              <a:buNone/>
              <a:defRPr sz="2700"/>
            </a:lvl9pPr>
          </a:lstStyle>
          <a:p>
            <a:endParaRPr/>
          </a:p>
        </p:txBody>
      </p:sp>
      <p:sp>
        <p:nvSpPr>
          <p:cNvPr id="177" name="Google Shape;177;p113"/>
          <p:cNvSpPr txBox="1">
            <a:spLocks noGrp="1"/>
          </p:cNvSpPr>
          <p:nvPr>
            <p:ph type="subTitle" idx="1"/>
          </p:nvPr>
        </p:nvSpPr>
        <p:spPr>
          <a:xfrm>
            <a:off x="3560325" y="2341975"/>
            <a:ext cx="1695600" cy="325500"/>
          </a:xfrm>
          <a:prstGeom prst="rect">
            <a:avLst/>
          </a:prstGeom>
          <a:noFill/>
          <a:ln>
            <a:noFill/>
          </a:ln>
        </p:spPr>
        <p:txBody>
          <a:bodyPr spcFirstLastPara="1" wrap="square" lIns="91425" tIns="91425" rIns="91425" bIns="91425" anchor="t" anchorCtr="0">
            <a:noAutofit/>
          </a:bodyPr>
          <a:lstStyle>
            <a:lvl1pPr marR="0" lvl="0" algn="r">
              <a:lnSpc>
                <a:spcPct val="100000"/>
              </a:lnSpc>
              <a:spcBef>
                <a:spcPts val="0"/>
              </a:spcBef>
              <a:spcAft>
                <a:spcPts val="0"/>
              </a:spcAft>
              <a:buSzPts val="14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178" name="Google Shape;178;p113"/>
          <p:cNvSpPr txBox="1">
            <a:spLocks noGrp="1"/>
          </p:cNvSpPr>
          <p:nvPr>
            <p:ph type="subTitle" idx="2"/>
          </p:nvPr>
        </p:nvSpPr>
        <p:spPr>
          <a:xfrm>
            <a:off x="2249925" y="2667600"/>
            <a:ext cx="3006000" cy="270000"/>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179" name="Google Shape;179;p113"/>
          <p:cNvSpPr txBox="1">
            <a:spLocks noGrp="1"/>
          </p:cNvSpPr>
          <p:nvPr>
            <p:ph type="subTitle" idx="3"/>
          </p:nvPr>
        </p:nvSpPr>
        <p:spPr>
          <a:xfrm>
            <a:off x="5443200" y="2087150"/>
            <a:ext cx="2980800" cy="9072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900"/>
              <a:buNone/>
              <a:defRPr sz="14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180" name="Google Shape;180;p113"/>
          <p:cNvSpPr txBox="1">
            <a:spLocks noGrp="1"/>
          </p:cNvSpPr>
          <p:nvPr>
            <p:ph type="subTitle" idx="4"/>
          </p:nvPr>
        </p:nvSpPr>
        <p:spPr>
          <a:xfrm>
            <a:off x="5299925" y="3091978"/>
            <a:ext cx="3124200" cy="1017600"/>
          </a:xfrm>
          <a:prstGeom prst="rect">
            <a:avLst/>
          </a:prstGeom>
          <a:noFill/>
          <a:ln>
            <a:noFill/>
          </a:ln>
        </p:spPr>
        <p:txBody>
          <a:bodyPr spcFirstLastPara="1" wrap="square" lIns="91425" tIns="91425" rIns="91425" bIns="91425" anchor="ctr" anchorCtr="0">
            <a:noAutofit/>
          </a:bodyPr>
          <a:lstStyle>
            <a:lvl1pPr lvl="0" algn="l">
              <a:lnSpc>
                <a:spcPct val="115000"/>
              </a:lnSpc>
              <a:spcBef>
                <a:spcPts val="0"/>
              </a:spcBef>
              <a:spcAft>
                <a:spcPts val="0"/>
              </a:spcAft>
              <a:buSzPts val="1800"/>
              <a:buChar char="●"/>
              <a:defRPr sz="1100"/>
            </a:lvl1pPr>
            <a:lvl2pPr lvl="1" algn="l">
              <a:lnSpc>
                <a:spcPct val="100000"/>
              </a:lnSpc>
              <a:spcBef>
                <a:spcPts val="1600"/>
              </a:spcBef>
              <a:spcAft>
                <a:spcPts val="0"/>
              </a:spcAft>
              <a:buSzPts val="1400"/>
              <a:buChar char="○"/>
              <a:defRPr sz="900"/>
            </a:lvl2pPr>
            <a:lvl3pPr lvl="2" algn="l">
              <a:lnSpc>
                <a:spcPct val="100000"/>
              </a:lnSpc>
              <a:spcBef>
                <a:spcPts val="0"/>
              </a:spcBef>
              <a:spcAft>
                <a:spcPts val="0"/>
              </a:spcAft>
              <a:buSzPts val="1400"/>
              <a:buChar char="■"/>
              <a:defRPr sz="900"/>
            </a:lvl3pPr>
            <a:lvl4pPr lvl="3" algn="l">
              <a:lnSpc>
                <a:spcPct val="100000"/>
              </a:lnSpc>
              <a:spcBef>
                <a:spcPts val="0"/>
              </a:spcBef>
              <a:spcAft>
                <a:spcPts val="0"/>
              </a:spcAft>
              <a:buSzPts val="1400"/>
              <a:buChar char="●"/>
              <a:defRPr sz="900"/>
            </a:lvl4pPr>
            <a:lvl5pPr lvl="4" algn="l">
              <a:lnSpc>
                <a:spcPct val="100000"/>
              </a:lnSpc>
              <a:spcBef>
                <a:spcPts val="0"/>
              </a:spcBef>
              <a:spcAft>
                <a:spcPts val="0"/>
              </a:spcAft>
              <a:buSzPts val="1400"/>
              <a:buChar char="○"/>
              <a:defRPr sz="900"/>
            </a:lvl5pPr>
            <a:lvl6pPr lvl="5" algn="l">
              <a:lnSpc>
                <a:spcPct val="100000"/>
              </a:lnSpc>
              <a:spcBef>
                <a:spcPts val="0"/>
              </a:spcBef>
              <a:spcAft>
                <a:spcPts val="0"/>
              </a:spcAft>
              <a:buSzPts val="1400"/>
              <a:buChar char="■"/>
              <a:defRPr sz="900"/>
            </a:lvl6pPr>
            <a:lvl7pPr lvl="6" algn="l">
              <a:lnSpc>
                <a:spcPct val="100000"/>
              </a:lnSpc>
              <a:spcBef>
                <a:spcPts val="0"/>
              </a:spcBef>
              <a:spcAft>
                <a:spcPts val="0"/>
              </a:spcAft>
              <a:buSzPts val="1400"/>
              <a:buChar char="●"/>
              <a:defRPr sz="900"/>
            </a:lvl7pPr>
            <a:lvl8pPr lvl="7" algn="l">
              <a:lnSpc>
                <a:spcPct val="100000"/>
              </a:lnSpc>
              <a:spcBef>
                <a:spcPts val="0"/>
              </a:spcBef>
              <a:spcAft>
                <a:spcPts val="0"/>
              </a:spcAft>
              <a:buSzPts val="1400"/>
              <a:buChar char="○"/>
              <a:defRPr sz="900"/>
            </a:lvl8pPr>
            <a:lvl9pPr lvl="8" algn="l">
              <a:lnSpc>
                <a:spcPct val="100000"/>
              </a:lnSpc>
              <a:spcBef>
                <a:spcPts val="0"/>
              </a:spcBef>
              <a:spcAft>
                <a:spcPts val="0"/>
              </a:spcAft>
              <a:buSzPts val="1400"/>
              <a:buChar char="■"/>
              <a:defRPr sz="900"/>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5">
  <p:cSld name="CUSTOM_20">
    <p:spTree>
      <p:nvGrpSpPr>
        <p:cNvPr id="1" name="Shape 181"/>
        <p:cNvGrpSpPr/>
        <p:nvPr/>
      </p:nvGrpSpPr>
      <p:grpSpPr>
        <a:xfrm>
          <a:off x="0" y="0"/>
          <a:ext cx="0" cy="0"/>
          <a:chOff x="0" y="0"/>
          <a:chExt cx="0" cy="0"/>
        </a:xfrm>
      </p:grpSpPr>
      <p:sp>
        <p:nvSpPr>
          <p:cNvPr id="182" name="Google Shape;182;p114"/>
          <p:cNvSpPr/>
          <p:nvPr/>
        </p:nvSpPr>
        <p:spPr>
          <a:xfrm flipH="1">
            <a:off x="3771183" y="2086594"/>
            <a:ext cx="5372817" cy="3055098"/>
          </a:xfrm>
          <a:custGeom>
            <a:avLst/>
            <a:gdLst/>
            <a:ahLst/>
            <a:cxnLst/>
            <a:rect l="l" t="t" r="r" b="b"/>
            <a:pathLst>
              <a:path w="167521" h="95256" extrusionOk="0">
                <a:moveTo>
                  <a:pt x="0" y="1"/>
                </a:moveTo>
                <a:lnTo>
                  <a:pt x="0" y="31763"/>
                </a:lnTo>
                <a:lnTo>
                  <a:pt x="137010" y="31713"/>
                </a:lnTo>
                <a:lnTo>
                  <a:pt x="137010" y="95256"/>
                </a:lnTo>
                <a:lnTo>
                  <a:pt x="167520" y="95256"/>
                </a:lnTo>
                <a:lnTo>
                  <a:pt x="167503" y="17"/>
                </a:lnTo>
                <a:lnTo>
                  <a:pt x="0"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114"/>
          <p:cNvSpPr/>
          <p:nvPr/>
        </p:nvSpPr>
        <p:spPr>
          <a:xfrm flipH="1">
            <a:off x="5276345" y="3368535"/>
            <a:ext cx="1617865" cy="1567511"/>
          </a:xfrm>
          <a:custGeom>
            <a:avLst/>
            <a:gdLst/>
            <a:ahLst/>
            <a:cxnLst/>
            <a:rect l="l" t="t" r="r" b="b"/>
            <a:pathLst>
              <a:path w="50444" h="48874" extrusionOk="0">
                <a:moveTo>
                  <a:pt x="0" y="1"/>
                </a:moveTo>
                <a:lnTo>
                  <a:pt x="0" y="48873"/>
                </a:lnTo>
                <a:lnTo>
                  <a:pt x="50444" y="48873"/>
                </a:lnTo>
                <a:lnTo>
                  <a:pt x="0"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p114"/>
          <p:cNvSpPr/>
          <p:nvPr/>
        </p:nvSpPr>
        <p:spPr>
          <a:xfrm rot="-5400000" flipH="1">
            <a:off x="62840" y="1434509"/>
            <a:ext cx="3646170" cy="3771851"/>
          </a:xfrm>
          <a:custGeom>
            <a:avLst/>
            <a:gdLst/>
            <a:ahLst/>
            <a:cxnLst/>
            <a:rect l="l" t="t" r="r" b="b"/>
            <a:pathLst>
              <a:path w="50862" h="48874" extrusionOk="0">
                <a:moveTo>
                  <a:pt x="50811" y="1"/>
                </a:moveTo>
                <a:cubicBezTo>
                  <a:pt x="22757" y="1"/>
                  <a:pt x="0" y="21889"/>
                  <a:pt x="0" y="48873"/>
                </a:cubicBezTo>
                <a:lnTo>
                  <a:pt x="50844" y="48873"/>
                </a:lnTo>
                <a:lnTo>
                  <a:pt x="50861" y="51"/>
                </a:lnTo>
                <a:lnTo>
                  <a:pt x="50811"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114"/>
          <p:cNvSpPr txBox="1">
            <a:spLocks noGrp="1"/>
          </p:cNvSpPr>
          <p:nvPr>
            <p:ph type="ctrTitle"/>
          </p:nvPr>
        </p:nvSpPr>
        <p:spPr>
          <a:xfrm flipH="1">
            <a:off x="720125" y="860400"/>
            <a:ext cx="7704000" cy="9072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2700"/>
              <a:buNone/>
              <a:defRPr sz="2700"/>
            </a:lvl1pPr>
            <a:lvl2pPr lvl="1" algn="r">
              <a:lnSpc>
                <a:spcPct val="100000"/>
              </a:lnSpc>
              <a:spcBef>
                <a:spcPts val="0"/>
              </a:spcBef>
              <a:spcAft>
                <a:spcPts val="0"/>
              </a:spcAft>
              <a:buSzPts val="2700"/>
              <a:buNone/>
              <a:defRPr sz="2700"/>
            </a:lvl2pPr>
            <a:lvl3pPr lvl="2" algn="r">
              <a:lnSpc>
                <a:spcPct val="100000"/>
              </a:lnSpc>
              <a:spcBef>
                <a:spcPts val="0"/>
              </a:spcBef>
              <a:spcAft>
                <a:spcPts val="0"/>
              </a:spcAft>
              <a:buSzPts val="2700"/>
              <a:buNone/>
              <a:defRPr sz="2700"/>
            </a:lvl3pPr>
            <a:lvl4pPr lvl="3" algn="r">
              <a:lnSpc>
                <a:spcPct val="100000"/>
              </a:lnSpc>
              <a:spcBef>
                <a:spcPts val="0"/>
              </a:spcBef>
              <a:spcAft>
                <a:spcPts val="0"/>
              </a:spcAft>
              <a:buSzPts val="2700"/>
              <a:buNone/>
              <a:defRPr sz="2700"/>
            </a:lvl4pPr>
            <a:lvl5pPr lvl="4" algn="r">
              <a:lnSpc>
                <a:spcPct val="100000"/>
              </a:lnSpc>
              <a:spcBef>
                <a:spcPts val="0"/>
              </a:spcBef>
              <a:spcAft>
                <a:spcPts val="0"/>
              </a:spcAft>
              <a:buSzPts val="2700"/>
              <a:buNone/>
              <a:defRPr sz="2700"/>
            </a:lvl5pPr>
            <a:lvl6pPr lvl="5" algn="r">
              <a:lnSpc>
                <a:spcPct val="100000"/>
              </a:lnSpc>
              <a:spcBef>
                <a:spcPts val="0"/>
              </a:spcBef>
              <a:spcAft>
                <a:spcPts val="0"/>
              </a:spcAft>
              <a:buSzPts val="2700"/>
              <a:buNone/>
              <a:defRPr sz="2700"/>
            </a:lvl6pPr>
            <a:lvl7pPr lvl="6" algn="r">
              <a:lnSpc>
                <a:spcPct val="100000"/>
              </a:lnSpc>
              <a:spcBef>
                <a:spcPts val="0"/>
              </a:spcBef>
              <a:spcAft>
                <a:spcPts val="0"/>
              </a:spcAft>
              <a:buSzPts val="2700"/>
              <a:buNone/>
              <a:defRPr sz="2700"/>
            </a:lvl7pPr>
            <a:lvl8pPr lvl="7" algn="r">
              <a:lnSpc>
                <a:spcPct val="100000"/>
              </a:lnSpc>
              <a:spcBef>
                <a:spcPts val="0"/>
              </a:spcBef>
              <a:spcAft>
                <a:spcPts val="0"/>
              </a:spcAft>
              <a:buSzPts val="2700"/>
              <a:buNone/>
              <a:defRPr sz="2700"/>
            </a:lvl8pPr>
            <a:lvl9pPr lvl="8" algn="r">
              <a:lnSpc>
                <a:spcPct val="100000"/>
              </a:lnSpc>
              <a:spcBef>
                <a:spcPts val="0"/>
              </a:spcBef>
              <a:spcAft>
                <a:spcPts val="0"/>
              </a:spcAft>
              <a:buSzPts val="2700"/>
              <a:buNone/>
              <a:defRPr sz="2700"/>
            </a:lvl9pPr>
          </a:lstStyle>
          <a:p>
            <a:endParaRPr/>
          </a:p>
        </p:txBody>
      </p:sp>
      <p:sp>
        <p:nvSpPr>
          <p:cNvPr id="186" name="Google Shape;186;p114"/>
          <p:cNvSpPr txBox="1">
            <a:spLocks noGrp="1"/>
          </p:cNvSpPr>
          <p:nvPr>
            <p:ph type="subTitle" idx="1"/>
          </p:nvPr>
        </p:nvSpPr>
        <p:spPr>
          <a:xfrm flipH="1">
            <a:off x="3888200" y="2341975"/>
            <a:ext cx="1695600" cy="3255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SzPts val="14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187" name="Google Shape;187;p114"/>
          <p:cNvSpPr txBox="1">
            <a:spLocks noGrp="1"/>
          </p:cNvSpPr>
          <p:nvPr>
            <p:ph type="subTitle" idx="2"/>
          </p:nvPr>
        </p:nvSpPr>
        <p:spPr>
          <a:xfrm flipH="1">
            <a:off x="3888200" y="2667600"/>
            <a:ext cx="3006000" cy="2700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188" name="Google Shape;188;p114"/>
          <p:cNvSpPr txBox="1">
            <a:spLocks noGrp="1"/>
          </p:cNvSpPr>
          <p:nvPr>
            <p:ph type="subTitle" idx="3"/>
          </p:nvPr>
        </p:nvSpPr>
        <p:spPr>
          <a:xfrm flipH="1">
            <a:off x="720000" y="2087150"/>
            <a:ext cx="2980800" cy="9318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900"/>
              <a:buNone/>
              <a:defRPr sz="14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189" name="Google Shape;189;p114"/>
          <p:cNvSpPr txBox="1">
            <a:spLocks noGrp="1"/>
          </p:cNvSpPr>
          <p:nvPr>
            <p:ph type="subTitle" idx="4"/>
          </p:nvPr>
        </p:nvSpPr>
        <p:spPr>
          <a:xfrm flipH="1">
            <a:off x="1212475" y="3090503"/>
            <a:ext cx="2553300" cy="1017600"/>
          </a:xfrm>
          <a:prstGeom prst="rect">
            <a:avLst/>
          </a:prstGeom>
          <a:noFill/>
          <a:ln>
            <a:noFill/>
          </a:ln>
        </p:spPr>
        <p:txBody>
          <a:bodyPr spcFirstLastPara="1" wrap="square" lIns="91425" tIns="91425" rIns="91425" bIns="91425" anchor="ctr" anchorCtr="0">
            <a:noAutofit/>
          </a:bodyPr>
          <a:lstStyle>
            <a:lvl1pPr lvl="0" algn="l">
              <a:lnSpc>
                <a:spcPct val="115000"/>
              </a:lnSpc>
              <a:spcBef>
                <a:spcPts val="0"/>
              </a:spcBef>
              <a:spcAft>
                <a:spcPts val="0"/>
              </a:spcAft>
              <a:buSzPts val="1800"/>
              <a:buChar char="●"/>
              <a:defRPr sz="1100"/>
            </a:lvl1pPr>
            <a:lvl2pPr lvl="1" algn="l">
              <a:lnSpc>
                <a:spcPct val="100000"/>
              </a:lnSpc>
              <a:spcBef>
                <a:spcPts val="1600"/>
              </a:spcBef>
              <a:spcAft>
                <a:spcPts val="0"/>
              </a:spcAft>
              <a:buSzPts val="1400"/>
              <a:buChar char="○"/>
              <a:defRPr sz="900"/>
            </a:lvl2pPr>
            <a:lvl3pPr lvl="2" algn="l">
              <a:lnSpc>
                <a:spcPct val="100000"/>
              </a:lnSpc>
              <a:spcBef>
                <a:spcPts val="0"/>
              </a:spcBef>
              <a:spcAft>
                <a:spcPts val="0"/>
              </a:spcAft>
              <a:buSzPts val="1400"/>
              <a:buChar char="■"/>
              <a:defRPr sz="900"/>
            </a:lvl3pPr>
            <a:lvl4pPr lvl="3" algn="l">
              <a:lnSpc>
                <a:spcPct val="100000"/>
              </a:lnSpc>
              <a:spcBef>
                <a:spcPts val="0"/>
              </a:spcBef>
              <a:spcAft>
                <a:spcPts val="0"/>
              </a:spcAft>
              <a:buSzPts val="1400"/>
              <a:buChar char="●"/>
              <a:defRPr sz="900"/>
            </a:lvl4pPr>
            <a:lvl5pPr lvl="4" algn="l">
              <a:lnSpc>
                <a:spcPct val="100000"/>
              </a:lnSpc>
              <a:spcBef>
                <a:spcPts val="0"/>
              </a:spcBef>
              <a:spcAft>
                <a:spcPts val="0"/>
              </a:spcAft>
              <a:buSzPts val="1400"/>
              <a:buChar char="○"/>
              <a:defRPr sz="900"/>
            </a:lvl5pPr>
            <a:lvl6pPr lvl="5" algn="l">
              <a:lnSpc>
                <a:spcPct val="100000"/>
              </a:lnSpc>
              <a:spcBef>
                <a:spcPts val="0"/>
              </a:spcBef>
              <a:spcAft>
                <a:spcPts val="0"/>
              </a:spcAft>
              <a:buSzPts val="1400"/>
              <a:buChar char="■"/>
              <a:defRPr sz="900"/>
            </a:lvl6pPr>
            <a:lvl7pPr lvl="6" algn="l">
              <a:lnSpc>
                <a:spcPct val="100000"/>
              </a:lnSpc>
              <a:spcBef>
                <a:spcPts val="0"/>
              </a:spcBef>
              <a:spcAft>
                <a:spcPts val="0"/>
              </a:spcAft>
              <a:buSzPts val="1400"/>
              <a:buChar char="●"/>
              <a:defRPr sz="900"/>
            </a:lvl7pPr>
            <a:lvl8pPr lvl="7" algn="l">
              <a:lnSpc>
                <a:spcPct val="100000"/>
              </a:lnSpc>
              <a:spcBef>
                <a:spcPts val="0"/>
              </a:spcBef>
              <a:spcAft>
                <a:spcPts val="0"/>
              </a:spcAft>
              <a:buSzPts val="1400"/>
              <a:buChar char="○"/>
              <a:defRPr sz="900"/>
            </a:lvl8pPr>
            <a:lvl9pPr lvl="8" algn="l">
              <a:lnSpc>
                <a:spcPct val="100000"/>
              </a:lnSpc>
              <a:spcBef>
                <a:spcPts val="0"/>
              </a:spcBef>
              <a:spcAft>
                <a:spcPts val="0"/>
              </a:spcAft>
              <a:buSzPts val="1400"/>
              <a:buChar char="■"/>
              <a:defRPr sz="900"/>
            </a:lvl9pPr>
          </a:lstStyle>
          <a:p>
            <a:endParaRPr/>
          </a:p>
        </p:txBody>
      </p:sp>
      <p:sp>
        <p:nvSpPr>
          <p:cNvPr id="190" name="Google Shape;190;p114"/>
          <p:cNvSpPr/>
          <p:nvPr/>
        </p:nvSpPr>
        <p:spPr>
          <a:xfrm>
            <a:off x="720121" y="539496"/>
            <a:ext cx="565426" cy="543850"/>
          </a:xfrm>
          <a:custGeom>
            <a:avLst/>
            <a:gdLst/>
            <a:ahLst/>
            <a:cxnLst/>
            <a:rect l="l" t="t" r="r" b="b"/>
            <a:pathLst>
              <a:path w="8386" h="8066" extrusionOk="0">
                <a:moveTo>
                  <a:pt x="4038" y="0"/>
                </a:moveTo>
                <a:cubicBezTo>
                  <a:pt x="1804" y="0"/>
                  <a:pt x="0" y="1804"/>
                  <a:pt x="0" y="4038"/>
                </a:cubicBezTo>
                <a:cubicBezTo>
                  <a:pt x="0" y="5667"/>
                  <a:pt x="986" y="7137"/>
                  <a:pt x="2488" y="7757"/>
                </a:cubicBezTo>
                <a:cubicBezTo>
                  <a:pt x="2988" y="7965"/>
                  <a:pt x="3512" y="8066"/>
                  <a:pt x="4031" y="8066"/>
                </a:cubicBezTo>
                <a:cubicBezTo>
                  <a:pt x="5081" y="8066"/>
                  <a:pt x="6112" y="7654"/>
                  <a:pt x="6883" y="6883"/>
                </a:cubicBezTo>
                <a:cubicBezTo>
                  <a:pt x="8036" y="5731"/>
                  <a:pt x="8385" y="3998"/>
                  <a:pt x="7757" y="2488"/>
                </a:cubicBezTo>
                <a:cubicBezTo>
                  <a:pt x="7137" y="986"/>
                  <a:pt x="5667" y="0"/>
                  <a:pt x="403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114"/>
          <p:cNvSpPr/>
          <p:nvPr/>
        </p:nvSpPr>
        <p:spPr>
          <a:xfrm>
            <a:off x="1439646" y="539496"/>
            <a:ext cx="565426" cy="543850"/>
          </a:xfrm>
          <a:custGeom>
            <a:avLst/>
            <a:gdLst/>
            <a:ahLst/>
            <a:cxnLst/>
            <a:rect l="l" t="t" r="r" b="b"/>
            <a:pathLst>
              <a:path w="8386" h="8066" extrusionOk="0">
                <a:moveTo>
                  <a:pt x="4038" y="0"/>
                </a:moveTo>
                <a:cubicBezTo>
                  <a:pt x="1804" y="0"/>
                  <a:pt x="0" y="1804"/>
                  <a:pt x="0" y="4038"/>
                </a:cubicBezTo>
                <a:cubicBezTo>
                  <a:pt x="0" y="5667"/>
                  <a:pt x="986" y="7137"/>
                  <a:pt x="2488" y="7757"/>
                </a:cubicBezTo>
                <a:cubicBezTo>
                  <a:pt x="2988" y="7965"/>
                  <a:pt x="3512" y="8066"/>
                  <a:pt x="4031" y="8066"/>
                </a:cubicBezTo>
                <a:cubicBezTo>
                  <a:pt x="5081" y="8066"/>
                  <a:pt x="6112" y="7654"/>
                  <a:pt x="6883" y="6883"/>
                </a:cubicBezTo>
                <a:cubicBezTo>
                  <a:pt x="8036" y="5731"/>
                  <a:pt x="8385" y="3998"/>
                  <a:pt x="7757" y="2488"/>
                </a:cubicBezTo>
                <a:cubicBezTo>
                  <a:pt x="7137" y="986"/>
                  <a:pt x="5667" y="0"/>
                  <a:pt x="403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 name="Google Shape;192;p114"/>
          <p:cNvSpPr/>
          <p:nvPr/>
        </p:nvSpPr>
        <p:spPr>
          <a:xfrm>
            <a:off x="2159171" y="539496"/>
            <a:ext cx="565426" cy="543850"/>
          </a:xfrm>
          <a:custGeom>
            <a:avLst/>
            <a:gdLst/>
            <a:ahLst/>
            <a:cxnLst/>
            <a:rect l="l" t="t" r="r" b="b"/>
            <a:pathLst>
              <a:path w="8386" h="8066" extrusionOk="0">
                <a:moveTo>
                  <a:pt x="4038" y="0"/>
                </a:moveTo>
                <a:cubicBezTo>
                  <a:pt x="1804" y="0"/>
                  <a:pt x="0" y="1804"/>
                  <a:pt x="0" y="4038"/>
                </a:cubicBezTo>
                <a:cubicBezTo>
                  <a:pt x="0" y="5667"/>
                  <a:pt x="986" y="7137"/>
                  <a:pt x="2488" y="7757"/>
                </a:cubicBezTo>
                <a:cubicBezTo>
                  <a:pt x="2988" y="7965"/>
                  <a:pt x="3512" y="8066"/>
                  <a:pt x="4031" y="8066"/>
                </a:cubicBezTo>
                <a:cubicBezTo>
                  <a:pt x="5081" y="8066"/>
                  <a:pt x="6112" y="7654"/>
                  <a:pt x="6883" y="6883"/>
                </a:cubicBezTo>
                <a:cubicBezTo>
                  <a:pt x="8036" y="5731"/>
                  <a:pt x="8385" y="3998"/>
                  <a:pt x="7757" y="2488"/>
                </a:cubicBezTo>
                <a:cubicBezTo>
                  <a:pt x="7137" y="986"/>
                  <a:pt x="5667" y="0"/>
                  <a:pt x="403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93"/>
        <p:cNvGrpSpPr/>
        <p:nvPr/>
      </p:nvGrpSpPr>
      <p:grpSpPr>
        <a:xfrm>
          <a:off x="0" y="0"/>
          <a:ext cx="0" cy="0"/>
          <a:chOff x="0" y="0"/>
          <a:chExt cx="0" cy="0"/>
        </a:xfrm>
      </p:grpSpPr>
      <p:sp>
        <p:nvSpPr>
          <p:cNvPr id="194" name="Google Shape;194;p115"/>
          <p:cNvSpPr/>
          <p:nvPr/>
        </p:nvSpPr>
        <p:spPr>
          <a:xfrm>
            <a:off x="1259991" y="2357"/>
            <a:ext cx="6551225" cy="5144493"/>
          </a:xfrm>
          <a:custGeom>
            <a:avLst/>
            <a:gdLst/>
            <a:ahLst/>
            <a:cxnLst/>
            <a:rect l="l" t="t" r="r" b="b"/>
            <a:pathLst>
              <a:path w="204263" h="160402" extrusionOk="0">
                <a:moveTo>
                  <a:pt x="0" y="0"/>
                </a:moveTo>
                <a:lnTo>
                  <a:pt x="160620" y="160402"/>
                </a:lnTo>
                <a:lnTo>
                  <a:pt x="204262" y="160402"/>
                </a:lnTo>
                <a:lnTo>
                  <a:pt x="44077"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115"/>
          <p:cNvSpPr/>
          <p:nvPr/>
        </p:nvSpPr>
        <p:spPr>
          <a:xfrm>
            <a:off x="2168312" y="-71"/>
            <a:ext cx="4807376" cy="5143642"/>
          </a:xfrm>
          <a:custGeom>
            <a:avLst/>
            <a:gdLst/>
            <a:ahLst/>
            <a:cxnLst/>
            <a:rect l="l" t="t" r="r" b="b"/>
            <a:pathLst>
              <a:path w="144279" h="154371" extrusionOk="0">
                <a:moveTo>
                  <a:pt x="72499" y="0"/>
                </a:moveTo>
                <a:lnTo>
                  <a:pt x="0" y="77194"/>
                </a:lnTo>
                <a:lnTo>
                  <a:pt x="72148" y="154370"/>
                </a:lnTo>
                <a:lnTo>
                  <a:pt x="144279" y="77194"/>
                </a:lnTo>
                <a:lnTo>
                  <a:pt x="7249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115"/>
          <p:cNvSpPr/>
          <p:nvPr/>
        </p:nvSpPr>
        <p:spPr>
          <a:xfrm>
            <a:off x="2917112" y="923559"/>
            <a:ext cx="3309776" cy="3309776"/>
          </a:xfrm>
          <a:custGeom>
            <a:avLst/>
            <a:gdLst/>
            <a:ahLst/>
            <a:cxnLst/>
            <a:rect l="l" t="t" r="r" b="b"/>
            <a:pathLst>
              <a:path w="99333" h="99333" extrusionOk="0">
                <a:moveTo>
                  <a:pt x="49675" y="1"/>
                </a:moveTo>
                <a:cubicBezTo>
                  <a:pt x="22239" y="1"/>
                  <a:pt x="0" y="22223"/>
                  <a:pt x="0" y="49642"/>
                </a:cubicBezTo>
                <a:cubicBezTo>
                  <a:pt x="0" y="77077"/>
                  <a:pt x="22223" y="99316"/>
                  <a:pt x="49658" y="99333"/>
                </a:cubicBezTo>
                <a:lnTo>
                  <a:pt x="49675" y="99333"/>
                </a:lnTo>
                <a:cubicBezTo>
                  <a:pt x="77110" y="99333"/>
                  <a:pt x="99333" y="77094"/>
                  <a:pt x="99333" y="49658"/>
                </a:cubicBezTo>
                <a:lnTo>
                  <a:pt x="99333" y="49642"/>
                </a:lnTo>
                <a:cubicBezTo>
                  <a:pt x="99333" y="22223"/>
                  <a:pt x="77110" y="1"/>
                  <a:pt x="49675"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115"/>
          <p:cNvSpPr/>
          <p:nvPr/>
        </p:nvSpPr>
        <p:spPr>
          <a:xfrm>
            <a:off x="3127758" y="1118690"/>
            <a:ext cx="2888483" cy="2906121"/>
          </a:xfrm>
          <a:custGeom>
            <a:avLst/>
            <a:gdLst/>
            <a:ahLst/>
            <a:cxnLst/>
            <a:rect l="l" t="t" r="r" b="b"/>
            <a:pathLst>
              <a:path w="76643" h="77111" extrusionOk="0">
                <a:moveTo>
                  <a:pt x="38096" y="1"/>
                </a:moveTo>
                <a:cubicBezTo>
                  <a:pt x="17010" y="251"/>
                  <a:pt x="17" y="17428"/>
                  <a:pt x="0" y="38564"/>
                </a:cubicBezTo>
                <a:cubicBezTo>
                  <a:pt x="0" y="59700"/>
                  <a:pt x="17010" y="76860"/>
                  <a:pt x="38096" y="77110"/>
                </a:cubicBezTo>
                <a:lnTo>
                  <a:pt x="38564" y="77110"/>
                </a:lnTo>
                <a:cubicBezTo>
                  <a:pt x="59633" y="76860"/>
                  <a:pt x="76642" y="59684"/>
                  <a:pt x="76642" y="38547"/>
                </a:cubicBezTo>
                <a:cubicBezTo>
                  <a:pt x="76642" y="17411"/>
                  <a:pt x="59633" y="251"/>
                  <a:pt x="3856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115"/>
          <p:cNvSpPr/>
          <p:nvPr/>
        </p:nvSpPr>
        <p:spPr>
          <a:xfrm>
            <a:off x="7113611" y="1752553"/>
            <a:ext cx="1610905" cy="1610873"/>
          </a:xfrm>
          <a:custGeom>
            <a:avLst/>
            <a:gdLst/>
            <a:ahLst/>
            <a:cxnLst/>
            <a:rect l="l" t="t" r="r" b="b"/>
            <a:pathLst>
              <a:path w="50227" h="50226" extrusionOk="0">
                <a:moveTo>
                  <a:pt x="25114" y="0"/>
                </a:moveTo>
                <a:lnTo>
                  <a:pt x="1" y="25113"/>
                </a:lnTo>
                <a:lnTo>
                  <a:pt x="25114" y="50226"/>
                </a:lnTo>
                <a:lnTo>
                  <a:pt x="50227" y="25113"/>
                </a:lnTo>
                <a:lnTo>
                  <a:pt x="2511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15"/>
          <p:cNvSpPr/>
          <p:nvPr/>
        </p:nvSpPr>
        <p:spPr>
          <a:xfrm>
            <a:off x="7113611" y="1752553"/>
            <a:ext cx="1610905" cy="805437"/>
          </a:xfrm>
          <a:custGeom>
            <a:avLst/>
            <a:gdLst/>
            <a:ahLst/>
            <a:cxnLst/>
            <a:rect l="l" t="t" r="r" b="b"/>
            <a:pathLst>
              <a:path w="50227" h="25113" extrusionOk="0">
                <a:moveTo>
                  <a:pt x="25114" y="0"/>
                </a:moveTo>
                <a:lnTo>
                  <a:pt x="1" y="25113"/>
                </a:lnTo>
                <a:lnTo>
                  <a:pt x="50227" y="25113"/>
                </a:lnTo>
                <a:lnTo>
                  <a:pt x="25114"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115"/>
          <p:cNvSpPr/>
          <p:nvPr/>
        </p:nvSpPr>
        <p:spPr>
          <a:xfrm>
            <a:off x="420014" y="1752553"/>
            <a:ext cx="1610392" cy="1610873"/>
          </a:xfrm>
          <a:custGeom>
            <a:avLst/>
            <a:gdLst/>
            <a:ahLst/>
            <a:cxnLst/>
            <a:rect l="l" t="t" r="r" b="b"/>
            <a:pathLst>
              <a:path w="50211" h="50226" extrusionOk="0">
                <a:moveTo>
                  <a:pt x="25097" y="0"/>
                </a:moveTo>
                <a:lnTo>
                  <a:pt x="1" y="25113"/>
                </a:lnTo>
                <a:lnTo>
                  <a:pt x="25097" y="50226"/>
                </a:lnTo>
                <a:lnTo>
                  <a:pt x="50210" y="25113"/>
                </a:lnTo>
                <a:lnTo>
                  <a:pt x="25097"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p115"/>
          <p:cNvSpPr/>
          <p:nvPr/>
        </p:nvSpPr>
        <p:spPr>
          <a:xfrm>
            <a:off x="420014" y="1752553"/>
            <a:ext cx="1610392" cy="805437"/>
          </a:xfrm>
          <a:custGeom>
            <a:avLst/>
            <a:gdLst/>
            <a:ahLst/>
            <a:cxnLst/>
            <a:rect l="l" t="t" r="r" b="b"/>
            <a:pathLst>
              <a:path w="50211" h="25113" extrusionOk="0">
                <a:moveTo>
                  <a:pt x="25097" y="0"/>
                </a:moveTo>
                <a:lnTo>
                  <a:pt x="1" y="25113"/>
                </a:lnTo>
                <a:lnTo>
                  <a:pt x="50210" y="25113"/>
                </a:lnTo>
                <a:lnTo>
                  <a:pt x="2509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2" name="Google Shape;202;p115"/>
          <p:cNvSpPr txBox="1">
            <a:spLocks noGrp="1"/>
          </p:cNvSpPr>
          <p:nvPr>
            <p:ph type="ctrTitle"/>
          </p:nvPr>
        </p:nvSpPr>
        <p:spPr>
          <a:xfrm>
            <a:off x="3319725" y="1671775"/>
            <a:ext cx="2504400" cy="914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203" name="Google Shape;203;p115"/>
          <p:cNvSpPr txBox="1">
            <a:spLocks noGrp="1"/>
          </p:cNvSpPr>
          <p:nvPr>
            <p:ph type="subTitle" idx="1"/>
          </p:nvPr>
        </p:nvSpPr>
        <p:spPr>
          <a:xfrm>
            <a:off x="3319775" y="2174525"/>
            <a:ext cx="2504400" cy="1634400"/>
          </a:xfrm>
          <a:prstGeom prst="rect">
            <a:avLst/>
          </a:prstGeom>
          <a:noFill/>
          <a:ln>
            <a:noFill/>
          </a:ln>
        </p:spPr>
        <p:txBody>
          <a:bodyPr spcFirstLastPara="1" wrap="square" lIns="91425" tIns="91425" rIns="91425" bIns="91425" anchor="t" anchorCtr="0">
            <a:noAutofit/>
          </a:bodyPr>
          <a:lstStyle>
            <a:lvl1pPr lvl="0" algn="ctr">
              <a:lnSpc>
                <a:spcPct val="90000"/>
              </a:lnSpc>
              <a:spcBef>
                <a:spcPts val="0"/>
              </a:spcBef>
              <a:spcAft>
                <a:spcPts val="0"/>
              </a:spcAft>
              <a:buSzPts val="900"/>
              <a:buNone/>
              <a:defRPr sz="1200"/>
            </a:lvl1pPr>
            <a:lvl2pPr lvl="1" algn="ctr">
              <a:lnSpc>
                <a:spcPct val="90000"/>
              </a:lnSpc>
              <a:spcBef>
                <a:spcPts val="0"/>
              </a:spcBef>
              <a:spcAft>
                <a:spcPts val="0"/>
              </a:spcAft>
              <a:buSzPts val="900"/>
              <a:buNone/>
              <a:defRPr sz="900"/>
            </a:lvl2pPr>
            <a:lvl3pPr lvl="2" algn="ctr">
              <a:lnSpc>
                <a:spcPct val="90000"/>
              </a:lnSpc>
              <a:spcBef>
                <a:spcPts val="0"/>
              </a:spcBef>
              <a:spcAft>
                <a:spcPts val="0"/>
              </a:spcAft>
              <a:buSzPts val="900"/>
              <a:buNone/>
              <a:defRPr sz="900"/>
            </a:lvl3pPr>
            <a:lvl4pPr lvl="3" algn="ctr">
              <a:lnSpc>
                <a:spcPct val="90000"/>
              </a:lnSpc>
              <a:spcBef>
                <a:spcPts val="0"/>
              </a:spcBef>
              <a:spcAft>
                <a:spcPts val="0"/>
              </a:spcAft>
              <a:buSzPts val="900"/>
              <a:buNone/>
              <a:defRPr sz="900"/>
            </a:lvl4pPr>
            <a:lvl5pPr lvl="4" algn="ctr">
              <a:lnSpc>
                <a:spcPct val="90000"/>
              </a:lnSpc>
              <a:spcBef>
                <a:spcPts val="0"/>
              </a:spcBef>
              <a:spcAft>
                <a:spcPts val="0"/>
              </a:spcAft>
              <a:buSzPts val="900"/>
              <a:buNone/>
              <a:defRPr sz="900"/>
            </a:lvl5pPr>
            <a:lvl6pPr lvl="5" algn="ctr">
              <a:lnSpc>
                <a:spcPct val="90000"/>
              </a:lnSpc>
              <a:spcBef>
                <a:spcPts val="0"/>
              </a:spcBef>
              <a:spcAft>
                <a:spcPts val="0"/>
              </a:spcAft>
              <a:buSzPts val="900"/>
              <a:buNone/>
              <a:defRPr sz="900"/>
            </a:lvl6pPr>
            <a:lvl7pPr lvl="6" algn="ctr">
              <a:lnSpc>
                <a:spcPct val="90000"/>
              </a:lnSpc>
              <a:spcBef>
                <a:spcPts val="0"/>
              </a:spcBef>
              <a:spcAft>
                <a:spcPts val="0"/>
              </a:spcAft>
              <a:buSzPts val="900"/>
              <a:buNone/>
              <a:defRPr sz="900"/>
            </a:lvl7pPr>
            <a:lvl8pPr lvl="7" algn="ctr">
              <a:lnSpc>
                <a:spcPct val="90000"/>
              </a:lnSpc>
              <a:spcBef>
                <a:spcPts val="0"/>
              </a:spcBef>
              <a:spcAft>
                <a:spcPts val="0"/>
              </a:spcAft>
              <a:buSzPts val="900"/>
              <a:buNone/>
              <a:defRPr sz="900"/>
            </a:lvl8pPr>
            <a:lvl9pPr lvl="8" algn="ctr">
              <a:lnSpc>
                <a:spcPct val="90000"/>
              </a:lnSpc>
              <a:spcBef>
                <a:spcPts val="0"/>
              </a:spcBef>
              <a:spcAft>
                <a:spcPts val="0"/>
              </a:spcAft>
              <a:buSzPts val="900"/>
              <a:buNone/>
              <a:defRPr sz="900"/>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3">
  <p:cSld name="CUSTOM_6">
    <p:spTree>
      <p:nvGrpSpPr>
        <p:cNvPr id="1" name="Shape 204"/>
        <p:cNvGrpSpPr/>
        <p:nvPr/>
      </p:nvGrpSpPr>
      <p:grpSpPr>
        <a:xfrm>
          <a:off x="0" y="0"/>
          <a:ext cx="0" cy="0"/>
          <a:chOff x="0" y="0"/>
          <a:chExt cx="0" cy="0"/>
        </a:xfrm>
      </p:grpSpPr>
      <p:grpSp>
        <p:nvGrpSpPr>
          <p:cNvPr id="205" name="Google Shape;205;p116"/>
          <p:cNvGrpSpPr/>
          <p:nvPr/>
        </p:nvGrpSpPr>
        <p:grpSpPr>
          <a:xfrm>
            <a:off x="2153895" y="519660"/>
            <a:ext cx="6990105" cy="4622032"/>
            <a:chOff x="2153895" y="519660"/>
            <a:chExt cx="6990105" cy="4622032"/>
          </a:xfrm>
        </p:grpSpPr>
        <p:sp>
          <p:nvSpPr>
            <p:cNvPr id="206" name="Google Shape;206;p116"/>
            <p:cNvSpPr/>
            <p:nvPr/>
          </p:nvSpPr>
          <p:spPr>
            <a:xfrm flipH="1">
              <a:off x="3771183" y="2086594"/>
              <a:ext cx="5372817" cy="3055098"/>
            </a:xfrm>
            <a:custGeom>
              <a:avLst/>
              <a:gdLst/>
              <a:ahLst/>
              <a:cxnLst/>
              <a:rect l="l" t="t" r="r" b="b"/>
              <a:pathLst>
                <a:path w="167521" h="95256" extrusionOk="0">
                  <a:moveTo>
                    <a:pt x="0" y="1"/>
                  </a:moveTo>
                  <a:lnTo>
                    <a:pt x="0" y="31763"/>
                  </a:lnTo>
                  <a:lnTo>
                    <a:pt x="137010" y="31713"/>
                  </a:lnTo>
                  <a:lnTo>
                    <a:pt x="137010" y="95256"/>
                  </a:lnTo>
                  <a:lnTo>
                    <a:pt x="167520" y="95256"/>
                  </a:lnTo>
                  <a:lnTo>
                    <a:pt x="167503" y="17"/>
                  </a:lnTo>
                  <a:lnTo>
                    <a:pt x="0"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7" name="Google Shape;207;p116"/>
            <p:cNvSpPr/>
            <p:nvPr/>
          </p:nvSpPr>
          <p:spPr>
            <a:xfrm flipH="1">
              <a:off x="2153895" y="519660"/>
              <a:ext cx="1617865" cy="1567511"/>
            </a:xfrm>
            <a:custGeom>
              <a:avLst/>
              <a:gdLst/>
              <a:ahLst/>
              <a:cxnLst/>
              <a:rect l="l" t="t" r="r" b="b"/>
              <a:pathLst>
                <a:path w="50444" h="48874" extrusionOk="0">
                  <a:moveTo>
                    <a:pt x="0" y="1"/>
                  </a:moveTo>
                  <a:lnTo>
                    <a:pt x="0" y="48873"/>
                  </a:lnTo>
                  <a:lnTo>
                    <a:pt x="50444" y="48873"/>
                  </a:lnTo>
                  <a:lnTo>
                    <a:pt x="0"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8" name="Google Shape;208;p116"/>
            <p:cNvSpPr/>
            <p:nvPr/>
          </p:nvSpPr>
          <p:spPr>
            <a:xfrm flipH="1">
              <a:off x="3771183" y="519660"/>
              <a:ext cx="1631271" cy="1567511"/>
            </a:xfrm>
            <a:custGeom>
              <a:avLst/>
              <a:gdLst/>
              <a:ahLst/>
              <a:cxnLst/>
              <a:rect l="l" t="t" r="r" b="b"/>
              <a:pathLst>
                <a:path w="50862" h="48874" extrusionOk="0">
                  <a:moveTo>
                    <a:pt x="50811" y="1"/>
                  </a:moveTo>
                  <a:cubicBezTo>
                    <a:pt x="22757" y="1"/>
                    <a:pt x="0" y="21889"/>
                    <a:pt x="0" y="48873"/>
                  </a:cubicBezTo>
                  <a:lnTo>
                    <a:pt x="50844" y="48873"/>
                  </a:lnTo>
                  <a:lnTo>
                    <a:pt x="50861" y="51"/>
                  </a:lnTo>
                  <a:lnTo>
                    <a:pt x="50811"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09" name="Google Shape;209;p116"/>
          <p:cNvSpPr txBox="1">
            <a:spLocks noGrp="1"/>
          </p:cNvSpPr>
          <p:nvPr>
            <p:ph type="ctrTitle"/>
          </p:nvPr>
        </p:nvSpPr>
        <p:spPr>
          <a:xfrm flipH="1">
            <a:off x="720125" y="860400"/>
            <a:ext cx="7704000" cy="9072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2700"/>
              <a:buNone/>
              <a:defRPr sz="2700"/>
            </a:lvl1pPr>
            <a:lvl2pPr lvl="1" algn="r">
              <a:lnSpc>
                <a:spcPct val="100000"/>
              </a:lnSpc>
              <a:spcBef>
                <a:spcPts val="0"/>
              </a:spcBef>
              <a:spcAft>
                <a:spcPts val="0"/>
              </a:spcAft>
              <a:buSzPts val="2700"/>
              <a:buNone/>
              <a:defRPr sz="2700"/>
            </a:lvl2pPr>
            <a:lvl3pPr lvl="2" algn="r">
              <a:lnSpc>
                <a:spcPct val="100000"/>
              </a:lnSpc>
              <a:spcBef>
                <a:spcPts val="0"/>
              </a:spcBef>
              <a:spcAft>
                <a:spcPts val="0"/>
              </a:spcAft>
              <a:buSzPts val="2700"/>
              <a:buNone/>
              <a:defRPr sz="2700"/>
            </a:lvl3pPr>
            <a:lvl4pPr lvl="3" algn="r">
              <a:lnSpc>
                <a:spcPct val="100000"/>
              </a:lnSpc>
              <a:spcBef>
                <a:spcPts val="0"/>
              </a:spcBef>
              <a:spcAft>
                <a:spcPts val="0"/>
              </a:spcAft>
              <a:buSzPts val="2700"/>
              <a:buNone/>
              <a:defRPr sz="2700"/>
            </a:lvl4pPr>
            <a:lvl5pPr lvl="4" algn="r">
              <a:lnSpc>
                <a:spcPct val="100000"/>
              </a:lnSpc>
              <a:spcBef>
                <a:spcPts val="0"/>
              </a:spcBef>
              <a:spcAft>
                <a:spcPts val="0"/>
              </a:spcAft>
              <a:buSzPts val="2700"/>
              <a:buNone/>
              <a:defRPr sz="2700"/>
            </a:lvl5pPr>
            <a:lvl6pPr lvl="5" algn="r">
              <a:lnSpc>
                <a:spcPct val="100000"/>
              </a:lnSpc>
              <a:spcBef>
                <a:spcPts val="0"/>
              </a:spcBef>
              <a:spcAft>
                <a:spcPts val="0"/>
              </a:spcAft>
              <a:buSzPts val="2700"/>
              <a:buNone/>
              <a:defRPr sz="2700"/>
            </a:lvl6pPr>
            <a:lvl7pPr lvl="6" algn="r">
              <a:lnSpc>
                <a:spcPct val="100000"/>
              </a:lnSpc>
              <a:spcBef>
                <a:spcPts val="0"/>
              </a:spcBef>
              <a:spcAft>
                <a:spcPts val="0"/>
              </a:spcAft>
              <a:buSzPts val="2700"/>
              <a:buNone/>
              <a:defRPr sz="2700"/>
            </a:lvl7pPr>
            <a:lvl8pPr lvl="7" algn="r">
              <a:lnSpc>
                <a:spcPct val="100000"/>
              </a:lnSpc>
              <a:spcBef>
                <a:spcPts val="0"/>
              </a:spcBef>
              <a:spcAft>
                <a:spcPts val="0"/>
              </a:spcAft>
              <a:buSzPts val="2700"/>
              <a:buNone/>
              <a:defRPr sz="2700"/>
            </a:lvl8pPr>
            <a:lvl9pPr lvl="8" algn="r">
              <a:lnSpc>
                <a:spcPct val="100000"/>
              </a:lnSpc>
              <a:spcBef>
                <a:spcPts val="0"/>
              </a:spcBef>
              <a:spcAft>
                <a:spcPts val="0"/>
              </a:spcAft>
              <a:buSzPts val="2700"/>
              <a:buNone/>
              <a:defRPr sz="2700"/>
            </a:lvl9pPr>
          </a:lstStyle>
          <a:p>
            <a:endParaRPr/>
          </a:p>
        </p:txBody>
      </p:sp>
      <p:sp>
        <p:nvSpPr>
          <p:cNvPr id="210" name="Google Shape;210;p116"/>
          <p:cNvSpPr txBox="1">
            <a:spLocks noGrp="1"/>
          </p:cNvSpPr>
          <p:nvPr>
            <p:ph type="subTitle" idx="1"/>
          </p:nvPr>
        </p:nvSpPr>
        <p:spPr>
          <a:xfrm flipH="1">
            <a:off x="3888200" y="2341975"/>
            <a:ext cx="1695600" cy="3255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SzPts val="14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211" name="Google Shape;211;p116"/>
          <p:cNvSpPr txBox="1">
            <a:spLocks noGrp="1"/>
          </p:cNvSpPr>
          <p:nvPr>
            <p:ph type="subTitle" idx="2"/>
          </p:nvPr>
        </p:nvSpPr>
        <p:spPr>
          <a:xfrm flipH="1">
            <a:off x="3888200" y="2667600"/>
            <a:ext cx="3006000" cy="2700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212" name="Google Shape;212;p116"/>
          <p:cNvSpPr txBox="1">
            <a:spLocks noGrp="1"/>
          </p:cNvSpPr>
          <p:nvPr>
            <p:ph type="subTitle" idx="3"/>
          </p:nvPr>
        </p:nvSpPr>
        <p:spPr>
          <a:xfrm flipH="1">
            <a:off x="720000" y="2087150"/>
            <a:ext cx="2980800" cy="9318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900"/>
              <a:buNone/>
              <a:defRPr sz="14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13" name="Google Shape;213;p116"/>
          <p:cNvSpPr txBox="1">
            <a:spLocks noGrp="1"/>
          </p:cNvSpPr>
          <p:nvPr>
            <p:ph type="subTitle" idx="4"/>
          </p:nvPr>
        </p:nvSpPr>
        <p:spPr>
          <a:xfrm flipH="1">
            <a:off x="1212475" y="3090503"/>
            <a:ext cx="2553300" cy="1017600"/>
          </a:xfrm>
          <a:prstGeom prst="rect">
            <a:avLst/>
          </a:prstGeom>
          <a:noFill/>
          <a:ln>
            <a:noFill/>
          </a:ln>
        </p:spPr>
        <p:txBody>
          <a:bodyPr spcFirstLastPara="1" wrap="square" lIns="91425" tIns="91425" rIns="91425" bIns="91425" anchor="ctr" anchorCtr="0">
            <a:noAutofit/>
          </a:bodyPr>
          <a:lstStyle>
            <a:lvl1pPr lvl="0" algn="l">
              <a:lnSpc>
                <a:spcPct val="115000"/>
              </a:lnSpc>
              <a:spcBef>
                <a:spcPts val="0"/>
              </a:spcBef>
              <a:spcAft>
                <a:spcPts val="0"/>
              </a:spcAft>
              <a:buSzPts val="1800"/>
              <a:buChar char="●"/>
              <a:defRPr sz="1100"/>
            </a:lvl1pPr>
            <a:lvl2pPr lvl="1" algn="l">
              <a:lnSpc>
                <a:spcPct val="100000"/>
              </a:lnSpc>
              <a:spcBef>
                <a:spcPts val="1600"/>
              </a:spcBef>
              <a:spcAft>
                <a:spcPts val="0"/>
              </a:spcAft>
              <a:buSzPts val="1400"/>
              <a:buChar char="○"/>
              <a:defRPr sz="900"/>
            </a:lvl2pPr>
            <a:lvl3pPr lvl="2" algn="l">
              <a:lnSpc>
                <a:spcPct val="100000"/>
              </a:lnSpc>
              <a:spcBef>
                <a:spcPts val="0"/>
              </a:spcBef>
              <a:spcAft>
                <a:spcPts val="0"/>
              </a:spcAft>
              <a:buSzPts val="1400"/>
              <a:buChar char="■"/>
              <a:defRPr sz="900"/>
            </a:lvl3pPr>
            <a:lvl4pPr lvl="3" algn="l">
              <a:lnSpc>
                <a:spcPct val="100000"/>
              </a:lnSpc>
              <a:spcBef>
                <a:spcPts val="0"/>
              </a:spcBef>
              <a:spcAft>
                <a:spcPts val="0"/>
              </a:spcAft>
              <a:buSzPts val="1400"/>
              <a:buChar char="●"/>
              <a:defRPr sz="900"/>
            </a:lvl4pPr>
            <a:lvl5pPr lvl="4" algn="l">
              <a:lnSpc>
                <a:spcPct val="100000"/>
              </a:lnSpc>
              <a:spcBef>
                <a:spcPts val="0"/>
              </a:spcBef>
              <a:spcAft>
                <a:spcPts val="0"/>
              </a:spcAft>
              <a:buSzPts val="1400"/>
              <a:buChar char="○"/>
              <a:defRPr sz="900"/>
            </a:lvl5pPr>
            <a:lvl6pPr lvl="5" algn="l">
              <a:lnSpc>
                <a:spcPct val="100000"/>
              </a:lnSpc>
              <a:spcBef>
                <a:spcPts val="0"/>
              </a:spcBef>
              <a:spcAft>
                <a:spcPts val="0"/>
              </a:spcAft>
              <a:buSzPts val="1400"/>
              <a:buChar char="■"/>
              <a:defRPr sz="900"/>
            </a:lvl6pPr>
            <a:lvl7pPr lvl="6" algn="l">
              <a:lnSpc>
                <a:spcPct val="100000"/>
              </a:lnSpc>
              <a:spcBef>
                <a:spcPts val="0"/>
              </a:spcBef>
              <a:spcAft>
                <a:spcPts val="0"/>
              </a:spcAft>
              <a:buSzPts val="1400"/>
              <a:buChar char="●"/>
              <a:defRPr sz="900"/>
            </a:lvl7pPr>
            <a:lvl8pPr lvl="7" algn="l">
              <a:lnSpc>
                <a:spcPct val="100000"/>
              </a:lnSpc>
              <a:spcBef>
                <a:spcPts val="0"/>
              </a:spcBef>
              <a:spcAft>
                <a:spcPts val="0"/>
              </a:spcAft>
              <a:buSzPts val="1400"/>
              <a:buChar char="○"/>
              <a:defRPr sz="900"/>
            </a:lvl8pPr>
            <a:lvl9pPr lvl="8" algn="l">
              <a:lnSpc>
                <a:spcPct val="100000"/>
              </a:lnSpc>
              <a:spcBef>
                <a:spcPts val="0"/>
              </a:spcBef>
              <a:spcAft>
                <a:spcPts val="0"/>
              </a:spcAft>
              <a:buSzPts val="1400"/>
              <a:buChar char="■"/>
              <a:defRPr sz="9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grpSp>
        <p:nvGrpSpPr>
          <p:cNvPr id="10" name="Google Shape;10;p99"/>
          <p:cNvGrpSpPr/>
          <p:nvPr/>
        </p:nvGrpSpPr>
        <p:grpSpPr>
          <a:xfrm>
            <a:off x="750" y="-10925"/>
            <a:ext cx="9142588" cy="5164690"/>
            <a:chOff x="750" y="-10925"/>
            <a:chExt cx="9142588" cy="5164690"/>
          </a:xfrm>
        </p:grpSpPr>
        <p:sp>
          <p:nvSpPr>
            <p:cNvPr id="11" name="Google Shape;11;p99"/>
            <p:cNvSpPr/>
            <p:nvPr/>
          </p:nvSpPr>
          <p:spPr>
            <a:xfrm>
              <a:off x="5273449" y="4088464"/>
              <a:ext cx="1099584" cy="1065269"/>
            </a:xfrm>
            <a:custGeom>
              <a:avLst/>
              <a:gdLst/>
              <a:ahLst/>
              <a:cxnLst/>
              <a:rect l="l" t="t" r="r" b="b"/>
              <a:pathLst>
                <a:path w="34287" h="33217" extrusionOk="0">
                  <a:moveTo>
                    <a:pt x="0" y="0"/>
                  </a:moveTo>
                  <a:lnTo>
                    <a:pt x="0" y="33217"/>
                  </a:lnTo>
                  <a:lnTo>
                    <a:pt x="34286" y="33217"/>
                  </a:lnTo>
                  <a:lnTo>
                    <a:pt x="0"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99"/>
            <p:cNvSpPr/>
            <p:nvPr/>
          </p:nvSpPr>
          <p:spPr>
            <a:xfrm>
              <a:off x="7516489" y="4088464"/>
              <a:ext cx="1099584" cy="1065269"/>
            </a:xfrm>
            <a:custGeom>
              <a:avLst/>
              <a:gdLst/>
              <a:ahLst/>
              <a:cxnLst/>
              <a:rect l="l" t="t" r="r" b="b"/>
              <a:pathLst>
                <a:path w="34287" h="33217" extrusionOk="0">
                  <a:moveTo>
                    <a:pt x="34286" y="0"/>
                  </a:moveTo>
                  <a:lnTo>
                    <a:pt x="0" y="33217"/>
                  </a:lnTo>
                  <a:lnTo>
                    <a:pt x="34286" y="33217"/>
                  </a:lnTo>
                  <a:lnTo>
                    <a:pt x="342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99"/>
            <p:cNvSpPr/>
            <p:nvPr/>
          </p:nvSpPr>
          <p:spPr>
            <a:xfrm>
              <a:off x="750" y="0"/>
              <a:ext cx="3334029" cy="3324803"/>
            </a:xfrm>
            <a:custGeom>
              <a:avLst/>
              <a:gdLst/>
              <a:ahLst/>
              <a:cxnLst/>
              <a:rect l="l" t="t" r="r" b="b"/>
              <a:pathLst>
                <a:path w="103961" h="103343" extrusionOk="0">
                  <a:moveTo>
                    <a:pt x="0" y="1"/>
                  </a:moveTo>
                  <a:lnTo>
                    <a:pt x="0" y="103343"/>
                  </a:lnTo>
                  <a:lnTo>
                    <a:pt x="103961"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99"/>
            <p:cNvSpPr/>
            <p:nvPr/>
          </p:nvSpPr>
          <p:spPr>
            <a:xfrm>
              <a:off x="1878350" y="1450514"/>
              <a:ext cx="723948" cy="1423235"/>
            </a:xfrm>
            <a:custGeom>
              <a:avLst/>
              <a:gdLst/>
              <a:ahLst/>
              <a:cxnLst/>
              <a:rect l="l" t="t" r="r" b="b"/>
              <a:pathLst>
                <a:path w="22574" h="44379" extrusionOk="0">
                  <a:moveTo>
                    <a:pt x="0" y="0"/>
                  </a:moveTo>
                  <a:lnTo>
                    <a:pt x="0" y="44378"/>
                  </a:lnTo>
                  <a:cubicBezTo>
                    <a:pt x="12465" y="44378"/>
                    <a:pt x="22574" y="34453"/>
                    <a:pt x="22574" y="22189"/>
                  </a:cubicBezTo>
                  <a:cubicBezTo>
                    <a:pt x="22574" y="21571"/>
                    <a:pt x="22557" y="20970"/>
                    <a:pt x="22507" y="20368"/>
                  </a:cubicBezTo>
                  <a:cubicBezTo>
                    <a:pt x="21554" y="8956"/>
                    <a:pt x="11847" y="0"/>
                    <a:pt x="0"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99"/>
            <p:cNvSpPr/>
            <p:nvPr/>
          </p:nvSpPr>
          <p:spPr>
            <a:xfrm>
              <a:off x="756" y="4375138"/>
              <a:ext cx="1375001" cy="778595"/>
            </a:xfrm>
            <a:custGeom>
              <a:avLst/>
              <a:gdLst/>
              <a:ahLst/>
              <a:cxnLst/>
              <a:rect l="l" t="t" r="r" b="b"/>
              <a:pathLst>
                <a:path w="42875" h="24278" extrusionOk="0">
                  <a:moveTo>
                    <a:pt x="0" y="1"/>
                  </a:moveTo>
                  <a:lnTo>
                    <a:pt x="0" y="24278"/>
                  </a:lnTo>
                  <a:lnTo>
                    <a:pt x="42874" y="24278"/>
                  </a:lnTo>
                  <a:lnTo>
                    <a:pt x="42874"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99"/>
            <p:cNvSpPr/>
            <p:nvPr/>
          </p:nvSpPr>
          <p:spPr>
            <a:xfrm>
              <a:off x="1351063" y="9641"/>
              <a:ext cx="527295" cy="5133926"/>
            </a:xfrm>
            <a:custGeom>
              <a:avLst/>
              <a:gdLst/>
              <a:ahLst/>
              <a:cxnLst/>
              <a:rect l="l" t="t" r="r" b="b"/>
              <a:pathLst>
                <a:path w="16442" h="160085" extrusionOk="0">
                  <a:moveTo>
                    <a:pt x="1" y="0"/>
                  </a:moveTo>
                  <a:lnTo>
                    <a:pt x="1" y="160085"/>
                  </a:lnTo>
                  <a:lnTo>
                    <a:pt x="16442" y="160085"/>
                  </a:lnTo>
                  <a:lnTo>
                    <a:pt x="16442"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99"/>
            <p:cNvSpPr/>
            <p:nvPr/>
          </p:nvSpPr>
          <p:spPr>
            <a:xfrm>
              <a:off x="8614983" y="237370"/>
              <a:ext cx="527295" cy="4916395"/>
            </a:xfrm>
            <a:custGeom>
              <a:avLst/>
              <a:gdLst/>
              <a:ahLst/>
              <a:cxnLst/>
              <a:rect l="l" t="t" r="r" b="b"/>
              <a:pathLst>
                <a:path w="16442" h="153302" extrusionOk="0">
                  <a:moveTo>
                    <a:pt x="0" y="0"/>
                  </a:moveTo>
                  <a:lnTo>
                    <a:pt x="0" y="153301"/>
                  </a:lnTo>
                  <a:lnTo>
                    <a:pt x="16441" y="153301"/>
                  </a:lnTo>
                  <a:lnTo>
                    <a:pt x="16441"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99"/>
            <p:cNvSpPr/>
            <p:nvPr/>
          </p:nvSpPr>
          <p:spPr>
            <a:xfrm>
              <a:off x="7715" y="2873717"/>
              <a:ext cx="5265766" cy="2279504"/>
            </a:xfrm>
            <a:custGeom>
              <a:avLst/>
              <a:gdLst/>
              <a:ahLst/>
              <a:cxnLst/>
              <a:rect l="l" t="t" r="r" b="b"/>
              <a:pathLst>
                <a:path w="164196" h="71079" extrusionOk="0">
                  <a:moveTo>
                    <a:pt x="0" y="0"/>
                  </a:moveTo>
                  <a:lnTo>
                    <a:pt x="0" y="14102"/>
                  </a:lnTo>
                  <a:lnTo>
                    <a:pt x="150093" y="14102"/>
                  </a:lnTo>
                  <a:lnTo>
                    <a:pt x="150093" y="71078"/>
                  </a:lnTo>
                  <a:lnTo>
                    <a:pt x="164195" y="71078"/>
                  </a:lnTo>
                  <a:lnTo>
                    <a:pt x="164195" y="67"/>
                  </a:lnTo>
                  <a:lnTo>
                    <a:pt x="150143" y="67"/>
                  </a:lnTo>
                  <a:lnTo>
                    <a:pt x="150143"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Google Shape;19;p99"/>
            <p:cNvSpPr/>
            <p:nvPr/>
          </p:nvSpPr>
          <p:spPr>
            <a:xfrm>
              <a:off x="1878350" y="-10925"/>
              <a:ext cx="1455393" cy="1461461"/>
            </a:xfrm>
            <a:custGeom>
              <a:avLst/>
              <a:gdLst/>
              <a:ahLst/>
              <a:cxnLst/>
              <a:rect l="l" t="t" r="r" b="b"/>
              <a:pathLst>
                <a:path w="45181" h="44930" extrusionOk="0">
                  <a:moveTo>
                    <a:pt x="45180" y="0"/>
                  </a:moveTo>
                  <a:lnTo>
                    <a:pt x="0" y="44929"/>
                  </a:lnTo>
                  <a:lnTo>
                    <a:pt x="45180" y="44929"/>
                  </a:lnTo>
                  <a:lnTo>
                    <a:pt x="45180"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 name="Google Shape;20;p99"/>
            <p:cNvSpPr/>
            <p:nvPr/>
          </p:nvSpPr>
          <p:spPr>
            <a:xfrm>
              <a:off x="3331550" y="-6050"/>
              <a:ext cx="1448955" cy="1461460"/>
            </a:xfrm>
            <a:custGeom>
              <a:avLst/>
              <a:gdLst/>
              <a:ahLst/>
              <a:cxnLst/>
              <a:rect l="l" t="t" r="r" b="b"/>
              <a:pathLst>
                <a:path w="45181" h="45180" extrusionOk="0">
                  <a:moveTo>
                    <a:pt x="0" y="0"/>
                  </a:moveTo>
                  <a:lnTo>
                    <a:pt x="0" y="45180"/>
                  </a:lnTo>
                  <a:lnTo>
                    <a:pt x="45180"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21;p99"/>
            <p:cNvSpPr/>
            <p:nvPr/>
          </p:nvSpPr>
          <p:spPr>
            <a:xfrm>
              <a:off x="2995036" y="3325968"/>
              <a:ext cx="1827798" cy="1827252"/>
            </a:xfrm>
            <a:custGeom>
              <a:avLst/>
              <a:gdLst/>
              <a:ahLst/>
              <a:cxnLst/>
              <a:rect l="l" t="t" r="r" b="b"/>
              <a:pathLst>
                <a:path w="56994" h="56977" extrusionOk="0">
                  <a:moveTo>
                    <a:pt x="56993" y="0"/>
                  </a:moveTo>
                  <a:lnTo>
                    <a:pt x="1" y="56976"/>
                  </a:lnTo>
                  <a:lnTo>
                    <a:pt x="56993" y="56976"/>
                  </a:lnTo>
                  <a:lnTo>
                    <a:pt x="56993"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99"/>
            <p:cNvSpPr/>
            <p:nvPr/>
          </p:nvSpPr>
          <p:spPr>
            <a:xfrm>
              <a:off x="2995036" y="3325968"/>
              <a:ext cx="1827798" cy="1827766"/>
            </a:xfrm>
            <a:custGeom>
              <a:avLst/>
              <a:gdLst/>
              <a:ahLst/>
              <a:cxnLst/>
              <a:rect l="l" t="t" r="r" b="b"/>
              <a:pathLst>
                <a:path w="56994" h="56993" extrusionOk="0">
                  <a:moveTo>
                    <a:pt x="1" y="0"/>
                  </a:moveTo>
                  <a:lnTo>
                    <a:pt x="1" y="56993"/>
                  </a:lnTo>
                  <a:lnTo>
                    <a:pt x="5699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99"/>
            <p:cNvSpPr/>
            <p:nvPr/>
          </p:nvSpPr>
          <p:spPr>
            <a:xfrm>
              <a:off x="2350" y="-10925"/>
              <a:ext cx="1881900" cy="952629"/>
            </a:xfrm>
            <a:custGeom>
              <a:avLst/>
              <a:gdLst/>
              <a:ahLst/>
              <a:cxnLst/>
              <a:rect l="l" t="t" r="r" b="b"/>
              <a:pathLst>
                <a:path w="58681" h="29341" extrusionOk="0">
                  <a:moveTo>
                    <a:pt x="0" y="0"/>
                  </a:moveTo>
                  <a:lnTo>
                    <a:pt x="0" y="217"/>
                  </a:lnTo>
                  <a:lnTo>
                    <a:pt x="1" y="217"/>
                  </a:lnTo>
                  <a:cubicBezTo>
                    <a:pt x="0" y="145"/>
                    <a:pt x="0" y="72"/>
                    <a:pt x="0" y="0"/>
                  </a:cubicBezTo>
                  <a:close/>
                  <a:moveTo>
                    <a:pt x="1" y="217"/>
                  </a:moveTo>
                  <a:cubicBezTo>
                    <a:pt x="118" y="16324"/>
                    <a:pt x="13206" y="29340"/>
                    <a:pt x="29340" y="29340"/>
                  </a:cubicBezTo>
                  <a:cubicBezTo>
                    <a:pt x="30142" y="29340"/>
                    <a:pt x="30961" y="29307"/>
                    <a:pt x="31763" y="29240"/>
                  </a:cubicBezTo>
                  <a:cubicBezTo>
                    <a:pt x="46834" y="28003"/>
                    <a:pt x="58681" y="15606"/>
                    <a:pt x="58681" y="217"/>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 name="Google Shape;24;p99"/>
            <p:cNvSpPr/>
            <p:nvPr/>
          </p:nvSpPr>
          <p:spPr>
            <a:xfrm>
              <a:off x="7386800" y="-10925"/>
              <a:ext cx="1756538" cy="1773107"/>
            </a:xfrm>
            <a:custGeom>
              <a:avLst/>
              <a:gdLst/>
              <a:ahLst/>
              <a:cxnLst/>
              <a:rect l="l" t="t" r="r" b="b"/>
              <a:pathLst>
                <a:path w="54772" h="54772" extrusionOk="0">
                  <a:moveTo>
                    <a:pt x="1" y="1"/>
                  </a:moveTo>
                  <a:lnTo>
                    <a:pt x="54772" y="54771"/>
                  </a:lnTo>
                  <a:lnTo>
                    <a:pt x="54772"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99"/>
            <p:cNvSpPr/>
            <p:nvPr/>
          </p:nvSpPr>
          <p:spPr>
            <a:xfrm>
              <a:off x="4252116" y="833231"/>
              <a:ext cx="1021365" cy="2043180"/>
            </a:xfrm>
            <a:custGeom>
              <a:avLst/>
              <a:gdLst/>
              <a:ahLst/>
              <a:cxnLst/>
              <a:rect l="l" t="t" r="r" b="b"/>
              <a:pathLst>
                <a:path w="31848" h="63710" extrusionOk="0">
                  <a:moveTo>
                    <a:pt x="31847" y="0"/>
                  </a:moveTo>
                  <a:cubicBezTo>
                    <a:pt x="14270" y="0"/>
                    <a:pt x="1" y="14253"/>
                    <a:pt x="1" y="31847"/>
                  </a:cubicBezTo>
                  <a:cubicBezTo>
                    <a:pt x="1" y="32732"/>
                    <a:pt x="34" y="33601"/>
                    <a:pt x="118" y="34470"/>
                  </a:cubicBezTo>
                  <a:cubicBezTo>
                    <a:pt x="1471" y="50995"/>
                    <a:pt x="15272" y="63693"/>
                    <a:pt x="31847" y="63710"/>
                  </a:cubicBezTo>
                  <a:lnTo>
                    <a:pt x="31847"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6" name="Google Shape;26;p99"/>
          <p:cNvSpPr txBox="1">
            <a:spLocks noGrp="1"/>
          </p:cNvSpPr>
          <p:nvPr>
            <p:ph type="ctrTitle"/>
          </p:nvPr>
        </p:nvSpPr>
        <p:spPr>
          <a:xfrm>
            <a:off x="5393500" y="1421300"/>
            <a:ext cx="3164100" cy="1516500"/>
          </a:xfrm>
          <a:prstGeom prst="rect">
            <a:avLst/>
          </a:prstGeom>
          <a:noFill/>
          <a:ln>
            <a:noFill/>
          </a:ln>
        </p:spPr>
        <p:txBody>
          <a:bodyPr spcFirstLastPara="1" wrap="square" lIns="91425" tIns="91425" rIns="91425" bIns="91425" anchor="b" anchorCtr="0">
            <a:noAutofit/>
          </a:bodyPr>
          <a:lstStyle>
            <a:lvl1pPr lvl="0" algn="l">
              <a:lnSpc>
                <a:spcPct val="75000"/>
              </a:lnSpc>
              <a:spcBef>
                <a:spcPts val="0"/>
              </a:spcBef>
              <a:spcAft>
                <a:spcPts val="0"/>
              </a:spcAft>
              <a:buSzPts val="5200"/>
              <a:buNone/>
              <a:defRPr sz="56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7" name="Google Shape;27;p99"/>
          <p:cNvSpPr txBox="1">
            <a:spLocks noGrp="1"/>
          </p:cNvSpPr>
          <p:nvPr>
            <p:ph type="subTitle" idx="1"/>
          </p:nvPr>
        </p:nvSpPr>
        <p:spPr>
          <a:xfrm>
            <a:off x="5393500" y="3018000"/>
            <a:ext cx="3164100" cy="5352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800"/>
              <a:buNone/>
              <a:defRPr sz="16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Numbers and text">
  <p:cSld name="CUSTOM_31">
    <p:spTree>
      <p:nvGrpSpPr>
        <p:cNvPr id="1" name="Shape 214"/>
        <p:cNvGrpSpPr/>
        <p:nvPr/>
      </p:nvGrpSpPr>
      <p:grpSpPr>
        <a:xfrm>
          <a:off x="0" y="0"/>
          <a:ext cx="0" cy="0"/>
          <a:chOff x="0" y="0"/>
          <a:chExt cx="0" cy="0"/>
        </a:xfrm>
      </p:grpSpPr>
      <p:sp>
        <p:nvSpPr>
          <p:cNvPr id="215" name="Google Shape;215;p117"/>
          <p:cNvSpPr txBox="1">
            <a:spLocks noGrp="1"/>
          </p:cNvSpPr>
          <p:nvPr>
            <p:ph type="title"/>
          </p:nvPr>
        </p:nvSpPr>
        <p:spPr>
          <a:xfrm>
            <a:off x="716550" y="2140425"/>
            <a:ext cx="2461500" cy="688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36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endParaRPr/>
          </a:p>
        </p:txBody>
      </p:sp>
      <p:sp>
        <p:nvSpPr>
          <p:cNvPr id="216" name="Google Shape;216;p117"/>
          <p:cNvSpPr txBox="1">
            <a:spLocks noGrp="1"/>
          </p:cNvSpPr>
          <p:nvPr>
            <p:ph type="body" idx="1"/>
          </p:nvPr>
        </p:nvSpPr>
        <p:spPr>
          <a:xfrm>
            <a:off x="716550" y="2828925"/>
            <a:ext cx="2461500" cy="6885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sz="1400"/>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17" name="Google Shape;217;p117"/>
          <p:cNvSpPr txBox="1">
            <a:spLocks noGrp="1"/>
          </p:cNvSpPr>
          <p:nvPr>
            <p:ph type="title" idx="2"/>
          </p:nvPr>
        </p:nvSpPr>
        <p:spPr>
          <a:xfrm>
            <a:off x="3341244" y="2140425"/>
            <a:ext cx="2461500" cy="688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36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endParaRPr/>
          </a:p>
        </p:txBody>
      </p:sp>
      <p:sp>
        <p:nvSpPr>
          <p:cNvPr id="218" name="Google Shape;218;p117"/>
          <p:cNvSpPr txBox="1">
            <a:spLocks noGrp="1"/>
          </p:cNvSpPr>
          <p:nvPr>
            <p:ph type="body" idx="3"/>
          </p:nvPr>
        </p:nvSpPr>
        <p:spPr>
          <a:xfrm>
            <a:off x="3341244" y="2828925"/>
            <a:ext cx="2461500" cy="6885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sz="1400"/>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19" name="Google Shape;219;p117"/>
          <p:cNvSpPr txBox="1">
            <a:spLocks noGrp="1"/>
          </p:cNvSpPr>
          <p:nvPr>
            <p:ph type="title" idx="4"/>
          </p:nvPr>
        </p:nvSpPr>
        <p:spPr>
          <a:xfrm>
            <a:off x="5965939" y="2140425"/>
            <a:ext cx="2461500" cy="688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36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endParaRPr/>
          </a:p>
        </p:txBody>
      </p:sp>
      <p:sp>
        <p:nvSpPr>
          <p:cNvPr id="220" name="Google Shape;220;p117"/>
          <p:cNvSpPr txBox="1">
            <a:spLocks noGrp="1"/>
          </p:cNvSpPr>
          <p:nvPr>
            <p:ph type="body" idx="5"/>
          </p:nvPr>
        </p:nvSpPr>
        <p:spPr>
          <a:xfrm>
            <a:off x="5965939" y="2828925"/>
            <a:ext cx="2461500" cy="6885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sz="1400"/>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21" name="Google Shape;221;p117"/>
          <p:cNvSpPr/>
          <p:nvPr/>
        </p:nvSpPr>
        <p:spPr>
          <a:xfrm rot="10800000" flipH="1">
            <a:off x="7516489" y="-10893"/>
            <a:ext cx="1099584" cy="1065269"/>
          </a:xfrm>
          <a:custGeom>
            <a:avLst/>
            <a:gdLst/>
            <a:ahLst/>
            <a:cxnLst/>
            <a:rect l="l" t="t" r="r" b="b"/>
            <a:pathLst>
              <a:path w="34287" h="33217" extrusionOk="0">
                <a:moveTo>
                  <a:pt x="34286" y="0"/>
                </a:moveTo>
                <a:lnTo>
                  <a:pt x="0" y="33217"/>
                </a:lnTo>
                <a:lnTo>
                  <a:pt x="34286" y="33217"/>
                </a:lnTo>
                <a:lnTo>
                  <a:pt x="342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p117"/>
          <p:cNvSpPr/>
          <p:nvPr/>
        </p:nvSpPr>
        <p:spPr>
          <a:xfrm rot="10800000" flipH="1">
            <a:off x="756" y="-10893"/>
            <a:ext cx="1375001" cy="778595"/>
          </a:xfrm>
          <a:custGeom>
            <a:avLst/>
            <a:gdLst/>
            <a:ahLst/>
            <a:cxnLst/>
            <a:rect l="l" t="t" r="r" b="b"/>
            <a:pathLst>
              <a:path w="42875" h="24278" extrusionOk="0">
                <a:moveTo>
                  <a:pt x="0" y="1"/>
                </a:moveTo>
                <a:lnTo>
                  <a:pt x="0" y="24278"/>
                </a:lnTo>
                <a:lnTo>
                  <a:pt x="42874" y="24278"/>
                </a:lnTo>
                <a:lnTo>
                  <a:pt x="42874"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3" name="Google Shape;223;p117"/>
          <p:cNvSpPr/>
          <p:nvPr/>
        </p:nvSpPr>
        <p:spPr>
          <a:xfrm rot="10800000" flipH="1">
            <a:off x="8614983" y="-10925"/>
            <a:ext cx="527295" cy="4916395"/>
          </a:xfrm>
          <a:custGeom>
            <a:avLst/>
            <a:gdLst/>
            <a:ahLst/>
            <a:cxnLst/>
            <a:rect l="l" t="t" r="r" b="b"/>
            <a:pathLst>
              <a:path w="16442" h="153302" extrusionOk="0">
                <a:moveTo>
                  <a:pt x="0" y="0"/>
                </a:moveTo>
                <a:lnTo>
                  <a:pt x="0" y="153301"/>
                </a:lnTo>
                <a:lnTo>
                  <a:pt x="16441" y="153301"/>
                </a:lnTo>
                <a:lnTo>
                  <a:pt x="16441"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 name="Google Shape;224;p117"/>
          <p:cNvSpPr/>
          <p:nvPr/>
        </p:nvSpPr>
        <p:spPr>
          <a:xfrm rot="10800000" flipH="1">
            <a:off x="2350" y="4201137"/>
            <a:ext cx="1881900" cy="952629"/>
          </a:xfrm>
          <a:custGeom>
            <a:avLst/>
            <a:gdLst/>
            <a:ahLst/>
            <a:cxnLst/>
            <a:rect l="l" t="t" r="r" b="b"/>
            <a:pathLst>
              <a:path w="58681" h="29341" extrusionOk="0">
                <a:moveTo>
                  <a:pt x="0" y="0"/>
                </a:moveTo>
                <a:lnTo>
                  <a:pt x="0" y="217"/>
                </a:lnTo>
                <a:lnTo>
                  <a:pt x="1" y="217"/>
                </a:lnTo>
                <a:cubicBezTo>
                  <a:pt x="0" y="145"/>
                  <a:pt x="0" y="72"/>
                  <a:pt x="0" y="0"/>
                </a:cubicBezTo>
                <a:close/>
                <a:moveTo>
                  <a:pt x="1" y="217"/>
                </a:moveTo>
                <a:cubicBezTo>
                  <a:pt x="118" y="16324"/>
                  <a:pt x="13206" y="29340"/>
                  <a:pt x="29340" y="29340"/>
                </a:cubicBezTo>
                <a:cubicBezTo>
                  <a:pt x="30142" y="29340"/>
                  <a:pt x="30961" y="29307"/>
                  <a:pt x="31763" y="29240"/>
                </a:cubicBezTo>
                <a:cubicBezTo>
                  <a:pt x="46834" y="28003"/>
                  <a:pt x="58681" y="15606"/>
                  <a:pt x="58681" y="217"/>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5" name="Google Shape;225;p117"/>
          <p:cNvSpPr/>
          <p:nvPr/>
        </p:nvSpPr>
        <p:spPr>
          <a:xfrm rot="10800000" flipH="1">
            <a:off x="7386800" y="3380659"/>
            <a:ext cx="1756538" cy="1773107"/>
          </a:xfrm>
          <a:custGeom>
            <a:avLst/>
            <a:gdLst/>
            <a:ahLst/>
            <a:cxnLst/>
            <a:rect l="l" t="t" r="r" b="b"/>
            <a:pathLst>
              <a:path w="54772" h="54772" extrusionOk="0">
                <a:moveTo>
                  <a:pt x="1" y="1"/>
                </a:moveTo>
                <a:lnTo>
                  <a:pt x="54772" y="54771"/>
                </a:lnTo>
                <a:lnTo>
                  <a:pt x="54772"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6" name="Google Shape;226;p117"/>
          <p:cNvSpPr/>
          <p:nvPr/>
        </p:nvSpPr>
        <p:spPr>
          <a:xfrm rot="5400000" flipH="1">
            <a:off x="2842416" y="-508745"/>
            <a:ext cx="1021365" cy="2043180"/>
          </a:xfrm>
          <a:custGeom>
            <a:avLst/>
            <a:gdLst/>
            <a:ahLst/>
            <a:cxnLst/>
            <a:rect l="l" t="t" r="r" b="b"/>
            <a:pathLst>
              <a:path w="31848" h="63710" extrusionOk="0">
                <a:moveTo>
                  <a:pt x="31847" y="0"/>
                </a:moveTo>
                <a:cubicBezTo>
                  <a:pt x="14270" y="0"/>
                  <a:pt x="1" y="14253"/>
                  <a:pt x="1" y="31847"/>
                </a:cubicBezTo>
                <a:cubicBezTo>
                  <a:pt x="1" y="32732"/>
                  <a:pt x="34" y="33601"/>
                  <a:pt x="118" y="34470"/>
                </a:cubicBezTo>
                <a:cubicBezTo>
                  <a:pt x="1471" y="50995"/>
                  <a:pt x="15272" y="63693"/>
                  <a:pt x="31847" y="63710"/>
                </a:cubicBezTo>
                <a:lnTo>
                  <a:pt x="31847"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7" name="Google Shape;227;p117"/>
          <p:cNvSpPr/>
          <p:nvPr/>
        </p:nvSpPr>
        <p:spPr>
          <a:xfrm rot="10800000">
            <a:off x="5574069" y="4027590"/>
            <a:ext cx="790634" cy="789473"/>
          </a:xfrm>
          <a:custGeom>
            <a:avLst/>
            <a:gdLst/>
            <a:ahLst/>
            <a:cxnLst/>
            <a:rect l="l" t="t" r="r" b="b"/>
            <a:pathLst>
              <a:path w="24663" h="24646" extrusionOk="0">
                <a:moveTo>
                  <a:pt x="1" y="1"/>
                </a:moveTo>
                <a:lnTo>
                  <a:pt x="1" y="24646"/>
                </a:lnTo>
                <a:lnTo>
                  <a:pt x="24662" y="24646"/>
                </a:lnTo>
                <a:lnTo>
                  <a:pt x="2466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p117"/>
          <p:cNvSpPr/>
          <p:nvPr/>
        </p:nvSpPr>
        <p:spPr>
          <a:xfrm>
            <a:off x="6034599" y="266873"/>
            <a:ext cx="1099595" cy="1099447"/>
          </a:xfrm>
          <a:custGeom>
            <a:avLst/>
            <a:gdLst/>
            <a:ahLst/>
            <a:cxnLst/>
            <a:rect l="l" t="t" r="r" b="b"/>
            <a:pathLst>
              <a:path w="50227" h="50226" extrusionOk="0">
                <a:moveTo>
                  <a:pt x="25114" y="0"/>
                </a:moveTo>
                <a:lnTo>
                  <a:pt x="1" y="25113"/>
                </a:lnTo>
                <a:lnTo>
                  <a:pt x="25114" y="50226"/>
                </a:lnTo>
                <a:lnTo>
                  <a:pt x="50227" y="25113"/>
                </a:lnTo>
                <a:lnTo>
                  <a:pt x="2511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9" name="Google Shape;229;p117"/>
          <p:cNvSpPr/>
          <p:nvPr/>
        </p:nvSpPr>
        <p:spPr>
          <a:xfrm>
            <a:off x="6034599" y="266873"/>
            <a:ext cx="1099595" cy="549724"/>
          </a:xfrm>
          <a:custGeom>
            <a:avLst/>
            <a:gdLst/>
            <a:ahLst/>
            <a:cxnLst/>
            <a:rect l="l" t="t" r="r" b="b"/>
            <a:pathLst>
              <a:path w="50227" h="25113" extrusionOk="0">
                <a:moveTo>
                  <a:pt x="25114" y="0"/>
                </a:moveTo>
                <a:lnTo>
                  <a:pt x="1" y="25113"/>
                </a:lnTo>
                <a:lnTo>
                  <a:pt x="50227" y="25113"/>
                </a:lnTo>
                <a:lnTo>
                  <a:pt x="25114"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hree columns">
  <p:cSld name="CUSTOM_8">
    <p:spTree>
      <p:nvGrpSpPr>
        <p:cNvPr id="1" name="Shape 230"/>
        <p:cNvGrpSpPr/>
        <p:nvPr/>
      </p:nvGrpSpPr>
      <p:grpSpPr>
        <a:xfrm>
          <a:off x="0" y="0"/>
          <a:ext cx="0" cy="0"/>
          <a:chOff x="0" y="0"/>
          <a:chExt cx="0" cy="0"/>
        </a:xfrm>
      </p:grpSpPr>
      <p:grpSp>
        <p:nvGrpSpPr>
          <p:cNvPr id="231" name="Google Shape;231;p118"/>
          <p:cNvGrpSpPr/>
          <p:nvPr/>
        </p:nvGrpSpPr>
        <p:grpSpPr>
          <a:xfrm>
            <a:off x="-688110" y="63"/>
            <a:ext cx="10516002" cy="5432333"/>
            <a:chOff x="-688110" y="63"/>
            <a:chExt cx="10516002" cy="5432333"/>
          </a:xfrm>
        </p:grpSpPr>
        <p:sp>
          <p:nvSpPr>
            <p:cNvPr id="232" name="Google Shape;232;p118"/>
            <p:cNvSpPr/>
            <p:nvPr/>
          </p:nvSpPr>
          <p:spPr>
            <a:xfrm>
              <a:off x="-688110" y="3201655"/>
              <a:ext cx="2840302" cy="2230741"/>
            </a:xfrm>
            <a:custGeom>
              <a:avLst/>
              <a:gdLst/>
              <a:ahLst/>
              <a:cxnLst/>
              <a:rect l="l" t="t" r="r" b="b"/>
              <a:pathLst>
                <a:path w="82639" h="64899" extrusionOk="0">
                  <a:moveTo>
                    <a:pt x="0" y="1"/>
                  </a:moveTo>
                  <a:lnTo>
                    <a:pt x="64976" y="64898"/>
                  </a:lnTo>
                  <a:lnTo>
                    <a:pt x="82638" y="64898"/>
                  </a:lnTo>
                  <a:lnTo>
                    <a:pt x="17834"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118"/>
            <p:cNvSpPr/>
            <p:nvPr/>
          </p:nvSpPr>
          <p:spPr>
            <a:xfrm>
              <a:off x="3366537" y="63"/>
              <a:ext cx="2411124" cy="1205650"/>
            </a:xfrm>
            <a:custGeom>
              <a:avLst/>
              <a:gdLst/>
              <a:ahLst/>
              <a:cxnLst/>
              <a:rect l="l" t="t" r="r" b="b"/>
              <a:pathLst>
                <a:path w="70152" h="35076" extrusionOk="0">
                  <a:moveTo>
                    <a:pt x="0" y="0"/>
                  </a:moveTo>
                  <a:cubicBezTo>
                    <a:pt x="0" y="19377"/>
                    <a:pt x="15699" y="35076"/>
                    <a:pt x="35076" y="35076"/>
                  </a:cubicBezTo>
                  <a:cubicBezTo>
                    <a:pt x="36043" y="35076"/>
                    <a:pt x="37009" y="35029"/>
                    <a:pt x="37960" y="34951"/>
                  </a:cubicBezTo>
                  <a:cubicBezTo>
                    <a:pt x="55981" y="33485"/>
                    <a:pt x="70152" y="18395"/>
                    <a:pt x="7015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118"/>
            <p:cNvSpPr/>
            <p:nvPr/>
          </p:nvSpPr>
          <p:spPr>
            <a:xfrm flipH="1">
              <a:off x="6987590" y="3201655"/>
              <a:ext cx="2840302" cy="2230741"/>
            </a:xfrm>
            <a:custGeom>
              <a:avLst/>
              <a:gdLst/>
              <a:ahLst/>
              <a:cxnLst/>
              <a:rect l="l" t="t" r="r" b="b"/>
              <a:pathLst>
                <a:path w="82639" h="64899" extrusionOk="0">
                  <a:moveTo>
                    <a:pt x="0" y="1"/>
                  </a:moveTo>
                  <a:lnTo>
                    <a:pt x="64976" y="64898"/>
                  </a:lnTo>
                  <a:lnTo>
                    <a:pt x="82638" y="64898"/>
                  </a:lnTo>
                  <a:lnTo>
                    <a:pt x="17834"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35" name="Google Shape;235;p118"/>
          <p:cNvSpPr txBox="1">
            <a:spLocks noGrp="1"/>
          </p:cNvSpPr>
          <p:nvPr>
            <p:ph type="ctrTitle"/>
          </p:nvPr>
        </p:nvSpPr>
        <p:spPr>
          <a:xfrm>
            <a:off x="720000" y="860400"/>
            <a:ext cx="7704000" cy="907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236" name="Google Shape;236;p118"/>
          <p:cNvSpPr txBox="1">
            <a:spLocks noGrp="1"/>
          </p:cNvSpPr>
          <p:nvPr>
            <p:ph type="subTitle" idx="1"/>
          </p:nvPr>
        </p:nvSpPr>
        <p:spPr>
          <a:xfrm>
            <a:off x="709825" y="2253500"/>
            <a:ext cx="1542000" cy="6888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37" name="Google Shape;237;p118"/>
          <p:cNvSpPr txBox="1">
            <a:spLocks noGrp="1"/>
          </p:cNvSpPr>
          <p:nvPr>
            <p:ph type="subTitle" idx="2"/>
          </p:nvPr>
        </p:nvSpPr>
        <p:spPr>
          <a:xfrm>
            <a:off x="709475" y="1942100"/>
            <a:ext cx="1542300" cy="311400"/>
          </a:xfrm>
          <a:prstGeom prst="rect">
            <a:avLst/>
          </a:prstGeom>
          <a:noFill/>
          <a:ln>
            <a:noFill/>
          </a:ln>
        </p:spPr>
        <p:txBody>
          <a:bodyPr spcFirstLastPara="1" wrap="square" lIns="91425" tIns="91425" rIns="91425" bIns="91425" anchor="t" anchorCtr="0">
            <a:noAutofit/>
          </a:bodyPr>
          <a:lstStyle>
            <a:lvl1pPr marR="0" lvl="0" algn="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238" name="Google Shape;238;p118"/>
          <p:cNvSpPr txBox="1">
            <a:spLocks noGrp="1"/>
          </p:cNvSpPr>
          <p:nvPr>
            <p:ph type="subTitle" idx="3"/>
          </p:nvPr>
        </p:nvSpPr>
        <p:spPr>
          <a:xfrm>
            <a:off x="2843401" y="3740325"/>
            <a:ext cx="1542600" cy="6888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39" name="Google Shape;239;p118"/>
          <p:cNvSpPr txBox="1">
            <a:spLocks noGrp="1"/>
          </p:cNvSpPr>
          <p:nvPr>
            <p:ph type="subTitle" idx="4"/>
          </p:nvPr>
        </p:nvSpPr>
        <p:spPr>
          <a:xfrm>
            <a:off x="2843050" y="3428925"/>
            <a:ext cx="1543200" cy="311400"/>
          </a:xfrm>
          <a:prstGeom prst="rect">
            <a:avLst/>
          </a:prstGeom>
          <a:noFill/>
          <a:ln>
            <a:noFill/>
          </a:ln>
        </p:spPr>
        <p:txBody>
          <a:bodyPr spcFirstLastPara="1" wrap="square" lIns="91425" tIns="91425" rIns="91425" bIns="91425" anchor="t" anchorCtr="0">
            <a:noAutofit/>
          </a:bodyPr>
          <a:lstStyle>
            <a:lvl1pPr marR="0" lvl="0" algn="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240" name="Google Shape;240;p118"/>
          <p:cNvSpPr txBox="1">
            <a:spLocks noGrp="1"/>
          </p:cNvSpPr>
          <p:nvPr>
            <p:ph type="subTitle" idx="5"/>
          </p:nvPr>
        </p:nvSpPr>
        <p:spPr>
          <a:xfrm>
            <a:off x="4973701" y="2239775"/>
            <a:ext cx="1542300" cy="6888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41" name="Google Shape;241;p118"/>
          <p:cNvSpPr txBox="1">
            <a:spLocks noGrp="1"/>
          </p:cNvSpPr>
          <p:nvPr>
            <p:ph type="subTitle" idx="6"/>
          </p:nvPr>
        </p:nvSpPr>
        <p:spPr>
          <a:xfrm>
            <a:off x="4973350" y="1928375"/>
            <a:ext cx="1542600" cy="311400"/>
          </a:xfrm>
          <a:prstGeom prst="rect">
            <a:avLst/>
          </a:prstGeom>
          <a:noFill/>
          <a:ln>
            <a:noFill/>
          </a:ln>
        </p:spPr>
        <p:txBody>
          <a:bodyPr spcFirstLastPara="1" wrap="square" lIns="91425" tIns="91425" rIns="91425" bIns="91425" anchor="t" anchorCtr="0">
            <a:noAutofit/>
          </a:bodyPr>
          <a:lstStyle>
            <a:lvl1pPr marR="0" lvl="0" algn="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four columns 2">
  <p:cSld name="CUSTOM_7">
    <p:spTree>
      <p:nvGrpSpPr>
        <p:cNvPr id="1" name="Shape 242"/>
        <p:cNvGrpSpPr/>
        <p:nvPr/>
      </p:nvGrpSpPr>
      <p:grpSpPr>
        <a:xfrm>
          <a:off x="0" y="0"/>
          <a:ext cx="0" cy="0"/>
          <a:chOff x="0" y="0"/>
          <a:chExt cx="0" cy="0"/>
        </a:xfrm>
      </p:grpSpPr>
      <p:grpSp>
        <p:nvGrpSpPr>
          <p:cNvPr id="243" name="Google Shape;243;p119"/>
          <p:cNvGrpSpPr/>
          <p:nvPr/>
        </p:nvGrpSpPr>
        <p:grpSpPr>
          <a:xfrm>
            <a:off x="-482" y="-1711"/>
            <a:ext cx="9144487" cy="1425462"/>
            <a:chOff x="-482" y="-1711"/>
            <a:chExt cx="9144487" cy="1425462"/>
          </a:xfrm>
        </p:grpSpPr>
        <p:sp>
          <p:nvSpPr>
            <p:cNvPr id="244" name="Google Shape;244;p119"/>
            <p:cNvSpPr/>
            <p:nvPr/>
          </p:nvSpPr>
          <p:spPr>
            <a:xfrm>
              <a:off x="-482" y="-1711"/>
              <a:ext cx="1320970" cy="1425462"/>
            </a:xfrm>
            <a:custGeom>
              <a:avLst/>
              <a:gdLst/>
              <a:ahLst/>
              <a:cxnLst/>
              <a:rect l="l" t="t" r="r" b="b"/>
              <a:pathLst>
                <a:path w="41187" h="44445" extrusionOk="0">
                  <a:moveTo>
                    <a:pt x="41153" y="0"/>
                  </a:moveTo>
                  <a:lnTo>
                    <a:pt x="0" y="117"/>
                  </a:lnTo>
                  <a:lnTo>
                    <a:pt x="0" y="44445"/>
                  </a:lnTo>
                  <a:cubicBezTo>
                    <a:pt x="22757" y="44445"/>
                    <a:pt x="41187" y="24562"/>
                    <a:pt x="41187" y="50"/>
                  </a:cubicBezTo>
                  <a:lnTo>
                    <a:pt x="41153"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119"/>
            <p:cNvSpPr/>
            <p:nvPr/>
          </p:nvSpPr>
          <p:spPr>
            <a:xfrm>
              <a:off x="7719056" y="-1711"/>
              <a:ext cx="1424949" cy="1322574"/>
            </a:xfrm>
            <a:custGeom>
              <a:avLst/>
              <a:gdLst/>
              <a:ahLst/>
              <a:cxnLst/>
              <a:rect l="l" t="t" r="r" b="b"/>
              <a:pathLst>
                <a:path w="44429" h="41237" extrusionOk="0">
                  <a:moveTo>
                    <a:pt x="17" y="0"/>
                  </a:moveTo>
                  <a:lnTo>
                    <a:pt x="17" y="0"/>
                  </a:lnTo>
                  <a:cubicBezTo>
                    <a:pt x="0" y="22757"/>
                    <a:pt x="19850" y="41220"/>
                    <a:pt x="44362" y="41237"/>
                  </a:cubicBezTo>
                  <a:lnTo>
                    <a:pt x="44428" y="41203"/>
                  </a:lnTo>
                  <a:lnTo>
                    <a:pt x="44345" y="50"/>
                  </a:lnTo>
                  <a:lnTo>
                    <a:pt x="1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46" name="Google Shape;246;p119"/>
          <p:cNvSpPr txBox="1">
            <a:spLocks noGrp="1"/>
          </p:cNvSpPr>
          <p:nvPr>
            <p:ph type="ctrTitle"/>
          </p:nvPr>
        </p:nvSpPr>
        <p:spPr>
          <a:xfrm>
            <a:off x="720000" y="860400"/>
            <a:ext cx="7704000" cy="907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247" name="Google Shape;247;p119"/>
          <p:cNvSpPr txBox="1">
            <a:spLocks noGrp="1"/>
          </p:cNvSpPr>
          <p:nvPr>
            <p:ph type="subTitle" idx="1"/>
          </p:nvPr>
        </p:nvSpPr>
        <p:spPr>
          <a:xfrm>
            <a:off x="1043493" y="3553325"/>
            <a:ext cx="1510800" cy="1047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48" name="Google Shape;248;p119"/>
          <p:cNvSpPr txBox="1">
            <a:spLocks noGrp="1"/>
          </p:cNvSpPr>
          <p:nvPr>
            <p:ph type="subTitle" idx="2"/>
          </p:nvPr>
        </p:nvSpPr>
        <p:spPr>
          <a:xfrm>
            <a:off x="1043150" y="3241925"/>
            <a:ext cx="15111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249" name="Google Shape;249;p119"/>
          <p:cNvSpPr txBox="1">
            <a:spLocks noGrp="1"/>
          </p:cNvSpPr>
          <p:nvPr>
            <p:ph type="subTitle" idx="3"/>
          </p:nvPr>
        </p:nvSpPr>
        <p:spPr>
          <a:xfrm>
            <a:off x="2893222" y="3553325"/>
            <a:ext cx="1510500" cy="1047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50" name="Google Shape;250;p119"/>
          <p:cNvSpPr txBox="1">
            <a:spLocks noGrp="1"/>
          </p:cNvSpPr>
          <p:nvPr>
            <p:ph type="subTitle" idx="4"/>
          </p:nvPr>
        </p:nvSpPr>
        <p:spPr>
          <a:xfrm>
            <a:off x="2893050" y="3241925"/>
            <a:ext cx="15108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251" name="Google Shape;251;p119"/>
          <p:cNvSpPr txBox="1">
            <a:spLocks noGrp="1"/>
          </p:cNvSpPr>
          <p:nvPr>
            <p:ph type="subTitle" idx="5"/>
          </p:nvPr>
        </p:nvSpPr>
        <p:spPr>
          <a:xfrm>
            <a:off x="4743072" y="3553325"/>
            <a:ext cx="1510200" cy="1047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52" name="Google Shape;252;p119"/>
          <p:cNvSpPr txBox="1">
            <a:spLocks noGrp="1"/>
          </p:cNvSpPr>
          <p:nvPr>
            <p:ph type="subTitle" idx="6"/>
          </p:nvPr>
        </p:nvSpPr>
        <p:spPr>
          <a:xfrm>
            <a:off x="4742900" y="3241925"/>
            <a:ext cx="15105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253" name="Google Shape;253;p119"/>
          <p:cNvSpPr txBox="1">
            <a:spLocks noGrp="1"/>
          </p:cNvSpPr>
          <p:nvPr>
            <p:ph type="subTitle" idx="7"/>
          </p:nvPr>
        </p:nvSpPr>
        <p:spPr>
          <a:xfrm>
            <a:off x="6592750" y="3553325"/>
            <a:ext cx="1509900" cy="1047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54" name="Google Shape;254;p119"/>
          <p:cNvSpPr txBox="1">
            <a:spLocks noGrp="1"/>
          </p:cNvSpPr>
          <p:nvPr>
            <p:ph type="subTitle" idx="8"/>
          </p:nvPr>
        </p:nvSpPr>
        <p:spPr>
          <a:xfrm>
            <a:off x="6592750" y="3241925"/>
            <a:ext cx="15102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five columns 1">
  <p:cSld name="CUSTOM_24">
    <p:spTree>
      <p:nvGrpSpPr>
        <p:cNvPr id="1" name="Shape 255"/>
        <p:cNvGrpSpPr/>
        <p:nvPr/>
      </p:nvGrpSpPr>
      <p:grpSpPr>
        <a:xfrm>
          <a:off x="0" y="0"/>
          <a:ext cx="0" cy="0"/>
          <a:chOff x="0" y="0"/>
          <a:chExt cx="0" cy="0"/>
        </a:xfrm>
      </p:grpSpPr>
      <p:grpSp>
        <p:nvGrpSpPr>
          <p:cNvPr id="256" name="Google Shape;256;p120"/>
          <p:cNvGrpSpPr/>
          <p:nvPr/>
        </p:nvGrpSpPr>
        <p:grpSpPr>
          <a:xfrm rot="10800000">
            <a:off x="-244" y="3718039"/>
            <a:ext cx="9144487" cy="1425462"/>
            <a:chOff x="-482" y="-1711"/>
            <a:chExt cx="9144487" cy="1425462"/>
          </a:xfrm>
        </p:grpSpPr>
        <p:sp>
          <p:nvSpPr>
            <p:cNvPr id="257" name="Google Shape;257;p120"/>
            <p:cNvSpPr/>
            <p:nvPr/>
          </p:nvSpPr>
          <p:spPr>
            <a:xfrm>
              <a:off x="-482" y="-1711"/>
              <a:ext cx="1320970" cy="1425462"/>
            </a:xfrm>
            <a:custGeom>
              <a:avLst/>
              <a:gdLst/>
              <a:ahLst/>
              <a:cxnLst/>
              <a:rect l="l" t="t" r="r" b="b"/>
              <a:pathLst>
                <a:path w="41187" h="44445" extrusionOk="0">
                  <a:moveTo>
                    <a:pt x="41153" y="0"/>
                  </a:moveTo>
                  <a:lnTo>
                    <a:pt x="0" y="117"/>
                  </a:lnTo>
                  <a:lnTo>
                    <a:pt x="0" y="44445"/>
                  </a:lnTo>
                  <a:cubicBezTo>
                    <a:pt x="22757" y="44445"/>
                    <a:pt x="41187" y="24562"/>
                    <a:pt x="41187" y="50"/>
                  </a:cubicBezTo>
                  <a:lnTo>
                    <a:pt x="41153"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120"/>
            <p:cNvSpPr/>
            <p:nvPr/>
          </p:nvSpPr>
          <p:spPr>
            <a:xfrm>
              <a:off x="7719056" y="-1711"/>
              <a:ext cx="1424949" cy="1322574"/>
            </a:xfrm>
            <a:custGeom>
              <a:avLst/>
              <a:gdLst/>
              <a:ahLst/>
              <a:cxnLst/>
              <a:rect l="l" t="t" r="r" b="b"/>
              <a:pathLst>
                <a:path w="44429" h="41237" extrusionOk="0">
                  <a:moveTo>
                    <a:pt x="17" y="0"/>
                  </a:moveTo>
                  <a:lnTo>
                    <a:pt x="17" y="0"/>
                  </a:lnTo>
                  <a:cubicBezTo>
                    <a:pt x="0" y="22757"/>
                    <a:pt x="19850" y="41220"/>
                    <a:pt x="44362" y="41237"/>
                  </a:cubicBezTo>
                  <a:lnTo>
                    <a:pt x="44428" y="41203"/>
                  </a:lnTo>
                  <a:lnTo>
                    <a:pt x="44345" y="50"/>
                  </a:lnTo>
                  <a:lnTo>
                    <a:pt x="17"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59" name="Google Shape;259;p120"/>
          <p:cNvSpPr txBox="1">
            <a:spLocks noGrp="1"/>
          </p:cNvSpPr>
          <p:nvPr>
            <p:ph type="ctrTitle"/>
          </p:nvPr>
        </p:nvSpPr>
        <p:spPr>
          <a:xfrm>
            <a:off x="713225" y="732600"/>
            <a:ext cx="3858900" cy="739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260" name="Google Shape;260;p120"/>
          <p:cNvSpPr txBox="1">
            <a:spLocks noGrp="1"/>
          </p:cNvSpPr>
          <p:nvPr>
            <p:ph type="subTitle" idx="1"/>
          </p:nvPr>
        </p:nvSpPr>
        <p:spPr>
          <a:xfrm>
            <a:off x="1594325" y="2299285"/>
            <a:ext cx="20967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61" name="Google Shape;261;p120"/>
          <p:cNvSpPr txBox="1">
            <a:spLocks noGrp="1"/>
          </p:cNvSpPr>
          <p:nvPr>
            <p:ph type="subTitle" idx="2"/>
          </p:nvPr>
        </p:nvSpPr>
        <p:spPr>
          <a:xfrm>
            <a:off x="1594025" y="1987885"/>
            <a:ext cx="20973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100"/>
              <a:buNone/>
              <a:defRPr sz="100"/>
            </a:lvl2pPr>
            <a:lvl3pPr lvl="2" algn="l">
              <a:lnSpc>
                <a:spcPct val="100000"/>
              </a:lnSpc>
              <a:spcBef>
                <a:spcPts val="0"/>
              </a:spcBef>
              <a:spcAft>
                <a:spcPts val="0"/>
              </a:spcAft>
              <a:buSzPts val="100"/>
              <a:buNone/>
              <a:defRPr sz="100"/>
            </a:lvl3pPr>
            <a:lvl4pPr lvl="3" algn="l">
              <a:lnSpc>
                <a:spcPct val="100000"/>
              </a:lnSpc>
              <a:spcBef>
                <a:spcPts val="0"/>
              </a:spcBef>
              <a:spcAft>
                <a:spcPts val="0"/>
              </a:spcAft>
              <a:buSzPts val="100"/>
              <a:buNone/>
              <a:defRPr sz="100"/>
            </a:lvl4pPr>
            <a:lvl5pPr lvl="4" algn="l">
              <a:lnSpc>
                <a:spcPct val="100000"/>
              </a:lnSpc>
              <a:spcBef>
                <a:spcPts val="0"/>
              </a:spcBef>
              <a:spcAft>
                <a:spcPts val="0"/>
              </a:spcAft>
              <a:buSzPts val="100"/>
              <a:buNone/>
              <a:defRPr sz="100"/>
            </a:lvl5pPr>
            <a:lvl6pPr lvl="5" algn="l">
              <a:lnSpc>
                <a:spcPct val="100000"/>
              </a:lnSpc>
              <a:spcBef>
                <a:spcPts val="0"/>
              </a:spcBef>
              <a:spcAft>
                <a:spcPts val="0"/>
              </a:spcAft>
              <a:buSzPts val="100"/>
              <a:buNone/>
              <a:defRPr sz="100"/>
            </a:lvl6pPr>
            <a:lvl7pPr lvl="6" algn="l">
              <a:lnSpc>
                <a:spcPct val="100000"/>
              </a:lnSpc>
              <a:spcBef>
                <a:spcPts val="0"/>
              </a:spcBef>
              <a:spcAft>
                <a:spcPts val="0"/>
              </a:spcAft>
              <a:buSzPts val="100"/>
              <a:buNone/>
              <a:defRPr sz="100"/>
            </a:lvl7pPr>
            <a:lvl8pPr lvl="7" algn="l">
              <a:lnSpc>
                <a:spcPct val="100000"/>
              </a:lnSpc>
              <a:spcBef>
                <a:spcPts val="0"/>
              </a:spcBef>
              <a:spcAft>
                <a:spcPts val="0"/>
              </a:spcAft>
              <a:buSzPts val="100"/>
              <a:buNone/>
              <a:defRPr sz="100"/>
            </a:lvl8pPr>
            <a:lvl9pPr lvl="8" algn="l">
              <a:lnSpc>
                <a:spcPct val="100000"/>
              </a:lnSpc>
              <a:spcBef>
                <a:spcPts val="0"/>
              </a:spcBef>
              <a:spcAft>
                <a:spcPts val="0"/>
              </a:spcAft>
              <a:buSzPts val="100"/>
              <a:buNone/>
              <a:defRPr sz="100"/>
            </a:lvl9pPr>
          </a:lstStyle>
          <a:p>
            <a:endParaRPr/>
          </a:p>
        </p:txBody>
      </p:sp>
      <p:sp>
        <p:nvSpPr>
          <p:cNvPr id="262" name="Google Shape;262;p120"/>
          <p:cNvSpPr txBox="1">
            <a:spLocks noGrp="1"/>
          </p:cNvSpPr>
          <p:nvPr>
            <p:ph type="subTitle" idx="3"/>
          </p:nvPr>
        </p:nvSpPr>
        <p:spPr>
          <a:xfrm>
            <a:off x="1594325" y="3494485"/>
            <a:ext cx="20967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63" name="Google Shape;263;p120"/>
          <p:cNvSpPr txBox="1">
            <a:spLocks noGrp="1"/>
          </p:cNvSpPr>
          <p:nvPr>
            <p:ph type="subTitle" idx="4"/>
          </p:nvPr>
        </p:nvSpPr>
        <p:spPr>
          <a:xfrm>
            <a:off x="1594025" y="3183085"/>
            <a:ext cx="20973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100"/>
              <a:buNone/>
              <a:defRPr sz="100"/>
            </a:lvl2pPr>
            <a:lvl3pPr lvl="2" algn="l">
              <a:lnSpc>
                <a:spcPct val="100000"/>
              </a:lnSpc>
              <a:spcBef>
                <a:spcPts val="0"/>
              </a:spcBef>
              <a:spcAft>
                <a:spcPts val="0"/>
              </a:spcAft>
              <a:buSzPts val="100"/>
              <a:buNone/>
              <a:defRPr sz="100"/>
            </a:lvl3pPr>
            <a:lvl4pPr lvl="3" algn="l">
              <a:lnSpc>
                <a:spcPct val="100000"/>
              </a:lnSpc>
              <a:spcBef>
                <a:spcPts val="0"/>
              </a:spcBef>
              <a:spcAft>
                <a:spcPts val="0"/>
              </a:spcAft>
              <a:buSzPts val="100"/>
              <a:buNone/>
              <a:defRPr sz="100"/>
            </a:lvl4pPr>
            <a:lvl5pPr lvl="4" algn="l">
              <a:lnSpc>
                <a:spcPct val="100000"/>
              </a:lnSpc>
              <a:spcBef>
                <a:spcPts val="0"/>
              </a:spcBef>
              <a:spcAft>
                <a:spcPts val="0"/>
              </a:spcAft>
              <a:buSzPts val="100"/>
              <a:buNone/>
              <a:defRPr sz="100"/>
            </a:lvl5pPr>
            <a:lvl6pPr lvl="5" algn="l">
              <a:lnSpc>
                <a:spcPct val="100000"/>
              </a:lnSpc>
              <a:spcBef>
                <a:spcPts val="0"/>
              </a:spcBef>
              <a:spcAft>
                <a:spcPts val="0"/>
              </a:spcAft>
              <a:buSzPts val="100"/>
              <a:buNone/>
              <a:defRPr sz="100"/>
            </a:lvl6pPr>
            <a:lvl7pPr lvl="6" algn="l">
              <a:lnSpc>
                <a:spcPct val="100000"/>
              </a:lnSpc>
              <a:spcBef>
                <a:spcPts val="0"/>
              </a:spcBef>
              <a:spcAft>
                <a:spcPts val="0"/>
              </a:spcAft>
              <a:buSzPts val="100"/>
              <a:buNone/>
              <a:defRPr sz="100"/>
            </a:lvl7pPr>
            <a:lvl8pPr lvl="7" algn="l">
              <a:lnSpc>
                <a:spcPct val="100000"/>
              </a:lnSpc>
              <a:spcBef>
                <a:spcPts val="0"/>
              </a:spcBef>
              <a:spcAft>
                <a:spcPts val="0"/>
              </a:spcAft>
              <a:buSzPts val="100"/>
              <a:buNone/>
              <a:defRPr sz="100"/>
            </a:lvl8pPr>
            <a:lvl9pPr lvl="8" algn="l">
              <a:lnSpc>
                <a:spcPct val="100000"/>
              </a:lnSpc>
              <a:spcBef>
                <a:spcPts val="0"/>
              </a:spcBef>
              <a:spcAft>
                <a:spcPts val="0"/>
              </a:spcAft>
              <a:buSzPts val="100"/>
              <a:buNone/>
              <a:defRPr sz="100"/>
            </a:lvl9pPr>
          </a:lstStyle>
          <a:p>
            <a:endParaRPr/>
          </a:p>
        </p:txBody>
      </p:sp>
      <p:sp>
        <p:nvSpPr>
          <p:cNvPr id="264" name="Google Shape;264;p120"/>
          <p:cNvSpPr txBox="1">
            <a:spLocks noGrp="1"/>
          </p:cNvSpPr>
          <p:nvPr>
            <p:ph type="subTitle" idx="5"/>
          </p:nvPr>
        </p:nvSpPr>
        <p:spPr>
          <a:xfrm>
            <a:off x="5447986" y="3494485"/>
            <a:ext cx="20961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65" name="Google Shape;265;p120"/>
          <p:cNvSpPr txBox="1">
            <a:spLocks noGrp="1"/>
          </p:cNvSpPr>
          <p:nvPr>
            <p:ph type="subTitle" idx="6"/>
          </p:nvPr>
        </p:nvSpPr>
        <p:spPr>
          <a:xfrm>
            <a:off x="5447686" y="3183085"/>
            <a:ext cx="20967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100"/>
              <a:buNone/>
              <a:defRPr sz="100"/>
            </a:lvl2pPr>
            <a:lvl3pPr lvl="2" algn="l">
              <a:lnSpc>
                <a:spcPct val="100000"/>
              </a:lnSpc>
              <a:spcBef>
                <a:spcPts val="0"/>
              </a:spcBef>
              <a:spcAft>
                <a:spcPts val="0"/>
              </a:spcAft>
              <a:buSzPts val="100"/>
              <a:buNone/>
              <a:defRPr sz="100"/>
            </a:lvl3pPr>
            <a:lvl4pPr lvl="3" algn="l">
              <a:lnSpc>
                <a:spcPct val="100000"/>
              </a:lnSpc>
              <a:spcBef>
                <a:spcPts val="0"/>
              </a:spcBef>
              <a:spcAft>
                <a:spcPts val="0"/>
              </a:spcAft>
              <a:buSzPts val="100"/>
              <a:buNone/>
              <a:defRPr sz="100"/>
            </a:lvl4pPr>
            <a:lvl5pPr lvl="4" algn="l">
              <a:lnSpc>
                <a:spcPct val="100000"/>
              </a:lnSpc>
              <a:spcBef>
                <a:spcPts val="0"/>
              </a:spcBef>
              <a:spcAft>
                <a:spcPts val="0"/>
              </a:spcAft>
              <a:buSzPts val="100"/>
              <a:buNone/>
              <a:defRPr sz="100"/>
            </a:lvl5pPr>
            <a:lvl6pPr lvl="5" algn="l">
              <a:lnSpc>
                <a:spcPct val="100000"/>
              </a:lnSpc>
              <a:spcBef>
                <a:spcPts val="0"/>
              </a:spcBef>
              <a:spcAft>
                <a:spcPts val="0"/>
              </a:spcAft>
              <a:buSzPts val="100"/>
              <a:buNone/>
              <a:defRPr sz="100"/>
            </a:lvl6pPr>
            <a:lvl7pPr lvl="6" algn="l">
              <a:lnSpc>
                <a:spcPct val="100000"/>
              </a:lnSpc>
              <a:spcBef>
                <a:spcPts val="0"/>
              </a:spcBef>
              <a:spcAft>
                <a:spcPts val="0"/>
              </a:spcAft>
              <a:buSzPts val="100"/>
              <a:buNone/>
              <a:defRPr sz="100"/>
            </a:lvl7pPr>
            <a:lvl8pPr lvl="7" algn="l">
              <a:lnSpc>
                <a:spcPct val="100000"/>
              </a:lnSpc>
              <a:spcBef>
                <a:spcPts val="0"/>
              </a:spcBef>
              <a:spcAft>
                <a:spcPts val="0"/>
              </a:spcAft>
              <a:buSzPts val="100"/>
              <a:buNone/>
              <a:defRPr sz="100"/>
            </a:lvl8pPr>
            <a:lvl9pPr lvl="8" algn="l">
              <a:lnSpc>
                <a:spcPct val="100000"/>
              </a:lnSpc>
              <a:spcBef>
                <a:spcPts val="0"/>
              </a:spcBef>
              <a:spcAft>
                <a:spcPts val="0"/>
              </a:spcAft>
              <a:buSzPts val="100"/>
              <a:buNone/>
              <a:defRPr sz="100"/>
            </a:lvl9pPr>
          </a:lstStyle>
          <a:p>
            <a:endParaRPr/>
          </a:p>
        </p:txBody>
      </p:sp>
      <p:sp>
        <p:nvSpPr>
          <p:cNvPr id="266" name="Google Shape;266;p120"/>
          <p:cNvSpPr txBox="1">
            <a:spLocks noGrp="1"/>
          </p:cNvSpPr>
          <p:nvPr>
            <p:ph type="subTitle" idx="7"/>
          </p:nvPr>
        </p:nvSpPr>
        <p:spPr>
          <a:xfrm>
            <a:off x="5447686" y="1104085"/>
            <a:ext cx="20967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r">
              <a:lnSpc>
                <a:spcPct val="100000"/>
              </a:lnSpc>
              <a:spcBef>
                <a:spcPts val="0"/>
              </a:spcBef>
              <a:spcAft>
                <a:spcPts val="0"/>
              </a:spcAft>
              <a:buSzPts val="900"/>
              <a:buNone/>
              <a:defRPr sz="900"/>
            </a:lvl2pPr>
            <a:lvl3pPr lvl="2" algn="r">
              <a:lnSpc>
                <a:spcPct val="100000"/>
              </a:lnSpc>
              <a:spcBef>
                <a:spcPts val="0"/>
              </a:spcBef>
              <a:spcAft>
                <a:spcPts val="0"/>
              </a:spcAft>
              <a:buSzPts val="900"/>
              <a:buNone/>
              <a:defRPr sz="900"/>
            </a:lvl3pPr>
            <a:lvl4pPr lvl="3" algn="r">
              <a:lnSpc>
                <a:spcPct val="100000"/>
              </a:lnSpc>
              <a:spcBef>
                <a:spcPts val="0"/>
              </a:spcBef>
              <a:spcAft>
                <a:spcPts val="0"/>
              </a:spcAft>
              <a:buSzPts val="900"/>
              <a:buNone/>
              <a:defRPr sz="900"/>
            </a:lvl4pPr>
            <a:lvl5pPr lvl="4" algn="r">
              <a:lnSpc>
                <a:spcPct val="100000"/>
              </a:lnSpc>
              <a:spcBef>
                <a:spcPts val="0"/>
              </a:spcBef>
              <a:spcAft>
                <a:spcPts val="0"/>
              </a:spcAft>
              <a:buSzPts val="900"/>
              <a:buNone/>
              <a:defRPr sz="900"/>
            </a:lvl5pPr>
            <a:lvl6pPr lvl="5" algn="r">
              <a:lnSpc>
                <a:spcPct val="100000"/>
              </a:lnSpc>
              <a:spcBef>
                <a:spcPts val="0"/>
              </a:spcBef>
              <a:spcAft>
                <a:spcPts val="0"/>
              </a:spcAft>
              <a:buSzPts val="900"/>
              <a:buNone/>
              <a:defRPr sz="900"/>
            </a:lvl6pPr>
            <a:lvl7pPr lvl="6" algn="r">
              <a:lnSpc>
                <a:spcPct val="100000"/>
              </a:lnSpc>
              <a:spcBef>
                <a:spcPts val="0"/>
              </a:spcBef>
              <a:spcAft>
                <a:spcPts val="0"/>
              </a:spcAft>
              <a:buSzPts val="900"/>
              <a:buNone/>
              <a:defRPr sz="900"/>
            </a:lvl7pPr>
            <a:lvl8pPr lvl="7" algn="r">
              <a:lnSpc>
                <a:spcPct val="100000"/>
              </a:lnSpc>
              <a:spcBef>
                <a:spcPts val="0"/>
              </a:spcBef>
              <a:spcAft>
                <a:spcPts val="0"/>
              </a:spcAft>
              <a:buSzPts val="900"/>
              <a:buNone/>
              <a:defRPr sz="900"/>
            </a:lvl8pPr>
            <a:lvl9pPr lvl="8" algn="r">
              <a:lnSpc>
                <a:spcPct val="100000"/>
              </a:lnSpc>
              <a:spcBef>
                <a:spcPts val="0"/>
              </a:spcBef>
              <a:spcAft>
                <a:spcPts val="0"/>
              </a:spcAft>
              <a:buSzPts val="900"/>
              <a:buNone/>
              <a:defRPr sz="900"/>
            </a:lvl9pPr>
          </a:lstStyle>
          <a:p>
            <a:endParaRPr/>
          </a:p>
        </p:txBody>
      </p:sp>
      <p:sp>
        <p:nvSpPr>
          <p:cNvPr id="267" name="Google Shape;267;p120"/>
          <p:cNvSpPr txBox="1">
            <a:spLocks noGrp="1"/>
          </p:cNvSpPr>
          <p:nvPr>
            <p:ph type="subTitle" idx="8"/>
          </p:nvPr>
        </p:nvSpPr>
        <p:spPr>
          <a:xfrm>
            <a:off x="5447536" y="792685"/>
            <a:ext cx="20970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r">
              <a:lnSpc>
                <a:spcPct val="100000"/>
              </a:lnSpc>
              <a:spcBef>
                <a:spcPts val="0"/>
              </a:spcBef>
              <a:spcAft>
                <a:spcPts val="0"/>
              </a:spcAft>
              <a:buSzPts val="100"/>
              <a:buNone/>
              <a:defRPr sz="100"/>
            </a:lvl2pPr>
            <a:lvl3pPr lvl="2" algn="r">
              <a:lnSpc>
                <a:spcPct val="100000"/>
              </a:lnSpc>
              <a:spcBef>
                <a:spcPts val="0"/>
              </a:spcBef>
              <a:spcAft>
                <a:spcPts val="0"/>
              </a:spcAft>
              <a:buSzPts val="100"/>
              <a:buNone/>
              <a:defRPr sz="100"/>
            </a:lvl3pPr>
            <a:lvl4pPr lvl="3" algn="r">
              <a:lnSpc>
                <a:spcPct val="100000"/>
              </a:lnSpc>
              <a:spcBef>
                <a:spcPts val="0"/>
              </a:spcBef>
              <a:spcAft>
                <a:spcPts val="0"/>
              </a:spcAft>
              <a:buSzPts val="100"/>
              <a:buNone/>
              <a:defRPr sz="100"/>
            </a:lvl4pPr>
            <a:lvl5pPr lvl="4" algn="r">
              <a:lnSpc>
                <a:spcPct val="100000"/>
              </a:lnSpc>
              <a:spcBef>
                <a:spcPts val="0"/>
              </a:spcBef>
              <a:spcAft>
                <a:spcPts val="0"/>
              </a:spcAft>
              <a:buSzPts val="100"/>
              <a:buNone/>
              <a:defRPr sz="100"/>
            </a:lvl5pPr>
            <a:lvl6pPr lvl="5" algn="r">
              <a:lnSpc>
                <a:spcPct val="100000"/>
              </a:lnSpc>
              <a:spcBef>
                <a:spcPts val="0"/>
              </a:spcBef>
              <a:spcAft>
                <a:spcPts val="0"/>
              </a:spcAft>
              <a:buSzPts val="100"/>
              <a:buNone/>
              <a:defRPr sz="100"/>
            </a:lvl6pPr>
            <a:lvl7pPr lvl="6" algn="r">
              <a:lnSpc>
                <a:spcPct val="100000"/>
              </a:lnSpc>
              <a:spcBef>
                <a:spcPts val="0"/>
              </a:spcBef>
              <a:spcAft>
                <a:spcPts val="0"/>
              </a:spcAft>
              <a:buSzPts val="100"/>
              <a:buNone/>
              <a:defRPr sz="100"/>
            </a:lvl7pPr>
            <a:lvl8pPr lvl="7" algn="r">
              <a:lnSpc>
                <a:spcPct val="100000"/>
              </a:lnSpc>
              <a:spcBef>
                <a:spcPts val="0"/>
              </a:spcBef>
              <a:spcAft>
                <a:spcPts val="0"/>
              </a:spcAft>
              <a:buSzPts val="100"/>
              <a:buNone/>
              <a:defRPr sz="100"/>
            </a:lvl8pPr>
            <a:lvl9pPr lvl="8" algn="r">
              <a:lnSpc>
                <a:spcPct val="100000"/>
              </a:lnSpc>
              <a:spcBef>
                <a:spcPts val="0"/>
              </a:spcBef>
              <a:spcAft>
                <a:spcPts val="0"/>
              </a:spcAft>
              <a:buSzPts val="100"/>
              <a:buNone/>
              <a:defRPr sz="100"/>
            </a:lvl9pPr>
          </a:lstStyle>
          <a:p>
            <a:endParaRPr/>
          </a:p>
        </p:txBody>
      </p:sp>
      <p:sp>
        <p:nvSpPr>
          <p:cNvPr id="268" name="Google Shape;268;p120"/>
          <p:cNvSpPr txBox="1">
            <a:spLocks noGrp="1"/>
          </p:cNvSpPr>
          <p:nvPr>
            <p:ph type="subTitle" idx="9"/>
          </p:nvPr>
        </p:nvSpPr>
        <p:spPr>
          <a:xfrm>
            <a:off x="5447686" y="2299285"/>
            <a:ext cx="20967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r">
              <a:lnSpc>
                <a:spcPct val="100000"/>
              </a:lnSpc>
              <a:spcBef>
                <a:spcPts val="0"/>
              </a:spcBef>
              <a:spcAft>
                <a:spcPts val="0"/>
              </a:spcAft>
              <a:buSzPts val="900"/>
              <a:buNone/>
              <a:defRPr sz="900"/>
            </a:lvl2pPr>
            <a:lvl3pPr lvl="2" algn="r">
              <a:lnSpc>
                <a:spcPct val="100000"/>
              </a:lnSpc>
              <a:spcBef>
                <a:spcPts val="0"/>
              </a:spcBef>
              <a:spcAft>
                <a:spcPts val="0"/>
              </a:spcAft>
              <a:buSzPts val="900"/>
              <a:buNone/>
              <a:defRPr sz="900"/>
            </a:lvl3pPr>
            <a:lvl4pPr lvl="3" algn="r">
              <a:lnSpc>
                <a:spcPct val="100000"/>
              </a:lnSpc>
              <a:spcBef>
                <a:spcPts val="0"/>
              </a:spcBef>
              <a:spcAft>
                <a:spcPts val="0"/>
              </a:spcAft>
              <a:buSzPts val="900"/>
              <a:buNone/>
              <a:defRPr sz="900"/>
            </a:lvl4pPr>
            <a:lvl5pPr lvl="4" algn="r">
              <a:lnSpc>
                <a:spcPct val="100000"/>
              </a:lnSpc>
              <a:spcBef>
                <a:spcPts val="0"/>
              </a:spcBef>
              <a:spcAft>
                <a:spcPts val="0"/>
              </a:spcAft>
              <a:buSzPts val="900"/>
              <a:buNone/>
              <a:defRPr sz="900"/>
            </a:lvl5pPr>
            <a:lvl6pPr lvl="5" algn="r">
              <a:lnSpc>
                <a:spcPct val="100000"/>
              </a:lnSpc>
              <a:spcBef>
                <a:spcPts val="0"/>
              </a:spcBef>
              <a:spcAft>
                <a:spcPts val="0"/>
              </a:spcAft>
              <a:buSzPts val="900"/>
              <a:buNone/>
              <a:defRPr sz="900"/>
            </a:lvl6pPr>
            <a:lvl7pPr lvl="6" algn="r">
              <a:lnSpc>
                <a:spcPct val="100000"/>
              </a:lnSpc>
              <a:spcBef>
                <a:spcPts val="0"/>
              </a:spcBef>
              <a:spcAft>
                <a:spcPts val="0"/>
              </a:spcAft>
              <a:buSzPts val="900"/>
              <a:buNone/>
              <a:defRPr sz="900"/>
            </a:lvl7pPr>
            <a:lvl8pPr lvl="7" algn="r">
              <a:lnSpc>
                <a:spcPct val="100000"/>
              </a:lnSpc>
              <a:spcBef>
                <a:spcPts val="0"/>
              </a:spcBef>
              <a:spcAft>
                <a:spcPts val="0"/>
              </a:spcAft>
              <a:buSzPts val="900"/>
              <a:buNone/>
              <a:defRPr sz="900"/>
            </a:lvl8pPr>
            <a:lvl9pPr lvl="8" algn="r">
              <a:lnSpc>
                <a:spcPct val="100000"/>
              </a:lnSpc>
              <a:spcBef>
                <a:spcPts val="0"/>
              </a:spcBef>
              <a:spcAft>
                <a:spcPts val="0"/>
              </a:spcAft>
              <a:buSzPts val="900"/>
              <a:buNone/>
              <a:defRPr sz="900"/>
            </a:lvl9pPr>
          </a:lstStyle>
          <a:p>
            <a:endParaRPr/>
          </a:p>
        </p:txBody>
      </p:sp>
      <p:sp>
        <p:nvSpPr>
          <p:cNvPr id="269" name="Google Shape;269;p120"/>
          <p:cNvSpPr txBox="1">
            <a:spLocks noGrp="1"/>
          </p:cNvSpPr>
          <p:nvPr>
            <p:ph type="subTitle" idx="13"/>
          </p:nvPr>
        </p:nvSpPr>
        <p:spPr>
          <a:xfrm>
            <a:off x="5447536" y="1987885"/>
            <a:ext cx="20970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r">
              <a:lnSpc>
                <a:spcPct val="100000"/>
              </a:lnSpc>
              <a:spcBef>
                <a:spcPts val="0"/>
              </a:spcBef>
              <a:spcAft>
                <a:spcPts val="0"/>
              </a:spcAft>
              <a:buSzPts val="100"/>
              <a:buNone/>
              <a:defRPr sz="100"/>
            </a:lvl2pPr>
            <a:lvl3pPr lvl="2" algn="r">
              <a:lnSpc>
                <a:spcPct val="100000"/>
              </a:lnSpc>
              <a:spcBef>
                <a:spcPts val="0"/>
              </a:spcBef>
              <a:spcAft>
                <a:spcPts val="0"/>
              </a:spcAft>
              <a:buSzPts val="100"/>
              <a:buNone/>
              <a:defRPr sz="100"/>
            </a:lvl3pPr>
            <a:lvl4pPr lvl="3" algn="r">
              <a:lnSpc>
                <a:spcPct val="100000"/>
              </a:lnSpc>
              <a:spcBef>
                <a:spcPts val="0"/>
              </a:spcBef>
              <a:spcAft>
                <a:spcPts val="0"/>
              </a:spcAft>
              <a:buSzPts val="100"/>
              <a:buNone/>
              <a:defRPr sz="100"/>
            </a:lvl4pPr>
            <a:lvl5pPr lvl="4" algn="r">
              <a:lnSpc>
                <a:spcPct val="100000"/>
              </a:lnSpc>
              <a:spcBef>
                <a:spcPts val="0"/>
              </a:spcBef>
              <a:spcAft>
                <a:spcPts val="0"/>
              </a:spcAft>
              <a:buSzPts val="100"/>
              <a:buNone/>
              <a:defRPr sz="100"/>
            </a:lvl5pPr>
            <a:lvl6pPr lvl="5" algn="r">
              <a:lnSpc>
                <a:spcPct val="100000"/>
              </a:lnSpc>
              <a:spcBef>
                <a:spcPts val="0"/>
              </a:spcBef>
              <a:spcAft>
                <a:spcPts val="0"/>
              </a:spcAft>
              <a:buSzPts val="100"/>
              <a:buNone/>
              <a:defRPr sz="100"/>
            </a:lvl6pPr>
            <a:lvl7pPr lvl="6" algn="r">
              <a:lnSpc>
                <a:spcPct val="100000"/>
              </a:lnSpc>
              <a:spcBef>
                <a:spcPts val="0"/>
              </a:spcBef>
              <a:spcAft>
                <a:spcPts val="0"/>
              </a:spcAft>
              <a:buSzPts val="100"/>
              <a:buNone/>
              <a:defRPr sz="100"/>
            </a:lvl7pPr>
            <a:lvl8pPr lvl="7" algn="r">
              <a:lnSpc>
                <a:spcPct val="100000"/>
              </a:lnSpc>
              <a:spcBef>
                <a:spcPts val="0"/>
              </a:spcBef>
              <a:spcAft>
                <a:spcPts val="0"/>
              </a:spcAft>
              <a:buSzPts val="100"/>
              <a:buNone/>
              <a:defRPr sz="100"/>
            </a:lvl8pPr>
            <a:lvl9pPr lvl="8" algn="r">
              <a:lnSpc>
                <a:spcPct val="100000"/>
              </a:lnSpc>
              <a:spcBef>
                <a:spcPts val="0"/>
              </a:spcBef>
              <a:spcAft>
                <a:spcPts val="0"/>
              </a:spcAft>
              <a:buSzPts val="100"/>
              <a:buNone/>
              <a:defRPr sz="100"/>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four columns 4">
  <p:cSld name="CUSTOM_9">
    <p:spTree>
      <p:nvGrpSpPr>
        <p:cNvPr id="1" name="Shape 270"/>
        <p:cNvGrpSpPr/>
        <p:nvPr/>
      </p:nvGrpSpPr>
      <p:grpSpPr>
        <a:xfrm>
          <a:off x="0" y="0"/>
          <a:ext cx="0" cy="0"/>
          <a:chOff x="0" y="0"/>
          <a:chExt cx="0" cy="0"/>
        </a:xfrm>
      </p:grpSpPr>
      <p:grpSp>
        <p:nvGrpSpPr>
          <p:cNvPr id="271" name="Google Shape;271;p121"/>
          <p:cNvGrpSpPr/>
          <p:nvPr/>
        </p:nvGrpSpPr>
        <p:grpSpPr>
          <a:xfrm>
            <a:off x="1535" y="5958"/>
            <a:ext cx="9136868" cy="5143177"/>
            <a:chOff x="1535" y="5958"/>
            <a:chExt cx="9136868" cy="5143177"/>
          </a:xfrm>
        </p:grpSpPr>
        <p:sp>
          <p:nvSpPr>
            <p:cNvPr id="272" name="Google Shape;272;p121"/>
            <p:cNvSpPr/>
            <p:nvPr/>
          </p:nvSpPr>
          <p:spPr>
            <a:xfrm>
              <a:off x="809256" y="1739820"/>
              <a:ext cx="3280797" cy="3409315"/>
            </a:xfrm>
            <a:custGeom>
              <a:avLst/>
              <a:gdLst/>
              <a:ahLst/>
              <a:cxnLst/>
              <a:rect l="l" t="t" r="r" b="b"/>
              <a:pathLst>
                <a:path w="102341" h="106350" extrusionOk="0">
                  <a:moveTo>
                    <a:pt x="102341" y="0"/>
                  </a:moveTo>
                  <a:cubicBezTo>
                    <a:pt x="45815" y="0"/>
                    <a:pt x="1" y="47619"/>
                    <a:pt x="1" y="106350"/>
                  </a:cubicBezTo>
                  <a:lnTo>
                    <a:pt x="102341" y="106350"/>
                  </a:lnTo>
                  <a:lnTo>
                    <a:pt x="10234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p121"/>
            <p:cNvSpPr/>
            <p:nvPr/>
          </p:nvSpPr>
          <p:spPr>
            <a:xfrm>
              <a:off x="1535" y="5958"/>
              <a:ext cx="1733317" cy="1733894"/>
            </a:xfrm>
            <a:custGeom>
              <a:avLst/>
              <a:gdLst/>
              <a:ahLst/>
              <a:cxnLst/>
              <a:rect l="l" t="t" r="r" b="b"/>
              <a:pathLst>
                <a:path w="54069" h="54087" extrusionOk="0">
                  <a:moveTo>
                    <a:pt x="0" y="1"/>
                  </a:moveTo>
                  <a:lnTo>
                    <a:pt x="0" y="54086"/>
                  </a:lnTo>
                  <a:lnTo>
                    <a:pt x="54069" y="54086"/>
                  </a:lnTo>
                  <a:lnTo>
                    <a:pt x="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 name="Google Shape;274;p121"/>
            <p:cNvSpPr/>
            <p:nvPr/>
          </p:nvSpPr>
          <p:spPr>
            <a:xfrm>
              <a:off x="6817472" y="3511662"/>
              <a:ext cx="790634" cy="790089"/>
            </a:xfrm>
            <a:custGeom>
              <a:avLst/>
              <a:gdLst/>
              <a:ahLst/>
              <a:cxnLst/>
              <a:rect l="l" t="t" r="r" b="b"/>
              <a:pathLst>
                <a:path w="24663" h="24646" extrusionOk="0">
                  <a:moveTo>
                    <a:pt x="1" y="1"/>
                  </a:moveTo>
                  <a:lnTo>
                    <a:pt x="1" y="24646"/>
                  </a:lnTo>
                  <a:lnTo>
                    <a:pt x="24662" y="24646"/>
                  </a:lnTo>
                  <a:lnTo>
                    <a:pt x="246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5" name="Google Shape;275;p121"/>
            <p:cNvSpPr/>
            <p:nvPr/>
          </p:nvSpPr>
          <p:spPr>
            <a:xfrm>
              <a:off x="8471511" y="468227"/>
              <a:ext cx="666892" cy="1334297"/>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Google Shape;276;p121"/>
            <p:cNvSpPr/>
            <p:nvPr/>
          </p:nvSpPr>
          <p:spPr>
            <a:xfrm>
              <a:off x="1334165" y="370740"/>
              <a:ext cx="477817" cy="459897"/>
            </a:xfrm>
            <a:custGeom>
              <a:avLst/>
              <a:gdLst/>
              <a:ahLst/>
              <a:cxnLst/>
              <a:rect l="l" t="t" r="r" b="b"/>
              <a:pathLst>
                <a:path w="14905" h="14346" extrusionOk="0">
                  <a:moveTo>
                    <a:pt x="7737" y="0"/>
                  </a:moveTo>
                  <a:cubicBezTo>
                    <a:pt x="4830" y="0"/>
                    <a:pt x="2223" y="1755"/>
                    <a:pt x="1104" y="4428"/>
                  </a:cubicBezTo>
                  <a:cubicBezTo>
                    <a:pt x="1" y="7101"/>
                    <a:pt x="619" y="10192"/>
                    <a:pt x="2658" y="12248"/>
                  </a:cubicBezTo>
                  <a:cubicBezTo>
                    <a:pt x="4031" y="13621"/>
                    <a:pt x="5868" y="14345"/>
                    <a:pt x="7733" y="14345"/>
                  </a:cubicBezTo>
                  <a:cubicBezTo>
                    <a:pt x="8658" y="14345"/>
                    <a:pt x="9591" y="14167"/>
                    <a:pt x="10477" y="13801"/>
                  </a:cubicBezTo>
                  <a:cubicBezTo>
                    <a:pt x="13151"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77" name="Google Shape;277;p121"/>
          <p:cNvSpPr txBox="1">
            <a:spLocks noGrp="1"/>
          </p:cNvSpPr>
          <p:nvPr>
            <p:ph type="ctrTitle"/>
          </p:nvPr>
        </p:nvSpPr>
        <p:spPr>
          <a:xfrm>
            <a:off x="720000" y="860400"/>
            <a:ext cx="7704000" cy="9072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278" name="Google Shape;278;p121"/>
          <p:cNvSpPr txBox="1">
            <a:spLocks noGrp="1"/>
          </p:cNvSpPr>
          <p:nvPr>
            <p:ph type="subTitle" idx="1"/>
          </p:nvPr>
        </p:nvSpPr>
        <p:spPr>
          <a:xfrm>
            <a:off x="4132450" y="2428050"/>
            <a:ext cx="4291500" cy="3939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79" name="Google Shape;279;p121"/>
          <p:cNvSpPr txBox="1">
            <a:spLocks noGrp="1"/>
          </p:cNvSpPr>
          <p:nvPr>
            <p:ph type="subTitle" idx="2"/>
          </p:nvPr>
        </p:nvSpPr>
        <p:spPr>
          <a:xfrm>
            <a:off x="1986350" y="2428050"/>
            <a:ext cx="2021700" cy="393900"/>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280" name="Google Shape;280;p121"/>
          <p:cNvSpPr txBox="1">
            <a:spLocks noGrp="1"/>
          </p:cNvSpPr>
          <p:nvPr>
            <p:ph type="subTitle" idx="3"/>
          </p:nvPr>
        </p:nvSpPr>
        <p:spPr>
          <a:xfrm>
            <a:off x="4132450" y="2969848"/>
            <a:ext cx="4291500" cy="3939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81" name="Google Shape;281;p121"/>
          <p:cNvSpPr txBox="1">
            <a:spLocks noGrp="1"/>
          </p:cNvSpPr>
          <p:nvPr>
            <p:ph type="subTitle" idx="4"/>
          </p:nvPr>
        </p:nvSpPr>
        <p:spPr>
          <a:xfrm>
            <a:off x="1986350" y="2969850"/>
            <a:ext cx="2021700" cy="393900"/>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282" name="Google Shape;282;p121"/>
          <p:cNvSpPr txBox="1">
            <a:spLocks noGrp="1"/>
          </p:cNvSpPr>
          <p:nvPr>
            <p:ph type="subTitle" idx="5"/>
          </p:nvPr>
        </p:nvSpPr>
        <p:spPr>
          <a:xfrm>
            <a:off x="4132450" y="3511650"/>
            <a:ext cx="4291500" cy="3939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83" name="Google Shape;283;p121"/>
          <p:cNvSpPr txBox="1">
            <a:spLocks noGrp="1"/>
          </p:cNvSpPr>
          <p:nvPr>
            <p:ph type="subTitle" idx="6"/>
          </p:nvPr>
        </p:nvSpPr>
        <p:spPr>
          <a:xfrm>
            <a:off x="1986350" y="3511650"/>
            <a:ext cx="2021700" cy="393900"/>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284" name="Google Shape;284;p121"/>
          <p:cNvSpPr txBox="1">
            <a:spLocks noGrp="1"/>
          </p:cNvSpPr>
          <p:nvPr>
            <p:ph type="subTitle" idx="7"/>
          </p:nvPr>
        </p:nvSpPr>
        <p:spPr>
          <a:xfrm>
            <a:off x="4132450" y="4053450"/>
            <a:ext cx="4291500" cy="3939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900"/>
              <a:buNone/>
              <a:defRPr sz="12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85" name="Google Shape;285;p121"/>
          <p:cNvSpPr txBox="1">
            <a:spLocks noGrp="1"/>
          </p:cNvSpPr>
          <p:nvPr>
            <p:ph type="subTitle" idx="8"/>
          </p:nvPr>
        </p:nvSpPr>
        <p:spPr>
          <a:xfrm>
            <a:off x="1986350" y="4053450"/>
            <a:ext cx="2021700" cy="393900"/>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1">
  <p:cSld name="CUSTOM_3_1">
    <p:spTree>
      <p:nvGrpSpPr>
        <p:cNvPr id="1" name="Shape 286"/>
        <p:cNvGrpSpPr/>
        <p:nvPr/>
      </p:nvGrpSpPr>
      <p:grpSpPr>
        <a:xfrm>
          <a:off x="0" y="0"/>
          <a:ext cx="0" cy="0"/>
          <a:chOff x="0" y="0"/>
          <a:chExt cx="0" cy="0"/>
        </a:xfrm>
      </p:grpSpPr>
      <p:grpSp>
        <p:nvGrpSpPr>
          <p:cNvPr id="287" name="Google Shape;287;p122"/>
          <p:cNvGrpSpPr/>
          <p:nvPr/>
        </p:nvGrpSpPr>
        <p:grpSpPr>
          <a:xfrm>
            <a:off x="2940973" y="3124236"/>
            <a:ext cx="4841789" cy="2348885"/>
            <a:chOff x="2940973" y="3124236"/>
            <a:chExt cx="4841789" cy="2348885"/>
          </a:xfrm>
        </p:grpSpPr>
        <p:sp>
          <p:nvSpPr>
            <p:cNvPr id="288" name="Google Shape;288;p122"/>
            <p:cNvSpPr/>
            <p:nvPr/>
          </p:nvSpPr>
          <p:spPr>
            <a:xfrm>
              <a:off x="2940973" y="3124236"/>
              <a:ext cx="4841789" cy="2348885"/>
            </a:xfrm>
            <a:custGeom>
              <a:avLst/>
              <a:gdLst/>
              <a:ahLst/>
              <a:cxnLst/>
              <a:rect l="l" t="t" r="r" b="b"/>
              <a:pathLst>
                <a:path w="71810" h="34837" extrusionOk="0">
                  <a:moveTo>
                    <a:pt x="35901" y="1"/>
                  </a:moveTo>
                  <a:cubicBezTo>
                    <a:pt x="16071" y="1"/>
                    <a:pt x="0" y="15753"/>
                    <a:pt x="0" y="34836"/>
                  </a:cubicBezTo>
                  <a:lnTo>
                    <a:pt x="71809" y="34836"/>
                  </a:lnTo>
                  <a:cubicBezTo>
                    <a:pt x="71809" y="15753"/>
                    <a:pt x="55731" y="1"/>
                    <a:pt x="35901"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9" name="Google Shape;289;p122"/>
            <p:cNvSpPr/>
            <p:nvPr/>
          </p:nvSpPr>
          <p:spPr>
            <a:xfrm>
              <a:off x="5625796" y="3581921"/>
              <a:ext cx="565426" cy="543850"/>
            </a:xfrm>
            <a:custGeom>
              <a:avLst/>
              <a:gdLst/>
              <a:ahLst/>
              <a:cxnLst/>
              <a:rect l="l" t="t" r="r" b="b"/>
              <a:pathLst>
                <a:path w="8386" h="8066" extrusionOk="0">
                  <a:moveTo>
                    <a:pt x="4038" y="0"/>
                  </a:moveTo>
                  <a:cubicBezTo>
                    <a:pt x="1804" y="0"/>
                    <a:pt x="0" y="1804"/>
                    <a:pt x="0" y="4038"/>
                  </a:cubicBezTo>
                  <a:cubicBezTo>
                    <a:pt x="0" y="5667"/>
                    <a:pt x="986" y="7137"/>
                    <a:pt x="2488" y="7757"/>
                  </a:cubicBezTo>
                  <a:cubicBezTo>
                    <a:pt x="2988" y="7965"/>
                    <a:pt x="3512" y="8066"/>
                    <a:pt x="4031" y="8066"/>
                  </a:cubicBezTo>
                  <a:cubicBezTo>
                    <a:pt x="5081" y="8066"/>
                    <a:pt x="6112" y="7654"/>
                    <a:pt x="6883" y="6883"/>
                  </a:cubicBezTo>
                  <a:cubicBezTo>
                    <a:pt x="8036" y="5731"/>
                    <a:pt x="8385" y="3998"/>
                    <a:pt x="7757" y="2488"/>
                  </a:cubicBezTo>
                  <a:cubicBezTo>
                    <a:pt x="7137" y="986"/>
                    <a:pt x="5667" y="0"/>
                    <a:pt x="4038"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90" name="Google Shape;290;p122"/>
          <p:cNvGrpSpPr/>
          <p:nvPr/>
        </p:nvGrpSpPr>
        <p:grpSpPr>
          <a:xfrm>
            <a:off x="0" y="0"/>
            <a:ext cx="1187085" cy="3964624"/>
            <a:chOff x="0" y="0"/>
            <a:chExt cx="1187085" cy="3964624"/>
          </a:xfrm>
        </p:grpSpPr>
        <p:sp>
          <p:nvSpPr>
            <p:cNvPr id="291" name="Google Shape;291;p122"/>
            <p:cNvSpPr/>
            <p:nvPr/>
          </p:nvSpPr>
          <p:spPr>
            <a:xfrm>
              <a:off x="280289" y="3420639"/>
              <a:ext cx="565426" cy="543985"/>
            </a:xfrm>
            <a:custGeom>
              <a:avLst/>
              <a:gdLst/>
              <a:ahLst/>
              <a:cxnLst/>
              <a:rect l="l" t="t" r="r" b="b"/>
              <a:pathLst>
                <a:path w="8386" h="8068" extrusionOk="0">
                  <a:moveTo>
                    <a:pt x="4038" y="0"/>
                  </a:moveTo>
                  <a:cubicBezTo>
                    <a:pt x="1804" y="0"/>
                    <a:pt x="0" y="1812"/>
                    <a:pt x="0" y="4038"/>
                  </a:cubicBezTo>
                  <a:cubicBezTo>
                    <a:pt x="0" y="5667"/>
                    <a:pt x="986" y="7137"/>
                    <a:pt x="2488" y="7757"/>
                  </a:cubicBezTo>
                  <a:cubicBezTo>
                    <a:pt x="2990" y="7966"/>
                    <a:pt x="3516" y="8067"/>
                    <a:pt x="4038" y="8067"/>
                  </a:cubicBezTo>
                  <a:cubicBezTo>
                    <a:pt x="5086" y="8067"/>
                    <a:pt x="6114" y="7658"/>
                    <a:pt x="6883" y="6883"/>
                  </a:cubicBezTo>
                  <a:cubicBezTo>
                    <a:pt x="8036" y="5730"/>
                    <a:pt x="8385" y="3998"/>
                    <a:pt x="7757" y="2496"/>
                  </a:cubicBezTo>
                  <a:cubicBezTo>
                    <a:pt x="7137" y="986"/>
                    <a:pt x="5667" y="0"/>
                    <a:pt x="4038"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2" name="Google Shape;292;p122"/>
            <p:cNvSpPr/>
            <p:nvPr/>
          </p:nvSpPr>
          <p:spPr>
            <a:xfrm>
              <a:off x="280289" y="2556782"/>
              <a:ext cx="565426" cy="543850"/>
            </a:xfrm>
            <a:custGeom>
              <a:avLst/>
              <a:gdLst/>
              <a:ahLst/>
              <a:cxnLst/>
              <a:rect l="l" t="t" r="r" b="b"/>
              <a:pathLst>
                <a:path w="8386" h="8066" extrusionOk="0">
                  <a:moveTo>
                    <a:pt x="4038" y="0"/>
                  </a:moveTo>
                  <a:cubicBezTo>
                    <a:pt x="1804" y="0"/>
                    <a:pt x="0" y="1804"/>
                    <a:pt x="0" y="4030"/>
                  </a:cubicBezTo>
                  <a:cubicBezTo>
                    <a:pt x="0" y="5659"/>
                    <a:pt x="986" y="7129"/>
                    <a:pt x="2488" y="7757"/>
                  </a:cubicBezTo>
                  <a:cubicBezTo>
                    <a:pt x="2988" y="7965"/>
                    <a:pt x="3512" y="8066"/>
                    <a:pt x="4031" y="8066"/>
                  </a:cubicBezTo>
                  <a:cubicBezTo>
                    <a:pt x="5081" y="8066"/>
                    <a:pt x="6112" y="7654"/>
                    <a:pt x="6883" y="6883"/>
                  </a:cubicBezTo>
                  <a:cubicBezTo>
                    <a:pt x="8036" y="5730"/>
                    <a:pt x="8385" y="3998"/>
                    <a:pt x="7757" y="2488"/>
                  </a:cubicBezTo>
                  <a:cubicBezTo>
                    <a:pt x="7137" y="986"/>
                    <a:pt x="5667" y="0"/>
                    <a:pt x="4038"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p122"/>
            <p:cNvSpPr/>
            <p:nvPr/>
          </p:nvSpPr>
          <p:spPr>
            <a:xfrm>
              <a:off x="0" y="0"/>
              <a:ext cx="1187085" cy="2374034"/>
            </a:xfrm>
            <a:custGeom>
              <a:avLst/>
              <a:gdLst/>
              <a:ahLst/>
              <a:cxnLst/>
              <a:rect l="l" t="t" r="r" b="b"/>
              <a:pathLst>
                <a:path w="17606" h="35210" extrusionOk="0">
                  <a:moveTo>
                    <a:pt x="0" y="1"/>
                  </a:moveTo>
                  <a:lnTo>
                    <a:pt x="0" y="35210"/>
                  </a:lnTo>
                  <a:cubicBezTo>
                    <a:pt x="9236" y="35210"/>
                    <a:pt x="16810" y="28104"/>
                    <a:pt x="17541" y="19060"/>
                  </a:cubicBezTo>
                  <a:cubicBezTo>
                    <a:pt x="17581" y="18575"/>
                    <a:pt x="17605" y="18090"/>
                    <a:pt x="17605" y="17605"/>
                  </a:cubicBezTo>
                  <a:cubicBezTo>
                    <a:pt x="17605" y="7885"/>
                    <a:pt x="9721" y="1"/>
                    <a:pt x="0"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4" name="Google Shape;294;p122"/>
          <p:cNvSpPr txBox="1">
            <a:spLocks noGrp="1"/>
          </p:cNvSpPr>
          <p:nvPr>
            <p:ph type="ctrTitle"/>
          </p:nvPr>
        </p:nvSpPr>
        <p:spPr>
          <a:xfrm flipH="1">
            <a:off x="1335000" y="860400"/>
            <a:ext cx="7089000" cy="90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700"/>
              <a:buNone/>
              <a:defRPr sz="2700"/>
            </a:lvl1pPr>
            <a:lvl2pPr lvl="1" algn="l">
              <a:lnSpc>
                <a:spcPct val="100000"/>
              </a:lnSpc>
              <a:spcBef>
                <a:spcPts val="0"/>
              </a:spcBef>
              <a:spcAft>
                <a:spcPts val="0"/>
              </a:spcAft>
              <a:buSzPts val="2700"/>
              <a:buNone/>
              <a:defRPr sz="2700"/>
            </a:lvl2pPr>
            <a:lvl3pPr lvl="2" algn="l">
              <a:lnSpc>
                <a:spcPct val="100000"/>
              </a:lnSpc>
              <a:spcBef>
                <a:spcPts val="0"/>
              </a:spcBef>
              <a:spcAft>
                <a:spcPts val="0"/>
              </a:spcAft>
              <a:buSzPts val="2700"/>
              <a:buNone/>
              <a:defRPr sz="2700"/>
            </a:lvl3pPr>
            <a:lvl4pPr lvl="3" algn="l">
              <a:lnSpc>
                <a:spcPct val="100000"/>
              </a:lnSpc>
              <a:spcBef>
                <a:spcPts val="0"/>
              </a:spcBef>
              <a:spcAft>
                <a:spcPts val="0"/>
              </a:spcAft>
              <a:buSzPts val="2700"/>
              <a:buNone/>
              <a:defRPr sz="2700"/>
            </a:lvl4pPr>
            <a:lvl5pPr lvl="4" algn="l">
              <a:lnSpc>
                <a:spcPct val="100000"/>
              </a:lnSpc>
              <a:spcBef>
                <a:spcPts val="0"/>
              </a:spcBef>
              <a:spcAft>
                <a:spcPts val="0"/>
              </a:spcAft>
              <a:buSzPts val="2700"/>
              <a:buNone/>
              <a:defRPr sz="2700"/>
            </a:lvl5pPr>
            <a:lvl6pPr lvl="5" algn="l">
              <a:lnSpc>
                <a:spcPct val="100000"/>
              </a:lnSpc>
              <a:spcBef>
                <a:spcPts val="0"/>
              </a:spcBef>
              <a:spcAft>
                <a:spcPts val="0"/>
              </a:spcAft>
              <a:buSzPts val="2700"/>
              <a:buNone/>
              <a:defRPr sz="2700"/>
            </a:lvl6pPr>
            <a:lvl7pPr lvl="6" algn="l">
              <a:lnSpc>
                <a:spcPct val="100000"/>
              </a:lnSpc>
              <a:spcBef>
                <a:spcPts val="0"/>
              </a:spcBef>
              <a:spcAft>
                <a:spcPts val="0"/>
              </a:spcAft>
              <a:buSzPts val="2700"/>
              <a:buNone/>
              <a:defRPr sz="2700"/>
            </a:lvl7pPr>
            <a:lvl8pPr lvl="7" algn="l">
              <a:lnSpc>
                <a:spcPct val="100000"/>
              </a:lnSpc>
              <a:spcBef>
                <a:spcPts val="0"/>
              </a:spcBef>
              <a:spcAft>
                <a:spcPts val="0"/>
              </a:spcAft>
              <a:buSzPts val="2700"/>
              <a:buNone/>
              <a:defRPr sz="2700"/>
            </a:lvl8pPr>
            <a:lvl9pPr lvl="8" algn="l">
              <a:lnSpc>
                <a:spcPct val="100000"/>
              </a:lnSpc>
              <a:spcBef>
                <a:spcPts val="0"/>
              </a:spcBef>
              <a:spcAft>
                <a:spcPts val="0"/>
              </a:spcAft>
              <a:buSzPts val="2700"/>
              <a:buNone/>
              <a:defRPr sz="2700"/>
            </a:lvl9pPr>
          </a:lstStyle>
          <a:p>
            <a:endParaRPr/>
          </a:p>
        </p:txBody>
      </p:sp>
      <p:sp>
        <p:nvSpPr>
          <p:cNvPr id="295" name="Google Shape;295;p122"/>
          <p:cNvSpPr txBox="1">
            <a:spLocks noGrp="1"/>
          </p:cNvSpPr>
          <p:nvPr>
            <p:ph type="subTitle" idx="1"/>
          </p:nvPr>
        </p:nvSpPr>
        <p:spPr>
          <a:xfrm flipH="1">
            <a:off x="5418000" y="2341975"/>
            <a:ext cx="1695600" cy="3255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SzPts val="14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296" name="Google Shape;296;p122"/>
          <p:cNvSpPr txBox="1">
            <a:spLocks noGrp="1"/>
          </p:cNvSpPr>
          <p:nvPr>
            <p:ph type="subTitle" idx="2"/>
          </p:nvPr>
        </p:nvSpPr>
        <p:spPr>
          <a:xfrm flipH="1">
            <a:off x="5418000" y="2667600"/>
            <a:ext cx="3006000" cy="2700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297" name="Google Shape;297;p122"/>
          <p:cNvSpPr txBox="1">
            <a:spLocks noGrp="1"/>
          </p:cNvSpPr>
          <p:nvPr>
            <p:ph type="subTitle" idx="3"/>
          </p:nvPr>
        </p:nvSpPr>
        <p:spPr>
          <a:xfrm flipH="1">
            <a:off x="2116892" y="2667550"/>
            <a:ext cx="3068100" cy="2700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900"/>
              <a:buNone/>
              <a:defRPr sz="14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298" name="Google Shape;298;p122"/>
          <p:cNvSpPr txBox="1">
            <a:spLocks noGrp="1"/>
          </p:cNvSpPr>
          <p:nvPr>
            <p:ph type="subTitle" idx="4"/>
          </p:nvPr>
        </p:nvSpPr>
        <p:spPr>
          <a:xfrm flipH="1">
            <a:off x="2249900" y="3072100"/>
            <a:ext cx="3114900" cy="1017600"/>
          </a:xfrm>
          <a:prstGeom prst="rect">
            <a:avLst/>
          </a:prstGeom>
          <a:noFill/>
          <a:ln>
            <a:noFill/>
          </a:ln>
        </p:spPr>
        <p:txBody>
          <a:bodyPr spcFirstLastPara="1" wrap="square" lIns="91425" tIns="91425" rIns="91425" bIns="91425" anchor="ctr" anchorCtr="0">
            <a:noAutofit/>
          </a:bodyPr>
          <a:lstStyle>
            <a:lvl1pPr lvl="0" algn="l">
              <a:lnSpc>
                <a:spcPct val="115000"/>
              </a:lnSpc>
              <a:spcBef>
                <a:spcPts val="0"/>
              </a:spcBef>
              <a:spcAft>
                <a:spcPts val="0"/>
              </a:spcAft>
              <a:buSzPts val="1800"/>
              <a:buChar char="●"/>
              <a:defRPr sz="1100"/>
            </a:lvl1pPr>
            <a:lvl2pPr lvl="1" algn="l">
              <a:lnSpc>
                <a:spcPct val="100000"/>
              </a:lnSpc>
              <a:spcBef>
                <a:spcPts val="1600"/>
              </a:spcBef>
              <a:spcAft>
                <a:spcPts val="0"/>
              </a:spcAft>
              <a:buSzPts val="1400"/>
              <a:buChar char="○"/>
              <a:defRPr sz="900"/>
            </a:lvl2pPr>
            <a:lvl3pPr lvl="2" algn="l">
              <a:lnSpc>
                <a:spcPct val="100000"/>
              </a:lnSpc>
              <a:spcBef>
                <a:spcPts val="0"/>
              </a:spcBef>
              <a:spcAft>
                <a:spcPts val="0"/>
              </a:spcAft>
              <a:buSzPts val="1400"/>
              <a:buChar char="■"/>
              <a:defRPr sz="900"/>
            </a:lvl3pPr>
            <a:lvl4pPr lvl="3" algn="l">
              <a:lnSpc>
                <a:spcPct val="100000"/>
              </a:lnSpc>
              <a:spcBef>
                <a:spcPts val="0"/>
              </a:spcBef>
              <a:spcAft>
                <a:spcPts val="0"/>
              </a:spcAft>
              <a:buSzPts val="1400"/>
              <a:buChar char="●"/>
              <a:defRPr sz="900"/>
            </a:lvl4pPr>
            <a:lvl5pPr lvl="4" algn="l">
              <a:lnSpc>
                <a:spcPct val="100000"/>
              </a:lnSpc>
              <a:spcBef>
                <a:spcPts val="0"/>
              </a:spcBef>
              <a:spcAft>
                <a:spcPts val="0"/>
              </a:spcAft>
              <a:buSzPts val="1400"/>
              <a:buChar char="○"/>
              <a:defRPr sz="900"/>
            </a:lvl5pPr>
            <a:lvl6pPr lvl="5" algn="l">
              <a:lnSpc>
                <a:spcPct val="100000"/>
              </a:lnSpc>
              <a:spcBef>
                <a:spcPts val="0"/>
              </a:spcBef>
              <a:spcAft>
                <a:spcPts val="0"/>
              </a:spcAft>
              <a:buSzPts val="1400"/>
              <a:buChar char="■"/>
              <a:defRPr sz="900"/>
            </a:lvl6pPr>
            <a:lvl7pPr lvl="6" algn="l">
              <a:lnSpc>
                <a:spcPct val="100000"/>
              </a:lnSpc>
              <a:spcBef>
                <a:spcPts val="0"/>
              </a:spcBef>
              <a:spcAft>
                <a:spcPts val="0"/>
              </a:spcAft>
              <a:buSzPts val="1400"/>
              <a:buChar char="●"/>
              <a:defRPr sz="900"/>
            </a:lvl7pPr>
            <a:lvl8pPr lvl="7" algn="l">
              <a:lnSpc>
                <a:spcPct val="100000"/>
              </a:lnSpc>
              <a:spcBef>
                <a:spcPts val="0"/>
              </a:spcBef>
              <a:spcAft>
                <a:spcPts val="0"/>
              </a:spcAft>
              <a:buSzPts val="1400"/>
              <a:buChar char="○"/>
              <a:defRPr sz="900"/>
            </a:lvl8pPr>
            <a:lvl9pPr lvl="8" algn="l">
              <a:lnSpc>
                <a:spcPct val="100000"/>
              </a:lnSpc>
              <a:spcBef>
                <a:spcPts val="0"/>
              </a:spcBef>
              <a:spcAft>
                <a:spcPts val="0"/>
              </a:spcAft>
              <a:buSzPts val="1400"/>
              <a:buChar char="■"/>
              <a:defRPr sz="900"/>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99"/>
        <p:cNvGrpSpPr/>
        <p:nvPr/>
      </p:nvGrpSpPr>
      <p:grpSpPr>
        <a:xfrm>
          <a:off x="0" y="0"/>
          <a:ext cx="0" cy="0"/>
          <a:chOff x="0" y="0"/>
          <a:chExt cx="0" cy="0"/>
        </a:xfrm>
      </p:grpSpPr>
      <p:sp>
        <p:nvSpPr>
          <p:cNvPr id="300" name="Google Shape;300;p123"/>
          <p:cNvSpPr txBox="1">
            <a:spLocks noGrp="1"/>
          </p:cNvSpPr>
          <p:nvPr>
            <p:ph type="title" hasCustomPrompt="1"/>
          </p:nvPr>
        </p:nvSpPr>
        <p:spPr>
          <a:xfrm>
            <a:off x="720000" y="1106125"/>
            <a:ext cx="77040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72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301" name="Google Shape;301;p123"/>
          <p:cNvSpPr txBox="1">
            <a:spLocks noGrp="1"/>
          </p:cNvSpPr>
          <p:nvPr>
            <p:ph type="body" idx="1"/>
          </p:nvPr>
        </p:nvSpPr>
        <p:spPr>
          <a:xfrm>
            <a:off x="720000" y="3152225"/>
            <a:ext cx="77040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302" name="Google Shape;302;p123"/>
          <p:cNvSpPr/>
          <p:nvPr/>
        </p:nvSpPr>
        <p:spPr>
          <a:xfrm rot="10800000">
            <a:off x="1323255" y="4370607"/>
            <a:ext cx="1099584" cy="1065269"/>
          </a:xfrm>
          <a:custGeom>
            <a:avLst/>
            <a:gdLst/>
            <a:ahLst/>
            <a:cxnLst/>
            <a:rect l="l" t="t" r="r" b="b"/>
            <a:pathLst>
              <a:path w="34287" h="33217" extrusionOk="0">
                <a:moveTo>
                  <a:pt x="0" y="0"/>
                </a:moveTo>
                <a:lnTo>
                  <a:pt x="0" y="33217"/>
                </a:lnTo>
                <a:lnTo>
                  <a:pt x="34286" y="33217"/>
                </a:lnTo>
                <a:lnTo>
                  <a:pt x="0"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3" name="Google Shape;303;p123"/>
          <p:cNvSpPr/>
          <p:nvPr/>
        </p:nvSpPr>
        <p:spPr>
          <a:xfrm rot="10800000">
            <a:off x="528015" y="-10893"/>
            <a:ext cx="1099584" cy="1065269"/>
          </a:xfrm>
          <a:custGeom>
            <a:avLst/>
            <a:gdLst/>
            <a:ahLst/>
            <a:cxnLst/>
            <a:rect l="l" t="t" r="r" b="b"/>
            <a:pathLst>
              <a:path w="34287" h="33217" extrusionOk="0">
                <a:moveTo>
                  <a:pt x="34286" y="0"/>
                </a:moveTo>
                <a:lnTo>
                  <a:pt x="0" y="33217"/>
                </a:lnTo>
                <a:lnTo>
                  <a:pt x="34286" y="33217"/>
                </a:lnTo>
                <a:lnTo>
                  <a:pt x="342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123"/>
          <p:cNvSpPr/>
          <p:nvPr/>
        </p:nvSpPr>
        <p:spPr>
          <a:xfrm rot="10800000">
            <a:off x="6584347" y="2590792"/>
            <a:ext cx="2559000" cy="2552055"/>
          </a:xfrm>
          <a:custGeom>
            <a:avLst/>
            <a:gdLst/>
            <a:ahLst/>
            <a:cxnLst/>
            <a:rect l="l" t="t" r="r" b="b"/>
            <a:pathLst>
              <a:path w="103961" h="103343" extrusionOk="0">
                <a:moveTo>
                  <a:pt x="0" y="1"/>
                </a:moveTo>
                <a:lnTo>
                  <a:pt x="0" y="103343"/>
                </a:lnTo>
                <a:lnTo>
                  <a:pt x="103961"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5" name="Google Shape;305;p123"/>
          <p:cNvSpPr/>
          <p:nvPr/>
        </p:nvSpPr>
        <p:spPr>
          <a:xfrm rot="10800000">
            <a:off x="7768331" y="-10893"/>
            <a:ext cx="1375001" cy="778595"/>
          </a:xfrm>
          <a:custGeom>
            <a:avLst/>
            <a:gdLst/>
            <a:ahLst/>
            <a:cxnLst/>
            <a:rect l="l" t="t" r="r" b="b"/>
            <a:pathLst>
              <a:path w="42875" h="24278" extrusionOk="0">
                <a:moveTo>
                  <a:pt x="0" y="1"/>
                </a:moveTo>
                <a:lnTo>
                  <a:pt x="0" y="24278"/>
                </a:lnTo>
                <a:lnTo>
                  <a:pt x="42874" y="24278"/>
                </a:lnTo>
                <a:lnTo>
                  <a:pt x="42874"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6" name="Google Shape;306;p123"/>
          <p:cNvSpPr/>
          <p:nvPr/>
        </p:nvSpPr>
        <p:spPr>
          <a:xfrm rot="10800000">
            <a:off x="1811" y="-10925"/>
            <a:ext cx="527295" cy="4916395"/>
          </a:xfrm>
          <a:custGeom>
            <a:avLst/>
            <a:gdLst/>
            <a:ahLst/>
            <a:cxnLst/>
            <a:rect l="l" t="t" r="r" b="b"/>
            <a:pathLst>
              <a:path w="16442" h="153302" extrusionOk="0">
                <a:moveTo>
                  <a:pt x="0" y="0"/>
                </a:moveTo>
                <a:lnTo>
                  <a:pt x="0" y="153301"/>
                </a:lnTo>
                <a:lnTo>
                  <a:pt x="16441" y="153301"/>
                </a:lnTo>
                <a:lnTo>
                  <a:pt x="16441"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7" name="Google Shape;307;p123"/>
          <p:cNvSpPr/>
          <p:nvPr/>
        </p:nvSpPr>
        <p:spPr>
          <a:xfrm rot="10800000">
            <a:off x="7259838" y="4201137"/>
            <a:ext cx="1881900" cy="952629"/>
          </a:xfrm>
          <a:custGeom>
            <a:avLst/>
            <a:gdLst/>
            <a:ahLst/>
            <a:cxnLst/>
            <a:rect l="l" t="t" r="r" b="b"/>
            <a:pathLst>
              <a:path w="58681" h="29341" extrusionOk="0">
                <a:moveTo>
                  <a:pt x="0" y="0"/>
                </a:moveTo>
                <a:lnTo>
                  <a:pt x="0" y="217"/>
                </a:lnTo>
                <a:lnTo>
                  <a:pt x="1" y="217"/>
                </a:lnTo>
                <a:cubicBezTo>
                  <a:pt x="0" y="145"/>
                  <a:pt x="0" y="72"/>
                  <a:pt x="0" y="0"/>
                </a:cubicBezTo>
                <a:close/>
                <a:moveTo>
                  <a:pt x="1" y="217"/>
                </a:moveTo>
                <a:cubicBezTo>
                  <a:pt x="118" y="16324"/>
                  <a:pt x="13206" y="29340"/>
                  <a:pt x="29340" y="29340"/>
                </a:cubicBezTo>
                <a:cubicBezTo>
                  <a:pt x="30142" y="29340"/>
                  <a:pt x="30961" y="29307"/>
                  <a:pt x="31763" y="29240"/>
                </a:cubicBezTo>
                <a:cubicBezTo>
                  <a:pt x="46834" y="28003"/>
                  <a:pt x="58681" y="15606"/>
                  <a:pt x="58681" y="217"/>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123"/>
          <p:cNvSpPr/>
          <p:nvPr/>
        </p:nvSpPr>
        <p:spPr>
          <a:xfrm rot="10800000">
            <a:off x="750" y="3380659"/>
            <a:ext cx="1756538" cy="1773107"/>
          </a:xfrm>
          <a:custGeom>
            <a:avLst/>
            <a:gdLst/>
            <a:ahLst/>
            <a:cxnLst/>
            <a:rect l="l" t="t" r="r" b="b"/>
            <a:pathLst>
              <a:path w="54772" h="54772" extrusionOk="0">
                <a:moveTo>
                  <a:pt x="1" y="1"/>
                </a:moveTo>
                <a:lnTo>
                  <a:pt x="54772" y="54771"/>
                </a:lnTo>
                <a:lnTo>
                  <a:pt x="54772"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2">
  <p:cSld name="CUSTOM_12">
    <p:spTree>
      <p:nvGrpSpPr>
        <p:cNvPr id="1" name="Shape 309"/>
        <p:cNvGrpSpPr/>
        <p:nvPr/>
      </p:nvGrpSpPr>
      <p:grpSpPr>
        <a:xfrm>
          <a:off x="0" y="0"/>
          <a:ext cx="0" cy="0"/>
          <a:chOff x="0" y="0"/>
          <a:chExt cx="0" cy="0"/>
        </a:xfrm>
      </p:grpSpPr>
      <p:sp>
        <p:nvSpPr>
          <p:cNvPr id="310" name="Google Shape;310;p124"/>
          <p:cNvSpPr txBox="1">
            <a:spLocks noGrp="1"/>
          </p:cNvSpPr>
          <p:nvPr>
            <p:ph type="ctrTitle"/>
          </p:nvPr>
        </p:nvSpPr>
        <p:spPr>
          <a:xfrm>
            <a:off x="720000" y="860400"/>
            <a:ext cx="7704000" cy="907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grpSp>
        <p:nvGrpSpPr>
          <p:cNvPr id="311" name="Google Shape;311;p124"/>
          <p:cNvGrpSpPr/>
          <p:nvPr/>
        </p:nvGrpSpPr>
        <p:grpSpPr>
          <a:xfrm>
            <a:off x="0" y="-6"/>
            <a:ext cx="9144000" cy="5143600"/>
            <a:chOff x="0" y="-6"/>
            <a:chExt cx="9144000" cy="5143600"/>
          </a:xfrm>
        </p:grpSpPr>
        <p:sp>
          <p:nvSpPr>
            <p:cNvPr id="312" name="Google Shape;312;p124"/>
            <p:cNvSpPr/>
            <p:nvPr/>
          </p:nvSpPr>
          <p:spPr>
            <a:xfrm flipH="1">
              <a:off x="6971286" y="1190"/>
              <a:ext cx="2172701" cy="2172701"/>
            </a:xfrm>
            <a:custGeom>
              <a:avLst/>
              <a:gdLst/>
              <a:ahLst/>
              <a:cxnLst/>
              <a:rect l="l" t="t" r="r" b="b"/>
              <a:pathLst>
                <a:path w="67754" h="67754" extrusionOk="0">
                  <a:moveTo>
                    <a:pt x="0" y="0"/>
                  </a:moveTo>
                  <a:lnTo>
                    <a:pt x="0" y="67753"/>
                  </a:lnTo>
                  <a:lnTo>
                    <a:pt x="67753" y="0"/>
                  </a:lnTo>
                  <a:close/>
                </a:path>
              </a:pathLst>
            </a:custGeom>
            <a:solidFill>
              <a:srgbClr val="4329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3" name="Google Shape;313;p124"/>
            <p:cNvSpPr/>
            <p:nvPr/>
          </p:nvSpPr>
          <p:spPr>
            <a:xfrm rot="5400000">
              <a:off x="6574694" y="3548264"/>
              <a:ext cx="1063419" cy="2127241"/>
            </a:xfrm>
            <a:custGeom>
              <a:avLst/>
              <a:gdLst/>
              <a:ahLst/>
              <a:cxnLst/>
              <a:rect l="l" t="t" r="r" b="b"/>
              <a:pathLst>
                <a:path w="39617" h="79249" extrusionOk="0">
                  <a:moveTo>
                    <a:pt x="39617" y="0"/>
                  </a:moveTo>
                  <a:cubicBezTo>
                    <a:pt x="17728" y="0"/>
                    <a:pt x="0" y="17745"/>
                    <a:pt x="0" y="39633"/>
                  </a:cubicBezTo>
                  <a:cubicBezTo>
                    <a:pt x="0" y="40719"/>
                    <a:pt x="34" y="41822"/>
                    <a:pt x="134" y="42891"/>
                  </a:cubicBezTo>
                  <a:cubicBezTo>
                    <a:pt x="1788" y="63242"/>
                    <a:pt x="18831" y="79249"/>
                    <a:pt x="39617" y="79249"/>
                  </a:cubicBezTo>
                  <a:lnTo>
                    <a:pt x="39617"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124"/>
            <p:cNvSpPr/>
            <p:nvPr/>
          </p:nvSpPr>
          <p:spPr>
            <a:xfrm flipH="1">
              <a:off x="6971299" y="1328201"/>
              <a:ext cx="2172701" cy="2172701"/>
            </a:xfrm>
            <a:custGeom>
              <a:avLst/>
              <a:gdLst/>
              <a:ahLst/>
              <a:cxnLst/>
              <a:rect l="l" t="t" r="r" b="b"/>
              <a:pathLst>
                <a:path w="67754" h="67754" extrusionOk="0">
                  <a:moveTo>
                    <a:pt x="0" y="0"/>
                  </a:moveTo>
                  <a:lnTo>
                    <a:pt x="0" y="67753"/>
                  </a:lnTo>
                  <a:lnTo>
                    <a:pt x="677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5" name="Google Shape;315;p124"/>
            <p:cNvSpPr/>
            <p:nvPr/>
          </p:nvSpPr>
          <p:spPr>
            <a:xfrm rot="-5400000" flipH="1">
              <a:off x="0" y="-6"/>
              <a:ext cx="1564270" cy="1564270"/>
            </a:xfrm>
            <a:custGeom>
              <a:avLst/>
              <a:gdLst/>
              <a:ahLst/>
              <a:cxnLst/>
              <a:rect l="l" t="t" r="r" b="b"/>
              <a:pathLst>
                <a:path w="67754" h="67754" extrusionOk="0">
                  <a:moveTo>
                    <a:pt x="0" y="0"/>
                  </a:moveTo>
                  <a:lnTo>
                    <a:pt x="0" y="67753"/>
                  </a:lnTo>
                  <a:lnTo>
                    <a:pt x="6775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124"/>
            <p:cNvSpPr/>
            <p:nvPr/>
          </p:nvSpPr>
          <p:spPr>
            <a:xfrm>
              <a:off x="7421049" y="4600796"/>
              <a:ext cx="330667" cy="283136"/>
            </a:xfrm>
            <a:custGeom>
              <a:avLst/>
              <a:gdLst/>
              <a:ahLst/>
              <a:cxnLst/>
              <a:rect l="l" t="t" r="r" b="b"/>
              <a:pathLst>
                <a:path w="10310" h="8828" extrusionOk="0">
                  <a:moveTo>
                    <a:pt x="4411" y="1"/>
                  </a:moveTo>
                  <a:cubicBezTo>
                    <a:pt x="1972" y="1"/>
                    <a:pt x="0" y="1972"/>
                    <a:pt x="0" y="4412"/>
                  </a:cubicBezTo>
                  <a:cubicBezTo>
                    <a:pt x="0" y="7066"/>
                    <a:pt x="2169" y="8827"/>
                    <a:pt x="4431" y="8827"/>
                  </a:cubicBezTo>
                  <a:cubicBezTo>
                    <a:pt x="5515" y="8827"/>
                    <a:pt x="6621" y="8423"/>
                    <a:pt x="7519" y="7519"/>
                  </a:cubicBezTo>
                  <a:cubicBezTo>
                    <a:pt x="10309" y="4746"/>
                    <a:pt x="8338" y="1"/>
                    <a:pt x="4411"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four columns 3">
  <p:cSld name="CUSTOM_7_1">
    <p:spTree>
      <p:nvGrpSpPr>
        <p:cNvPr id="1" name="Shape 317"/>
        <p:cNvGrpSpPr/>
        <p:nvPr/>
      </p:nvGrpSpPr>
      <p:grpSpPr>
        <a:xfrm>
          <a:off x="0" y="0"/>
          <a:ext cx="0" cy="0"/>
          <a:chOff x="0" y="0"/>
          <a:chExt cx="0" cy="0"/>
        </a:xfrm>
      </p:grpSpPr>
      <p:sp>
        <p:nvSpPr>
          <p:cNvPr id="318" name="Google Shape;318;p125"/>
          <p:cNvSpPr/>
          <p:nvPr/>
        </p:nvSpPr>
        <p:spPr>
          <a:xfrm>
            <a:off x="-273550" y="2019375"/>
            <a:ext cx="2796961" cy="2422757"/>
          </a:xfrm>
          <a:custGeom>
            <a:avLst/>
            <a:gdLst/>
            <a:ahLst/>
            <a:cxnLst/>
            <a:rect l="l" t="t" r="r" b="b"/>
            <a:pathLst>
              <a:path w="80954" h="75540" extrusionOk="0">
                <a:moveTo>
                  <a:pt x="80953" y="1"/>
                </a:moveTo>
                <a:lnTo>
                  <a:pt x="42707" y="37077"/>
                </a:lnTo>
                <a:lnTo>
                  <a:pt x="0" y="37077"/>
                </a:lnTo>
                <a:lnTo>
                  <a:pt x="0" y="75540"/>
                </a:lnTo>
                <a:lnTo>
                  <a:pt x="80953" y="75540"/>
                </a:lnTo>
                <a:lnTo>
                  <a:pt x="80953" y="37077"/>
                </a:lnTo>
                <a:lnTo>
                  <a:pt x="80953"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9" name="Google Shape;319;p125"/>
          <p:cNvSpPr/>
          <p:nvPr/>
        </p:nvSpPr>
        <p:spPr>
          <a:xfrm>
            <a:off x="2923638" y="2019375"/>
            <a:ext cx="1449617" cy="3290895"/>
          </a:xfrm>
          <a:custGeom>
            <a:avLst/>
            <a:gdLst/>
            <a:ahLst/>
            <a:cxnLst/>
            <a:rect l="l" t="t" r="r" b="b"/>
            <a:pathLst>
              <a:path w="38431" h="102608" extrusionOk="0">
                <a:moveTo>
                  <a:pt x="1" y="1"/>
                </a:moveTo>
                <a:lnTo>
                  <a:pt x="1" y="102608"/>
                </a:lnTo>
                <a:lnTo>
                  <a:pt x="38430" y="102608"/>
                </a:lnTo>
                <a:lnTo>
                  <a:pt x="38430" y="37244"/>
                </a:lnTo>
                <a:lnTo>
                  <a:pt x="1"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125"/>
          <p:cNvSpPr/>
          <p:nvPr/>
        </p:nvSpPr>
        <p:spPr>
          <a:xfrm>
            <a:off x="3303590" y="2322696"/>
            <a:ext cx="689719" cy="690264"/>
          </a:xfrm>
          <a:custGeom>
            <a:avLst/>
            <a:gdLst/>
            <a:ahLst/>
            <a:cxnLst/>
            <a:rect l="l" t="t" r="r" b="b"/>
            <a:pathLst>
              <a:path w="21505" h="21522" extrusionOk="0">
                <a:moveTo>
                  <a:pt x="10761" y="1"/>
                </a:moveTo>
                <a:cubicBezTo>
                  <a:pt x="4813" y="1"/>
                  <a:pt x="1" y="4813"/>
                  <a:pt x="1" y="10761"/>
                </a:cubicBezTo>
                <a:cubicBezTo>
                  <a:pt x="1" y="16693"/>
                  <a:pt x="4813" y="21521"/>
                  <a:pt x="10761" y="21521"/>
                </a:cubicBezTo>
                <a:cubicBezTo>
                  <a:pt x="16693" y="21521"/>
                  <a:pt x="21505" y="16693"/>
                  <a:pt x="21505" y="10761"/>
                </a:cubicBezTo>
                <a:cubicBezTo>
                  <a:pt x="21505" y="4813"/>
                  <a:pt x="16693" y="1"/>
                  <a:pt x="10761"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1" name="Google Shape;321;p125"/>
          <p:cNvSpPr/>
          <p:nvPr/>
        </p:nvSpPr>
        <p:spPr>
          <a:xfrm>
            <a:off x="4773338" y="2019375"/>
            <a:ext cx="1449617" cy="3290895"/>
          </a:xfrm>
          <a:custGeom>
            <a:avLst/>
            <a:gdLst/>
            <a:ahLst/>
            <a:cxnLst/>
            <a:rect l="l" t="t" r="r" b="b"/>
            <a:pathLst>
              <a:path w="38431" h="102608" extrusionOk="0">
                <a:moveTo>
                  <a:pt x="38431" y="1"/>
                </a:moveTo>
                <a:lnTo>
                  <a:pt x="1" y="37244"/>
                </a:lnTo>
                <a:lnTo>
                  <a:pt x="1" y="102608"/>
                </a:lnTo>
                <a:lnTo>
                  <a:pt x="38431" y="102608"/>
                </a:lnTo>
                <a:lnTo>
                  <a:pt x="38431"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125"/>
          <p:cNvSpPr/>
          <p:nvPr/>
        </p:nvSpPr>
        <p:spPr>
          <a:xfrm>
            <a:off x="5153018" y="2322696"/>
            <a:ext cx="690264" cy="690264"/>
          </a:xfrm>
          <a:custGeom>
            <a:avLst/>
            <a:gdLst/>
            <a:ahLst/>
            <a:cxnLst/>
            <a:rect l="l" t="t" r="r" b="b"/>
            <a:pathLst>
              <a:path w="21522" h="21522" extrusionOk="0">
                <a:moveTo>
                  <a:pt x="10761" y="1"/>
                </a:moveTo>
                <a:cubicBezTo>
                  <a:pt x="4813" y="1"/>
                  <a:pt x="1" y="4813"/>
                  <a:pt x="1" y="10761"/>
                </a:cubicBezTo>
                <a:cubicBezTo>
                  <a:pt x="1" y="16693"/>
                  <a:pt x="4813" y="21521"/>
                  <a:pt x="10761" y="21521"/>
                </a:cubicBezTo>
                <a:cubicBezTo>
                  <a:pt x="16709" y="21521"/>
                  <a:pt x="21521" y="16693"/>
                  <a:pt x="21521" y="10761"/>
                </a:cubicBezTo>
                <a:cubicBezTo>
                  <a:pt x="21521" y="4813"/>
                  <a:pt x="16709" y="1"/>
                  <a:pt x="10761"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3" name="Google Shape;323;p125"/>
          <p:cNvSpPr/>
          <p:nvPr/>
        </p:nvSpPr>
        <p:spPr>
          <a:xfrm>
            <a:off x="4164450" y="0"/>
            <a:ext cx="815123" cy="815636"/>
          </a:xfrm>
          <a:custGeom>
            <a:avLst/>
            <a:gdLst/>
            <a:ahLst/>
            <a:cxnLst/>
            <a:rect l="l" t="t" r="r" b="b"/>
            <a:pathLst>
              <a:path w="25415" h="25431" extrusionOk="0">
                <a:moveTo>
                  <a:pt x="0" y="0"/>
                </a:moveTo>
                <a:lnTo>
                  <a:pt x="0" y="25430"/>
                </a:lnTo>
                <a:lnTo>
                  <a:pt x="25414" y="25430"/>
                </a:lnTo>
                <a:lnTo>
                  <a:pt x="25414"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p125"/>
          <p:cNvSpPr/>
          <p:nvPr/>
        </p:nvSpPr>
        <p:spPr>
          <a:xfrm>
            <a:off x="6623301" y="2019375"/>
            <a:ext cx="2796980" cy="2422757"/>
          </a:xfrm>
          <a:custGeom>
            <a:avLst/>
            <a:gdLst/>
            <a:ahLst/>
            <a:cxnLst/>
            <a:rect l="l" t="t" r="r" b="b"/>
            <a:pathLst>
              <a:path w="80937" h="75540" extrusionOk="0">
                <a:moveTo>
                  <a:pt x="0" y="1"/>
                </a:moveTo>
                <a:lnTo>
                  <a:pt x="0" y="37077"/>
                </a:lnTo>
                <a:lnTo>
                  <a:pt x="0" y="75540"/>
                </a:lnTo>
                <a:lnTo>
                  <a:pt x="80936" y="75540"/>
                </a:lnTo>
                <a:lnTo>
                  <a:pt x="80936" y="37077"/>
                </a:lnTo>
                <a:lnTo>
                  <a:pt x="38263" y="37077"/>
                </a:lnTo>
                <a:lnTo>
                  <a:pt x="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5" name="Google Shape;325;p125"/>
          <p:cNvSpPr/>
          <p:nvPr/>
        </p:nvSpPr>
        <p:spPr>
          <a:xfrm>
            <a:off x="7002990" y="2322696"/>
            <a:ext cx="689719" cy="690264"/>
          </a:xfrm>
          <a:custGeom>
            <a:avLst/>
            <a:gdLst/>
            <a:ahLst/>
            <a:cxnLst/>
            <a:rect l="l" t="t" r="r" b="b"/>
            <a:pathLst>
              <a:path w="21505" h="21522" extrusionOk="0">
                <a:moveTo>
                  <a:pt x="10761" y="1"/>
                </a:moveTo>
                <a:cubicBezTo>
                  <a:pt x="4812" y="1"/>
                  <a:pt x="0" y="4813"/>
                  <a:pt x="0" y="10761"/>
                </a:cubicBezTo>
                <a:cubicBezTo>
                  <a:pt x="0" y="16693"/>
                  <a:pt x="4812" y="21521"/>
                  <a:pt x="10761" y="21521"/>
                </a:cubicBezTo>
                <a:cubicBezTo>
                  <a:pt x="16692" y="21521"/>
                  <a:pt x="21504" y="16693"/>
                  <a:pt x="21504" y="10761"/>
                </a:cubicBezTo>
                <a:cubicBezTo>
                  <a:pt x="21504" y="4813"/>
                  <a:pt x="16692" y="1"/>
                  <a:pt x="10761"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p125"/>
          <p:cNvSpPr/>
          <p:nvPr/>
        </p:nvSpPr>
        <p:spPr>
          <a:xfrm>
            <a:off x="1453618" y="2322696"/>
            <a:ext cx="690264" cy="690264"/>
          </a:xfrm>
          <a:custGeom>
            <a:avLst/>
            <a:gdLst/>
            <a:ahLst/>
            <a:cxnLst/>
            <a:rect l="l" t="t" r="r" b="b"/>
            <a:pathLst>
              <a:path w="21522" h="21522" extrusionOk="0">
                <a:moveTo>
                  <a:pt x="10761" y="1"/>
                </a:moveTo>
                <a:cubicBezTo>
                  <a:pt x="4813" y="1"/>
                  <a:pt x="1" y="4813"/>
                  <a:pt x="1" y="10761"/>
                </a:cubicBezTo>
                <a:cubicBezTo>
                  <a:pt x="1" y="16693"/>
                  <a:pt x="4813" y="21521"/>
                  <a:pt x="10761" y="21521"/>
                </a:cubicBezTo>
                <a:cubicBezTo>
                  <a:pt x="16709" y="21521"/>
                  <a:pt x="21521" y="16693"/>
                  <a:pt x="21521" y="10761"/>
                </a:cubicBezTo>
                <a:cubicBezTo>
                  <a:pt x="21521" y="4813"/>
                  <a:pt x="16709" y="1"/>
                  <a:pt x="10761"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7" name="Google Shape;327;p125"/>
          <p:cNvSpPr txBox="1">
            <a:spLocks noGrp="1"/>
          </p:cNvSpPr>
          <p:nvPr>
            <p:ph type="ctrTitle"/>
          </p:nvPr>
        </p:nvSpPr>
        <p:spPr>
          <a:xfrm>
            <a:off x="720000" y="860400"/>
            <a:ext cx="7704000" cy="907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28" name="Google Shape;328;p125"/>
          <p:cNvSpPr txBox="1">
            <a:spLocks noGrp="1"/>
          </p:cNvSpPr>
          <p:nvPr>
            <p:ph type="subTitle" idx="1"/>
          </p:nvPr>
        </p:nvSpPr>
        <p:spPr>
          <a:xfrm>
            <a:off x="1074279" y="3553325"/>
            <a:ext cx="1449300" cy="1047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329" name="Google Shape;329;p125"/>
          <p:cNvSpPr txBox="1">
            <a:spLocks noGrp="1"/>
          </p:cNvSpPr>
          <p:nvPr>
            <p:ph type="subTitle" idx="2"/>
          </p:nvPr>
        </p:nvSpPr>
        <p:spPr>
          <a:xfrm>
            <a:off x="1073950" y="3241925"/>
            <a:ext cx="14496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330" name="Google Shape;330;p125"/>
          <p:cNvSpPr txBox="1">
            <a:spLocks noGrp="1"/>
          </p:cNvSpPr>
          <p:nvPr>
            <p:ph type="subTitle" idx="3"/>
          </p:nvPr>
        </p:nvSpPr>
        <p:spPr>
          <a:xfrm>
            <a:off x="2923675" y="3553325"/>
            <a:ext cx="1449600" cy="1047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331" name="Google Shape;331;p125"/>
          <p:cNvSpPr txBox="1">
            <a:spLocks noGrp="1"/>
          </p:cNvSpPr>
          <p:nvPr>
            <p:ph type="subTitle" idx="4"/>
          </p:nvPr>
        </p:nvSpPr>
        <p:spPr>
          <a:xfrm>
            <a:off x="2923700" y="3241925"/>
            <a:ext cx="14496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332" name="Google Shape;332;p125"/>
          <p:cNvSpPr txBox="1">
            <a:spLocks noGrp="1"/>
          </p:cNvSpPr>
          <p:nvPr>
            <p:ph type="subTitle" idx="5"/>
          </p:nvPr>
        </p:nvSpPr>
        <p:spPr>
          <a:xfrm>
            <a:off x="4773515" y="3553325"/>
            <a:ext cx="1449300" cy="1047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333" name="Google Shape;333;p125"/>
          <p:cNvSpPr txBox="1">
            <a:spLocks noGrp="1"/>
          </p:cNvSpPr>
          <p:nvPr>
            <p:ph type="subTitle" idx="6"/>
          </p:nvPr>
        </p:nvSpPr>
        <p:spPr>
          <a:xfrm>
            <a:off x="4773450" y="3241925"/>
            <a:ext cx="14496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334" name="Google Shape;334;p125"/>
          <p:cNvSpPr txBox="1">
            <a:spLocks noGrp="1"/>
          </p:cNvSpPr>
          <p:nvPr>
            <p:ph type="subTitle" idx="7"/>
          </p:nvPr>
        </p:nvSpPr>
        <p:spPr>
          <a:xfrm>
            <a:off x="6623200" y="3553325"/>
            <a:ext cx="1449000" cy="1047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335" name="Google Shape;335;p125"/>
          <p:cNvSpPr txBox="1">
            <a:spLocks noGrp="1"/>
          </p:cNvSpPr>
          <p:nvPr>
            <p:ph type="subTitle" idx="8"/>
          </p:nvPr>
        </p:nvSpPr>
        <p:spPr>
          <a:xfrm>
            <a:off x="6623200" y="3241925"/>
            <a:ext cx="14493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six columns 1">
  <p:cSld name="CUSTOM_17">
    <p:spTree>
      <p:nvGrpSpPr>
        <p:cNvPr id="1" name="Shape 336"/>
        <p:cNvGrpSpPr/>
        <p:nvPr/>
      </p:nvGrpSpPr>
      <p:grpSpPr>
        <a:xfrm>
          <a:off x="0" y="0"/>
          <a:ext cx="0" cy="0"/>
          <a:chOff x="0" y="0"/>
          <a:chExt cx="0" cy="0"/>
        </a:xfrm>
      </p:grpSpPr>
      <p:sp>
        <p:nvSpPr>
          <p:cNvPr id="337" name="Google Shape;337;p126"/>
          <p:cNvSpPr txBox="1">
            <a:spLocks noGrp="1"/>
          </p:cNvSpPr>
          <p:nvPr>
            <p:ph type="ctrTitle"/>
          </p:nvPr>
        </p:nvSpPr>
        <p:spPr>
          <a:xfrm>
            <a:off x="720213" y="860400"/>
            <a:ext cx="7704000" cy="907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38" name="Google Shape;338;p126"/>
          <p:cNvSpPr txBox="1">
            <a:spLocks noGrp="1"/>
          </p:cNvSpPr>
          <p:nvPr>
            <p:ph type="subTitle" idx="1"/>
          </p:nvPr>
        </p:nvSpPr>
        <p:spPr>
          <a:xfrm>
            <a:off x="1017679" y="2079000"/>
            <a:ext cx="22440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ctr">
              <a:lnSpc>
                <a:spcPct val="100000"/>
              </a:lnSpc>
              <a:spcBef>
                <a:spcPts val="0"/>
              </a:spcBef>
              <a:spcAft>
                <a:spcPts val="0"/>
              </a:spcAft>
              <a:buSzPts val="900"/>
              <a:buNone/>
              <a:defRPr sz="900"/>
            </a:lvl2pPr>
            <a:lvl3pPr lvl="2" algn="ctr">
              <a:lnSpc>
                <a:spcPct val="100000"/>
              </a:lnSpc>
              <a:spcBef>
                <a:spcPts val="0"/>
              </a:spcBef>
              <a:spcAft>
                <a:spcPts val="0"/>
              </a:spcAft>
              <a:buSzPts val="900"/>
              <a:buNone/>
              <a:defRPr sz="900"/>
            </a:lvl3pPr>
            <a:lvl4pPr lvl="3" algn="ctr">
              <a:lnSpc>
                <a:spcPct val="100000"/>
              </a:lnSpc>
              <a:spcBef>
                <a:spcPts val="0"/>
              </a:spcBef>
              <a:spcAft>
                <a:spcPts val="0"/>
              </a:spcAft>
              <a:buSzPts val="900"/>
              <a:buNone/>
              <a:defRPr sz="900"/>
            </a:lvl4pPr>
            <a:lvl5pPr lvl="4" algn="ctr">
              <a:lnSpc>
                <a:spcPct val="100000"/>
              </a:lnSpc>
              <a:spcBef>
                <a:spcPts val="0"/>
              </a:spcBef>
              <a:spcAft>
                <a:spcPts val="0"/>
              </a:spcAft>
              <a:buSzPts val="900"/>
              <a:buNone/>
              <a:defRPr sz="900"/>
            </a:lvl5pPr>
            <a:lvl6pPr lvl="5" algn="ctr">
              <a:lnSpc>
                <a:spcPct val="100000"/>
              </a:lnSpc>
              <a:spcBef>
                <a:spcPts val="0"/>
              </a:spcBef>
              <a:spcAft>
                <a:spcPts val="0"/>
              </a:spcAft>
              <a:buSzPts val="900"/>
              <a:buNone/>
              <a:defRPr sz="900"/>
            </a:lvl6pPr>
            <a:lvl7pPr lvl="6" algn="ctr">
              <a:lnSpc>
                <a:spcPct val="100000"/>
              </a:lnSpc>
              <a:spcBef>
                <a:spcPts val="0"/>
              </a:spcBef>
              <a:spcAft>
                <a:spcPts val="0"/>
              </a:spcAft>
              <a:buSzPts val="900"/>
              <a:buNone/>
              <a:defRPr sz="900"/>
            </a:lvl7pPr>
            <a:lvl8pPr lvl="7" algn="ctr">
              <a:lnSpc>
                <a:spcPct val="100000"/>
              </a:lnSpc>
              <a:spcBef>
                <a:spcPts val="0"/>
              </a:spcBef>
              <a:spcAft>
                <a:spcPts val="0"/>
              </a:spcAft>
              <a:buSzPts val="900"/>
              <a:buNone/>
              <a:defRPr sz="900"/>
            </a:lvl8pPr>
            <a:lvl9pPr lvl="8" algn="ctr">
              <a:lnSpc>
                <a:spcPct val="100000"/>
              </a:lnSpc>
              <a:spcBef>
                <a:spcPts val="0"/>
              </a:spcBef>
              <a:spcAft>
                <a:spcPts val="0"/>
              </a:spcAft>
              <a:buSzPts val="900"/>
              <a:buNone/>
              <a:defRPr sz="900"/>
            </a:lvl9pPr>
          </a:lstStyle>
          <a:p>
            <a:endParaRPr/>
          </a:p>
        </p:txBody>
      </p:sp>
      <p:sp>
        <p:nvSpPr>
          <p:cNvPr id="339" name="Google Shape;339;p126"/>
          <p:cNvSpPr txBox="1">
            <a:spLocks noGrp="1"/>
          </p:cNvSpPr>
          <p:nvPr>
            <p:ph type="subTitle" idx="2"/>
          </p:nvPr>
        </p:nvSpPr>
        <p:spPr>
          <a:xfrm>
            <a:off x="1017175" y="1767600"/>
            <a:ext cx="22446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340" name="Google Shape;340;p126"/>
          <p:cNvSpPr txBox="1">
            <a:spLocks noGrp="1"/>
          </p:cNvSpPr>
          <p:nvPr>
            <p:ph type="subTitle" idx="3"/>
          </p:nvPr>
        </p:nvSpPr>
        <p:spPr>
          <a:xfrm>
            <a:off x="3450429" y="2079000"/>
            <a:ext cx="22440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ctr">
              <a:lnSpc>
                <a:spcPct val="100000"/>
              </a:lnSpc>
              <a:spcBef>
                <a:spcPts val="0"/>
              </a:spcBef>
              <a:spcAft>
                <a:spcPts val="0"/>
              </a:spcAft>
              <a:buSzPts val="900"/>
              <a:buNone/>
              <a:defRPr sz="900"/>
            </a:lvl2pPr>
            <a:lvl3pPr lvl="2" algn="ctr">
              <a:lnSpc>
                <a:spcPct val="100000"/>
              </a:lnSpc>
              <a:spcBef>
                <a:spcPts val="0"/>
              </a:spcBef>
              <a:spcAft>
                <a:spcPts val="0"/>
              </a:spcAft>
              <a:buSzPts val="900"/>
              <a:buNone/>
              <a:defRPr sz="900"/>
            </a:lvl3pPr>
            <a:lvl4pPr lvl="3" algn="ctr">
              <a:lnSpc>
                <a:spcPct val="100000"/>
              </a:lnSpc>
              <a:spcBef>
                <a:spcPts val="0"/>
              </a:spcBef>
              <a:spcAft>
                <a:spcPts val="0"/>
              </a:spcAft>
              <a:buSzPts val="900"/>
              <a:buNone/>
              <a:defRPr sz="900"/>
            </a:lvl4pPr>
            <a:lvl5pPr lvl="4" algn="ctr">
              <a:lnSpc>
                <a:spcPct val="100000"/>
              </a:lnSpc>
              <a:spcBef>
                <a:spcPts val="0"/>
              </a:spcBef>
              <a:spcAft>
                <a:spcPts val="0"/>
              </a:spcAft>
              <a:buSzPts val="900"/>
              <a:buNone/>
              <a:defRPr sz="900"/>
            </a:lvl5pPr>
            <a:lvl6pPr lvl="5" algn="ctr">
              <a:lnSpc>
                <a:spcPct val="100000"/>
              </a:lnSpc>
              <a:spcBef>
                <a:spcPts val="0"/>
              </a:spcBef>
              <a:spcAft>
                <a:spcPts val="0"/>
              </a:spcAft>
              <a:buSzPts val="900"/>
              <a:buNone/>
              <a:defRPr sz="900"/>
            </a:lvl6pPr>
            <a:lvl7pPr lvl="6" algn="ctr">
              <a:lnSpc>
                <a:spcPct val="100000"/>
              </a:lnSpc>
              <a:spcBef>
                <a:spcPts val="0"/>
              </a:spcBef>
              <a:spcAft>
                <a:spcPts val="0"/>
              </a:spcAft>
              <a:buSzPts val="900"/>
              <a:buNone/>
              <a:defRPr sz="900"/>
            </a:lvl7pPr>
            <a:lvl8pPr lvl="7" algn="ctr">
              <a:lnSpc>
                <a:spcPct val="100000"/>
              </a:lnSpc>
              <a:spcBef>
                <a:spcPts val="0"/>
              </a:spcBef>
              <a:spcAft>
                <a:spcPts val="0"/>
              </a:spcAft>
              <a:buSzPts val="900"/>
              <a:buNone/>
              <a:defRPr sz="900"/>
            </a:lvl8pPr>
            <a:lvl9pPr lvl="8" algn="ctr">
              <a:lnSpc>
                <a:spcPct val="100000"/>
              </a:lnSpc>
              <a:spcBef>
                <a:spcPts val="0"/>
              </a:spcBef>
              <a:spcAft>
                <a:spcPts val="0"/>
              </a:spcAft>
              <a:buSzPts val="900"/>
              <a:buNone/>
              <a:defRPr sz="900"/>
            </a:lvl9pPr>
          </a:lstStyle>
          <a:p>
            <a:endParaRPr/>
          </a:p>
        </p:txBody>
      </p:sp>
      <p:sp>
        <p:nvSpPr>
          <p:cNvPr id="341" name="Google Shape;341;p126"/>
          <p:cNvSpPr txBox="1">
            <a:spLocks noGrp="1"/>
          </p:cNvSpPr>
          <p:nvPr>
            <p:ph type="subTitle" idx="4"/>
          </p:nvPr>
        </p:nvSpPr>
        <p:spPr>
          <a:xfrm>
            <a:off x="3449925" y="1767600"/>
            <a:ext cx="22446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342" name="Google Shape;342;p126"/>
          <p:cNvSpPr txBox="1">
            <a:spLocks noGrp="1"/>
          </p:cNvSpPr>
          <p:nvPr>
            <p:ph type="subTitle" idx="5"/>
          </p:nvPr>
        </p:nvSpPr>
        <p:spPr>
          <a:xfrm>
            <a:off x="1017679" y="4012200"/>
            <a:ext cx="22440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ctr">
              <a:lnSpc>
                <a:spcPct val="100000"/>
              </a:lnSpc>
              <a:spcBef>
                <a:spcPts val="0"/>
              </a:spcBef>
              <a:spcAft>
                <a:spcPts val="0"/>
              </a:spcAft>
              <a:buSzPts val="900"/>
              <a:buNone/>
              <a:defRPr sz="900"/>
            </a:lvl2pPr>
            <a:lvl3pPr lvl="2" algn="ctr">
              <a:lnSpc>
                <a:spcPct val="100000"/>
              </a:lnSpc>
              <a:spcBef>
                <a:spcPts val="0"/>
              </a:spcBef>
              <a:spcAft>
                <a:spcPts val="0"/>
              </a:spcAft>
              <a:buSzPts val="900"/>
              <a:buNone/>
              <a:defRPr sz="900"/>
            </a:lvl3pPr>
            <a:lvl4pPr lvl="3" algn="ctr">
              <a:lnSpc>
                <a:spcPct val="100000"/>
              </a:lnSpc>
              <a:spcBef>
                <a:spcPts val="0"/>
              </a:spcBef>
              <a:spcAft>
                <a:spcPts val="0"/>
              </a:spcAft>
              <a:buSzPts val="900"/>
              <a:buNone/>
              <a:defRPr sz="900"/>
            </a:lvl4pPr>
            <a:lvl5pPr lvl="4" algn="ctr">
              <a:lnSpc>
                <a:spcPct val="100000"/>
              </a:lnSpc>
              <a:spcBef>
                <a:spcPts val="0"/>
              </a:spcBef>
              <a:spcAft>
                <a:spcPts val="0"/>
              </a:spcAft>
              <a:buSzPts val="900"/>
              <a:buNone/>
              <a:defRPr sz="900"/>
            </a:lvl5pPr>
            <a:lvl6pPr lvl="5" algn="ctr">
              <a:lnSpc>
                <a:spcPct val="100000"/>
              </a:lnSpc>
              <a:spcBef>
                <a:spcPts val="0"/>
              </a:spcBef>
              <a:spcAft>
                <a:spcPts val="0"/>
              </a:spcAft>
              <a:buSzPts val="900"/>
              <a:buNone/>
              <a:defRPr sz="900"/>
            </a:lvl6pPr>
            <a:lvl7pPr lvl="6" algn="ctr">
              <a:lnSpc>
                <a:spcPct val="100000"/>
              </a:lnSpc>
              <a:spcBef>
                <a:spcPts val="0"/>
              </a:spcBef>
              <a:spcAft>
                <a:spcPts val="0"/>
              </a:spcAft>
              <a:buSzPts val="900"/>
              <a:buNone/>
              <a:defRPr sz="900"/>
            </a:lvl7pPr>
            <a:lvl8pPr lvl="7" algn="ctr">
              <a:lnSpc>
                <a:spcPct val="100000"/>
              </a:lnSpc>
              <a:spcBef>
                <a:spcPts val="0"/>
              </a:spcBef>
              <a:spcAft>
                <a:spcPts val="0"/>
              </a:spcAft>
              <a:buSzPts val="900"/>
              <a:buNone/>
              <a:defRPr sz="900"/>
            </a:lvl8pPr>
            <a:lvl9pPr lvl="8" algn="ctr">
              <a:lnSpc>
                <a:spcPct val="100000"/>
              </a:lnSpc>
              <a:spcBef>
                <a:spcPts val="0"/>
              </a:spcBef>
              <a:spcAft>
                <a:spcPts val="0"/>
              </a:spcAft>
              <a:buSzPts val="900"/>
              <a:buNone/>
              <a:defRPr sz="900"/>
            </a:lvl9pPr>
          </a:lstStyle>
          <a:p>
            <a:endParaRPr/>
          </a:p>
        </p:txBody>
      </p:sp>
      <p:sp>
        <p:nvSpPr>
          <p:cNvPr id="343" name="Google Shape;343;p126"/>
          <p:cNvSpPr txBox="1">
            <a:spLocks noGrp="1"/>
          </p:cNvSpPr>
          <p:nvPr>
            <p:ph type="subTitle" idx="6"/>
          </p:nvPr>
        </p:nvSpPr>
        <p:spPr>
          <a:xfrm>
            <a:off x="1017175" y="3700800"/>
            <a:ext cx="22446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344" name="Google Shape;344;p126"/>
          <p:cNvSpPr txBox="1">
            <a:spLocks noGrp="1"/>
          </p:cNvSpPr>
          <p:nvPr>
            <p:ph type="subTitle" idx="7"/>
          </p:nvPr>
        </p:nvSpPr>
        <p:spPr>
          <a:xfrm>
            <a:off x="5862254" y="2079000"/>
            <a:ext cx="22440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ctr">
              <a:lnSpc>
                <a:spcPct val="100000"/>
              </a:lnSpc>
              <a:spcBef>
                <a:spcPts val="0"/>
              </a:spcBef>
              <a:spcAft>
                <a:spcPts val="0"/>
              </a:spcAft>
              <a:buSzPts val="900"/>
              <a:buNone/>
              <a:defRPr sz="900"/>
            </a:lvl2pPr>
            <a:lvl3pPr lvl="2" algn="ctr">
              <a:lnSpc>
                <a:spcPct val="100000"/>
              </a:lnSpc>
              <a:spcBef>
                <a:spcPts val="0"/>
              </a:spcBef>
              <a:spcAft>
                <a:spcPts val="0"/>
              </a:spcAft>
              <a:buSzPts val="900"/>
              <a:buNone/>
              <a:defRPr sz="900"/>
            </a:lvl3pPr>
            <a:lvl4pPr lvl="3" algn="ctr">
              <a:lnSpc>
                <a:spcPct val="100000"/>
              </a:lnSpc>
              <a:spcBef>
                <a:spcPts val="0"/>
              </a:spcBef>
              <a:spcAft>
                <a:spcPts val="0"/>
              </a:spcAft>
              <a:buSzPts val="900"/>
              <a:buNone/>
              <a:defRPr sz="900"/>
            </a:lvl4pPr>
            <a:lvl5pPr lvl="4" algn="ctr">
              <a:lnSpc>
                <a:spcPct val="100000"/>
              </a:lnSpc>
              <a:spcBef>
                <a:spcPts val="0"/>
              </a:spcBef>
              <a:spcAft>
                <a:spcPts val="0"/>
              </a:spcAft>
              <a:buSzPts val="900"/>
              <a:buNone/>
              <a:defRPr sz="900"/>
            </a:lvl5pPr>
            <a:lvl6pPr lvl="5" algn="ctr">
              <a:lnSpc>
                <a:spcPct val="100000"/>
              </a:lnSpc>
              <a:spcBef>
                <a:spcPts val="0"/>
              </a:spcBef>
              <a:spcAft>
                <a:spcPts val="0"/>
              </a:spcAft>
              <a:buSzPts val="900"/>
              <a:buNone/>
              <a:defRPr sz="900"/>
            </a:lvl6pPr>
            <a:lvl7pPr lvl="6" algn="ctr">
              <a:lnSpc>
                <a:spcPct val="100000"/>
              </a:lnSpc>
              <a:spcBef>
                <a:spcPts val="0"/>
              </a:spcBef>
              <a:spcAft>
                <a:spcPts val="0"/>
              </a:spcAft>
              <a:buSzPts val="900"/>
              <a:buNone/>
              <a:defRPr sz="900"/>
            </a:lvl7pPr>
            <a:lvl8pPr lvl="7" algn="ctr">
              <a:lnSpc>
                <a:spcPct val="100000"/>
              </a:lnSpc>
              <a:spcBef>
                <a:spcPts val="0"/>
              </a:spcBef>
              <a:spcAft>
                <a:spcPts val="0"/>
              </a:spcAft>
              <a:buSzPts val="900"/>
              <a:buNone/>
              <a:defRPr sz="900"/>
            </a:lvl8pPr>
            <a:lvl9pPr lvl="8" algn="ctr">
              <a:lnSpc>
                <a:spcPct val="100000"/>
              </a:lnSpc>
              <a:spcBef>
                <a:spcPts val="0"/>
              </a:spcBef>
              <a:spcAft>
                <a:spcPts val="0"/>
              </a:spcAft>
              <a:buSzPts val="900"/>
              <a:buNone/>
              <a:defRPr sz="900"/>
            </a:lvl9pPr>
          </a:lstStyle>
          <a:p>
            <a:endParaRPr/>
          </a:p>
        </p:txBody>
      </p:sp>
      <p:sp>
        <p:nvSpPr>
          <p:cNvPr id="345" name="Google Shape;345;p126"/>
          <p:cNvSpPr txBox="1">
            <a:spLocks noGrp="1"/>
          </p:cNvSpPr>
          <p:nvPr>
            <p:ph type="subTitle" idx="8"/>
          </p:nvPr>
        </p:nvSpPr>
        <p:spPr>
          <a:xfrm>
            <a:off x="5861750" y="1767600"/>
            <a:ext cx="22443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346" name="Google Shape;346;p126"/>
          <p:cNvSpPr txBox="1">
            <a:spLocks noGrp="1"/>
          </p:cNvSpPr>
          <p:nvPr>
            <p:ph type="subTitle" idx="9"/>
          </p:nvPr>
        </p:nvSpPr>
        <p:spPr>
          <a:xfrm>
            <a:off x="3440267" y="4012200"/>
            <a:ext cx="22440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ctr">
              <a:lnSpc>
                <a:spcPct val="100000"/>
              </a:lnSpc>
              <a:spcBef>
                <a:spcPts val="0"/>
              </a:spcBef>
              <a:spcAft>
                <a:spcPts val="0"/>
              </a:spcAft>
              <a:buSzPts val="900"/>
              <a:buNone/>
              <a:defRPr sz="900"/>
            </a:lvl2pPr>
            <a:lvl3pPr lvl="2" algn="ctr">
              <a:lnSpc>
                <a:spcPct val="100000"/>
              </a:lnSpc>
              <a:spcBef>
                <a:spcPts val="0"/>
              </a:spcBef>
              <a:spcAft>
                <a:spcPts val="0"/>
              </a:spcAft>
              <a:buSzPts val="900"/>
              <a:buNone/>
              <a:defRPr sz="900"/>
            </a:lvl3pPr>
            <a:lvl4pPr lvl="3" algn="ctr">
              <a:lnSpc>
                <a:spcPct val="100000"/>
              </a:lnSpc>
              <a:spcBef>
                <a:spcPts val="0"/>
              </a:spcBef>
              <a:spcAft>
                <a:spcPts val="0"/>
              </a:spcAft>
              <a:buSzPts val="900"/>
              <a:buNone/>
              <a:defRPr sz="900"/>
            </a:lvl4pPr>
            <a:lvl5pPr lvl="4" algn="ctr">
              <a:lnSpc>
                <a:spcPct val="100000"/>
              </a:lnSpc>
              <a:spcBef>
                <a:spcPts val="0"/>
              </a:spcBef>
              <a:spcAft>
                <a:spcPts val="0"/>
              </a:spcAft>
              <a:buSzPts val="900"/>
              <a:buNone/>
              <a:defRPr sz="900"/>
            </a:lvl5pPr>
            <a:lvl6pPr lvl="5" algn="ctr">
              <a:lnSpc>
                <a:spcPct val="100000"/>
              </a:lnSpc>
              <a:spcBef>
                <a:spcPts val="0"/>
              </a:spcBef>
              <a:spcAft>
                <a:spcPts val="0"/>
              </a:spcAft>
              <a:buSzPts val="900"/>
              <a:buNone/>
              <a:defRPr sz="900"/>
            </a:lvl6pPr>
            <a:lvl7pPr lvl="6" algn="ctr">
              <a:lnSpc>
                <a:spcPct val="100000"/>
              </a:lnSpc>
              <a:spcBef>
                <a:spcPts val="0"/>
              </a:spcBef>
              <a:spcAft>
                <a:spcPts val="0"/>
              </a:spcAft>
              <a:buSzPts val="900"/>
              <a:buNone/>
              <a:defRPr sz="900"/>
            </a:lvl7pPr>
            <a:lvl8pPr lvl="7" algn="ctr">
              <a:lnSpc>
                <a:spcPct val="100000"/>
              </a:lnSpc>
              <a:spcBef>
                <a:spcPts val="0"/>
              </a:spcBef>
              <a:spcAft>
                <a:spcPts val="0"/>
              </a:spcAft>
              <a:buSzPts val="900"/>
              <a:buNone/>
              <a:defRPr sz="900"/>
            </a:lvl8pPr>
            <a:lvl9pPr lvl="8" algn="ctr">
              <a:lnSpc>
                <a:spcPct val="100000"/>
              </a:lnSpc>
              <a:spcBef>
                <a:spcPts val="0"/>
              </a:spcBef>
              <a:spcAft>
                <a:spcPts val="0"/>
              </a:spcAft>
              <a:buSzPts val="900"/>
              <a:buNone/>
              <a:defRPr sz="900"/>
            </a:lvl9pPr>
          </a:lstStyle>
          <a:p>
            <a:endParaRPr/>
          </a:p>
        </p:txBody>
      </p:sp>
      <p:sp>
        <p:nvSpPr>
          <p:cNvPr id="347" name="Google Shape;347;p126"/>
          <p:cNvSpPr txBox="1">
            <a:spLocks noGrp="1"/>
          </p:cNvSpPr>
          <p:nvPr>
            <p:ph type="subTitle" idx="13"/>
          </p:nvPr>
        </p:nvSpPr>
        <p:spPr>
          <a:xfrm>
            <a:off x="3439763" y="3700800"/>
            <a:ext cx="22443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
        <p:nvSpPr>
          <p:cNvPr id="348" name="Google Shape;348;p126"/>
          <p:cNvSpPr txBox="1">
            <a:spLocks noGrp="1"/>
          </p:cNvSpPr>
          <p:nvPr>
            <p:ph type="subTitle" idx="14"/>
          </p:nvPr>
        </p:nvSpPr>
        <p:spPr>
          <a:xfrm>
            <a:off x="5862254" y="4012200"/>
            <a:ext cx="2244000" cy="588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900"/>
              <a:buNone/>
              <a:defRPr sz="1200"/>
            </a:lvl1pPr>
            <a:lvl2pPr lvl="1" algn="ctr">
              <a:lnSpc>
                <a:spcPct val="100000"/>
              </a:lnSpc>
              <a:spcBef>
                <a:spcPts val="0"/>
              </a:spcBef>
              <a:spcAft>
                <a:spcPts val="0"/>
              </a:spcAft>
              <a:buSzPts val="900"/>
              <a:buNone/>
              <a:defRPr sz="900"/>
            </a:lvl2pPr>
            <a:lvl3pPr lvl="2" algn="ctr">
              <a:lnSpc>
                <a:spcPct val="100000"/>
              </a:lnSpc>
              <a:spcBef>
                <a:spcPts val="0"/>
              </a:spcBef>
              <a:spcAft>
                <a:spcPts val="0"/>
              </a:spcAft>
              <a:buSzPts val="900"/>
              <a:buNone/>
              <a:defRPr sz="900"/>
            </a:lvl3pPr>
            <a:lvl4pPr lvl="3" algn="ctr">
              <a:lnSpc>
                <a:spcPct val="100000"/>
              </a:lnSpc>
              <a:spcBef>
                <a:spcPts val="0"/>
              </a:spcBef>
              <a:spcAft>
                <a:spcPts val="0"/>
              </a:spcAft>
              <a:buSzPts val="900"/>
              <a:buNone/>
              <a:defRPr sz="900"/>
            </a:lvl4pPr>
            <a:lvl5pPr lvl="4" algn="ctr">
              <a:lnSpc>
                <a:spcPct val="100000"/>
              </a:lnSpc>
              <a:spcBef>
                <a:spcPts val="0"/>
              </a:spcBef>
              <a:spcAft>
                <a:spcPts val="0"/>
              </a:spcAft>
              <a:buSzPts val="900"/>
              <a:buNone/>
              <a:defRPr sz="900"/>
            </a:lvl5pPr>
            <a:lvl6pPr lvl="5" algn="ctr">
              <a:lnSpc>
                <a:spcPct val="100000"/>
              </a:lnSpc>
              <a:spcBef>
                <a:spcPts val="0"/>
              </a:spcBef>
              <a:spcAft>
                <a:spcPts val="0"/>
              </a:spcAft>
              <a:buSzPts val="900"/>
              <a:buNone/>
              <a:defRPr sz="900"/>
            </a:lvl6pPr>
            <a:lvl7pPr lvl="6" algn="ctr">
              <a:lnSpc>
                <a:spcPct val="100000"/>
              </a:lnSpc>
              <a:spcBef>
                <a:spcPts val="0"/>
              </a:spcBef>
              <a:spcAft>
                <a:spcPts val="0"/>
              </a:spcAft>
              <a:buSzPts val="900"/>
              <a:buNone/>
              <a:defRPr sz="900"/>
            </a:lvl7pPr>
            <a:lvl8pPr lvl="7" algn="ctr">
              <a:lnSpc>
                <a:spcPct val="100000"/>
              </a:lnSpc>
              <a:spcBef>
                <a:spcPts val="0"/>
              </a:spcBef>
              <a:spcAft>
                <a:spcPts val="0"/>
              </a:spcAft>
              <a:buSzPts val="900"/>
              <a:buNone/>
              <a:defRPr sz="900"/>
            </a:lvl8pPr>
            <a:lvl9pPr lvl="8" algn="ctr">
              <a:lnSpc>
                <a:spcPct val="100000"/>
              </a:lnSpc>
              <a:spcBef>
                <a:spcPts val="0"/>
              </a:spcBef>
              <a:spcAft>
                <a:spcPts val="0"/>
              </a:spcAft>
              <a:buSzPts val="900"/>
              <a:buNone/>
              <a:defRPr sz="900"/>
            </a:lvl9pPr>
          </a:lstStyle>
          <a:p>
            <a:endParaRPr/>
          </a:p>
        </p:txBody>
      </p:sp>
      <p:sp>
        <p:nvSpPr>
          <p:cNvPr id="349" name="Google Shape;349;p126"/>
          <p:cNvSpPr txBox="1">
            <a:spLocks noGrp="1"/>
          </p:cNvSpPr>
          <p:nvPr>
            <p:ph type="subTitle" idx="15"/>
          </p:nvPr>
        </p:nvSpPr>
        <p:spPr>
          <a:xfrm>
            <a:off x="5861750" y="3700800"/>
            <a:ext cx="2244300" cy="3114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0"/>
              </a:spcBef>
              <a:spcAft>
                <a:spcPts val="0"/>
              </a:spcAft>
              <a:buSzPts val="1600"/>
              <a:buFont typeface="Londrina Solid"/>
              <a:buNone/>
              <a:defRPr sz="1600">
                <a:latin typeface="Londrina Solid"/>
                <a:ea typeface="Londrina Solid"/>
                <a:cs typeface="Londrina Solid"/>
                <a:sym typeface="Londrina Solid"/>
              </a:defRPr>
            </a:lvl1pPr>
            <a:lvl2pPr lvl="1" algn="ctr">
              <a:lnSpc>
                <a:spcPct val="100000"/>
              </a:lnSpc>
              <a:spcBef>
                <a:spcPts val="0"/>
              </a:spcBef>
              <a:spcAft>
                <a:spcPts val="0"/>
              </a:spcAft>
              <a:buSzPts val="100"/>
              <a:buNone/>
              <a:defRPr sz="100"/>
            </a:lvl2pPr>
            <a:lvl3pPr lvl="2" algn="ctr">
              <a:lnSpc>
                <a:spcPct val="100000"/>
              </a:lnSpc>
              <a:spcBef>
                <a:spcPts val="0"/>
              </a:spcBef>
              <a:spcAft>
                <a:spcPts val="0"/>
              </a:spcAft>
              <a:buSzPts val="100"/>
              <a:buNone/>
              <a:defRPr sz="100"/>
            </a:lvl3pPr>
            <a:lvl4pPr lvl="3" algn="ctr">
              <a:lnSpc>
                <a:spcPct val="100000"/>
              </a:lnSpc>
              <a:spcBef>
                <a:spcPts val="0"/>
              </a:spcBef>
              <a:spcAft>
                <a:spcPts val="0"/>
              </a:spcAft>
              <a:buSzPts val="100"/>
              <a:buNone/>
              <a:defRPr sz="100"/>
            </a:lvl4pPr>
            <a:lvl5pPr lvl="4" algn="ctr">
              <a:lnSpc>
                <a:spcPct val="100000"/>
              </a:lnSpc>
              <a:spcBef>
                <a:spcPts val="0"/>
              </a:spcBef>
              <a:spcAft>
                <a:spcPts val="0"/>
              </a:spcAft>
              <a:buSzPts val="100"/>
              <a:buNone/>
              <a:defRPr sz="100"/>
            </a:lvl5pPr>
            <a:lvl6pPr lvl="5" algn="ctr">
              <a:lnSpc>
                <a:spcPct val="100000"/>
              </a:lnSpc>
              <a:spcBef>
                <a:spcPts val="0"/>
              </a:spcBef>
              <a:spcAft>
                <a:spcPts val="0"/>
              </a:spcAft>
              <a:buSzPts val="100"/>
              <a:buNone/>
              <a:defRPr sz="100"/>
            </a:lvl6pPr>
            <a:lvl7pPr lvl="6" algn="ctr">
              <a:lnSpc>
                <a:spcPct val="100000"/>
              </a:lnSpc>
              <a:spcBef>
                <a:spcPts val="0"/>
              </a:spcBef>
              <a:spcAft>
                <a:spcPts val="0"/>
              </a:spcAft>
              <a:buSzPts val="100"/>
              <a:buNone/>
              <a:defRPr sz="100"/>
            </a:lvl7pPr>
            <a:lvl8pPr lvl="7" algn="ctr">
              <a:lnSpc>
                <a:spcPct val="100000"/>
              </a:lnSpc>
              <a:spcBef>
                <a:spcPts val="0"/>
              </a:spcBef>
              <a:spcAft>
                <a:spcPts val="0"/>
              </a:spcAft>
              <a:buSzPts val="100"/>
              <a:buNone/>
              <a:defRPr sz="100"/>
            </a:lvl8pPr>
            <a:lvl9pPr lvl="8" algn="ctr">
              <a:lnSpc>
                <a:spcPct val="100000"/>
              </a:lnSpc>
              <a:spcBef>
                <a:spcPts val="0"/>
              </a:spcBef>
              <a:spcAft>
                <a:spcPts val="0"/>
              </a:spcAft>
              <a:buSzPts val="100"/>
              <a:buNone/>
              <a:defRPr sz="1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28"/>
        <p:cNvGrpSpPr/>
        <p:nvPr/>
      </p:nvGrpSpPr>
      <p:grpSpPr>
        <a:xfrm>
          <a:off x="0" y="0"/>
          <a:ext cx="0" cy="0"/>
          <a:chOff x="0" y="0"/>
          <a:chExt cx="0" cy="0"/>
        </a:xfrm>
      </p:grpSpPr>
      <p:grpSp>
        <p:nvGrpSpPr>
          <p:cNvPr id="29" name="Google Shape;29;p100"/>
          <p:cNvGrpSpPr/>
          <p:nvPr/>
        </p:nvGrpSpPr>
        <p:grpSpPr>
          <a:xfrm>
            <a:off x="335" y="1190"/>
            <a:ext cx="5009777" cy="5143691"/>
            <a:chOff x="335" y="1190"/>
            <a:chExt cx="5009777" cy="5143691"/>
          </a:xfrm>
        </p:grpSpPr>
        <p:sp>
          <p:nvSpPr>
            <p:cNvPr id="30" name="Google Shape;30;p100"/>
            <p:cNvSpPr/>
            <p:nvPr/>
          </p:nvSpPr>
          <p:spPr>
            <a:xfrm>
              <a:off x="335" y="1190"/>
              <a:ext cx="2172701" cy="2172701"/>
            </a:xfrm>
            <a:custGeom>
              <a:avLst/>
              <a:gdLst/>
              <a:ahLst/>
              <a:cxnLst/>
              <a:rect l="l" t="t" r="r" b="b"/>
              <a:pathLst>
                <a:path w="67754" h="67754" extrusionOk="0">
                  <a:moveTo>
                    <a:pt x="0" y="0"/>
                  </a:moveTo>
                  <a:lnTo>
                    <a:pt x="0" y="67753"/>
                  </a:lnTo>
                  <a:lnTo>
                    <a:pt x="677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 name="Google Shape;31;p100"/>
            <p:cNvSpPr/>
            <p:nvPr/>
          </p:nvSpPr>
          <p:spPr>
            <a:xfrm>
              <a:off x="335" y="1190"/>
              <a:ext cx="5009777" cy="5143691"/>
            </a:xfrm>
            <a:custGeom>
              <a:avLst/>
              <a:gdLst/>
              <a:ahLst/>
              <a:cxnLst/>
              <a:rect l="l" t="t" r="r" b="b"/>
              <a:pathLst>
                <a:path w="156226" h="160402" extrusionOk="0">
                  <a:moveTo>
                    <a:pt x="0" y="0"/>
                  </a:moveTo>
                  <a:lnTo>
                    <a:pt x="0" y="160402"/>
                  </a:lnTo>
                  <a:lnTo>
                    <a:pt x="156225" y="160402"/>
                  </a:lnTo>
                  <a:lnTo>
                    <a:pt x="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2" name="Google Shape;32;p100"/>
          <p:cNvGrpSpPr/>
          <p:nvPr/>
        </p:nvGrpSpPr>
        <p:grpSpPr>
          <a:xfrm>
            <a:off x="6477105" y="794177"/>
            <a:ext cx="2667246" cy="2541317"/>
            <a:chOff x="6477105" y="794177"/>
            <a:chExt cx="2667246" cy="2541317"/>
          </a:xfrm>
        </p:grpSpPr>
        <p:sp>
          <p:nvSpPr>
            <p:cNvPr id="33" name="Google Shape;33;p100"/>
            <p:cNvSpPr/>
            <p:nvPr/>
          </p:nvSpPr>
          <p:spPr>
            <a:xfrm>
              <a:off x="6477105" y="1861480"/>
              <a:ext cx="1786384" cy="452793"/>
            </a:xfrm>
            <a:custGeom>
              <a:avLst/>
              <a:gdLst/>
              <a:ahLst/>
              <a:cxnLst/>
              <a:rect l="l" t="t" r="r" b="b"/>
              <a:pathLst>
                <a:path w="55707" h="14120" extrusionOk="0">
                  <a:moveTo>
                    <a:pt x="0" y="0"/>
                  </a:moveTo>
                  <a:lnTo>
                    <a:pt x="0" y="14119"/>
                  </a:lnTo>
                  <a:lnTo>
                    <a:pt x="55707" y="14119"/>
                  </a:lnTo>
                  <a:lnTo>
                    <a:pt x="55707"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 name="Google Shape;34;p100"/>
            <p:cNvSpPr/>
            <p:nvPr/>
          </p:nvSpPr>
          <p:spPr>
            <a:xfrm>
              <a:off x="7873933" y="794177"/>
              <a:ext cx="1270418" cy="2541317"/>
            </a:xfrm>
            <a:custGeom>
              <a:avLst/>
              <a:gdLst/>
              <a:ahLst/>
              <a:cxnLst/>
              <a:rect l="l" t="t" r="r" b="b"/>
              <a:pathLst>
                <a:path w="39617" h="79249" extrusionOk="0">
                  <a:moveTo>
                    <a:pt x="39617" y="0"/>
                  </a:moveTo>
                  <a:cubicBezTo>
                    <a:pt x="17728" y="0"/>
                    <a:pt x="0" y="17745"/>
                    <a:pt x="0" y="39633"/>
                  </a:cubicBezTo>
                  <a:cubicBezTo>
                    <a:pt x="0" y="40719"/>
                    <a:pt x="34" y="41822"/>
                    <a:pt x="134" y="42891"/>
                  </a:cubicBezTo>
                  <a:cubicBezTo>
                    <a:pt x="1788" y="63242"/>
                    <a:pt x="18831" y="79249"/>
                    <a:pt x="39617" y="79249"/>
                  </a:cubicBezTo>
                  <a:lnTo>
                    <a:pt x="3961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5" name="Google Shape;35;p100"/>
          <p:cNvSpPr txBox="1">
            <a:spLocks noGrp="1"/>
          </p:cNvSpPr>
          <p:nvPr>
            <p:ph type="ctrTitle"/>
          </p:nvPr>
        </p:nvSpPr>
        <p:spPr>
          <a:xfrm>
            <a:off x="5952975" y="860400"/>
            <a:ext cx="2026200" cy="9072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2700"/>
              <a:buNone/>
              <a:defRPr sz="2700"/>
            </a:lvl1pPr>
            <a:lvl2pPr lvl="1" algn="r">
              <a:lnSpc>
                <a:spcPct val="100000"/>
              </a:lnSpc>
              <a:spcBef>
                <a:spcPts val="0"/>
              </a:spcBef>
              <a:spcAft>
                <a:spcPts val="0"/>
              </a:spcAft>
              <a:buSzPts val="2700"/>
              <a:buNone/>
              <a:defRPr sz="2700"/>
            </a:lvl2pPr>
            <a:lvl3pPr lvl="2" algn="r">
              <a:lnSpc>
                <a:spcPct val="100000"/>
              </a:lnSpc>
              <a:spcBef>
                <a:spcPts val="0"/>
              </a:spcBef>
              <a:spcAft>
                <a:spcPts val="0"/>
              </a:spcAft>
              <a:buSzPts val="2700"/>
              <a:buNone/>
              <a:defRPr sz="2700"/>
            </a:lvl3pPr>
            <a:lvl4pPr lvl="3" algn="r">
              <a:lnSpc>
                <a:spcPct val="100000"/>
              </a:lnSpc>
              <a:spcBef>
                <a:spcPts val="0"/>
              </a:spcBef>
              <a:spcAft>
                <a:spcPts val="0"/>
              </a:spcAft>
              <a:buSzPts val="2700"/>
              <a:buNone/>
              <a:defRPr sz="2700"/>
            </a:lvl4pPr>
            <a:lvl5pPr lvl="4" algn="r">
              <a:lnSpc>
                <a:spcPct val="100000"/>
              </a:lnSpc>
              <a:spcBef>
                <a:spcPts val="0"/>
              </a:spcBef>
              <a:spcAft>
                <a:spcPts val="0"/>
              </a:spcAft>
              <a:buSzPts val="2700"/>
              <a:buNone/>
              <a:defRPr sz="2700"/>
            </a:lvl5pPr>
            <a:lvl6pPr lvl="5" algn="r">
              <a:lnSpc>
                <a:spcPct val="100000"/>
              </a:lnSpc>
              <a:spcBef>
                <a:spcPts val="0"/>
              </a:spcBef>
              <a:spcAft>
                <a:spcPts val="0"/>
              </a:spcAft>
              <a:buSzPts val="2700"/>
              <a:buNone/>
              <a:defRPr sz="2700"/>
            </a:lvl6pPr>
            <a:lvl7pPr lvl="6" algn="r">
              <a:lnSpc>
                <a:spcPct val="100000"/>
              </a:lnSpc>
              <a:spcBef>
                <a:spcPts val="0"/>
              </a:spcBef>
              <a:spcAft>
                <a:spcPts val="0"/>
              </a:spcAft>
              <a:buSzPts val="2700"/>
              <a:buNone/>
              <a:defRPr sz="2700"/>
            </a:lvl7pPr>
            <a:lvl8pPr lvl="7" algn="r">
              <a:lnSpc>
                <a:spcPct val="100000"/>
              </a:lnSpc>
              <a:spcBef>
                <a:spcPts val="0"/>
              </a:spcBef>
              <a:spcAft>
                <a:spcPts val="0"/>
              </a:spcAft>
              <a:buSzPts val="2700"/>
              <a:buNone/>
              <a:defRPr sz="2700"/>
            </a:lvl8pPr>
            <a:lvl9pPr lvl="8" algn="r">
              <a:lnSpc>
                <a:spcPct val="100000"/>
              </a:lnSpc>
              <a:spcBef>
                <a:spcPts val="0"/>
              </a:spcBef>
              <a:spcAft>
                <a:spcPts val="0"/>
              </a:spcAft>
              <a:buSzPts val="2700"/>
              <a:buNone/>
              <a:defRPr sz="2700"/>
            </a:lvl9pPr>
          </a:lstStyle>
          <a:p>
            <a:endParaRPr/>
          </a:p>
        </p:txBody>
      </p:sp>
      <p:sp>
        <p:nvSpPr>
          <p:cNvPr id="36" name="Google Shape;36;p100"/>
          <p:cNvSpPr txBox="1">
            <a:spLocks noGrp="1"/>
          </p:cNvSpPr>
          <p:nvPr>
            <p:ph type="subTitle" idx="1"/>
          </p:nvPr>
        </p:nvSpPr>
        <p:spPr>
          <a:xfrm>
            <a:off x="2471200" y="1290400"/>
            <a:ext cx="3627000" cy="3939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SzPts val="2400"/>
              <a:buFont typeface="Londrina Solid"/>
              <a:buNone/>
              <a:defRPr sz="24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37" name="Google Shape;37;p100"/>
          <p:cNvSpPr txBox="1">
            <a:spLocks noGrp="1"/>
          </p:cNvSpPr>
          <p:nvPr>
            <p:ph type="subTitle" idx="2"/>
          </p:nvPr>
        </p:nvSpPr>
        <p:spPr>
          <a:xfrm>
            <a:off x="2471200" y="1650244"/>
            <a:ext cx="3627000" cy="393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38" name="Google Shape;38;p100"/>
          <p:cNvSpPr txBox="1">
            <a:spLocks noGrp="1"/>
          </p:cNvSpPr>
          <p:nvPr>
            <p:ph type="subTitle" idx="3"/>
          </p:nvPr>
        </p:nvSpPr>
        <p:spPr>
          <a:xfrm>
            <a:off x="3203383" y="2044150"/>
            <a:ext cx="3627000" cy="3939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SzPts val="2400"/>
              <a:buFont typeface="Londrina Solid"/>
              <a:buNone/>
              <a:defRPr sz="24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39" name="Google Shape;39;p100"/>
          <p:cNvSpPr txBox="1">
            <a:spLocks noGrp="1"/>
          </p:cNvSpPr>
          <p:nvPr>
            <p:ph type="subTitle" idx="4"/>
          </p:nvPr>
        </p:nvSpPr>
        <p:spPr>
          <a:xfrm>
            <a:off x="3203383" y="2403994"/>
            <a:ext cx="3627000" cy="393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40" name="Google Shape;40;p100"/>
          <p:cNvSpPr txBox="1">
            <a:spLocks noGrp="1"/>
          </p:cNvSpPr>
          <p:nvPr>
            <p:ph type="subTitle" idx="5"/>
          </p:nvPr>
        </p:nvSpPr>
        <p:spPr>
          <a:xfrm>
            <a:off x="3935565" y="2797900"/>
            <a:ext cx="3627000" cy="3939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SzPts val="2400"/>
              <a:buFont typeface="Londrina Solid"/>
              <a:buNone/>
              <a:defRPr sz="24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41" name="Google Shape;41;p100"/>
          <p:cNvSpPr txBox="1">
            <a:spLocks noGrp="1"/>
          </p:cNvSpPr>
          <p:nvPr>
            <p:ph type="subTitle" idx="6"/>
          </p:nvPr>
        </p:nvSpPr>
        <p:spPr>
          <a:xfrm>
            <a:off x="3935565" y="3157744"/>
            <a:ext cx="3627000" cy="393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42" name="Google Shape;42;p100"/>
          <p:cNvSpPr txBox="1">
            <a:spLocks noGrp="1"/>
          </p:cNvSpPr>
          <p:nvPr>
            <p:ph type="subTitle" idx="7"/>
          </p:nvPr>
        </p:nvSpPr>
        <p:spPr>
          <a:xfrm>
            <a:off x="4667748" y="3553200"/>
            <a:ext cx="3627000" cy="393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400"/>
              <a:buFont typeface="Londrina Solid"/>
              <a:buNone/>
              <a:defRPr sz="24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43" name="Google Shape;43;p100"/>
          <p:cNvSpPr txBox="1">
            <a:spLocks noGrp="1"/>
          </p:cNvSpPr>
          <p:nvPr>
            <p:ph type="subTitle" idx="8"/>
          </p:nvPr>
        </p:nvSpPr>
        <p:spPr>
          <a:xfrm>
            <a:off x="4667748" y="3913044"/>
            <a:ext cx="3627000" cy="393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900"/>
              <a:buNone/>
              <a:defRPr sz="11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50"/>
        <p:cNvGrpSpPr/>
        <p:nvPr/>
      </p:nvGrpSpPr>
      <p:grpSpPr>
        <a:xfrm>
          <a:off x="0" y="0"/>
          <a:ext cx="0" cy="0"/>
          <a:chOff x="0" y="0"/>
          <a:chExt cx="0" cy="0"/>
        </a:xfrm>
      </p:grpSpPr>
      <p:sp>
        <p:nvSpPr>
          <p:cNvPr id="351" name="Google Shape;351;p127"/>
          <p:cNvSpPr txBox="1">
            <a:spLocks noGrp="1"/>
          </p:cNvSpPr>
          <p:nvPr>
            <p:ph type="ctrTitle"/>
          </p:nvPr>
        </p:nvSpPr>
        <p:spPr>
          <a:xfrm>
            <a:off x="720000" y="860400"/>
            <a:ext cx="7704000" cy="907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352"/>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ackground 1">
  <p:cSld name="CUSTOM_11_1">
    <p:spTree>
      <p:nvGrpSpPr>
        <p:cNvPr id="1" name="Shape 353"/>
        <p:cNvGrpSpPr/>
        <p:nvPr/>
      </p:nvGrpSpPr>
      <p:grpSpPr>
        <a:xfrm>
          <a:off x="0" y="0"/>
          <a:ext cx="0" cy="0"/>
          <a:chOff x="0" y="0"/>
          <a:chExt cx="0" cy="0"/>
        </a:xfrm>
      </p:grpSpPr>
      <p:sp>
        <p:nvSpPr>
          <p:cNvPr id="354" name="Google Shape;354;p129"/>
          <p:cNvSpPr/>
          <p:nvPr/>
        </p:nvSpPr>
        <p:spPr>
          <a:xfrm rot="10800000">
            <a:off x="543367" y="3"/>
            <a:ext cx="2706245" cy="1353139"/>
          </a:xfrm>
          <a:custGeom>
            <a:avLst/>
            <a:gdLst/>
            <a:ahLst/>
            <a:cxnLst/>
            <a:rect l="l" t="t" r="r" b="b"/>
            <a:pathLst>
              <a:path w="84379" h="42190" extrusionOk="0">
                <a:moveTo>
                  <a:pt x="42190" y="1"/>
                </a:moveTo>
                <a:cubicBezTo>
                  <a:pt x="41020" y="1"/>
                  <a:pt x="39867" y="51"/>
                  <a:pt x="38714" y="151"/>
                </a:cubicBezTo>
                <a:cubicBezTo>
                  <a:pt x="17027" y="1906"/>
                  <a:pt x="1" y="20051"/>
                  <a:pt x="1" y="42190"/>
                </a:cubicBezTo>
                <a:lnTo>
                  <a:pt x="84379" y="42190"/>
                </a:lnTo>
                <a:cubicBezTo>
                  <a:pt x="84379" y="18881"/>
                  <a:pt x="65498" y="1"/>
                  <a:pt x="421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p129"/>
          <p:cNvSpPr/>
          <p:nvPr/>
        </p:nvSpPr>
        <p:spPr>
          <a:xfrm rot="10800000">
            <a:off x="8050370" y="2768"/>
            <a:ext cx="1092678" cy="1058938"/>
          </a:xfrm>
          <a:custGeom>
            <a:avLst/>
            <a:gdLst/>
            <a:ahLst/>
            <a:cxnLst/>
            <a:rect l="l" t="t" r="r" b="b"/>
            <a:pathLst>
              <a:path w="34069" h="33017" extrusionOk="0">
                <a:moveTo>
                  <a:pt x="0" y="1"/>
                </a:moveTo>
                <a:lnTo>
                  <a:pt x="0" y="33017"/>
                </a:lnTo>
                <a:lnTo>
                  <a:pt x="34069" y="33017"/>
                </a:lnTo>
                <a:lnTo>
                  <a:pt x="0"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129"/>
          <p:cNvSpPr/>
          <p:nvPr/>
        </p:nvSpPr>
        <p:spPr>
          <a:xfrm rot="10800000">
            <a:off x="7875776" y="533376"/>
            <a:ext cx="565374" cy="543853"/>
          </a:xfrm>
          <a:custGeom>
            <a:avLst/>
            <a:gdLst/>
            <a:ahLst/>
            <a:cxnLst/>
            <a:rect l="l" t="t" r="r" b="b"/>
            <a:pathLst>
              <a:path w="17628" h="16957" extrusionOk="0">
                <a:moveTo>
                  <a:pt x="9157" y="0"/>
                </a:moveTo>
                <a:cubicBezTo>
                  <a:pt x="5731" y="0"/>
                  <a:pt x="2640" y="2072"/>
                  <a:pt x="1320" y="5230"/>
                </a:cubicBezTo>
                <a:cubicBezTo>
                  <a:pt x="0" y="8405"/>
                  <a:pt x="736" y="12047"/>
                  <a:pt x="3158" y="14470"/>
                </a:cubicBezTo>
                <a:cubicBezTo>
                  <a:pt x="4779" y="16091"/>
                  <a:pt x="6946" y="16956"/>
                  <a:pt x="9154" y="16956"/>
                </a:cubicBezTo>
                <a:cubicBezTo>
                  <a:pt x="10246" y="16956"/>
                  <a:pt x="11348" y="16745"/>
                  <a:pt x="12398" y="16308"/>
                </a:cubicBezTo>
                <a:cubicBezTo>
                  <a:pt x="15556" y="15004"/>
                  <a:pt x="17628" y="11913"/>
                  <a:pt x="17628" y="8471"/>
                </a:cubicBezTo>
                <a:cubicBezTo>
                  <a:pt x="17628" y="3793"/>
                  <a:pt x="13835" y="0"/>
                  <a:pt x="915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7" name="Google Shape;357;p129"/>
          <p:cNvSpPr/>
          <p:nvPr/>
        </p:nvSpPr>
        <p:spPr>
          <a:xfrm flipH="1">
            <a:off x="-790" y="4079091"/>
            <a:ext cx="1093255" cy="1058938"/>
          </a:xfrm>
          <a:custGeom>
            <a:avLst/>
            <a:gdLst/>
            <a:ahLst/>
            <a:cxnLst/>
            <a:rect l="l" t="t" r="r" b="b"/>
            <a:pathLst>
              <a:path w="34087" h="33017" extrusionOk="0">
                <a:moveTo>
                  <a:pt x="34086" y="1"/>
                </a:moveTo>
                <a:lnTo>
                  <a:pt x="1" y="33017"/>
                </a:lnTo>
                <a:lnTo>
                  <a:pt x="34086" y="33017"/>
                </a:lnTo>
                <a:lnTo>
                  <a:pt x="3408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8" name="Google Shape;358;p129"/>
          <p:cNvSpPr/>
          <p:nvPr/>
        </p:nvSpPr>
        <p:spPr>
          <a:xfrm flipH="1">
            <a:off x="718257" y="4063568"/>
            <a:ext cx="564861" cy="543853"/>
          </a:xfrm>
          <a:custGeom>
            <a:avLst/>
            <a:gdLst/>
            <a:ahLst/>
            <a:cxnLst/>
            <a:rect l="l" t="t" r="r" b="b"/>
            <a:pathLst>
              <a:path w="17612" h="16957" extrusionOk="0">
                <a:moveTo>
                  <a:pt x="9140" y="0"/>
                </a:moveTo>
                <a:cubicBezTo>
                  <a:pt x="5715" y="0"/>
                  <a:pt x="2624" y="2072"/>
                  <a:pt x="1304" y="5230"/>
                </a:cubicBezTo>
                <a:cubicBezTo>
                  <a:pt x="1" y="8405"/>
                  <a:pt x="719" y="12047"/>
                  <a:pt x="3142" y="14470"/>
                </a:cubicBezTo>
                <a:cubicBezTo>
                  <a:pt x="4763" y="16091"/>
                  <a:pt x="6930" y="16956"/>
                  <a:pt x="9137" y="16956"/>
                </a:cubicBezTo>
                <a:cubicBezTo>
                  <a:pt x="10229" y="16956"/>
                  <a:pt x="11331" y="16745"/>
                  <a:pt x="12382" y="16308"/>
                </a:cubicBezTo>
                <a:cubicBezTo>
                  <a:pt x="15556" y="15004"/>
                  <a:pt x="17611" y="11913"/>
                  <a:pt x="17611" y="8471"/>
                </a:cubicBezTo>
                <a:cubicBezTo>
                  <a:pt x="17611" y="3793"/>
                  <a:pt x="13819" y="0"/>
                  <a:pt x="9140"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p129"/>
          <p:cNvSpPr/>
          <p:nvPr/>
        </p:nvSpPr>
        <p:spPr>
          <a:xfrm rot="-5400000">
            <a:off x="7114304" y="3056503"/>
            <a:ext cx="2706245" cy="1353139"/>
          </a:xfrm>
          <a:custGeom>
            <a:avLst/>
            <a:gdLst/>
            <a:ahLst/>
            <a:cxnLst/>
            <a:rect l="l" t="t" r="r" b="b"/>
            <a:pathLst>
              <a:path w="84379" h="42190" extrusionOk="0">
                <a:moveTo>
                  <a:pt x="42190" y="1"/>
                </a:moveTo>
                <a:cubicBezTo>
                  <a:pt x="41020" y="1"/>
                  <a:pt x="39867" y="51"/>
                  <a:pt x="38714" y="151"/>
                </a:cubicBezTo>
                <a:cubicBezTo>
                  <a:pt x="17027" y="1906"/>
                  <a:pt x="1" y="20051"/>
                  <a:pt x="1" y="42190"/>
                </a:cubicBezTo>
                <a:lnTo>
                  <a:pt x="84379" y="42190"/>
                </a:lnTo>
                <a:cubicBezTo>
                  <a:pt x="84379" y="18881"/>
                  <a:pt x="65498" y="1"/>
                  <a:pt x="42190"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0" name="Google Shape;360;p129"/>
          <p:cNvSpPr/>
          <p:nvPr/>
        </p:nvSpPr>
        <p:spPr>
          <a:xfrm rot="10800000">
            <a:off x="-789" y="670477"/>
            <a:ext cx="666892" cy="1334297"/>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ackground 2">
  <p:cSld name="CUSTOM_11_1_1">
    <p:spTree>
      <p:nvGrpSpPr>
        <p:cNvPr id="1" name="Shape 361"/>
        <p:cNvGrpSpPr/>
        <p:nvPr/>
      </p:nvGrpSpPr>
      <p:grpSpPr>
        <a:xfrm>
          <a:off x="0" y="0"/>
          <a:ext cx="0" cy="0"/>
          <a:chOff x="0" y="0"/>
          <a:chExt cx="0" cy="0"/>
        </a:xfrm>
      </p:grpSpPr>
      <p:sp>
        <p:nvSpPr>
          <p:cNvPr id="362" name="Google Shape;362;p130"/>
          <p:cNvSpPr/>
          <p:nvPr/>
        </p:nvSpPr>
        <p:spPr>
          <a:xfrm rot="-5400000">
            <a:off x="8120763" y="-20094"/>
            <a:ext cx="1003198" cy="1043293"/>
          </a:xfrm>
          <a:custGeom>
            <a:avLst/>
            <a:gdLst/>
            <a:ahLst/>
            <a:cxnLst/>
            <a:rect l="l" t="t" r="r" b="b"/>
            <a:pathLst>
              <a:path w="102341" h="106350" extrusionOk="0">
                <a:moveTo>
                  <a:pt x="102341" y="0"/>
                </a:moveTo>
                <a:cubicBezTo>
                  <a:pt x="45815" y="0"/>
                  <a:pt x="1" y="47619"/>
                  <a:pt x="1" y="106350"/>
                </a:cubicBezTo>
                <a:lnTo>
                  <a:pt x="102341" y="106350"/>
                </a:lnTo>
                <a:lnTo>
                  <a:pt x="10234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130"/>
          <p:cNvSpPr/>
          <p:nvPr/>
        </p:nvSpPr>
        <p:spPr>
          <a:xfrm rot="10800000">
            <a:off x="1239769" y="2272863"/>
            <a:ext cx="790634" cy="789473"/>
          </a:xfrm>
          <a:custGeom>
            <a:avLst/>
            <a:gdLst/>
            <a:ahLst/>
            <a:cxnLst/>
            <a:rect l="l" t="t" r="r" b="b"/>
            <a:pathLst>
              <a:path w="24663" h="24646" extrusionOk="0">
                <a:moveTo>
                  <a:pt x="1" y="1"/>
                </a:moveTo>
                <a:lnTo>
                  <a:pt x="1" y="24646"/>
                </a:lnTo>
                <a:lnTo>
                  <a:pt x="24662" y="24646"/>
                </a:lnTo>
                <a:lnTo>
                  <a:pt x="246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130"/>
          <p:cNvSpPr/>
          <p:nvPr/>
        </p:nvSpPr>
        <p:spPr>
          <a:xfrm rot="10800000">
            <a:off x="-7191" y="2477981"/>
            <a:ext cx="1333264" cy="2665420"/>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p130"/>
          <p:cNvSpPr/>
          <p:nvPr/>
        </p:nvSpPr>
        <p:spPr>
          <a:xfrm rot="10800000" flipH="1">
            <a:off x="7810734" y="2477981"/>
            <a:ext cx="1333264" cy="2665420"/>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130"/>
          <p:cNvSpPr/>
          <p:nvPr/>
        </p:nvSpPr>
        <p:spPr>
          <a:xfrm rot="5400000" flipH="1">
            <a:off x="12841" y="-20094"/>
            <a:ext cx="1003198" cy="1043294"/>
          </a:xfrm>
          <a:custGeom>
            <a:avLst/>
            <a:gdLst/>
            <a:ahLst/>
            <a:cxnLst/>
            <a:rect l="l" t="t" r="r" b="b"/>
            <a:pathLst>
              <a:path w="102341" h="106350" extrusionOk="0">
                <a:moveTo>
                  <a:pt x="102341" y="0"/>
                </a:moveTo>
                <a:cubicBezTo>
                  <a:pt x="45815" y="0"/>
                  <a:pt x="1" y="47619"/>
                  <a:pt x="1" y="106350"/>
                </a:cubicBezTo>
                <a:lnTo>
                  <a:pt x="102341" y="106350"/>
                </a:lnTo>
                <a:lnTo>
                  <a:pt x="102341" y="0"/>
                </a:lnTo>
                <a:close/>
              </a:path>
            </a:pathLst>
          </a:custGeom>
          <a:solidFill>
            <a:srgbClr val="4329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p130"/>
          <p:cNvSpPr/>
          <p:nvPr/>
        </p:nvSpPr>
        <p:spPr>
          <a:xfrm rot="10800000">
            <a:off x="7442244" y="655740"/>
            <a:ext cx="790634" cy="789473"/>
          </a:xfrm>
          <a:custGeom>
            <a:avLst/>
            <a:gdLst/>
            <a:ahLst/>
            <a:cxnLst/>
            <a:rect l="l" t="t" r="r" b="b"/>
            <a:pathLst>
              <a:path w="24663" h="24646" extrusionOk="0">
                <a:moveTo>
                  <a:pt x="1" y="1"/>
                </a:moveTo>
                <a:lnTo>
                  <a:pt x="1" y="24646"/>
                </a:lnTo>
                <a:lnTo>
                  <a:pt x="24662" y="24646"/>
                </a:lnTo>
                <a:lnTo>
                  <a:pt x="24662"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3734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628650" y="4767263"/>
            <a:ext cx="2057400" cy="274637"/>
          </a:xfrm>
          <a:prstGeom prst="rect">
            <a:avLst/>
          </a:prstGeom>
        </p:spPr>
        <p:txBody>
          <a:bodyPr/>
          <a:lstStyle/>
          <a:p>
            <a:fld id="{15251DE2-B6C8-4E93-91C1-9A815EE97046}" type="datetimeFigureOut">
              <a:rPr lang="en-US" smtClean="0"/>
              <a:t>6/5/2023</a:t>
            </a:fld>
            <a:endParaRPr lang="en-US"/>
          </a:p>
        </p:txBody>
      </p:sp>
      <p:sp>
        <p:nvSpPr>
          <p:cNvPr id="5" name="Footer Placeholder 4"/>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4637"/>
          </a:xfrm>
          <a:prstGeom prst="rect">
            <a:avLst/>
          </a:prstGeom>
        </p:spPr>
        <p:txBody>
          <a:bodyPr/>
          <a:lstStyle/>
          <a:p>
            <a:fld id="{EE060B99-A9A7-41FF-A673-1BC46F4A8CEA}" type="slidenum">
              <a:rPr lang="en-US" smtClean="0"/>
              <a:t>‹#›</a:t>
            </a:fld>
            <a:endParaRPr lang="en-US"/>
          </a:p>
        </p:txBody>
      </p:sp>
    </p:spTree>
    <p:extLst>
      <p:ext uri="{BB962C8B-B14F-4D97-AF65-F5344CB8AC3E}">
        <p14:creationId xmlns:p14="http://schemas.microsoft.com/office/powerpoint/2010/main" val="16389276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4638"/>
            <a:ext cx="7886700" cy="99377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28650" y="1370013"/>
            <a:ext cx="7886700" cy="3262312"/>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8650" y="4767263"/>
            <a:ext cx="2057400" cy="274637"/>
          </a:xfrm>
          <a:prstGeom prst="rect">
            <a:avLst/>
          </a:prstGeom>
        </p:spPr>
        <p:txBody>
          <a:bodyPr/>
          <a:lstStyle/>
          <a:p>
            <a:fld id="{15251DE2-B6C8-4E93-91C1-9A815EE97046}" type="datetimeFigureOut">
              <a:rPr lang="en-US" smtClean="0"/>
              <a:t>6/5/2023</a:t>
            </a:fld>
            <a:endParaRPr lang="en-US"/>
          </a:p>
        </p:txBody>
      </p:sp>
      <p:sp>
        <p:nvSpPr>
          <p:cNvPr id="5" name="Footer Placeholder 4"/>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4637"/>
          </a:xfrm>
          <a:prstGeom prst="rect">
            <a:avLst/>
          </a:prstGeom>
        </p:spPr>
        <p:txBody>
          <a:bodyPr/>
          <a:lstStyle/>
          <a:p>
            <a:fld id="{EE060B99-A9A7-41FF-A673-1BC46F4A8CEA}" type="slidenum">
              <a:rPr lang="en-US" smtClean="0"/>
              <a:t>‹#›</a:t>
            </a:fld>
            <a:endParaRPr lang="en-US"/>
          </a:p>
        </p:txBody>
      </p:sp>
    </p:spTree>
    <p:extLst>
      <p:ext uri="{BB962C8B-B14F-4D97-AF65-F5344CB8AC3E}">
        <p14:creationId xmlns:p14="http://schemas.microsoft.com/office/powerpoint/2010/main" val="6121846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39950"/>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628650" y="4767263"/>
            <a:ext cx="2057400" cy="274637"/>
          </a:xfrm>
          <a:prstGeom prst="rect">
            <a:avLst/>
          </a:prstGeom>
        </p:spPr>
        <p:txBody>
          <a:bodyPr/>
          <a:lstStyle/>
          <a:p>
            <a:fld id="{15251DE2-B6C8-4E93-91C1-9A815EE97046}" type="datetimeFigureOut">
              <a:rPr lang="en-US" smtClean="0"/>
              <a:t>6/5/2023</a:t>
            </a:fld>
            <a:endParaRPr lang="en-US"/>
          </a:p>
        </p:txBody>
      </p:sp>
      <p:sp>
        <p:nvSpPr>
          <p:cNvPr id="5" name="Footer Placeholder 4"/>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4637"/>
          </a:xfrm>
          <a:prstGeom prst="rect">
            <a:avLst/>
          </a:prstGeom>
        </p:spPr>
        <p:txBody>
          <a:bodyPr/>
          <a:lstStyle/>
          <a:p>
            <a:fld id="{EE060B99-A9A7-41FF-A673-1BC46F4A8CEA}" type="slidenum">
              <a:rPr lang="en-US" smtClean="0"/>
              <a:t>‹#›</a:t>
            </a:fld>
            <a:endParaRPr lang="en-US"/>
          </a:p>
        </p:txBody>
      </p:sp>
    </p:spTree>
    <p:extLst>
      <p:ext uri="{BB962C8B-B14F-4D97-AF65-F5344CB8AC3E}">
        <p14:creationId xmlns:p14="http://schemas.microsoft.com/office/powerpoint/2010/main" val="35014571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4638"/>
            <a:ext cx="7886700" cy="993775"/>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70013"/>
            <a:ext cx="3867150" cy="3262312"/>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0013"/>
            <a:ext cx="3867150" cy="3262312"/>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8650" y="4767263"/>
            <a:ext cx="2057400" cy="274637"/>
          </a:xfrm>
          <a:prstGeom prst="rect">
            <a:avLst/>
          </a:prstGeom>
        </p:spPr>
        <p:txBody>
          <a:bodyPr/>
          <a:lstStyle/>
          <a:p>
            <a:fld id="{15251DE2-B6C8-4E93-91C1-9A815EE97046}" type="datetimeFigureOut">
              <a:rPr lang="en-US" smtClean="0"/>
              <a:t>6/5/2023</a:t>
            </a:fld>
            <a:endParaRPr lang="en-US"/>
          </a:p>
        </p:txBody>
      </p:sp>
      <p:sp>
        <p:nvSpPr>
          <p:cNvPr id="6" name="Footer Placeholder 5"/>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4767263"/>
            <a:ext cx="2057400" cy="274637"/>
          </a:xfrm>
          <a:prstGeom prst="rect">
            <a:avLst/>
          </a:prstGeom>
        </p:spPr>
        <p:txBody>
          <a:bodyPr/>
          <a:lstStyle/>
          <a:p>
            <a:fld id="{EE060B99-A9A7-41FF-A673-1BC46F4A8CEA}" type="slidenum">
              <a:rPr lang="en-US" smtClean="0"/>
              <a:t>‹#›</a:t>
            </a:fld>
            <a:endParaRPr lang="en-US"/>
          </a:p>
        </p:txBody>
      </p:sp>
    </p:spTree>
    <p:extLst>
      <p:ext uri="{BB962C8B-B14F-4D97-AF65-F5344CB8AC3E}">
        <p14:creationId xmlns:p14="http://schemas.microsoft.com/office/powerpoint/2010/main" val="15437570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4638"/>
            <a:ext cx="7886700" cy="993775"/>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1879600"/>
            <a:ext cx="3868737" cy="2762250"/>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1879600"/>
            <a:ext cx="3887788" cy="2762250"/>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28650" y="4767263"/>
            <a:ext cx="2057400" cy="274637"/>
          </a:xfrm>
          <a:prstGeom prst="rect">
            <a:avLst/>
          </a:prstGeom>
        </p:spPr>
        <p:txBody>
          <a:bodyPr/>
          <a:lstStyle/>
          <a:p>
            <a:fld id="{15251DE2-B6C8-4E93-91C1-9A815EE97046}" type="datetimeFigureOut">
              <a:rPr lang="en-US" smtClean="0"/>
              <a:t>6/5/2023</a:t>
            </a:fld>
            <a:endParaRPr lang="en-US"/>
          </a:p>
        </p:txBody>
      </p:sp>
      <p:sp>
        <p:nvSpPr>
          <p:cNvPr id="8" name="Footer Placeholder 7"/>
          <p:cNvSpPr>
            <a:spLocks noGrp="1"/>
          </p:cNvSpPr>
          <p:nvPr>
            <p:ph type="ftr" sz="quarter" idx="11"/>
          </p:nvPr>
        </p:nvSpPr>
        <p:spPr>
          <a:xfrm>
            <a:off x="3028950" y="4767263"/>
            <a:ext cx="30861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4767263"/>
            <a:ext cx="2057400" cy="274637"/>
          </a:xfrm>
          <a:prstGeom prst="rect">
            <a:avLst/>
          </a:prstGeom>
        </p:spPr>
        <p:txBody>
          <a:bodyPr/>
          <a:lstStyle/>
          <a:p>
            <a:fld id="{EE060B99-A9A7-41FF-A673-1BC46F4A8CEA}" type="slidenum">
              <a:rPr lang="en-US" smtClean="0"/>
              <a:t>‹#›</a:t>
            </a:fld>
            <a:endParaRPr lang="en-US"/>
          </a:p>
        </p:txBody>
      </p:sp>
    </p:spTree>
    <p:extLst>
      <p:ext uri="{BB962C8B-B14F-4D97-AF65-F5344CB8AC3E}">
        <p14:creationId xmlns:p14="http://schemas.microsoft.com/office/powerpoint/2010/main" val="359450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4"/>
        <p:cNvGrpSpPr/>
        <p:nvPr/>
      </p:nvGrpSpPr>
      <p:grpSpPr>
        <a:xfrm>
          <a:off x="0" y="0"/>
          <a:ext cx="0" cy="0"/>
          <a:chOff x="0" y="0"/>
          <a:chExt cx="0" cy="0"/>
        </a:xfrm>
      </p:grpSpPr>
      <p:sp>
        <p:nvSpPr>
          <p:cNvPr id="45" name="Google Shape;45;p101"/>
          <p:cNvSpPr/>
          <p:nvPr/>
        </p:nvSpPr>
        <p:spPr>
          <a:xfrm rot="-5400000" flipH="1">
            <a:off x="17256" y="1457487"/>
            <a:ext cx="3668765" cy="3703272"/>
          </a:xfrm>
          <a:custGeom>
            <a:avLst/>
            <a:gdLst/>
            <a:ahLst/>
            <a:cxnLst/>
            <a:rect l="l" t="t" r="r" b="b"/>
            <a:pathLst>
              <a:path w="54772" h="54772" extrusionOk="0">
                <a:moveTo>
                  <a:pt x="1" y="1"/>
                </a:moveTo>
                <a:lnTo>
                  <a:pt x="54772" y="54771"/>
                </a:lnTo>
                <a:lnTo>
                  <a:pt x="54772"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101"/>
          <p:cNvSpPr txBox="1">
            <a:spLocks noGrp="1"/>
          </p:cNvSpPr>
          <p:nvPr>
            <p:ph type="title"/>
          </p:nvPr>
        </p:nvSpPr>
        <p:spPr>
          <a:xfrm>
            <a:off x="2646000" y="3061300"/>
            <a:ext cx="38520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8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47" name="Google Shape;47;p101"/>
          <p:cNvSpPr txBox="1">
            <a:spLocks noGrp="1"/>
          </p:cNvSpPr>
          <p:nvPr>
            <p:ph type="title" idx="2"/>
          </p:nvPr>
        </p:nvSpPr>
        <p:spPr>
          <a:xfrm>
            <a:off x="2646000" y="1240400"/>
            <a:ext cx="38520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endParaRPr/>
          </a:p>
        </p:txBody>
      </p:sp>
      <p:grpSp>
        <p:nvGrpSpPr>
          <p:cNvPr id="48" name="Google Shape;48;p101"/>
          <p:cNvGrpSpPr/>
          <p:nvPr/>
        </p:nvGrpSpPr>
        <p:grpSpPr>
          <a:xfrm flipH="1">
            <a:off x="5809975" y="0"/>
            <a:ext cx="3334029" cy="3335728"/>
            <a:chOff x="750" y="-10925"/>
            <a:chExt cx="3334029" cy="3335728"/>
          </a:xfrm>
        </p:grpSpPr>
        <p:sp>
          <p:nvSpPr>
            <p:cNvPr id="49" name="Google Shape;49;p101"/>
            <p:cNvSpPr/>
            <p:nvPr/>
          </p:nvSpPr>
          <p:spPr>
            <a:xfrm>
              <a:off x="750" y="0"/>
              <a:ext cx="3334029" cy="3324803"/>
            </a:xfrm>
            <a:custGeom>
              <a:avLst/>
              <a:gdLst/>
              <a:ahLst/>
              <a:cxnLst/>
              <a:rect l="l" t="t" r="r" b="b"/>
              <a:pathLst>
                <a:path w="103961" h="103343" extrusionOk="0">
                  <a:moveTo>
                    <a:pt x="0" y="1"/>
                  </a:moveTo>
                  <a:lnTo>
                    <a:pt x="0" y="103343"/>
                  </a:lnTo>
                  <a:lnTo>
                    <a:pt x="103961"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101"/>
            <p:cNvSpPr/>
            <p:nvPr/>
          </p:nvSpPr>
          <p:spPr>
            <a:xfrm>
              <a:off x="1878350" y="-10925"/>
              <a:ext cx="1455393" cy="1461461"/>
            </a:xfrm>
            <a:custGeom>
              <a:avLst/>
              <a:gdLst/>
              <a:ahLst/>
              <a:cxnLst/>
              <a:rect l="l" t="t" r="r" b="b"/>
              <a:pathLst>
                <a:path w="45181" h="44930" extrusionOk="0">
                  <a:moveTo>
                    <a:pt x="45180" y="0"/>
                  </a:moveTo>
                  <a:lnTo>
                    <a:pt x="0" y="44929"/>
                  </a:lnTo>
                  <a:lnTo>
                    <a:pt x="45180" y="44929"/>
                  </a:lnTo>
                  <a:lnTo>
                    <a:pt x="45180"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101"/>
            <p:cNvSpPr/>
            <p:nvPr/>
          </p:nvSpPr>
          <p:spPr>
            <a:xfrm>
              <a:off x="2350" y="-10925"/>
              <a:ext cx="1881900" cy="952629"/>
            </a:xfrm>
            <a:custGeom>
              <a:avLst/>
              <a:gdLst/>
              <a:ahLst/>
              <a:cxnLst/>
              <a:rect l="l" t="t" r="r" b="b"/>
              <a:pathLst>
                <a:path w="58681" h="29341" extrusionOk="0">
                  <a:moveTo>
                    <a:pt x="0" y="0"/>
                  </a:moveTo>
                  <a:lnTo>
                    <a:pt x="0" y="217"/>
                  </a:lnTo>
                  <a:lnTo>
                    <a:pt x="1" y="217"/>
                  </a:lnTo>
                  <a:cubicBezTo>
                    <a:pt x="0" y="145"/>
                    <a:pt x="0" y="72"/>
                    <a:pt x="0" y="0"/>
                  </a:cubicBezTo>
                  <a:close/>
                  <a:moveTo>
                    <a:pt x="1" y="217"/>
                  </a:moveTo>
                  <a:cubicBezTo>
                    <a:pt x="118" y="16324"/>
                    <a:pt x="13206" y="29340"/>
                    <a:pt x="29340" y="29340"/>
                  </a:cubicBezTo>
                  <a:cubicBezTo>
                    <a:pt x="30142" y="29340"/>
                    <a:pt x="30961" y="29307"/>
                    <a:pt x="31763" y="29240"/>
                  </a:cubicBezTo>
                  <a:cubicBezTo>
                    <a:pt x="46834" y="28003"/>
                    <a:pt x="58681" y="15606"/>
                    <a:pt x="58681" y="217"/>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2" name="Google Shape;52;p101"/>
          <p:cNvSpPr/>
          <p:nvPr/>
        </p:nvSpPr>
        <p:spPr>
          <a:xfrm rot="10800000" flipH="1">
            <a:off x="6827414" y="3028936"/>
            <a:ext cx="1299140" cy="1249689"/>
          </a:xfrm>
          <a:custGeom>
            <a:avLst/>
            <a:gdLst/>
            <a:ahLst/>
            <a:cxnLst/>
            <a:rect l="l" t="t" r="r" b="b"/>
            <a:pathLst>
              <a:path w="17628" h="16957" extrusionOk="0">
                <a:moveTo>
                  <a:pt x="9157" y="0"/>
                </a:moveTo>
                <a:cubicBezTo>
                  <a:pt x="5731" y="0"/>
                  <a:pt x="2640" y="2072"/>
                  <a:pt x="1320" y="5230"/>
                </a:cubicBezTo>
                <a:cubicBezTo>
                  <a:pt x="0" y="8405"/>
                  <a:pt x="736" y="12047"/>
                  <a:pt x="3158" y="14470"/>
                </a:cubicBezTo>
                <a:cubicBezTo>
                  <a:pt x="4779" y="16091"/>
                  <a:pt x="6946" y="16956"/>
                  <a:pt x="9154" y="16956"/>
                </a:cubicBezTo>
                <a:cubicBezTo>
                  <a:pt x="10246" y="16956"/>
                  <a:pt x="11348" y="16745"/>
                  <a:pt x="12398" y="16308"/>
                </a:cubicBezTo>
                <a:cubicBezTo>
                  <a:pt x="15556" y="15004"/>
                  <a:pt x="17628" y="11913"/>
                  <a:pt x="17628" y="8471"/>
                </a:cubicBezTo>
                <a:cubicBezTo>
                  <a:pt x="17628" y="3793"/>
                  <a:pt x="13835" y="0"/>
                  <a:pt x="9157"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274638"/>
            <a:ext cx="7886700" cy="993775"/>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28650" y="4767263"/>
            <a:ext cx="2057400" cy="274637"/>
          </a:xfrm>
          <a:prstGeom prst="rect">
            <a:avLst/>
          </a:prstGeom>
        </p:spPr>
        <p:txBody>
          <a:bodyPr/>
          <a:lstStyle/>
          <a:p>
            <a:fld id="{15251DE2-B6C8-4E93-91C1-9A815EE97046}" type="datetimeFigureOut">
              <a:rPr lang="en-US" smtClean="0"/>
              <a:t>6/5/2023</a:t>
            </a:fld>
            <a:endParaRPr lang="en-US"/>
          </a:p>
        </p:txBody>
      </p:sp>
      <p:sp>
        <p:nvSpPr>
          <p:cNvPr id="4" name="Footer Placeholder 3"/>
          <p:cNvSpPr>
            <a:spLocks noGrp="1"/>
          </p:cNvSpPr>
          <p:nvPr>
            <p:ph type="ftr" sz="quarter" idx="11"/>
          </p:nvPr>
        </p:nvSpPr>
        <p:spPr>
          <a:xfrm>
            <a:off x="3028950" y="4767263"/>
            <a:ext cx="3086100" cy="274637"/>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4767263"/>
            <a:ext cx="2057400" cy="274637"/>
          </a:xfrm>
          <a:prstGeom prst="rect">
            <a:avLst/>
          </a:prstGeom>
        </p:spPr>
        <p:txBody>
          <a:bodyPr/>
          <a:lstStyle/>
          <a:p>
            <a:fld id="{EE060B99-A9A7-41FF-A673-1BC46F4A8CEA}" type="slidenum">
              <a:rPr lang="en-US" smtClean="0"/>
              <a:t>‹#›</a:t>
            </a:fld>
            <a:endParaRPr lang="en-US"/>
          </a:p>
        </p:txBody>
      </p:sp>
    </p:spTree>
    <p:extLst>
      <p:ext uri="{BB962C8B-B14F-4D97-AF65-F5344CB8AC3E}">
        <p14:creationId xmlns:p14="http://schemas.microsoft.com/office/powerpoint/2010/main" val="38620312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4637"/>
          </a:xfrm>
          <a:prstGeom prst="rect">
            <a:avLst/>
          </a:prstGeom>
        </p:spPr>
        <p:txBody>
          <a:bodyPr/>
          <a:lstStyle/>
          <a:p>
            <a:fld id="{15251DE2-B6C8-4E93-91C1-9A815EE97046}" type="datetimeFigureOut">
              <a:rPr lang="en-US" smtClean="0"/>
              <a:t>6/5/2023</a:t>
            </a:fld>
            <a:endParaRPr lang="en-US"/>
          </a:p>
        </p:txBody>
      </p:sp>
      <p:sp>
        <p:nvSpPr>
          <p:cNvPr id="3" name="Footer Placeholder 2"/>
          <p:cNvSpPr>
            <a:spLocks noGrp="1"/>
          </p:cNvSpPr>
          <p:nvPr>
            <p:ph type="ftr" sz="quarter" idx="11"/>
          </p:nvPr>
        </p:nvSpPr>
        <p:spPr>
          <a:xfrm>
            <a:off x="3028950" y="4767263"/>
            <a:ext cx="3086100" cy="274637"/>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4767263"/>
            <a:ext cx="2057400" cy="274637"/>
          </a:xfrm>
          <a:prstGeom prst="rect">
            <a:avLst/>
          </a:prstGeom>
        </p:spPr>
        <p:txBody>
          <a:bodyPr/>
          <a:lstStyle/>
          <a:p>
            <a:fld id="{EE060B99-A9A7-41FF-A673-1BC46F4A8CEA}" type="slidenum">
              <a:rPr lang="en-US" smtClean="0"/>
              <a:t>‹#›</a:t>
            </a:fld>
            <a:endParaRPr lang="en-US"/>
          </a:p>
        </p:txBody>
      </p:sp>
    </p:spTree>
    <p:extLst>
      <p:ext uri="{BB962C8B-B14F-4D97-AF65-F5344CB8AC3E}">
        <p14:creationId xmlns:p14="http://schemas.microsoft.com/office/powerpoint/2010/main" val="41970371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628650" y="4767263"/>
            <a:ext cx="2057400" cy="274637"/>
          </a:xfrm>
          <a:prstGeom prst="rect">
            <a:avLst/>
          </a:prstGeom>
        </p:spPr>
        <p:txBody>
          <a:bodyPr/>
          <a:lstStyle/>
          <a:p>
            <a:fld id="{15251DE2-B6C8-4E93-91C1-9A815EE97046}" type="datetimeFigureOut">
              <a:rPr lang="en-US" smtClean="0"/>
              <a:t>6/5/2023</a:t>
            </a:fld>
            <a:endParaRPr lang="en-US"/>
          </a:p>
        </p:txBody>
      </p:sp>
      <p:sp>
        <p:nvSpPr>
          <p:cNvPr id="6" name="Footer Placeholder 5"/>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4767263"/>
            <a:ext cx="2057400" cy="274637"/>
          </a:xfrm>
          <a:prstGeom prst="rect">
            <a:avLst/>
          </a:prstGeom>
        </p:spPr>
        <p:txBody>
          <a:bodyPr/>
          <a:lstStyle/>
          <a:p>
            <a:fld id="{EE060B99-A9A7-41FF-A673-1BC46F4A8CEA}" type="slidenum">
              <a:rPr lang="en-US" smtClean="0"/>
              <a:t>‹#›</a:t>
            </a:fld>
            <a:endParaRPr lang="en-US"/>
          </a:p>
        </p:txBody>
      </p:sp>
    </p:spTree>
    <p:extLst>
      <p:ext uri="{BB962C8B-B14F-4D97-AF65-F5344CB8AC3E}">
        <p14:creationId xmlns:p14="http://schemas.microsoft.com/office/powerpoint/2010/main" val="328812544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628650" y="4767263"/>
            <a:ext cx="2057400" cy="274637"/>
          </a:xfrm>
          <a:prstGeom prst="rect">
            <a:avLst/>
          </a:prstGeom>
        </p:spPr>
        <p:txBody>
          <a:bodyPr/>
          <a:lstStyle/>
          <a:p>
            <a:fld id="{15251DE2-B6C8-4E93-91C1-9A815EE97046}" type="datetimeFigureOut">
              <a:rPr lang="en-US" smtClean="0"/>
              <a:t>6/5/2023</a:t>
            </a:fld>
            <a:endParaRPr lang="en-US"/>
          </a:p>
        </p:txBody>
      </p:sp>
      <p:sp>
        <p:nvSpPr>
          <p:cNvPr id="6" name="Footer Placeholder 5"/>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4767263"/>
            <a:ext cx="2057400" cy="274637"/>
          </a:xfrm>
          <a:prstGeom prst="rect">
            <a:avLst/>
          </a:prstGeom>
        </p:spPr>
        <p:txBody>
          <a:bodyPr/>
          <a:lstStyle/>
          <a:p>
            <a:fld id="{EE060B99-A9A7-41FF-A673-1BC46F4A8CEA}" type="slidenum">
              <a:rPr lang="en-US" smtClean="0"/>
              <a:t>‹#›</a:t>
            </a:fld>
            <a:endParaRPr lang="en-US"/>
          </a:p>
        </p:txBody>
      </p:sp>
    </p:spTree>
    <p:extLst>
      <p:ext uri="{BB962C8B-B14F-4D97-AF65-F5344CB8AC3E}">
        <p14:creationId xmlns:p14="http://schemas.microsoft.com/office/powerpoint/2010/main" val="10137151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274638"/>
            <a:ext cx="7886700" cy="993775"/>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370013"/>
            <a:ext cx="7886700" cy="3262312"/>
          </a:xfrm>
          <a:prstGeom prst="rect">
            <a:avLst/>
          </a:prstGeo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8650" y="4767263"/>
            <a:ext cx="2057400" cy="274637"/>
          </a:xfrm>
          <a:prstGeom prst="rect">
            <a:avLst/>
          </a:prstGeom>
        </p:spPr>
        <p:txBody>
          <a:bodyPr/>
          <a:lstStyle/>
          <a:p>
            <a:fld id="{15251DE2-B6C8-4E93-91C1-9A815EE97046}" type="datetimeFigureOut">
              <a:rPr lang="en-US" smtClean="0"/>
              <a:t>6/5/2023</a:t>
            </a:fld>
            <a:endParaRPr lang="en-US"/>
          </a:p>
        </p:txBody>
      </p:sp>
      <p:sp>
        <p:nvSpPr>
          <p:cNvPr id="5" name="Footer Placeholder 4"/>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4637"/>
          </a:xfrm>
          <a:prstGeom prst="rect">
            <a:avLst/>
          </a:prstGeom>
        </p:spPr>
        <p:txBody>
          <a:bodyPr/>
          <a:lstStyle/>
          <a:p>
            <a:fld id="{EE060B99-A9A7-41FF-A673-1BC46F4A8CEA}" type="slidenum">
              <a:rPr lang="en-US" smtClean="0"/>
              <a:t>‹#›</a:t>
            </a:fld>
            <a:endParaRPr lang="en-US"/>
          </a:p>
        </p:txBody>
      </p:sp>
    </p:spTree>
    <p:extLst>
      <p:ext uri="{BB962C8B-B14F-4D97-AF65-F5344CB8AC3E}">
        <p14:creationId xmlns:p14="http://schemas.microsoft.com/office/powerpoint/2010/main" val="12335570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4638"/>
            <a:ext cx="1971675" cy="4357687"/>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4638"/>
            <a:ext cx="5762625" cy="4357687"/>
          </a:xfrm>
          <a:prstGeom prst="rect">
            <a:avLst/>
          </a:prstGeo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8650" y="4767263"/>
            <a:ext cx="2057400" cy="274637"/>
          </a:xfrm>
          <a:prstGeom prst="rect">
            <a:avLst/>
          </a:prstGeom>
        </p:spPr>
        <p:txBody>
          <a:bodyPr/>
          <a:lstStyle/>
          <a:p>
            <a:fld id="{15251DE2-B6C8-4E93-91C1-9A815EE97046}" type="datetimeFigureOut">
              <a:rPr lang="en-US" smtClean="0"/>
              <a:t>6/5/2023</a:t>
            </a:fld>
            <a:endParaRPr lang="en-US"/>
          </a:p>
        </p:txBody>
      </p:sp>
      <p:sp>
        <p:nvSpPr>
          <p:cNvPr id="5" name="Footer Placeholder 4"/>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4637"/>
          </a:xfrm>
          <a:prstGeom prst="rect">
            <a:avLst/>
          </a:prstGeom>
        </p:spPr>
        <p:txBody>
          <a:bodyPr/>
          <a:lstStyle/>
          <a:p>
            <a:fld id="{EE060B99-A9A7-41FF-A673-1BC46F4A8CEA}" type="slidenum">
              <a:rPr lang="en-US" smtClean="0"/>
              <a:t>‹#›</a:t>
            </a:fld>
            <a:endParaRPr lang="en-US"/>
          </a:p>
        </p:txBody>
      </p:sp>
    </p:spTree>
    <p:extLst>
      <p:ext uri="{BB962C8B-B14F-4D97-AF65-F5344CB8AC3E}">
        <p14:creationId xmlns:p14="http://schemas.microsoft.com/office/powerpoint/2010/main" val="3750926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2">
  <p:cSld name="CUSTOM_29">
    <p:spTree>
      <p:nvGrpSpPr>
        <p:cNvPr id="1" name="Shape 53"/>
        <p:cNvGrpSpPr/>
        <p:nvPr/>
      </p:nvGrpSpPr>
      <p:grpSpPr>
        <a:xfrm>
          <a:off x="0" y="0"/>
          <a:ext cx="0" cy="0"/>
          <a:chOff x="0" y="0"/>
          <a:chExt cx="0" cy="0"/>
        </a:xfrm>
      </p:grpSpPr>
      <p:sp>
        <p:nvSpPr>
          <p:cNvPr id="54" name="Google Shape;54;p102"/>
          <p:cNvSpPr txBox="1">
            <a:spLocks noGrp="1"/>
          </p:cNvSpPr>
          <p:nvPr>
            <p:ph type="title"/>
          </p:nvPr>
        </p:nvSpPr>
        <p:spPr>
          <a:xfrm>
            <a:off x="2646000" y="3061300"/>
            <a:ext cx="38520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8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55" name="Google Shape;55;p102"/>
          <p:cNvSpPr txBox="1">
            <a:spLocks noGrp="1"/>
          </p:cNvSpPr>
          <p:nvPr>
            <p:ph type="title" idx="2"/>
          </p:nvPr>
        </p:nvSpPr>
        <p:spPr>
          <a:xfrm>
            <a:off x="2646000" y="1240400"/>
            <a:ext cx="38520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endParaRPr/>
          </a:p>
        </p:txBody>
      </p:sp>
      <p:sp>
        <p:nvSpPr>
          <p:cNvPr id="56" name="Google Shape;56;p102"/>
          <p:cNvSpPr/>
          <p:nvPr/>
        </p:nvSpPr>
        <p:spPr>
          <a:xfrm>
            <a:off x="6365074" y="2358775"/>
            <a:ext cx="2569362" cy="2569060"/>
          </a:xfrm>
          <a:custGeom>
            <a:avLst/>
            <a:gdLst/>
            <a:ahLst/>
            <a:cxnLst/>
            <a:rect l="l" t="t" r="r" b="b"/>
            <a:pathLst>
              <a:path w="50227" h="50226" extrusionOk="0">
                <a:moveTo>
                  <a:pt x="25114" y="0"/>
                </a:moveTo>
                <a:lnTo>
                  <a:pt x="1" y="25113"/>
                </a:lnTo>
                <a:lnTo>
                  <a:pt x="25114" y="50226"/>
                </a:lnTo>
                <a:lnTo>
                  <a:pt x="50227" y="25113"/>
                </a:lnTo>
                <a:lnTo>
                  <a:pt x="2511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102"/>
          <p:cNvSpPr/>
          <p:nvPr/>
        </p:nvSpPr>
        <p:spPr>
          <a:xfrm>
            <a:off x="6365074" y="2358775"/>
            <a:ext cx="2569362" cy="1284530"/>
          </a:xfrm>
          <a:custGeom>
            <a:avLst/>
            <a:gdLst/>
            <a:ahLst/>
            <a:cxnLst/>
            <a:rect l="l" t="t" r="r" b="b"/>
            <a:pathLst>
              <a:path w="50227" h="25113" extrusionOk="0">
                <a:moveTo>
                  <a:pt x="25114" y="0"/>
                </a:moveTo>
                <a:lnTo>
                  <a:pt x="1" y="25113"/>
                </a:lnTo>
                <a:lnTo>
                  <a:pt x="50227" y="25113"/>
                </a:lnTo>
                <a:lnTo>
                  <a:pt x="25114"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102"/>
          <p:cNvSpPr/>
          <p:nvPr/>
        </p:nvSpPr>
        <p:spPr>
          <a:xfrm flipH="1">
            <a:off x="-827" y="3534749"/>
            <a:ext cx="1655265" cy="1603306"/>
          </a:xfrm>
          <a:custGeom>
            <a:avLst/>
            <a:gdLst/>
            <a:ahLst/>
            <a:cxnLst/>
            <a:rect l="l" t="t" r="r" b="b"/>
            <a:pathLst>
              <a:path w="34087" h="33017" extrusionOk="0">
                <a:moveTo>
                  <a:pt x="34086" y="1"/>
                </a:moveTo>
                <a:lnTo>
                  <a:pt x="1" y="33017"/>
                </a:lnTo>
                <a:lnTo>
                  <a:pt x="34086" y="33017"/>
                </a:lnTo>
                <a:lnTo>
                  <a:pt x="3408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02"/>
          <p:cNvSpPr/>
          <p:nvPr/>
        </p:nvSpPr>
        <p:spPr>
          <a:xfrm flipH="1">
            <a:off x="6631406" y="691847"/>
            <a:ext cx="855239" cy="823432"/>
          </a:xfrm>
          <a:custGeom>
            <a:avLst/>
            <a:gdLst/>
            <a:ahLst/>
            <a:cxnLst/>
            <a:rect l="l" t="t" r="r" b="b"/>
            <a:pathLst>
              <a:path w="17612" h="16957" extrusionOk="0">
                <a:moveTo>
                  <a:pt x="9140" y="0"/>
                </a:moveTo>
                <a:cubicBezTo>
                  <a:pt x="5715" y="0"/>
                  <a:pt x="2624" y="2072"/>
                  <a:pt x="1304" y="5230"/>
                </a:cubicBezTo>
                <a:cubicBezTo>
                  <a:pt x="1" y="8405"/>
                  <a:pt x="719" y="12047"/>
                  <a:pt x="3142" y="14470"/>
                </a:cubicBezTo>
                <a:cubicBezTo>
                  <a:pt x="4763" y="16091"/>
                  <a:pt x="6930" y="16956"/>
                  <a:pt x="9137" y="16956"/>
                </a:cubicBezTo>
                <a:cubicBezTo>
                  <a:pt x="10229" y="16956"/>
                  <a:pt x="11331" y="16745"/>
                  <a:pt x="12382" y="16308"/>
                </a:cubicBezTo>
                <a:cubicBezTo>
                  <a:pt x="15556" y="15004"/>
                  <a:pt x="17611" y="11913"/>
                  <a:pt x="17611" y="8471"/>
                </a:cubicBezTo>
                <a:cubicBezTo>
                  <a:pt x="17611" y="3793"/>
                  <a:pt x="13819" y="0"/>
                  <a:pt x="914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 name="Google Shape;60;p102"/>
          <p:cNvSpPr/>
          <p:nvPr/>
        </p:nvSpPr>
        <p:spPr>
          <a:xfrm flipH="1">
            <a:off x="-819" y="6"/>
            <a:ext cx="5144989" cy="2925550"/>
          </a:xfrm>
          <a:custGeom>
            <a:avLst/>
            <a:gdLst/>
            <a:ahLst/>
            <a:cxnLst/>
            <a:rect l="l" t="t" r="r" b="b"/>
            <a:pathLst>
              <a:path w="167521" h="95256" extrusionOk="0">
                <a:moveTo>
                  <a:pt x="0" y="1"/>
                </a:moveTo>
                <a:lnTo>
                  <a:pt x="0" y="31763"/>
                </a:lnTo>
                <a:lnTo>
                  <a:pt x="137010" y="31713"/>
                </a:lnTo>
                <a:lnTo>
                  <a:pt x="137010" y="95256"/>
                </a:lnTo>
                <a:lnTo>
                  <a:pt x="167520" y="95256"/>
                </a:lnTo>
                <a:lnTo>
                  <a:pt x="167503" y="17"/>
                </a:lnTo>
                <a:lnTo>
                  <a:pt x="0"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1"/>
        <p:cNvGrpSpPr/>
        <p:nvPr/>
      </p:nvGrpSpPr>
      <p:grpSpPr>
        <a:xfrm>
          <a:off x="0" y="0"/>
          <a:ext cx="0" cy="0"/>
          <a:chOff x="0" y="0"/>
          <a:chExt cx="0" cy="0"/>
        </a:xfrm>
      </p:grpSpPr>
      <p:grpSp>
        <p:nvGrpSpPr>
          <p:cNvPr id="62" name="Google Shape;62;p103"/>
          <p:cNvGrpSpPr/>
          <p:nvPr/>
        </p:nvGrpSpPr>
        <p:grpSpPr>
          <a:xfrm>
            <a:off x="416375" y="1232318"/>
            <a:ext cx="9459536" cy="6642063"/>
            <a:chOff x="416375" y="1232318"/>
            <a:chExt cx="9459536" cy="6642063"/>
          </a:xfrm>
        </p:grpSpPr>
        <p:sp>
          <p:nvSpPr>
            <p:cNvPr id="63" name="Google Shape;63;p103"/>
            <p:cNvSpPr/>
            <p:nvPr/>
          </p:nvSpPr>
          <p:spPr>
            <a:xfrm rot="-2700000">
              <a:off x="4304662" y="2819810"/>
              <a:ext cx="4918037" cy="3884681"/>
            </a:xfrm>
            <a:custGeom>
              <a:avLst/>
              <a:gdLst/>
              <a:ahLst/>
              <a:cxnLst/>
              <a:rect l="l" t="t" r="r" b="b"/>
              <a:pathLst>
                <a:path w="204263" h="160402" extrusionOk="0">
                  <a:moveTo>
                    <a:pt x="0" y="0"/>
                  </a:moveTo>
                  <a:lnTo>
                    <a:pt x="160620" y="160402"/>
                  </a:lnTo>
                  <a:lnTo>
                    <a:pt x="204262" y="160402"/>
                  </a:lnTo>
                  <a:lnTo>
                    <a:pt x="44077"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 name="Google Shape;64;p103"/>
            <p:cNvSpPr/>
            <p:nvPr/>
          </p:nvSpPr>
          <p:spPr>
            <a:xfrm>
              <a:off x="3677875" y="1232318"/>
              <a:ext cx="1679968" cy="1679683"/>
            </a:xfrm>
            <a:custGeom>
              <a:avLst/>
              <a:gdLst/>
              <a:ahLst/>
              <a:cxnLst/>
              <a:rect l="l" t="t" r="r" b="b"/>
              <a:pathLst>
                <a:path w="50227" h="50226" extrusionOk="0">
                  <a:moveTo>
                    <a:pt x="25114" y="0"/>
                  </a:moveTo>
                  <a:lnTo>
                    <a:pt x="1" y="25113"/>
                  </a:lnTo>
                  <a:lnTo>
                    <a:pt x="25114" y="50226"/>
                  </a:lnTo>
                  <a:lnTo>
                    <a:pt x="50227" y="25113"/>
                  </a:lnTo>
                  <a:lnTo>
                    <a:pt x="2511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 name="Google Shape;65;p103"/>
            <p:cNvSpPr/>
            <p:nvPr/>
          </p:nvSpPr>
          <p:spPr>
            <a:xfrm>
              <a:off x="3677875" y="1232318"/>
              <a:ext cx="1679968" cy="839842"/>
            </a:xfrm>
            <a:custGeom>
              <a:avLst/>
              <a:gdLst/>
              <a:ahLst/>
              <a:cxnLst/>
              <a:rect l="l" t="t" r="r" b="b"/>
              <a:pathLst>
                <a:path w="50227" h="25113" extrusionOk="0">
                  <a:moveTo>
                    <a:pt x="25114" y="0"/>
                  </a:moveTo>
                  <a:lnTo>
                    <a:pt x="1" y="25113"/>
                  </a:lnTo>
                  <a:lnTo>
                    <a:pt x="50227" y="25113"/>
                  </a:lnTo>
                  <a:lnTo>
                    <a:pt x="25114"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103"/>
            <p:cNvSpPr/>
            <p:nvPr/>
          </p:nvSpPr>
          <p:spPr>
            <a:xfrm>
              <a:off x="416375" y="1367988"/>
              <a:ext cx="593700" cy="568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 name="Google Shape;67;p103"/>
            <p:cNvSpPr/>
            <p:nvPr/>
          </p:nvSpPr>
          <p:spPr>
            <a:xfrm>
              <a:off x="5826600" y="3190775"/>
              <a:ext cx="2597400" cy="568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8" name="Google Shape;68;p103"/>
          <p:cNvSpPr txBox="1">
            <a:spLocks noGrp="1"/>
          </p:cNvSpPr>
          <p:nvPr>
            <p:ph type="title"/>
          </p:nvPr>
        </p:nvSpPr>
        <p:spPr>
          <a:xfrm>
            <a:off x="720000" y="445025"/>
            <a:ext cx="77040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9" name="Google Shape;69;p103"/>
          <p:cNvSpPr txBox="1">
            <a:spLocks noGrp="1"/>
          </p:cNvSpPr>
          <p:nvPr>
            <p:ph type="body" idx="1"/>
          </p:nvPr>
        </p:nvSpPr>
        <p:spPr>
          <a:xfrm>
            <a:off x="1195500" y="2350625"/>
            <a:ext cx="2153100" cy="2248800"/>
          </a:xfrm>
          <a:prstGeom prst="rect">
            <a:avLst/>
          </a:prstGeom>
          <a:noFill/>
          <a:ln>
            <a:noFill/>
          </a:ln>
        </p:spPr>
        <p:txBody>
          <a:bodyPr spcFirstLastPara="1" wrap="square" lIns="91425" tIns="91425" rIns="91425" bIns="91425" anchor="t" anchorCtr="0">
            <a:noAutofit/>
          </a:bodyPr>
          <a:lstStyle>
            <a:lvl1pPr marL="457200" lvl="0" indent="-317500" algn="r">
              <a:lnSpc>
                <a:spcPct val="115000"/>
              </a:lnSpc>
              <a:spcBef>
                <a:spcPts val="0"/>
              </a:spcBef>
              <a:spcAft>
                <a:spcPts val="0"/>
              </a:spcAft>
              <a:buSzPts val="1400"/>
              <a:buChar char="●"/>
              <a:defRPr sz="1200"/>
            </a:lvl1pPr>
            <a:lvl2pPr marL="914400" lvl="1" indent="-304800" algn="r">
              <a:lnSpc>
                <a:spcPct val="115000"/>
              </a:lnSpc>
              <a:spcBef>
                <a:spcPts val="1600"/>
              </a:spcBef>
              <a:spcAft>
                <a:spcPts val="0"/>
              </a:spcAft>
              <a:buSzPts val="1200"/>
              <a:buChar char="○"/>
              <a:defRPr sz="1200"/>
            </a:lvl2pPr>
            <a:lvl3pPr marL="1371600" lvl="2" indent="-304800" algn="r">
              <a:lnSpc>
                <a:spcPct val="115000"/>
              </a:lnSpc>
              <a:spcBef>
                <a:spcPts val="1600"/>
              </a:spcBef>
              <a:spcAft>
                <a:spcPts val="0"/>
              </a:spcAft>
              <a:buSzPts val="1200"/>
              <a:buChar char="■"/>
              <a:defRPr sz="1200"/>
            </a:lvl3pPr>
            <a:lvl4pPr marL="1828800" lvl="3" indent="-304800" algn="r">
              <a:lnSpc>
                <a:spcPct val="115000"/>
              </a:lnSpc>
              <a:spcBef>
                <a:spcPts val="1600"/>
              </a:spcBef>
              <a:spcAft>
                <a:spcPts val="0"/>
              </a:spcAft>
              <a:buSzPts val="1200"/>
              <a:buChar char="●"/>
              <a:defRPr sz="1200"/>
            </a:lvl4pPr>
            <a:lvl5pPr marL="2286000" lvl="4" indent="-304800" algn="r">
              <a:lnSpc>
                <a:spcPct val="115000"/>
              </a:lnSpc>
              <a:spcBef>
                <a:spcPts val="1600"/>
              </a:spcBef>
              <a:spcAft>
                <a:spcPts val="0"/>
              </a:spcAft>
              <a:buSzPts val="1200"/>
              <a:buChar char="○"/>
              <a:defRPr sz="1200"/>
            </a:lvl5pPr>
            <a:lvl6pPr marL="2743200" lvl="5" indent="-304800" algn="r">
              <a:lnSpc>
                <a:spcPct val="115000"/>
              </a:lnSpc>
              <a:spcBef>
                <a:spcPts val="1600"/>
              </a:spcBef>
              <a:spcAft>
                <a:spcPts val="0"/>
              </a:spcAft>
              <a:buSzPts val="1200"/>
              <a:buChar char="■"/>
              <a:defRPr sz="1200"/>
            </a:lvl6pPr>
            <a:lvl7pPr marL="3200400" lvl="6" indent="-304800" algn="r">
              <a:lnSpc>
                <a:spcPct val="115000"/>
              </a:lnSpc>
              <a:spcBef>
                <a:spcPts val="1600"/>
              </a:spcBef>
              <a:spcAft>
                <a:spcPts val="0"/>
              </a:spcAft>
              <a:buSzPts val="1200"/>
              <a:buChar char="●"/>
              <a:defRPr sz="1200"/>
            </a:lvl7pPr>
            <a:lvl8pPr marL="3657600" lvl="7" indent="-304800" algn="r">
              <a:lnSpc>
                <a:spcPct val="115000"/>
              </a:lnSpc>
              <a:spcBef>
                <a:spcPts val="1600"/>
              </a:spcBef>
              <a:spcAft>
                <a:spcPts val="0"/>
              </a:spcAft>
              <a:buSzPts val="1200"/>
              <a:buChar char="○"/>
              <a:defRPr sz="1200"/>
            </a:lvl8pPr>
            <a:lvl9pPr marL="4114800" lvl="8" indent="-304800" algn="r">
              <a:lnSpc>
                <a:spcPct val="115000"/>
              </a:lnSpc>
              <a:spcBef>
                <a:spcPts val="1600"/>
              </a:spcBef>
              <a:spcAft>
                <a:spcPts val="1600"/>
              </a:spcAft>
              <a:buSzPts val="1200"/>
              <a:buChar char="■"/>
              <a:defRPr sz="1200"/>
            </a:lvl9pPr>
          </a:lstStyle>
          <a:p>
            <a:endParaRPr/>
          </a:p>
        </p:txBody>
      </p:sp>
      <p:sp>
        <p:nvSpPr>
          <p:cNvPr id="70" name="Google Shape;70;p103"/>
          <p:cNvSpPr txBox="1">
            <a:spLocks noGrp="1"/>
          </p:cNvSpPr>
          <p:nvPr>
            <p:ph type="body" idx="2"/>
          </p:nvPr>
        </p:nvSpPr>
        <p:spPr>
          <a:xfrm>
            <a:off x="5687118" y="539500"/>
            <a:ext cx="2153100" cy="2032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1"/>
        <p:cNvGrpSpPr/>
        <p:nvPr/>
      </p:nvGrpSpPr>
      <p:grpSpPr>
        <a:xfrm>
          <a:off x="0" y="0"/>
          <a:ext cx="0" cy="0"/>
          <a:chOff x="0" y="0"/>
          <a:chExt cx="0" cy="0"/>
        </a:xfrm>
      </p:grpSpPr>
      <p:sp>
        <p:nvSpPr>
          <p:cNvPr id="72" name="Google Shape;72;p104"/>
          <p:cNvSpPr/>
          <p:nvPr/>
        </p:nvSpPr>
        <p:spPr>
          <a:xfrm rot="5400000">
            <a:off x="270610" y="854754"/>
            <a:ext cx="4013520" cy="4554812"/>
          </a:xfrm>
          <a:custGeom>
            <a:avLst/>
            <a:gdLst/>
            <a:ahLst/>
            <a:cxnLst/>
            <a:rect l="l" t="t" r="r" b="b"/>
            <a:pathLst>
              <a:path w="50862" h="48874" extrusionOk="0">
                <a:moveTo>
                  <a:pt x="50811" y="1"/>
                </a:moveTo>
                <a:cubicBezTo>
                  <a:pt x="22757" y="1"/>
                  <a:pt x="0" y="21889"/>
                  <a:pt x="0" y="48873"/>
                </a:cubicBezTo>
                <a:lnTo>
                  <a:pt x="50844" y="48873"/>
                </a:lnTo>
                <a:lnTo>
                  <a:pt x="50861" y="51"/>
                </a:lnTo>
                <a:lnTo>
                  <a:pt x="50811"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 name="Google Shape;73;p104"/>
          <p:cNvSpPr/>
          <p:nvPr/>
        </p:nvSpPr>
        <p:spPr>
          <a:xfrm>
            <a:off x="3450426" y="620114"/>
            <a:ext cx="1069333" cy="1069186"/>
          </a:xfrm>
          <a:custGeom>
            <a:avLst/>
            <a:gdLst/>
            <a:ahLst/>
            <a:cxnLst/>
            <a:rect l="l" t="t" r="r" b="b"/>
            <a:pathLst>
              <a:path w="50227" h="50226" extrusionOk="0">
                <a:moveTo>
                  <a:pt x="25114" y="0"/>
                </a:moveTo>
                <a:lnTo>
                  <a:pt x="1" y="25113"/>
                </a:lnTo>
                <a:lnTo>
                  <a:pt x="25114" y="50226"/>
                </a:lnTo>
                <a:lnTo>
                  <a:pt x="50227" y="25113"/>
                </a:lnTo>
                <a:lnTo>
                  <a:pt x="2511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 name="Google Shape;74;p104"/>
          <p:cNvSpPr txBox="1">
            <a:spLocks noGrp="1"/>
          </p:cNvSpPr>
          <p:nvPr>
            <p:ph type="title"/>
          </p:nvPr>
        </p:nvSpPr>
        <p:spPr>
          <a:xfrm>
            <a:off x="713225" y="2266950"/>
            <a:ext cx="3858900" cy="2027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5"/>
        <p:cNvGrpSpPr/>
        <p:nvPr/>
      </p:nvGrpSpPr>
      <p:grpSpPr>
        <a:xfrm>
          <a:off x="0" y="0"/>
          <a:ext cx="0" cy="0"/>
          <a:chOff x="0" y="0"/>
          <a:chExt cx="0" cy="0"/>
        </a:xfrm>
      </p:grpSpPr>
      <p:sp>
        <p:nvSpPr>
          <p:cNvPr id="76" name="Google Shape;76;p105"/>
          <p:cNvSpPr/>
          <p:nvPr/>
        </p:nvSpPr>
        <p:spPr>
          <a:xfrm>
            <a:off x="4336612" y="-13833"/>
            <a:ext cx="4807376" cy="5143642"/>
          </a:xfrm>
          <a:custGeom>
            <a:avLst/>
            <a:gdLst/>
            <a:ahLst/>
            <a:cxnLst/>
            <a:rect l="l" t="t" r="r" b="b"/>
            <a:pathLst>
              <a:path w="144279" h="154371" extrusionOk="0">
                <a:moveTo>
                  <a:pt x="72499" y="0"/>
                </a:moveTo>
                <a:lnTo>
                  <a:pt x="0" y="77194"/>
                </a:lnTo>
                <a:lnTo>
                  <a:pt x="72148" y="154370"/>
                </a:lnTo>
                <a:lnTo>
                  <a:pt x="144279" y="77194"/>
                </a:lnTo>
                <a:lnTo>
                  <a:pt x="7249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Google Shape;77;p105"/>
          <p:cNvSpPr/>
          <p:nvPr/>
        </p:nvSpPr>
        <p:spPr>
          <a:xfrm rot="5400000" flipH="1">
            <a:off x="777481" y="1516170"/>
            <a:ext cx="3280797" cy="3409315"/>
          </a:xfrm>
          <a:custGeom>
            <a:avLst/>
            <a:gdLst/>
            <a:ahLst/>
            <a:cxnLst/>
            <a:rect l="l" t="t" r="r" b="b"/>
            <a:pathLst>
              <a:path w="102341" h="106350" extrusionOk="0">
                <a:moveTo>
                  <a:pt x="102341" y="0"/>
                </a:moveTo>
                <a:cubicBezTo>
                  <a:pt x="45815" y="0"/>
                  <a:pt x="1" y="47619"/>
                  <a:pt x="1" y="106350"/>
                </a:cubicBezTo>
                <a:lnTo>
                  <a:pt x="102341" y="106350"/>
                </a:lnTo>
                <a:lnTo>
                  <a:pt x="10234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p105"/>
          <p:cNvSpPr/>
          <p:nvPr/>
        </p:nvSpPr>
        <p:spPr>
          <a:xfrm>
            <a:off x="5736657" y="319998"/>
            <a:ext cx="3280953" cy="3280762"/>
          </a:xfrm>
          <a:custGeom>
            <a:avLst/>
            <a:gdLst/>
            <a:ahLst/>
            <a:cxnLst/>
            <a:rect l="l" t="t" r="r" b="b"/>
            <a:pathLst>
              <a:path w="50227" h="50226" extrusionOk="0">
                <a:moveTo>
                  <a:pt x="25114" y="0"/>
                </a:moveTo>
                <a:lnTo>
                  <a:pt x="1" y="25113"/>
                </a:lnTo>
                <a:lnTo>
                  <a:pt x="25114" y="50226"/>
                </a:lnTo>
                <a:lnTo>
                  <a:pt x="50227" y="25113"/>
                </a:lnTo>
                <a:lnTo>
                  <a:pt x="2511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 name="Google Shape;79;p105"/>
          <p:cNvSpPr/>
          <p:nvPr/>
        </p:nvSpPr>
        <p:spPr>
          <a:xfrm>
            <a:off x="5736657" y="319998"/>
            <a:ext cx="3280953" cy="1640381"/>
          </a:xfrm>
          <a:custGeom>
            <a:avLst/>
            <a:gdLst/>
            <a:ahLst/>
            <a:cxnLst/>
            <a:rect l="l" t="t" r="r" b="b"/>
            <a:pathLst>
              <a:path w="50227" h="25113" extrusionOk="0">
                <a:moveTo>
                  <a:pt x="25114" y="0"/>
                </a:moveTo>
                <a:lnTo>
                  <a:pt x="1" y="25113"/>
                </a:lnTo>
                <a:lnTo>
                  <a:pt x="50227" y="25113"/>
                </a:lnTo>
                <a:lnTo>
                  <a:pt x="25114"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p105"/>
          <p:cNvSpPr txBox="1">
            <a:spLocks noGrp="1"/>
          </p:cNvSpPr>
          <p:nvPr>
            <p:ph type="ctrTitle"/>
          </p:nvPr>
        </p:nvSpPr>
        <p:spPr>
          <a:xfrm>
            <a:off x="1025100" y="1579375"/>
            <a:ext cx="2504400" cy="502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700"/>
              <a:buNone/>
              <a:defRPr sz="2700"/>
            </a:lvl1pPr>
            <a:lvl2pPr lvl="1" algn="l">
              <a:lnSpc>
                <a:spcPct val="100000"/>
              </a:lnSpc>
              <a:spcBef>
                <a:spcPts val="0"/>
              </a:spcBef>
              <a:spcAft>
                <a:spcPts val="0"/>
              </a:spcAft>
              <a:buSzPts val="2700"/>
              <a:buNone/>
              <a:defRPr sz="2700"/>
            </a:lvl2pPr>
            <a:lvl3pPr lvl="2" algn="l">
              <a:lnSpc>
                <a:spcPct val="100000"/>
              </a:lnSpc>
              <a:spcBef>
                <a:spcPts val="0"/>
              </a:spcBef>
              <a:spcAft>
                <a:spcPts val="0"/>
              </a:spcAft>
              <a:buSzPts val="2700"/>
              <a:buNone/>
              <a:defRPr sz="2700"/>
            </a:lvl3pPr>
            <a:lvl4pPr lvl="3" algn="l">
              <a:lnSpc>
                <a:spcPct val="100000"/>
              </a:lnSpc>
              <a:spcBef>
                <a:spcPts val="0"/>
              </a:spcBef>
              <a:spcAft>
                <a:spcPts val="0"/>
              </a:spcAft>
              <a:buSzPts val="2700"/>
              <a:buNone/>
              <a:defRPr sz="2700"/>
            </a:lvl4pPr>
            <a:lvl5pPr lvl="4" algn="l">
              <a:lnSpc>
                <a:spcPct val="100000"/>
              </a:lnSpc>
              <a:spcBef>
                <a:spcPts val="0"/>
              </a:spcBef>
              <a:spcAft>
                <a:spcPts val="0"/>
              </a:spcAft>
              <a:buSzPts val="2700"/>
              <a:buNone/>
              <a:defRPr sz="2700"/>
            </a:lvl5pPr>
            <a:lvl6pPr lvl="5" algn="l">
              <a:lnSpc>
                <a:spcPct val="100000"/>
              </a:lnSpc>
              <a:spcBef>
                <a:spcPts val="0"/>
              </a:spcBef>
              <a:spcAft>
                <a:spcPts val="0"/>
              </a:spcAft>
              <a:buSzPts val="2700"/>
              <a:buNone/>
              <a:defRPr sz="2700"/>
            </a:lvl6pPr>
            <a:lvl7pPr lvl="6" algn="l">
              <a:lnSpc>
                <a:spcPct val="100000"/>
              </a:lnSpc>
              <a:spcBef>
                <a:spcPts val="0"/>
              </a:spcBef>
              <a:spcAft>
                <a:spcPts val="0"/>
              </a:spcAft>
              <a:buSzPts val="2700"/>
              <a:buNone/>
              <a:defRPr sz="2700"/>
            </a:lvl7pPr>
            <a:lvl8pPr lvl="7" algn="l">
              <a:lnSpc>
                <a:spcPct val="100000"/>
              </a:lnSpc>
              <a:spcBef>
                <a:spcPts val="0"/>
              </a:spcBef>
              <a:spcAft>
                <a:spcPts val="0"/>
              </a:spcAft>
              <a:buSzPts val="2700"/>
              <a:buNone/>
              <a:defRPr sz="2700"/>
            </a:lvl8pPr>
            <a:lvl9pPr lvl="8" algn="l">
              <a:lnSpc>
                <a:spcPct val="100000"/>
              </a:lnSpc>
              <a:spcBef>
                <a:spcPts val="0"/>
              </a:spcBef>
              <a:spcAft>
                <a:spcPts val="0"/>
              </a:spcAft>
              <a:buSzPts val="2700"/>
              <a:buNone/>
              <a:defRPr sz="2700"/>
            </a:lvl9pPr>
          </a:lstStyle>
          <a:p>
            <a:endParaRPr/>
          </a:p>
        </p:txBody>
      </p:sp>
      <p:sp>
        <p:nvSpPr>
          <p:cNvPr id="81" name="Google Shape;81;p105"/>
          <p:cNvSpPr txBox="1">
            <a:spLocks noGrp="1"/>
          </p:cNvSpPr>
          <p:nvPr>
            <p:ph type="subTitle" idx="1"/>
          </p:nvPr>
        </p:nvSpPr>
        <p:spPr>
          <a:xfrm>
            <a:off x="1025150" y="2082125"/>
            <a:ext cx="2504400" cy="16344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SzPts val="900"/>
              <a:buNone/>
              <a:defRPr sz="1200"/>
            </a:lvl1pPr>
            <a:lvl2pPr lvl="1" algn="l">
              <a:lnSpc>
                <a:spcPct val="90000"/>
              </a:lnSpc>
              <a:spcBef>
                <a:spcPts val="0"/>
              </a:spcBef>
              <a:spcAft>
                <a:spcPts val="0"/>
              </a:spcAft>
              <a:buSzPts val="900"/>
              <a:buNone/>
              <a:defRPr sz="900"/>
            </a:lvl2pPr>
            <a:lvl3pPr lvl="2" algn="l">
              <a:lnSpc>
                <a:spcPct val="90000"/>
              </a:lnSpc>
              <a:spcBef>
                <a:spcPts val="0"/>
              </a:spcBef>
              <a:spcAft>
                <a:spcPts val="0"/>
              </a:spcAft>
              <a:buSzPts val="900"/>
              <a:buNone/>
              <a:defRPr sz="900"/>
            </a:lvl3pPr>
            <a:lvl4pPr lvl="3" algn="l">
              <a:lnSpc>
                <a:spcPct val="90000"/>
              </a:lnSpc>
              <a:spcBef>
                <a:spcPts val="0"/>
              </a:spcBef>
              <a:spcAft>
                <a:spcPts val="0"/>
              </a:spcAft>
              <a:buSzPts val="900"/>
              <a:buNone/>
              <a:defRPr sz="900"/>
            </a:lvl4pPr>
            <a:lvl5pPr lvl="4" algn="l">
              <a:lnSpc>
                <a:spcPct val="90000"/>
              </a:lnSpc>
              <a:spcBef>
                <a:spcPts val="0"/>
              </a:spcBef>
              <a:spcAft>
                <a:spcPts val="0"/>
              </a:spcAft>
              <a:buSzPts val="900"/>
              <a:buNone/>
              <a:defRPr sz="900"/>
            </a:lvl5pPr>
            <a:lvl6pPr lvl="5" algn="l">
              <a:lnSpc>
                <a:spcPct val="90000"/>
              </a:lnSpc>
              <a:spcBef>
                <a:spcPts val="0"/>
              </a:spcBef>
              <a:spcAft>
                <a:spcPts val="0"/>
              </a:spcAft>
              <a:buSzPts val="900"/>
              <a:buNone/>
              <a:defRPr sz="900"/>
            </a:lvl6pPr>
            <a:lvl7pPr lvl="6" algn="l">
              <a:lnSpc>
                <a:spcPct val="90000"/>
              </a:lnSpc>
              <a:spcBef>
                <a:spcPts val="0"/>
              </a:spcBef>
              <a:spcAft>
                <a:spcPts val="0"/>
              </a:spcAft>
              <a:buSzPts val="900"/>
              <a:buNone/>
              <a:defRPr sz="900"/>
            </a:lvl7pPr>
            <a:lvl8pPr lvl="7" algn="l">
              <a:lnSpc>
                <a:spcPct val="90000"/>
              </a:lnSpc>
              <a:spcBef>
                <a:spcPts val="0"/>
              </a:spcBef>
              <a:spcAft>
                <a:spcPts val="0"/>
              </a:spcAft>
              <a:buSzPts val="900"/>
              <a:buNone/>
              <a:defRPr sz="900"/>
            </a:lvl8pPr>
            <a:lvl9pPr lvl="8" algn="l">
              <a:lnSpc>
                <a:spcPct val="90000"/>
              </a:lnSpc>
              <a:spcBef>
                <a:spcPts val="0"/>
              </a:spcBef>
              <a:spcAft>
                <a:spcPts val="0"/>
              </a:spcAft>
              <a:buSzPts val="900"/>
              <a:buNone/>
              <a:defRPr sz="900"/>
            </a:lvl9pPr>
          </a:lstStyle>
          <a:p>
            <a:endParaRPr/>
          </a:p>
        </p:txBody>
      </p:sp>
      <p:sp>
        <p:nvSpPr>
          <p:cNvPr id="82" name="Google Shape;82;p105"/>
          <p:cNvSpPr/>
          <p:nvPr/>
        </p:nvSpPr>
        <p:spPr>
          <a:xfrm flipH="1">
            <a:off x="1025157" y="641043"/>
            <a:ext cx="564861" cy="543853"/>
          </a:xfrm>
          <a:custGeom>
            <a:avLst/>
            <a:gdLst/>
            <a:ahLst/>
            <a:cxnLst/>
            <a:rect l="l" t="t" r="r" b="b"/>
            <a:pathLst>
              <a:path w="17612" h="16957" extrusionOk="0">
                <a:moveTo>
                  <a:pt x="9140" y="0"/>
                </a:moveTo>
                <a:cubicBezTo>
                  <a:pt x="5715" y="0"/>
                  <a:pt x="2624" y="2072"/>
                  <a:pt x="1304" y="5230"/>
                </a:cubicBezTo>
                <a:cubicBezTo>
                  <a:pt x="1" y="8405"/>
                  <a:pt x="719" y="12047"/>
                  <a:pt x="3142" y="14470"/>
                </a:cubicBezTo>
                <a:cubicBezTo>
                  <a:pt x="4763" y="16091"/>
                  <a:pt x="6930" y="16956"/>
                  <a:pt x="9137" y="16956"/>
                </a:cubicBezTo>
                <a:cubicBezTo>
                  <a:pt x="10229" y="16956"/>
                  <a:pt x="11331" y="16745"/>
                  <a:pt x="12382" y="16308"/>
                </a:cubicBezTo>
                <a:cubicBezTo>
                  <a:pt x="15556" y="15004"/>
                  <a:pt x="17611" y="11913"/>
                  <a:pt x="17611" y="8471"/>
                </a:cubicBezTo>
                <a:cubicBezTo>
                  <a:pt x="17611" y="3793"/>
                  <a:pt x="13819" y="0"/>
                  <a:pt x="914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 name="Google Shape;83;p105"/>
          <p:cNvSpPr/>
          <p:nvPr/>
        </p:nvSpPr>
        <p:spPr>
          <a:xfrm flipH="1">
            <a:off x="4289569" y="4327493"/>
            <a:ext cx="564861" cy="543853"/>
          </a:xfrm>
          <a:custGeom>
            <a:avLst/>
            <a:gdLst/>
            <a:ahLst/>
            <a:cxnLst/>
            <a:rect l="l" t="t" r="r" b="b"/>
            <a:pathLst>
              <a:path w="17612" h="16957" extrusionOk="0">
                <a:moveTo>
                  <a:pt x="9140" y="0"/>
                </a:moveTo>
                <a:cubicBezTo>
                  <a:pt x="5715" y="0"/>
                  <a:pt x="2624" y="2072"/>
                  <a:pt x="1304" y="5230"/>
                </a:cubicBezTo>
                <a:cubicBezTo>
                  <a:pt x="1" y="8405"/>
                  <a:pt x="719" y="12047"/>
                  <a:pt x="3142" y="14470"/>
                </a:cubicBezTo>
                <a:cubicBezTo>
                  <a:pt x="4763" y="16091"/>
                  <a:pt x="6930" y="16956"/>
                  <a:pt x="9137" y="16956"/>
                </a:cubicBezTo>
                <a:cubicBezTo>
                  <a:pt x="10229" y="16956"/>
                  <a:pt x="11331" y="16745"/>
                  <a:pt x="12382" y="16308"/>
                </a:cubicBezTo>
                <a:cubicBezTo>
                  <a:pt x="15556" y="15004"/>
                  <a:pt x="17611" y="11913"/>
                  <a:pt x="17611" y="8471"/>
                </a:cubicBezTo>
                <a:cubicBezTo>
                  <a:pt x="17611" y="3793"/>
                  <a:pt x="13819" y="0"/>
                  <a:pt x="914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ext">
  <p:cSld name="CUSTOM_3">
    <p:spTree>
      <p:nvGrpSpPr>
        <p:cNvPr id="1" name="Shape 84"/>
        <p:cNvGrpSpPr/>
        <p:nvPr/>
      </p:nvGrpSpPr>
      <p:grpSpPr>
        <a:xfrm>
          <a:off x="0" y="0"/>
          <a:ext cx="0" cy="0"/>
          <a:chOff x="0" y="0"/>
          <a:chExt cx="0" cy="0"/>
        </a:xfrm>
      </p:grpSpPr>
      <p:grpSp>
        <p:nvGrpSpPr>
          <p:cNvPr id="85" name="Google Shape;85;p106"/>
          <p:cNvGrpSpPr/>
          <p:nvPr/>
        </p:nvGrpSpPr>
        <p:grpSpPr>
          <a:xfrm>
            <a:off x="7956962" y="0"/>
            <a:ext cx="1187017" cy="3964582"/>
            <a:chOff x="7956962" y="0"/>
            <a:chExt cx="1187017" cy="3964582"/>
          </a:xfrm>
        </p:grpSpPr>
        <p:sp>
          <p:nvSpPr>
            <p:cNvPr id="86" name="Google Shape;86;p106"/>
            <p:cNvSpPr/>
            <p:nvPr/>
          </p:nvSpPr>
          <p:spPr>
            <a:xfrm>
              <a:off x="8298274" y="3420597"/>
              <a:ext cx="564887" cy="543985"/>
            </a:xfrm>
            <a:custGeom>
              <a:avLst/>
              <a:gdLst/>
              <a:ahLst/>
              <a:cxnLst/>
              <a:rect l="l" t="t" r="r" b="b"/>
              <a:pathLst>
                <a:path w="8378" h="8068" extrusionOk="0">
                  <a:moveTo>
                    <a:pt x="4348" y="0"/>
                  </a:moveTo>
                  <a:cubicBezTo>
                    <a:pt x="2719" y="0"/>
                    <a:pt x="1249" y="986"/>
                    <a:pt x="621" y="2496"/>
                  </a:cubicBezTo>
                  <a:cubicBezTo>
                    <a:pt x="1" y="3998"/>
                    <a:pt x="343" y="5731"/>
                    <a:pt x="1495" y="6883"/>
                  </a:cubicBezTo>
                  <a:cubicBezTo>
                    <a:pt x="2264" y="7658"/>
                    <a:pt x="3296" y="8067"/>
                    <a:pt x="4344" y="8067"/>
                  </a:cubicBezTo>
                  <a:cubicBezTo>
                    <a:pt x="4865" y="8067"/>
                    <a:pt x="5391" y="7966"/>
                    <a:pt x="5890" y="7757"/>
                  </a:cubicBezTo>
                  <a:cubicBezTo>
                    <a:pt x="7400" y="7137"/>
                    <a:pt x="8378" y="5667"/>
                    <a:pt x="8378" y="4038"/>
                  </a:cubicBezTo>
                  <a:cubicBezTo>
                    <a:pt x="8378" y="1812"/>
                    <a:pt x="6574" y="0"/>
                    <a:pt x="4348"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106"/>
            <p:cNvSpPr/>
            <p:nvPr/>
          </p:nvSpPr>
          <p:spPr>
            <a:xfrm>
              <a:off x="8298274" y="2556733"/>
              <a:ext cx="564887" cy="543850"/>
            </a:xfrm>
            <a:custGeom>
              <a:avLst/>
              <a:gdLst/>
              <a:ahLst/>
              <a:cxnLst/>
              <a:rect l="l" t="t" r="r" b="b"/>
              <a:pathLst>
                <a:path w="8378" h="8066" extrusionOk="0">
                  <a:moveTo>
                    <a:pt x="4348" y="0"/>
                  </a:moveTo>
                  <a:cubicBezTo>
                    <a:pt x="2719" y="0"/>
                    <a:pt x="1249" y="986"/>
                    <a:pt x="621" y="2488"/>
                  </a:cubicBezTo>
                  <a:cubicBezTo>
                    <a:pt x="1" y="3998"/>
                    <a:pt x="343" y="5731"/>
                    <a:pt x="1495" y="6883"/>
                  </a:cubicBezTo>
                  <a:cubicBezTo>
                    <a:pt x="2266" y="7654"/>
                    <a:pt x="3300" y="8066"/>
                    <a:pt x="4351" y="8066"/>
                  </a:cubicBezTo>
                  <a:cubicBezTo>
                    <a:pt x="4870" y="8066"/>
                    <a:pt x="5393" y="7965"/>
                    <a:pt x="5890" y="7757"/>
                  </a:cubicBezTo>
                  <a:cubicBezTo>
                    <a:pt x="7400" y="7129"/>
                    <a:pt x="8378" y="5659"/>
                    <a:pt x="8378" y="4030"/>
                  </a:cubicBezTo>
                  <a:cubicBezTo>
                    <a:pt x="8378" y="1804"/>
                    <a:pt x="6574" y="0"/>
                    <a:pt x="4348"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 name="Google Shape;88;p106"/>
            <p:cNvSpPr/>
            <p:nvPr/>
          </p:nvSpPr>
          <p:spPr>
            <a:xfrm>
              <a:off x="7956962" y="0"/>
              <a:ext cx="1187017" cy="2373967"/>
            </a:xfrm>
            <a:custGeom>
              <a:avLst/>
              <a:gdLst/>
              <a:ahLst/>
              <a:cxnLst/>
              <a:rect l="l" t="t" r="r" b="b"/>
              <a:pathLst>
                <a:path w="17605" h="35209" extrusionOk="0">
                  <a:moveTo>
                    <a:pt x="17605" y="0"/>
                  </a:moveTo>
                  <a:cubicBezTo>
                    <a:pt x="7876" y="0"/>
                    <a:pt x="0" y="7884"/>
                    <a:pt x="0" y="17604"/>
                  </a:cubicBezTo>
                  <a:cubicBezTo>
                    <a:pt x="0" y="18089"/>
                    <a:pt x="16" y="18574"/>
                    <a:pt x="56" y="19059"/>
                  </a:cubicBezTo>
                  <a:cubicBezTo>
                    <a:pt x="795" y="28104"/>
                    <a:pt x="8369" y="35209"/>
                    <a:pt x="17605" y="35209"/>
                  </a:cubicBezTo>
                  <a:lnTo>
                    <a:pt x="17605"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9" name="Google Shape;89;p106"/>
          <p:cNvGrpSpPr/>
          <p:nvPr/>
        </p:nvGrpSpPr>
        <p:grpSpPr>
          <a:xfrm>
            <a:off x="1360593" y="3124192"/>
            <a:ext cx="4842329" cy="2348885"/>
            <a:chOff x="1360593" y="3124192"/>
            <a:chExt cx="4842329" cy="2348885"/>
          </a:xfrm>
        </p:grpSpPr>
        <p:sp>
          <p:nvSpPr>
            <p:cNvPr id="90" name="Google Shape;90;p106"/>
            <p:cNvSpPr/>
            <p:nvPr/>
          </p:nvSpPr>
          <p:spPr>
            <a:xfrm>
              <a:off x="1360593" y="3124192"/>
              <a:ext cx="4842329" cy="2348885"/>
            </a:xfrm>
            <a:custGeom>
              <a:avLst/>
              <a:gdLst/>
              <a:ahLst/>
              <a:cxnLst/>
              <a:rect l="l" t="t" r="r" b="b"/>
              <a:pathLst>
                <a:path w="71818" h="34837" extrusionOk="0">
                  <a:moveTo>
                    <a:pt x="35909" y="1"/>
                  </a:moveTo>
                  <a:cubicBezTo>
                    <a:pt x="16079" y="1"/>
                    <a:pt x="1" y="15754"/>
                    <a:pt x="1" y="34836"/>
                  </a:cubicBezTo>
                  <a:lnTo>
                    <a:pt x="71818" y="34836"/>
                  </a:lnTo>
                  <a:cubicBezTo>
                    <a:pt x="71818" y="15754"/>
                    <a:pt x="55739" y="1"/>
                    <a:pt x="35909"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 name="Google Shape;91;p106"/>
            <p:cNvSpPr/>
            <p:nvPr/>
          </p:nvSpPr>
          <p:spPr>
            <a:xfrm>
              <a:off x="2952727" y="3581880"/>
              <a:ext cx="564887" cy="543917"/>
            </a:xfrm>
            <a:custGeom>
              <a:avLst/>
              <a:gdLst/>
              <a:ahLst/>
              <a:cxnLst/>
              <a:rect l="l" t="t" r="r" b="b"/>
              <a:pathLst>
                <a:path w="8378" h="8067" extrusionOk="0">
                  <a:moveTo>
                    <a:pt x="4348" y="0"/>
                  </a:moveTo>
                  <a:cubicBezTo>
                    <a:pt x="2719" y="0"/>
                    <a:pt x="1249" y="986"/>
                    <a:pt x="621" y="2488"/>
                  </a:cubicBezTo>
                  <a:cubicBezTo>
                    <a:pt x="1" y="3998"/>
                    <a:pt x="343" y="5731"/>
                    <a:pt x="1495" y="6883"/>
                  </a:cubicBezTo>
                  <a:cubicBezTo>
                    <a:pt x="2266" y="7654"/>
                    <a:pt x="3300" y="8066"/>
                    <a:pt x="4350" y="8066"/>
                  </a:cubicBezTo>
                  <a:cubicBezTo>
                    <a:pt x="4870" y="8066"/>
                    <a:pt x="5393" y="7965"/>
                    <a:pt x="5890" y="7758"/>
                  </a:cubicBezTo>
                  <a:cubicBezTo>
                    <a:pt x="7400" y="7138"/>
                    <a:pt x="8378" y="5667"/>
                    <a:pt x="8378" y="4038"/>
                  </a:cubicBezTo>
                  <a:cubicBezTo>
                    <a:pt x="8378" y="1805"/>
                    <a:pt x="6574" y="0"/>
                    <a:pt x="4348"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2" name="Google Shape;92;p106"/>
          <p:cNvSpPr txBox="1">
            <a:spLocks noGrp="1"/>
          </p:cNvSpPr>
          <p:nvPr>
            <p:ph type="ctrTitle"/>
          </p:nvPr>
        </p:nvSpPr>
        <p:spPr>
          <a:xfrm>
            <a:off x="720000" y="860400"/>
            <a:ext cx="7089000" cy="9072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2700"/>
              <a:buNone/>
              <a:defRPr sz="2700"/>
            </a:lvl1pPr>
            <a:lvl2pPr lvl="1" algn="r">
              <a:lnSpc>
                <a:spcPct val="100000"/>
              </a:lnSpc>
              <a:spcBef>
                <a:spcPts val="0"/>
              </a:spcBef>
              <a:spcAft>
                <a:spcPts val="0"/>
              </a:spcAft>
              <a:buSzPts val="2700"/>
              <a:buNone/>
              <a:defRPr sz="2700"/>
            </a:lvl2pPr>
            <a:lvl3pPr lvl="2" algn="r">
              <a:lnSpc>
                <a:spcPct val="100000"/>
              </a:lnSpc>
              <a:spcBef>
                <a:spcPts val="0"/>
              </a:spcBef>
              <a:spcAft>
                <a:spcPts val="0"/>
              </a:spcAft>
              <a:buSzPts val="2700"/>
              <a:buNone/>
              <a:defRPr sz="2700"/>
            </a:lvl3pPr>
            <a:lvl4pPr lvl="3" algn="r">
              <a:lnSpc>
                <a:spcPct val="100000"/>
              </a:lnSpc>
              <a:spcBef>
                <a:spcPts val="0"/>
              </a:spcBef>
              <a:spcAft>
                <a:spcPts val="0"/>
              </a:spcAft>
              <a:buSzPts val="2700"/>
              <a:buNone/>
              <a:defRPr sz="2700"/>
            </a:lvl4pPr>
            <a:lvl5pPr lvl="4" algn="r">
              <a:lnSpc>
                <a:spcPct val="100000"/>
              </a:lnSpc>
              <a:spcBef>
                <a:spcPts val="0"/>
              </a:spcBef>
              <a:spcAft>
                <a:spcPts val="0"/>
              </a:spcAft>
              <a:buSzPts val="2700"/>
              <a:buNone/>
              <a:defRPr sz="2700"/>
            </a:lvl5pPr>
            <a:lvl6pPr lvl="5" algn="r">
              <a:lnSpc>
                <a:spcPct val="100000"/>
              </a:lnSpc>
              <a:spcBef>
                <a:spcPts val="0"/>
              </a:spcBef>
              <a:spcAft>
                <a:spcPts val="0"/>
              </a:spcAft>
              <a:buSzPts val="2700"/>
              <a:buNone/>
              <a:defRPr sz="2700"/>
            </a:lvl6pPr>
            <a:lvl7pPr lvl="6" algn="r">
              <a:lnSpc>
                <a:spcPct val="100000"/>
              </a:lnSpc>
              <a:spcBef>
                <a:spcPts val="0"/>
              </a:spcBef>
              <a:spcAft>
                <a:spcPts val="0"/>
              </a:spcAft>
              <a:buSzPts val="2700"/>
              <a:buNone/>
              <a:defRPr sz="2700"/>
            </a:lvl7pPr>
            <a:lvl8pPr lvl="7" algn="r">
              <a:lnSpc>
                <a:spcPct val="100000"/>
              </a:lnSpc>
              <a:spcBef>
                <a:spcPts val="0"/>
              </a:spcBef>
              <a:spcAft>
                <a:spcPts val="0"/>
              </a:spcAft>
              <a:buSzPts val="2700"/>
              <a:buNone/>
              <a:defRPr sz="2700"/>
            </a:lvl8pPr>
            <a:lvl9pPr lvl="8" algn="r">
              <a:lnSpc>
                <a:spcPct val="100000"/>
              </a:lnSpc>
              <a:spcBef>
                <a:spcPts val="0"/>
              </a:spcBef>
              <a:spcAft>
                <a:spcPts val="0"/>
              </a:spcAft>
              <a:buSzPts val="2700"/>
              <a:buNone/>
              <a:defRPr sz="2700"/>
            </a:lvl9pPr>
          </a:lstStyle>
          <a:p>
            <a:endParaRPr/>
          </a:p>
        </p:txBody>
      </p:sp>
      <p:sp>
        <p:nvSpPr>
          <p:cNvPr id="93" name="Google Shape;93;p106"/>
          <p:cNvSpPr txBox="1">
            <a:spLocks noGrp="1"/>
          </p:cNvSpPr>
          <p:nvPr>
            <p:ph type="subTitle" idx="1"/>
          </p:nvPr>
        </p:nvSpPr>
        <p:spPr>
          <a:xfrm>
            <a:off x="2030400" y="2341975"/>
            <a:ext cx="1695600" cy="325500"/>
          </a:xfrm>
          <a:prstGeom prst="rect">
            <a:avLst/>
          </a:prstGeom>
          <a:noFill/>
          <a:ln>
            <a:noFill/>
          </a:ln>
        </p:spPr>
        <p:txBody>
          <a:bodyPr spcFirstLastPara="1" wrap="square" lIns="91425" tIns="91425" rIns="91425" bIns="91425" anchor="t" anchorCtr="0">
            <a:noAutofit/>
          </a:bodyPr>
          <a:lstStyle>
            <a:lvl1pPr marR="0" lvl="0" algn="r">
              <a:lnSpc>
                <a:spcPct val="100000"/>
              </a:lnSpc>
              <a:spcBef>
                <a:spcPts val="0"/>
              </a:spcBef>
              <a:spcAft>
                <a:spcPts val="0"/>
              </a:spcAft>
              <a:buSzPts val="1400"/>
              <a:buFont typeface="Londrina Solid"/>
              <a:buNone/>
              <a:defRPr sz="16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94" name="Google Shape;94;p106"/>
          <p:cNvSpPr txBox="1">
            <a:spLocks noGrp="1"/>
          </p:cNvSpPr>
          <p:nvPr>
            <p:ph type="subTitle" idx="2"/>
          </p:nvPr>
        </p:nvSpPr>
        <p:spPr>
          <a:xfrm>
            <a:off x="720000" y="2667600"/>
            <a:ext cx="3006000" cy="270000"/>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1pPr>
            <a:lvl2pPr lvl="1" algn="l">
              <a:lnSpc>
                <a:spcPct val="100000"/>
              </a:lnSpc>
              <a:spcBef>
                <a:spcPts val="0"/>
              </a:spcBef>
              <a:spcAft>
                <a:spcPts val="0"/>
              </a:spcAft>
              <a:buSzPts val="600"/>
              <a:buNone/>
              <a:defRPr sz="600"/>
            </a:lvl2pPr>
            <a:lvl3pPr lvl="2" algn="l">
              <a:lnSpc>
                <a:spcPct val="100000"/>
              </a:lnSpc>
              <a:spcBef>
                <a:spcPts val="0"/>
              </a:spcBef>
              <a:spcAft>
                <a:spcPts val="0"/>
              </a:spcAft>
              <a:buSzPts val="600"/>
              <a:buNone/>
              <a:defRPr sz="600"/>
            </a:lvl3pPr>
            <a:lvl4pPr lvl="3" algn="l">
              <a:lnSpc>
                <a:spcPct val="100000"/>
              </a:lnSpc>
              <a:spcBef>
                <a:spcPts val="0"/>
              </a:spcBef>
              <a:spcAft>
                <a:spcPts val="0"/>
              </a:spcAft>
              <a:buSzPts val="600"/>
              <a:buNone/>
              <a:defRPr sz="600"/>
            </a:lvl4pPr>
            <a:lvl5pPr lvl="4" algn="l">
              <a:lnSpc>
                <a:spcPct val="100000"/>
              </a:lnSpc>
              <a:spcBef>
                <a:spcPts val="0"/>
              </a:spcBef>
              <a:spcAft>
                <a:spcPts val="0"/>
              </a:spcAft>
              <a:buSzPts val="600"/>
              <a:buNone/>
              <a:defRPr sz="600"/>
            </a:lvl5pPr>
            <a:lvl6pPr lvl="5" algn="l">
              <a:lnSpc>
                <a:spcPct val="100000"/>
              </a:lnSpc>
              <a:spcBef>
                <a:spcPts val="0"/>
              </a:spcBef>
              <a:spcAft>
                <a:spcPts val="0"/>
              </a:spcAft>
              <a:buSzPts val="600"/>
              <a:buNone/>
              <a:defRPr sz="600"/>
            </a:lvl6pPr>
            <a:lvl7pPr lvl="6" algn="l">
              <a:lnSpc>
                <a:spcPct val="100000"/>
              </a:lnSpc>
              <a:spcBef>
                <a:spcPts val="0"/>
              </a:spcBef>
              <a:spcAft>
                <a:spcPts val="0"/>
              </a:spcAft>
              <a:buSzPts val="600"/>
              <a:buNone/>
              <a:defRPr sz="600"/>
            </a:lvl7pPr>
            <a:lvl8pPr lvl="7" algn="l">
              <a:lnSpc>
                <a:spcPct val="100000"/>
              </a:lnSpc>
              <a:spcBef>
                <a:spcPts val="0"/>
              </a:spcBef>
              <a:spcAft>
                <a:spcPts val="0"/>
              </a:spcAft>
              <a:buSzPts val="600"/>
              <a:buNone/>
              <a:defRPr sz="600"/>
            </a:lvl8pPr>
            <a:lvl9pPr lvl="8" algn="l">
              <a:lnSpc>
                <a:spcPct val="100000"/>
              </a:lnSpc>
              <a:spcBef>
                <a:spcPts val="0"/>
              </a:spcBef>
              <a:spcAft>
                <a:spcPts val="0"/>
              </a:spcAft>
              <a:buSzPts val="600"/>
              <a:buNone/>
              <a:defRPr sz="600"/>
            </a:lvl9pPr>
          </a:lstStyle>
          <a:p>
            <a:endParaRPr/>
          </a:p>
        </p:txBody>
      </p:sp>
      <p:sp>
        <p:nvSpPr>
          <p:cNvPr id="95" name="Google Shape;95;p106"/>
          <p:cNvSpPr txBox="1">
            <a:spLocks noGrp="1"/>
          </p:cNvSpPr>
          <p:nvPr>
            <p:ph type="subTitle" idx="3"/>
          </p:nvPr>
        </p:nvSpPr>
        <p:spPr>
          <a:xfrm>
            <a:off x="3889350" y="2667550"/>
            <a:ext cx="3217200" cy="2700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900"/>
              <a:buNone/>
              <a:defRPr sz="1300"/>
            </a:lvl1pPr>
            <a:lvl2pPr lvl="1" algn="l">
              <a:lnSpc>
                <a:spcPct val="100000"/>
              </a:lnSpc>
              <a:spcBef>
                <a:spcPts val="0"/>
              </a:spcBef>
              <a:spcAft>
                <a:spcPts val="0"/>
              </a:spcAft>
              <a:buSzPts val="900"/>
              <a:buNone/>
              <a:defRPr sz="900"/>
            </a:lvl2pPr>
            <a:lvl3pPr lvl="2" algn="l">
              <a:lnSpc>
                <a:spcPct val="100000"/>
              </a:lnSpc>
              <a:spcBef>
                <a:spcPts val="0"/>
              </a:spcBef>
              <a:spcAft>
                <a:spcPts val="0"/>
              </a:spcAft>
              <a:buSzPts val="900"/>
              <a:buNone/>
              <a:defRPr sz="900"/>
            </a:lvl3pPr>
            <a:lvl4pPr lvl="3" algn="l">
              <a:lnSpc>
                <a:spcPct val="100000"/>
              </a:lnSpc>
              <a:spcBef>
                <a:spcPts val="0"/>
              </a:spcBef>
              <a:spcAft>
                <a:spcPts val="0"/>
              </a:spcAft>
              <a:buSzPts val="900"/>
              <a:buNone/>
              <a:defRPr sz="900"/>
            </a:lvl4pPr>
            <a:lvl5pPr lvl="4" algn="l">
              <a:lnSpc>
                <a:spcPct val="100000"/>
              </a:lnSpc>
              <a:spcBef>
                <a:spcPts val="0"/>
              </a:spcBef>
              <a:spcAft>
                <a:spcPts val="0"/>
              </a:spcAft>
              <a:buSzPts val="900"/>
              <a:buNone/>
              <a:defRPr sz="900"/>
            </a:lvl5pPr>
            <a:lvl6pPr lvl="5" algn="l">
              <a:lnSpc>
                <a:spcPct val="100000"/>
              </a:lnSpc>
              <a:spcBef>
                <a:spcPts val="0"/>
              </a:spcBef>
              <a:spcAft>
                <a:spcPts val="0"/>
              </a:spcAft>
              <a:buSzPts val="900"/>
              <a:buNone/>
              <a:defRPr sz="900"/>
            </a:lvl6pPr>
            <a:lvl7pPr lvl="6" algn="l">
              <a:lnSpc>
                <a:spcPct val="100000"/>
              </a:lnSpc>
              <a:spcBef>
                <a:spcPts val="0"/>
              </a:spcBef>
              <a:spcAft>
                <a:spcPts val="0"/>
              </a:spcAft>
              <a:buSzPts val="900"/>
              <a:buNone/>
              <a:defRPr sz="900"/>
            </a:lvl7pPr>
            <a:lvl8pPr lvl="7" algn="l">
              <a:lnSpc>
                <a:spcPct val="100000"/>
              </a:lnSpc>
              <a:spcBef>
                <a:spcPts val="0"/>
              </a:spcBef>
              <a:spcAft>
                <a:spcPts val="0"/>
              </a:spcAft>
              <a:buSzPts val="900"/>
              <a:buNone/>
              <a:defRPr sz="900"/>
            </a:lvl8pPr>
            <a:lvl9pPr lvl="8" algn="l">
              <a:lnSpc>
                <a:spcPct val="100000"/>
              </a:lnSpc>
              <a:spcBef>
                <a:spcPts val="0"/>
              </a:spcBef>
              <a:spcAft>
                <a:spcPts val="0"/>
              </a:spcAft>
              <a:buSzPts val="900"/>
              <a:buNone/>
              <a:defRPr sz="900"/>
            </a:lvl9pPr>
          </a:lstStyle>
          <a:p>
            <a:endParaRPr/>
          </a:p>
        </p:txBody>
      </p:sp>
      <p:sp>
        <p:nvSpPr>
          <p:cNvPr id="96" name="Google Shape;96;p106"/>
          <p:cNvSpPr txBox="1">
            <a:spLocks noGrp="1"/>
          </p:cNvSpPr>
          <p:nvPr>
            <p:ph type="subTitle" idx="4"/>
          </p:nvPr>
        </p:nvSpPr>
        <p:spPr>
          <a:xfrm>
            <a:off x="3726000" y="3072100"/>
            <a:ext cx="3380400" cy="1017600"/>
          </a:xfrm>
          <a:prstGeom prst="rect">
            <a:avLst/>
          </a:prstGeom>
          <a:noFill/>
          <a:ln>
            <a:noFill/>
          </a:ln>
        </p:spPr>
        <p:txBody>
          <a:bodyPr spcFirstLastPara="1" wrap="square" lIns="91425" tIns="91425" rIns="91425" bIns="91425" anchor="ctr" anchorCtr="0">
            <a:noAutofit/>
          </a:bodyPr>
          <a:lstStyle>
            <a:lvl1pPr lvl="0" algn="l">
              <a:lnSpc>
                <a:spcPct val="115000"/>
              </a:lnSpc>
              <a:spcBef>
                <a:spcPts val="0"/>
              </a:spcBef>
              <a:spcAft>
                <a:spcPts val="0"/>
              </a:spcAft>
              <a:buSzPts val="1800"/>
              <a:buChar char="●"/>
              <a:defRPr sz="1100"/>
            </a:lvl1pPr>
            <a:lvl2pPr lvl="1" algn="l">
              <a:lnSpc>
                <a:spcPct val="100000"/>
              </a:lnSpc>
              <a:spcBef>
                <a:spcPts val="1600"/>
              </a:spcBef>
              <a:spcAft>
                <a:spcPts val="0"/>
              </a:spcAft>
              <a:buSzPts val="1400"/>
              <a:buChar char="○"/>
              <a:defRPr sz="900"/>
            </a:lvl2pPr>
            <a:lvl3pPr lvl="2" algn="l">
              <a:lnSpc>
                <a:spcPct val="100000"/>
              </a:lnSpc>
              <a:spcBef>
                <a:spcPts val="0"/>
              </a:spcBef>
              <a:spcAft>
                <a:spcPts val="0"/>
              </a:spcAft>
              <a:buSzPts val="1400"/>
              <a:buChar char="■"/>
              <a:defRPr sz="900"/>
            </a:lvl3pPr>
            <a:lvl4pPr lvl="3" algn="l">
              <a:lnSpc>
                <a:spcPct val="100000"/>
              </a:lnSpc>
              <a:spcBef>
                <a:spcPts val="0"/>
              </a:spcBef>
              <a:spcAft>
                <a:spcPts val="0"/>
              </a:spcAft>
              <a:buSzPts val="1400"/>
              <a:buChar char="●"/>
              <a:defRPr sz="900"/>
            </a:lvl4pPr>
            <a:lvl5pPr lvl="4" algn="l">
              <a:lnSpc>
                <a:spcPct val="100000"/>
              </a:lnSpc>
              <a:spcBef>
                <a:spcPts val="0"/>
              </a:spcBef>
              <a:spcAft>
                <a:spcPts val="0"/>
              </a:spcAft>
              <a:buSzPts val="1400"/>
              <a:buChar char="○"/>
              <a:defRPr sz="900"/>
            </a:lvl5pPr>
            <a:lvl6pPr lvl="5" algn="l">
              <a:lnSpc>
                <a:spcPct val="100000"/>
              </a:lnSpc>
              <a:spcBef>
                <a:spcPts val="0"/>
              </a:spcBef>
              <a:spcAft>
                <a:spcPts val="0"/>
              </a:spcAft>
              <a:buSzPts val="1400"/>
              <a:buChar char="■"/>
              <a:defRPr sz="900"/>
            </a:lvl6pPr>
            <a:lvl7pPr lvl="6" algn="l">
              <a:lnSpc>
                <a:spcPct val="100000"/>
              </a:lnSpc>
              <a:spcBef>
                <a:spcPts val="0"/>
              </a:spcBef>
              <a:spcAft>
                <a:spcPts val="0"/>
              </a:spcAft>
              <a:buSzPts val="1400"/>
              <a:buChar char="●"/>
              <a:defRPr sz="900"/>
            </a:lvl7pPr>
            <a:lvl8pPr lvl="7" algn="l">
              <a:lnSpc>
                <a:spcPct val="100000"/>
              </a:lnSpc>
              <a:spcBef>
                <a:spcPts val="0"/>
              </a:spcBef>
              <a:spcAft>
                <a:spcPts val="0"/>
              </a:spcAft>
              <a:buSzPts val="1400"/>
              <a:buChar char="○"/>
              <a:defRPr sz="900"/>
            </a:lvl8pPr>
            <a:lvl9pPr lvl="8" algn="l">
              <a:lnSpc>
                <a:spcPct val="100000"/>
              </a:lnSpc>
              <a:spcBef>
                <a:spcPts val="0"/>
              </a:spcBef>
              <a:spcAft>
                <a:spcPts val="0"/>
              </a:spcAft>
              <a:buSzPts val="1400"/>
              <a:buChar char="■"/>
              <a:defRPr sz="9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2.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6"/>
        </a:solidFill>
        <a:effectLst/>
      </p:bgPr>
    </p:bg>
    <p:spTree>
      <p:nvGrpSpPr>
        <p:cNvPr id="1" name="Shape 5"/>
        <p:cNvGrpSpPr/>
        <p:nvPr/>
      </p:nvGrpSpPr>
      <p:grpSpPr>
        <a:xfrm>
          <a:off x="0" y="0"/>
          <a:ext cx="0" cy="0"/>
          <a:chOff x="0" y="0"/>
          <a:chExt cx="0" cy="0"/>
        </a:xfrm>
      </p:grpSpPr>
      <p:sp>
        <p:nvSpPr>
          <p:cNvPr id="6" name="Google Shape;6;p9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accent5"/>
              </a:buClr>
              <a:buSzPts val="2800"/>
              <a:buFont typeface="Londrina Solid"/>
              <a:buNone/>
              <a:defRPr sz="2800" b="0" i="0" u="none" strike="noStrike" cap="none">
                <a:solidFill>
                  <a:schemeClr val="accent5"/>
                </a:solidFill>
                <a:latin typeface="Londrina Solid"/>
                <a:ea typeface="Londrina Solid"/>
                <a:cs typeface="Londrina Solid"/>
                <a:sym typeface="Londrina Solid"/>
              </a:defRPr>
            </a:lvl1pPr>
            <a:lvl2pPr marR="0" lvl="1" algn="l" rtl="0">
              <a:lnSpc>
                <a:spcPct val="100000"/>
              </a:lnSpc>
              <a:spcBef>
                <a:spcPts val="0"/>
              </a:spcBef>
              <a:spcAft>
                <a:spcPts val="0"/>
              </a:spcAft>
              <a:buClr>
                <a:schemeClr val="accent5"/>
              </a:buClr>
              <a:buSzPts val="2800"/>
              <a:buFont typeface="Londrina Solid"/>
              <a:buNone/>
              <a:defRPr sz="2800" b="0" i="0" u="none" strike="noStrike" cap="none">
                <a:solidFill>
                  <a:schemeClr val="accent5"/>
                </a:solidFill>
                <a:latin typeface="Londrina Solid"/>
                <a:ea typeface="Londrina Solid"/>
                <a:cs typeface="Londrina Solid"/>
                <a:sym typeface="Londrina Solid"/>
              </a:defRPr>
            </a:lvl2pPr>
            <a:lvl3pPr marR="0" lvl="2" algn="l" rtl="0">
              <a:lnSpc>
                <a:spcPct val="100000"/>
              </a:lnSpc>
              <a:spcBef>
                <a:spcPts val="0"/>
              </a:spcBef>
              <a:spcAft>
                <a:spcPts val="0"/>
              </a:spcAft>
              <a:buClr>
                <a:schemeClr val="accent5"/>
              </a:buClr>
              <a:buSzPts val="2800"/>
              <a:buFont typeface="Londrina Solid"/>
              <a:buNone/>
              <a:defRPr sz="2800" b="0" i="0" u="none" strike="noStrike" cap="none">
                <a:solidFill>
                  <a:schemeClr val="accent5"/>
                </a:solidFill>
                <a:latin typeface="Londrina Solid"/>
                <a:ea typeface="Londrina Solid"/>
                <a:cs typeface="Londrina Solid"/>
                <a:sym typeface="Londrina Solid"/>
              </a:defRPr>
            </a:lvl3pPr>
            <a:lvl4pPr marR="0" lvl="3" algn="l" rtl="0">
              <a:lnSpc>
                <a:spcPct val="100000"/>
              </a:lnSpc>
              <a:spcBef>
                <a:spcPts val="0"/>
              </a:spcBef>
              <a:spcAft>
                <a:spcPts val="0"/>
              </a:spcAft>
              <a:buClr>
                <a:schemeClr val="accent5"/>
              </a:buClr>
              <a:buSzPts val="2800"/>
              <a:buFont typeface="Londrina Solid"/>
              <a:buNone/>
              <a:defRPr sz="2800" b="0" i="0" u="none" strike="noStrike" cap="none">
                <a:solidFill>
                  <a:schemeClr val="accent5"/>
                </a:solidFill>
                <a:latin typeface="Londrina Solid"/>
                <a:ea typeface="Londrina Solid"/>
                <a:cs typeface="Londrina Solid"/>
                <a:sym typeface="Londrina Solid"/>
              </a:defRPr>
            </a:lvl4pPr>
            <a:lvl5pPr marR="0" lvl="4" algn="l" rtl="0">
              <a:lnSpc>
                <a:spcPct val="100000"/>
              </a:lnSpc>
              <a:spcBef>
                <a:spcPts val="0"/>
              </a:spcBef>
              <a:spcAft>
                <a:spcPts val="0"/>
              </a:spcAft>
              <a:buClr>
                <a:schemeClr val="accent5"/>
              </a:buClr>
              <a:buSzPts val="2800"/>
              <a:buFont typeface="Londrina Solid"/>
              <a:buNone/>
              <a:defRPr sz="2800" b="0" i="0" u="none" strike="noStrike" cap="none">
                <a:solidFill>
                  <a:schemeClr val="accent5"/>
                </a:solidFill>
                <a:latin typeface="Londrina Solid"/>
                <a:ea typeface="Londrina Solid"/>
                <a:cs typeface="Londrina Solid"/>
                <a:sym typeface="Londrina Solid"/>
              </a:defRPr>
            </a:lvl5pPr>
            <a:lvl6pPr marR="0" lvl="5" algn="l" rtl="0">
              <a:lnSpc>
                <a:spcPct val="100000"/>
              </a:lnSpc>
              <a:spcBef>
                <a:spcPts val="0"/>
              </a:spcBef>
              <a:spcAft>
                <a:spcPts val="0"/>
              </a:spcAft>
              <a:buClr>
                <a:schemeClr val="accent5"/>
              </a:buClr>
              <a:buSzPts val="2800"/>
              <a:buFont typeface="Londrina Solid"/>
              <a:buNone/>
              <a:defRPr sz="2800" b="0" i="0" u="none" strike="noStrike" cap="none">
                <a:solidFill>
                  <a:schemeClr val="accent5"/>
                </a:solidFill>
                <a:latin typeface="Londrina Solid"/>
                <a:ea typeface="Londrina Solid"/>
                <a:cs typeface="Londrina Solid"/>
                <a:sym typeface="Londrina Solid"/>
              </a:defRPr>
            </a:lvl6pPr>
            <a:lvl7pPr marR="0" lvl="6" algn="l" rtl="0">
              <a:lnSpc>
                <a:spcPct val="100000"/>
              </a:lnSpc>
              <a:spcBef>
                <a:spcPts val="0"/>
              </a:spcBef>
              <a:spcAft>
                <a:spcPts val="0"/>
              </a:spcAft>
              <a:buClr>
                <a:schemeClr val="accent5"/>
              </a:buClr>
              <a:buSzPts val="2800"/>
              <a:buFont typeface="Londrina Solid"/>
              <a:buNone/>
              <a:defRPr sz="2800" b="0" i="0" u="none" strike="noStrike" cap="none">
                <a:solidFill>
                  <a:schemeClr val="accent5"/>
                </a:solidFill>
                <a:latin typeface="Londrina Solid"/>
                <a:ea typeface="Londrina Solid"/>
                <a:cs typeface="Londrina Solid"/>
                <a:sym typeface="Londrina Solid"/>
              </a:defRPr>
            </a:lvl7pPr>
            <a:lvl8pPr marR="0" lvl="7" algn="l" rtl="0">
              <a:lnSpc>
                <a:spcPct val="100000"/>
              </a:lnSpc>
              <a:spcBef>
                <a:spcPts val="0"/>
              </a:spcBef>
              <a:spcAft>
                <a:spcPts val="0"/>
              </a:spcAft>
              <a:buClr>
                <a:schemeClr val="accent5"/>
              </a:buClr>
              <a:buSzPts val="2800"/>
              <a:buFont typeface="Londrina Solid"/>
              <a:buNone/>
              <a:defRPr sz="2800" b="0" i="0" u="none" strike="noStrike" cap="none">
                <a:solidFill>
                  <a:schemeClr val="accent5"/>
                </a:solidFill>
                <a:latin typeface="Londrina Solid"/>
                <a:ea typeface="Londrina Solid"/>
                <a:cs typeface="Londrina Solid"/>
                <a:sym typeface="Londrina Solid"/>
              </a:defRPr>
            </a:lvl8pPr>
            <a:lvl9pPr marR="0" lvl="8" algn="l" rtl="0">
              <a:lnSpc>
                <a:spcPct val="100000"/>
              </a:lnSpc>
              <a:spcBef>
                <a:spcPts val="0"/>
              </a:spcBef>
              <a:spcAft>
                <a:spcPts val="0"/>
              </a:spcAft>
              <a:buClr>
                <a:schemeClr val="accent5"/>
              </a:buClr>
              <a:buSzPts val="2800"/>
              <a:buFont typeface="Londrina Solid"/>
              <a:buNone/>
              <a:defRPr sz="2800" b="0" i="0" u="none" strike="noStrike" cap="none">
                <a:solidFill>
                  <a:schemeClr val="accent5"/>
                </a:solidFill>
                <a:latin typeface="Londrina Solid"/>
                <a:ea typeface="Londrina Solid"/>
                <a:cs typeface="Londrina Solid"/>
                <a:sym typeface="Londrina Solid"/>
              </a:defRPr>
            </a:lvl9pPr>
          </a:lstStyle>
          <a:p>
            <a:endParaRPr/>
          </a:p>
        </p:txBody>
      </p:sp>
      <p:sp>
        <p:nvSpPr>
          <p:cNvPr id="7" name="Google Shape;7;p9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accent5"/>
              </a:buClr>
              <a:buSzPts val="1800"/>
              <a:buFont typeface="Open Sans"/>
              <a:buChar char="●"/>
              <a:defRPr sz="1800" b="0" i="0" u="none" strike="noStrike" cap="none">
                <a:solidFill>
                  <a:schemeClr val="accent5"/>
                </a:solidFill>
                <a:latin typeface="Open Sans"/>
                <a:ea typeface="Open Sans"/>
                <a:cs typeface="Open Sans"/>
                <a:sym typeface="Open Sans"/>
              </a:defRPr>
            </a:lvl1pPr>
            <a:lvl2pPr marL="914400" marR="0" lvl="1" indent="-317500" algn="l" rtl="0">
              <a:lnSpc>
                <a:spcPct val="115000"/>
              </a:lnSpc>
              <a:spcBef>
                <a:spcPts val="1600"/>
              </a:spcBef>
              <a:spcAft>
                <a:spcPts val="0"/>
              </a:spcAft>
              <a:buClr>
                <a:schemeClr val="accent5"/>
              </a:buClr>
              <a:buSzPts val="1400"/>
              <a:buFont typeface="Open Sans"/>
              <a:buChar char="○"/>
              <a:defRPr sz="1400" b="0" i="0" u="none" strike="noStrike" cap="none">
                <a:solidFill>
                  <a:schemeClr val="accent5"/>
                </a:solidFill>
                <a:latin typeface="Open Sans"/>
                <a:ea typeface="Open Sans"/>
                <a:cs typeface="Open Sans"/>
                <a:sym typeface="Open Sans"/>
              </a:defRPr>
            </a:lvl2pPr>
            <a:lvl3pPr marL="1371600" marR="0" lvl="2" indent="-317500" algn="l" rtl="0">
              <a:lnSpc>
                <a:spcPct val="115000"/>
              </a:lnSpc>
              <a:spcBef>
                <a:spcPts val="1600"/>
              </a:spcBef>
              <a:spcAft>
                <a:spcPts val="0"/>
              </a:spcAft>
              <a:buClr>
                <a:schemeClr val="accent5"/>
              </a:buClr>
              <a:buSzPts val="1400"/>
              <a:buFont typeface="Open Sans"/>
              <a:buChar char="■"/>
              <a:defRPr sz="1400" b="0" i="0" u="none" strike="noStrike" cap="none">
                <a:solidFill>
                  <a:schemeClr val="accent5"/>
                </a:solidFill>
                <a:latin typeface="Open Sans"/>
                <a:ea typeface="Open Sans"/>
                <a:cs typeface="Open Sans"/>
                <a:sym typeface="Open Sans"/>
              </a:defRPr>
            </a:lvl3pPr>
            <a:lvl4pPr marL="1828800" marR="0" lvl="3" indent="-317500" algn="l" rtl="0">
              <a:lnSpc>
                <a:spcPct val="115000"/>
              </a:lnSpc>
              <a:spcBef>
                <a:spcPts val="1600"/>
              </a:spcBef>
              <a:spcAft>
                <a:spcPts val="0"/>
              </a:spcAft>
              <a:buClr>
                <a:schemeClr val="accent5"/>
              </a:buClr>
              <a:buSzPts val="1400"/>
              <a:buFont typeface="Open Sans"/>
              <a:buChar char="●"/>
              <a:defRPr sz="1400" b="0" i="0" u="none" strike="noStrike" cap="none">
                <a:solidFill>
                  <a:schemeClr val="accent5"/>
                </a:solidFill>
                <a:latin typeface="Open Sans"/>
                <a:ea typeface="Open Sans"/>
                <a:cs typeface="Open Sans"/>
                <a:sym typeface="Open Sans"/>
              </a:defRPr>
            </a:lvl4pPr>
            <a:lvl5pPr marL="2286000" marR="0" lvl="4" indent="-317500" algn="l" rtl="0">
              <a:lnSpc>
                <a:spcPct val="115000"/>
              </a:lnSpc>
              <a:spcBef>
                <a:spcPts val="1600"/>
              </a:spcBef>
              <a:spcAft>
                <a:spcPts val="0"/>
              </a:spcAft>
              <a:buClr>
                <a:schemeClr val="accent5"/>
              </a:buClr>
              <a:buSzPts val="1400"/>
              <a:buFont typeface="Open Sans"/>
              <a:buChar char="○"/>
              <a:defRPr sz="1400" b="0" i="0" u="none" strike="noStrike" cap="none">
                <a:solidFill>
                  <a:schemeClr val="accent5"/>
                </a:solidFill>
                <a:latin typeface="Open Sans"/>
                <a:ea typeface="Open Sans"/>
                <a:cs typeface="Open Sans"/>
                <a:sym typeface="Open Sans"/>
              </a:defRPr>
            </a:lvl5pPr>
            <a:lvl6pPr marL="2743200" marR="0" lvl="5" indent="-317500" algn="l" rtl="0">
              <a:lnSpc>
                <a:spcPct val="115000"/>
              </a:lnSpc>
              <a:spcBef>
                <a:spcPts val="1600"/>
              </a:spcBef>
              <a:spcAft>
                <a:spcPts val="0"/>
              </a:spcAft>
              <a:buClr>
                <a:schemeClr val="accent5"/>
              </a:buClr>
              <a:buSzPts val="1400"/>
              <a:buFont typeface="Open Sans"/>
              <a:buChar char="■"/>
              <a:defRPr sz="1400" b="0" i="0" u="none" strike="noStrike" cap="none">
                <a:solidFill>
                  <a:schemeClr val="accent5"/>
                </a:solidFill>
                <a:latin typeface="Open Sans"/>
                <a:ea typeface="Open Sans"/>
                <a:cs typeface="Open Sans"/>
                <a:sym typeface="Open Sans"/>
              </a:defRPr>
            </a:lvl6pPr>
            <a:lvl7pPr marL="3200400" marR="0" lvl="6" indent="-317500" algn="l" rtl="0">
              <a:lnSpc>
                <a:spcPct val="115000"/>
              </a:lnSpc>
              <a:spcBef>
                <a:spcPts val="1600"/>
              </a:spcBef>
              <a:spcAft>
                <a:spcPts val="0"/>
              </a:spcAft>
              <a:buClr>
                <a:schemeClr val="accent5"/>
              </a:buClr>
              <a:buSzPts val="1400"/>
              <a:buFont typeface="Open Sans"/>
              <a:buChar char="●"/>
              <a:defRPr sz="1400" b="0" i="0" u="none" strike="noStrike" cap="none">
                <a:solidFill>
                  <a:schemeClr val="accent5"/>
                </a:solidFill>
                <a:latin typeface="Open Sans"/>
                <a:ea typeface="Open Sans"/>
                <a:cs typeface="Open Sans"/>
                <a:sym typeface="Open Sans"/>
              </a:defRPr>
            </a:lvl7pPr>
            <a:lvl8pPr marL="3657600" marR="0" lvl="7" indent="-317500" algn="l" rtl="0">
              <a:lnSpc>
                <a:spcPct val="115000"/>
              </a:lnSpc>
              <a:spcBef>
                <a:spcPts val="1600"/>
              </a:spcBef>
              <a:spcAft>
                <a:spcPts val="0"/>
              </a:spcAft>
              <a:buClr>
                <a:schemeClr val="accent5"/>
              </a:buClr>
              <a:buSzPts val="1400"/>
              <a:buFont typeface="Open Sans"/>
              <a:buChar char="○"/>
              <a:defRPr sz="1400" b="0" i="0" u="none" strike="noStrike" cap="none">
                <a:solidFill>
                  <a:schemeClr val="accent5"/>
                </a:solidFill>
                <a:latin typeface="Open Sans"/>
                <a:ea typeface="Open Sans"/>
                <a:cs typeface="Open Sans"/>
                <a:sym typeface="Open Sans"/>
              </a:defRPr>
            </a:lvl8pPr>
            <a:lvl9pPr marL="4114800" marR="0" lvl="8" indent="-317500" algn="l" rtl="0">
              <a:lnSpc>
                <a:spcPct val="115000"/>
              </a:lnSpc>
              <a:spcBef>
                <a:spcPts val="1600"/>
              </a:spcBef>
              <a:spcAft>
                <a:spcPts val="1600"/>
              </a:spcAft>
              <a:buClr>
                <a:schemeClr val="accent5"/>
              </a:buClr>
              <a:buSzPts val="1400"/>
              <a:buFont typeface="Open Sans"/>
              <a:buChar char="■"/>
              <a:defRPr sz="1400" b="0" i="0" u="none" strike="noStrike" cap="none">
                <a:solidFill>
                  <a:schemeClr val="accent5"/>
                </a:solidFill>
                <a:latin typeface="Open Sans"/>
                <a:ea typeface="Open Sans"/>
                <a:cs typeface="Open Sans"/>
                <a:sym typeface="Open Sans"/>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EA4335"/>
          </p15:clr>
        </p15:guide>
        <p15:guide id="2" pos="2880">
          <p15:clr>
            <a:srgbClr val="EA4335"/>
          </p15:clr>
        </p15:guide>
        <p15:guide id="3">
          <p15:clr>
            <a:srgbClr val="EA4335"/>
          </p15:clr>
        </p15:guide>
        <p15:guide id="4" pos="5760">
          <p15:clr>
            <a:srgbClr val="EA4335"/>
          </p15:clr>
        </p15:guide>
        <p15:guide id="5" pos="449">
          <p15:clr>
            <a:srgbClr val="EA4335"/>
          </p15:clr>
        </p15:guide>
        <p15:guide id="6" pos="5311">
          <p15:clr>
            <a:srgbClr val="EA4335"/>
          </p15:clr>
        </p15:guide>
        <p15:guide id="7" orient="horz" pos="340">
          <p15:clr>
            <a:srgbClr val="EA4335"/>
          </p15:clr>
        </p15:guide>
        <p15:guide id="8" orient="horz">
          <p15:clr>
            <a:srgbClr val="EA4335"/>
          </p15:clr>
        </p15:guide>
        <p15:guide id="9" orient="horz" pos="2897">
          <p15:clr>
            <a:srgbClr val="EA4335"/>
          </p15:clr>
        </p15:guide>
        <p15:guide id="10" orient="horz" pos="3237">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4714211"/>
            <a:ext cx="9144000" cy="438620"/>
          </a:xfrm>
          <a:prstGeom prst="rect">
            <a:avLst/>
          </a:prstGeom>
        </p:spPr>
      </p:pic>
    </p:spTree>
    <p:extLst>
      <p:ext uri="{BB962C8B-B14F-4D97-AF65-F5344CB8AC3E}">
        <p14:creationId xmlns:p14="http://schemas.microsoft.com/office/powerpoint/2010/main" val="305569298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4.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8.png"/><Relationship Id="rId4" Type="http://schemas.openxmlformats.org/officeDocument/2006/relationships/image" Target="../media/image17.gif"/></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8.png"/><Relationship Id="rId4" Type="http://schemas.openxmlformats.org/officeDocument/2006/relationships/image" Target="../media/image17.gif"/></Relationships>
</file>

<file path=ppt/slides/_rels/slide1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4.gif"/></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19.gif"/></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gif"/><Relationship Id="rId5" Type="http://schemas.openxmlformats.org/officeDocument/2006/relationships/image" Target="../media/image6.gif"/><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7.gif"/></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5.gif"/><Relationship Id="rId5" Type="http://schemas.openxmlformats.org/officeDocument/2006/relationships/image" Target="../media/image11.gif"/><Relationship Id="rId4" Type="http://schemas.openxmlformats.org/officeDocument/2006/relationships/image" Target="../media/image10.gif"/></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25.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29.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30.xml"/><Relationship Id="rId1" Type="http://schemas.openxmlformats.org/officeDocument/2006/relationships/slideLayout" Target="../slideLayouts/slideLayout11.xml"/><Relationship Id="rId5" Type="http://schemas.openxmlformats.org/officeDocument/2006/relationships/image" Target="../media/image8.png"/><Relationship Id="rId4" Type="http://schemas.openxmlformats.org/officeDocument/2006/relationships/image" Target="../media/image10.gif"/></Relationships>
</file>

<file path=ppt/slides/_rels/slide31.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1.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2.xml"/><Relationship Id="rId1" Type="http://schemas.openxmlformats.org/officeDocument/2006/relationships/slideLayout" Target="../slideLayouts/slideLayout19.xml"/><Relationship Id="rId6" Type="http://schemas.openxmlformats.org/officeDocument/2006/relationships/image" Target="../media/image8.png"/><Relationship Id="rId5" Type="http://schemas.openxmlformats.org/officeDocument/2006/relationships/image" Target="../media/image12.gif"/><Relationship Id="rId4" Type="http://schemas.openxmlformats.org/officeDocument/2006/relationships/image" Target="../media/image26.gif"/></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9.jpg"/><Relationship Id="rId7" Type="http://schemas.openxmlformats.org/officeDocument/2006/relationships/image" Target="../media/image27.gif"/><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image" Target="../media/image5.gif"/><Relationship Id="rId5" Type="http://schemas.openxmlformats.org/officeDocument/2006/relationships/image" Target="../media/image11.gif"/><Relationship Id="rId4" Type="http://schemas.openxmlformats.org/officeDocument/2006/relationships/image" Target="../media/image10.gif"/></Relationships>
</file>

<file path=ppt/slides/_rels/slide3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12.gif"/><Relationship Id="rId4" Type="http://schemas.openxmlformats.org/officeDocument/2006/relationships/image" Target="../media/image19.gif"/></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5.xml"/><Relationship Id="rId1" Type="http://schemas.openxmlformats.org/officeDocument/2006/relationships/slideLayout" Target="../slideLayouts/slideLayout17.xml"/><Relationship Id="rId5" Type="http://schemas.openxmlformats.org/officeDocument/2006/relationships/image" Target="../media/image8.png"/><Relationship Id="rId4" Type="http://schemas.openxmlformats.org/officeDocument/2006/relationships/image" Target="../media/image5.gif"/></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37.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20.xml"/><Relationship Id="rId6" Type="http://schemas.openxmlformats.org/officeDocument/2006/relationships/image" Target="../media/image35.png"/><Relationship Id="rId11" Type="http://schemas.openxmlformats.org/officeDocument/2006/relationships/image" Target="../media/image8.png"/><Relationship Id="rId5" Type="http://schemas.openxmlformats.org/officeDocument/2006/relationships/image" Target="../media/image34.png"/><Relationship Id="rId10" Type="http://schemas.openxmlformats.org/officeDocument/2006/relationships/image" Target="../media/image27.gif"/><Relationship Id="rId4" Type="http://schemas.openxmlformats.org/officeDocument/2006/relationships/image" Target="../media/image33.png"/><Relationship Id="rId9" Type="http://schemas.openxmlformats.org/officeDocument/2006/relationships/image" Target="../media/image25.gif"/></Relationships>
</file>

<file path=ppt/slides/_rels/slide38.xml.rels><?xml version="1.0" encoding="UTF-8" standalone="yes"?>
<Relationships xmlns="http://schemas.openxmlformats.org/package/2006/relationships"><Relationship Id="rId8" Type="http://schemas.openxmlformats.org/officeDocument/2006/relationships/image" Target="../media/image25.gif"/><Relationship Id="rId13" Type="http://schemas.openxmlformats.org/officeDocument/2006/relationships/image" Target="../media/image8.png"/><Relationship Id="rId3" Type="http://schemas.openxmlformats.org/officeDocument/2006/relationships/image" Target="../media/image37.png"/><Relationship Id="rId7" Type="http://schemas.openxmlformats.org/officeDocument/2006/relationships/image" Target="../media/image7.gif"/><Relationship Id="rId12" Type="http://schemas.openxmlformats.org/officeDocument/2006/relationships/image" Target="../media/image27.gif"/><Relationship Id="rId2" Type="http://schemas.openxmlformats.org/officeDocument/2006/relationships/notesSlide" Target="../notesSlides/notesSlide38.xml"/><Relationship Id="rId1" Type="http://schemas.openxmlformats.org/officeDocument/2006/relationships/slideLayout" Target="../slideLayouts/slideLayout20.xml"/><Relationship Id="rId6" Type="http://schemas.openxmlformats.org/officeDocument/2006/relationships/image" Target="../media/image40.png"/><Relationship Id="rId11" Type="http://schemas.openxmlformats.org/officeDocument/2006/relationships/image" Target="../media/image43.png"/><Relationship Id="rId5" Type="http://schemas.openxmlformats.org/officeDocument/2006/relationships/image" Target="../media/image39.png"/><Relationship Id="rId10" Type="http://schemas.openxmlformats.org/officeDocument/2006/relationships/image" Target="../media/image42.png"/><Relationship Id="rId4" Type="http://schemas.openxmlformats.org/officeDocument/2006/relationships/image" Target="../media/image38.png"/><Relationship Id="rId9" Type="http://schemas.openxmlformats.org/officeDocument/2006/relationships/image" Target="../media/image41.png"/></Relationships>
</file>

<file path=ppt/slides/_rels/slide39.xml.rels><?xml version="1.0" encoding="UTF-8" standalone="yes"?>
<Relationships xmlns="http://schemas.openxmlformats.org/package/2006/relationships"><Relationship Id="rId8" Type="http://schemas.openxmlformats.org/officeDocument/2006/relationships/image" Target="../media/image27.gif"/><Relationship Id="rId3" Type="http://schemas.openxmlformats.org/officeDocument/2006/relationships/image" Target="../media/image44.png"/><Relationship Id="rId7"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20.xml"/><Relationship Id="rId6" Type="http://schemas.openxmlformats.org/officeDocument/2006/relationships/image" Target="../media/image25.gif"/><Relationship Id="rId5" Type="http://schemas.openxmlformats.org/officeDocument/2006/relationships/image" Target="../media/image7.gif"/><Relationship Id="rId4" Type="http://schemas.openxmlformats.org/officeDocument/2006/relationships/image" Target="../media/image45.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7.jpg"/><Relationship Id="rId7"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21.xml"/><Relationship Id="rId6" Type="http://schemas.openxmlformats.org/officeDocument/2006/relationships/image" Target="../media/image11.gif"/><Relationship Id="rId5" Type="http://schemas.openxmlformats.org/officeDocument/2006/relationships/image" Target="../media/image49.png"/><Relationship Id="rId4" Type="http://schemas.openxmlformats.org/officeDocument/2006/relationships/image" Target="../media/image48.png"/></Relationships>
</file>

<file path=ppt/slides/_rels/slide4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5.gif"/><Relationship Id="rId7" Type="http://schemas.openxmlformats.org/officeDocument/2006/relationships/image" Target="../media/image5.gif"/><Relationship Id="rId2" Type="http://schemas.openxmlformats.org/officeDocument/2006/relationships/notesSlide" Target="../notesSlides/notesSlide41.xml"/><Relationship Id="rId1" Type="http://schemas.openxmlformats.org/officeDocument/2006/relationships/slideLayout" Target="../slideLayouts/slideLayout22.xml"/><Relationship Id="rId6" Type="http://schemas.openxmlformats.org/officeDocument/2006/relationships/image" Target="../media/image6.gif"/><Relationship Id="rId11" Type="http://schemas.openxmlformats.org/officeDocument/2006/relationships/image" Target="../media/image8.png"/><Relationship Id="rId5" Type="http://schemas.openxmlformats.org/officeDocument/2006/relationships/image" Target="../media/image12.gif"/><Relationship Id="rId10" Type="http://schemas.openxmlformats.org/officeDocument/2006/relationships/image" Target="../media/image52.png"/><Relationship Id="rId4" Type="http://schemas.openxmlformats.org/officeDocument/2006/relationships/image" Target="../media/image19.gif"/><Relationship Id="rId9" Type="http://schemas.openxmlformats.org/officeDocument/2006/relationships/image" Target="../media/image51.png"/></Relationships>
</file>

<file path=ppt/slides/_rels/slide4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5.gif"/><Relationship Id="rId7" Type="http://schemas.openxmlformats.org/officeDocument/2006/relationships/image" Target="../media/image5.gif"/><Relationship Id="rId2" Type="http://schemas.openxmlformats.org/officeDocument/2006/relationships/notesSlide" Target="../notesSlides/notesSlide42.xml"/><Relationship Id="rId1" Type="http://schemas.openxmlformats.org/officeDocument/2006/relationships/slideLayout" Target="../slideLayouts/slideLayout22.xml"/><Relationship Id="rId6" Type="http://schemas.openxmlformats.org/officeDocument/2006/relationships/image" Target="../media/image6.gif"/><Relationship Id="rId11" Type="http://schemas.openxmlformats.org/officeDocument/2006/relationships/image" Target="../media/image8.png"/><Relationship Id="rId5" Type="http://schemas.openxmlformats.org/officeDocument/2006/relationships/image" Target="../media/image12.gif"/><Relationship Id="rId10" Type="http://schemas.openxmlformats.org/officeDocument/2006/relationships/image" Target="../media/image55.png"/><Relationship Id="rId4" Type="http://schemas.openxmlformats.org/officeDocument/2006/relationships/image" Target="../media/image19.gif"/><Relationship Id="rId9" Type="http://schemas.openxmlformats.org/officeDocument/2006/relationships/image" Target="../media/image54.png"/></Relationships>
</file>

<file path=ppt/slides/_rels/slide4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4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44.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5.xml"/><Relationship Id="rId1" Type="http://schemas.openxmlformats.org/officeDocument/2006/relationships/slideLayout" Target="../slideLayouts/slideLayout23.xml"/><Relationship Id="rId5" Type="http://schemas.openxmlformats.org/officeDocument/2006/relationships/image" Target="../media/image8.png"/><Relationship Id="rId4" Type="http://schemas.openxmlformats.org/officeDocument/2006/relationships/image" Target="../media/image11.gif"/></Relationships>
</file>

<file path=ppt/slides/_rels/slide4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46.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47.xml"/><Relationship Id="rId1" Type="http://schemas.openxmlformats.org/officeDocument/2006/relationships/slideLayout" Target="../slideLayouts/slideLayout23.xml"/><Relationship Id="rId5" Type="http://schemas.openxmlformats.org/officeDocument/2006/relationships/image" Target="../media/image8.png"/><Relationship Id="rId4" Type="http://schemas.openxmlformats.org/officeDocument/2006/relationships/image" Target="../media/image27.gif"/></Relationships>
</file>

<file path=ppt/slides/_rels/slide4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50.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5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4.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56.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57.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7.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25.gif"/><Relationship Id="rId4" Type="http://schemas.openxmlformats.org/officeDocument/2006/relationships/image" Target="../media/image5.gif"/></Relationships>
</file>

<file path=ppt/slides/_rels/slide5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8.xml"/><Relationship Id="rId1" Type="http://schemas.openxmlformats.org/officeDocument/2006/relationships/slideLayout" Target="../slideLayouts/slideLayout24.xml"/><Relationship Id="rId5" Type="http://schemas.openxmlformats.org/officeDocument/2006/relationships/image" Target="../media/image8.png"/><Relationship Id="rId4" Type="http://schemas.openxmlformats.org/officeDocument/2006/relationships/image" Target="../media/image10.gif"/></Relationships>
</file>

<file path=ppt/slides/_rels/slide59.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59.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25.gif"/><Relationship Id="rId4" Type="http://schemas.openxmlformats.org/officeDocument/2006/relationships/image" Target="../media/image5.gif"/></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6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61.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61.xml"/><Relationship Id="rId1" Type="http://schemas.openxmlformats.org/officeDocument/2006/relationships/slideLayout" Target="../slideLayouts/slideLayout25.xml"/><Relationship Id="rId6" Type="http://schemas.openxmlformats.org/officeDocument/2006/relationships/image" Target="../media/image8.png"/><Relationship Id="rId5" Type="http://schemas.openxmlformats.org/officeDocument/2006/relationships/image" Target="../media/image19.gif"/><Relationship Id="rId4" Type="http://schemas.openxmlformats.org/officeDocument/2006/relationships/image" Target="../media/image9.gif"/></Relationships>
</file>

<file path=ppt/slides/_rels/slide6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62.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6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3.xml"/><Relationship Id="rId1" Type="http://schemas.openxmlformats.org/officeDocument/2006/relationships/slideLayout" Target="../slideLayouts/slideLayout26.xml"/><Relationship Id="rId6" Type="http://schemas.openxmlformats.org/officeDocument/2006/relationships/image" Target="../media/image8.png"/><Relationship Id="rId5" Type="http://schemas.openxmlformats.org/officeDocument/2006/relationships/image" Target="../media/image6.gif"/><Relationship Id="rId4" Type="http://schemas.openxmlformats.org/officeDocument/2006/relationships/image" Target="../media/image4.gif"/></Relationships>
</file>

<file path=ppt/slides/_rels/slide64.xml.rels><?xml version="1.0" encoding="UTF-8" standalone="yes"?>
<Relationships xmlns="http://schemas.openxmlformats.org/package/2006/relationships"><Relationship Id="rId3" Type="http://schemas.openxmlformats.org/officeDocument/2006/relationships/image" Target="../media/image66.jpg"/><Relationship Id="rId7" Type="http://schemas.openxmlformats.org/officeDocument/2006/relationships/image" Target="../media/image8.png"/><Relationship Id="rId2" Type="http://schemas.openxmlformats.org/officeDocument/2006/relationships/notesSlide" Target="../notesSlides/notesSlide64.xml"/><Relationship Id="rId1" Type="http://schemas.openxmlformats.org/officeDocument/2006/relationships/slideLayout" Target="../slideLayouts/slideLayout27.xml"/><Relationship Id="rId6" Type="http://schemas.openxmlformats.org/officeDocument/2006/relationships/image" Target="../media/image26.gif"/><Relationship Id="rId5" Type="http://schemas.openxmlformats.org/officeDocument/2006/relationships/image" Target="../media/image25.gif"/><Relationship Id="rId4" Type="http://schemas.openxmlformats.org/officeDocument/2006/relationships/image" Target="../media/image12.gif"/></Relationships>
</file>

<file path=ppt/slides/_rels/slide6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5.xml"/><Relationship Id="rId1" Type="http://schemas.openxmlformats.org/officeDocument/2006/relationships/slideLayout" Target="../slideLayouts/slideLayout26.xml"/><Relationship Id="rId6" Type="http://schemas.openxmlformats.org/officeDocument/2006/relationships/image" Target="../media/image8.png"/><Relationship Id="rId5" Type="http://schemas.openxmlformats.org/officeDocument/2006/relationships/image" Target="../media/image12.gif"/><Relationship Id="rId4" Type="http://schemas.openxmlformats.org/officeDocument/2006/relationships/image" Target="../media/image4.gif"/></Relationships>
</file>

<file path=ppt/slides/_rels/slide66.xml.rels><?xml version="1.0" encoding="UTF-8" standalone="yes"?>
<Relationships xmlns="http://schemas.openxmlformats.org/package/2006/relationships"><Relationship Id="rId3" Type="http://schemas.openxmlformats.org/officeDocument/2006/relationships/image" Target="../media/image68.jpg"/><Relationship Id="rId7" Type="http://schemas.openxmlformats.org/officeDocument/2006/relationships/image" Target="../media/image8.png"/><Relationship Id="rId2" Type="http://schemas.openxmlformats.org/officeDocument/2006/relationships/notesSlide" Target="../notesSlides/notesSlide66.xml"/><Relationship Id="rId1" Type="http://schemas.openxmlformats.org/officeDocument/2006/relationships/slideLayout" Target="../slideLayouts/slideLayout27.xml"/><Relationship Id="rId6" Type="http://schemas.openxmlformats.org/officeDocument/2006/relationships/image" Target="../media/image10.gif"/><Relationship Id="rId5" Type="http://schemas.openxmlformats.org/officeDocument/2006/relationships/image" Target="../media/image25.gif"/><Relationship Id="rId4" Type="http://schemas.openxmlformats.org/officeDocument/2006/relationships/image" Target="../media/image11.gif"/></Relationships>
</file>

<file path=ppt/slides/_rels/slide6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7.xml"/><Relationship Id="rId1" Type="http://schemas.openxmlformats.org/officeDocument/2006/relationships/slideLayout" Target="../slideLayouts/slideLayout26.xml"/><Relationship Id="rId6" Type="http://schemas.openxmlformats.org/officeDocument/2006/relationships/image" Target="../media/image8.png"/><Relationship Id="rId5" Type="http://schemas.openxmlformats.org/officeDocument/2006/relationships/image" Target="../media/image5.gif"/><Relationship Id="rId4" Type="http://schemas.openxmlformats.org/officeDocument/2006/relationships/image" Target="../media/image4.gif"/></Relationships>
</file>

<file path=ppt/slides/_rels/slide6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68.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12.gif"/><Relationship Id="rId4" Type="http://schemas.openxmlformats.org/officeDocument/2006/relationships/image" Target="../media/image70.jpg"/></Relationships>
</file>

<file path=ppt/slides/_rels/slide69.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8.png"/><Relationship Id="rId2" Type="http://schemas.openxmlformats.org/officeDocument/2006/relationships/notesSlide" Target="../notesSlides/notesSlide69.xml"/><Relationship Id="rId1" Type="http://schemas.openxmlformats.org/officeDocument/2006/relationships/slideLayout" Target="../slideLayouts/slideLayout27.xml"/><Relationship Id="rId6" Type="http://schemas.openxmlformats.org/officeDocument/2006/relationships/image" Target="../media/image10.gif"/><Relationship Id="rId5" Type="http://schemas.openxmlformats.org/officeDocument/2006/relationships/image" Target="../media/image25.gif"/><Relationship Id="rId4" Type="http://schemas.openxmlformats.org/officeDocument/2006/relationships/image" Target="../media/image11.gif"/></Relationships>
</file>

<file path=ppt/slides/_rels/slide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13.jpg"/><Relationship Id="rId4" Type="http://schemas.openxmlformats.org/officeDocument/2006/relationships/image" Target="../media/image11.gif"/></Relationships>
</file>

<file path=ppt/slides/_rels/slide7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71.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72.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gif"/></Relationships>
</file>

<file path=ppt/slides/_rels/slide7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3.png"/><Relationship Id="rId7" Type="http://schemas.openxmlformats.org/officeDocument/2006/relationships/image" Target="../media/image11.gif"/><Relationship Id="rId2" Type="http://schemas.openxmlformats.org/officeDocument/2006/relationships/notesSlide" Target="../notesSlides/notesSlide73.xml"/><Relationship Id="rId1" Type="http://schemas.openxmlformats.org/officeDocument/2006/relationships/slideLayout" Target="../slideLayouts/slideLayout28.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7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74.xml"/><Relationship Id="rId1" Type="http://schemas.openxmlformats.org/officeDocument/2006/relationships/slideLayout" Target="../slideLayouts/slideLayout24.xml"/><Relationship Id="rId5" Type="http://schemas.openxmlformats.org/officeDocument/2006/relationships/image" Target="../media/image77.png"/><Relationship Id="rId4" Type="http://schemas.openxmlformats.org/officeDocument/2006/relationships/image" Target="../media/image8.png"/></Relationships>
</file>

<file path=ppt/slides/_rels/slide75.xml.rels><?xml version="1.0" encoding="UTF-8" standalone="yes"?>
<Relationships xmlns="http://schemas.openxmlformats.org/package/2006/relationships"><Relationship Id="rId3" Type="http://schemas.openxmlformats.org/officeDocument/2006/relationships/image" Target="../media/image6.gif"/><Relationship Id="rId7" Type="http://schemas.openxmlformats.org/officeDocument/2006/relationships/image" Target="../media/image8.png"/><Relationship Id="rId2" Type="http://schemas.openxmlformats.org/officeDocument/2006/relationships/notesSlide" Target="../notesSlides/notesSlide75.xml"/><Relationship Id="rId1" Type="http://schemas.openxmlformats.org/officeDocument/2006/relationships/slideLayout" Target="../slideLayouts/slideLayout29.xml"/><Relationship Id="rId6" Type="http://schemas.openxmlformats.org/officeDocument/2006/relationships/image" Target="../media/image25.gif"/><Relationship Id="rId5" Type="http://schemas.openxmlformats.org/officeDocument/2006/relationships/image" Target="../media/image11.gif"/><Relationship Id="rId4" Type="http://schemas.openxmlformats.org/officeDocument/2006/relationships/image" Target="../media/image12.gif"/></Relationships>
</file>

<file path=ppt/slides/_rels/slide7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76.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7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77.xml"/><Relationship Id="rId1" Type="http://schemas.openxmlformats.org/officeDocument/2006/relationships/slideLayout" Target="../slideLayouts/slideLayout26.xml"/><Relationship Id="rId4" Type="http://schemas.openxmlformats.org/officeDocument/2006/relationships/image" Target="../media/image8.png"/></Relationships>
</file>

<file path=ppt/slides/_rels/slide78.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8.xml"/><Relationship Id="rId1" Type="http://schemas.openxmlformats.org/officeDocument/2006/relationships/slideLayout" Target="../slideLayouts/slideLayout30.xml"/><Relationship Id="rId6" Type="http://schemas.openxmlformats.org/officeDocument/2006/relationships/image" Target="../media/image8.png"/><Relationship Id="rId5" Type="http://schemas.openxmlformats.org/officeDocument/2006/relationships/image" Target="../media/image25.gif"/><Relationship Id="rId4" Type="http://schemas.openxmlformats.org/officeDocument/2006/relationships/image" Target="../media/image12.gif"/></Relationships>
</file>

<file path=ppt/slides/_rels/slide7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79.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2.gif"/><Relationship Id="rId4" Type="http://schemas.openxmlformats.org/officeDocument/2006/relationships/image" Target="../media/image15.jpg"/></Relationships>
</file>

<file path=ppt/slides/_rels/slide80.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0.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25.gif"/><Relationship Id="rId4" Type="http://schemas.openxmlformats.org/officeDocument/2006/relationships/image" Target="../media/image5.gif"/></Relationships>
</file>

<file path=ppt/slides/_rels/slide8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81.xml"/><Relationship Id="rId1" Type="http://schemas.openxmlformats.org/officeDocument/2006/relationships/slideLayout" Target="../slideLayouts/slideLayout26.xml"/><Relationship Id="rId6" Type="http://schemas.openxmlformats.org/officeDocument/2006/relationships/image" Target="../media/image8.png"/><Relationship Id="rId5" Type="http://schemas.openxmlformats.org/officeDocument/2006/relationships/image" Target="../media/image80.jpg"/><Relationship Id="rId4" Type="http://schemas.openxmlformats.org/officeDocument/2006/relationships/image" Target="../media/image6.gif"/></Relationships>
</file>

<file path=ppt/slides/_rels/slide82.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2.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25.gif"/><Relationship Id="rId4" Type="http://schemas.openxmlformats.org/officeDocument/2006/relationships/image" Target="../media/image5.gif"/></Relationships>
</file>

<file path=ppt/slides/_rels/slide83.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3.xml"/><Relationship Id="rId1" Type="http://schemas.openxmlformats.org/officeDocument/2006/relationships/slideLayout" Target="../slideLayouts/slideLayout26.xml"/><Relationship Id="rId6" Type="http://schemas.openxmlformats.org/officeDocument/2006/relationships/image" Target="../media/image8.png"/><Relationship Id="rId5" Type="http://schemas.openxmlformats.org/officeDocument/2006/relationships/image" Target="../media/image5.gif"/><Relationship Id="rId4" Type="http://schemas.openxmlformats.org/officeDocument/2006/relationships/image" Target="../media/image4.gif"/></Relationships>
</file>

<file path=ppt/slides/_rels/slide84.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4.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25.gif"/><Relationship Id="rId4" Type="http://schemas.openxmlformats.org/officeDocument/2006/relationships/image" Target="../media/image19.gif"/></Relationships>
</file>

<file path=ppt/slides/_rels/slide8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85.xml"/><Relationship Id="rId1" Type="http://schemas.openxmlformats.org/officeDocument/2006/relationships/slideLayout" Target="../slideLayouts/slideLayout26.xml"/><Relationship Id="rId6" Type="http://schemas.openxmlformats.org/officeDocument/2006/relationships/image" Target="../media/image8.png"/><Relationship Id="rId5" Type="http://schemas.openxmlformats.org/officeDocument/2006/relationships/image" Target="../media/image84.jpg"/><Relationship Id="rId4" Type="http://schemas.openxmlformats.org/officeDocument/2006/relationships/image" Target="../media/image6.gif"/></Relationships>
</file>

<file path=ppt/slides/_rels/slide86.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6.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25.gif"/><Relationship Id="rId4" Type="http://schemas.openxmlformats.org/officeDocument/2006/relationships/image" Target="../media/image7.gif"/></Relationships>
</file>

<file path=ppt/slides/_rels/slide8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87.xml"/><Relationship Id="rId1" Type="http://schemas.openxmlformats.org/officeDocument/2006/relationships/slideLayout" Target="../slideLayouts/slideLayout26.xml"/><Relationship Id="rId6" Type="http://schemas.openxmlformats.org/officeDocument/2006/relationships/image" Target="../media/image8.png"/><Relationship Id="rId5" Type="http://schemas.openxmlformats.org/officeDocument/2006/relationships/image" Target="../media/image86.jpg"/><Relationship Id="rId4" Type="http://schemas.openxmlformats.org/officeDocument/2006/relationships/image" Target="../media/image6.gif"/></Relationships>
</file>

<file path=ppt/slides/_rels/slide8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3.png"/><Relationship Id="rId7" Type="http://schemas.openxmlformats.org/officeDocument/2006/relationships/image" Target="../media/image11.gif"/><Relationship Id="rId2" Type="http://schemas.openxmlformats.org/officeDocument/2006/relationships/notesSlide" Target="../notesSlides/notesSlide88.xml"/><Relationship Id="rId1" Type="http://schemas.openxmlformats.org/officeDocument/2006/relationships/slideLayout" Target="../slideLayouts/slideLayout28.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8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89.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90.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0.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1.gif"/></Relationships>
</file>

<file path=ppt/slides/_rels/slide9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1.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92.xml"/><Relationship Id="rId1" Type="http://schemas.openxmlformats.org/officeDocument/2006/relationships/slideLayout" Target="../slideLayouts/slideLayout23.xml"/><Relationship Id="rId5" Type="http://schemas.openxmlformats.org/officeDocument/2006/relationships/image" Target="../media/image8.png"/><Relationship Id="rId4" Type="http://schemas.openxmlformats.org/officeDocument/2006/relationships/image" Target="../media/image11.gif"/></Relationships>
</file>

<file path=ppt/slides/_rels/slide9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gif"/><Relationship Id="rId7" Type="http://schemas.openxmlformats.org/officeDocument/2006/relationships/image" Target="../media/image12.gif"/><Relationship Id="rId2" Type="http://schemas.openxmlformats.org/officeDocument/2006/relationships/notesSlide" Target="../notesSlides/notesSlide93.xml"/><Relationship Id="rId1" Type="http://schemas.openxmlformats.org/officeDocument/2006/relationships/slideLayout" Target="../slideLayouts/slideLayout5.xml"/><Relationship Id="rId6" Type="http://schemas.openxmlformats.org/officeDocument/2006/relationships/image" Target="../media/image6.gif"/><Relationship Id="rId5" Type="http://schemas.openxmlformats.org/officeDocument/2006/relationships/image" Target="../media/image10.gif"/><Relationship Id="rId4" Type="http://schemas.openxmlformats.org/officeDocument/2006/relationships/image" Target="../media/image5.gif"/></Relationships>
</file>

<file path=ppt/slides/_rels/slide94.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1.gif"/></Relationships>
</file>

<file path=ppt/slides/_rels/slide9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95.xml"/><Relationship Id="rId1" Type="http://schemas.openxmlformats.org/officeDocument/2006/relationships/slideLayout" Target="../slideLayouts/slideLayout23.xml"/><Relationship Id="rId5" Type="http://schemas.openxmlformats.org/officeDocument/2006/relationships/image" Target="../media/image8.png"/><Relationship Id="rId4" Type="http://schemas.openxmlformats.org/officeDocument/2006/relationships/image" Target="../media/image11.gif"/></Relationships>
</file>

<file path=ppt/slides/_rels/slide96.xml.rels><?xml version="1.0" encoding="UTF-8" standalone="yes"?>
<Relationships xmlns="http://schemas.openxmlformats.org/package/2006/relationships"><Relationship Id="rId3" Type="http://schemas.openxmlformats.org/officeDocument/2006/relationships/image" Target="../media/image4.gif"/><Relationship Id="rId7" Type="http://schemas.openxmlformats.org/officeDocument/2006/relationships/image" Target="../media/image8.png"/><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image" Target="../media/image7.gif"/><Relationship Id="rId5" Type="http://schemas.openxmlformats.org/officeDocument/2006/relationships/image" Target="../media/image6.gif"/><Relationship Id="rId4" Type="http://schemas.openxmlformats.org/officeDocument/2006/relationships/image" Target="../media/image5.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43"/>
            <a:ext cx="9144000" cy="5142857"/>
          </a:xfrm>
          <a:prstGeom prst="rect">
            <a:avLst/>
          </a:prstGeom>
        </p:spPr>
      </p:pic>
      <p:sp>
        <p:nvSpPr>
          <p:cNvPr id="8" name="テキスト プレースホルダー 11"/>
          <p:cNvSpPr txBox="1">
            <a:spLocks/>
          </p:cNvSpPr>
          <p:nvPr/>
        </p:nvSpPr>
        <p:spPr>
          <a:xfrm>
            <a:off x="4078148" y="1386911"/>
            <a:ext cx="4889824" cy="788673"/>
          </a:xfrm>
          <a:prstGeom prst="rect">
            <a:avLst/>
          </a:prstGeom>
        </p:spPr>
        <p:txBody>
          <a:bodyPr lIns="68580" tIns="34290" rIns="68580" bIns="34290"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err="1" smtClean="0">
                <a:solidFill>
                  <a:srgbClr val="D35956"/>
                </a:solidFill>
                <a:cs typeface="Arial" pitchFamily="34" charset="0"/>
              </a:rPr>
              <a:t>Dasar-dasar</a:t>
            </a:r>
            <a:r>
              <a:rPr lang="en-US" sz="3600" b="1" dirty="0" smtClean="0">
                <a:solidFill>
                  <a:srgbClr val="D35956"/>
                </a:solidFill>
                <a:cs typeface="Arial" pitchFamily="34" charset="0"/>
              </a:rPr>
              <a:t> </a:t>
            </a:r>
            <a:r>
              <a:rPr lang="en-US" sz="3600" b="1" dirty="0" err="1" smtClean="0">
                <a:solidFill>
                  <a:srgbClr val="D35956"/>
                </a:solidFill>
                <a:cs typeface="Arial" pitchFamily="34" charset="0"/>
              </a:rPr>
              <a:t>Desain</a:t>
            </a:r>
            <a:r>
              <a:rPr lang="en-US" sz="3600" b="1" dirty="0" smtClean="0">
                <a:solidFill>
                  <a:srgbClr val="D35956"/>
                </a:solidFill>
                <a:cs typeface="Arial" pitchFamily="34" charset="0"/>
              </a:rPr>
              <a:t> </a:t>
            </a:r>
            <a:r>
              <a:rPr lang="en-US" sz="3600" b="1" dirty="0" err="1" smtClean="0">
                <a:solidFill>
                  <a:srgbClr val="D35956"/>
                </a:solidFill>
                <a:cs typeface="Arial" pitchFamily="34" charset="0"/>
              </a:rPr>
              <a:t>Komunikasi</a:t>
            </a:r>
            <a:r>
              <a:rPr lang="en-US" sz="3600" b="1" dirty="0" smtClean="0">
                <a:solidFill>
                  <a:srgbClr val="D35956"/>
                </a:solidFill>
                <a:cs typeface="Arial" pitchFamily="34" charset="0"/>
              </a:rPr>
              <a:t> Visual</a:t>
            </a:r>
          </a:p>
          <a:p>
            <a:pPr marL="0" indent="0">
              <a:buNone/>
            </a:pPr>
            <a:r>
              <a:rPr lang="en-US" sz="1800" dirty="0" smtClean="0">
                <a:solidFill>
                  <a:srgbClr val="D35956"/>
                </a:solidFill>
                <a:latin typeface="Calibri" pitchFamily="34" charset="0"/>
                <a:cs typeface="Arial" pitchFamily="34" charset="0"/>
              </a:rPr>
              <a:t>Volume 1</a:t>
            </a:r>
            <a:endParaRPr lang="id-ID" sz="1800" dirty="0">
              <a:solidFill>
                <a:srgbClr val="D35956"/>
              </a:solidFill>
              <a:latin typeface="Calibri" pitchFamily="34" charset="0"/>
              <a:cs typeface="Calibri" pitchFamily="34" charset="0"/>
            </a:endParaRPr>
          </a:p>
        </p:txBody>
      </p:sp>
      <p:cxnSp>
        <p:nvCxnSpPr>
          <p:cNvPr id="9" name="直線コネクタ 9"/>
          <p:cNvCxnSpPr/>
          <p:nvPr/>
        </p:nvCxnSpPr>
        <p:spPr>
          <a:xfrm>
            <a:off x="4572000" y="3105150"/>
            <a:ext cx="3733800"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894104" y="929327"/>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5250689" y="3170679"/>
            <a:ext cx="2424383"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a:t>
            </a:r>
            <a:r>
              <a:rPr lang="en-US" sz="1600" b="1" dirty="0" smtClean="0">
                <a:solidFill>
                  <a:schemeClr val="tx1">
                    <a:lumMod val="65000"/>
                    <a:lumOff val="35000"/>
                  </a:schemeClr>
                </a:solidFill>
              </a:rPr>
              <a:t>SMK/MAK </a:t>
            </a:r>
            <a:r>
              <a:rPr lang="en-US" sz="1600" b="1" dirty="0">
                <a:solidFill>
                  <a:schemeClr val="tx1">
                    <a:lumMod val="65000"/>
                    <a:lumOff val="35000"/>
                  </a:schemeClr>
                </a:solidFill>
              </a:rPr>
              <a:t>KELAS </a:t>
            </a:r>
            <a:r>
              <a:rPr lang="en-US" sz="1600" b="1" dirty="0" smtClean="0">
                <a:solidFill>
                  <a:schemeClr val="tx1">
                    <a:lumMod val="65000"/>
                    <a:lumOff val="35000"/>
                  </a:schemeClr>
                </a:solidFill>
              </a:rPr>
              <a:t>X</a:t>
            </a:r>
            <a:endParaRPr lang="id-ID" sz="1600" b="1" dirty="0">
              <a:solidFill>
                <a:schemeClr val="tx1">
                  <a:lumMod val="65000"/>
                  <a:lumOff val="35000"/>
                </a:schemeClr>
              </a:solidFill>
            </a:endParaRPr>
          </a:p>
        </p:txBody>
      </p:sp>
      <p:grpSp>
        <p:nvGrpSpPr>
          <p:cNvPr id="2" name="Group 1"/>
          <p:cNvGrpSpPr/>
          <p:nvPr/>
        </p:nvGrpSpPr>
        <p:grpSpPr>
          <a:xfrm>
            <a:off x="1158991" y="590550"/>
            <a:ext cx="2574810" cy="3657600"/>
            <a:chOff x="1456972" y="438150"/>
            <a:chExt cx="2574810" cy="3657600"/>
          </a:xfrm>
        </p:grpSpPr>
        <p:sp>
          <p:nvSpPr>
            <p:cNvPr id="13" name="Cube 12"/>
            <p:cNvSpPr/>
            <p:nvPr/>
          </p:nvSpPr>
          <p:spPr>
            <a:xfrm>
              <a:off x="1456973" y="438150"/>
              <a:ext cx="2574809" cy="365760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6972" y="556017"/>
              <a:ext cx="2471135" cy="3539733"/>
            </a:xfrm>
            <a:prstGeom prst="rect">
              <a:avLst/>
            </a:prstGeom>
          </p:spPr>
        </p:pic>
      </p:grpSp>
    </p:spTree>
    <p:extLst>
      <p:ext uri="{BB962C8B-B14F-4D97-AF65-F5344CB8AC3E}">
        <p14:creationId xmlns:p14="http://schemas.microsoft.com/office/powerpoint/2010/main" val="253786522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iterate type="wd">
                                    <p:tmPct val="10000"/>
                                  </p:iterate>
                                  <p:childTnLst>
                                    <p:set>
                                      <p:cBhvr>
                                        <p:cTn id="14" dur="1" fill="hold">
                                          <p:stCondLst>
                                            <p:cond delay="0"/>
                                          </p:stCondLst>
                                        </p:cTn>
                                        <p:tgtEl>
                                          <p:spTgt spid="8">
                                            <p:txEl>
                                              <p:pRg st="1" end="1"/>
                                            </p:txEl>
                                          </p:spTgt>
                                        </p:tgtEl>
                                        <p:attrNameLst>
                                          <p:attrName>style.visibility</p:attrName>
                                        </p:attrNameLst>
                                      </p:cBhvr>
                                      <p:to>
                                        <p:strVal val="visible"/>
                                      </p:to>
                                    </p:set>
                                    <p:anim calcmode="lin" valueType="num">
                                      <p:cBhvr additive="base">
                                        <p:cTn id="15" dur="500" fill="hold"/>
                                        <p:tgtEl>
                                          <p:spTgt spid="8">
                                            <p:txEl>
                                              <p:pRg st="1" end="1"/>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8">
                                            <p:txEl>
                                              <p:pRg st="1" end="1"/>
                                            </p:txEl>
                                          </p:spTgt>
                                        </p:tgtEl>
                                        <p:attrNameLst>
                                          <p:attrName>ppt_y</p:attrName>
                                        </p:attrNameLst>
                                      </p:cBhvr>
                                      <p:tavLst>
                                        <p:tav tm="0">
                                          <p:val>
                                            <p:strVal val="#ppt_y"/>
                                          </p:val>
                                        </p:tav>
                                        <p:tav tm="100000">
                                          <p:val>
                                            <p:strVal val="#ppt_y"/>
                                          </p:val>
                                        </p:tav>
                                      </p:tavLst>
                                    </p:anim>
                                  </p:childTnLst>
                                </p:cTn>
                              </p:par>
                            </p:childTnLst>
                          </p:cTn>
                        </p:par>
                        <p:par>
                          <p:cTn id="17" fill="hold">
                            <p:stCondLst>
                              <p:cond delay="1600"/>
                            </p:stCondLst>
                            <p:childTnLst>
                              <p:par>
                                <p:cTn id="18" presetID="16" presetClass="entr" presetSubtype="37"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outVertical)">
                                      <p:cBhvr>
                                        <p:cTn id="20" dur="1000"/>
                                        <p:tgtEl>
                                          <p:spTgt spid="9"/>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Effect transition="in" filter="fade">
                                      <p:cBhvr>
                                        <p:cTn id="2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566" name="Google Shape;566;p10"/>
          <p:cNvSpPr txBox="1">
            <a:spLocks noGrp="1"/>
          </p:cNvSpPr>
          <p:nvPr>
            <p:ph type="ctrTitle"/>
          </p:nvPr>
        </p:nvSpPr>
        <p:spPr>
          <a:xfrm>
            <a:off x="1025100" y="1579375"/>
            <a:ext cx="2504400" cy="502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700"/>
              <a:buNone/>
            </a:pPr>
            <a:r>
              <a:rPr lang="en-US" sz="3200" b="1">
                <a:latin typeface="Arial"/>
                <a:ea typeface="Arial"/>
                <a:cs typeface="Arial"/>
                <a:sym typeface="Arial"/>
              </a:rPr>
              <a:t>Definisi</a:t>
            </a:r>
            <a:endParaRPr sz="3200" b="1">
              <a:latin typeface="Arial"/>
              <a:ea typeface="Arial"/>
              <a:cs typeface="Arial"/>
              <a:sym typeface="Arial"/>
            </a:endParaRPr>
          </a:p>
        </p:txBody>
      </p:sp>
      <p:sp>
        <p:nvSpPr>
          <p:cNvPr id="567" name="Google Shape;567;p10"/>
          <p:cNvSpPr txBox="1">
            <a:spLocks noGrp="1"/>
          </p:cNvSpPr>
          <p:nvPr>
            <p:ph type="subTitle" idx="1"/>
          </p:nvPr>
        </p:nvSpPr>
        <p:spPr>
          <a:xfrm>
            <a:off x="1025100" y="2082125"/>
            <a:ext cx="2504400" cy="1634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SzPts val="900"/>
              <a:buNone/>
            </a:pPr>
            <a:r>
              <a:rPr lang="en-US" sz="1400"/>
              <a:t>Sebuah konsep ekonomi baru, yaitu ide dan kreativitas dari sumber daya manusia (SDM) sebagai penopang utama dalam kegiatan ekonomi melalui proses produksi.</a:t>
            </a:r>
            <a:endParaRPr sz="1400"/>
          </a:p>
        </p:txBody>
      </p:sp>
      <p:pic>
        <p:nvPicPr>
          <p:cNvPr id="568" name="Google Shape;568;p10" descr="Shape&#10;&#10;Description automatically generated with low confidence"/>
          <p:cNvPicPr preferRelativeResize="0"/>
          <p:nvPr/>
        </p:nvPicPr>
        <p:blipFill rotWithShape="1">
          <a:blip r:embed="rId3">
            <a:alphaModFix/>
          </a:blip>
          <a:srcRect/>
          <a:stretch/>
        </p:blipFill>
        <p:spPr>
          <a:xfrm>
            <a:off x="6733882" y="1311557"/>
            <a:ext cx="1260192" cy="1260192"/>
          </a:xfrm>
          <a:prstGeom prst="rect">
            <a:avLst/>
          </a:prstGeom>
          <a:noFill/>
          <a:ln>
            <a:noFill/>
          </a:ln>
        </p:spPr>
      </p:pic>
      <p:sp>
        <p:nvSpPr>
          <p:cNvPr id="569" name="Google Shape;569;p10"/>
          <p:cNvSpPr/>
          <p:nvPr/>
        </p:nvSpPr>
        <p:spPr>
          <a:xfrm rot="-5400000" flipH="1">
            <a:off x="7082610" y="2200770"/>
            <a:ext cx="540483" cy="1282442"/>
          </a:xfrm>
          <a:custGeom>
            <a:avLst/>
            <a:gdLst/>
            <a:ahLst/>
            <a:cxnLst/>
            <a:rect l="l" t="t" r="r" b="b"/>
            <a:pathLst>
              <a:path w="540483" h="1282442" extrusionOk="0">
                <a:moveTo>
                  <a:pt x="0" y="641221"/>
                </a:moveTo>
                <a:lnTo>
                  <a:pt x="0" y="1282442"/>
                </a:lnTo>
                <a:lnTo>
                  <a:pt x="540482" y="641221"/>
                </a:lnTo>
                <a:lnTo>
                  <a:pt x="540483" y="641221"/>
                </a:lnTo>
                <a:lnTo>
                  <a:pt x="1" y="0"/>
                </a:lnTo>
                <a:lnTo>
                  <a:pt x="1" y="641221"/>
                </a:lnTo>
                <a:close/>
              </a:path>
            </a:pathLst>
          </a:custGeom>
          <a:solidFill>
            <a:srgbClr val="E8BF0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70" name="Google Shape;570;p10"/>
          <p:cNvSpPr/>
          <p:nvPr/>
        </p:nvSpPr>
        <p:spPr>
          <a:xfrm rot="-5400000">
            <a:off x="7104862" y="400097"/>
            <a:ext cx="540483" cy="1282442"/>
          </a:xfrm>
          <a:custGeom>
            <a:avLst/>
            <a:gdLst/>
            <a:ahLst/>
            <a:cxnLst/>
            <a:rect l="l" t="t" r="r" b="b"/>
            <a:pathLst>
              <a:path w="540483" h="1282442" extrusionOk="0">
                <a:moveTo>
                  <a:pt x="0" y="641221"/>
                </a:moveTo>
                <a:lnTo>
                  <a:pt x="0" y="1282442"/>
                </a:lnTo>
                <a:lnTo>
                  <a:pt x="540482" y="641221"/>
                </a:lnTo>
                <a:lnTo>
                  <a:pt x="540483" y="641221"/>
                </a:lnTo>
                <a:lnTo>
                  <a:pt x="1" y="0"/>
                </a:lnTo>
                <a:lnTo>
                  <a:pt x="1" y="641221"/>
                </a:lnTo>
                <a:close/>
              </a:path>
            </a:pathLst>
          </a:custGeom>
          <a:solidFill>
            <a:srgbClr val="A0143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571" name="Google Shape;571;p10"/>
          <p:cNvGrpSpPr/>
          <p:nvPr/>
        </p:nvGrpSpPr>
        <p:grpSpPr>
          <a:xfrm>
            <a:off x="0" y="4662237"/>
            <a:ext cx="9144000" cy="481263"/>
            <a:chOff x="0" y="4662237"/>
            <a:chExt cx="9144000" cy="481263"/>
          </a:xfrm>
        </p:grpSpPr>
        <p:pic>
          <p:nvPicPr>
            <p:cNvPr id="572" name="Google Shape;572;p10"/>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573" name="Google Shape;573;p10"/>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6"/>
                                        </p:tgtEl>
                                        <p:attrNameLst>
                                          <p:attrName>style.visibility</p:attrName>
                                        </p:attrNameLst>
                                      </p:cBhvr>
                                      <p:to>
                                        <p:strVal val="visible"/>
                                      </p:to>
                                    </p:set>
                                    <p:animEffect transition="in" filter="fade">
                                      <p:cBhvr>
                                        <p:cTn id="7" dur="500"/>
                                        <p:tgtEl>
                                          <p:spTgt spid="566"/>
                                        </p:tgtEl>
                                      </p:cBhvr>
                                    </p:animEffect>
                                  </p:childTnLst>
                                </p:cTn>
                              </p:par>
                              <p:par>
                                <p:cTn id="8" presetID="10" presetClass="entr" presetSubtype="0" fill="hold" nodeType="withEffect">
                                  <p:stCondLst>
                                    <p:cond delay="200"/>
                                  </p:stCondLst>
                                  <p:childTnLst>
                                    <p:set>
                                      <p:cBhvr>
                                        <p:cTn id="9" dur="1" fill="hold">
                                          <p:stCondLst>
                                            <p:cond delay="0"/>
                                          </p:stCondLst>
                                        </p:cTn>
                                        <p:tgtEl>
                                          <p:spTgt spid="567">
                                            <p:txEl>
                                              <p:pRg st="0" end="0"/>
                                            </p:txEl>
                                          </p:spTgt>
                                        </p:tgtEl>
                                        <p:attrNameLst>
                                          <p:attrName>style.visibility</p:attrName>
                                        </p:attrNameLst>
                                      </p:cBhvr>
                                      <p:to>
                                        <p:strVal val="visible"/>
                                      </p:to>
                                    </p:set>
                                    <p:animEffect transition="in" filter="fade">
                                      <p:cBhvr>
                                        <p:cTn id="10" dur="500"/>
                                        <p:tgtEl>
                                          <p:spTgt spid="5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11"/>
          <p:cNvSpPr/>
          <p:nvPr/>
        </p:nvSpPr>
        <p:spPr>
          <a:xfrm>
            <a:off x="1360593" y="794685"/>
            <a:ext cx="2424401" cy="2329534"/>
          </a:xfrm>
          <a:custGeom>
            <a:avLst/>
            <a:gdLst/>
            <a:ahLst/>
            <a:cxnLst/>
            <a:rect l="l" t="t" r="r" b="b"/>
            <a:pathLst>
              <a:path w="35957" h="34550" extrusionOk="0">
                <a:moveTo>
                  <a:pt x="35909" y="1"/>
                </a:moveTo>
                <a:cubicBezTo>
                  <a:pt x="16079" y="1"/>
                  <a:pt x="1" y="15475"/>
                  <a:pt x="1" y="34550"/>
                </a:cubicBezTo>
                <a:lnTo>
                  <a:pt x="35854" y="34550"/>
                </a:lnTo>
                <a:lnTo>
                  <a:pt x="35957" y="40"/>
                </a:lnTo>
                <a:lnTo>
                  <a:pt x="35909"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9" name="Google Shape;579;p11"/>
          <p:cNvSpPr/>
          <p:nvPr/>
        </p:nvSpPr>
        <p:spPr>
          <a:xfrm>
            <a:off x="3781260" y="797382"/>
            <a:ext cx="2399184" cy="2324747"/>
          </a:xfrm>
          <a:custGeom>
            <a:avLst/>
            <a:gdLst/>
            <a:ahLst/>
            <a:cxnLst/>
            <a:rect l="l" t="t" r="r" b="b"/>
            <a:pathLst>
              <a:path w="35583" h="34479" extrusionOk="0">
                <a:moveTo>
                  <a:pt x="0" y="0"/>
                </a:moveTo>
                <a:lnTo>
                  <a:pt x="0" y="34478"/>
                </a:lnTo>
                <a:lnTo>
                  <a:pt x="35583" y="34478"/>
                </a:lnTo>
                <a:lnTo>
                  <a:pt x="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0" name="Google Shape;580;p11"/>
          <p:cNvSpPr/>
          <p:nvPr/>
        </p:nvSpPr>
        <p:spPr>
          <a:xfrm>
            <a:off x="3778575" y="2070125"/>
            <a:ext cx="3380407" cy="2283234"/>
          </a:xfrm>
          <a:custGeom>
            <a:avLst/>
            <a:gdLst/>
            <a:ahLst/>
            <a:cxnLst/>
            <a:rect l="l" t="t" r="r" b="b"/>
            <a:pathLst>
              <a:path w="35957" h="30497" extrusionOk="0">
                <a:moveTo>
                  <a:pt x="0" y="1"/>
                </a:moveTo>
                <a:lnTo>
                  <a:pt x="0" y="30496"/>
                </a:lnTo>
                <a:lnTo>
                  <a:pt x="35957" y="30496"/>
                </a:lnTo>
                <a:lnTo>
                  <a:pt x="3595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8800"/>
              <a:buFont typeface="Arial"/>
              <a:buNone/>
            </a:pPr>
            <a:endParaRPr sz="8800" b="0" i="0" u="none" strike="noStrike" cap="none">
              <a:solidFill>
                <a:srgbClr val="000000"/>
              </a:solidFill>
              <a:latin typeface="Arial"/>
              <a:ea typeface="Arial"/>
              <a:cs typeface="Arial"/>
              <a:sym typeface="Arial"/>
            </a:endParaRPr>
          </a:p>
        </p:txBody>
      </p:sp>
      <p:sp>
        <p:nvSpPr>
          <p:cNvPr id="581" name="Google Shape;581;p11"/>
          <p:cNvSpPr txBox="1">
            <a:spLocks noGrp="1"/>
          </p:cNvSpPr>
          <p:nvPr>
            <p:ph type="subTitle" idx="2"/>
          </p:nvPr>
        </p:nvSpPr>
        <p:spPr>
          <a:xfrm>
            <a:off x="778994" y="2237650"/>
            <a:ext cx="3006000" cy="2700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2100"/>
              <a:buNone/>
            </a:pPr>
            <a:r>
              <a:rPr lang="en-US" sz="2000" b="1">
                <a:solidFill>
                  <a:schemeClr val="lt1"/>
                </a:solidFill>
                <a:latin typeface="Arial"/>
                <a:ea typeface="Arial"/>
                <a:cs typeface="Arial"/>
                <a:sym typeface="Arial"/>
              </a:rPr>
              <a:t>Joseph </a:t>
            </a:r>
            <a:endParaRPr/>
          </a:p>
          <a:p>
            <a:pPr marL="0" lvl="0" indent="0" algn="r" rtl="0">
              <a:lnSpc>
                <a:spcPct val="100000"/>
              </a:lnSpc>
              <a:spcBef>
                <a:spcPts val="0"/>
              </a:spcBef>
              <a:spcAft>
                <a:spcPts val="0"/>
              </a:spcAft>
              <a:buSzPts val="2100"/>
              <a:buNone/>
            </a:pPr>
            <a:r>
              <a:rPr lang="en-US" sz="2000" b="1">
                <a:solidFill>
                  <a:schemeClr val="lt1"/>
                </a:solidFill>
                <a:latin typeface="Arial"/>
                <a:ea typeface="Arial"/>
                <a:cs typeface="Arial"/>
                <a:sym typeface="Arial"/>
              </a:rPr>
              <a:t>Schumpeter</a:t>
            </a:r>
            <a:endParaRPr sz="2000" b="1">
              <a:solidFill>
                <a:schemeClr val="lt1"/>
              </a:solidFill>
              <a:latin typeface="Arial"/>
              <a:ea typeface="Arial"/>
              <a:cs typeface="Arial"/>
              <a:sym typeface="Arial"/>
            </a:endParaRPr>
          </a:p>
        </p:txBody>
      </p:sp>
      <p:pic>
        <p:nvPicPr>
          <p:cNvPr id="582" name="Google Shape;582;p11" descr="Joseph Schumpeter and the Economics of Imperialism"/>
          <p:cNvPicPr preferRelativeResize="0"/>
          <p:nvPr/>
        </p:nvPicPr>
        <p:blipFill rotWithShape="1">
          <a:blip r:embed="rId3">
            <a:alphaModFix/>
          </a:blip>
          <a:srcRect/>
          <a:stretch/>
        </p:blipFill>
        <p:spPr>
          <a:xfrm>
            <a:off x="1267805" y="157887"/>
            <a:ext cx="2517189" cy="1912238"/>
          </a:xfrm>
          <a:prstGeom prst="rect">
            <a:avLst/>
          </a:prstGeom>
          <a:noFill/>
          <a:ln>
            <a:noFill/>
          </a:ln>
        </p:spPr>
      </p:pic>
      <p:sp>
        <p:nvSpPr>
          <p:cNvPr id="583" name="Google Shape;583;p11"/>
          <p:cNvSpPr txBox="1"/>
          <p:nvPr/>
        </p:nvSpPr>
        <p:spPr>
          <a:xfrm>
            <a:off x="3784994" y="1763550"/>
            <a:ext cx="2775644" cy="18620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1500" b="0" i="0" u="none" strike="noStrike" cap="none">
                <a:solidFill>
                  <a:srgbClr val="000000"/>
                </a:solidFill>
                <a:latin typeface="Arial"/>
                <a:ea typeface="Arial"/>
                <a:cs typeface="Arial"/>
                <a:sym typeface="Arial"/>
              </a:rPr>
              <a:t>“</a:t>
            </a:r>
            <a:endParaRPr/>
          </a:p>
        </p:txBody>
      </p:sp>
      <p:sp>
        <p:nvSpPr>
          <p:cNvPr id="584" name="Google Shape;584;p11"/>
          <p:cNvSpPr txBox="1"/>
          <p:nvPr/>
        </p:nvSpPr>
        <p:spPr>
          <a:xfrm>
            <a:off x="3874268" y="2571750"/>
            <a:ext cx="3050700" cy="147732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0" i="0" u="none" strike="noStrike" cap="none">
                <a:solidFill>
                  <a:srgbClr val="000000"/>
                </a:solidFill>
                <a:latin typeface="Open Sans"/>
                <a:ea typeface="Open Sans"/>
                <a:cs typeface="Open Sans"/>
                <a:sym typeface="Open Sans"/>
              </a:rPr>
              <a:t>Perusahaan baru dengan jiwa </a:t>
            </a:r>
            <a:r>
              <a:rPr lang="en-US" sz="1800" b="1" i="0" u="none" strike="noStrike" cap="none">
                <a:solidFill>
                  <a:schemeClr val="accent1"/>
                </a:solidFill>
                <a:latin typeface="Open Sans"/>
                <a:ea typeface="Open Sans"/>
                <a:cs typeface="Open Sans"/>
                <a:sym typeface="Open Sans"/>
              </a:rPr>
              <a:t>kewirausahaan</a:t>
            </a:r>
            <a:r>
              <a:rPr lang="en-US" sz="1800" b="0" i="0" u="none" strike="noStrike" cap="none">
                <a:solidFill>
                  <a:srgbClr val="000000"/>
                </a:solidFill>
                <a:latin typeface="Open Sans"/>
                <a:ea typeface="Open Sans"/>
                <a:cs typeface="Open Sans"/>
                <a:sym typeface="Open Sans"/>
              </a:rPr>
              <a:t> akan muncul dan menggantikan perusahaan lama yang </a:t>
            </a:r>
            <a:r>
              <a:rPr lang="en-US" sz="1800" b="1" i="0" u="none" strike="noStrike" cap="none">
                <a:solidFill>
                  <a:schemeClr val="accent1"/>
                </a:solidFill>
                <a:latin typeface="Open Sans"/>
                <a:ea typeface="Open Sans"/>
                <a:cs typeface="Open Sans"/>
                <a:sym typeface="Open Sans"/>
              </a:rPr>
              <a:t>kurang inovatif</a:t>
            </a:r>
            <a:endParaRPr sz="1800" b="1" i="0" u="none" strike="noStrike" cap="none">
              <a:solidFill>
                <a:schemeClr val="accent1"/>
              </a:solidFill>
              <a:latin typeface="Open Sans"/>
              <a:ea typeface="Open Sans"/>
              <a:cs typeface="Open Sans"/>
              <a:sym typeface="Open Sans"/>
            </a:endParaRPr>
          </a:p>
        </p:txBody>
      </p:sp>
      <p:pic>
        <p:nvPicPr>
          <p:cNvPr id="585" name="Google Shape;585;p11" descr="A picture containing black, white, outdoor object, night sky&#10;&#10;Description automatically generated"/>
          <p:cNvPicPr preferRelativeResize="0"/>
          <p:nvPr/>
        </p:nvPicPr>
        <p:blipFill rotWithShape="1">
          <a:blip r:embed="rId4">
            <a:alphaModFix/>
          </a:blip>
          <a:srcRect/>
          <a:stretch/>
        </p:blipFill>
        <p:spPr>
          <a:xfrm>
            <a:off x="3787031" y="156043"/>
            <a:ext cx="2354973" cy="1912238"/>
          </a:xfrm>
          <a:prstGeom prst="rect">
            <a:avLst/>
          </a:prstGeom>
          <a:noFill/>
          <a:ln>
            <a:noFill/>
          </a:ln>
        </p:spPr>
      </p:pic>
      <p:sp>
        <p:nvSpPr>
          <p:cNvPr id="586" name="Google Shape;586;p11"/>
          <p:cNvSpPr/>
          <p:nvPr/>
        </p:nvSpPr>
        <p:spPr>
          <a:xfrm rot="10800000">
            <a:off x="3778570" y="488312"/>
            <a:ext cx="1546273" cy="1585874"/>
          </a:xfrm>
          <a:prstGeom prst="triangle">
            <a:avLst>
              <a:gd name="adj" fmla="val 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87" name="Google Shape;587;p11"/>
          <p:cNvSpPr/>
          <p:nvPr/>
        </p:nvSpPr>
        <p:spPr>
          <a:xfrm>
            <a:off x="3778572" y="-426087"/>
            <a:ext cx="2517188" cy="9144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88" name="Google Shape;588;p11"/>
          <p:cNvSpPr/>
          <p:nvPr/>
        </p:nvSpPr>
        <p:spPr>
          <a:xfrm>
            <a:off x="5324846" y="447712"/>
            <a:ext cx="873220" cy="1620324"/>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89" name="Google Shape;589;p11"/>
          <p:cNvSpPr txBox="1">
            <a:spLocks noGrp="1"/>
          </p:cNvSpPr>
          <p:nvPr>
            <p:ph type="ctrTitle"/>
          </p:nvPr>
        </p:nvSpPr>
        <p:spPr>
          <a:xfrm>
            <a:off x="720000" y="860400"/>
            <a:ext cx="7089000" cy="9072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2700"/>
              <a:buNone/>
            </a:pPr>
            <a:r>
              <a:rPr lang="en-US" b="1">
                <a:solidFill>
                  <a:schemeClr val="accent1"/>
                </a:solidFill>
                <a:latin typeface="Arial"/>
                <a:ea typeface="Arial"/>
                <a:cs typeface="Arial"/>
                <a:sym typeface="Arial"/>
              </a:rPr>
              <a:t>Creative</a:t>
            </a:r>
            <a:r>
              <a:rPr lang="en-US" b="1">
                <a:latin typeface="Arial"/>
                <a:ea typeface="Arial"/>
                <a:cs typeface="Arial"/>
                <a:sym typeface="Arial"/>
              </a:rPr>
              <a:t> Destruction</a:t>
            </a:r>
            <a:r>
              <a:rPr lang="en-US">
                <a:latin typeface="Arial"/>
                <a:ea typeface="Arial"/>
                <a:cs typeface="Arial"/>
                <a:sym typeface="Arial"/>
              </a:rPr>
              <a:t/>
            </a:r>
            <a:br>
              <a:rPr lang="en-US">
                <a:latin typeface="Arial"/>
                <a:ea typeface="Arial"/>
                <a:cs typeface="Arial"/>
                <a:sym typeface="Arial"/>
              </a:rPr>
            </a:br>
            <a:r>
              <a:rPr lang="en-US">
                <a:latin typeface="Arial"/>
                <a:ea typeface="Arial"/>
                <a:cs typeface="Arial"/>
                <a:sym typeface="Arial"/>
              </a:rPr>
              <a:t>Theory</a:t>
            </a:r>
            <a:endParaRPr>
              <a:latin typeface="Arial"/>
              <a:ea typeface="Arial"/>
              <a:cs typeface="Arial"/>
              <a:sym typeface="Arial"/>
            </a:endParaRPr>
          </a:p>
        </p:txBody>
      </p:sp>
      <p:grpSp>
        <p:nvGrpSpPr>
          <p:cNvPr id="590" name="Google Shape;590;p11"/>
          <p:cNvGrpSpPr/>
          <p:nvPr/>
        </p:nvGrpSpPr>
        <p:grpSpPr>
          <a:xfrm>
            <a:off x="0" y="4662237"/>
            <a:ext cx="9144000" cy="481263"/>
            <a:chOff x="0" y="4662237"/>
            <a:chExt cx="9144000" cy="481263"/>
          </a:xfrm>
        </p:grpSpPr>
        <p:pic>
          <p:nvPicPr>
            <p:cNvPr id="591" name="Google Shape;591;p11"/>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592" name="Google Shape;592;p11"/>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p12"/>
          <p:cNvSpPr/>
          <p:nvPr/>
        </p:nvSpPr>
        <p:spPr>
          <a:xfrm>
            <a:off x="1360593" y="794685"/>
            <a:ext cx="2424401" cy="2329534"/>
          </a:xfrm>
          <a:custGeom>
            <a:avLst/>
            <a:gdLst/>
            <a:ahLst/>
            <a:cxnLst/>
            <a:rect l="l" t="t" r="r" b="b"/>
            <a:pathLst>
              <a:path w="35957" h="34550" extrusionOk="0">
                <a:moveTo>
                  <a:pt x="35909" y="1"/>
                </a:moveTo>
                <a:cubicBezTo>
                  <a:pt x="16079" y="1"/>
                  <a:pt x="1" y="15475"/>
                  <a:pt x="1" y="34550"/>
                </a:cubicBezTo>
                <a:lnTo>
                  <a:pt x="35854" y="34550"/>
                </a:lnTo>
                <a:lnTo>
                  <a:pt x="35957" y="40"/>
                </a:lnTo>
                <a:lnTo>
                  <a:pt x="35909"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8" name="Google Shape;598;p12"/>
          <p:cNvSpPr/>
          <p:nvPr/>
        </p:nvSpPr>
        <p:spPr>
          <a:xfrm>
            <a:off x="3781260" y="797382"/>
            <a:ext cx="2399184" cy="2324747"/>
          </a:xfrm>
          <a:custGeom>
            <a:avLst/>
            <a:gdLst/>
            <a:ahLst/>
            <a:cxnLst/>
            <a:rect l="l" t="t" r="r" b="b"/>
            <a:pathLst>
              <a:path w="35583" h="34479" extrusionOk="0">
                <a:moveTo>
                  <a:pt x="0" y="0"/>
                </a:moveTo>
                <a:lnTo>
                  <a:pt x="0" y="34478"/>
                </a:lnTo>
                <a:lnTo>
                  <a:pt x="35583" y="34478"/>
                </a:lnTo>
                <a:lnTo>
                  <a:pt x="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9" name="Google Shape;599;p12"/>
          <p:cNvSpPr/>
          <p:nvPr/>
        </p:nvSpPr>
        <p:spPr>
          <a:xfrm>
            <a:off x="3778575" y="2070125"/>
            <a:ext cx="3380407" cy="2283234"/>
          </a:xfrm>
          <a:custGeom>
            <a:avLst/>
            <a:gdLst/>
            <a:ahLst/>
            <a:cxnLst/>
            <a:rect l="l" t="t" r="r" b="b"/>
            <a:pathLst>
              <a:path w="35957" h="30497" extrusionOk="0">
                <a:moveTo>
                  <a:pt x="0" y="1"/>
                </a:moveTo>
                <a:lnTo>
                  <a:pt x="0" y="30496"/>
                </a:lnTo>
                <a:lnTo>
                  <a:pt x="35957" y="30496"/>
                </a:lnTo>
                <a:lnTo>
                  <a:pt x="3595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8800"/>
              <a:buFont typeface="Arial"/>
              <a:buNone/>
            </a:pPr>
            <a:endParaRPr sz="8800" b="0" i="0" u="none" strike="noStrike" cap="none">
              <a:solidFill>
                <a:srgbClr val="000000"/>
              </a:solidFill>
              <a:latin typeface="Arial"/>
              <a:ea typeface="Arial"/>
              <a:cs typeface="Arial"/>
              <a:sym typeface="Arial"/>
            </a:endParaRPr>
          </a:p>
        </p:txBody>
      </p:sp>
      <p:sp>
        <p:nvSpPr>
          <p:cNvPr id="600" name="Google Shape;600;p12"/>
          <p:cNvSpPr txBox="1">
            <a:spLocks noGrp="1"/>
          </p:cNvSpPr>
          <p:nvPr>
            <p:ph type="subTitle" idx="2"/>
          </p:nvPr>
        </p:nvSpPr>
        <p:spPr>
          <a:xfrm>
            <a:off x="778994" y="2237650"/>
            <a:ext cx="3006000" cy="2700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2100"/>
              <a:buNone/>
            </a:pPr>
            <a:r>
              <a:rPr lang="en-US" sz="2000" b="1">
                <a:solidFill>
                  <a:schemeClr val="lt1"/>
                </a:solidFill>
                <a:latin typeface="Arial"/>
                <a:ea typeface="Arial"/>
                <a:cs typeface="Arial"/>
                <a:sym typeface="Arial"/>
              </a:rPr>
              <a:t>John </a:t>
            </a:r>
            <a:endParaRPr/>
          </a:p>
          <a:p>
            <a:pPr marL="0" lvl="0" indent="0" algn="r" rtl="0">
              <a:lnSpc>
                <a:spcPct val="100000"/>
              </a:lnSpc>
              <a:spcBef>
                <a:spcPts val="0"/>
              </a:spcBef>
              <a:spcAft>
                <a:spcPts val="0"/>
              </a:spcAft>
              <a:buSzPts val="2100"/>
              <a:buNone/>
            </a:pPr>
            <a:r>
              <a:rPr lang="en-US" sz="2000" b="1">
                <a:solidFill>
                  <a:schemeClr val="lt1"/>
                </a:solidFill>
                <a:latin typeface="Arial"/>
                <a:ea typeface="Arial"/>
                <a:cs typeface="Arial"/>
                <a:sym typeface="Arial"/>
              </a:rPr>
              <a:t>Howkins</a:t>
            </a:r>
            <a:endParaRPr sz="2000" b="1">
              <a:solidFill>
                <a:schemeClr val="lt1"/>
              </a:solidFill>
              <a:latin typeface="Arial"/>
              <a:ea typeface="Arial"/>
              <a:cs typeface="Arial"/>
              <a:sym typeface="Arial"/>
            </a:endParaRPr>
          </a:p>
        </p:txBody>
      </p:sp>
      <p:pic>
        <p:nvPicPr>
          <p:cNvPr id="601" name="Google Shape;601;p12"/>
          <p:cNvPicPr preferRelativeResize="0"/>
          <p:nvPr/>
        </p:nvPicPr>
        <p:blipFill rotWithShape="1">
          <a:blip r:embed="rId3">
            <a:alphaModFix/>
          </a:blip>
          <a:srcRect/>
          <a:stretch/>
        </p:blipFill>
        <p:spPr>
          <a:xfrm>
            <a:off x="1489646" y="157887"/>
            <a:ext cx="2301767" cy="1912238"/>
          </a:xfrm>
          <a:prstGeom prst="rect">
            <a:avLst/>
          </a:prstGeom>
          <a:noFill/>
          <a:ln>
            <a:noFill/>
          </a:ln>
        </p:spPr>
      </p:pic>
      <p:sp>
        <p:nvSpPr>
          <p:cNvPr id="602" name="Google Shape;602;p12"/>
          <p:cNvSpPr txBox="1"/>
          <p:nvPr/>
        </p:nvSpPr>
        <p:spPr>
          <a:xfrm>
            <a:off x="3784994" y="1763550"/>
            <a:ext cx="2775644" cy="18620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1500" b="0" i="0" u="none" strike="noStrike" cap="none">
                <a:solidFill>
                  <a:srgbClr val="000000"/>
                </a:solidFill>
                <a:latin typeface="Arial"/>
                <a:ea typeface="Arial"/>
                <a:cs typeface="Arial"/>
                <a:sym typeface="Arial"/>
              </a:rPr>
              <a:t>“</a:t>
            </a:r>
            <a:endParaRPr/>
          </a:p>
        </p:txBody>
      </p:sp>
      <p:sp>
        <p:nvSpPr>
          <p:cNvPr id="603" name="Google Shape;603;p12"/>
          <p:cNvSpPr txBox="1"/>
          <p:nvPr/>
        </p:nvSpPr>
        <p:spPr>
          <a:xfrm>
            <a:off x="3874268" y="2571750"/>
            <a:ext cx="3050700"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0" i="0" u="none" strike="noStrike" cap="none">
                <a:solidFill>
                  <a:srgbClr val="000000"/>
                </a:solidFill>
                <a:latin typeface="Open Sans"/>
                <a:ea typeface="Open Sans"/>
                <a:cs typeface="Open Sans"/>
                <a:sym typeface="Open Sans"/>
              </a:rPr>
              <a:t>Ekonomi kreatif sebagai kegiatan ekonomi yang input dan output-nya adalah gagasan</a:t>
            </a:r>
            <a:endParaRPr sz="1800" b="1" i="0" u="none" strike="noStrike" cap="none">
              <a:solidFill>
                <a:schemeClr val="accent1"/>
              </a:solidFill>
              <a:latin typeface="Open Sans"/>
              <a:ea typeface="Open Sans"/>
              <a:cs typeface="Open Sans"/>
              <a:sym typeface="Open Sans"/>
            </a:endParaRPr>
          </a:p>
        </p:txBody>
      </p:sp>
      <p:pic>
        <p:nvPicPr>
          <p:cNvPr id="604" name="Google Shape;604;p12" descr="A picture containing black, white, outdoor object, night sky&#10;&#10;Description automatically generated"/>
          <p:cNvPicPr preferRelativeResize="0"/>
          <p:nvPr/>
        </p:nvPicPr>
        <p:blipFill rotWithShape="1">
          <a:blip r:embed="rId4">
            <a:alphaModFix/>
          </a:blip>
          <a:srcRect/>
          <a:stretch/>
        </p:blipFill>
        <p:spPr>
          <a:xfrm>
            <a:off x="3787031" y="156043"/>
            <a:ext cx="2354973" cy="1912238"/>
          </a:xfrm>
          <a:prstGeom prst="rect">
            <a:avLst/>
          </a:prstGeom>
          <a:noFill/>
          <a:ln>
            <a:noFill/>
          </a:ln>
        </p:spPr>
      </p:pic>
      <p:sp>
        <p:nvSpPr>
          <p:cNvPr id="605" name="Google Shape;605;p12"/>
          <p:cNvSpPr/>
          <p:nvPr/>
        </p:nvSpPr>
        <p:spPr>
          <a:xfrm rot="10800000">
            <a:off x="3778570" y="488312"/>
            <a:ext cx="1546273" cy="1585874"/>
          </a:xfrm>
          <a:prstGeom prst="triangle">
            <a:avLst>
              <a:gd name="adj" fmla="val 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6" name="Google Shape;606;p12"/>
          <p:cNvSpPr/>
          <p:nvPr/>
        </p:nvSpPr>
        <p:spPr>
          <a:xfrm>
            <a:off x="3778572" y="-426087"/>
            <a:ext cx="2517188" cy="9144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7" name="Google Shape;607;p12"/>
          <p:cNvSpPr/>
          <p:nvPr/>
        </p:nvSpPr>
        <p:spPr>
          <a:xfrm>
            <a:off x="5324846" y="447712"/>
            <a:ext cx="873220" cy="1620324"/>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8" name="Google Shape;608;p12"/>
          <p:cNvSpPr txBox="1">
            <a:spLocks noGrp="1"/>
          </p:cNvSpPr>
          <p:nvPr>
            <p:ph type="ctrTitle"/>
          </p:nvPr>
        </p:nvSpPr>
        <p:spPr>
          <a:xfrm>
            <a:off x="720000" y="860400"/>
            <a:ext cx="7089000" cy="9072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2700"/>
              <a:buNone/>
            </a:pPr>
            <a:r>
              <a:rPr lang="en-US" b="1">
                <a:latin typeface="Arial"/>
                <a:ea typeface="Arial"/>
                <a:cs typeface="Arial"/>
                <a:sym typeface="Arial"/>
              </a:rPr>
              <a:t>He</a:t>
            </a:r>
            <a:r>
              <a:rPr lang="en-US" b="1">
                <a:solidFill>
                  <a:schemeClr val="accent1"/>
                </a:solidFill>
                <a:latin typeface="Arial"/>
                <a:ea typeface="Arial"/>
                <a:cs typeface="Arial"/>
                <a:sym typeface="Arial"/>
              </a:rPr>
              <a:t> said…</a:t>
            </a:r>
            <a:endParaRPr>
              <a:latin typeface="Arial"/>
              <a:ea typeface="Arial"/>
              <a:cs typeface="Arial"/>
              <a:sym typeface="Arial"/>
            </a:endParaRPr>
          </a:p>
        </p:txBody>
      </p:sp>
      <p:grpSp>
        <p:nvGrpSpPr>
          <p:cNvPr id="609" name="Google Shape;609;p12"/>
          <p:cNvGrpSpPr/>
          <p:nvPr/>
        </p:nvGrpSpPr>
        <p:grpSpPr>
          <a:xfrm>
            <a:off x="0" y="4662237"/>
            <a:ext cx="9144000" cy="481263"/>
            <a:chOff x="0" y="4662237"/>
            <a:chExt cx="9144000" cy="481263"/>
          </a:xfrm>
        </p:grpSpPr>
        <p:pic>
          <p:nvPicPr>
            <p:cNvPr id="610" name="Google Shape;610;p12"/>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611" name="Google Shape;611;p12"/>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13"/>
          <p:cNvSpPr txBox="1">
            <a:spLocks noGrp="1"/>
          </p:cNvSpPr>
          <p:nvPr>
            <p:ph type="title"/>
          </p:nvPr>
        </p:nvSpPr>
        <p:spPr>
          <a:xfrm>
            <a:off x="1717570" y="2347316"/>
            <a:ext cx="5708860"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6000" b="1">
                <a:latin typeface="Arial"/>
                <a:ea typeface="Arial"/>
                <a:cs typeface="Arial"/>
                <a:sym typeface="Arial"/>
              </a:rPr>
              <a:t>Karakteristik </a:t>
            </a:r>
            <a:r>
              <a:rPr lang="en-US" sz="6000" b="1">
                <a:solidFill>
                  <a:schemeClr val="accent1"/>
                </a:solidFill>
                <a:latin typeface="Arial"/>
                <a:ea typeface="Arial"/>
                <a:cs typeface="Arial"/>
                <a:sym typeface="Arial"/>
              </a:rPr>
              <a:t>Ekonomi Kreatif</a:t>
            </a:r>
            <a:endParaRPr sz="6000" b="1">
              <a:solidFill>
                <a:schemeClr val="accent1"/>
              </a:solidFill>
              <a:latin typeface="Arial"/>
              <a:ea typeface="Arial"/>
              <a:cs typeface="Arial"/>
              <a:sym typeface="Arial"/>
            </a:endParaRPr>
          </a:p>
        </p:txBody>
      </p:sp>
      <p:pic>
        <p:nvPicPr>
          <p:cNvPr id="617" name="Google Shape;617;p13" descr="A picture containing shape&#10;&#10;Description automatically generated"/>
          <p:cNvPicPr preferRelativeResize="0"/>
          <p:nvPr/>
        </p:nvPicPr>
        <p:blipFill rotWithShape="1">
          <a:blip r:embed="rId3">
            <a:alphaModFix/>
          </a:blip>
          <a:srcRect/>
          <a:stretch/>
        </p:blipFill>
        <p:spPr>
          <a:xfrm>
            <a:off x="6996701" y="1112820"/>
            <a:ext cx="1496815" cy="1458930"/>
          </a:xfrm>
          <a:prstGeom prst="rect">
            <a:avLst/>
          </a:prstGeom>
          <a:noFill/>
          <a:ln>
            <a:noFill/>
          </a:ln>
        </p:spPr>
      </p:pic>
      <p:grpSp>
        <p:nvGrpSpPr>
          <p:cNvPr id="618" name="Google Shape;618;p13"/>
          <p:cNvGrpSpPr/>
          <p:nvPr/>
        </p:nvGrpSpPr>
        <p:grpSpPr>
          <a:xfrm>
            <a:off x="0" y="4662237"/>
            <a:ext cx="9144000" cy="481263"/>
            <a:chOff x="0" y="4662237"/>
            <a:chExt cx="9144000" cy="481263"/>
          </a:xfrm>
        </p:grpSpPr>
        <p:pic>
          <p:nvPicPr>
            <p:cNvPr id="619" name="Google Shape;619;p13"/>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620" name="Google Shape;620;p13"/>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6"/>
                                        </p:tgtEl>
                                        <p:attrNameLst>
                                          <p:attrName>style.visibility</p:attrName>
                                        </p:attrNameLst>
                                      </p:cBhvr>
                                      <p:to>
                                        <p:strVal val="visible"/>
                                      </p:to>
                                    </p:set>
                                    <p:animEffect transition="in" filter="fade">
                                      <p:cBhvr>
                                        <p:cTn id="7" dur="500"/>
                                        <p:tgtEl>
                                          <p:spTgt spid="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p14"/>
          <p:cNvSpPr txBox="1">
            <a:spLocks noGrp="1"/>
          </p:cNvSpPr>
          <p:nvPr>
            <p:ph type="ctrTitle"/>
          </p:nvPr>
        </p:nvSpPr>
        <p:spPr>
          <a:xfrm>
            <a:off x="720213" y="1137240"/>
            <a:ext cx="7704000" cy="907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700"/>
              <a:buNone/>
            </a:pPr>
            <a:r>
              <a:rPr lang="en-US" sz="2800" b="1">
                <a:solidFill>
                  <a:schemeClr val="accent1"/>
                </a:solidFill>
                <a:latin typeface="Arial"/>
                <a:ea typeface="Arial"/>
                <a:cs typeface="Arial"/>
                <a:sym typeface="Arial"/>
              </a:rPr>
              <a:t>Ekonomi Kreatif </a:t>
            </a:r>
            <a:r>
              <a:rPr lang="en-US" sz="2800" b="1">
                <a:latin typeface="Arial"/>
                <a:ea typeface="Arial"/>
                <a:cs typeface="Arial"/>
                <a:sym typeface="Arial"/>
              </a:rPr>
              <a:t>itu..</a:t>
            </a:r>
            <a:endParaRPr sz="2800" b="1">
              <a:latin typeface="Arial"/>
              <a:ea typeface="Arial"/>
              <a:cs typeface="Arial"/>
              <a:sym typeface="Arial"/>
            </a:endParaRPr>
          </a:p>
        </p:txBody>
      </p:sp>
      <p:sp>
        <p:nvSpPr>
          <p:cNvPr id="626" name="Google Shape;626;p14"/>
          <p:cNvSpPr txBox="1">
            <a:spLocks noGrp="1"/>
          </p:cNvSpPr>
          <p:nvPr>
            <p:ph type="subTitle" idx="1"/>
          </p:nvPr>
        </p:nvSpPr>
        <p:spPr>
          <a:xfrm>
            <a:off x="699012" y="2079000"/>
            <a:ext cx="2562667" cy="5886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900"/>
              <a:buNone/>
            </a:pPr>
            <a:r>
              <a:rPr lang="en-US"/>
              <a:t>Menjual ide atau gagasan yang menjadi kekuatan utama</a:t>
            </a:r>
            <a:endParaRPr/>
          </a:p>
          <a:p>
            <a:pPr marL="0" lvl="0" indent="0" algn="r" rtl="0">
              <a:lnSpc>
                <a:spcPct val="100000"/>
              </a:lnSpc>
              <a:spcBef>
                <a:spcPts val="0"/>
              </a:spcBef>
              <a:spcAft>
                <a:spcPts val="0"/>
              </a:spcAft>
              <a:buSzPts val="900"/>
              <a:buNone/>
            </a:pPr>
            <a:r>
              <a:rPr lang="en-US"/>
              <a:t>bagi industri kreatif.</a:t>
            </a:r>
            <a:endParaRPr/>
          </a:p>
        </p:txBody>
      </p:sp>
      <p:sp>
        <p:nvSpPr>
          <p:cNvPr id="627" name="Google Shape;627;p14"/>
          <p:cNvSpPr txBox="1">
            <a:spLocks noGrp="1"/>
          </p:cNvSpPr>
          <p:nvPr>
            <p:ph type="subTitle" idx="2"/>
          </p:nvPr>
        </p:nvSpPr>
        <p:spPr>
          <a:xfrm>
            <a:off x="1017175" y="1767600"/>
            <a:ext cx="2244600" cy="3114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1600"/>
              <a:buNone/>
            </a:pPr>
            <a:r>
              <a:rPr lang="en-US" b="1">
                <a:latin typeface="Arial"/>
                <a:ea typeface="Arial"/>
                <a:cs typeface="Arial"/>
                <a:sym typeface="Arial"/>
              </a:rPr>
              <a:t>1</a:t>
            </a:r>
            <a:endParaRPr b="1">
              <a:latin typeface="Arial"/>
              <a:ea typeface="Arial"/>
              <a:cs typeface="Arial"/>
              <a:sym typeface="Arial"/>
            </a:endParaRPr>
          </a:p>
        </p:txBody>
      </p:sp>
      <p:sp>
        <p:nvSpPr>
          <p:cNvPr id="628" name="Google Shape;628;p14"/>
          <p:cNvSpPr txBox="1">
            <a:spLocks noGrp="1"/>
          </p:cNvSpPr>
          <p:nvPr>
            <p:ph type="subTitle" idx="3"/>
          </p:nvPr>
        </p:nvSpPr>
        <p:spPr>
          <a:xfrm>
            <a:off x="1017679" y="3045600"/>
            <a:ext cx="2244000" cy="5886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900"/>
              <a:buNone/>
            </a:pPr>
            <a:r>
              <a:rPr lang="en-US"/>
              <a:t>Memiliki bidang usaha yang tidak terbatas.</a:t>
            </a:r>
            <a:endParaRPr/>
          </a:p>
        </p:txBody>
      </p:sp>
      <p:sp>
        <p:nvSpPr>
          <p:cNvPr id="629" name="Google Shape;629;p14"/>
          <p:cNvSpPr txBox="1">
            <a:spLocks noGrp="1"/>
          </p:cNvSpPr>
          <p:nvPr>
            <p:ph type="subTitle" idx="4"/>
          </p:nvPr>
        </p:nvSpPr>
        <p:spPr>
          <a:xfrm>
            <a:off x="1017175" y="2734200"/>
            <a:ext cx="2244600" cy="3114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1600"/>
              <a:buNone/>
            </a:pPr>
            <a:r>
              <a:rPr lang="en-US" b="1">
                <a:latin typeface="Arial"/>
                <a:ea typeface="Arial"/>
                <a:cs typeface="Arial"/>
                <a:sym typeface="Arial"/>
              </a:rPr>
              <a:t>3</a:t>
            </a:r>
            <a:endParaRPr b="1">
              <a:latin typeface="Arial"/>
              <a:ea typeface="Arial"/>
              <a:cs typeface="Arial"/>
              <a:sym typeface="Arial"/>
            </a:endParaRPr>
          </a:p>
        </p:txBody>
      </p:sp>
      <p:sp>
        <p:nvSpPr>
          <p:cNvPr id="630" name="Google Shape;630;p14"/>
          <p:cNvSpPr txBox="1">
            <a:spLocks noGrp="1"/>
          </p:cNvSpPr>
          <p:nvPr>
            <p:ph type="subTitle" idx="5"/>
          </p:nvPr>
        </p:nvSpPr>
        <p:spPr>
          <a:xfrm>
            <a:off x="699012" y="4012200"/>
            <a:ext cx="2562667" cy="5886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900"/>
              <a:buNone/>
            </a:pPr>
            <a:r>
              <a:rPr lang="en-US"/>
              <a:t>Membutuhkan kerja sama dari pelaku usaha, yaitu para kaum intelektual dan pemerintah</a:t>
            </a:r>
            <a:endParaRPr/>
          </a:p>
        </p:txBody>
      </p:sp>
      <p:sp>
        <p:nvSpPr>
          <p:cNvPr id="631" name="Google Shape;631;p14"/>
          <p:cNvSpPr txBox="1">
            <a:spLocks noGrp="1"/>
          </p:cNvSpPr>
          <p:nvPr>
            <p:ph type="subTitle" idx="6"/>
          </p:nvPr>
        </p:nvSpPr>
        <p:spPr>
          <a:xfrm>
            <a:off x="1017175" y="3700800"/>
            <a:ext cx="2244600" cy="3114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1600"/>
              <a:buNone/>
            </a:pPr>
            <a:r>
              <a:rPr lang="en-US" b="1">
                <a:latin typeface="Arial"/>
                <a:ea typeface="Arial"/>
                <a:cs typeface="Arial"/>
                <a:sym typeface="Arial"/>
              </a:rPr>
              <a:t>5</a:t>
            </a:r>
            <a:endParaRPr b="1">
              <a:latin typeface="Arial"/>
              <a:ea typeface="Arial"/>
              <a:cs typeface="Arial"/>
              <a:sym typeface="Arial"/>
            </a:endParaRPr>
          </a:p>
        </p:txBody>
      </p:sp>
      <p:sp>
        <p:nvSpPr>
          <p:cNvPr id="632" name="Google Shape;632;p14"/>
          <p:cNvSpPr txBox="1">
            <a:spLocks noGrp="1"/>
          </p:cNvSpPr>
          <p:nvPr>
            <p:ph type="subTitle" idx="7"/>
          </p:nvPr>
        </p:nvSpPr>
        <p:spPr>
          <a:xfrm>
            <a:off x="5862253" y="2079000"/>
            <a:ext cx="2561959" cy="588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900"/>
              <a:buNone/>
            </a:pPr>
            <a:r>
              <a:rPr lang="en-US"/>
              <a:t>Merupakan ciptaan intelektual yang asli, baru, unik, dan</a:t>
            </a:r>
            <a:endParaRPr/>
          </a:p>
          <a:p>
            <a:pPr marL="0" lvl="0" indent="0" algn="l" rtl="0">
              <a:lnSpc>
                <a:spcPct val="100000"/>
              </a:lnSpc>
              <a:spcBef>
                <a:spcPts val="0"/>
              </a:spcBef>
              <a:spcAft>
                <a:spcPts val="0"/>
              </a:spcAft>
              <a:buSzPts val="900"/>
              <a:buNone/>
            </a:pPr>
            <a:r>
              <a:rPr lang="en-US"/>
              <a:t>menginspirasi</a:t>
            </a:r>
            <a:endParaRPr/>
          </a:p>
        </p:txBody>
      </p:sp>
      <p:sp>
        <p:nvSpPr>
          <p:cNvPr id="633" name="Google Shape;633;p14"/>
          <p:cNvSpPr txBox="1">
            <a:spLocks noGrp="1"/>
          </p:cNvSpPr>
          <p:nvPr>
            <p:ph type="subTitle" idx="8"/>
          </p:nvPr>
        </p:nvSpPr>
        <p:spPr>
          <a:xfrm>
            <a:off x="5861750" y="1767600"/>
            <a:ext cx="2244300" cy="31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b="1">
                <a:latin typeface="Arial"/>
                <a:ea typeface="Arial"/>
                <a:cs typeface="Arial"/>
                <a:sym typeface="Arial"/>
              </a:rPr>
              <a:t>2</a:t>
            </a:r>
            <a:endParaRPr b="1">
              <a:latin typeface="Arial"/>
              <a:ea typeface="Arial"/>
              <a:cs typeface="Arial"/>
              <a:sym typeface="Arial"/>
            </a:endParaRPr>
          </a:p>
        </p:txBody>
      </p:sp>
      <p:sp>
        <p:nvSpPr>
          <p:cNvPr id="634" name="Google Shape;634;p14"/>
          <p:cNvSpPr txBox="1">
            <a:spLocks noGrp="1"/>
          </p:cNvSpPr>
          <p:nvPr>
            <p:ph type="subTitle" idx="9"/>
          </p:nvPr>
        </p:nvSpPr>
        <p:spPr>
          <a:xfrm>
            <a:off x="5862254" y="3045600"/>
            <a:ext cx="2244000" cy="588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900"/>
              <a:buNone/>
            </a:pPr>
            <a:r>
              <a:rPr lang="en-US"/>
              <a:t>Membangun konsep yang relatif.</a:t>
            </a:r>
            <a:endParaRPr/>
          </a:p>
        </p:txBody>
      </p:sp>
      <p:sp>
        <p:nvSpPr>
          <p:cNvPr id="635" name="Google Shape;635;p14"/>
          <p:cNvSpPr txBox="1">
            <a:spLocks noGrp="1"/>
          </p:cNvSpPr>
          <p:nvPr>
            <p:ph type="subTitle" idx="13"/>
          </p:nvPr>
        </p:nvSpPr>
        <p:spPr>
          <a:xfrm>
            <a:off x="5861750" y="2734200"/>
            <a:ext cx="2244300" cy="31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b="1">
                <a:latin typeface="Arial"/>
                <a:ea typeface="Arial"/>
                <a:cs typeface="Arial"/>
                <a:sym typeface="Arial"/>
              </a:rPr>
              <a:t>4</a:t>
            </a:r>
            <a:endParaRPr b="1">
              <a:latin typeface="Arial"/>
              <a:ea typeface="Arial"/>
              <a:cs typeface="Arial"/>
              <a:sym typeface="Arial"/>
            </a:endParaRPr>
          </a:p>
        </p:txBody>
      </p:sp>
      <p:pic>
        <p:nvPicPr>
          <p:cNvPr id="636" name="Google Shape;636;p14" descr="Shape, square&#10;&#10;Description automatically generated"/>
          <p:cNvPicPr preferRelativeResize="0"/>
          <p:nvPr/>
        </p:nvPicPr>
        <p:blipFill rotWithShape="1">
          <a:blip r:embed="rId3">
            <a:alphaModFix/>
          </a:blip>
          <a:srcRect/>
          <a:stretch/>
        </p:blipFill>
        <p:spPr>
          <a:xfrm>
            <a:off x="3585681" y="-810450"/>
            <a:ext cx="1974640" cy="1974640"/>
          </a:xfrm>
          <a:prstGeom prst="rect">
            <a:avLst/>
          </a:prstGeom>
          <a:noFill/>
          <a:ln>
            <a:noFill/>
          </a:ln>
        </p:spPr>
      </p:pic>
      <p:sp>
        <p:nvSpPr>
          <p:cNvPr id="637" name="Google Shape;637;p14"/>
          <p:cNvSpPr/>
          <p:nvPr/>
        </p:nvSpPr>
        <p:spPr>
          <a:xfrm>
            <a:off x="3585679" y="-949765"/>
            <a:ext cx="1974641" cy="106744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638" name="Google Shape;638;p14"/>
          <p:cNvGrpSpPr/>
          <p:nvPr/>
        </p:nvGrpSpPr>
        <p:grpSpPr>
          <a:xfrm>
            <a:off x="0" y="4662237"/>
            <a:ext cx="9144000" cy="481263"/>
            <a:chOff x="0" y="4662237"/>
            <a:chExt cx="9144000" cy="481263"/>
          </a:xfrm>
        </p:grpSpPr>
        <p:pic>
          <p:nvPicPr>
            <p:cNvPr id="639" name="Google Shape;639;p14"/>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640" name="Google Shape;640;p14"/>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25"/>
                                        </p:tgtEl>
                                        <p:attrNameLst>
                                          <p:attrName>style.visibility</p:attrName>
                                        </p:attrNameLst>
                                      </p:cBhvr>
                                      <p:to>
                                        <p:strVal val="visible"/>
                                      </p:to>
                                    </p:set>
                                    <p:animEffect transition="in" filter="fade">
                                      <p:cBhvr>
                                        <p:cTn id="7" dur="500"/>
                                        <p:tgtEl>
                                          <p:spTgt spid="6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27">
                                            <p:txEl>
                                              <p:pRg st="0" end="0"/>
                                            </p:txEl>
                                          </p:spTgt>
                                        </p:tgtEl>
                                        <p:attrNameLst>
                                          <p:attrName>style.visibility</p:attrName>
                                        </p:attrNameLst>
                                      </p:cBhvr>
                                      <p:to>
                                        <p:strVal val="visible"/>
                                      </p:to>
                                    </p:set>
                                    <p:anim calcmode="lin" valueType="num">
                                      <p:cBhvr additive="base">
                                        <p:cTn id="12" dur="500"/>
                                        <p:tgtEl>
                                          <p:spTgt spid="627">
                                            <p:txEl>
                                              <p:pRg st="0" end="0"/>
                                            </p:txEl>
                                          </p:spTgt>
                                        </p:tgtEl>
                                        <p:attrNameLst>
                                          <p:attrName>ppt_x</p:attrName>
                                        </p:attrNameLst>
                                      </p:cBhvr>
                                      <p:tavLst>
                                        <p:tav tm="0">
                                          <p:val>
                                            <p:strVal val="#ppt_x-1"/>
                                          </p:val>
                                        </p:tav>
                                        <p:tav tm="100000">
                                          <p:val>
                                            <p:strVal val="#ppt_x"/>
                                          </p:val>
                                        </p:tav>
                                      </p:tavLst>
                                    </p:anim>
                                  </p:childTnLst>
                                </p:cTn>
                              </p:par>
                              <p:par>
                                <p:cTn id="13" presetID="2" presetClass="entr" presetSubtype="8" fill="hold" nodeType="withEffect">
                                  <p:stCondLst>
                                    <p:cond delay="200"/>
                                  </p:stCondLst>
                                  <p:childTnLst>
                                    <p:set>
                                      <p:cBhvr>
                                        <p:cTn id="14" dur="1" fill="hold">
                                          <p:stCondLst>
                                            <p:cond delay="0"/>
                                          </p:stCondLst>
                                        </p:cTn>
                                        <p:tgtEl>
                                          <p:spTgt spid="626">
                                            <p:txEl>
                                              <p:pRg st="0" end="0"/>
                                            </p:txEl>
                                          </p:spTgt>
                                        </p:tgtEl>
                                        <p:attrNameLst>
                                          <p:attrName>style.visibility</p:attrName>
                                        </p:attrNameLst>
                                      </p:cBhvr>
                                      <p:to>
                                        <p:strVal val="visible"/>
                                      </p:to>
                                    </p:set>
                                    <p:anim calcmode="lin" valueType="num">
                                      <p:cBhvr additive="base">
                                        <p:cTn id="15" dur="500"/>
                                        <p:tgtEl>
                                          <p:spTgt spid="626">
                                            <p:txEl>
                                              <p:pRg st="0" end="0"/>
                                            </p:txEl>
                                          </p:spTgt>
                                        </p:tgtEl>
                                        <p:attrNameLst>
                                          <p:attrName>ppt_x</p:attrName>
                                        </p:attrNameLst>
                                      </p:cBhvr>
                                      <p:tavLst>
                                        <p:tav tm="0">
                                          <p:val>
                                            <p:strVal val="#ppt_x-1"/>
                                          </p:val>
                                        </p:tav>
                                        <p:tav tm="100000">
                                          <p:val>
                                            <p:strVal val="#ppt_x"/>
                                          </p:val>
                                        </p:tav>
                                      </p:tavLst>
                                    </p:anim>
                                  </p:childTnLst>
                                </p:cTn>
                              </p:par>
                              <p:par>
                                <p:cTn id="16" presetID="2" presetClass="entr" presetSubtype="8" fill="hold" nodeType="withEffect">
                                  <p:stCondLst>
                                    <p:cond delay="200"/>
                                  </p:stCondLst>
                                  <p:childTnLst>
                                    <p:set>
                                      <p:cBhvr>
                                        <p:cTn id="17" dur="1" fill="hold">
                                          <p:stCondLst>
                                            <p:cond delay="0"/>
                                          </p:stCondLst>
                                        </p:cTn>
                                        <p:tgtEl>
                                          <p:spTgt spid="626">
                                            <p:txEl>
                                              <p:pRg st="1" end="1"/>
                                            </p:txEl>
                                          </p:spTgt>
                                        </p:tgtEl>
                                        <p:attrNameLst>
                                          <p:attrName>style.visibility</p:attrName>
                                        </p:attrNameLst>
                                      </p:cBhvr>
                                      <p:to>
                                        <p:strVal val="visible"/>
                                      </p:to>
                                    </p:set>
                                    <p:anim calcmode="lin" valueType="num">
                                      <p:cBhvr additive="base">
                                        <p:cTn id="18" dur="500"/>
                                        <p:tgtEl>
                                          <p:spTgt spid="626">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633">
                                            <p:txEl>
                                              <p:pRg st="0" end="0"/>
                                            </p:txEl>
                                          </p:spTgt>
                                        </p:tgtEl>
                                        <p:attrNameLst>
                                          <p:attrName>style.visibility</p:attrName>
                                        </p:attrNameLst>
                                      </p:cBhvr>
                                      <p:to>
                                        <p:strVal val="visible"/>
                                      </p:to>
                                    </p:set>
                                    <p:anim calcmode="lin" valueType="num">
                                      <p:cBhvr additive="base">
                                        <p:cTn id="23" dur="500"/>
                                        <p:tgtEl>
                                          <p:spTgt spid="633">
                                            <p:txEl>
                                              <p:pRg st="0" end="0"/>
                                            </p:txEl>
                                          </p:spTgt>
                                        </p:tgtEl>
                                        <p:attrNameLst>
                                          <p:attrName>ppt_x</p:attrName>
                                        </p:attrNameLst>
                                      </p:cBhvr>
                                      <p:tavLst>
                                        <p:tav tm="0">
                                          <p:val>
                                            <p:strVal val="#ppt_x+1"/>
                                          </p:val>
                                        </p:tav>
                                        <p:tav tm="100000">
                                          <p:val>
                                            <p:strVal val="#ppt_x"/>
                                          </p:val>
                                        </p:tav>
                                      </p:tavLst>
                                    </p:anim>
                                  </p:childTnLst>
                                </p:cTn>
                              </p:par>
                              <p:par>
                                <p:cTn id="24" presetID="2" presetClass="entr" presetSubtype="2" fill="hold" nodeType="withEffect">
                                  <p:stCondLst>
                                    <p:cond delay="200"/>
                                  </p:stCondLst>
                                  <p:childTnLst>
                                    <p:set>
                                      <p:cBhvr>
                                        <p:cTn id="25" dur="1" fill="hold">
                                          <p:stCondLst>
                                            <p:cond delay="0"/>
                                          </p:stCondLst>
                                        </p:cTn>
                                        <p:tgtEl>
                                          <p:spTgt spid="632">
                                            <p:txEl>
                                              <p:pRg st="0" end="0"/>
                                            </p:txEl>
                                          </p:spTgt>
                                        </p:tgtEl>
                                        <p:attrNameLst>
                                          <p:attrName>style.visibility</p:attrName>
                                        </p:attrNameLst>
                                      </p:cBhvr>
                                      <p:to>
                                        <p:strVal val="visible"/>
                                      </p:to>
                                    </p:set>
                                    <p:anim calcmode="lin" valueType="num">
                                      <p:cBhvr additive="base">
                                        <p:cTn id="26" dur="500"/>
                                        <p:tgtEl>
                                          <p:spTgt spid="632">
                                            <p:txEl>
                                              <p:pRg st="0" end="0"/>
                                            </p:txEl>
                                          </p:spTgt>
                                        </p:tgtEl>
                                        <p:attrNameLst>
                                          <p:attrName>ppt_x</p:attrName>
                                        </p:attrNameLst>
                                      </p:cBhvr>
                                      <p:tavLst>
                                        <p:tav tm="0">
                                          <p:val>
                                            <p:strVal val="#ppt_x+1"/>
                                          </p:val>
                                        </p:tav>
                                        <p:tav tm="100000">
                                          <p:val>
                                            <p:strVal val="#ppt_x"/>
                                          </p:val>
                                        </p:tav>
                                      </p:tavLst>
                                    </p:anim>
                                  </p:childTnLst>
                                </p:cTn>
                              </p:par>
                              <p:par>
                                <p:cTn id="27" presetID="2" presetClass="entr" presetSubtype="2" fill="hold" nodeType="withEffect">
                                  <p:stCondLst>
                                    <p:cond delay="200"/>
                                  </p:stCondLst>
                                  <p:childTnLst>
                                    <p:set>
                                      <p:cBhvr>
                                        <p:cTn id="28" dur="1" fill="hold">
                                          <p:stCondLst>
                                            <p:cond delay="0"/>
                                          </p:stCondLst>
                                        </p:cTn>
                                        <p:tgtEl>
                                          <p:spTgt spid="632">
                                            <p:txEl>
                                              <p:pRg st="1" end="1"/>
                                            </p:txEl>
                                          </p:spTgt>
                                        </p:tgtEl>
                                        <p:attrNameLst>
                                          <p:attrName>style.visibility</p:attrName>
                                        </p:attrNameLst>
                                      </p:cBhvr>
                                      <p:to>
                                        <p:strVal val="visible"/>
                                      </p:to>
                                    </p:set>
                                    <p:anim calcmode="lin" valueType="num">
                                      <p:cBhvr additive="base">
                                        <p:cTn id="29" dur="500"/>
                                        <p:tgtEl>
                                          <p:spTgt spid="632">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629">
                                            <p:txEl>
                                              <p:pRg st="0" end="0"/>
                                            </p:txEl>
                                          </p:spTgt>
                                        </p:tgtEl>
                                        <p:attrNameLst>
                                          <p:attrName>style.visibility</p:attrName>
                                        </p:attrNameLst>
                                      </p:cBhvr>
                                      <p:to>
                                        <p:strVal val="visible"/>
                                      </p:to>
                                    </p:set>
                                    <p:anim calcmode="lin" valueType="num">
                                      <p:cBhvr additive="base">
                                        <p:cTn id="34" dur="500"/>
                                        <p:tgtEl>
                                          <p:spTgt spid="629">
                                            <p:txEl>
                                              <p:pRg st="0" end="0"/>
                                            </p:txEl>
                                          </p:spTgt>
                                        </p:tgtEl>
                                        <p:attrNameLst>
                                          <p:attrName>ppt_x</p:attrName>
                                        </p:attrNameLst>
                                      </p:cBhvr>
                                      <p:tavLst>
                                        <p:tav tm="0">
                                          <p:val>
                                            <p:strVal val="#ppt_x-1"/>
                                          </p:val>
                                        </p:tav>
                                        <p:tav tm="100000">
                                          <p:val>
                                            <p:strVal val="#ppt_x"/>
                                          </p:val>
                                        </p:tav>
                                      </p:tavLst>
                                    </p:anim>
                                  </p:childTnLst>
                                </p:cTn>
                              </p:par>
                              <p:par>
                                <p:cTn id="35" presetID="2" presetClass="entr" presetSubtype="8" fill="hold" nodeType="withEffect">
                                  <p:stCondLst>
                                    <p:cond delay="200"/>
                                  </p:stCondLst>
                                  <p:childTnLst>
                                    <p:set>
                                      <p:cBhvr>
                                        <p:cTn id="36" dur="1" fill="hold">
                                          <p:stCondLst>
                                            <p:cond delay="0"/>
                                          </p:stCondLst>
                                        </p:cTn>
                                        <p:tgtEl>
                                          <p:spTgt spid="628">
                                            <p:txEl>
                                              <p:pRg st="0" end="0"/>
                                            </p:txEl>
                                          </p:spTgt>
                                        </p:tgtEl>
                                        <p:attrNameLst>
                                          <p:attrName>style.visibility</p:attrName>
                                        </p:attrNameLst>
                                      </p:cBhvr>
                                      <p:to>
                                        <p:strVal val="visible"/>
                                      </p:to>
                                    </p:set>
                                    <p:anim calcmode="lin" valueType="num">
                                      <p:cBhvr additive="base">
                                        <p:cTn id="37" dur="500"/>
                                        <p:tgtEl>
                                          <p:spTgt spid="628">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635">
                                            <p:txEl>
                                              <p:pRg st="0" end="0"/>
                                            </p:txEl>
                                          </p:spTgt>
                                        </p:tgtEl>
                                        <p:attrNameLst>
                                          <p:attrName>style.visibility</p:attrName>
                                        </p:attrNameLst>
                                      </p:cBhvr>
                                      <p:to>
                                        <p:strVal val="visible"/>
                                      </p:to>
                                    </p:set>
                                    <p:anim calcmode="lin" valueType="num">
                                      <p:cBhvr additive="base">
                                        <p:cTn id="42" dur="500"/>
                                        <p:tgtEl>
                                          <p:spTgt spid="635">
                                            <p:txEl>
                                              <p:pRg st="0" end="0"/>
                                            </p:txEl>
                                          </p:spTgt>
                                        </p:tgtEl>
                                        <p:attrNameLst>
                                          <p:attrName>ppt_x</p:attrName>
                                        </p:attrNameLst>
                                      </p:cBhvr>
                                      <p:tavLst>
                                        <p:tav tm="0">
                                          <p:val>
                                            <p:strVal val="#ppt_x+1"/>
                                          </p:val>
                                        </p:tav>
                                        <p:tav tm="100000">
                                          <p:val>
                                            <p:strVal val="#ppt_x"/>
                                          </p:val>
                                        </p:tav>
                                      </p:tavLst>
                                    </p:anim>
                                  </p:childTnLst>
                                </p:cTn>
                              </p:par>
                              <p:par>
                                <p:cTn id="43" presetID="2" presetClass="entr" presetSubtype="2" fill="hold" nodeType="withEffect">
                                  <p:stCondLst>
                                    <p:cond delay="200"/>
                                  </p:stCondLst>
                                  <p:childTnLst>
                                    <p:set>
                                      <p:cBhvr>
                                        <p:cTn id="44" dur="1" fill="hold">
                                          <p:stCondLst>
                                            <p:cond delay="0"/>
                                          </p:stCondLst>
                                        </p:cTn>
                                        <p:tgtEl>
                                          <p:spTgt spid="634">
                                            <p:txEl>
                                              <p:pRg st="0" end="0"/>
                                            </p:txEl>
                                          </p:spTgt>
                                        </p:tgtEl>
                                        <p:attrNameLst>
                                          <p:attrName>style.visibility</p:attrName>
                                        </p:attrNameLst>
                                      </p:cBhvr>
                                      <p:to>
                                        <p:strVal val="visible"/>
                                      </p:to>
                                    </p:set>
                                    <p:anim calcmode="lin" valueType="num">
                                      <p:cBhvr additive="base">
                                        <p:cTn id="45" dur="500"/>
                                        <p:tgtEl>
                                          <p:spTgt spid="634">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631">
                                            <p:txEl>
                                              <p:pRg st="0" end="0"/>
                                            </p:txEl>
                                          </p:spTgt>
                                        </p:tgtEl>
                                        <p:attrNameLst>
                                          <p:attrName>style.visibility</p:attrName>
                                        </p:attrNameLst>
                                      </p:cBhvr>
                                      <p:to>
                                        <p:strVal val="visible"/>
                                      </p:to>
                                    </p:set>
                                    <p:anim calcmode="lin" valueType="num">
                                      <p:cBhvr additive="base">
                                        <p:cTn id="50" dur="500"/>
                                        <p:tgtEl>
                                          <p:spTgt spid="631">
                                            <p:txEl>
                                              <p:pRg st="0" end="0"/>
                                            </p:txEl>
                                          </p:spTgt>
                                        </p:tgtEl>
                                        <p:attrNameLst>
                                          <p:attrName>ppt_x</p:attrName>
                                        </p:attrNameLst>
                                      </p:cBhvr>
                                      <p:tavLst>
                                        <p:tav tm="0">
                                          <p:val>
                                            <p:strVal val="#ppt_x-1"/>
                                          </p:val>
                                        </p:tav>
                                        <p:tav tm="100000">
                                          <p:val>
                                            <p:strVal val="#ppt_x"/>
                                          </p:val>
                                        </p:tav>
                                      </p:tavLst>
                                    </p:anim>
                                  </p:childTnLst>
                                </p:cTn>
                              </p:par>
                              <p:par>
                                <p:cTn id="51" presetID="2" presetClass="entr" presetSubtype="8" fill="hold" nodeType="withEffect">
                                  <p:stCondLst>
                                    <p:cond delay="200"/>
                                  </p:stCondLst>
                                  <p:childTnLst>
                                    <p:set>
                                      <p:cBhvr>
                                        <p:cTn id="52" dur="1" fill="hold">
                                          <p:stCondLst>
                                            <p:cond delay="0"/>
                                          </p:stCondLst>
                                        </p:cTn>
                                        <p:tgtEl>
                                          <p:spTgt spid="630">
                                            <p:txEl>
                                              <p:pRg st="0" end="0"/>
                                            </p:txEl>
                                          </p:spTgt>
                                        </p:tgtEl>
                                        <p:attrNameLst>
                                          <p:attrName>style.visibility</p:attrName>
                                        </p:attrNameLst>
                                      </p:cBhvr>
                                      <p:to>
                                        <p:strVal val="visible"/>
                                      </p:to>
                                    </p:set>
                                    <p:anim calcmode="lin" valueType="num">
                                      <p:cBhvr additive="base">
                                        <p:cTn id="53" dur="500"/>
                                        <p:tgtEl>
                                          <p:spTgt spid="630">
                                            <p:txEl>
                                              <p:pRg st="0" end="0"/>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15"/>
          <p:cNvSpPr txBox="1">
            <a:spLocks noGrp="1"/>
          </p:cNvSpPr>
          <p:nvPr>
            <p:ph type="title"/>
          </p:nvPr>
        </p:nvSpPr>
        <p:spPr>
          <a:xfrm>
            <a:off x="1717570" y="2347316"/>
            <a:ext cx="5708860"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6000" b="1">
                <a:latin typeface="Arial"/>
                <a:ea typeface="Arial"/>
                <a:cs typeface="Arial"/>
                <a:sym typeface="Arial"/>
              </a:rPr>
              <a:t>Manfaat</a:t>
            </a:r>
            <a:br>
              <a:rPr lang="en-US" sz="6000" b="1">
                <a:latin typeface="Arial"/>
                <a:ea typeface="Arial"/>
                <a:cs typeface="Arial"/>
                <a:sym typeface="Arial"/>
              </a:rPr>
            </a:br>
            <a:r>
              <a:rPr lang="en-US" sz="6000" b="1">
                <a:latin typeface="Arial"/>
                <a:ea typeface="Arial"/>
                <a:cs typeface="Arial"/>
                <a:sym typeface="Arial"/>
              </a:rPr>
              <a:t> </a:t>
            </a:r>
            <a:r>
              <a:rPr lang="en-US" sz="6000" b="1">
                <a:solidFill>
                  <a:schemeClr val="accent1"/>
                </a:solidFill>
                <a:latin typeface="Arial"/>
                <a:ea typeface="Arial"/>
                <a:cs typeface="Arial"/>
                <a:sym typeface="Arial"/>
              </a:rPr>
              <a:t>Ekonomi Kreatif</a:t>
            </a:r>
            <a:endParaRPr sz="6000" b="1">
              <a:solidFill>
                <a:schemeClr val="accent1"/>
              </a:solidFill>
              <a:latin typeface="Arial"/>
              <a:ea typeface="Arial"/>
              <a:cs typeface="Arial"/>
              <a:sym typeface="Arial"/>
            </a:endParaRPr>
          </a:p>
        </p:txBody>
      </p:sp>
      <p:pic>
        <p:nvPicPr>
          <p:cNvPr id="646" name="Google Shape;646;p15" descr="A picture containing shape&#10;&#10;Description automatically generated"/>
          <p:cNvPicPr preferRelativeResize="0"/>
          <p:nvPr/>
        </p:nvPicPr>
        <p:blipFill rotWithShape="1">
          <a:blip r:embed="rId3">
            <a:alphaModFix/>
          </a:blip>
          <a:srcRect/>
          <a:stretch/>
        </p:blipFill>
        <p:spPr>
          <a:xfrm>
            <a:off x="6996701" y="1112820"/>
            <a:ext cx="1496815" cy="1458930"/>
          </a:xfrm>
          <a:prstGeom prst="rect">
            <a:avLst/>
          </a:prstGeom>
          <a:noFill/>
          <a:ln>
            <a:noFill/>
          </a:ln>
        </p:spPr>
      </p:pic>
      <p:grpSp>
        <p:nvGrpSpPr>
          <p:cNvPr id="647" name="Google Shape;647;p15"/>
          <p:cNvGrpSpPr/>
          <p:nvPr/>
        </p:nvGrpSpPr>
        <p:grpSpPr>
          <a:xfrm>
            <a:off x="0" y="4662237"/>
            <a:ext cx="9144000" cy="481263"/>
            <a:chOff x="0" y="4662237"/>
            <a:chExt cx="9144000" cy="481263"/>
          </a:xfrm>
        </p:grpSpPr>
        <p:pic>
          <p:nvPicPr>
            <p:cNvPr id="648" name="Google Shape;648;p15"/>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649" name="Google Shape;649;p15"/>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45"/>
                                        </p:tgtEl>
                                        <p:attrNameLst>
                                          <p:attrName>style.visibility</p:attrName>
                                        </p:attrNameLst>
                                      </p:cBhvr>
                                      <p:to>
                                        <p:strVal val="visible"/>
                                      </p:to>
                                    </p:set>
                                    <p:animEffect transition="in" filter="fade">
                                      <p:cBhvr>
                                        <p:cTn id="7" dur="500"/>
                                        <p:tgtEl>
                                          <p:spTgt spid="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16"/>
          <p:cNvSpPr/>
          <p:nvPr/>
        </p:nvSpPr>
        <p:spPr>
          <a:xfrm rot="8465552" flipH="1">
            <a:off x="3197604" y="2692977"/>
            <a:ext cx="293133" cy="586492"/>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5" name="Google Shape;655;p16"/>
          <p:cNvSpPr/>
          <p:nvPr/>
        </p:nvSpPr>
        <p:spPr>
          <a:xfrm rot="10800000" flipH="1">
            <a:off x="2816821" y="1630029"/>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6" name="Google Shape;656;p16"/>
          <p:cNvSpPr/>
          <p:nvPr/>
        </p:nvSpPr>
        <p:spPr>
          <a:xfrm rot="-8465552">
            <a:off x="5626013" y="2692977"/>
            <a:ext cx="293133" cy="586492"/>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7" name="Google Shape;657;p16"/>
          <p:cNvSpPr/>
          <p:nvPr/>
        </p:nvSpPr>
        <p:spPr>
          <a:xfrm rot="10800000">
            <a:off x="6034013" y="1630029"/>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8" name="Google Shape;658;p16"/>
          <p:cNvSpPr/>
          <p:nvPr/>
        </p:nvSpPr>
        <p:spPr>
          <a:xfrm rot="-5400000">
            <a:off x="4425596" y="3230180"/>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9" name="Google Shape;659;p16"/>
          <p:cNvSpPr txBox="1">
            <a:spLocks noGrp="1"/>
          </p:cNvSpPr>
          <p:nvPr>
            <p:ph type="ctrTitle"/>
          </p:nvPr>
        </p:nvSpPr>
        <p:spPr>
          <a:xfrm>
            <a:off x="3433500" y="1721600"/>
            <a:ext cx="2359800" cy="739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700"/>
              <a:buNone/>
            </a:pPr>
            <a:r>
              <a:rPr lang="en-US" b="1">
                <a:latin typeface="Arial"/>
                <a:ea typeface="Arial"/>
                <a:cs typeface="Arial"/>
                <a:sym typeface="Arial"/>
              </a:rPr>
              <a:t>5 Manfaat </a:t>
            </a:r>
            <a:r>
              <a:rPr lang="en-US" b="1">
                <a:solidFill>
                  <a:schemeClr val="accent1"/>
                </a:solidFill>
                <a:latin typeface="Arial"/>
                <a:ea typeface="Arial"/>
                <a:cs typeface="Arial"/>
                <a:sym typeface="Arial"/>
              </a:rPr>
              <a:t>Ekonomi Kreatif</a:t>
            </a:r>
            <a:endParaRPr b="1">
              <a:solidFill>
                <a:schemeClr val="accent1"/>
              </a:solidFill>
              <a:latin typeface="Arial"/>
              <a:ea typeface="Arial"/>
              <a:cs typeface="Arial"/>
              <a:sym typeface="Arial"/>
            </a:endParaRPr>
          </a:p>
        </p:txBody>
      </p:sp>
      <p:sp>
        <p:nvSpPr>
          <p:cNvPr id="660" name="Google Shape;660;p16"/>
          <p:cNvSpPr txBox="1">
            <a:spLocks noGrp="1"/>
          </p:cNvSpPr>
          <p:nvPr>
            <p:ph type="subTitle" idx="1"/>
          </p:nvPr>
        </p:nvSpPr>
        <p:spPr>
          <a:xfrm>
            <a:off x="457371" y="1630029"/>
            <a:ext cx="2257101" cy="588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sz="1400" b="1"/>
              <a:t>Menciptakan lapangan pekerjaan yang baru</a:t>
            </a:r>
            <a:endParaRPr sz="1400" b="1"/>
          </a:p>
        </p:txBody>
      </p:sp>
      <p:sp>
        <p:nvSpPr>
          <p:cNvPr id="661" name="Google Shape;661;p16"/>
          <p:cNvSpPr txBox="1"/>
          <p:nvPr/>
        </p:nvSpPr>
        <p:spPr>
          <a:xfrm>
            <a:off x="685801" y="2986223"/>
            <a:ext cx="2462834" cy="58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900"/>
              <a:buFont typeface="Open Sans"/>
              <a:buNone/>
            </a:pPr>
            <a:r>
              <a:rPr lang="en-US" sz="1400" b="1" i="0" u="none" strike="noStrike" cap="none">
                <a:solidFill>
                  <a:schemeClr val="accent5"/>
                </a:solidFill>
                <a:latin typeface="Open Sans"/>
                <a:ea typeface="Open Sans"/>
                <a:cs typeface="Open Sans"/>
                <a:sym typeface="Open Sans"/>
              </a:rPr>
              <a:t>Meningkatkan kreativitas masyarakat</a:t>
            </a:r>
            <a:endParaRPr/>
          </a:p>
        </p:txBody>
      </p:sp>
      <p:sp>
        <p:nvSpPr>
          <p:cNvPr id="662" name="Google Shape;662;p16"/>
          <p:cNvSpPr txBox="1"/>
          <p:nvPr/>
        </p:nvSpPr>
        <p:spPr>
          <a:xfrm>
            <a:off x="3381983" y="3768332"/>
            <a:ext cx="2462834" cy="58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900"/>
              <a:buFont typeface="Open Sans"/>
              <a:buNone/>
            </a:pPr>
            <a:r>
              <a:rPr lang="en-US" sz="1400" b="1" i="0" u="none" strike="noStrike" cap="none">
                <a:solidFill>
                  <a:schemeClr val="accent5"/>
                </a:solidFill>
                <a:latin typeface="Open Sans"/>
                <a:ea typeface="Open Sans"/>
                <a:cs typeface="Open Sans"/>
                <a:sym typeface="Open Sans"/>
              </a:rPr>
              <a:t>Mengurangi pengangguran</a:t>
            </a:r>
            <a:endParaRPr/>
          </a:p>
        </p:txBody>
      </p:sp>
      <p:sp>
        <p:nvSpPr>
          <p:cNvPr id="663" name="Google Shape;663;p16"/>
          <p:cNvSpPr txBox="1"/>
          <p:nvPr/>
        </p:nvSpPr>
        <p:spPr>
          <a:xfrm>
            <a:off x="5854537" y="2923263"/>
            <a:ext cx="2462834" cy="58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900"/>
              <a:buFont typeface="Open Sans"/>
              <a:buNone/>
            </a:pPr>
            <a:r>
              <a:rPr lang="en-US" sz="1400" b="1" i="0" u="none" strike="noStrike" cap="none">
                <a:solidFill>
                  <a:schemeClr val="accent5"/>
                </a:solidFill>
                <a:latin typeface="Open Sans"/>
                <a:ea typeface="Open Sans"/>
                <a:cs typeface="Open Sans"/>
                <a:sym typeface="Open Sans"/>
              </a:rPr>
              <a:t>Meningkatkan inovasi pada berbagai industri</a:t>
            </a:r>
            <a:endParaRPr/>
          </a:p>
        </p:txBody>
      </p:sp>
      <p:sp>
        <p:nvSpPr>
          <p:cNvPr id="664" name="Google Shape;664;p16"/>
          <p:cNvSpPr txBox="1"/>
          <p:nvPr/>
        </p:nvSpPr>
        <p:spPr>
          <a:xfrm>
            <a:off x="6327179" y="1542491"/>
            <a:ext cx="2462834" cy="58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900"/>
              <a:buFont typeface="Open Sans"/>
              <a:buNone/>
            </a:pPr>
            <a:r>
              <a:rPr lang="en-US" sz="1400" b="1" i="0" u="none" strike="noStrike" cap="none">
                <a:solidFill>
                  <a:schemeClr val="accent5"/>
                </a:solidFill>
                <a:latin typeface="Open Sans"/>
                <a:ea typeface="Open Sans"/>
                <a:cs typeface="Open Sans"/>
                <a:sym typeface="Open Sans"/>
              </a:rPr>
              <a:t>Menciptakan </a:t>
            </a:r>
            <a:endParaRPr/>
          </a:p>
          <a:p>
            <a:pPr marL="0" marR="0" lvl="0" indent="0" algn="ctr" rtl="0">
              <a:lnSpc>
                <a:spcPct val="100000"/>
              </a:lnSpc>
              <a:spcBef>
                <a:spcPts val="0"/>
              </a:spcBef>
              <a:spcAft>
                <a:spcPts val="0"/>
              </a:spcAft>
              <a:buClr>
                <a:schemeClr val="accent5"/>
              </a:buClr>
              <a:buSzPts val="900"/>
              <a:buFont typeface="Open Sans"/>
              <a:buNone/>
            </a:pPr>
            <a:r>
              <a:rPr lang="en-US" sz="1400" b="1" i="0" u="none" strike="noStrike" cap="none">
                <a:solidFill>
                  <a:schemeClr val="accent5"/>
                </a:solidFill>
                <a:latin typeface="Open Sans"/>
                <a:ea typeface="Open Sans"/>
                <a:cs typeface="Open Sans"/>
                <a:sym typeface="Open Sans"/>
              </a:rPr>
              <a:t>persaingan usaha yang lebih sehat</a:t>
            </a:r>
            <a:endParaRPr/>
          </a:p>
        </p:txBody>
      </p:sp>
      <p:grpSp>
        <p:nvGrpSpPr>
          <p:cNvPr id="665" name="Google Shape;665;p16"/>
          <p:cNvGrpSpPr/>
          <p:nvPr/>
        </p:nvGrpSpPr>
        <p:grpSpPr>
          <a:xfrm>
            <a:off x="0" y="4662237"/>
            <a:ext cx="9144000" cy="481263"/>
            <a:chOff x="0" y="4662237"/>
            <a:chExt cx="9144000" cy="481263"/>
          </a:xfrm>
        </p:grpSpPr>
        <p:pic>
          <p:nvPicPr>
            <p:cNvPr id="666" name="Google Shape;666;p16"/>
            <p:cNvPicPr preferRelativeResize="0"/>
            <p:nvPr/>
          </p:nvPicPr>
          <p:blipFill rotWithShape="1">
            <a:blip r:embed="rId3">
              <a:alphaModFix/>
            </a:blip>
            <a:srcRect/>
            <a:stretch/>
          </p:blipFill>
          <p:spPr>
            <a:xfrm>
              <a:off x="0" y="4662237"/>
              <a:ext cx="9144000" cy="481263"/>
            </a:xfrm>
            <a:prstGeom prst="rect">
              <a:avLst/>
            </a:prstGeom>
            <a:noFill/>
            <a:ln>
              <a:noFill/>
            </a:ln>
          </p:spPr>
        </p:pic>
        <p:sp>
          <p:nvSpPr>
            <p:cNvPr id="667" name="Google Shape;667;p16"/>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0">
                                            <p:txEl>
                                              <p:pRg st="0" end="0"/>
                                            </p:txEl>
                                          </p:spTgt>
                                        </p:tgtEl>
                                        <p:attrNameLst>
                                          <p:attrName>style.visibility</p:attrName>
                                        </p:attrNameLst>
                                      </p:cBhvr>
                                      <p:to>
                                        <p:strVal val="visible"/>
                                      </p:to>
                                    </p:set>
                                    <p:animEffect transition="in" filter="fade">
                                      <p:cBhvr>
                                        <p:cTn id="7" dur="500"/>
                                        <p:tgtEl>
                                          <p:spTgt spid="66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61">
                                            <p:txEl>
                                              <p:pRg st="0" end="0"/>
                                            </p:txEl>
                                          </p:spTgt>
                                        </p:tgtEl>
                                        <p:attrNameLst>
                                          <p:attrName>style.visibility</p:attrName>
                                        </p:attrNameLst>
                                      </p:cBhvr>
                                      <p:to>
                                        <p:strVal val="visible"/>
                                      </p:to>
                                    </p:set>
                                    <p:animEffect transition="in" filter="fade">
                                      <p:cBhvr>
                                        <p:cTn id="12" dur="500"/>
                                        <p:tgtEl>
                                          <p:spTgt spid="66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62">
                                            <p:txEl>
                                              <p:pRg st="0" end="0"/>
                                            </p:txEl>
                                          </p:spTgt>
                                        </p:tgtEl>
                                        <p:attrNameLst>
                                          <p:attrName>style.visibility</p:attrName>
                                        </p:attrNameLst>
                                      </p:cBhvr>
                                      <p:to>
                                        <p:strVal val="visible"/>
                                      </p:to>
                                    </p:set>
                                    <p:animEffect transition="in" filter="fade">
                                      <p:cBhvr>
                                        <p:cTn id="17" dur="500"/>
                                        <p:tgtEl>
                                          <p:spTgt spid="66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63">
                                            <p:txEl>
                                              <p:pRg st="0" end="0"/>
                                            </p:txEl>
                                          </p:spTgt>
                                        </p:tgtEl>
                                        <p:attrNameLst>
                                          <p:attrName>style.visibility</p:attrName>
                                        </p:attrNameLst>
                                      </p:cBhvr>
                                      <p:to>
                                        <p:strVal val="visible"/>
                                      </p:to>
                                    </p:set>
                                    <p:animEffect transition="in" filter="fade">
                                      <p:cBhvr>
                                        <p:cTn id="22" dur="500"/>
                                        <p:tgtEl>
                                          <p:spTgt spid="66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64"/>
                                        </p:tgtEl>
                                        <p:attrNameLst>
                                          <p:attrName>style.visibility</p:attrName>
                                        </p:attrNameLst>
                                      </p:cBhvr>
                                      <p:to>
                                        <p:strVal val="visible"/>
                                      </p:to>
                                    </p:set>
                                    <p:animEffect transition="in" filter="fade">
                                      <p:cBhvr>
                                        <p:cTn id="27" dur="500"/>
                                        <p:tgtEl>
                                          <p:spTgt spid="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Google Shape;672;p17"/>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673" name="Google Shape;673;p17"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674" name="Google Shape;674;p17"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675" name="Google Shape;675;p17"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676" name="Google Shape;676;p17"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677" name="Google Shape;677;p17"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678" name="Google Shape;678;p17"/>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79" name="Google Shape;679;p17"/>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80" name="Google Shape;680;p17"/>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81" name="Google Shape;681;p17"/>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82" name="Google Shape;682;p17"/>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83" name="Google Shape;683;p17"/>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84" name="Google Shape;684;p17"/>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85" name="Google Shape;685;p17"/>
          <p:cNvSpPr txBox="1"/>
          <p:nvPr/>
        </p:nvSpPr>
        <p:spPr>
          <a:xfrm>
            <a:off x="1043661" y="2281630"/>
            <a:ext cx="5297318"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5"/>
              </a:buClr>
              <a:buSzPts val="3600"/>
              <a:buFont typeface="Londrina Solid"/>
              <a:buNone/>
            </a:pPr>
            <a:r>
              <a:rPr lang="en-US" sz="8800" b="1" i="0" u="none" strike="noStrike" cap="none">
                <a:solidFill>
                  <a:schemeClr val="accent5"/>
                </a:solidFill>
                <a:latin typeface="Arial"/>
                <a:ea typeface="Arial"/>
                <a:cs typeface="Arial"/>
                <a:sym typeface="Arial"/>
              </a:rPr>
              <a:t>3</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5"/>
                </a:solidFill>
                <a:latin typeface="Arial"/>
                <a:ea typeface="Arial"/>
                <a:cs typeface="Arial"/>
                <a:sym typeface="Arial"/>
              </a:rPr>
              <a:t>Pengaruh Perkembangan Teknologi terhadap Industri </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1"/>
                </a:solidFill>
                <a:latin typeface="Arial"/>
                <a:ea typeface="Arial"/>
                <a:cs typeface="Arial"/>
                <a:sym typeface="Arial"/>
              </a:rPr>
              <a:t>Ekonomi Kreatif</a:t>
            </a:r>
            <a:endParaRPr sz="3600" b="1" i="0" u="none" strike="noStrike" cap="none">
              <a:solidFill>
                <a:schemeClr val="accent1"/>
              </a:solidFill>
              <a:latin typeface="Arial"/>
              <a:ea typeface="Arial"/>
              <a:cs typeface="Arial"/>
              <a:sym typeface="Arial"/>
            </a:endParaRPr>
          </a:p>
        </p:txBody>
      </p:sp>
      <p:grpSp>
        <p:nvGrpSpPr>
          <p:cNvPr id="686" name="Google Shape;686;p17"/>
          <p:cNvGrpSpPr/>
          <p:nvPr/>
        </p:nvGrpSpPr>
        <p:grpSpPr>
          <a:xfrm>
            <a:off x="0" y="4662237"/>
            <a:ext cx="9144000" cy="481263"/>
            <a:chOff x="0" y="4662237"/>
            <a:chExt cx="9144000" cy="481263"/>
          </a:xfrm>
        </p:grpSpPr>
        <p:pic>
          <p:nvPicPr>
            <p:cNvPr id="687" name="Google Shape;687;p17"/>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688" name="Google Shape;688;p17"/>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85"/>
                                        </p:tgtEl>
                                        <p:attrNameLst>
                                          <p:attrName>style.visibility</p:attrName>
                                        </p:attrNameLst>
                                      </p:cBhvr>
                                      <p:to>
                                        <p:strVal val="visible"/>
                                      </p:to>
                                    </p:set>
                                    <p:animEffect transition="in" filter="fade">
                                      <p:cBhvr>
                                        <p:cTn id="7" dur="500"/>
                                        <p:tgtEl>
                                          <p:spTgt spid="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92"/>
        <p:cNvGrpSpPr/>
        <p:nvPr/>
      </p:nvGrpSpPr>
      <p:grpSpPr>
        <a:xfrm>
          <a:off x="0" y="0"/>
          <a:ext cx="0" cy="0"/>
          <a:chOff x="0" y="0"/>
          <a:chExt cx="0" cy="0"/>
        </a:xfrm>
      </p:grpSpPr>
      <p:pic>
        <p:nvPicPr>
          <p:cNvPr id="693" name="Google Shape;693;p18" descr="Logo, company name&#10;&#10;Description automatically generated"/>
          <p:cNvPicPr preferRelativeResize="0"/>
          <p:nvPr/>
        </p:nvPicPr>
        <p:blipFill rotWithShape="1">
          <a:blip r:embed="rId3">
            <a:alphaModFix/>
          </a:blip>
          <a:srcRect/>
          <a:stretch/>
        </p:blipFill>
        <p:spPr>
          <a:xfrm>
            <a:off x="0" y="1237130"/>
            <a:ext cx="4733365" cy="2360393"/>
          </a:xfrm>
          <a:prstGeom prst="rect">
            <a:avLst/>
          </a:prstGeom>
          <a:noFill/>
          <a:ln>
            <a:noFill/>
          </a:ln>
        </p:spPr>
      </p:pic>
      <p:grpSp>
        <p:nvGrpSpPr>
          <p:cNvPr id="694" name="Google Shape;694;p18"/>
          <p:cNvGrpSpPr/>
          <p:nvPr/>
        </p:nvGrpSpPr>
        <p:grpSpPr>
          <a:xfrm>
            <a:off x="-1" y="0"/>
            <a:ext cx="4733366" cy="1249075"/>
            <a:chOff x="-1" y="0"/>
            <a:chExt cx="4733366" cy="1249075"/>
          </a:xfrm>
        </p:grpSpPr>
        <p:sp>
          <p:nvSpPr>
            <p:cNvPr id="695" name="Google Shape;695;p18"/>
            <p:cNvSpPr/>
            <p:nvPr/>
          </p:nvSpPr>
          <p:spPr>
            <a:xfrm>
              <a:off x="-1" y="0"/>
              <a:ext cx="4733365" cy="123412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96" name="Google Shape;696;p18"/>
            <p:cNvSpPr/>
            <p:nvPr/>
          </p:nvSpPr>
          <p:spPr>
            <a:xfrm>
              <a:off x="0" y="1024957"/>
              <a:ext cx="4733365" cy="22411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97" name="Google Shape;697;p18"/>
            <p:cNvSpPr/>
            <p:nvPr/>
          </p:nvSpPr>
          <p:spPr>
            <a:xfrm>
              <a:off x="349980" y="333"/>
              <a:ext cx="1008172" cy="1008172"/>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98" name="Google Shape;698;p18"/>
            <p:cNvSpPr/>
            <p:nvPr/>
          </p:nvSpPr>
          <p:spPr>
            <a:xfrm>
              <a:off x="1358152" y="333"/>
              <a:ext cx="1008172" cy="1008172"/>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99" name="Google Shape;699;p18"/>
            <p:cNvSpPr/>
            <p:nvPr/>
          </p:nvSpPr>
          <p:spPr>
            <a:xfrm>
              <a:off x="2366324" y="333"/>
              <a:ext cx="1008172" cy="1008172"/>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00" name="Google Shape;700;p18"/>
            <p:cNvSpPr/>
            <p:nvPr/>
          </p:nvSpPr>
          <p:spPr>
            <a:xfrm>
              <a:off x="3374496" y="333"/>
              <a:ext cx="1008172" cy="1008172"/>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701" name="Google Shape;701;p18"/>
          <p:cNvSpPr txBox="1"/>
          <p:nvPr/>
        </p:nvSpPr>
        <p:spPr>
          <a:xfrm>
            <a:off x="4988859" y="799737"/>
            <a:ext cx="3630706" cy="28007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1" i="0" u="none" strike="noStrike" cap="none">
                <a:solidFill>
                  <a:schemeClr val="accent1"/>
                </a:solidFill>
                <a:latin typeface="Open Sans"/>
                <a:ea typeface="Open Sans"/>
                <a:cs typeface="Open Sans"/>
                <a:sym typeface="Open Sans"/>
              </a:rPr>
              <a:t>Bidang – bidang DKV </a:t>
            </a:r>
            <a:r>
              <a:rPr lang="en-US" sz="1600" b="0" i="0" u="none" strike="noStrike" cap="none">
                <a:solidFill>
                  <a:srgbClr val="000000"/>
                </a:solidFill>
                <a:latin typeface="Open Sans"/>
                <a:ea typeface="Open Sans"/>
                <a:cs typeface="Open Sans"/>
                <a:sym typeface="Open Sans"/>
              </a:rPr>
              <a:t>ini sangat dipengaruhi oleh adanya teknologi informasi dalam upaya pengembangan produknya.</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Open Sans"/>
                <a:ea typeface="Open Sans"/>
                <a:cs typeface="Open Sans"/>
                <a:sym typeface="Open Sans"/>
              </a:rPr>
              <a:t> </a:t>
            </a:r>
            <a:endParaRPr/>
          </a:p>
          <a:p>
            <a:pPr marL="0" marR="0" lvl="0" indent="0" algn="l" rtl="0">
              <a:lnSpc>
                <a:spcPct val="100000"/>
              </a:lnSpc>
              <a:spcBef>
                <a:spcPts val="0"/>
              </a:spcBef>
              <a:spcAft>
                <a:spcPts val="0"/>
              </a:spcAft>
              <a:buNone/>
            </a:pPr>
            <a:r>
              <a:rPr lang="en-US" sz="1600" b="1" i="0" u="none" strike="noStrike" cap="none">
                <a:solidFill>
                  <a:schemeClr val="accent1"/>
                </a:solidFill>
                <a:latin typeface="Open Sans"/>
                <a:ea typeface="Open Sans"/>
                <a:cs typeface="Open Sans"/>
                <a:sym typeface="Open Sans"/>
              </a:rPr>
              <a:t>Perkembangan teknologi informasi </a:t>
            </a:r>
            <a:r>
              <a:rPr lang="en-US" sz="1600" b="0" i="0" u="none" strike="noStrike" cap="none">
                <a:solidFill>
                  <a:srgbClr val="000000"/>
                </a:solidFill>
                <a:latin typeface="Open Sans"/>
                <a:ea typeface="Open Sans"/>
                <a:cs typeface="Open Sans"/>
                <a:sym typeface="Open Sans"/>
              </a:rPr>
              <a:t>yang ditandai dengan tersedianya perangkat-perangkat lunak grafis yang memadai sangat mendukung kreativitas serta kinerja para desainer muda Indonesia. </a:t>
            </a:r>
            <a:endParaRPr/>
          </a:p>
        </p:txBody>
      </p:sp>
      <p:pic>
        <p:nvPicPr>
          <p:cNvPr id="702" name="Google Shape;702;p18" descr="Logo, icon&#10;&#10;Description automatically generated"/>
          <p:cNvPicPr preferRelativeResize="0"/>
          <p:nvPr/>
        </p:nvPicPr>
        <p:blipFill rotWithShape="1">
          <a:blip r:embed="rId4">
            <a:alphaModFix/>
          </a:blip>
          <a:srcRect/>
          <a:stretch/>
        </p:blipFill>
        <p:spPr>
          <a:xfrm>
            <a:off x="6595781" y="3703105"/>
            <a:ext cx="1136108" cy="1136108"/>
          </a:xfrm>
          <a:prstGeom prst="rect">
            <a:avLst/>
          </a:prstGeom>
          <a:noFill/>
          <a:ln>
            <a:noFill/>
          </a:ln>
        </p:spPr>
      </p:pic>
      <p:grpSp>
        <p:nvGrpSpPr>
          <p:cNvPr id="703" name="Google Shape;703;p18"/>
          <p:cNvGrpSpPr/>
          <p:nvPr/>
        </p:nvGrpSpPr>
        <p:grpSpPr>
          <a:xfrm>
            <a:off x="0" y="4662237"/>
            <a:ext cx="9144000" cy="481263"/>
            <a:chOff x="0" y="4662237"/>
            <a:chExt cx="9144000" cy="481263"/>
          </a:xfrm>
        </p:grpSpPr>
        <p:pic>
          <p:nvPicPr>
            <p:cNvPr id="704" name="Google Shape;704;p18"/>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705" name="Google Shape;705;p18"/>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94"/>
                                        </p:tgtEl>
                                        <p:attrNameLst>
                                          <p:attrName>style.visibility</p:attrName>
                                        </p:attrNameLst>
                                      </p:cBhvr>
                                      <p:to>
                                        <p:strVal val="visible"/>
                                      </p:to>
                                    </p:set>
                                    <p:anim calcmode="lin" valueType="num">
                                      <p:cBhvr additive="base">
                                        <p:cTn id="7" dur="400"/>
                                        <p:tgtEl>
                                          <p:spTgt spid="694"/>
                                        </p:tgtEl>
                                        <p:attrNameLst>
                                          <p:attrName>ppt_y</p:attrName>
                                        </p:attrNameLst>
                                      </p:cBhvr>
                                      <p:tavLst>
                                        <p:tav tm="0">
                                          <p:val>
                                            <p:strVal val="#ppt_y-1"/>
                                          </p:val>
                                        </p:tav>
                                        <p:tav tm="100000">
                                          <p:val>
                                            <p:strVal val="#ppt_y"/>
                                          </p:val>
                                        </p:tav>
                                      </p:tavLst>
                                    </p:anim>
                                  </p:childTnLst>
                                </p:cTn>
                              </p:par>
                              <p:par>
                                <p:cTn id="8" presetID="2" presetClass="entr" presetSubtype="1" fill="hold" nodeType="withEffect">
                                  <p:stCondLst>
                                    <p:cond delay="0"/>
                                  </p:stCondLst>
                                  <p:childTnLst>
                                    <p:set>
                                      <p:cBhvr>
                                        <p:cTn id="9" dur="1" fill="hold">
                                          <p:stCondLst>
                                            <p:cond delay="0"/>
                                          </p:stCondLst>
                                        </p:cTn>
                                        <p:tgtEl>
                                          <p:spTgt spid="693"/>
                                        </p:tgtEl>
                                        <p:attrNameLst>
                                          <p:attrName>style.visibility</p:attrName>
                                        </p:attrNameLst>
                                      </p:cBhvr>
                                      <p:to>
                                        <p:strVal val="visible"/>
                                      </p:to>
                                    </p:set>
                                    <p:anim calcmode="lin" valueType="num">
                                      <p:cBhvr additive="base">
                                        <p:cTn id="10" dur="1300"/>
                                        <p:tgtEl>
                                          <p:spTgt spid="693"/>
                                        </p:tgtEl>
                                        <p:attrNameLst>
                                          <p:attrName>ppt_y</p:attrName>
                                        </p:attrNameLst>
                                      </p:cBhvr>
                                      <p:tavLst>
                                        <p:tav tm="0">
                                          <p:val>
                                            <p:strVal val="#ppt_y-1"/>
                                          </p:val>
                                        </p:tav>
                                        <p:tav tm="100000">
                                          <p:val>
                                            <p:strVal val="#ppt_y"/>
                                          </p:val>
                                        </p:tav>
                                      </p:tavLst>
                                    </p:anim>
                                  </p:childTnLst>
                                </p:cTn>
                              </p:par>
                              <p:par>
                                <p:cTn id="11" presetID="2" presetClass="entr" presetSubtype="2" fill="hold" nodeType="withEffect">
                                  <p:stCondLst>
                                    <p:cond delay="300"/>
                                  </p:stCondLst>
                                  <p:childTnLst>
                                    <p:set>
                                      <p:cBhvr>
                                        <p:cTn id="12" dur="1" fill="hold">
                                          <p:stCondLst>
                                            <p:cond delay="0"/>
                                          </p:stCondLst>
                                        </p:cTn>
                                        <p:tgtEl>
                                          <p:spTgt spid="701"/>
                                        </p:tgtEl>
                                        <p:attrNameLst>
                                          <p:attrName>style.visibility</p:attrName>
                                        </p:attrNameLst>
                                      </p:cBhvr>
                                      <p:to>
                                        <p:strVal val="visible"/>
                                      </p:to>
                                    </p:set>
                                    <p:anim calcmode="lin" valueType="num">
                                      <p:cBhvr additive="base">
                                        <p:cTn id="13" dur="500"/>
                                        <p:tgtEl>
                                          <p:spTgt spid="701"/>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710" name="Google Shape;710;p19"/>
          <p:cNvSpPr txBox="1">
            <a:spLocks noGrp="1"/>
          </p:cNvSpPr>
          <p:nvPr>
            <p:ph type="subTitle" idx="1"/>
          </p:nvPr>
        </p:nvSpPr>
        <p:spPr>
          <a:xfrm>
            <a:off x="1006663" y="1495249"/>
            <a:ext cx="3709175" cy="1634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US" sz="1400"/>
              <a:t>Berbagai produk hasil </a:t>
            </a:r>
            <a:r>
              <a:rPr lang="en-US" sz="1400" b="1">
                <a:solidFill>
                  <a:schemeClr val="accent1"/>
                </a:solidFill>
              </a:rPr>
              <a:t>industri kreatif</a:t>
            </a:r>
            <a:endParaRPr sz="1400" b="1">
              <a:solidFill>
                <a:schemeClr val="accent1"/>
              </a:solidFill>
            </a:endParaRPr>
          </a:p>
          <a:p>
            <a:pPr marL="0" lvl="0" indent="0" algn="l" rtl="0">
              <a:lnSpc>
                <a:spcPct val="90000"/>
              </a:lnSpc>
              <a:spcBef>
                <a:spcPts val="0"/>
              </a:spcBef>
              <a:spcAft>
                <a:spcPts val="0"/>
              </a:spcAft>
              <a:buClr>
                <a:schemeClr val="dk1"/>
              </a:buClr>
              <a:buSzPts val="1100"/>
              <a:buFont typeface="Arial"/>
              <a:buNone/>
            </a:pPr>
            <a:r>
              <a:rPr lang="en-US" sz="1400"/>
              <a:t>yang memanfaatkan teknologi informasi</a:t>
            </a:r>
            <a:endParaRPr sz="1400"/>
          </a:p>
          <a:p>
            <a:pPr marL="0" lvl="0" indent="0" algn="l" rtl="0">
              <a:lnSpc>
                <a:spcPct val="90000"/>
              </a:lnSpc>
              <a:spcBef>
                <a:spcPts val="0"/>
              </a:spcBef>
              <a:spcAft>
                <a:spcPts val="0"/>
              </a:spcAft>
              <a:buClr>
                <a:schemeClr val="dk1"/>
              </a:buClr>
              <a:buSzPts val="1100"/>
              <a:buFont typeface="Arial"/>
              <a:buNone/>
            </a:pPr>
            <a:r>
              <a:rPr lang="en-US" sz="1400"/>
              <a:t>dan komunikasi telah berhasil diciptakan.</a:t>
            </a:r>
            <a:endParaRPr/>
          </a:p>
          <a:p>
            <a:pPr marL="0" lvl="0" indent="0" algn="l" rtl="0">
              <a:lnSpc>
                <a:spcPct val="90000"/>
              </a:lnSpc>
              <a:spcBef>
                <a:spcPts val="0"/>
              </a:spcBef>
              <a:spcAft>
                <a:spcPts val="0"/>
              </a:spcAft>
              <a:buClr>
                <a:schemeClr val="dk1"/>
              </a:buClr>
              <a:buSzPts val="1100"/>
              <a:buFont typeface="Arial"/>
              <a:buNone/>
            </a:pPr>
            <a:endParaRPr sz="1400"/>
          </a:p>
          <a:p>
            <a:pPr marL="0" lvl="0" indent="0" algn="l" rtl="0">
              <a:lnSpc>
                <a:spcPct val="90000"/>
              </a:lnSpc>
              <a:spcBef>
                <a:spcPts val="0"/>
              </a:spcBef>
              <a:spcAft>
                <a:spcPts val="0"/>
              </a:spcAft>
              <a:buClr>
                <a:schemeClr val="dk1"/>
              </a:buClr>
              <a:buSzPts val="1100"/>
              <a:buFont typeface="Arial"/>
              <a:buNone/>
            </a:pPr>
            <a:r>
              <a:rPr lang="en-US" sz="1400"/>
              <a:t>Produk yang dihasilkan juga sangat</a:t>
            </a:r>
            <a:endParaRPr/>
          </a:p>
          <a:p>
            <a:pPr marL="0" lvl="0" indent="0" algn="l" rtl="0">
              <a:lnSpc>
                <a:spcPct val="90000"/>
              </a:lnSpc>
              <a:spcBef>
                <a:spcPts val="0"/>
              </a:spcBef>
              <a:spcAft>
                <a:spcPts val="0"/>
              </a:spcAft>
              <a:buClr>
                <a:schemeClr val="dk1"/>
              </a:buClr>
              <a:buSzPts val="1100"/>
              <a:buFont typeface="Arial"/>
              <a:buNone/>
            </a:pPr>
            <a:r>
              <a:rPr lang="en-US" sz="1400"/>
              <a:t>memungkinkan masyarakat untuk</a:t>
            </a:r>
            <a:endParaRPr sz="1400"/>
          </a:p>
          <a:p>
            <a:pPr marL="0" lvl="0" indent="0" algn="l" rtl="0">
              <a:lnSpc>
                <a:spcPct val="90000"/>
              </a:lnSpc>
              <a:spcBef>
                <a:spcPts val="0"/>
              </a:spcBef>
              <a:spcAft>
                <a:spcPts val="0"/>
              </a:spcAft>
              <a:buClr>
                <a:schemeClr val="dk1"/>
              </a:buClr>
              <a:buSzPts val="1100"/>
              <a:buFont typeface="Arial"/>
              <a:buNone/>
            </a:pPr>
            <a:r>
              <a:rPr lang="en-US" sz="1400"/>
              <a:t>melakukan beberapa aktivitasnya secara</a:t>
            </a:r>
            <a:endParaRPr sz="1400"/>
          </a:p>
          <a:p>
            <a:pPr marL="0" lvl="0" indent="0" algn="l" rtl="0">
              <a:lnSpc>
                <a:spcPct val="90000"/>
              </a:lnSpc>
              <a:spcBef>
                <a:spcPts val="0"/>
              </a:spcBef>
              <a:spcAft>
                <a:spcPts val="0"/>
              </a:spcAft>
              <a:buClr>
                <a:schemeClr val="dk1"/>
              </a:buClr>
              <a:buSzPts val="1100"/>
              <a:buFont typeface="Arial"/>
              <a:buNone/>
            </a:pPr>
            <a:r>
              <a:rPr lang="en-US" sz="1400" b="1">
                <a:solidFill>
                  <a:schemeClr val="accent1"/>
                </a:solidFill>
              </a:rPr>
              <a:t>virtual. </a:t>
            </a:r>
            <a:endParaRPr sz="1400" b="1">
              <a:solidFill>
                <a:schemeClr val="accent1"/>
              </a:solidFill>
            </a:endParaRPr>
          </a:p>
        </p:txBody>
      </p:sp>
      <p:pic>
        <p:nvPicPr>
          <p:cNvPr id="711" name="Google Shape;711;p19" descr="A person holding a phone&#10;&#10;Description automatically generated with medium confidence"/>
          <p:cNvPicPr preferRelativeResize="0"/>
          <p:nvPr/>
        </p:nvPicPr>
        <p:blipFill rotWithShape="1">
          <a:blip r:embed="rId3">
            <a:alphaModFix/>
          </a:blip>
          <a:srcRect/>
          <a:stretch/>
        </p:blipFill>
        <p:spPr>
          <a:xfrm>
            <a:off x="4791429" y="1502775"/>
            <a:ext cx="2792713" cy="2930800"/>
          </a:xfrm>
          <a:prstGeom prst="rect">
            <a:avLst/>
          </a:prstGeom>
          <a:noFill/>
          <a:ln>
            <a:noFill/>
          </a:ln>
        </p:spPr>
      </p:pic>
      <p:sp>
        <p:nvSpPr>
          <p:cNvPr id="712" name="Google Shape;712;p19"/>
          <p:cNvSpPr/>
          <p:nvPr/>
        </p:nvSpPr>
        <p:spPr>
          <a:xfrm rot="-5400000">
            <a:off x="6811744" y="1332423"/>
            <a:ext cx="1060704" cy="914400"/>
          </a:xfrm>
          <a:prstGeom prst="triangle">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713" name="Google Shape;713;p19" descr="A picture containing shape&#10;&#10;Description automatically generated"/>
          <p:cNvPicPr preferRelativeResize="0"/>
          <p:nvPr/>
        </p:nvPicPr>
        <p:blipFill rotWithShape="1">
          <a:blip r:embed="rId4">
            <a:alphaModFix/>
          </a:blip>
          <a:srcRect/>
          <a:stretch/>
        </p:blipFill>
        <p:spPr>
          <a:xfrm>
            <a:off x="5291667" y="-1"/>
            <a:ext cx="931767" cy="931767"/>
          </a:xfrm>
          <a:prstGeom prst="rect">
            <a:avLst/>
          </a:prstGeom>
          <a:noFill/>
          <a:ln>
            <a:noFill/>
          </a:ln>
        </p:spPr>
      </p:pic>
      <p:sp>
        <p:nvSpPr>
          <p:cNvPr id="714" name="Google Shape;714;p19"/>
          <p:cNvSpPr txBox="1"/>
          <p:nvPr/>
        </p:nvSpPr>
        <p:spPr>
          <a:xfrm flipH="1">
            <a:off x="1006663" y="780325"/>
            <a:ext cx="4020855" cy="302882"/>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sz="3200" b="1" i="0" u="none" strike="noStrike" cap="none">
                <a:solidFill>
                  <a:schemeClr val="accent5"/>
                </a:solidFill>
                <a:latin typeface="Arial"/>
                <a:ea typeface="Arial"/>
                <a:cs typeface="Arial"/>
                <a:sym typeface="Arial"/>
              </a:rPr>
              <a:t>Belanja Online</a:t>
            </a:r>
            <a:endParaRPr/>
          </a:p>
        </p:txBody>
      </p:sp>
      <p:grpSp>
        <p:nvGrpSpPr>
          <p:cNvPr id="715" name="Google Shape;715;p19"/>
          <p:cNvGrpSpPr/>
          <p:nvPr/>
        </p:nvGrpSpPr>
        <p:grpSpPr>
          <a:xfrm>
            <a:off x="0" y="4662237"/>
            <a:ext cx="9144000" cy="481263"/>
            <a:chOff x="0" y="4662237"/>
            <a:chExt cx="9144000" cy="481263"/>
          </a:xfrm>
        </p:grpSpPr>
        <p:pic>
          <p:nvPicPr>
            <p:cNvPr id="716" name="Google Shape;716;p19"/>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717" name="Google Shape;717;p19"/>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11"/>
                                        </p:tgtEl>
                                        <p:attrNameLst>
                                          <p:attrName>style.visibility</p:attrName>
                                        </p:attrNameLst>
                                      </p:cBhvr>
                                      <p:to>
                                        <p:strVal val="visible"/>
                                      </p:to>
                                    </p:set>
                                    <p:anim calcmode="lin" valueType="num">
                                      <p:cBhvr additive="base">
                                        <p:cTn id="7" dur="1500"/>
                                        <p:tgtEl>
                                          <p:spTgt spid="711"/>
                                        </p:tgtEl>
                                        <p:attrNameLst>
                                          <p:attrName>ppt_y</p:attrName>
                                        </p:attrNameLst>
                                      </p:cBhvr>
                                      <p:tavLst>
                                        <p:tav tm="0">
                                          <p:val>
                                            <p:strVal val="#ppt_y+1"/>
                                          </p:val>
                                        </p:tav>
                                        <p:tav tm="100000">
                                          <p:val>
                                            <p:strVal val="#ppt_y"/>
                                          </p:val>
                                        </p:tav>
                                      </p:tavLst>
                                    </p:anim>
                                  </p:childTnLst>
                                </p:cTn>
                              </p:par>
                              <p:par>
                                <p:cTn id="8" presetID="10" presetClass="entr" presetSubtype="0" fill="hold" nodeType="withEffect">
                                  <p:stCondLst>
                                    <p:cond delay="500"/>
                                  </p:stCondLst>
                                  <p:childTnLst>
                                    <p:set>
                                      <p:cBhvr>
                                        <p:cTn id="9" dur="1" fill="hold">
                                          <p:stCondLst>
                                            <p:cond delay="0"/>
                                          </p:stCondLst>
                                        </p:cTn>
                                        <p:tgtEl>
                                          <p:spTgt spid="710"/>
                                        </p:tgtEl>
                                        <p:attrNameLst>
                                          <p:attrName>style.visibility</p:attrName>
                                        </p:attrNameLst>
                                      </p:cBhvr>
                                      <p:to>
                                        <p:strVal val="visible"/>
                                      </p:to>
                                    </p:set>
                                    <p:animEffect transition="in" filter="fade">
                                      <p:cBhvr>
                                        <p:cTn id="10" dur="500"/>
                                        <p:tgtEl>
                                          <p:spTgt spid="710"/>
                                        </p:tgtEl>
                                      </p:cBhvr>
                                    </p:animEffect>
                                  </p:childTnLst>
                                </p:cTn>
                              </p:par>
                              <p:par>
                                <p:cTn id="11" presetID="2" presetClass="entr" presetSubtype="8" fill="hold" nodeType="withEffect">
                                  <p:stCondLst>
                                    <p:cond delay="0"/>
                                  </p:stCondLst>
                                  <p:childTnLst>
                                    <p:set>
                                      <p:cBhvr>
                                        <p:cTn id="12" dur="1" fill="hold">
                                          <p:stCondLst>
                                            <p:cond delay="0"/>
                                          </p:stCondLst>
                                        </p:cTn>
                                        <p:tgtEl>
                                          <p:spTgt spid="714"/>
                                        </p:tgtEl>
                                        <p:attrNameLst>
                                          <p:attrName>style.visibility</p:attrName>
                                        </p:attrNameLst>
                                      </p:cBhvr>
                                      <p:to>
                                        <p:strVal val="visible"/>
                                      </p:to>
                                    </p:set>
                                    <p:anim calcmode="lin" valueType="num">
                                      <p:cBhvr additive="base">
                                        <p:cTn id="13" dur="500"/>
                                        <p:tgtEl>
                                          <p:spTgt spid="714"/>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2"/>
          <p:cNvSpPr txBox="1">
            <a:spLocks noGrp="1"/>
          </p:cNvSpPr>
          <p:nvPr>
            <p:ph type="ctrTitle"/>
          </p:nvPr>
        </p:nvSpPr>
        <p:spPr>
          <a:xfrm>
            <a:off x="5393499" y="1809210"/>
            <a:ext cx="3253789" cy="1784744"/>
          </a:xfrm>
          <a:prstGeom prst="rect">
            <a:avLst/>
          </a:prstGeom>
          <a:noFill/>
          <a:ln>
            <a:noFill/>
          </a:ln>
        </p:spPr>
        <p:txBody>
          <a:bodyPr spcFirstLastPara="1" wrap="square" lIns="91425" tIns="91425" rIns="91425" bIns="91425" anchor="b" anchorCtr="0">
            <a:noAutofit/>
          </a:bodyPr>
          <a:lstStyle/>
          <a:p>
            <a:pPr marL="0" lvl="0" indent="0" algn="l" rtl="0">
              <a:lnSpc>
                <a:spcPct val="75000"/>
              </a:lnSpc>
              <a:spcBef>
                <a:spcPts val="0"/>
              </a:spcBef>
              <a:spcAft>
                <a:spcPts val="0"/>
              </a:spcAft>
              <a:buSzPts val="5200"/>
              <a:buNone/>
            </a:pPr>
            <a:r>
              <a:rPr lang="en-US" sz="2800" b="1">
                <a:latin typeface="Arial"/>
                <a:ea typeface="Arial"/>
                <a:cs typeface="Arial"/>
                <a:sym typeface="Arial"/>
              </a:rPr>
              <a:t>Perkembangan Teknologi di Industri dan Dunia Kerja Serta Isu-Isu Global pada </a:t>
            </a:r>
            <a:r>
              <a:rPr lang="en-US" sz="2800" b="1">
                <a:solidFill>
                  <a:schemeClr val="accent1"/>
                </a:solidFill>
                <a:latin typeface="Arial"/>
                <a:ea typeface="Arial"/>
                <a:cs typeface="Arial"/>
                <a:sym typeface="Arial"/>
              </a:rPr>
              <a:t>Bidang DKV</a:t>
            </a:r>
            <a:endParaRPr sz="2800" b="1">
              <a:solidFill>
                <a:schemeClr val="accent1"/>
              </a:solidFill>
              <a:latin typeface="Arial"/>
              <a:ea typeface="Arial"/>
              <a:cs typeface="Arial"/>
              <a:sym typeface="Arial"/>
            </a:endParaRPr>
          </a:p>
        </p:txBody>
      </p:sp>
      <p:sp>
        <p:nvSpPr>
          <p:cNvPr id="399" name="Google Shape;399;p2"/>
          <p:cNvSpPr txBox="1">
            <a:spLocks noGrp="1"/>
          </p:cNvSpPr>
          <p:nvPr>
            <p:ph type="subTitle" idx="1"/>
          </p:nvPr>
        </p:nvSpPr>
        <p:spPr>
          <a:xfrm>
            <a:off x="5393500" y="3444021"/>
            <a:ext cx="3164100" cy="5352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800"/>
              <a:buNone/>
            </a:pPr>
            <a:r>
              <a:rPr lang="en-US" b="1"/>
              <a:t>Bab 2</a:t>
            </a:r>
            <a:endParaRPr b="1"/>
          </a:p>
        </p:txBody>
      </p:sp>
      <p:pic>
        <p:nvPicPr>
          <p:cNvPr id="400" name="Google Shape;400;p2" descr="Logo, icon"/>
          <p:cNvPicPr preferRelativeResize="0"/>
          <p:nvPr/>
        </p:nvPicPr>
        <p:blipFill rotWithShape="1">
          <a:blip r:embed="rId3">
            <a:alphaModFix/>
          </a:blip>
          <a:srcRect/>
          <a:stretch/>
        </p:blipFill>
        <p:spPr>
          <a:xfrm>
            <a:off x="2781961" y="1809210"/>
            <a:ext cx="1093690" cy="1093690"/>
          </a:xfrm>
          <a:prstGeom prst="rect">
            <a:avLst/>
          </a:prstGeom>
          <a:noFill/>
          <a:ln>
            <a:noFill/>
          </a:ln>
        </p:spPr>
      </p:pic>
      <p:pic>
        <p:nvPicPr>
          <p:cNvPr id="401" name="Google Shape;401;p2" descr="Shape, square&#10;&#10;Description automatically generated"/>
          <p:cNvPicPr preferRelativeResize="0"/>
          <p:nvPr/>
        </p:nvPicPr>
        <p:blipFill rotWithShape="1">
          <a:blip r:embed="rId4">
            <a:alphaModFix/>
          </a:blip>
          <a:srcRect/>
          <a:stretch/>
        </p:blipFill>
        <p:spPr>
          <a:xfrm>
            <a:off x="1175428" y="3319776"/>
            <a:ext cx="1823724" cy="1823724"/>
          </a:xfrm>
          <a:prstGeom prst="rect">
            <a:avLst/>
          </a:prstGeom>
          <a:noFill/>
          <a:ln>
            <a:noFill/>
          </a:ln>
        </p:spPr>
      </p:pic>
      <p:pic>
        <p:nvPicPr>
          <p:cNvPr id="402" name="Google Shape;402;p2" descr="Shape&#10;&#10;Description automatically generated with low confidence"/>
          <p:cNvPicPr preferRelativeResize="0"/>
          <p:nvPr/>
        </p:nvPicPr>
        <p:blipFill rotWithShape="1">
          <a:blip r:embed="rId5">
            <a:alphaModFix/>
          </a:blip>
          <a:srcRect/>
          <a:stretch/>
        </p:blipFill>
        <p:spPr>
          <a:xfrm>
            <a:off x="-648295" y="3320620"/>
            <a:ext cx="1823724" cy="1823724"/>
          </a:xfrm>
          <a:prstGeom prst="rect">
            <a:avLst/>
          </a:prstGeom>
          <a:noFill/>
          <a:ln>
            <a:noFill/>
          </a:ln>
        </p:spPr>
      </p:pic>
      <p:pic>
        <p:nvPicPr>
          <p:cNvPr id="403" name="Google Shape;403;p2"/>
          <p:cNvPicPr preferRelativeResize="0"/>
          <p:nvPr/>
        </p:nvPicPr>
        <p:blipFill rotWithShape="1">
          <a:blip r:embed="rId6">
            <a:alphaModFix/>
          </a:blip>
          <a:srcRect/>
          <a:stretch/>
        </p:blipFill>
        <p:spPr>
          <a:xfrm>
            <a:off x="1876470" y="-16136"/>
            <a:ext cx="1452336" cy="1468719"/>
          </a:xfrm>
          <a:prstGeom prst="rect">
            <a:avLst/>
          </a:prstGeom>
          <a:noFill/>
          <a:ln>
            <a:noFill/>
          </a:ln>
        </p:spPr>
      </p:pic>
      <p:sp>
        <p:nvSpPr>
          <p:cNvPr id="404" name="Google Shape;404;p2"/>
          <p:cNvSpPr/>
          <p:nvPr/>
        </p:nvSpPr>
        <p:spPr>
          <a:xfrm>
            <a:off x="-648296" y="2877848"/>
            <a:ext cx="911863" cy="44192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05" name="Google Shape;405;p2"/>
          <p:cNvSpPr/>
          <p:nvPr/>
        </p:nvSpPr>
        <p:spPr>
          <a:xfrm>
            <a:off x="0" y="-16137"/>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06" name="Google Shape;406;p2"/>
          <p:cNvSpPr/>
          <p:nvPr/>
        </p:nvSpPr>
        <p:spPr>
          <a:xfrm>
            <a:off x="909324" y="-11575"/>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07" name="Google Shape;407;p2"/>
          <p:cNvSpPr/>
          <p:nvPr/>
        </p:nvSpPr>
        <p:spPr>
          <a:xfrm>
            <a:off x="1804677" y="-11575"/>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08" name="Google Shape;408;p2"/>
          <p:cNvSpPr/>
          <p:nvPr/>
        </p:nvSpPr>
        <p:spPr>
          <a:xfrm>
            <a:off x="2714001" y="-7013"/>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09" name="Google Shape;409;p2"/>
          <p:cNvSpPr/>
          <p:nvPr/>
        </p:nvSpPr>
        <p:spPr>
          <a:xfrm>
            <a:off x="3609354" y="-7013"/>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10" name="Google Shape;410;p2"/>
          <p:cNvSpPr/>
          <p:nvPr/>
        </p:nvSpPr>
        <p:spPr>
          <a:xfrm>
            <a:off x="4518678" y="-2451"/>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11" name="Google Shape;411;p2"/>
          <p:cNvSpPr/>
          <p:nvPr/>
        </p:nvSpPr>
        <p:spPr>
          <a:xfrm>
            <a:off x="5414031" y="-2451"/>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12" name="Google Shape;412;p2"/>
          <p:cNvSpPr/>
          <p:nvPr/>
        </p:nvSpPr>
        <p:spPr>
          <a:xfrm>
            <a:off x="6323355" y="2111"/>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13" name="Google Shape;413;p2"/>
          <p:cNvSpPr/>
          <p:nvPr/>
        </p:nvSpPr>
        <p:spPr>
          <a:xfrm>
            <a:off x="7218708" y="2111"/>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14" name="Google Shape;414;p2"/>
          <p:cNvSpPr/>
          <p:nvPr/>
        </p:nvSpPr>
        <p:spPr>
          <a:xfrm>
            <a:off x="8128032" y="6673"/>
            <a:ext cx="1015968"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415" name="Google Shape;415;p2"/>
          <p:cNvGrpSpPr/>
          <p:nvPr/>
        </p:nvGrpSpPr>
        <p:grpSpPr>
          <a:xfrm>
            <a:off x="0" y="4662237"/>
            <a:ext cx="9144000" cy="481263"/>
            <a:chOff x="0" y="4662237"/>
            <a:chExt cx="9144000" cy="481263"/>
          </a:xfrm>
        </p:grpSpPr>
        <p:pic>
          <p:nvPicPr>
            <p:cNvPr id="416" name="Google Shape;416;p2"/>
            <p:cNvPicPr preferRelativeResize="0"/>
            <p:nvPr/>
          </p:nvPicPr>
          <p:blipFill rotWithShape="1">
            <a:blip r:embed="rId7">
              <a:alphaModFix/>
            </a:blip>
            <a:srcRect/>
            <a:stretch/>
          </p:blipFill>
          <p:spPr>
            <a:xfrm>
              <a:off x="0" y="4662237"/>
              <a:ext cx="9144000" cy="481263"/>
            </a:xfrm>
            <a:prstGeom prst="rect">
              <a:avLst/>
            </a:prstGeom>
            <a:noFill/>
            <a:ln>
              <a:noFill/>
            </a:ln>
          </p:spPr>
        </p:pic>
        <p:sp>
          <p:nvSpPr>
            <p:cNvPr id="417" name="Google Shape;417;p2"/>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405"/>
                                        </p:tgtEl>
                                      </p:cBhvr>
                                    </p:animEffect>
                                    <p:set>
                                      <p:cBhvr>
                                        <p:cTn id="7" dur="1" fill="hold">
                                          <p:stCondLst>
                                            <p:cond delay="1000"/>
                                          </p:stCondLst>
                                        </p:cTn>
                                        <p:tgtEl>
                                          <p:spTgt spid="405"/>
                                        </p:tgtEl>
                                        <p:attrNameLst>
                                          <p:attrName>style.visibility</p:attrName>
                                        </p:attrNameLst>
                                      </p:cBhvr>
                                      <p:to>
                                        <p:strVal val="hidden"/>
                                      </p:to>
                                    </p:set>
                                  </p:childTnLst>
                                </p:cTn>
                              </p:par>
                              <p:par>
                                <p:cTn id="8" presetID="10" presetClass="exit" presetSubtype="0" fill="hold" nodeType="withEffect">
                                  <p:stCondLst>
                                    <p:cond delay="200"/>
                                  </p:stCondLst>
                                  <p:childTnLst>
                                    <p:animEffect transition="out" filter="fade">
                                      <p:cBhvr>
                                        <p:cTn id="9" dur="1000"/>
                                        <p:tgtEl>
                                          <p:spTgt spid="406"/>
                                        </p:tgtEl>
                                      </p:cBhvr>
                                    </p:animEffect>
                                    <p:set>
                                      <p:cBhvr>
                                        <p:cTn id="10" dur="1" fill="hold">
                                          <p:stCondLst>
                                            <p:cond delay="1000"/>
                                          </p:stCondLst>
                                        </p:cTn>
                                        <p:tgtEl>
                                          <p:spTgt spid="406"/>
                                        </p:tgtEl>
                                        <p:attrNameLst>
                                          <p:attrName>style.visibility</p:attrName>
                                        </p:attrNameLst>
                                      </p:cBhvr>
                                      <p:to>
                                        <p:strVal val="hidden"/>
                                      </p:to>
                                    </p:set>
                                  </p:childTnLst>
                                </p:cTn>
                              </p:par>
                              <p:par>
                                <p:cTn id="11" presetID="10" presetClass="exit" presetSubtype="0" fill="hold" nodeType="withEffect">
                                  <p:stCondLst>
                                    <p:cond delay="400"/>
                                  </p:stCondLst>
                                  <p:childTnLst>
                                    <p:animEffect transition="out" filter="fade">
                                      <p:cBhvr>
                                        <p:cTn id="12" dur="1000"/>
                                        <p:tgtEl>
                                          <p:spTgt spid="407"/>
                                        </p:tgtEl>
                                      </p:cBhvr>
                                    </p:animEffect>
                                    <p:set>
                                      <p:cBhvr>
                                        <p:cTn id="13" dur="1" fill="hold">
                                          <p:stCondLst>
                                            <p:cond delay="1000"/>
                                          </p:stCondLst>
                                        </p:cTn>
                                        <p:tgtEl>
                                          <p:spTgt spid="407"/>
                                        </p:tgtEl>
                                        <p:attrNameLst>
                                          <p:attrName>style.visibility</p:attrName>
                                        </p:attrNameLst>
                                      </p:cBhvr>
                                      <p:to>
                                        <p:strVal val="hidden"/>
                                      </p:to>
                                    </p:set>
                                  </p:childTnLst>
                                </p:cTn>
                              </p:par>
                              <p:par>
                                <p:cTn id="14" presetID="10" presetClass="exit" presetSubtype="0" fill="hold" nodeType="withEffect">
                                  <p:stCondLst>
                                    <p:cond delay="500"/>
                                  </p:stCondLst>
                                  <p:childTnLst>
                                    <p:animEffect transition="out" filter="fade">
                                      <p:cBhvr>
                                        <p:cTn id="15" dur="1000"/>
                                        <p:tgtEl>
                                          <p:spTgt spid="408"/>
                                        </p:tgtEl>
                                      </p:cBhvr>
                                    </p:animEffect>
                                    <p:set>
                                      <p:cBhvr>
                                        <p:cTn id="16" dur="1" fill="hold">
                                          <p:stCondLst>
                                            <p:cond delay="1000"/>
                                          </p:stCondLst>
                                        </p:cTn>
                                        <p:tgtEl>
                                          <p:spTgt spid="408"/>
                                        </p:tgtEl>
                                        <p:attrNameLst>
                                          <p:attrName>style.visibility</p:attrName>
                                        </p:attrNameLst>
                                      </p:cBhvr>
                                      <p:to>
                                        <p:strVal val="hidden"/>
                                      </p:to>
                                    </p:set>
                                  </p:childTnLst>
                                </p:cTn>
                              </p:par>
                              <p:par>
                                <p:cTn id="17" presetID="10" presetClass="exit" presetSubtype="0" fill="hold" nodeType="withEffect">
                                  <p:stCondLst>
                                    <p:cond delay="600"/>
                                  </p:stCondLst>
                                  <p:childTnLst>
                                    <p:animEffect transition="out" filter="fade">
                                      <p:cBhvr>
                                        <p:cTn id="18" dur="1000"/>
                                        <p:tgtEl>
                                          <p:spTgt spid="409"/>
                                        </p:tgtEl>
                                      </p:cBhvr>
                                    </p:animEffect>
                                    <p:set>
                                      <p:cBhvr>
                                        <p:cTn id="19" dur="1" fill="hold">
                                          <p:stCondLst>
                                            <p:cond delay="1000"/>
                                          </p:stCondLst>
                                        </p:cTn>
                                        <p:tgtEl>
                                          <p:spTgt spid="409"/>
                                        </p:tgtEl>
                                        <p:attrNameLst>
                                          <p:attrName>style.visibility</p:attrName>
                                        </p:attrNameLst>
                                      </p:cBhvr>
                                      <p:to>
                                        <p:strVal val="hidden"/>
                                      </p:to>
                                    </p:set>
                                  </p:childTnLst>
                                </p:cTn>
                              </p:par>
                              <p:par>
                                <p:cTn id="20" presetID="10" presetClass="exit" presetSubtype="0" fill="hold" nodeType="withEffect">
                                  <p:stCondLst>
                                    <p:cond delay="700"/>
                                  </p:stCondLst>
                                  <p:childTnLst>
                                    <p:animEffect transition="out" filter="fade">
                                      <p:cBhvr>
                                        <p:cTn id="21" dur="1000"/>
                                        <p:tgtEl>
                                          <p:spTgt spid="410"/>
                                        </p:tgtEl>
                                      </p:cBhvr>
                                    </p:animEffect>
                                    <p:set>
                                      <p:cBhvr>
                                        <p:cTn id="22" dur="1" fill="hold">
                                          <p:stCondLst>
                                            <p:cond delay="1000"/>
                                          </p:stCondLst>
                                        </p:cTn>
                                        <p:tgtEl>
                                          <p:spTgt spid="410"/>
                                        </p:tgtEl>
                                        <p:attrNameLst>
                                          <p:attrName>style.visibility</p:attrName>
                                        </p:attrNameLst>
                                      </p:cBhvr>
                                      <p:to>
                                        <p:strVal val="hidden"/>
                                      </p:to>
                                    </p:set>
                                  </p:childTnLst>
                                </p:cTn>
                              </p:par>
                              <p:par>
                                <p:cTn id="23" presetID="10" presetClass="exit" presetSubtype="0" fill="hold" nodeType="withEffect">
                                  <p:stCondLst>
                                    <p:cond delay="800"/>
                                  </p:stCondLst>
                                  <p:childTnLst>
                                    <p:animEffect transition="out" filter="fade">
                                      <p:cBhvr>
                                        <p:cTn id="24" dur="1000"/>
                                        <p:tgtEl>
                                          <p:spTgt spid="411"/>
                                        </p:tgtEl>
                                      </p:cBhvr>
                                    </p:animEffect>
                                    <p:set>
                                      <p:cBhvr>
                                        <p:cTn id="25" dur="1" fill="hold">
                                          <p:stCondLst>
                                            <p:cond delay="1000"/>
                                          </p:stCondLst>
                                        </p:cTn>
                                        <p:tgtEl>
                                          <p:spTgt spid="411"/>
                                        </p:tgtEl>
                                        <p:attrNameLst>
                                          <p:attrName>style.visibility</p:attrName>
                                        </p:attrNameLst>
                                      </p:cBhvr>
                                      <p:to>
                                        <p:strVal val="hidden"/>
                                      </p:to>
                                    </p:set>
                                  </p:childTnLst>
                                </p:cTn>
                              </p:par>
                              <p:par>
                                <p:cTn id="26" presetID="10" presetClass="exit" presetSubtype="0" fill="hold" nodeType="withEffect">
                                  <p:stCondLst>
                                    <p:cond delay="900"/>
                                  </p:stCondLst>
                                  <p:childTnLst>
                                    <p:animEffect transition="out" filter="fade">
                                      <p:cBhvr>
                                        <p:cTn id="27" dur="1000"/>
                                        <p:tgtEl>
                                          <p:spTgt spid="412"/>
                                        </p:tgtEl>
                                      </p:cBhvr>
                                    </p:animEffect>
                                    <p:set>
                                      <p:cBhvr>
                                        <p:cTn id="28" dur="1" fill="hold">
                                          <p:stCondLst>
                                            <p:cond delay="1000"/>
                                          </p:stCondLst>
                                        </p:cTn>
                                        <p:tgtEl>
                                          <p:spTgt spid="412"/>
                                        </p:tgtEl>
                                        <p:attrNameLst>
                                          <p:attrName>style.visibility</p:attrName>
                                        </p:attrNameLst>
                                      </p:cBhvr>
                                      <p:to>
                                        <p:strVal val="hidden"/>
                                      </p:to>
                                    </p:set>
                                  </p:childTnLst>
                                </p:cTn>
                              </p:par>
                              <p:par>
                                <p:cTn id="29" presetID="10" presetClass="exit" presetSubtype="0" fill="hold" nodeType="withEffect">
                                  <p:stCondLst>
                                    <p:cond delay="1000"/>
                                  </p:stCondLst>
                                  <p:childTnLst>
                                    <p:animEffect transition="out" filter="fade">
                                      <p:cBhvr>
                                        <p:cTn id="30" dur="1000"/>
                                        <p:tgtEl>
                                          <p:spTgt spid="413"/>
                                        </p:tgtEl>
                                      </p:cBhvr>
                                    </p:animEffect>
                                    <p:set>
                                      <p:cBhvr>
                                        <p:cTn id="31" dur="1" fill="hold">
                                          <p:stCondLst>
                                            <p:cond delay="1000"/>
                                          </p:stCondLst>
                                        </p:cTn>
                                        <p:tgtEl>
                                          <p:spTgt spid="413"/>
                                        </p:tgtEl>
                                        <p:attrNameLst>
                                          <p:attrName>style.visibility</p:attrName>
                                        </p:attrNameLst>
                                      </p:cBhvr>
                                      <p:to>
                                        <p:strVal val="hidden"/>
                                      </p:to>
                                    </p:set>
                                  </p:childTnLst>
                                </p:cTn>
                              </p:par>
                              <p:par>
                                <p:cTn id="32" presetID="10" presetClass="exit" presetSubtype="0" fill="hold" nodeType="withEffect">
                                  <p:stCondLst>
                                    <p:cond delay="1200"/>
                                  </p:stCondLst>
                                  <p:childTnLst>
                                    <p:animEffect transition="out" filter="fade">
                                      <p:cBhvr>
                                        <p:cTn id="33" dur="1000"/>
                                        <p:tgtEl>
                                          <p:spTgt spid="414"/>
                                        </p:tgtEl>
                                      </p:cBhvr>
                                    </p:animEffect>
                                    <p:set>
                                      <p:cBhvr>
                                        <p:cTn id="34" dur="1" fill="hold">
                                          <p:stCondLst>
                                            <p:cond delay="1000"/>
                                          </p:stCondLst>
                                        </p:cTn>
                                        <p:tgtEl>
                                          <p:spTgt spid="414"/>
                                        </p:tgtEl>
                                        <p:attrNameLst>
                                          <p:attrName>style.visibility</p:attrName>
                                        </p:attrNameLst>
                                      </p:cBhvr>
                                      <p:to>
                                        <p:strVal val="hidden"/>
                                      </p:to>
                                    </p:set>
                                  </p:childTnLst>
                                </p:cTn>
                              </p:par>
                              <p:par>
                                <p:cTn id="35" presetID="2" presetClass="entr" presetSubtype="2" fill="hold" nodeType="withEffect">
                                  <p:stCondLst>
                                    <p:cond delay="1900"/>
                                  </p:stCondLst>
                                  <p:childTnLst>
                                    <p:set>
                                      <p:cBhvr>
                                        <p:cTn id="36" dur="1" fill="hold">
                                          <p:stCondLst>
                                            <p:cond delay="0"/>
                                          </p:stCondLst>
                                        </p:cTn>
                                        <p:tgtEl>
                                          <p:spTgt spid="398"/>
                                        </p:tgtEl>
                                        <p:attrNameLst>
                                          <p:attrName>style.visibility</p:attrName>
                                        </p:attrNameLst>
                                      </p:cBhvr>
                                      <p:to>
                                        <p:strVal val="visible"/>
                                      </p:to>
                                    </p:set>
                                    <p:anim calcmode="lin" valueType="num">
                                      <p:cBhvr additive="base">
                                        <p:cTn id="37" dur="1000"/>
                                        <p:tgtEl>
                                          <p:spTgt spid="398"/>
                                        </p:tgtEl>
                                        <p:attrNameLst>
                                          <p:attrName>ppt_x</p:attrName>
                                        </p:attrNameLst>
                                      </p:cBhvr>
                                      <p:tavLst>
                                        <p:tav tm="0">
                                          <p:val>
                                            <p:strVal val="#ppt_x+1"/>
                                          </p:val>
                                        </p:tav>
                                        <p:tav tm="100000">
                                          <p:val>
                                            <p:strVal val="#ppt_x"/>
                                          </p:val>
                                        </p:tav>
                                      </p:tavLst>
                                    </p:anim>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399">
                                            <p:txEl>
                                              <p:pRg st="0" end="0"/>
                                            </p:txEl>
                                          </p:spTgt>
                                        </p:tgtEl>
                                        <p:attrNameLst>
                                          <p:attrName>style.visibility</p:attrName>
                                        </p:attrNameLst>
                                      </p:cBhvr>
                                      <p:to>
                                        <p:strVal val="visible"/>
                                      </p:to>
                                    </p:set>
                                    <p:animEffect transition="in" filter="fade">
                                      <p:cBhvr>
                                        <p:cTn id="41" dur="500"/>
                                        <p:tgtEl>
                                          <p:spTgt spid="3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722" name="Google Shape;722;p20"/>
          <p:cNvSpPr/>
          <p:nvPr/>
        </p:nvSpPr>
        <p:spPr>
          <a:xfrm>
            <a:off x="1058777" y="563671"/>
            <a:ext cx="1408850" cy="1198956"/>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23" name="Google Shape;723;p20"/>
          <p:cNvSpPr txBox="1">
            <a:spLocks noGrp="1"/>
          </p:cNvSpPr>
          <p:nvPr>
            <p:ph type="subTitle" idx="2"/>
          </p:nvPr>
        </p:nvSpPr>
        <p:spPr>
          <a:xfrm flipH="1">
            <a:off x="1094261" y="992975"/>
            <a:ext cx="4020855" cy="30288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2100"/>
              <a:buNone/>
            </a:pPr>
            <a:r>
              <a:rPr lang="en-US" sz="3200" b="1">
                <a:latin typeface="Arial"/>
                <a:ea typeface="Arial"/>
                <a:cs typeface="Arial"/>
                <a:sym typeface="Arial"/>
              </a:rPr>
              <a:t>Software Graphics Design</a:t>
            </a:r>
            <a:endParaRPr sz="3200" b="1">
              <a:latin typeface="Arial"/>
              <a:ea typeface="Arial"/>
              <a:cs typeface="Arial"/>
              <a:sym typeface="Arial"/>
            </a:endParaRPr>
          </a:p>
        </p:txBody>
      </p:sp>
      <p:sp>
        <p:nvSpPr>
          <p:cNvPr id="724" name="Google Shape;724;p20"/>
          <p:cNvSpPr txBox="1">
            <a:spLocks noGrp="1"/>
          </p:cNvSpPr>
          <p:nvPr>
            <p:ph type="subTitle" idx="3"/>
          </p:nvPr>
        </p:nvSpPr>
        <p:spPr>
          <a:xfrm flipH="1">
            <a:off x="1058777" y="3380873"/>
            <a:ext cx="2697305" cy="868583"/>
          </a:xfrm>
          <a:prstGeom prst="rect">
            <a:avLst/>
          </a:prstGeom>
          <a:noFill/>
          <a:ln>
            <a:noFill/>
          </a:ln>
        </p:spPr>
        <p:txBody>
          <a:bodyPr spcFirstLastPara="1" wrap="square" lIns="91425" tIns="91425" rIns="91425" bIns="91425" anchor="b" anchorCtr="0">
            <a:noAutofit/>
          </a:bodyPr>
          <a:lstStyle/>
          <a:p>
            <a:pPr marL="0" lvl="0" indent="0" algn="r" rtl="0">
              <a:lnSpc>
                <a:spcPct val="100000"/>
              </a:lnSpc>
              <a:spcBef>
                <a:spcPts val="0"/>
              </a:spcBef>
              <a:spcAft>
                <a:spcPts val="0"/>
              </a:spcAft>
              <a:buClr>
                <a:schemeClr val="dk1"/>
              </a:buClr>
              <a:buSzPts val="1100"/>
              <a:buFont typeface="Arial"/>
              <a:buNone/>
            </a:pPr>
            <a:endParaRPr sz="4000">
              <a:solidFill>
                <a:schemeClr val="lt1"/>
              </a:solidFill>
            </a:endParaRPr>
          </a:p>
          <a:p>
            <a:pPr marL="0" lvl="0" indent="0" algn="r" rtl="0">
              <a:lnSpc>
                <a:spcPct val="100000"/>
              </a:lnSpc>
              <a:spcBef>
                <a:spcPts val="0"/>
              </a:spcBef>
              <a:spcAft>
                <a:spcPts val="0"/>
              </a:spcAft>
              <a:buClr>
                <a:schemeClr val="dk1"/>
              </a:buClr>
              <a:buSzPts val="1100"/>
              <a:buFont typeface="Arial"/>
              <a:buNone/>
            </a:pPr>
            <a:r>
              <a:rPr lang="en-US">
                <a:solidFill>
                  <a:schemeClr val="lt1"/>
                </a:solidFill>
              </a:rPr>
              <a:t>Era industri 4.0 merupakan era industri baru yang sangat mudah diakses tanpa adanya batasan (accessible). </a:t>
            </a:r>
            <a:endParaRPr/>
          </a:p>
          <a:p>
            <a:pPr marL="0" lvl="0" indent="0" algn="r" rtl="0">
              <a:lnSpc>
                <a:spcPct val="100000"/>
              </a:lnSpc>
              <a:spcBef>
                <a:spcPts val="0"/>
              </a:spcBef>
              <a:spcAft>
                <a:spcPts val="0"/>
              </a:spcAft>
              <a:buClr>
                <a:schemeClr val="dk1"/>
              </a:buClr>
              <a:buSzPts val="1100"/>
              <a:buFont typeface="Arial"/>
              <a:buNone/>
            </a:pPr>
            <a:endParaRPr>
              <a:solidFill>
                <a:schemeClr val="lt1"/>
              </a:solidFill>
            </a:endParaRPr>
          </a:p>
          <a:p>
            <a:pPr marL="0" lvl="0" indent="0" algn="r" rtl="0">
              <a:lnSpc>
                <a:spcPct val="100000"/>
              </a:lnSpc>
              <a:spcBef>
                <a:spcPts val="0"/>
              </a:spcBef>
              <a:spcAft>
                <a:spcPts val="0"/>
              </a:spcAft>
              <a:buClr>
                <a:schemeClr val="dk1"/>
              </a:buClr>
              <a:buSzPts val="1100"/>
              <a:buFont typeface="Arial"/>
              <a:buNone/>
            </a:pPr>
            <a:r>
              <a:rPr lang="en-US">
                <a:solidFill>
                  <a:schemeClr val="lt1"/>
                </a:solidFill>
              </a:rPr>
              <a:t>Segala hal dapat dilakukan dengan mudah tak terkecuali dalam bidang DKV</a:t>
            </a:r>
            <a:endParaRPr/>
          </a:p>
          <a:p>
            <a:pPr marL="0" lvl="0" indent="0" algn="r" rtl="0">
              <a:lnSpc>
                <a:spcPct val="100000"/>
              </a:lnSpc>
              <a:spcBef>
                <a:spcPts val="0"/>
              </a:spcBef>
              <a:spcAft>
                <a:spcPts val="0"/>
              </a:spcAft>
              <a:buClr>
                <a:schemeClr val="dk1"/>
              </a:buClr>
              <a:buSzPts val="1100"/>
              <a:buFont typeface="Arial"/>
              <a:buNone/>
            </a:pPr>
            <a:endParaRPr>
              <a:solidFill>
                <a:schemeClr val="lt1"/>
              </a:solidFill>
            </a:endParaRPr>
          </a:p>
        </p:txBody>
      </p:sp>
      <p:sp>
        <p:nvSpPr>
          <p:cNvPr id="725" name="Google Shape;725;p20"/>
          <p:cNvSpPr/>
          <p:nvPr/>
        </p:nvSpPr>
        <p:spPr>
          <a:xfrm>
            <a:off x="5391201" y="-95514"/>
            <a:ext cx="2176978" cy="2176978"/>
          </a:xfrm>
          <a:prstGeom prst="rect">
            <a:avLst/>
          </a:prstGeom>
          <a:solidFill>
            <a:srgbClr val="33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726" name="Google Shape;726;p20" descr="Adobe Illustrator - Wikipedia"/>
          <p:cNvPicPr preferRelativeResize="0"/>
          <p:nvPr/>
        </p:nvPicPr>
        <p:blipFill rotWithShape="1">
          <a:blip r:embed="rId3">
            <a:alphaModFix/>
          </a:blip>
          <a:srcRect/>
          <a:stretch/>
        </p:blipFill>
        <p:spPr>
          <a:xfrm>
            <a:off x="5476155" y="76206"/>
            <a:ext cx="2031863" cy="1981112"/>
          </a:xfrm>
          <a:prstGeom prst="rect">
            <a:avLst/>
          </a:prstGeom>
          <a:noFill/>
          <a:ln>
            <a:noFill/>
          </a:ln>
        </p:spPr>
      </p:pic>
      <p:pic>
        <p:nvPicPr>
          <p:cNvPr id="727" name="Google Shape;727;p20" descr="Shape, circle&#10;&#10;Description automatically generated"/>
          <p:cNvPicPr preferRelativeResize="0"/>
          <p:nvPr/>
        </p:nvPicPr>
        <p:blipFill rotWithShape="1">
          <a:blip r:embed="rId4">
            <a:alphaModFix/>
          </a:blip>
          <a:srcRect/>
          <a:stretch/>
        </p:blipFill>
        <p:spPr>
          <a:xfrm>
            <a:off x="7567865" y="433137"/>
            <a:ext cx="1648327" cy="1648327"/>
          </a:xfrm>
          <a:prstGeom prst="rect">
            <a:avLst/>
          </a:prstGeom>
          <a:noFill/>
          <a:ln>
            <a:noFill/>
          </a:ln>
        </p:spPr>
      </p:pic>
      <p:grpSp>
        <p:nvGrpSpPr>
          <p:cNvPr id="728" name="Google Shape;728;p20"/>
          <p:cNvGrpSpPr/>
          <p:nvPr/>
        </p:nvGrpSpPr>
        <p:grpSpPr>
          <a:xfrm>
            <a:off x="0" y="4662237"/>
            <a:ext cx="9144000" cy="481263"/>
            <a:chOff x="0" y="4662237"/>
            <a:chExt cx="9144000" cy="481263"/>
          </a:xfrm>
        </p:grpSpPr>
        <p:pic>
          <p:nvPicPr>
            <p:cNvPr id="729" name="Google Shape;729;p20"/>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730" name="Google Shape;730;p20"/>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24"/>
                                        </p:tgtEl>
                                        <p:attrNameLst>
                                          <p:attrName>style.visibility</p:attrName>
                                        </p:attrNameLst>
                                      </p:cBhvr>
                                      <p:to>
                                        <p:strVal val="visible"/>
                                      </p:to>
                                    </p:set>
                                    <p:animEffect transition="in" filter="fade">
                                      <p:cBhvr>
                                        <p:cTn id="7" dur="500"/>
                                        <p:tgtEl>
                                          <p:spTgt spid="724"/>
                                        </p:tgtEl>
                                      </p:cBhvr>
                                    </p:animEffect>
                                  </p:childTnLst>
                                </p:cTn>
                              </p:par>
                              <p:par>
                                <p:cTn id="8" presetID="2" presetClass="entr" presetSubtype="8" fill="hold" nodeType="withEffect">
                                  <p:stCondLst>
                                    <p:cond delay="0"/>
                                  </p:stCondLst>
                                  <p:childTnLst>
                                    <p:set>
                                      <p:cBhvr>
                                        <p:cTn id="9" dur="1" fill="hold">
                                          <p:stCondLst>
                                            <p:cond delay="0"/>
                                          </p:stCondLst>
                                        </p:cTn>
                                        <p:tgtEl>
                                          <p:spTgt spid="723">
                                            <p:txEl>
                                              <p:pRg st="0" end="0"/>
                                            </p:txEl>
                                          </p:spTgt>
                                        </p:tgtEl>
                                        <p:attrNameLst>
                                          <p:attrName>style.visibility</p:attrName>
                                        </p:attrNameLst>
                                      </p:cBhvr>
                                      <p:to>
                                        <p:strVal val="visible"/>
                                      </p:to>
                                    </p:set>
                                    <p:anim calcmode="lin" valueType="num">
                                      <p:cBhvr additive="base">
                                        <p:cTn id="10" dur="500"/>
                                        <p:tgtEl>
                                          <p:spTgt spid="723">
                                            <p:txEl>
                                              <p:pRg st="0" end="0"/>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sp>
        <p:nvSpPr>
          <p:cNvPr id="735" name="Google Shape;735;p21"/>
          <p:cNvSpPr txBox="1">
            <a:spLocks noGrp="1"/>
          </p:cNvSpPr>
          <p:nvPr>
            <p:ph type="subTitle" idx="2"/>
          </p:nvPr>
        </p:nvSpPr>
        <p:spPr>
          <a:xfrm>
            <a:off x="-675059" y="992552"/>
            <a:ext cx="5397951" cy="926641"/>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2100"/>
              <a:buNone/>
            </a:pPr>
            <a:r>
              <a:rPr lang="en-US" sz="3200" b="1">
                <a:latin typeface="Arial"/>
                <a:ea typeface="Arial"/>
                <a:cs typeface="Arial"/>
                <a:sym typeface="Arial"/>
              </a:rPr>
              <a:t>Software Interior Design</a:t>
            </a:r>
            <a:endParaRPr sz="3200" b="1">
              <a:latin typeface="Arial"/>
              <a:ea typeface="Arial"/>
              <a:cs typeface="Arial"/>
              <a:sym typeface="Arial"/>
            </a:endParaRPr>
          </a:p>
        </p:txBody>
      </p:sp>
      <p:sp>
        <p:nvSpPr>
          <p:cNvPr id="736" name="Google Shape;736;p21"/>
          <p:cNvSpPr txBox="1">
            <a:spLocks noGrp="1"/>
          </p:cNvSpPr>
          <p:nvPr>
            <p:ph type="subTitle" idx="4"/>
          </p:nvPr>
        </p:nvSpPr>
        <p:spPr>
          <a:xfrm>
            <a:off x="5299925" y="3091978"/>
            <a:ext cx="3124200" cy="1017600"/>
          </a:xfrm>
          <a:prstGeom prst="rect">
            <a:avLst/>
          </a:prstGeom>
          <a:noFill/>
          <a:ln>
            <a:noFill/>
          </a:ln>
        </p:spPr>
        <p:txBody>
          <a:bodyPr spcFirstLastPara="1" wrap="square" lIns="91425" tIns="91425" rIns="91425" bIns="91425" anchor="ctr" anchorCtr="0">
            <a:noAutofit/>
          </a:bodyPr>
          <a:lstStyle/>
          <a:p>
            <a:pPr marL="158750" lvl="0" indent="0" algn="l" rtl="0">
              <a:lnSpc>
                <a:spcPct val="115000"/>
              </a:lnSpc>
              <a:spcBef>
                <a:spcPts val="0"/>
              </a:spcBef>
              <a:spcAft>
                <a:spcPts val="0"/>
              </a:spcAft>
              <a:buSzPts val="1100"/>
              <a:buNone/>
            </a:pPr>
            <a:r>
              <a:rPr lang="en-US" sz="1400">
                <a:solidFill>
                  <a:schemeClr val="lt1"/>
                </a:solidFill>
              </a:rPr>
              <a:t>Desain interior mulai merambah ke bidang DKV dikarenakan berkembangnya teknologi aplikasi yang memungkinkan orang diluar bidang arsitektur atau Teknik sipil bisa ikut terjun dalam keahlian ini.</a:t>
            </a:r>
            <a:endParaRPr sz="1400">
              <a:solidFill>
                <a:schemeClr val="lt1"/>
              </a:solidFill>
            </a:endParaRPr>
          </a:p>
        </p:txBody>
      </p:sp>
      <p:pic>
        <p:nvPicPr>
          <p:cNvPr id="737" name="Google Shape;737;p21" descr="Augmented Reality Interior Design App for iPad and iPhone — Live Home 3D"/>
          <p:cNvPicPr preferRelativeResize="0"/>
          <p:nvPr/>
        </p:nvPicPr>
        <p:blipFill rotWithShape="1">
          <a:blip r:embed="rId3">
            <a:alphaModFix/>
          </a:blip>
          <a:srcRect/>
          <a:stretch/>
        </p:blipFill>
        <p:spPr>
          <a:xfrm>
            <a:off x="5393772" y="520228"/>
            <a:ext cx="2677743" cy="2051522"/>
          </a:xfrm>
          <a:prstGeom prst="roundRect">
            <a:avLst>
              <a:gd name="adj" fmla="val 6179"/>
            </a:avLst>
          </a:prstGeom>
          <a:noFill/>
          <a:ln>
            <a:noFill/>
          </a:ln>
        </p:spPr>
      </p:pic>
      <p:pic>
        <p:nvPicPr>
          <p:cNvPr id="738" name="Google Shape;738;p21" descr="Bubble chart&#10;&#10;Description automatically generated"/>
          <p:cNvPicPr preferRelativeResize="0"/>
          <p:nvPr/>
        </p:nvPicPr>
        <p:blipFill rotWithShape="1">
          <a:blip r:embed="rId4">
            <a:alphaModFix/>
          </a:blip>
          <a:srcRect/>
          <a:stretch/>
        </p:blipFill>
        <p:spPr>
          <a:xfrm>
            <a:off x="0" y="2086735"/>
            <a:ext cx="1017600" cy="1017600"/>
          </a:xfrm>
          <a:prstGeom prst="rect">
            <a:avLst/>
          </a:prstGeom>
          <a:noFill/>
          <a:ln>
            <a:noFill/>
          </a:ln>
        </p:spPr>
      </p:pic>
      <p:pic>
        <p:nvPicPr>
          <p:cNvPr id="739" name="Google Shape;739;p21"/>
          <p:cNvPicPr preferRelativeResize="0"/>
          <p:nvPr/>
        </p:nvPicPr>
        <p:blipFill rotWithShape="1">
          <a:blip r:embed="rId5">
            <a:alphaModFix/>
          </a:blip>
          <a:srcRect/>
          <a:stretch/>
        </p:blipFill>
        <p:spPr>
          <a:xfrm>
            <a:off x="1017600" y="3104335"/>
            <a:ext cx="1017600" cy="1017600"/>
          </a:xfrm>
          <a:prstGeom prst="rect">
            <a:avLst/>
          </a:prstGeom>
          <a:noFill/>
          <a:ln>
            <a:noFill/>
          </a:ln>
        </p:spPr>
      </p:pic>
      <p:pic>
        <p:nvPicPr>
          <p:cNvPr id="740" name="Google Shape;740;p21" descr="Shape, square&#10;&#10;Description automatically generated"/>
          <p:cNvPicPr preferRelativeResize="0"/>
          <p:nvPr/>
        </p:nvPicPr>
        <p:blipFill rotWithShape="1">
          <a:blip r:embed="rId6">
            <a:alphaModFix/>
          </a:blip>
          <a:srcRect/>
          <a:stretch/>
        </p:blipFill>
        <p:spPr>
          <a:xfrm>
            <a:off x="2035200" y="4120085"/>
            <a:ext cx="1017600" cy="1017600"/>
          </a:xfrm>
          <a:prstGeom prst="rect">
            <a:avLst/>
          </a:prstGeom>
          <a:noFill/>
          <a:ln>
            <a:noFill/>
          </a:ln>
        </p:spPr>
      </p:pic>
      <p:sp>
        <p:nvSpPr>
          <p:cNvPr id="741" name="Google Shape;741;p21"/>
          <p:cNvSpPr/>
          <p:nvPr/>
        </p:nvSpPr>
        <p:spPr>
          <a:xfrm>
            <a:off x="2023917" y="3091978"/>
            <a:ext cx="1028883" cy="1028107"/>
          </a:xfrm>
          <a:prstGeom prst="triangle">
            <a:avLst>
              <a:gd name="adj" fmla="val 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42" name="Google Shape;742;p21"/>
          <p:cNvSpPr/>
          <p:nvPr/>
        </p:nvSpPr>
        <p:spPr>
          <a:xfrm rot="-5400000">
            <a:off x="-4568" y="3099082"/>
            <a:ext cx="1028883" cy="1028107"/>
          </a:xfrm>
          <a:prstGeom prst="triangle">
            <a:avLst>
              <a:gd name="adj" fmla="val 10000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43" name="Google Shape;743;p21"/>
          <p:cNvSpPr/>
          <p:nvPr/>
        </p:nvSpPr>
        <p:spPr>
          <a:xfrm rot="-5400000">
            <a:off x="1013376" y="4120428"/>
            <a:ext cx="1026050" cy="1017598"/>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744" name="Google Shape;744;p21"/>
          <p:cNvGrpSpPr/>
          <p:nvPr/>
        </p:nvGrpSpPr>
        <p:grpSpPr>
          <a:xfrm>
            <a:off x="0" y="4662237"/>
            <a:ext cx="9144000" cy="481263"/>
            <a:chOff x="0" y="4662237"/>
            <a:chExt cx="9144000" cy="481263"/>
          </a:xfrm>
        </p:grpSpPr>
        <p:pic>
          <p:nvPicPr>
            <p:cNvPr id="745" name="Google Shape;745;p21"/>
            <p:cNvPicPr preferRelativeResize="0"/>
            <p:nvPr/>
          </p:nvPicPr>
          <p:blipFill rotWithShape="1">
            <a:blip r:embed="rId7">
              <a:alphaModFix/>
            </a:blip>
            <a:srcRect/>
            <a:stretch/>
          </p:blipFill>
          <p:spPr>
            <a:xfrm>
              <a:off x="0" y="4662237"/>
              <a:ext cx="9144000" cy="481263"/>
            </a:xfrm>
            <a:prstGeom prst="rect">
              <a:avLst/>
            </a:prstGeom>
            <a:noFill/>
            <a:ln>
              <a:noFill/>
            </a:ln>
          </p:spPr>
        </p:pic>
        <p:sp>
          <p:nvSpPr>
            <p:cNvPr id="746" name="Google Shape;746;p21"/>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37"/>
                                        </p:tgtEl>
                                        <p:attrNameLst>
                                          <p:attrName>style.visibility</p:attrName>
                                        </p:attrNameLst>
                                      </p:cBhvr>
                                      <p:to>
                                        <p:strVal val="visible"/>
                                      </p:to>
                                    </p:set>
                                    <p:anim calcmode="lin" valueType="num">
                                      <p:cBhvr additive="base">
                                        <p:cTn id="7" dur="1000"/>
                                        <p:tgtEl>
                                          <p:spTgt spid="737"/>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0"/>
                                  </p:stCondLst>
                                  <p:childTnLst>
                                    <p:set>
                                      <p:cBhvr>
                                        <p:cTn id="9" dur="1" fill="hold">
                                          <p:stCondLst>
                                            <p:cond delay="0"/>
                                          </p:stCondLst>
                                        </p:cTn>
                                        <p:tgtEl>
                                          <p:spTgt spid="735">
                                            <p:txEl>
                                              <p:pRg st="0" end="0"/>
                                            </p:txEl>
                                          </p:spTgt>
                                        </p:tgtEl>
                                        <p:attrNameLst>
                                          <p:attrName>style.visibility</p:attrName>
                                        </p:attrNameLst>
                                      </p:cBhvr>
                                      <p:to>
                                        <p:strVal val="visible"/>
                                      </p:to>
                                    </p:set>
                                    <p:anim calcmode="lin" valueType="num">
                                      <p:cBhvr additive="base">
                                        <p:cTn id="10" dur="1000"/>
                                        <p:tgtEl>
                                          <p:spTgt spid="735">
                                            <p:txEl>
                                              <p:pRg st="0" end="0"/>
                                            </p:txEl>
                                          </p:spTgt>
                                        </p:tgtEl>
                                        <p:attrNameLst>
                                          <p:attrName>ppt_x</p:attrName>
                                        </p:attrNameLst>
                                      </p:cBhvr>
                                      <p:tavLst>
                                        <p:tav tm="0">
                                          <p:val>
                                            <p:strVal val="#ppt_x-1"/>
                                          </p:val>
                                        </p:tav>
                                        <p:tav tm="100000">
                                          <p:val>
                                            <p:strVal val="#ppt_x"/>
                                          </p:val>
                                        </p:tav>
                                      </p:tavLst>
                                    </p:anim>
                                  </p:childTnLst>
                                </p:cTn>
                              </p:par>
                              <p:par>
                                <p:cTn id="11" presetID="10" presetClass="entr" presetSubtype="0" fill="hold" nodeType="withEffect">
                                  <p:stCondLst>
                                    <p:cond delay="0"/>
                                  </p:stCondLst>
                                  <p:childTnLst>
                                    <p:set>
                                      <p:cBhvr>
                                        <p:cTn id="12" dur="1" fill="hold">
                                          <p:stCondLst>
                                            <p:cond delay="0"/>
                                          </p:stCondLst>
                                        </p:cTn>
                                        <p:tgtEl>
                                          <p:spTgt spid="736"/>
                                        </p:tgtEl>
                                        <p:attrNameLst>
                                          <p:attrName>style.visibility</p:attrName>
                                        </p:attrNameLst>
                                      </p:cBhvr>
                                      <p:to>
                                        <p:strVal val="visible"/>
                                      </p:to>
                                    </p:set>
                                    <p:animEffect transition="in" filter="fade">
                                      <p:cBhvr>
                                        <p:cTn id="13" dur="500"/>
                                        <p:tgtEl>
                                          <p:spTgt spid="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50"/>
        <p:cNvGrpSpPr/>
        <p:nvPr/>
      </p:nvGrpSpPr>
      <p:grpSpPr>
        <a:xfrm>
          <a:off x="0" y="0"/>
          <a:ext cx="0" cy="0"/>
          <a:chOff x="0" y="0"/>
          <a:chExt cx="0" cy="0"/>
        </a:xfrm>
      </p:grpSpPr>
      <p:pic>
        <p:nvPicPr>
          <p:cNvPr id="751" name="Google Shape;751;p22" descr="Website&#10;&#10;Description automatically generated with medium confidence"/>
          <p:cNvPicPr preferRelativeResize="0"/>
          <p:nvPr/>
        </p:nvPicPr>
        <p:blipFill rotWithShape="1">
          <a:blip r:embed="rId3">
            <a:alphaModFix/>
          </a:blip>
          <a:srcRect/>
          <a:stretch/>
        </p:blipFill>
        <p:spPr>
          <a:xfrm>
            <a:off x="4009293" y="1752737"/>
            <a:ext cx="2602523" cy="2929437"/>
          </a:xfrm>
          <a:prstGeom prst="rect">
            <a:avLst/>
          </a:prstGeom>
          <a:noFill/>
          <a:ln>
            <a:noFill/>
          </a:ln>
        </p:spPr>
      </p:pic>
      <p:sp>
        <p:nvSpPr>
          <p:cNvPr id="752" name="Google Shape;752;p22"/>
          <p:cNvSpPr/>
          <p:nvPr/>
        </p:nvSpPr>
        <p:spPr>
          <a:xfrm>
            <a:off x="5721498" y="3899777"/>
            <a:ext cx="1060704" cy="914400"/>
          </a:xfrm>
          <a:prstGeom prst="triangle">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53" name="Google Shape;753;p22"/>
          <p:cNvSpPr txBox="1"/>
          <p:nvPr/>
        </p:nvSpPr>
        <p:spPr>
          <a:xfrm>
            <a:off x="2611578" y="826096"/>
            <a:ext cx="5397951" cy="926641"/>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chemeClr val="accent5"/>
              </a:buClr>
              <a:buSzPts val="2100"/>
              <a:buFont typeface="Londrina Solid"/>
              <a:buNone/>
            </a:pPr>
            <a:r>
              <a:rPr lang="en-US" sz="3200" b="1" i="0" u="none" strike="noStrike" cap="none">
                <a:solidFill>
                  <a:schemeClr val="accent5"/>
                </a:solidFill>
                <a:latin typeface="Arial"/>
                <a:ea typeface="Arial"/>
                <a:cs typeface="Arial"/>
                <a:sym typeface="Arial"/>
              </a:rPr>
              <a:t>Penggunaan Videotron</a:t>
            </a:r>
            <a:endParaRPr/>
          </a:p>
        </p:txBody>
      </p:sp>
      <p:sp>
        <p:nvSpPr>
          <p:cNvPr id="754" name="Google Shape;754;p22"/>
          <p:cNvSpPr txBox="1"/>
          <p:nvPr/>
        </p:nvSpPr>
        <p:spPr>
          <a:xfrm>
            <a:off x="691662" y="2882177"/>
            <a:ext cx="3065183" cy="1017600"/>
          </a:xfrm>
          <a:prstGeom prst="rect">
            <a:avLst/>
          </a:prstGeom>
          <a:noFill/>
          <a:ln>
            <a:noFill/>
          </a:ln>
        </p:spPr>
        <p:txBody>
          <a:bodyPr spcFirstLastPara="1" wrap="square" lIns="91425" tIns="91425" rIns="91425" bIns="91425" anchor="ctr" anchorCtr="0">
            <a:noAutofit/>
          </a:bodyPr>
          <a:lstStyle/>
          <a:p>
            <a:pPr marL="158750" marR="0" lvl="0" indent="0" algn="r" rtl="0">
              <a:lnSpc>
                <a:spcPct val="115000"/>
              </a:lnSpc>
              <a:spcBef>
                <a:spcPts val="0"/>
              </a:spcBef>
              <a:spcAft>
                <a:spcPts val="0"/>
              </a:spcAft>
              <a:buClr>
                <a:schemeClr val="accent5"/>
              </a:buClr>
              <a:buSzPts val="1100"/>
              <a:buFont typeface="Open Sans"/>
              <a:buNone/>
            </a:pPr>
            <a:r>
              <a:rPr lang="en-US" sz="1400" b="0" i="0" u="none" strike="noStrike" cap="none">
                <a:solidFill>
                  <a:schemeClr val="lt1"/>
                </a:solidFill>
                <a:latin typeface="Open Sans"/>
                <a:ea typeface="Open Sans"/>
                <a:cs typeface="Open Sans"/>
                <a:sym typeface="Open Sans"/>
              </a:rPr>
              <a:t>Kemajuan teknologi oleh industri kreatif juga berimplikasi pada kemampuan berekspansi untuk menciptakan karya visual melalui media yang memiliki dimensi tak terbatas sesuai dengan keinginan pengguna jasa semisal Videotron.</a:t>
            </a:r>
            <a:endParaRPr/>
          </a:p>
        </p:txBody>
      </p:sp>
      <p:grpSp>
        <p:nvGrpSpPr>
          <p:cNvPr id="755" name="Google Shape;755;p22"/>
          <p:cNvGrpSpPr/>
          <p:nvPr/>
        </p:nvGrpSpPr>
        <p:grpSpPr>
          <a:xfrm>
            <a:off x="0" y="4662237"/>
            <a:ext cx="9144000" cy="481263"/>
            <a:chOff x="0" y="4662237"/>
            <a:chExt cx="9144000" cy="481263"/>
          </a:xfrm>
        </p:grpSpPr>
        <p:pic>
          <p:nvPicPr>
            <p:cNvPr id="756" name="Google Shape;756;p22"/>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757" name="Google Shape;757;p22"/>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51"/>
                                        </p:tgtEl>
                                        <p:attrNameLst>
                                          <p:attrName>style.visibility</p:attrName>
                                        </p:attrNameLst>
                                      </p:cBhvr>
                                      <p:to>
                                        <p:strVal val="visible"/>
                                      </p:to>
                                    </p:set>
                                    <p:anim calcmode="lin" valueType="num">
                                      <p:cBhvr additive="base">
                                        <p:cTn id="7" dur="900"/>
                                        <p:tgtEl>
                                          <p:spTgt spid="751"/>
                                        </p:tgtEl>
                                        <p:attrNameLst>
                                          <p:attrName>ppt_y</p:attrName>
                                        </p:attrNameLst>
                                      </p:cBhvr>
                                      <p:tavLst>
                                        <p:tav tm="0">
                                          <p:val>
                                            <p:strVal val="#ppt_y-1"/>
                                          </p:val>
                                        </p:tav>
                                        <p:tav tm="100000">
                                          <p:val>
                                            <p:strVal val="#ppt_y"/>
                                          </p:val>
                                        </p:tav>
                                      </p:tavLst>
                                    </p:anim>
                                  </p:childTnLst>
                                </p:cTn>
                              </p:par>
                              <p:par>
                                <p:cTn id="8" presetID="2" presetClass="entr" presetSubtype="2" fill="hold" nodeType="withEffect">
                                  <p:stCondLst>
                                    <p:cond delay="400"/>
                                  </p:stCondLst>
                                  <p:childTnLst>
                                    <p:set>
                                      <p:cBhvr>
                                        <p:cTn id="9" dur="1" fill="hold">
                                          <p:stCondLst>
                                            <p:cond delay="0"/>
                                          </p:stCondLst>
                                        </p:cTn>
                                        <p:tgtEl>
                                          <p:spTgt spid="753">
                                            <p:txEl>
                                              <p:pRg st="0" end="0"/>
                                            </p:txEl>
                                          </p:spTgt>
                                        </p:tgtEl>
                                        <p:attrNameLst>
                                          <p:attrName>style.visibility</p:attrName>
                                        </p:attrNameLst>
                                      </p:cBhvr>
                                      <p:to>
                                        <p:strVal val="visible"/>
                                      </p:to>
                                    </p:set>
                                    <p:anim calcmode="lin" valueType="num">
                                      <p:cBhvr additive="base">
                                        <p:cTn id="10" dur="1000"/>
                                        <p:tgtEl>
                                          <p:spTgt spid="753">
                                            <p:txEl>
                                              <p:pRg st="0" end="0"/>
                                            </p:txEl>
                                          </p:spTgt>
                                        </p:tgtEl>
                                        <p:attrNameLst>
                                          <p:attrName>ppt_x</p:attrName>
                                        </p:attrNameLst>
                                      </p:cBhvr>
                                      <p:tavLst>
                                        <p:tav tm="0">
                                          <p:val>
                                            <p:strVal val="#ppt_x+1"/>
                                          </p:val>
                                        </p:tav>
                                        <p:tav tm="100000">
                                          <p:val>
                                            <p:strVal val="#ppt_x"/>
                                          </p:val>
                                        </p:tav>
                                      </p:tavLst>
                                    </p:anim>
                                  </p:childTnLst>
                                </p:cTn>
                              </p:par>
                              <p:par>
                                <p:cTn id="11" presetID="10" presetClass="entr" presetSubtype="0" fill="hold" nodeType="withEffect">
                                  <p:stCondLst>
                                    <p:cond delay="0"/>
                                  </p:stCondLst>
                                  <p:childTnLst>
                                    <p:set>
                                      <p:cBhvr>
                                        <p:cTn id="12" dur="1" fill="hold">
                                          <p:stCondLst>
                                            <p:cond delay="0"/>
                                          </p:stCondLst>
                                        </p:cTn>
                                        <p:tgtEl>
                                          <p:spTgt spid="754"/>
                                        </p:tgtEl>
                                        <p:attrNameLst>
                                          <p:attrName>style.visibility</p:attrName>
                                        </p:attrNameLst>
                                      </p:cBhvr>
                                      <p:to>
                                        <p:strVal val="visible"/>
                                      </p:to>
                                    </p:set>
                                    <p:animEffect transition="in" filter="fade">
                                      <p:cBhvr>
                                        <p:cTn id="13" dur="500"/>
                                        <p:tgtEl>
                                          <p:spTgt spid="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61"/>
        <p:cNvGrpSpPr/>
        <p:nvPr/>
      </p:nvGrpSpPr>
      <p:grpSpPr>
        <a:xfrm>
          <a:off x="0" y="0"/>
          <a:ext cx="0" cy="0"/>
          <a:chOff x="0" y="0"/>
          <a:chExt cx="0" cy="0"/>
        </a:xfrm>
      </p:grpSpPr>
      <p:pic>
        <p:nvPicPr>
          <p:cNvPr id="762" name="Google Shape;762;p23" descr="Bubble chart&#10;&#10;Description automatically generated"/>
          <p:cNvPicPr preferRelativeResize="0"/>
          <p:nvPr/>
        </p:nvPicPr>
        <p:blipFill rotWithShape="1">
          <a:blip r:embed="rId3">
            <a:alphaModFix/>
          </a:blip>
          <a:srcRect/>
          <a:stretch/>
        </p:blipFill>
        <p:spPr>
          <a:xfrm>
            <a:off x="0" y="3578728"/>
            <a:ext cx="1551382" cy="1551382"/>
          </a:xfrm>
          <a:prstGeom prst="rect">
            <a:avLst/>
          </a:prstGeom>
          <a:noFill/>
          <a:ln>
            <a:noFill/>
          </a:ln>
        </p:spPr>
      </p:pic>
      <p:pic>
        <p:nvPicPr>
          <p:cNvPr id="763" name="Google Shape;763;p23" descr="Bubble chart&#10;&#10;Description automatically generated"/>
          <p:cNvPicPr preferRelativeResize="0"/>
          <p:nvPr/>
        </p:nvPicPr>
        <p:blipFill rotWithShape="1">
          <a:blip r:embed="rId3">
            <a:alphaModFix/>
          </a:blip>
          <a:srcRect/>
          <a:stretch/>
        </p:blipFill>
        <p:spPr>
          <a:xfrm>
            <a:off x="1551382" y="3578728"/>
            <a:ext cx="1551382" cy="1551382"/>
          </a:xfrm>
          <a:prstGeom prst="rect">
            <a:avLst/>
          </a:prstGeom>
          <a:noFill/>
          <a:ln>
            <a:noFill/>
          </a:ln>
        </p:spPr>
      </p:pic>
      <p:pic>
        <p:nvPicPr>
          <p:cNvPr id="764" name="Google Shape;764;p23" descr="Bubble chart&#10;&#10;Description automatically generated"/>
          <p:cNvPicPr preferRelativeResize="0"/>
          <p:nvPr/>
        </p:nvPicPr>
        <p:blipFill rotWithShape="1">
          <a:blip r:embed="rId3">
            <a:alphaModFix/>
          </a:blip>
          <a:srcRect/>
          <a:stretch/>
        </p:blipFill>
        <p:spPr>
          <a:xfrm>
            <a:off x="3102764" y="3578728"/>
            <a:ext cx="1551382" cy="1551382"/>
          </a:xfrm>
          <a:prstGeom prst="rect">
            <a:avLst/>
          </a:prstGeom>
          <a:noFill/>
          <a:ln>
            <a:noFill/>
          </a:ln>
        </p:spPr>
      </p:pic>
      <p:pic>
        <p:nvPicPr>
          <p:cNvPr id="765" name="Google Shape;765;p23" descr="Bubble chart&#10;&#10;Description automatically generated"/>
          <p:cNvPicPr preferRelativeResize="0"/>
          <p:nvPr/>
        </p:nvPicPr>
        <p:blipFill rotWithShape="1">
          <a:blip r:embed="rId3">
            <a:alphaModFix/>
          </a:blip>
          <a:srcRect/>
          <a:stretch/>
        </p:blipFill>
        <p:spPr>
          <a:xfrm>
            <a:off x="-6433" y="2027856"/>
            <a:ext cx="1551382" cy="1551382"/>
          </a:xfrm>
          <a:prstGeom prst="rect">
            <a:avLst/>
          </a:prstGeom>
          <a:noFill/>
          <a:ln>
            <a:noFill/>
          </a:ln>
        </p:spPr>
      </p:pic>
      <p:pic>
        <p:nvPicPr>
          <p:cNvPr id="766" name="Google Shape;766;p23" descr="Bubble chart&#10;&#10;Description automatically generated"/>
          <p:cNvPicPr preferRelativeResize="0"/>
          <p:nvPr/>
        </p:nvPicPr>
        <p:blipFill rotWithShape="1">
          <a:blip r:embed="rId3">
            <a:alphaModFix/>
          </a:blip>
          <a:srcRect/>
          <a:stretch/>
        </p:blipFill>
        <p:spPr>
          <a:xfrm>
            <a:off x="1537450" y="2027856"/>
            <a:ext cx="1551382" cy="1551382"/>
          </a:xfrm>
          <a:prstGeom prst="rect">
            <a:avLst/>
          </a:prstGeom>
          <a:noFill/>
          <a:ln>
            <a:noFill/>
          </a:ln>
        </p:spPr>
      </p:pic>
      <p:pic>
        <p:nvPicPr>
          <p:cNvPr id="767" name="Google Shape;767;p23" descr="Bubble chart&#10;&#10;Description automatically generated"/>
          <p:cNvPicPr preferRelativeResize="0"/>
          <p:nvPr/>
        </p:nvPicPr>
        <p:blipFill rotWithShape="1">
          <a:blip r:embed="rId3">
            <a:alphaModFix/>
          </a:blip>
          <a:srcRect/>
          <a:stretch/>
        </p:blipFill>
        <p:spPr>
          <a:xfrm>
            <a:off x="-6433" y="483986"/>
            <a:ext cx="1551382" cy="1551382"/>
          </a:xfrm>
          <a:prstGeom prst="rect">
            <a:avLst/>
          </a:prstGeom>
          <a:noFill/>
          <a:ln>
            <a:noFill/>
          </a:ln>
        </p:spPr>
      </p:pic>
      <p:sp>
        <p:nvSpPr>
          <p:cNvPr id="768" name="Google Shape;768;p23"/>
          <p:cNvSpPr/>
          <p:nvPr/>
        </p:nvSpPr>
        <p:spPr>
          <a:xfrm rot="-5400000">
            <a:off x="-1861713" y="-485333"/>
            <a:ext cx="7346788" cy="6333438"/>
          </a:xfrm>
          <a:prstGeom prst="triangle">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aitree"/>
              <a:ea typeface="Maitree"/>
              <a:cs typeface="Maitree"/>
              <a:sym typeface="Maitree"/>
            </a:endParaRPr>
          </a:p>
        </p:txBody>
      </p:sp>
      <p:sp>
        <p:nvSpPr>
          <p:cNvPr id="769" name="Google Shape;769;p23"/>
          <p:cNvSpPr txBox="1">
            <a:spLocks noGrp="1"/>
          </p:cNvSpPr>
          <p:nvPr>
            <p:ph type="title"/>
          </p:nvPr>
        </p:nvSpPr>
        <p:spPr>
          <a:xfrm>
            <a:off x="1968881" y="2391112"/>
            <a:ext cx="5728742"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3200" b="1">
                <a:latin typeface="Arial"/>
                <a:ea typeface="Arial"/>
                <a:cs typeface="Arial"/>
                <a:sym typeface="Arial"/>
              </a:rPr>
              <a:t>Era Teknologi Digital di Bidang Desain Komunikasi Visual</a:t>
            </a:r>
            <a:endParaRPr sz="3200" b="1">
              <a:latin typeface="Arial"/>
              <a:ea typeface="Arial"/>
              <a:cs typeface="Arial"/>
              <a:sym typeface="Arial"/>
            </a:endParaRPr>
          </a:p>
        </p:txBody>
      </p:sp>
      <p:sp>
        <p:nvSpPr>
          <p:cNvPr id="770" name="Google Shape;770;p23"/>
          <p:cNvSpPr txBox="1">
            <a:spLocks noGrp="1"/>
          </p:cNvSpPr>
          <p:nvPr>
            <p:ph type="title" idx="2"/>
          </p:nvPr>
        </p:nvSpPr>
        <p:spPr>
          <a:xfrm>
            <a:off x="2907252" y="717886"/>
            <a:ext cx="3852000" cy="19635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2000"/>
              <a:buNone/>
            </a:pPr>
            <a:r>
              <a:rPr lang="en-US">
                <a:latin typeface="Arial"/>
                <a:ea typeface="Arial"/>
                <a:cs typeface="Arial"/>
                <a:sym typeface="Arial"/>
              </a:rPr>
              <a:t>B</a:t>
            </a:r>
            <a:endParaRPr>
              <a:latin typeface="Arial"/>
              <a:ea typeface="Arial"/>
              <a:cs typeface="Arial"/>
              <a:sym typeface="Arial"/>
            </a:endParaRPr>
          </a:p>
        </p:txBody>
      </p:sp>
      <p:grpSp>
        <p:nvGrpSpPr>
          <p:cNvPr id="771" name="Google Shape;771;p23"/>
          <p:cNvGrpSpPr/>
          <p:nvPr/>
        </p:nvGrpSpPr>
        <p:grpSpPr>
          <a:xfrm>
            <a:off x="0" y="4662237"/>
            <a:ext cx="9144000" cy="481263"/>
            <a:chOff x="0" y="4662237"/>
            <a:chExt cx="9144000" cy="481263"/>
          </a:xfrm>
        </p:grpSpPr>
        <p:pic>
          <p:nvPicPr>
            <p:cNvPr id="772" name="Google Shape;772;p23"/>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773" name="Google Shape;773;p23"/>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70"/>
                                        </p:tgtEl>
                                        <p:attrNameLst>
                                          <p:attrName>style.visibility</p:attrName>
                                        </p:attrNameLst>
                                      </p:cBhvr>
                                      <p:to>
                                        <p:strVal val="visible"/>
                                      </p:to>
                                    </p:set>
                                    <p:animEffect transition="in" filter="fade">
                                      <p:cBhvr>
                                        <p:cTn id="7" dur="500"/>
                                        <p:tgtEl>
                                          <p:spTgt spid="770"/>
                                        </p:tgtEl>
                                      </p:cBhvr>
                                    </p:animEffect>
                                  </p:childTnLst>
                                </p:cTn>
                              </p:par>
                              <p:par>
                                <p:cTn id="8" presetID="10" presetClass="entr" presetSubtype="0" fill="hold" nodeType="withEffect">
                                  <p:stCondLst>
                                    <p:cond delay="100"/>
                                  </p:stCondLst>
                                  <p:childTnLst>
                                    <p:set>
                                      <p:cBhvr>
                                        <p:cTn id="9" dur="1" fill="hold">
                                          <p:stCondLst>
                                            <p:cond delay="0"/>
                                          </p:stCondLst>
                                        </p:cTn>
                                        <p:tgtEl>
                                          <p:spTgt spid="769"/>
                                        </p:tgtEl>
                                        <p:attrNameLst>
                                          <p:attrName>style.visibility</p:attrName>
                                        </p:attrNameLst>
                                      </p:cBhvr>
                                      <p:to>
                                        <p:strVal val="visible"/>
                                      </p:to>
                                    </p:set>
                                    <p:animEffect transition="in" filter="fade">
                                      <p:cBhvr>
                                        <p:cTn id="10" dur="500"/>
                                        <p:tgtEl>
                                          <p:spTgt spid="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sp>
        <p:nvSpPr>
          <p:cNvPr id="778" name="Google Shape;778;p24"/>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779" name="Google Shape;779;p24"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780" name="Google Shape;780;p24"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781" name="Google Shape;781;p24"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782" name="Google Shape;782;p24"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783" name="Google Shape;783;p24"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784" name="Google Shape;784;p24"/>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5" name="Google Shape;785;p24"/>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6" name="Google Shape;786;p24"/>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7" name="Google Shape;787;p24"/>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8" name="Google Shape;788;p24"/>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89" name="Google Shape;789;p24"/>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90" name="Google Shape;790;p24"/>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91" name="Google Shape;791;p24"/>
          <p:cNvSpPr txBox="1"/>
          <p:nvPr/>
        </p:nvSpPr>
        <p:spPr>
          <a:xfrm>
            <a:off x="1043661" y="1843659"/>
            <a:ext cx="5297318"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5"/>
              </a:buClr>
              <a:buSzPts val="3600"/>
              <a:buFont typeface="Londrina Solid"/>
              <a:buNone/>
            </a:pPr>
            <a:r>
              <a:rPr lang="en-US" sz="8800" b="1" i="0" u="none" strike="noStrike" cap="none">
                <a:solidFill>
                  <a:schemeClr val="accent5"/>
                </a:solidFill>
                <a:latin typeface="Arial"/>
                <a:ea typeface="Arial"/>
                <a:cs typeface="Arial"/>
                <a:sym typeface="Arial"/>
              </a:rPr>
              <a:t>1</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5"/>
                </a:solidFill>
                <a:latin typeface="Arial"/>
                <a:ea typeface="Arial"/>
                <a:cs typeface="Arial"/>
                <a:sym typeface="Arial"/>
              </a:rPr>
              <a:t>Era Teknologi </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1"/>
                </a:solidFill>
                <a:latin typeface="Arial"/>
                <a:ea typeface="Arial"/>
                <a:cs typeface="Arial"/>
                <a:sym typeface="Arial"/>
              </a:rPr>
              <a:t>Industri 4.0</a:t>
            </a:r>
            <a:endParaRPr/>
          </a:p>
        </p:txBody>
      </p:sp>
      <p:grpSp>
        <p:nvGrpSpPr>
          <p:cNvPr id="792" name="Google Shape;792;p24"/>
          <p:cNvGrpSpPr/>
          <p:nvPr/>
        </p:nvGrpSpPr>
        <p:grpSpPr>
          <a:xfrm>
            <a:off x="0" y="4662237"/>
            <a:ext cx="9144000" cy="481263"/>
            <a:chOff x="0" y="4662237"/>
            <a:chExt cx="9144000" cy="481263"/>
          </a:xfrm>
        </p:grpSpPr>
        <p:pic>
          <p:nvPicPr>
            <p:cNvPr id="793" name="Google Shape;793;p24"/>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794" name="Google Shape;794;p24"/>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1"/>
                                        </p:tgtEl>
                                        <p:attrNameLst>
                                          <p:attrName>style.visibility</p:attrName>
                                        </p:attrNameLst>
                                      </p:cBhvr>
                                      <p:to>
                                        <p:strVal val="visible"/>
                                      </p:to>
                                    </p:set>
                                    <p:animEffect transition="in" filter="fade">
                                      <p:cBhvr>
                                        <p:cTn id="7" dur="500"/>
                                        <p:tgtEl>
                                          <p:spTgt spid="7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98"/>
        <p:cNvGrpSpPr/>
        <p:nvPr/>
      </p:nvGrpSpPr>
      <p:grpSpPr>
        <a:xfrm>
          <a:off x="0" y="0"/>
          <a:ext cx="0" cy="0"/>
          <a:chOff x="0" y="0"/>
          <a:chExt cx="0" cy="0"/>
        </a:xfrm>
      </p:grpSpPr>
      <p:sp>
        <p:nvSpPr>
          <p:cNvPr id="799" name="Google Shape;799;p25"/>
          <p:cNvSpPr txBox="1">
            <a:spLocks noGrp="1"/>
          </p:cNvSpPr>
          <p:nvPr>
            <p:ph type="ctrTitle"/>
          </p:nvPr>
        </p:nvSpPr>
        <p:spPr>
          <a:xfrm>
            <a:off x="3319725" y="1468575"/>
            <a:ext cx="2504400" cy="914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700"/>
              <a:buNone/>
            </a:pPr>
            <a:r>
              <a:rPr lang="en-US" b="1">
                <a:latin typeface="Arial"/>
                <a:ea typeface="Arial"/>
                <a:cs typeface="Arial"/>
                <a:sym typeface="Arial"/>
              </a:rPr>
              <a:t>Industri 4.0</a:t>
            </a:r>
            <a:endParaRPr/>
          </a:p>
        </p:txBody>
      </p:sp>
      <p:sp>
        <p:nvSpPr>
          <p:cNvPr id="800" name="Google Shape;800;p25"/>
          <p:cNvSpPr txBox="1">
            <a:spLocks noGrp="1"/>
          </p:cNvSpPr>
          <p:nvPr>
            <p:ph type="subTitle" idx="1"/>
          </p:nvPr>
        </p:nvSpPr>
        <p:spPr>
          <a:xfrm>
            <a:off x="3001800" y="1925775"/>
            <a:ext cx="2664280" cy="1634400"/>
          </a:xfrm>
          <a:prstGeom prst="rect">
            <a:avLst/>
          </a:prstGeom>
          <a:noFill/>
          <a:ln>
            <a:noFill/>
          </a:ln>
        </p:spPr>
        <p:txBody>
          <a:bodyPr spcFirstLastPara="1" wrap="square" lIns="91425" tIns="91425" rIns="91425" bIns="91425" anchor="t" anchorCtr="0">
            <a:noAutofit/>
          </a:bodyPr>
          <a:lstStyle/>
          <a:p>
            <a:pPr marL="457200" lvl="0" indent="-342900" algn="ctr" rtl="0">
              <a:lnSpc>
                <a:spcPct val="90000"/>
              </a:lnSpc>
              <a:spcBef>
                <a:spcPts val="0"/>
              </a:spcBef>
              <a:spcAft>
                <a:spcPts val="0"/>
              </a:spcAft>
              <a:buSzPts val="900"/>
              <a:buNone/>
            </a:pPr>
            <a:r>
              <a:rPr lang="en-US" sz="1400"/>
              <a:t>       </a:t>
            </a:r>
            <a:r>
              <a:rPr lang="en-US" sz="1400" b="1">
                <a:solidFill>
                  <a:schemeClr val="accent1"/>
                </a:solidFill>
              </a:rPr>
              <a:t>Teknologi digital berkembang </a:t>
            </a:r>
            <a:r>
              <a:rPr lang="en-US" sz="1400"/>
              <a:t>membawa kehidupan masyarakat ke dalam komputerisasi yang segala sesuatunya dapat dilakukan secara otomatis dengan mudah</a:t>
            </a:r>
            <a:endParaRPr sz="1400"/>
          </a:p>
        </p:txBody>
      </p:sp>
      <p:pic>
        <p:nvPicPr>
          <p:cNvPr id="801" name="Google Shape;801;p25" descr="Shape, circle, square&#10;&#10;Description automatically generated"/>
          <p:cNvPicPr preferRelativeResize="0"/>
          <p:nvPr/>
        </p:nvPicPr>
        <p:blipFill rotWithShape="1">
          <a:blip r:embed="rId3">
            <a:alphaModFix/>
          </a:blip>
          <a:srcRect/>
          <a:stretch/>
        </p:blipFill>
        <p:spPr>
          <a:xfrm>
            <a:off x="774278" y="1670646"/>
            <a:ext cx="894080" cy="894080"/>
          </a:xfrm>
          <a:prstGeom prst="rect">
            <a:avLst/>
          </a:prstGeom>
          <a:noFill/>
          <a:ln>
            <a:noFill/>
          </a:ln>
        </p:spPr>
      </p:pic>
      <p:pic>
        <p:nvPicPr>
          <p:cNvPr id="802" name="Google Shape;802;p25" descr="Shape, circle, square&#10;&#10;Description automatically generated"/>
          <p:cNvPicPr preferRelativeResize="0"/>
          <p:nvPr/>
        </p:nvPicPr>
        <p:blipFill rotWithShape="1">
          <a:blip r:embed="rId3">
            <a:alphaModFix/>
          </a:blip>
          <a:srcRect/>
          <a:stretch/>
        </p:blipFill>
        <p:spPr>
          <a:xfrm>
            <a:off x="7493700" y="2521713"/>
            <a:ext cx="894080" cy="894080"/>
          </a:xfrm>
          <a:prstGeom prst="rect">
            <a:avLst/>
          </a:prstGeom>
          <a:noFill/>
          <a:ln>
            <a:noFill/>
          </a:ln>
        </p:spPr>
      </p:pic>
      <p:grpSp>
        <p:nvGrpSpPr>
          <p:cNvPr id="803" name="Google Shape;803;p25"/>
          <p:cNvGrpSpPr/>
          <p:nvPr/>
        </p:nvGrpSpPr>
        <p:grpSpPr>
          <a:xfrm>
            <a:off x="0" y="4662237"/>
            <a:ext cx="9144000" cy="481263"/>
            <a:chOff x="0" y="4662237"/>
            <a:chExt cx="9144000" cy="481263"/>
          </a:xfrm>
        </p:grpSpPr>
        <p:pic>
          <p:nvPicPr>
            <p:cNvPr id="804" name="Google Shape;804;p25"/>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805" name="Google Shape;805;p25"/>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00">
                                            <p:txEl>
                                              <p:pRg st="0" end="0"/>
                                            </p:txEl>
                                          </p:spTgt>
                                        </p:tgtEl>
                                        <p:attrNameLst>
                                          <p:attrName>style.visibility</p:attrName>
                                        </p:attrNameLst>
                                      </p:cBhvr>
                                      <p:to>
                                        <p:strVal val="visible"/>
                                      </p:to>
                                    </p:set>
                                    <p:animEffect transition="in" filter="fade">
                                      <p:cBhvr>
                                        <p:cTn id="7" dur="500"/>
                                        <p:tgtEl>
                                          <p:spTgt spid="80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99"/>
                                        </p:tgtEl>
                                        <p:attrNameLst>
                                          <p:attrName>style.visibility</p:attrName>
                                        </p:attrNameLst>
                                      </p:cBhvr>
                                      <p:to>
                                        <p:strVal val="visible"/>
                                      </p:to>
                                    </p:set>
                                    <p:animEffect transition="in" filter="fade">
                                      <p:cBhvr>
                                        <p:cTn id="10" dur="500"/>
                                        <p:tgtEl>
                                          <p:spTgt spid="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09"/>
        <p:cNvGrpSpPr/>
        <p:nvPr/>
      </p:nvGrpSpPr>
      <p:grpSpPr>
        <a:xfrm>
          <a:off x="0" y="0"/>
          <a:ext cx="0" cy="0"/>
          <a:chOff x="0" y="0"/>
          <a:chExt cx="0" cy="0"/>
        </a:xfrm>
      </p:grpSpPr>
      <p:sp>
        <p:nvSpPr>
          <p:cNvPr id="810" name="Google Shape;810;p26"/>
          <p:cNvSpPr txBox="1">
            <a:spLocks noGrp="1"/>
          </p:cNvSpPr>
          <p:nvPr>
            <p:ph type="title"/>
          </p:nvPr>
        </p:nvSpPr>
        <p:spPr>
          <a:xfrm>
            <a:off x="336178" y="445025"/>
            <a:ext cx="77040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US" b="1">
                <a:latin typeface="Arial"/>
                <a:ea typeface="Arial"/>
                <a:cs typeface="Arial"/>
                <a:sym typeface="Arial"/>
              </a:rPr>
              <a:t>Kemunculan IoT (</a:t>
            </a:r>
            <a:r>
              <a:rPr lang="en-US" b="1">
                <a:solidFill>
                  <a:schemeClr val="accent1"/>
                </a:solidFill>
                <a:latin typeface="Arial"/>
                <a:ea typeface="Arial"/>
                <a:cs typeface="Arial"/>
                <a:sym typeface="Arial"/>
              </a:rPr>
              <a:t>Internet of Things</a:t>
            </a:r>
            <a:r>
              <a:rPr lang="en-US" b="1">
                <a:latin typeface="Arial"/>
                <a:ea typeface="Arial"/>
                <a:cs typeface="Arial"/>
                <a:sym typeface="Arial"/>
              </a:rPr>
              <a:t>)</a:t>
            </a:r>
            <a:endParaRPr/>
          </a:p>
        </p:txBody>
      </p:sp>
      <p:sp>
        <p:nvSpPr>
          <p:cNvPr id="811" name="Google Shape;811;p26"/>
          <p:cNvSpPr txBox="1">
            <a:spLocks noGrp="1"/>
          </p:cNvSpPr>
          <p:nvPr>
            <p:ph type="body" idx="1"/>
          </p:nvPr>
        </p:nvSpPr>
        <p:spPr>
          <a:xfrm>
            <a:off x="776626" y="2682523"/>
            <a:ext cx="2881255" cy="2248800"/>
          </a:xfrm>
          <a:prstGeom prst="rect">
            <a:avLst/>
          </a:prstGeom>
          <a:noFill/>
          <a:ln>
            <a:noFill/>
          </a:ln>
        </p:spPr>
        <p:txBody>
          <a:bodyPr spcFirstLastPara="1" wrap="square" lIns="91425" tIns="91425" rIns="91425" bIns="91425" anchor="t" anchorCtr="0">
            <a:noAutofit/>
          </a:bodyPr>
          <a:lstStyle/>
          <a:p>
            <a:pPr marL="139700" lvl="0" indent="0" algn="r" rtl="0">
              <a:lnSpc>
                <a:spcPct val="115000"/>
              </a:lnSpc>
              <a:spcBef>
                <a:spcPts val="0"/>
              </a:spcBef>
              <a:spcAft>
                <a:spcPts val="0"/>
              </a:spcAft>
              <a:buSzPts val="1400"/>
              <a:buNone/>
            </a:pPr>
            <a:r>
              <a:rPr lang="en-US" sz="1400"/>
              <a:t>Komputasi awan (cloud computing) merupakan media penyimpanan data (file) yang dapat diakses secara umum (public) ataupun privat. </a:t>
            </a:r>
            <a:endParaRPr/>
          </a:p>
          <a:p>
            <a:pPr marL="139700" lvl="0" indent="0" algn="r" rtl="0">
              <a:lnSpc>
                <a:spcPct val="115000"/>
              </a:lnSpc>
              <a:spcBef>
                <a:spcPts val="0"/>
              </a:spcBef>
              <a:spcAft>
                <a:spcPts val="0"/>
              </a:spcAft>
              <a:buSzPts val="1400"/>
              <a:buNone/>
            </a:pPr>
            <a:endParaRPr sz="1400"/>
          </a:p>
          <a:p>
            <a:pPr marL="139700" lvl="0" indent="0" algn="r" rtl="0">
              <a:lnSpc>
                <a:spcPct val="115000"/>
              </a:lnSpc>
              <a:spcBef>
                <a:spcPts val="0"/>
              </a:spcBef>
              <a:spcAft>
                <a:spcPts val="0"/>
              </a:spcAft>
              <a:buSzPts val="1400"/>
              <a:buNone/>
            </a:pPr>
            <a:r>
              <a:rPr lang="en-US" sz="1400"/>
              <a:t>.</a:t>
            </a:r>
            <a:endParaRPr/>
          </a:p>
        </p:txBody>
      </p:sp>
      <p:sp>
        <p:nvSpPr>
          <p:cNvPr id="812" name="Google Shape;812;p26"/>
          <p:cNvSpPr txBox="1">
            <a:spLocks noGrp="1"/>
          </p:cNvSpPr>
          <p:nvPr>
            <p:ph type="body" idx="2"/>
          </p:nvPr>
        </p:nvSpPr>
        <p:spPr>
          <a:xfrm>
            <a:off x="5644163" y="1334525"/>
            <a:ext cx="2632793" cy="2032200"/>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SzPts val="1400"/>
              <a:buNone/>
            </a:pPr>
            <a:r>
              <a:rPr lang="en-US" sz="1400"/>
              <a:t>Jaringan perangkat kolektif yang saling terhubung dan juga teknologi yang berfungsi sebagai media komunikasi antara perangkat dan komputasi awan (cloud computing).</a:t>
            </a:r>
            <a:endParaRPr/>
          </a:p>
        </p:txBody>
      </p:sp>
      <p:sp>
        <p:nvSpPr>
          <p:cNvPr id="813" name="Google Shape;813;p26"/>
          <p:cNvSpPr txBox="1"/>
          <p:nvPr/>
        </p:nvSpPr>
        <p:spPr>
          <a:xfrm>
            <a:off x="5353478" y="1027186"/>
            <a:ext cx="2775644"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8000" b="0" i="0" u="none" strike="noStrike" cap="none">
                <a:solidFill>
                  <a:schemeClr val="accent5"/>
                </a:solidFill>
                <a:latin typeface="Arial"/>
                <a:ea typeface="Arial"/>
                <a:cs typeface="Arial"/>
                <a:sym typeface="Arial"/>
              </a:rPr>
              <a:t>“</a:t>
            </a:r>
            <a:endParaRPr/>
          </a:p>
        </p:txBody>
      </p:sp>
      <p:grpSp>
        <p:nvGrpSpPr>
          <p:cNvPr id="814" name="Google Shape;814;p26"/>
          <p:cNvGrpSpPr/>
          <p:nvPr/>
        </p:nvGrpSpPr>
        <p:grpSpPr>
          <a:xfrm>
            <a:off x="3949005" y="1612459"/>
            <a:ext cx="1223412" cy="923330"/>
            <a:chOff x="3960294" y="1612458"/>
            <a:chExt cx="1223412" cy="923330"/>
          </a:xfrm>
        </p:grpSpPr>
        <p:sp>
          <p:nvSpPr>
            <p:cNvPr id="815" name="Google Shape;815;p26"/>
            <p:cNvSpPr/>
            <p:nvPr/>
          </p:nvSpPr>
          <p:spPr>
            <a:xfrm>
              <a:off x="3960294" y="1612458"/>
              <a:ext cx="1223412"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5400" b="1" i="0" u="none" strike="noStrike" cap="none">
                  <a:solidFill>
                    <a:schemeClr val="accent1"/>
                  </a:solidFill>
                  <a:latin typeface="Arial"/>
                  <a:ea typeface="Arial"/>
                  <a:cs typeface="Arial"/>
                  <a:sym typeface="Arial"/>
                </a:rPr>
                <a:t>IoT</a:t>
              </a:r>
              <a:endParaRPr/>
            </a:p>
          </p:txBody>
        </p:sp>
        <p:sp>
          <p:nvSpPr>
            <p:cNvPr id="816" name="Google Shape;816;p26"/>
            <p:cNvSpPr/>
            <p:nvPr/>
          </p:nvSpPr>
          <p:spPr>
            <a:xfrm>
              <a:off x="4106681" y="1829523"/>
              <a:ext cx="967569" cy="244600"/>
            </a:xfrm>
            <a:custGeom>
              <a:avLst/>
              <a:gdLst/>
              <a:ahLst/>
              <a:cxnLst/>
              <a:rect l="l" t="t" r="r" b="b"/>
              <a:pathLst>
                <a:path w="967569" h="244600" extrusionOk="0">
                  <a:moveTo>
                    <a:pt x="354248" y="127248"/>
                  </a:moveTo>
                  <a:cubicBezTo>
                    <a:pt x="408050" y="127248"/>
                    <a:pt x="452140" y="144716"/>
                    <a:pt x="486519" y="179654"/>
                  </a:cubicBezTo>
                  <a:cubicBezTo>
                    <a:pt x="503709" y="197122"/>
                    <a:pt x="516601" y="216893"/>
                    <a:pt x="525196" y="238966"/>
                  </a:cubicBezTo>
                  <a:lnTo>
                    <a:pt x="526189" y="244600"/>
                  </a:lnTo>
                  <a:lnTo>
                    <a:pt x="423235" y="244600"/>
                  </a:lnTo>
                  <a:lnTo>
                    <a:pt x="416365" y="232060"/>
                  </a:lnTo>
                  <a:cubicBezTo>
                    <a:pt x="399734" y="213307"/>
                    <a:pt x="379140" y="203931"/>
                    <a:pt x="354583" y="203931"/>
                  </a:cubicBezTo>
                  <a:cubicBezTo>
                    <a:pt x="330026" y="203931"/>
                    <a:pt x="309377" y="213307"/>
                    <a:pt x="292633" y="232060"/>
                  </a:cubicBezTo>
                  <a:lnTo>
                    <a:pt x="285751" y="244600"/>
                  </a:lnTo>
                  <a:lnTo>
                    <a:pt x="187239" y="244600"/>
                  </a:lnTo>
                  <a:lnTo>
                    <a:pt x="194184" y="217326"/>
                  </a:lnTo>
                  <a:cubicBezTo>
                    <a:pt x="209587" y="188081"/>
                    <a:pt x="231409" y="165757"/>
                    <a:pt x="259649" y="150353"/>
                  </a:cubicBezTo>
                  <a:cubicBezTo>
                    <a:pt x="287889" y="134949"/>
                    <a:pt x="319422" y="127248"/>
                    <a:pt x="354248" y="127248"/>
                  </a:cubicBezTo>
                  <a:close/>
                  <a:moveTo>
                    <a:pt x="577453" y="0"/>
                  </a:moveTo>
                  <a:lnTo>
                    <a:pt x="967569" y="0"/>
                  </a:lnTo>
                  <a:lnTo>
                    <a:pt x="967569" y="83046"/>
                  </a:lnTo>
                  <a:lnTo>
                    <a:pt x="822238" y="83046"/>
                  </a:lnTo>
                  <a:lnTo>
                    <a:pt x="822238" y="244600"/>
                  </a:lnTo>
                  <a:lnTo>
                    <a:pt x="723119" y="244600"/>
                  </a:lnTo>
                  <a:lnTo>
                    <a:pt x="723119" y="83046"/>
                  </a:lnTo>
                  <a:lnTo>
                    <a:pt x="577453" y="83046"/>
                  </a:lnTo>
                  <a:close/>
                  <a:moveTo>
                    <a:pt x="0" y="0"/>
                  </a:moveTo>
                  <a:lnTo>
                    <a:pt x="99120" y="0"/>
                  </a:lnTo>
                  <a:lnTo>
                    <a:pt x="99120" y="244600"/>
                  </a:lnTo>
                  <a:lnTo>
                    <a:pt x="0" y="244600"/>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pic>
        <p:nvPicPr>
          <p:cNvPr id="817" name="Google Shape;817;p26" descr="Shape, background pattern&#10;&#10;Description automatically generated with medium confidence"/>
          <p:cNvPicPr preferRelativeResize="0"/>
          <p:nvPr/>
        </p:nvPicPr>
        <p:blipFill rotWithShape="1">
          <a:blip r:embed="rId3">
            <a:alphaModFix/>
          </a:blip>
          <a:srcRect/>
          <a:stretch/>
        </p:blipFill>
        <p:spPr>
          <a:xfrm>
            <a:off x="5820742" y="3189223"/>
            <a:ext cx="570573" cy="570573"/>
          </a:xfrm>
          <a:prstGeom prst="rect">
            <a:avLst/>
          </a:prstGeom>
          <a:noFill/>
          <a:ln>
            <a:noFill/>
          </a:ln>
        </p:spPr>
      </p:pic>
      <p:grpSp>
        <p:nvGrpSpPr>
          <p:cNvPr id="818" name="Google Shape;818;p26"/>
          <p:cNvGrpSpPr/>
          <p:nvPr/>
        </p:nvGrpSpPr>
        <p:grpSpPr>
          <a:xfrm>
            <a:off x="0" y="4662237"/>
            <a:ext cx="9144000" cy="481263"/>
            <a:chOff x="0" y="4662237"/>
            <a:chExt cx="9144000" cy="481263"/>
          </a:xfrm>
        </p:grpSpPr>
        <p:pic>
          <p:nvPicPr>
            <p:cNvPr id="819" name="Google Shape;819;p26"/>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820" name="Google Shape;820;p26"/>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10"/>
                                        </p:tgtEl>
                                        <p:attrNameLst>
                                          <p:attrName>style.visibility</p:attrName>
                                        </p:attrNameLst>
                                      </p:cBhvr>
                                      <p:to>
                                        <p:strVal val="visible"/>
                                      </p:to>
                                    </p:set>
                                    <p:anim calcmode="lin" valueType="num">
                                      <p:cBhvr additive="base">
                                        <p:cTn id="7" dur="500"/>
                                        <p:tgtEl>
                                          <p:spTgt spid="810"/>
                                        </p:tgtEl>
                                        <p:attrNameLst>
                                          <p:attrName>ppt_x</p:attrName>
                                        </p:attrNameLst>
                                      </p:cBhvr>
                                      <p:tavLst>
                                        <p:tav tm="0">
                                          <p:val>
                                            <p:strVal val="#ppt_x-1"/>
                                          </p:val>
                                        </p:tav>
                                        <p:tav tm="100000">
                                          <p:val>
                                            <p:strVal val="#ppt_x"/>
                                          </p:val>
                                        </p:tav>
                                      </p:tavLst>
                                    </p:anim>
                                  </p:childTnLst>
                                </p:cTn>
                              </p:par>
                              <p:par>
                                <p:cTn id="8" presetID="10" presetClass="entr" presetSubtype="0" fill="hold" nodeType="withEffect">
                                  <p:stCondLst>
                                    <p:cond delay="300"/>
                                  </p:stCondLst>
                                  <p:childTnLst>
                                    <p:set>
                                      <p:cBhvr>
                                        <p:cTn id="9" dur="1" fill="hold">
                                          <p:stCondLst>
                                            <p:cond delay="0"/>
                                          </p:stCondLst>
                                        </p:cTn>
                                        <p:tgtEl>
                                          <p:spTgt spid="812">
                                            <p:txEl>
                                              <p:pRg st="0" end="0"/>
                                            </p:txEl>
                                          </p:spTgt>
                                        </p:tgtEl>
                                        <p:attrNameLst>
                                          <p:attrName>style.visibility</p:attrName>
                                        </p:attrNameLst>
                                      </p:cBhvr>
                                      <p:to>
                                        <p:strVal val="visible"/>
                                      </p:to>
                                    </p:set>
                                    <p:animEffect transition="in" filter="fade">
                                      <p:cBhvr>
                                        <p:cTn id="10" dur="500"/>
                                        <p:tgtEl>
                                          <p:spTgt spid="812">
                                            <p:txEl>
                                              <p:pRg st="0" end="0"/>
                                            </p:txEl>
                                          </p:spTgt>
                                        </p:tgtEl>
                                      </p:cBhvr>
                                    </p:animEffect>
                                  </p:childTnLst>
                                </p:cTn>
                              </p:par>
                              <p:par>
                                <p:cTn id="11" presetID="10" presetClass="entr" presetSubtype="0" fill="hold" nodeType="withEffect">
                                  <p:stCondLst>
                                    <p:cond delay="600"/>
                                  </p:stCondLst>
                                  <p:childTnLst>
                                    <p:set>
                                      <p:cBhvr>
                                        <p:cTn id="12" dur="1" fill="hold">
                                          <p:stCondLst>
                                            <p:cond delay="0"/>
                                          </p:stCondLst>
                                        </p:cTn>
                                        <p:tgtEl>
                                          <p:spTgt spid="811">
                                            <p:txEl>
                                              <p:pRg st="0" end="0"/>
                                            </p:txEl>
                                          </p:spTgt>
                                        </p:tgtEl>
                                        <p:attrNameLst>
                                          <p:attrName>style.visibility</p:attrName>
                                        </p:attrNameLst>
                                      </p:cBhvr>
                                      <p:to>
                                        <p:strVal val="visible"/>
                                      </p:to>
                                    </p:set>
                                    <p:animEffect transition="in" filter="fade">
                                      <p:cBhvr>
                                        <p:cTn id="13" dur="500"/>
                                        <p:tgtEl>
                                          <p:spTgt spid="811">
                                            <p:txEl>
                                              <p:pRg st="0" end="0"/>
                                            </p:txEl>
                                          </p:spTgt>
                                        </p:tgtEl>
                                      </p:cBhvr>
                                    </p:animEffect>
                                  </p:childTnLst>
                                </p:cTn>
                              </p:par>
                              <p:par>
                                <p:cTn id="14" presetID="10" presetClass="entr" presetSubtype="0" fill="hold" nodeType="withEffect">
                                  <p:stCondLst>
                                    <p:cond delay="600"/>
                                  </p:stCondLst>
                                  <p:childTnLst>
                                    <p:set>
                                      <p:cBhvr>
                                        <p:cTn id="15" dur="1" fill="hold">
                                          <p:stCondLst>
                                            <p:cond delay="0"/>
                                          </p:stCondLst>
                                        </p:cTn>
                                        <p:tgtEl>
                                          <p:spTgt spid="811">
                                            <p:txEl>
                                              <p:pRg st="1" end="1"/>
                                            </p:txEl>
                                          </p:spTgt>
                                        </p:tgtEl>
                                        <p:attrNameLst>
                                          <p:attrName>style.visibility</p:attrName>
                                        </p:attrNameLst>
                                      </p:cBhvr>
                                      <p:to>
                                        <p:strVal val="visible"/>
                                      </p:to>
                                    </p:set>
                                    <p:animEffect transition="in" filter="fade">
                                      <p:cBhvr>
                                        <p:cTn id="16" dur="500"/>
                                        <p:tgtEl>
                                          <p:spTgt spid="811">
                                            <p:txEl>
                                              <p:pRg st="1" end="1"/>
                                            </p:txEl>
                                          </p:spTgt>
                                        </p:tgtEl>
                                      </p:cBhvr>
                                    </p:animEffect>
                                  </p:childTnLst>
                                </p:cTn>
                              </p:par>
                              <p:par>
                                <p:cTn id="17" presetID="10" presetClass="entr" presetSubtype="0" fill="hold" nodeType="withEffect">
                                  <p:stCondLst>
                                    <p:cond delay="600"/>
                                  </p:stCondLst>
                                  <p:childTnLst>
                                    <p:set>
                                      <p:cBhvr>
                                        <p:cTn id="18" dur="1" fill="hold">
                                          <p:stCondLst>
                                            <p:cond delay="0"/>
                                          </p:stCondLst>
                                        </p:cTn>
                                        <p:tgtEl>
                                          <p:spTgt spid="811">
                                            <p:txEl>
                                              <p:pRg st="2" end="2"/>
                                            </p:txEl>
                                          </p:spTgt>
                                        </p:tgtEl>
                                        <p:attrNameLst>
                                          <p:attrName>style.visibility</p:attrName>
                                        </p:attrNameLst>
                                      </p:cBhvr>
                                      <p:to>
                                        <p:strVal val="visible"/>
                                      </p:to>
                                    </p:set>
                                    <p:animEffect transition="in" filter="fade">
                                      <p:cBhvr>
                                        <p:cTn id="19" dur="500"/>
                                        <p:tgtEl>
                                          <p:spTgt spid="8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24"/>
        <p:cNvGrpSpPr/>
        <p:nvPr/>
      </p:nvGrpSpPr>
      <p:grpSpPr>
        <a:xfrm>
          <a:off x="0" y="0"/>
          <a:ext cx="0" cy="0"/>
          <a:chOff x="0" y="0"/>
          <a:chExt cx="0" cy="0"/>
        </a:xfrm>
      </p:grpSpPr>
      <p:sp>
        <p:nvSpPr>
          <p:cNvPr id="825" name="Google Shape;825;p27"/>
          <p:cNvSpPr txBox="1">
            <a:spLocks noGrp="1"/>
          </p:cNvSpPr>
          <p:nvPr>
            <p:ph type="title"/>
          </p:nvPr>
        </p:nvSpPr>
        <p:spPr>
          <a:xfrm>
            <a:off x="1717570" y="2347316"/>
            <a:ext cx="5708860"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6000" b="1">
                <a:latin typeface="Arial"/>
                <a:ea typeface="Arial"/>
                <a:cs typeface="Arial"/>
                <a:sym typeface="Arial"/>
              </a:rPr>
              <a:t>DKV Era</a:t>
            </a:r>
            <a:br>
              <a:rPr lang="en-US" sz="6000" b="1">
                <a:latin typeface="Arial"/>
                <a:ea typeface="Arial"/>
                <a:cs typeface="Arial"/>
                <a:sym typeface="Arial"/>
              </a:rPr>
            </a:br>
            <a:r>
              <a:rPr lang="en-US" sz="6000" b="1">
                <a:latin typeface="Arial"/>
                <a:ea typeface="Arial"/>
                <a:cs typeface="Arial"/>
                <a:sym typeface="Arial"/>
              </a:rPr>
              <a:t> </a:t>
            </a:r>
            <a:r>
              <a:rPr lang="en-US" sz="6000" b="1">
                <a:solidFill>
                  <a:schemeClr val="accent1"/>
                </a:solidFill>
                <a:latin typeface="Arial"/>
                <a:ea typeface="Arial"/>
                <a:cs typeface="Arial"/>
                <a:sym typeface="Arial"/>
              </a:rPr>
              <a:t>Industri 4.0</a:t>
            </a:r>
            <a:endParaRPr sz="6000" b="1">
              <a:solidFill>
                <a:schemeClr val="accent1"/>
              </a:solidFill>
              <a:latin typeface="Arial"/>
              <a:ea typeface="Arial"/>
              <a:cs typeface="Arial"/>
              <a:sym typeface="Arial"/>
            </a:endParaRPr>
          </a:p>
        </p:txBody>
      </p:sp>
      <p:pic>
        <p:nvPicPr>
          <p:cNvPr id="826" name="Google Shape;826;p27" descr="A picture containing shape&#10;&#10;Description automatically generated"/>
          <p:cNvPicPr preferRelativeResize="0"/>
          <p:nvPr/>
        </p:nvPicPr>
        <p:blipFill rotWithShape="1">
          <a:blip r:embed="rId3">
            <a:alphaModFix/>
          </a:blip>
          <a:srcRect/>
          <a:stretch/>
        </p:blipFill>
        <p:spPr>
          <a:xfrm>
            <a:off x="6996701" y="1112820"/>
            <a:ext cx="1496815" cy="1458930"/>
          </a:xfrm>
          <a:prstGeom prst="rect">
            <a:avLst/>
          </a:prstGeom>
          <a:noFill/>
          <a:ln>
            <a:noFill/>
          </a:ln>
        </p:spPr>
      </p:pic>
      <p:grpSp>
        <p:nvGrpSpPr>
          <p:cNvPr id="827" name="Google Shape;827;p27"/>
          <p:cNvGrpSpPr/>
          <p:nvPr/>
        </p:nvGrpSpPr>
        <p:grpSpPr>
          <a:xfrm>
            <a:off x="0" y="4662237"/>
            <a:ext cx="9144000" cy="481263"/>
            <a:chOff x="0" y="4662237"/>
            <a:chExt cx="9144000" cy="481263"/>
          </a:xfrm>
        </p:grpSpPr>
        <p:pic>
          <p:nvPicPr>
            <p:cNvPr id="828" name="Google Shape;828;p27"/>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829" name="Google Shape;829;p27"/>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25"/>
                                        </p:tgtEl>
                                        <p:attrNameLst>
                                          <p:attrName>style.visibility</p:attrName>
                                        </p:attrNameLst>
                                      </p:cBhvr>
                                      <p:to>
                                        <p:strVal val="visible"/>
                                      </p:to>
                                    </p:set>
                                    <p:animEffect transition="in" filter="fade">
                                      <p:cBhvr>
                                        <p:cTn id="7" dur="500"/>
                                        <p:tgtEl>
                                          <p:spTgt spid="8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grpSp>
        <p:nvGrpSpPr>
          <p:cNvPr id="834" name="Google Shape;834;p28"/>
          <p:cNvGrpSpPr/>
          <p:nvPr/>
        </p:nvGrpSpPr>
        <p:grpSpPr>
          <a:xfrm>
            <a:off x="202883" y="942310"/>
            <a:ext cx="4796500" cy="584775"/>
            <a:chOff x="2899473" y="2416778"/>
            <a:chExt cx="4796500" cy="584775"/>
          </a:xfrm>
        </p:grpSpPr>
        <p:sp>
          <p:nvSpPr>
            <p:cNvPr id="835" name="Google Shape;835;p28"/>
            <p:cNvSpPr/>
            <p:nvPr/>
          </p:nvSpPr>
          <p:spPr>
            <a:xfrm>
              <a:off x="2899473" y="2504877"/>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3F3534"/>
                  </a:solidFill>
                  <a:latin typeface="Arial"/>
                  <a:ea typeface="Arial"/>
                  <a:cs typeface="Arial"/>
                  <a:sym typeface="Arial"/>
                </a:rPr>
                <a:t>1</a:t>
              </a:r>
              <a:endParaRPr sz="3600" b="0" i="0" u="none" strike="noStrike" cap="none">
                <a:solidFill>
                  <a:srgbClr val="3F3534"/>
                </a:solidFill>
                <a:latin typeface="Arial"/>
                <a:ea typeface="Arial"/>
                <a:cs typeface="Arial"/>
                <a:sym typeface="Arial"/>
              </a:endParaRPr>
            </a:p>
          </p:txBody>
        </p:sp>
        <p:sp>
          <p:nvSpPr>
            <p:cNvPr id="836" name="Google Shape;836;p28"/>
            <p:cNvSpPr txBox="1"/>
            <p:nvPr/>
          </p:nvSpPr>
          <p:spPr>
            <a:xfrm>
              <a:off x="3377438" y="2416778"/>
              <a:ext cx="431853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Open Sans"/>
                  <a:ea typeface="Open Sans"/>
                  <a:cs typeface="Open Sans"/>
                  <a:sym typeface="Open Sans"/>
                </a:rPr>
                <a:t>Kreativitas dan inovasi desain yang dihasilkan dapat terdistribusi secara cepat.</a:t>
              </a:r>
              <a:endParaRPr sz="1200" b="0" i="0" u="none" strike="noStrike" cap="none">
                <a:solidFill>
                  <a:srgbClr val="000000"/>
                </a:solidFill>
                <a:latin typeface="Open Sans"/>
                <a:ea typeface="Open Sans"/>
                <a:cs typeface="Open Sans"/>
                <a:sym typeface="Open Sans"/>
              </a:endParaRPr>
            </a:p>
          </p:txBody>
        </p:sp>
      </p:grpSp>
      <p:grpSp>
        <p:nvGrpSpPr>
          <p:cNvPr id="837" name="Google Shape;837;p28"/>
          <p:cNvGrpSpPr/>
          <p:nvPr/>
        </p:nvGrpSpPr>
        <p:grpSpPr>
          <a:xfrm>
            <a:off x="1011265" y="1671180"/>
            <a:ext cx="5966006" cy="830997"/>
            <a:chOff x="2899473" y="2416778"/>
            <a:chExt cx="5966006" cy="830997"/>
          </a:xfrm>
        </p:grpSpPr>
        <p:sp>
          <p:nvSpPr>
            <p:cNvPr id="838" name="Google Shape;838;p28"/>
            <p:cNvSpPr/>
            <p:nvPr/>
          </p:nvSpPr>
          <p:spPr>
            <a:xfrm>
              <a:off x="2899473" y="2504877"/>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3F3534"/>
                  </a:solidFill>
                  <a:latin typeface="Arial"/>
                  <a:ea typeface="Arial"/>
                  <a:cs typeface="Arial"/>
                  <a:sym typeface="Arial"/>
                </a:rPr>
                <a:t>2</a:t>
              </a:r>
              <a:endParaRPr sz="3600" b="0" i="0" u="none" strike="noStrike" cap="none">
                <a:solidFill>
                  <a:srgbClr val="3F3534"/>
                </a:solidFill>
                <a:latin typeface="Arial"/>
                <a:ea typeface="Arial"/>
                <a:cs typeface="Arial"/>
                <a:sym typeface="Arial"/>
              </a:endParaRPr>
            </a:p>
          </p:txBody>
        </p:sp>
        <p:sp>
          <p:nvSpPr>
            <p:cNvPr id="839" name="Google Shape;839;p28"/>
            <p:cNvSpPr txBox="1"/>
            <p:nvPr/>
          </p:nvSpPr>
          <p:spPr>
            <a:xfrm>
              <a:off x="3377438" y="2416778"/>
              <a:ext cx="5488041"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Open Sans"/>
                  <a:ea typeface="Open Sans"/>
                  <a:cs typeface="Open Sans"/>
                  <a:sym typeface="Open Sans"/>
                </a:rPr>
                <a:t>Biaya produksi relatif lebih rendah sehingga berimplikasi pada perubahan dalam manajemen dan tata kelola industri.</a:t>
              </a:r>
              <a:endParaRPr sz="1050" b="0" i="0" u="none" strike="noStrike" cap="none">
                <a:solidFill>
                  <a:srgbClr val="000000"/>
                </a:solidFill>
                <a:latin typeface="Open Sans"/>
                <a:ea typeface="Open Sans"/>
                <a:cs typeface="Open Sans"/>
                <a:sym typeface="Open Sans"/>
              </a:endParaRPr>
            </a:p>
          </p:txBody>
        </p:sp>
      </p:grpSp>
      <p:grpSp>
        <p:nvGrpSpPr>
          <p:cNvPr id="840" name="Google Shape;840;p28"/>
          <p:cNvGrpSpPr/>
          <p:nvPr/>
        </p:nvGrpSpPr>
        <p:grpSpPr>
          <a:xfrm>
            <a:off x="1809709" y="2513225"/>
            <a:ext cx="5966006" cy="830997"/>
            <a:chOff x="2899473" y="2416778"/>
            <a:chExt cx="5966006" cy="830997"/>
          </a:xfrm>
        </p:grpSpPr>
        <p:sp>
          <p:nvSpPr>
            <p:cNvPr id="841" name="Google Shape;841;p28"/>
            <p:cNvSpPr/>
            <p:nvPr/>
          </p:nvSpPr>
          <p:spPr>
            <a:xfrm>
              <a:off x="2899473" y="2504877"/>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3F3534"/>
                  </a:solidFill>
                  <a:latin typeface="Arial"/>
                  <a:ea typeface="Arial"/>
                  <a:cs typeface="Arial"/>
                  <a:sym typeface="Arial"/>
                </a:rPr>
                <a:t>3</a:t>
              </a:r>
              <a:endParaRPr sz="3600" b="0" i="0" u="none" strike="noStrike" cap="none">
                <a:solidFill>
                  <a:srgbClr val="3F3534"/>
                </a:solidFill>
                <a:latin typeface="Arial"/>
                <a:ea typeface="Arial"/>
                <a:cs typeface="Arial"/>
                <a:sym typeface="Arial"/>
              </a:endParaRPr>
            </a:p>
          </p:txBody>
        </p:sp>
        <p:sp>
          <p:nvSpPr>
            <p:cNvPr id="842" name="Google Shape;842;p28"/>
            <p:cNvSpPr txBox="1"/>
            <p:nvPr/>
          </p:nvSpPr>
          <p:spPr>
            <a:xfrm>
              <a:off x="3377438" y="2416778"/>
              <a:ext cx="5488041"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Open Sans"/>
                  <a:ea typeface="Open Sans"/>
                  <a:cs typeface="Open Sans"/>
                  <a:sym typeface="Open Sans"/>
                </a:rPr>
                <a:t>Perubahan ke dalam budaya komputerisasi terjadi secara menyeluruh dan memberi pengaruh besar di hampir semua negara di dunia. </a:t>
              </a:r>
              <a:endParaRPr sz="1200" b="0" i="0" u="none" strike="noStrike" cap="none">
                <a:solidFill>
                  <a:srgbClr val="000000"/>
                </a:solidFill>
                <a:latin typeface="Open Sans"/>
                <a:ea typeface="Open Sans"/>
                <a:cs typeface="Open Sans"/>
                <a:sym typeface="Open Sans"/>
              </a:endParaRPr>
            </a:p>
          </p:txBody>
        </p:sp>
      </p:grpSp>
      <p:sp>
        <p:nvSpPr>
          <p:cNvPr id="843" name="Google Shape;843;p28"/>
          <p:cNvSpPr/>
          <p:nvPr/>
        </p:nvSpPr>
        <p:spPr>
          <a:xfrm>
            <a:off x="-1315832" y="14035"/>
            <a:ext cx="5132160" cy="5254577"/>
          </a:xfrm>
          <a:prstGeom prst="triangle">
            <a:avLst>
              <a:gd name="adj"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844" name="Google Shape;844;p28" descr="A picture containing silhouette, night sky&#10;&#10;Description automatically generated"/>
          <p:cNvPicPr preferRelativeResize="0"/>
          <p:nvPr/>
        </p:nvPicPr>
        <p:blipFill rotWithShape="1">
          <a:blip r:embed="rId3">
            <a:alphaModFix/>
          </a:blip>
          <a:srcRect/>
          <a:stretch/>
        </p:blipFill>
        <p:spPr>
          <a:xfrm>
            <a:off x="6829064" y="3024897"/>
            <a:ext cx="1300177" cy="1300177"/>
          </a:xfrm>
          <a:prstGeom prst="ellipse">
            <a:avLst/>
          </a:prstGeom>
          <a:noFill/>
          <a:ln>
            <a:noFill/>
          </a:ln>
        </p:spPr>
      </p:pic>
      <p:grpSp>
        <p:nvGrpSpPr>
          <p:cNvPr id="845" name="Google Shape;845;p28"/>
          <p:cNvGrpSpPr/>
          <p:nvPr/>
        </p:nvGrpSpPr>
        <p:grpSpPr>
          <a:xfrm>
            <a:off x="0" y="4662237"/>
            <a:ext cx="9144000" cy="481263"/>
            <a:chOff x="0" y="4662237"/>
            <a:chExt cx="9144000" cy="481263"/>
          </a:xfrm>
        </p:grpSpPr>
        <p:pic>
          <p:nvPicPr>
            <p:cNvPr id="846" name="Google Shape;846;p28"/>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847" name="Google Shape;847;p28"/>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300"/>
                                  </p:stCondLst>
                                  <p:childTnLst>
                                    <p:set>
                                      <p:cBhvr>
                                        <p:cTn id="6" dur="1" fill="hold">
                                          <p:stCondLst>
                                            <p:cond delay="0"/>
                                          </p:stCondLst>
                                        </p:cTn>
                                        <p:tgtEl>
                                          <p:spTgt spid="834"/>
                                        </p:tgtEl>
                                        <p:attrNameLst>
                                          <p:attrName>style.visibility</p:attrName>
                                        </p:attrNameLst>
                                      </p:cBhvr>
                                      <p:to>
                                        <p:strVal val="visible"/>
                                      </p:to>
                                    </p:set>
                                    <p:anim calcmode="lin" valueType="num">
                                      <p:cBhvr additive="base">
                                        <p:cTn id="7" dur="1100"/>
                                        <p:tgtEl>
                                          <p:spTgt spid="834"/>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300"/>
                                  </p:stCondLst>
                                  <p:childTnLst>
                                    <p:set>
                                      <p:cBhvr>
                                        <p:cTn id="9" dur="1" fill="hold">
                                          <p:stCondLst>
                                            <p:cond delay="0"/>
                                          </p:stCondLst>
                                        </p:cTn>
                                        <p:tgtEl>
                                          <p:spTgt spid="837"/>
                                        </p:tgtEl>
                                        <p:attrNameLst>
                                          <p:attrName>style.visibility</p:attrName>
                                        </p:attrNameLst>
                                      </p:cBhvr>
                                      <p:to>
                                        <p:strVal val="visible"/>
                                      </p:to>
                                    </p:set>
                                    <p:anim calcmode="lin" valueType="num">
                                      <p:cBhvr additive="base">
                                        <p:cTn id="10" dur="1100"/>
                                        <p:tgtEl>
                                          <p:spTgt spid="837"/>
                                        </p:tgtEl>
                                        <p:attrNameLst>
                                          <p:attrName>ppt_x</p:attrName>
                                        </p:attrNameLst>
                                      </p:cBhvr>
                                      <p:tavLst>
                                        <p:tav tm="0">
                                          <p:val>
                                            <p:strVal val="#ppt_x-1"/>
                                          </p:val>
                                        </p:tav>
                                        <p:tav tm="100000">
                                          <p:val>
                                            <p:strVal val="#ppt_x"/>
                                          </p:val>
                                        </p:tav>
                                      </p:tavLst>
                                    </p:anim>
                                  </p:childTnLst>
                                </p:cTn>
                              </p:par>
                              <p:par>
                                <p:cTn id="11" presetID="2" presetClass="entr" presetSubtype="8" fill="hold" nodeType="withEffect">
                                  <p:stCondLst>
                                    <p:cond delay="300"/>
                                  </p:stCondLst>
                                  <p:childTnLst>
                                    <p:set>
                                      <p:cBhvr>
                                        <p:cTn id="12" dur="1" fill="hold">
                                          <p:stCondLst>
                                            <p:cond delay="0"/>
                                          </p:stCondLst>
                                        </p:cTn>
                                        <p:tgtEl>
                                          <p:spTgt spid="840"/>
                                        </p:tgtEl>
                                        <p:attrNameLst>
                                          <p:attrName>style.visibility</p:attrName>
                                        </p:attrNameLst>
                                      </p:cBhvr>
                                      <p:to>
                                        <p:strVal val="visible"/>
                                      </p:to>
                                    </p:set>
                                    <p:anim calcmode="lin" valueType="num">
                                      <p:cBhvr additive="base">
                                        <p:cTn id="13" dur="1100"/>
                                        <p:tgtEl>
                                          <p:spTgt spid="840"/>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51"/>
        <p:cNvGrpSpPr/>
        <p:nvPr/>
      </p:nvGrpSpPr>
      <p:grpSpPr>
        <a:xfrm>
          <a:off x="0" y="0"/>
          <a:ext cx="0" cy="0"/>
          <a:chOff x="0" y="0"/>
          <a:chExt cx="0" cy="0"/>
        </a:xfrm>
      </p:grpSpPr>
      <p:sp>
        <p:nvSpPr>
          <p:cNvPr id="852" name="Google Shape;852;p29"/>
          <p:cNvSpPr txBox="1">
            <a:spLocks noGrp="1"/>
          </p:cNvSpPr>
          <p:nvPr>
            <p:ph type="title"/>
          </p:nvPr>
        </p:nvSpPr>
        <p:spPr>
          <a:xfrm>
            <a:off x="1717570" y="1842285"/>
            <a:ext cx="5708860"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6000" b="1">
                <a:latin typeface="Arial"/>
                <a:ea typeface="Arial"/>
                <a:cs typeface="Arial"/>
                <a:sym typeface="Arial"/>
              </a:rPr>
              <a:t/>
            </a:r>
            <a:br>
              <a:rPr lang="en-US" sz="6000" b="1">
                <a:latin typeface="Arial"/>
                <a:ea typeface="Arial"/>
                <a:cs typeface="Arial"/>
                <a:sym typeface="Arial"/>
              </a:rPr>
            </a:br>
            <a:r>
              <a:rPr lang="en-US" sz="6000" b="1">
                <a:latin typeface="Arial"/>
                <a:ea typeface="Arial"/>
                <a:cs typeface="Arial"/>
                <a:sym typeface="Arial"/>
              </a:rPr>
              <a:t> Pengaruh </a:t>
            </a:r>
            <a:r>
              <a:rPr lang="en-US" sz="6000" b="1">
                <a:solidFill>
                  <a:schemeClr val="accent1"/>
                </a:solidFill>
                <a:latin typeface="Arial"/>
                <a:ea typeface="Arial"/>
                <a:cs typeface="Arial"/>
                <a:sym typeface="Arial"/>
              </a:rPr>
              <a:t>Industri 4.0 </a:t>
            </a:r>
            <a:r>
              <a:rPr lang="en-US" sz="6000" b="1">
                <a:latin typeface="Arial"/>
                <a:ea typeface="Arial"/>
                <a:cs typeface="Arial"/>
                <a:sym typeface="Arial"/>
              </a:rPr>
              <a:t>Terhadap DKV</a:t>
            </a:r>
            <a:endParaRPr sz="6000" b="1">
              <a:latin typeface="Arial"/>
              <a:ea typeface="Arial"/>
              <a:cs typeface="Arial"/>
              <a:sym typeface="Arial"/>
            </a:endParaRPr>
          </a:p>
        </p:txBody>
      </p:sp>
      <p:pic>
        <p:nvPicPr>
          <p:cNvPr id="853" name="Google Shape;853;p29" descr="A picture containing shape&#10;&#10;Description automatically generated"/>
          <p:cNvPicPr preferRelativeResize="0"/>
          <p:nvPr/>
        </p:nvPicPr>
        <p:blipFill rotWithShape="1">
          <a:blip r:embed="rId3">
            <a:alphaModFix/>
          </a:blip>
          <a:srcRect/>
          <a:stretch/>
        </p:blipFill>
        <p:spPr>
          <a:xfrm>
            <a:off x="6996701" y="1112820"/>
            <a:ext cx="1496815" cy="1458930"/>
          </a:xfrm>
          <a:prstGeom prst="rect">
            <a:avLst/>
          </a:prstGeom>
          <a:noFill/>
          <a:ln>
            <a:noFill/>
          </a:ln>
        </p:spPr>
      </p:pic>
      <p:grpSp>
        <p:nvGrpSpPr>
          <p:cNvPr id="854" name="Google Shape;854;p29"/>
          <p:cNvGrpSpPr/>
          <p:nvPr/>
        </p:nvGrpSpPr>
        <p:grpSpPr>
          <a:xfrm>
            <a:off x="0" y="4662237"/>
            <a:ext cx="9144000" cy="481263"/>
            <a:chOff x="0" y="4662237"/>
            <a:chExt cx="9144000" cy="481263"/>
          </a:xfrm>
        </p:grpSpPr>
        <p:pic>
          <p:nvPicPr>
            <p:cNvPr id="855" name="Google Shape;855;p29"/>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856" name="Google Shape;856;p29"/>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52"/>
                                        </p:tgtEl>
                                        <p:attrNameLst>
                                          <p:attrName>style.visibility</p:attrName>
                                        </p:attrNameLst>
                                      </p:cBhvr>
                                      <p:to>
                                        <p:strVal val="visible"/>
                                      </p:to>
                                    </p:set>
                                    <p:animEffect transition="in" filter="fade">
                                      <p:cBhvr>
                                        <p:cTn id="7" dur="500"/>
                                        <p:tgtEl>
                                          <p:spTgt spid="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3"/>
          <p:cNvSpPr txBox="1">
            <a:spLocks noGrp="1"/>
          </p:cNvSpPr>
          <p:nvPr>
            <p:ph type="ctrTitle"/>
          </p:nvPr>
        </p:nvSpPr>
        <p:spPr>
          <a:xfrm>
            <a:off x="5362222" y="885565"/>
            <a:ext cx="2560508" cy="9072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2700"/>
              <a:buNone/>
            </a:pPr>
            <a:r>
              <a:rPr lang="en-US" b="1">
                <a:latin typeface="Arial"/>
                <a:ea typeface="Arial"/>
                <a:cs typeface="Arial"/>
                <a:sym typeface="Arial"/>
              </a:rPr>
              <a:t>Tujuan Pembelajaran</a:t>
            </a:r>
            <a:endParaRPr b="1">
              <a:latin typeface="Arial"/>
              <a:ea typeface="Arial"/>
              <a:cs typeface="Arial"/>
              <a:sym typeface="Arial"/>
            </a:endParaRPr>
          </a:p>
        </p:txBody>
      </p:sp>
      <p:grpSp>
        <p:nvGrpSpPr>
          <p:cNvPr id="423" name="Google Shape;423;p3"/>
          <p:cNvGrpSpPr/>
          <p:nvPr/>
        </p:nvGrpSpPr>
        <p:grpSpPr>
          <a:xfrm>
            <a:off x="1335942" y="797117"/>
            <a:ext cx="4135566" cy="584775"/>
            <a:chOff x="2899473" y="2416778"/>
            <a:chExt cx="4135566" cy="584775"/>
          </a:xfrm>
        </p:grpSpPr>
        <p:sp>
          <p:nvSpPr>
            <p:cNvPr id="424" name="Google Shape;424;p3"/>
            <p:cNvSpPr/>
            <p:nvPr/>
          </p:nvSpPr>
          <p:spPr>
            <a:xfrm>
              <a:off x="2899473" y="2504877"/>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3F3534"/>
                  </a:solidFill>
                  <a:latin typeface="Arial"/>
                  <a:ea typeface="Arial"/>
                  <a:cs typeface="Arial"/>
                  <a:sym typeface="Arial"/>
                </a:rPr>
                <a:t>1</a:t>
              </a:r>
              <a:endParaRPr sz="3600" b="0" i="0" u="none" strike="noStrike" cap="none">
                <a:solidFill>
                  <a:srgbClr val="3F3534"/>
                </a:solidFill>
                <a:latin typeface="Arial"/>
                <a:ea typeface="Arial"/>
                <a:cs typeface="Arial"/>
                <a:sym typeface="Arial"/>
              </a:endParaRPr>
            </a:p>
          </p:txBody>
        </p:sp>
        <p:sp>
          <p:nvSpPr>
            <p:cNvPr id="425" name="Google Shape;425;p3"/>
            <p:cNvSpPr txBox="1"/>
            <p:nvPr/>
          </p:nvSpPr>
          <p:spPr>
            <a:xfrm>
              <a:off x="3377439" y="2416778"/>
              <a:ext cx="3657600"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Menjelaskan perkembangan teknologi di bidang desain komunikasi visual.</a:t>
              </a:r>
              <a:endParaRPr/>
            </a:p>
          </p:txBody>
        </p:sp>
      </p:grpSp>
      <p:grpSp>
        <p:nvGrpSpPr>
          <p:cNvPr id="426" name="Google Shape;426;p3"/>
          <p:cNvGrpSpPr/>
          <p:nvPr/>
        </p:nvGrpSpPr>
        <p:grpSpPr>
          <a:xfrm>
            <a:off x="1910851" y="1381892"/>
            <a:ext cx="3892731" cy="584775"/>
            <a:chOff x="2899473" y="2416778"/>
            <a:chExt cx="3892731" cy="584775"/>
          </a:xfrm>
        </p:grpSpPr>
        <p:sp>
          <p:nvSpPr>
            <p:cNvPr id="427" name="Google Shape;427;p3"/>
            <p:cNvSpPr/>
            <p:nvPr/>
          </p:nvSpPr>
          <p:spPr>
            <a:xfrm>
              <a:off x="2899473" y="2504877"/>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3F3534"/>
                  </a:solidFill>
                  <a:latin typeface="Arial"/>
                  <a:ea typeface="Arial"/>
                  <a:cs typeface="Arial"/>
                  <a:sym typeface="Arial"/>
                </a:rPr>
                <a:t>2</a:t>
              </a:r>
              <a:endParaRPr sz="3600" b="0" i="0" u="none" strike="noStrike" cap="none">
                <a:solidFill>
                  <a:srgbClr val="3F3534"/>
                </a:solidFill>
                <a:latin typeface="Arial"/>
                <a:ea typeface="Arial"/>
                <a:cs typeface="Arial"/>
                <a:sym typeface="Arial"/>
              </a:endParaRPr>
            </a:p>
          </p:txBody>
        </p:sp>
        <p:sp>
          <p:nvSpPr>
            <p:cNvPr id="428" name="Google Shape;428;p3"/>
            <p:cNvSpPr txBox="1"/>
            <p:nvPr/>
          </p:nvSpPr>
          <p:spPr>
            <a:xfrm>
              <a:off x="3377439" y="2416778"/>
              <a:ext cx="341476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Menjelaskan desain komunikasi visual dalam Industri 4.0 dan IoT.</a:t>
              </a:r>
              <a:endParaRPr sz="1200" b="0" i="0" u="none" strike="noStrike" cap="none">
                <a:solidFill>
                  <a:srgbClr val="000000"/>
                </a:solidFill>
                <a:latin typeface="Arial"/>
                <a:ea typeface="Arial"/>
                <a:cs typeface="Arial"/>
                <a:sym typeface="Arial"/>
              </a:endParaRPr>
            </a:p>
          </p:txBody>
        </p:sp>
      </p:grpSp>
      <p:grpSp>
        <p:nvGrpSpPr>
          <p:cNvPr id="429" name="Google Shape;429;p3"/>
          <p:cNvGrpSpPr/>
          <p:nvPr/>
        </p:nvGrpSpPr>
        <p:grpSpPr>
          <a:xfrm>
            <a:off x="2502550" y="1964115"/>
            <a:ext cx="4022428" cy="584775"/>
            <a:chOff x="2899473" y="2450645"/>
            <a:chExt cx="4022428" cy="584775"/>
          </a:xfrm>
        </p:grpSpPr>
        <p:sp>
          <p:nvSpPr>
            <p:cNvPr id="430" name="Google Shape;430;p3"/>
            <p:cNvSpPr/>
            <p:nvPr/>
          </p:nvSpPr>
          <p:spPr>
            <a:xfrm>
              <a:off x="2899473" y="2504877"/>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3F3534"/>
                  </a:solidFill>
                  <a:latin typeface="Arial"/>
                  <a:ea typeface="Arial"/>
                  <a:cs typeface="Arial"/>
                  <a:sym typeface="Arial"/>
                </a:rPr>
                <a:t>3</a:t>
              </a:r>
              <a:endParaRPr sz="3600" b="0" i="0" u="none" strike="noStrike" cap="none">
                <a:solidFill>
                  <a:srgbClr val="3F3534"/>
                </a:solidFill>
                <a:latin typeface="Arial"/>
                <a:ea typeface="Arial"/>
                <a:cs typeface="Arial"/>
                <a:sym typeface="Arial"/>
              </a:endParaRPr>
            </a:p>
          </p:txBody>
        </p:sp>
        <p:sp>
          <p:nvSpPr>
            <p:cNvPr id="431" name="Google Shape;431;p3"/>
            <p:cNvSpPr txBox="1"/>
            <p:nvPr/>
          </p:nvSpPr>
          <p:spPr>
            <a:xfrm>
              <a:off x="3377439" y="2450645"/>
              <a:ext cx="354446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Menjelaskan konsep industri hijau (green industry).</a:t>
              </a:r>
              <a:endParaRPr sz="1050" b="0" i="0" u="none" strike="noStrike" cap="none">
                <a:solidFill>
                  <a:srgbClr val="000000"/>
                </a:solidFill>
                <a:latin typeface="Arial"/>
                <a:ea typeface="Arial"/>
                <a:cs typeface="Arial"/>
                <a:sym typeface="Arial"/>
              </a:endParaRPr>
            </a:p>
          </p:txBody>
        </p:sp>
      </p:grpSp>
      <p:grpSp>
        <p:nvGrpSpPr>
          <p:cNvPr id="432" name="Google Shape;432;p3"/>
          <p:cNvGrpSpPr/>
          <p:nvPr/>
        </p:nvGrpSpPr>
        <p:grpSpPr>
          <a:xfrm>
            <a:off x="3147933" y="2545879"/>
            <a:ext cx="4647150" cy="584775"/>
            <a:chOff x="2899473" y="2450645"/>
            <a:chExt cx="4647150" cy="584775"/>
          </a:xfrm>
        </p:grpSpPr>
        <p:sp>
          <p:nvSpPr>
            <p:cNvPr id="433" name="Google Shape;433;p3"/>
            <p:cNvSpPr/>
            <p:nvPr/>
          </p:nvSpPr>
          <p:spPr>
            <a:xfrm>
              <a:off x="2899473" y="2504877"/>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3F3534"/>
                  </a:solidFill>
                  <a:latin typeface="Arial"/>
                  <a:ea typeface="Arial"/>
                  <a:cs typeface="Arial"/>
                  <a:sym typeface="Arial"/>
                </a:rPr>
                <a:t>4</a:t>
              </a:r>
              <a:endParaRPr sz="3600" b="0" i="0" u="none" strike="noStrike" cap="none">
                <a:solidFill>
                  <a:srgbClr val="3F3534"/>
                </a:solidFill>
                <a:latin typeface="Arial"/>
                <a:ea typeface="Arial"/>
                <a:cs typeface="Arial"/>
                <a:sym typeface="Arial"/>
              </a:endParaRPr>
            </a:p>
          </p:txBody>
        </p:sp>
        <p:sp>
          <p:nvSpPr>
            <p:cNvPr id="434" name="Google Shape;434;p3"/>
            <p:cNvSpPr txBox="1"/>
            <p:nvPr/>
          </p:nvSpPr>
          <p:spPr>
            <a:xfrm>
              <a:off x="3377439" y="2450645"/>
              <a:ext cx="416918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Menjelaskan digital teknologi dalam dunia industri</a:t>
              </a:r>
              <a:endParaRPr sz="1050" b="0" i="0" u="none" strike="noStrike" cap="none">
                <a:solidFill>
                  <a:srgbClr val="000000"/>
                </a:solidFill>
                <a:latin typeface="Arial"/>
                <a:ea typeface="Arial"/>
                <a:cs typeface="Arial"/>
                <a:sym typeface="Arial"/>
              </a:endParaRPr>
            </a:p>
          </p:txBody>
        </p:sp>
      </p:grpSp>
      <p:grpSp>
        <p:nvGrpSpPr>
          <p:cNvPr id="435" name="Google Shape;435;p3"/>
          <p:cNvGrpSpPr/>
          <p:nvPr/>
        </p:nvGrpSpPr>
        <p:grpSpPr>
          <a:xfrm>
            <a:off x="3755597" y="3125091"/>
            <a:ext cx="5003738" cy="584775"/>
            <a:chOff x="2899473" y="2450645"/>
            <a:chExt cx="5003738" cy="584775"/>
          </a:xfrm>
        </p:grpSpPr>
        <p:sp>
          <p:nvSpPr>
            <p:cNvPr id="436" name="Google Shape;436;p3"/>
            <p:cNvSpPr/>
            <p:nvPr/>
          </p:nvSpPr>
          <p:spPr>
            <a:xfrm>
              <a:off x="2899473" y="2504877"/>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3F3534"/>
                  </a:solidFill>
                  <a:latin typeface="Arial"/>
                  <a:ea typeface="Arial"/>
                  <a:cs typeface="Arial"/>
                  <a:sym typeface="Arial"/>
                </a:rPr>
                <a:t>5</a:t>
              </a:r>
              <a:endParaRPr sz="3600" b="0" i="0" u="none" strike="noStrike" cap="none">
                <a:solidFill>
                  <a:srgbClr val="3F3534"/>
                </a:solidFill>
                <a:latin typeface="Arial"/>
                <a:ea typeface="Arial"/>
                <a:cs typeface="Arial"/>
                <a:sym typeface="Arial"/>
              </a:endParaRPr>
            </a:p>
          </p:txBody>
        </p:sp>
        <p:sp>
          <p:nvSpPr>
            <p:cNvPr id="437" name="Google Shape;437;p3"/>
            <p:cNvSpPr txBox="1"/>
            <p:nvPr/>
          </p:nvSpPr>
          <p:spPr>
            <a:xfrm>
              <a:off x="3377439" y="2450645"/>
              <a:ext cx="452577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Menjelaskan isu pemanasan global, perubahan iklim, dan aspek-aspek ketenagakerjaan. </a:t>
              </a:r>
              <a:endParaRPr/>
            </a:p>
          </p:txBody>
        </p:sp>
      </p:grpSp>
      <p:grpSp>
        <p:nvGrpSpPr>
          <p:cNvPr id="438" name="Google Shape;438;p3"/>
          <p:cNvGrpSpPr/>
          <p:nvPr/>
        </p:nvGrpSpPr>
        <p:grpSpPr>
          <a:xfrm>
            <a:off x="4416840" y="3761087"/>
            <a:ext cx="5003738" cy="459912"/>
            <a:chOff x="2899473" y="2504877"/>
            <a:chExt cx="5003738" cy="459912"/>
          </a:xfrm>
        </p:grpSpPr>
        <p:sp>
          <p:nvSpPr>
            <p:cNvPr id="439" name="Google Shape;439;p3"/>
            <p:cNvSpPr/>
            <p:nvPr/>
          </p:nvSpPr>
          <p:spPr>
            <a:xfrm>
              <a:off x="2899473" y="2504877"/>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3F3534"/>
                  </a:solidFill>
                  <a:latin typeface="Arial"/>
                  <a:ea typeface="Arial"/>
                  <a:cs typeface="Arial"/>
                  <a:sym typeface="Arial"/>
                </a:rPr>
                <a:t>6</a:t>
              </a:r>
              <a:endParaRPr sz="3600" b="0" i="0" u="none" strike="noStrike" cap="none">
                <a:solidFill>
                  <a:srgbClr val="3F3534"/>
                </a:solidFill>
                <a:latin typeface="Arial"/>
                <a:ea typeface="Arial"/>
                <a:cs typeface="Arial"/>
                <a:sym typeface="Arial"/>
              </a:endParaRPr>
            </a:p>
          </p:txBody>
        </p:sp>
        <p:sp>
          <p:nvSpPr>
            <p:cNvPr id="440" name="Google Shape;440;p3"/>
            <p:cNvSpPr txBox="1"/>
            <p:nvPr/>
          </p:nvSpPr>
          <p:spPr>
            <a:xfrm>
              <a:off x="3377439" y="2552246"/>
              <a:ext cx="4525772"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Menjelaskan life cycle produk industri.</a:t>
              </a:r>
              <a:endParaRPr sz="1200" b="0" i="0" u="none" strike="noStrike" cap="none">
                <a:solidFill>
                  <a:srgbClr val="000000"/>
                </a:solidFill>
                <a:latin typeface="Arial"/>
                <a:ea typeface="Arial"/>
                <a:cs typeface="Arial"/>
                <a:sym typeface="Arial"/>
              </a:endParaRPr>
            </a:p>
          </p:txBody>
        </p:sp>
      </p:grpSp>
      <p:pic>
        <p:nvPicPr>
          <p:cNvPr id="441" name="Google Shape;441;p3" descr="Shape, circle&#10;&#10;Description automatically generated"/>
          <p:cNvPicPr preferRelativeResize="0"/>
          <p:nvPr/>
        </p:nvPicPr>
        <p:blipFill rotWithShape="1">
          <a:blip r:embed="rId3">
            <a:alphaModFix/>
          </a:blip>
          <a:srcRect/>
          <a:stretch/>
        </p:blipFill>
        <p:spPr>
          <a:xfrm>
            <a:off x="8385818" y="1644830"/>
            <a:ext cx="747033" cy="747033"/>
          </a:xfrm>
          <a:prstGeom prst="rect">
            <a:avLst/>
          </a:prstGeom>
          <a:noFill/>
          <a:ln>
            <a:noFill/>
          </a:ln>
        </p:spPr>
      </p:pic>
      <p:sp>
        <p:nvSpPr>
          <p:cNvPr id="442" name="Google Shape;442;p3"/>
          <p:cNvSpPr/>
          <p:nvPr/>
        </p:nvSpPr>
        <p:spPr>
          <a:xfrm>
            <a:off x="8068498" y="1327510"/>
            <a:ext cx="1381671" cy="1381671"/>
          </a:xfrm>
          <a:prstGeom prst="donut">
            <a:avLst>
              <a:gd name="adj" fmla="val 25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443" name="Google Shape;443;p3"/>
          <p:cNvSpPr/>
          <p:nvPr/>
        </p:nvSpPr>
        <p:spPr>
          <a:xfrm>
            <a:off x="-112734" y="-112734"/>
            <a:ext cx="5132160" cy="5254577"/>
          </a:xfrm>
          <a:prstGeom prst="triangle">
            <a:avLst>
              <a:gd name="adj"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444" name="Google Shape;444;p3"/>
          <p:cNvGrpSpPr/>
          <p:nvPr/>
        </p:nvGrpSpPr>
        <p:grpSpPr>
          <a:xfrm>
            <a:off x="0" y="4662237"/>
            <a:ext cx="9144000" cy="481263"/>
            <a:chOff x="0" y="4662237"/>
            <a:chExt cx="9144000" cy="481263"/>
          </a:xfrm>
        </p:grpSpPr>
        <p:pic>
          <p:nvPicPr>
            <p:cNvPr id="445" name="Google Shape;445;p3"/>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446" name="Google Shape;446;p3"/>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22"/>
                                        </p:tgtEl>
                                        <p:attrNameLst>
                                          <p:attrName>style.visibility</p:attrName>
                                        </p:attrNameLst>
                                      </p:cBhvr>
                                      <p:to>
                                        <p:strVal val="visible"/>
                                      </p:to>
                                    </p:set>
                                    <p:anim calcmode="lin" valueType="num">
                                      <p:cBhvr additive="base">
                                        <p:cTn id="7" dur="500"/>
                                        <p:tgtEl>
                                          <p:spTgt spid="422"/>
                                        </p:tgtEl>
                                        <p:attrNameLst>
                                          <p:attrName>ppt_y</p:attrName>
                                        </p:attrNameLst>
                                      </p:cBhvr>
                                      <p:tavLst>
                                        <p:tav tm="0">
                                          <p:val>
                                            <p:strVal val="#ppt_y-1"/>
                                          </p:val>
                                        </p:tav>
                                        <p:tav tm="100000">
                                          <p:val>
                                            <p:strVal val="#ppt_y"/>
                                          </p:val>
                                        </p:tav>
                                      </p:tavLst>
                                    </p:anim>
                                  </p:childTnLst>
                                </p:cTn>
                              </p:par>
                              <p:par>
                                <p:cTn id="8" presetID="2" presetClass="entr" presetSubtype="8" fill="hold" nodeType="withEffect">
                                  <p:stCondLst>
                                    <p:cond delay="300"/>
                                  </p:stCondLst>
                                  <p:childTnLst>
                                    <p:set>
                                      <p:cBhvr>
                                        <p:cTn id="9" dur="1" fill="hold">
                                          <p:stCondLst>
                                            <p:cond delay="0"/>
                                          </p:stCondLst>
                                        </p:cTn>
                                        <p:tgtEl>
                                          <p:spTgt spid="423"/>
                                        </p:tgtEl>
                                        <p:attrNameLst>
                                          <p:attrName>style.visibility</p:attrName>
                                        </p:attrNameLst>
                                      </p:cBhvr>
                                      <p:to>
                                        <p:strVal val="visible"/>
                                      </p:to>
                                    </p:set>
                                    <p:anim calcmode="lin" valueType="num">
                                      <p:cBhvr additive="base">
                                        <p:cTn id="10" dur="1100"/>
                                        <p:tgtEl>
                                          <p:spTgt spid="423"/>
                                        </p:tgtEl>
                                        <p:attrNameLst>
                                          <p:attrName>ppt_x</p:attrName>
                                        </p:attrNameLst>
                                      </p:cBhvr>
                                      <p:tavLst>
                                        <p:tav tm="0">
                                          <p:val>
                                            <p:strVal val="#ppt_x-1"/>
                                          </p:val>
                                        </p:tav>
                                        <p:tav tm="100000">
                                          <p:val>
                                            <p:strVal val="#ppt_x"/>
                                          </p:val>
                                        </p:tav>
                                      </p:tavLst>
                                    </p:anim>
                                  </p:childTnLst>
                                </p:cTn>
                              </p:par>
                              <p:par>
                                <p:cTn id="11" presetID="2" presetClass="entr" presetSubtype="8" fill="hold" nodeType="withEffect">
                                  <p:stCondLst>
                                    <p:cond delay="600"/>
                                  </p:stCondLst>
                                  <p:childTnLst>
                                    <p:set>
                                      <p:cBhvr>
                                        <p:cTn id="12" dur="1" fill="hold">
                                          <p:stCondLst>
                                            <p:cond delay="0"/>
                                          </p:stCondLst>
                                        </p:cTn>
                                        <p:tgtEl>
                                          <p:spTgt spid="426"/>
                                        </p:tgtEl>
                                        <p:attrNameLst>
                                          <p:attrName>style.visibility</p:attrName>
                                        </p:attrNameLst>
                                      </p:cBhvr>
                                      <p:to>
                                        <p:strVal val="visible"/>
                                      </p:to>
                                    </p:set>
                                    <p:anim calcmode="lin" valueType="num">
                                      <p:cBhvr additive="base">
                                        <p:cTn id="13" dur="1100"/>
                                        <p:tgtEl>
                                          <p:spTgt spid="426"/>
                                        </p:tgtEl>
                                        <p:attrNameLst>
                                          <p:attrName>ppt_x</p:attrName>
                                        </p:attrNameLst>
                                      </p:cBhvr>
                                      <p:tavLst>
                                        <p:tav tm="0">
                                          <p:val>
                                            <p:strVal val="#ppt_x-1"/>
                                          </p:val>
                                        </p:tav>
                                        <p:tav tm="100000">
                                          <p:val>
                                            <p:strVal val="#ppt_x"/>
                                          </p:val>
                                        </p:tav>
                                      </p:tavLst>
                                    </p:anim>
                                  </p:childTnLst>
                                </p:cTn>
                              </p:par>
                              <p:par>
                                <p:cTn id="14" presetID="2" presetClass="entr" presetSubtype="8" fill="hold" nodeType="withEffect">
                                  <p:stCondLst>
                                    <p:cond delay="900"/>
                                  </p:stCondLst>
                                  <p:childTnLst>
                                    <p:set>
                                      <p:cBhvr>
                                        <p:cTn id="15" dur="1" fill="hold">
                                          <p:stCondLst>
                                            <p:cond delay="0"/>
                                          </p:stCondLst>
                                        </p:cTn>
                                        <p:tgtEl>
                                          <p:spTgt spid="429"/>
                                        </p:tgtEl>
                                        <p:attrNameLst>
                                          <p:attrName>style.visibility</p:attrName>
                                        </p:attrNameLst>
                                      </p:cBhvr>
                                      <p:to>
                                        <p:strVal val="visible"/>
                                      </p:to>
                                    </p:set>
                                    <p:anim calcmode="lin" valueType="num">
                                      <p:cBhvr additive="base">
                                        <p:cTn id="16" dur="1100"/>
                                        <p:tgtEl>
                                          <p:spTgt spid="429"/>
                                        </p:tgtEl>
                                        <p:attrNameLst>
                                          <p:attrName>ppt_x</p:attrName>
                                        </p:attrNameLst>
                                      </p:cBhvr>
                                      <p:tavLst>
                                        <p:tav tm="0">
                                          <p:val>
                                            <p:strVal val="#ppt_x-1"/>
                                          </p:val>
                                        </p:tav>
                                        <p:tav tm="100000">
                                          <p:val>
                                            <p:strVal val="#ppt_x"/>
                                          </p:val>
                                        </p:tav>
                                      </p:tavLst>
                                    </p:anim>
                                  </p:childTnLst>
                                </p:cTn>
                              </p:par>
                              <p:par>
                                <p:cTn id="17" presetID="2" presetClass="entr" presetSubtype="8" fill="hold" nodeType="withEffect">
                                  <p:stCondLst>
                                    <p:cond delay="1200"/>
                                  </p:stCondLst>
                                  <p:childTnLst>
                                    <p:set>
                                      <p:cBhvr>
                                        <p:cTn id="18" dur="1" fill="hold">
                                          <p:stCondLst>
                                            <p:cond delay="0"/>
                                          </p:stCondLst>
                                        </p:cTn>
                                        <p:tgtEl>
                                          <p:spTgt spid="432"/>
                                        </p:tgtEl>
                                        <p:attrNameLst>
                                          <p:attrName>style.visibility</p:attrName>
                                        </p:attrNameLst>
                                      </p:cBhvr>
                                      <p:to>
                                        <p:strVal val="visible"/>
                                      </p:to>
                                    </p:set>
                                    <p:anim calcmode="lin" valueType="num">
                                      <p:cBhvr additive="base">
                                        <p:cTn id="19" dur="1100"/>
                                        <p:tgtEl>
                                          <p:spTgt spid="432"/>
                                        </p:tgtEl>
                                        <p:attrNameLst>
                                          <p:attrName>ppt_x</p:attrName>
                                        </p:attrNameLst>
                                      </p:cBhvr>
                                      <p:tavLst>
                                        <p:tav tm="0">
                                          <p:val>
                                            <p:strVal val="#ppt_x-1"/>
                                          </p:val>
                                        </p:tav>
                                        <p:tav tm="100000">
                                          <p:val>
                                            <p:strVal val="#ppt_x"/>
                                          </p:val>
                                        </p:tav>
                                      </p:tavLst>
                                    </p:anim>
                                  </p:childTnLst>
                                </p:cTn>
                              </p:par>
                              <p:par>
                                <p:cTn id="20" presetID="2" presetClass="entr" presetSubtype="8" fill="hold" nodeType="withEffect">
                                  <p:stCondLst>
                                    <p:cond delay="1500"/>
                                  </p:stCondLst>
                                  <p:childTnLst>
                                    <p:set>
                                      <p:cBhvr>
                                        <p:cTn id="21" dur="1" fill="hold">
                                          <p:stCondLst>
                                            <p:cond delay="0"/>
                                          </p:stCondLst>
                                        </p:cTn>
                                        <p:tgtEl>
                                          <p:spTgt spid="435"/>
                                        </p:tgtEl>
                                        <p:attrNameLst>
                                          <p:attrName>style.visibility</p:attrName>
                                        </p:attrNameLst>
                                      </p:cBhvr>
                                      <p:to>
                                        <p:strVal val="visible"/>
                                      </p:to>
                                    </p:set>
                                    <p:anim calcmode="lin" valueType="num">
                                      <p:cBhvr additive="base">
                                        <p:cTn id="22" dur="1100"/>
                                        <p:tgtEl>
                                          <p:spTgt spid="435"/>
                                        </p:tgtEl>
                                        <p:attrNameLst>
                                          <p:attrName>ppt_x</p:attrName>
                                        </p:attrNameLst>
                                      </p:cBhvr>
                                      <p:tavLst>
                                        <p:tav tm="0">
                                          <p:val>
                                            <p:strVal val="#ppt_x-1"/>
                                          </p:val>
                                        </p:tav>
                                        <p:tav tm="100000">
                                          <p:val>
                                            <p:strVal val="#ppt_x"/>
                                          </p:val>
                                        </p:tav>
                                      </p:tavLst>
                                    </p:anim>
                                  </p:childTnLst>
                                </p:cTn>
                              </p:par>
                              <p:par>
                                <p:cTn id="23" presetID="2" presetClass="entr" presetSubtype="8" fill="hold" nodeType="withEffect">
                                  <p:stCondLst>
                                    <p:cond delay="1800"/>
                                  </p:stCondLst>
                                  <p:childTnLst>
                                    <p:set>
                                      <p:cBhvr>
                                        <p:cTn id="24" dur="1" fill="hold">
                                          <p:stCondLst>
                                            <p:cond delay="0"/>
                                          </p:stCondLst>
                                        </p:cTn>
                                        <p:tgtEl>
                                          <p:spTgt spid="438"/>
                                        </p:tgtEl>
                                        <p:attrNameLst>
                                          <p:attrName>style.visibility</p:attrName>
                                        </p:attrNameLst>
                                      </p:cBhvr>
                                      <p:to>
                                        <p:strVal val="visible"/>
                                      </p:to>
                                    </p:set>
                                    <p:anim calcmode="lin" valueType="num">
                                      <p:cBhvr additive="base">
                                        <p:cTn id="25" dur="1100"/>
                                        <p:tgtEl>
                                          <p:spTgt spid="438"/>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861" name="Google Shape;861;p30"/>
          <p:cNvSpPr txBox="1">
            <a:spLocks noGrp="1"/>
          </p:cNvSpPr>
          <p:nvPr>
            <p:ph type="subTitle" idx="1"/>
          </p:nvPr>
        </p:nvSpPr>
        <p:spPr>
          <a:xfrm>
            <a:off x="699012" y="2079000"/>
            <a:ext cx="2562667" cy="5886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900"/>
              <a:buNone/>
            </a:pPr>
            <a:r>
              <a:rPr lang="en-US"/>
              <a:t>Semua alat kerja berhubungan dengan Internet of Things (IoT) dan kecerdasan buatan Artificial Intelligence (AI) yang tertanam di dalamnya.</a:t>
            </a:r>
            <a:endParaRPr/>
          </a:p>
        </p:txBody>
      </p:sp>
      <p:sp>
        <p:nvSpPr>
          <p:cNvPr id="862" name="Google Shape;862;p30"/>
          <p:cNvSpPr txBox="1">
            <a:spLocks noGrp="1"/>
          </p:cNvSpPr>
          <p:nvPr>
            <p:ph type="subTitle" idx="2"/>
          </p:nvPr>
        </p:nvSpPr>
        <p:spPr>
          <a:xfrm>
            <a:off x="1017175" y="1767600"/>
            <a:ext cx="2244600" cy="3114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1600"/>
              <a:buNone/>
            </a:pPr>
            <a:r>
              <a:rPr lang="en-US" b="1">
                <a:latin typeface="Arial"/>
                <a:ea typeface="Arial"/>
                <a:cs typeface="Arial"/>
                <a:sym typeface="Arial"/>
              </a:rPr>
              <a:t>1</a:t>
            </a:r>
            <a:endParaRPr b="1">
              <a:latin typeface="Arial"/>
              <a:ea typeface="Arial"/>
              <a:cs typeface="Arial"/>
              <a:sym typeface="Arial"/>
            </a:endParaRPr>
          </a:p>
        </p:txBody>
      </p:sp>
      <p:sp>
        <p:nvSpPr>
          <p:cNvPr id="863" name="Google Shape;863;p30"/>
          <p:cNvSpPr txBox="1">
            <a:spLocks noGrp="1"/>
          </p:cNvSpPr>
          <p:nvPr>
            <p:ph type="subTitle" idx="3"/>
          </p:nvPr>
        </p:nvSpPr>
        <p:spPr>
          <a:xfrm>
            <a:off x="433754" y="3528900"/>
            <a:ext cx="2827925" cy="5886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900"/>
              <a:buNone/>
            </a:pPr>
            <a:r>
              <a:rPr lang="en-US"/>
              <a:t>Desain grafis terpengaruh oleh bisnis, teknologi, pendidikan, dan bidang lainnya.</a:t>
            </a:r>
            <a:endParaRPr/>
          </a:p>
        </p:txBody>
      </p:sp>
      <p:sp>
        <p:nvSpPr>
          <p:cNvPr id="864" name="Google Shape;864;p30"/>
          <p:cNvSpPr txBox="1">
            <a:spLocks noGrp="1"/>
          </p:cNvSpPr>
          <p:nvPr>
            <p:ph type="subTitle" idx="4"/>
          </p:nvPr>
        </p:nvSpPr>
        <p:spPr>
          <a:xfrm>
            <a:off x="1017175" y="3217500"/>
            <a:ext cx="2244600" cy="3114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1600"/>
              <a:buNone/>
            </a:pPr>
            <a:r>
              <a:rPr lang="en-US" b="1">
                <a:latin typeface="Arial"/>
                <a:ea typeface="Arial"/>
                <a:cs typeface="Arial"/>
                <a:sym typeface="Arial"/>
              </a:rPr>
              <a:t>3</a:t>
            </a:r>
            <a:endParaRPr b="1">
              <a:latin typeface="Arial"/>
              <a:ea typeface="Arial"/>
              <a:cs typeface="Arial"/>
              <a:sym typeface="Arial"/>
            </a:endParaRPr>
          </a:p>
        </p:txBody>
      </p:sp>
      <p:sp>
        <p:nvSpPr>
          <p:cNvPr id="865" name="Google Shape;865;p30"/>
          <p:cNvSpPr txBox="1">
            <a:spLocks noGrp="1"/>
          </p:cNvSpPr>
          <p:nvPr>
            <p:ph type="subTitle" idx="7"/>
          </p:nvPr>
        </p:nvSpPr>
        <p:spPr>
          <a:xfrm>
            <a:off x="5862253" y="2079000"/>
            <a:ext cx="2765932" cy="588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900"/>
              <a:buNone/>
            </a:pPr>
            <a:r>
              <a:rPr lang="en-US"/>
              <a:t>3D printing, robotik, virtual reality, dan augmented reality merupakan hal umum pada era revolusi industri 4.0. </a:t>
            </a:r>
            <a:endParaRPr/>
          </a:p>
        </p:txBody>
      </p:sp>
      <p:sp>
        <p:nvSpPr>
          <p:cNvPr id="866" name="Google Shape;866;p30"/>
          <p:cNvSpPr txBox="1">
            <a:spLocks noGrp="1"/>
          </p:cNvSpPr>
          <p:nvPr>
            <p:ph type="subTitle" idx="8"/>
          </p:nvPr>
        </p:nvSpPr>
        <p:spPr>
          <a:xfrm>
            <a:off x="5861750" y="1767600"/>
            <a:ext cx="2244300" cy="31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b="1">
                <a:latin typeface="Arial"/>
                <a:ea typeface="Arial"/>
                <a:cs typeface="Arial"/>
                <a:sym typeface="Arial"/>
              </a:rPr>
              <a:t>2</a:t>
            </a:r>
            <a:endParaRPr b="1">
              <a:latin typeface="Arial"/>
              <a:ea typeface="Arial"/>
              <a:cs typeface="Arial"/>
              <a:sym typeface="Arial"/>
            </a:endParaRPr>
          </a:p>
        </p:txBody>
      </p:sp>
      <p:pic>
        <p:nvPicPr>
          <p:cNvPr id="867" name="Google Shape;867;p30" descr="Text&#10;&#10;Description automatically generated"/>
          <p:cNvPicPr preferRelativeResize="0"/>
          <p:nvPr/>
        </p:nvPicPr>
        <p:blipFill rotWithShape="1">
          <a:blip r:embed="rId3">
            <a:alphaModFix/>
          </a:blip>
          <a:srcRect/>
          <a:stretch/>
        </p:blipFill>
        <p:spPr>
          <a:xfrm>
            <a:off x="3947084" y="2885644"/>
            <a:ext cx="1378492" cy="1364708"/>
          </a:xfrm>
          <a:prstGeom prst="rtTriangle">
            <a:avLst/>
          </a:prstGeom>
          <a:noFill/>
          <a:ln>
            <a:noFill/>
          </a:ln>
        </p:spPr>
      </p:pic>
      <p:pic>
        <p:nvPicPr>
          <p:cNvPr id="868" name="Google Shape;868;p30" descr="Bubble chart&#10;&#10;Description automatically generated"/>
          <p:cNvPicPr preferRelativeResize="0"/>
          <p:nvPr/>
        </p:nvPicPr>
        <p:blipFill rotWithShape="1">
          <a:blip r:embed="rId4">
            <a:alphaModFix/>
          </a:blip>
          <a:srcRect/>
          <a:stretch/>
        </p:blipFill>
        <p:spPr>
          <a:xfrm>
            <a:off x="3511931" y="-930810"/>
            <a:ext cx="2120138" cy="2120138"/>
          </a:xfrm>
          <a:prstGeom prst="rect">
            <a:avLst/>
          </a:prstGeom>
          <a:noFill/>
          <a:ln>
            <a:noFill/>
          </a:ln>
        </p:spPr>
      </p:pic>
      <p:sp>
        <p:nvSpPr>
          <p:cNvPr id="869" name="Google Shape;869;p30"/>
          <p:cNvSpPr txBox="1">
            <a:spLocks noGrp="1"/>
          </p:cNvSpPr>
          <p:nvPr>
            <p:ph type="ctrTitle"/>
          </p:nvPr>
        </p:nvSpPr>
        <p:spPr>
          <a:xfrm>
            <a:off x="720000" y="1217700"/>
            <a:ext cx="7704000" cy="907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700"/>
              <a:buNone/>
            </a:pPr>
            <a:r>
              <a:rPr lang="en-US" sz="1800" b="1">
                <a:latin typeface="Arial"/>
                <a:ea typeface="Arial"/>
                <a:cs typeface="Arial"/>
                <a:sym typeface="Arial"/>
              </a:rPr>
              <a:t>Pengaruh </a:t>
            </a:r>
            <a:r>
              <a:rPr lang="en-US" sz="1800" b="1">
                <a:solidFill>
                  <a:schemeClr val="accent1"/>
                </a:solidFill>
                <a:latin typeface="Arial"/>
                <a:ea typeface="Arial"/>
                <a:cs typeface="Arial"/>
                <a:sym typeface="Arial"/>
              </a:rPr>
              <a:t>Revolusi Industri 4.0 </a:t>
            </a:r>
            <a:r>
              <a:rPr lang="en-US" sz="1800" b="1">
                <a:latin typeface="Arial"/>
                <a:ea typeface="Arial"/>
                <a:cs typeface="Arial"/>
                <a:sym typeface="Arial"/>
              </a:rPr>
              <a:t>Terhadap</a:t>
            </a:r>
            <a:r>
              <a:rPr lang="en-US" sz="1800" b="1">
                <a:solidFill>
                  <a:schemeClr val="accent1"/>
                </a:solidFill>
                <a:latin typeface="Arial"/>
                <a:ea typeface="Arial"/>
                <a:cs typeface="Arial"/>
                <a:sym typeface="Arial"/>
              </a:rPr>
              <a:t> </a:t>
            </a:r>
            <a:r>
              <a:rPr lang="en-US" sz="1800" b="1">
                <a:latin typeface="Arial"/>
                <a:ea typeface="Arial"/>
                <a:cs typeface="Arial"/>
                <a:sym typeface="Arial"/>
              </a:rPr>
              <a:t>Bidang DKV</a:t>
            </a:r>
            <a:endParaRPr sz="1800" b="1">
              <a:latin typeface="Arial"/>
              <a:ea typeface="Arial"/>
              <a:cs typeface="Arial"/>
              <a:sym typeface="Arial"/>
            </a:endParaRPr>
          </a:p>
        </p:txBody>
      </p:sp>
      <p:grpSp>
        <p:nvGrpSpPr>
          <p:cNvPr id="870" name="Google Shape;870;p30"/>
          <p:cNvGrpSpPr/>
          <p:nvPr/>
        </p:nvGrpSpPr>
        <p:grpSpPr>
          <a:xfrm>
            <a:off x="0" y="4662237"/>
            <a:ext cx="9144000" cy="481263"/>
            <a:chOff x="0" y="4662237"/>
            <a:chExt cx="9144000" cy="481263"/>
          </a:xfrm>
        </p:grpSpPr>
        <p:pic>
          <p:nvPicPr>
            <p:cNvPr id="871" name="Google Shape;871;p30"/>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872" name="Google Shape;872;p30"/>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69"/>
                                        </p:tgtEl>
                                        <p:attrNameLst>
                                          <p:attrName>style.visibility</p:attrName>
                                        </p:attrNameLst>
                                      </p:cBhvr>
                                      <p:to>
                                        <p:strVal val="visible"/>
                                      </p:to>
                                    </p:set>
                                    <p:animEffect transition="in" filter="fade">
                                      <p:cBhvr>
                                        <p:cTn id="7" dur="500"/>
                                        <p:tgtEl>
                                          <p:spTgt spid="86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62">
                                            <p:txEl>
                                              <p:pRg st="0" end="0"/>
                                            </p:txEl>
                                          </p:spTgt>
                                        </p:tgtEl>
                                        <p:attrNameLst>
                                          <p:attrName>style.visibility</p:attrName>
                                        </p:attrNameLst>
                                      </p:cBhvr>
                                      <p:to>
                                        <p:strVal val="visible"/>
                                      </p:to>
                                    </p:set>
                                    <p:anim calcmode="lin" valueType="num">
                                      <p:cBhvr additive="base">
                                        <p:cTn id="12" dur="500"/>
                                        <p:tgtEl>
                                          <p:spTgt spid="862">
                                            <p:txEl>
                                              <p:pRg st="0" end="0"/>
                                            </p:txEl>
                                          </p:spTgt>
                                        </p:tgtEl>
                                        <p:attrNameLst>
                                          <p:attrName>ppt_x</p:attrName>
                                        </p:attrNameLst>
                                      </p:cBhvr>
                                      <p:tavLst>
                                        <p:tav tm="0">
                                          <p:val>
                                            <p:strVal val="#ppt_x-1"/>
                                          </p:val>
                                        </p:tav>
                                        <p:tav tm="100000">
                                          <p:val>
                                            <p:strVal val="#ppt_x"/>
                                          </p:val>
                                        </p:tav>
                                      </p:tavLst>
                                    </p:anim>
                                  </p:childTnLst>
                                </p:cTn>
                              </p:par>
                              <p:par>
                                <p:cTn id="13" presetID="2" presetClass="entr" presetSubtype="8" fill="hold" nodeType="withEffect">
                                  <p:stCondLst>
                                    <p:cond delay="200"/>
                                  </p:stCondLst>
                                  <p:childTnLst>
                                    <p:set>
                                      <p:cBhvr>
                                        <p:cTn id="14" dur="1" fill="hold">
                                          <p:stCondLst>
                                            <p:cond delay="0"/>
                                          </p:stCondLst>
                                        </p:cTn>
                                        <p:tgtEl>
                                          <p:spTgt spid="861">
                                            <p:txEl>
                                              <p:pRg st="0" end="0"/>
                                            </p:txEl>
                                          </p:spTgt>
                                        </p:tgtEl>
                                        <p:attrNameLst>
                                          <p:attrName>style.visibility</p:attrName>
                                        </p:attrNameLst>
                                      </p:cBhvr>
                                      <p:to>
                                        <p:strVal val="visible"/>
                                      </p:to>
                                    </p:set>
                                    <p:anim calcmode="lin" valueType="num">
                                      <p:cBhvr additive="base">
                                        <p:cTn id="15" dur="500"/>
                                        <p:tgtEl>
                                          <p:spTgt spid="861">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nodeType="clickEffect">
                                  <p:stCondLst>
                                    <p:cond delay="0"/>
                                  </p:stCondLst>
                                  <p:childTnLst>
                                    <p:set>
                                      <p:cBhvr>
                                        <p:cTn id="19" dur="1" fill="hold">
                                          <p:stCondLst>
                                            <p:cond delay="0"/>
                                          </p:stCondLst>
                                        </p:cTn>
                                        <p:tgtEl>
                                          <p:spTgt spid="866">
                                            <p:txEl>
                                              <p:pRg st="0" end="0"/>
                                            </p:txEl>
                                          </p:spTgt>
                                        </p:tgtEl>
                                        <p:attrNameLst>
                                          <p:attrName>style.visibility</p:attrName>
                                        </p:attrNameLst>
                                      </p:cBhvr>
                                      <p:to>
                                        <p:strVal val="visible"/>
                                      </p:to>
                                    </p:set>
                                    <p:anim calcmode="lin" valueType="num">
                                      <p:cBhvr additive="base">
                                        <p:cTn id="20" dur="500"/>
                                        <p:tgtEl>
                                          <p:spTgt spid="866">
                                            <p:txEl>
                                              <p:pRg st="0" end="0"/>
                                            </p:txEl>
                                          </p:spTgt>
                                        </p:tgtEl>
                                        <p:attrNameLst>
                                          <p:attrName>ppt_x</p:attrName>
                                        </p:attrNameLst>
                                      </p:cBhvr>
                                      <p:tavLst>
                                        <p:tav tm="0">
                                          <p:val>
                                            <p:strVal val="#ppt_x+1"/>
                                          </p:val>
                                        </p:tav>
                                        <p:tav tm="100000">
                                          <p:val>
                                            <p:strVal val="#ppt_x"/>
                                          </p:val>
                                        </p:tav>
                                      </p:tavLst>
                                    </p:anim>
                                  </p:childTnLst>
                                </p:cTn>
                              </p:par>
                              <p:par>
                                <p:cTn id="21" presetID="2" presetClass="entr" presetSubtype="2" fill="hold" nodeType="withEffect">
                                  <p:stCondLst>
                                    <p:cond delay="200"/>
                                  </p:stCondLst>
                                  <p:childTnLst>
                                    <p:set>
                                      <p:cBhvr>
                                        <p:cTn id="22" dur="1" fill="hold">
                                          <p:stCondLst>
                                            <p:cond delay="0"/>
                                          </p:stCondLst>
                                        </p:cTn>
                                        <p:tgtEl>
                                          <p:spTgt spid="865">
                                            <p:txEl>
                                              <p:pRg st="0" end="0"/>
                                            </p:txEl>
                                          </p:spTgt>
                                        </p:tgtEl>
                                        <p:attrNameLst>
                                          <p:attrName>style.visibility</p:attrName>
                                        </p:attrNameLst>
                                      </p:cBhvr>
                                      <p:to>
                                        <p:strVal val="visible"/>
                                      </p:to>
                                    </p:set>
                                    <p:anim calcmode="lin" valueType="num">
                                      <p:cBhvr additive="base">
                                        <p:cTn id="23" dur="500"/>
                                        <p:tgtEl>
                                          <p:spTgt spid="865">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864">
                                            <p:txEl>
                                              <p:pRg st="0" end="0"/>
                                            </p:txEl>
                                          </p:spTgt>
                                        </p:tgtEl>
                                        <p:attrNameLst>
                                          <p:attrName>style.visibility</p:attrName>
                                        </p:attrNameLst>
                                      </p:cBhvr>
                                      <p:to>
                                        <p:strVal val="visible"/>
                                      </p:to>
                                    </p:set>
                                    <p:anim calcmode="lin" valueType="num">
                                      <p:cBhvr additive="base">
                                        <p:cTn id="28" dur="500"/>
                                        <p:tgtEl>
                                          <p:spTgt spid="864">
                                            <p:txEl>
                                              <p:pRg st="0" end="0"/>
                                            </p:txEl>
                                          </p:spTgt>
                                        </p:tgtEl>
                                        <p:attrNameLst>
                                          <p:attrName>ppt_x</p:attrName>
                                        </p:attrNameLst>
                                      </p:cBhvr>
                                      <p:tavLst>
                                        <p:tav tm="0">
                                          <p:val>
                                            <p:strVal val="#ppt_x-1"/>
                                          </p:val>
                                        </p:tav>
                                        <p:tav tm="100000">
                                          <p:val>
                                            <p:strVal val="#ppt_x"/>
                                          </p:val>
                                        </p:tav>
                                      </p:tavLst>
                                    </p:anim>
                                  </p:childTnLst>
                                </p:cTn>
                              </p:par>
                              <p:par>
                                <p:cTn id="29" presetID="2" presetClass="entr" presetSubtype="8" fill="hold" nodeType="withEffect">
                                  <p:stCondLst>
                                    <p:cond delay="200"/>
                                  </p:stCondLst>
                                  <p:childTnLst>
                                    <p:set>
                                      <p:cBhvr>
                                        <p:cTn id="30" dur="1" fill="hold">
                                          <p:stCondLst>
                                            <p:cond delay="0"/>
                                          </p:stCondLst>
                                        </p:cTn>
                                        <p:tgtEl>
                                          <p:spTgt spid="863">
                                            <p:txEl>
                                              <p:pRg st="0" end="0"/>
                                            </p:txEl>
                                          </p:spTgt>
                                        </p:tgtEl>
                                        <p:attrNameLst>
                                          <p:attrName>style.visibility</p:attrName>
                                        </p:attrNameLst>
                                      </p:cBhvr>
                                      <p:to>
                                        <p:strVal val="visible"/>
                                      </p:to>
                                    </p:set>
                                    <p:anim calcmode="lin" valueType="num">
                                      <p:cBhvr additive="base">
                                        <p:cTn id="31" dur="500"/>
                                        <p:tgtEl>
                                          <p:spTgt spid="863">
                                            <p:txEl>
                                              <p:pRg st="0" end="0"/>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76"/>
        <p:cNvGrpSpPr/>
        <p:nvPr/>
      </p:nvGrpSpPr>
      <p:grpSpPr>
        <a:xfrm>
          <a:off x="0" y="0"/>
          <a:ext cx="0" cy="0"/>
          <a:chOff x="0" y="0"/>
          <a:chExt cx="0" cy="0"/>
        </a:xfrm>
      </p:grpSpPr>
      <p:sp>
        <p:nvSpPr>
          <p:cNvPr id="877" name="Google Shape;877;p31"/>
          <p:cNvSpPr txBox="1">
            <a:spLocks noGrp="1"/>
          </p:cNvSpPr>
          <p:nvPr>
            <p:ph type="title"/>
          </p:nvPr>
        </p:nvSpPr>
        <p:spPr>
          <a:xfrm>
            <a:off x="1745308" y="2150850"/>
            <a:ext cx="5653384"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6000" b="1">
                <a:latin typeface="Arial"/>
                <a:ea typeface="Arial"/>
                <a:cs typeface="Arial"/>
                <a:sym typeface="Arial"/>
              </a:rPr>
              <a:t/>
            </a:r>
            <a:br>
              <a:rPr lang="en-US" sz="6000" b="1">
                <a:latin typeface="Arial"/>
                <a:ea typeface="Arial"/>
                <a:cs typeface="Arial"/>
                <a:sym typeface="Arial"/>
              </a:rPr>
            </a:br>
            <a:r>
              <a:rPr lang="en-US" sz="6000" b="1">
                <a:latin typeface="Arial"/>
                <a:ea typeface="Arial"/>
                <a:cs typeface="Arial"/>
                <a:sym typeface="Arial"/>
              </a:rPr>
              <a:t> Penggunaan </a:t>
            </a:r>
            <a:r>
              <a:rPr lang="en-US" sz="6000" b="1">
                <a:solidFill>
                  <a:schemeClr val="accent1"/>
                </a:solidFill>
                <a:latin typeface="Arial"/>
                <a:ea typeface="Arial"/>
                <a:cs typeface="Arial"/>
                <a:sym typeface="Arial"/>
              </a:rPr>
              <a:t>Teknologi Digital </a:t>
            </a:r>
            <a:r>
              <a:rPr lang="en-US" sz="6000" b="1">
                <a:latin typeface="Arial"/>
                <a:ea typeface="Arial"/>
                <a:cs typeface="Arial"/>
                <a:sym typeface="Arial"/>
              </a:rPr>
              <a:t>di Bidang DKV</a:t>
            </a:r>
            <a:endParaRPr sz="6000" b="1">
              <a:latin typeface="Arial"/>
              <a:ea typeface="Arial"/>
              <a:cs typeface="Arial"/>
              <a:sym typeface="Arial"/>
            </a:endParaRPr>
          </a:p>
        </p:txBody>
      </p:sp>
      <p:pic>
        <p:nvPicPr>
          <p:cNvPr id="878" name="Google Shape;878;p31" descr="A picture containing shape&#10;&#10;Description automatically generated"/>
          <p:cNvPicPr preferRelativeResize="0"/>
          <p:nvPr/>
        </p:nvPicPr>
        <p:blipFill rotWithShape="1">
          <a:blip r:embed="rId3">
            <a:alphaModFix/>
          </a:blip>
          <a:srcRect/>
          <a:stretch/>
        </p:blipFill>
        <p:spPr>
          <a:xfrm>
            <a:off x="6996701" y="1112820"/>
            <a:ext cx="1496815" cy="1458930"/>
          </a:xfrm>
          <a:prstGeom prst="rect">
            <a:avLst/>
          </a:prstGeom>
          <a:noFill/>
          <a:ln>
            <a:noFill/>
          </a:ln>
        </p:spPr>
      </p:pic>
      <p:grpSp>
        <p:nvGrpSpPr>
          <p:cNvPr id="879" name="Google Shape;879;p31"/>
          <p:cNvGrpSpPr/>
          <p:nvPr/>
        </p:nvGrpSpPr>
        <p:grpSpPr>
          <a:xfrm>
            <a:off x="0" y="4662237"/>
            <a:ext cx="9144000" cy="481263"/>
            <a:chOff x="0" y="4662237"/>
            <a:chExt cx="9144000" cy="481263"/>
          </a:xfrm>
        </p:grpSpPr>
        <p:pic>
          <p:nvPicPr>
            <p:cNvPr id="880" name="Google Shape;880;p31"/>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881" name="Google Shape;881;p31"/>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77"/>
                                        </p:tgtEl>
                                        <p:attrNameLst>
                                          <p:attrName>style.visibility</p:attrName>
                                        </p:attrNameLst>
                                      </p:cBhvr>
                                      <p:to>
                                        <p:strVal val="visible"/>
                                      </p:to>
                                    </p:set>
                                    <p:animEffect transition="in" filter="fade">
                                      <p:cBhvr>
                                        <p:cTn id="7" dur="500"/>
                                        <p:tgtEl>
                                          <p:spTgt spid="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85"/>
        <p:cNvGrpSpPr/>
        <p:nvPr/>
      </p:nvGrpSpPr>
      <p:grpSpPr>
        <a:xfrm>
          <a:off x="0" y="0"/>
          <a:ext cx="0" cy="0"/>
          <a:chOff x="0" y="0"/>
          <a:chExt cx="0" cy="0"/>
        </a:xfrm>
      </p:grpSpPr>
      <p:sp>
        <p:nvSpPr>
          <p:cNvPr id="886" name="Google Shape;886;p32"/>
          <p:cNvSpPr txBox="1">
            <a:spLocks noGrp="1"/>
          </p:cNvSpPr>
          <p:nvPr>
            <p:ph type="subTitle" idx="3"/>
          </p:nvPr>
        </p:nvSpPr>
        <p:spPr>
          <a:xfrm flipH="1">
            <a:off x="720000" y="2087150"/>
            <a:ext cx="2980800" cy="931800"/>
          </a:xfrm>
          <a:prstGeom prst="rect">
            <a:avLst/>
          </a:prstGeom>
          <a:noFill/>
          <a:ln>
            <a:noFill/>
          </a:ln>
        </p:spPr>
        <p:txBody>
          <a:bodyPr spcFirstLastPara="1" wrap="square" lIns="91425" tIns="91425" rIns="91425" bIns="91425" anchor="b" anchorCtr="0">
            <a:noAutofit/>
          </a:bodyPr>
          <a:lstStyle/>
          <a:p>
            <a:pPr marL="457200" lvl="0" indent="-342900" algn="r" rtl="0">
              <a:lnSpc>
                <a:spcPct val="100000"/>
              </a:lnSpc>
              <a:spcBef>
                <a:spcPts val="0"/>
              </a:spcBef>
              <a:spcAft>
                <a:spcPts val="0"/>
              </a:spcAft>
              <a:buSzPts val="900"/>
              <a:buNone/>
            </a:pPr>
            <a:endParaRPr/>
          </a:p>
        </p:txBody>
      </p:sp>
      <p:sp>
        <p:nvSpPr>
          <p:cNvPr id="887" name="Google Shape;887;p32"/>
          <p:cNvSpPr txBox="1">
            <a:spLocks noGrp="1"/>
          </p:cNvSpPr>
          <p:nvPr>
            <p:ph type="subTitle" idx="4"/>
          </p:nvPr>
        </p:nvSpPr>
        <p:spPr>
          <a:xfrm flipH="1">
            <a:off x="1212475" y="3090503"/>
            <a:ext cx="2553300" cy="1017600"/>
          </a:xfrm>
          <a:prstGeom prst="rect">
            <a:avLst/>
          </a:prstGeom>
          <a:noFill/>
          <a:ln>
            <a:noFill/>
          </a:ln>
        </p:spPr>
        <p:txBody>
          <a:bodyPr spcFirstLastPara="1" wrap="square" lIns="91425" tIns="91425" rIns="91425" bIns="91425" anchor="ctr" anchorCtr="0">
            <a:noAutofit/>
          </a:bodyPr>
          <a:lstStyle/>
          <a:p>
            <a:pPr marL="457200" lvl="0" indent="-228600" algn="l" rtl="0">
              <a:lnSpc>
                <a:spcPct val="115000"/>
              </a:lnSpc>
              <a:spcBef>
                <a:spcPts val="0"/>
              </a:spcBef>
              <a:spcAft>
                <a:spcPts val="0"/>
              </a:spcAft>
              <a:buSzPts val="1800"/>
              <a:buNone/>
            </a:pPr>
            <a:endParaRPr/>
          </a:p>
        </p:txBody>
      </p:sp>
      <p:pic>
        <p:nvPicPr>
          <p:cNvPr id="888" name="Google Shape;888;p32" descr="A picture containing person&#10;&#10;Description automatically generated"/>
          <p:cNvPicPr preferRelativeResize="0"/>
          <p:nvPr/>
        </p:nvPicPr>
        <p:blipFill rotWithShape="1">
          <a:blip r:embed="rId3">
            <a:alphaModFix/>
          </a:blip>
          <a:srcRect/>
          <a:stretch/>
        </p:blipFill>
        <p:spPr>
          <a:xfrm>
            <a:off x="714375" y="2087150"/>
            <a:ext cx="3051400" cy="2034267"/>
          </a:xfrm>
          <a:prstGeom prst="rect">
            <a:avLst/>
          </a:prstGeom>
          <a:noFill/>
          <a:ln>
            <a:noFill/>
          </a:ln>
        </p:spPr>
      </p:pic>
      <p:pic>
        <p:nvPicPr>
          <p:cNvPr id="889" name="Google Shape;889;p32" descr="A picture containing silhouette, night sky&#10;&#10;Description automatically generated"/>
          <p:cNvPicPr preferRelativeResize="0"/>
          <p:nvPr/>
        </p:nvPicPr>
        <p:blipFill rotWithShape="1">
          <a:blip r:embed="rId4">
            <a:alphaModFix/>
          </a:blip>
          <a:srcRect/>
          <a:stretch/>
        </p:blipFill>
        <p:spPr>
          <a:xfrm flipH="1">
            <a:off x="2181415" y="506553"/>
            <a:ext cx="1580597" cy="1580597"/>
          </a:xfrm>
          <a:prstGeom prst="rtTriangle">
            <a:avLst/>
          </a:prstGeom>
          <a:noFill/>
          <a:ln>
            <a:noFill/>
          </a:ln>
        </p:spPr>
      </p:pic>
      <p:pic>
        <p:nvPicPr>
          <p:cNvPr id="890" name="Google Shape;890;p32" descr="A picture containing pie chart&#10;&#10;Description automatically generated"/>
          <p:cNvPicPr preferRelativeResize="0"/>
          <p:nvPr/>
        </p:nvPicPr>
        <p:blipFill rotWithShape="1">
          <a:blip r:embed="rId5">
            <a:alphaModFix/>
          </a:blip>
          <a:srcRect/>
          <a:stretch/>
        </p:blipFill>
        <p:spPr>
          <a:xfrm>
            <a:off x="3774686" y="2087151"/>
            <a:ext cx="979347" cy="1015682"/>
          </a:xfrm>
          <a:prstGeom prst="rect">
            <a:avLst/>
          </a:prstGeom>
          <a:noFill/>
          <a:ln>
            <a:noFill/>
          </a:ln>
        </p:spPr>
      </p:pic>
      <p:sp>
        <p:nvSpPr>
          <p:cNvPr id="891" name="Google Shape;891;p32"/>
          <p:cNvSpPr txBox="1"/>
          <p:nvPr/>
        </p:nvSpPr>
        <p:spPr>
          <a:xfrm>
            <a:off x="2692224" y="992552"/>
            <a:ext cx="5397951" cy="926641"/>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chemeClr val="accent5"/>
              </a:buClr>
              <a:buSzPts val="2100"/>
              <a:buFont typeface="Londrina Solid"/>
              <a:buNone/>
            </a:pPr>
            <a:r>
              <a:rPr lang="en-US" sz="3200" b="1" i="0" u="none" strike="noStrike" cap="none">
                <a:solidFill>
                  <a:schemeClr val="accent5"/>
                </a:solidFill>
                <a:latin typeface="Arial"/>
                <a:ea typeface="Arial"/>
                <a:cs typeface="Arial"/>
                <a:sym typeface="Arial"/>
              </a:rPr>
              <a:t>Situs Jejaring Sosial</a:t>
            </a:r>
            <a:endParaRPr sz="3200" b="1" i="0" u="none" strike="noStrike" cap="none">
              <a:solidFill>
                <a:schemeClr val="accent5"/>
              </a:solidFill>
              <a:latin typeface="Arial"/>
              <a:ea typeface="Arial"/>
              <a:cs typeface="Arial"/>
              <a:sym typeface="Arial"/>
            </a:endParaRPr>
          </a:p>
        </p:txBody>
      </p:sp>
      <p:sp>
        <p:nvSpPr>
          <p:cNvPr id="892" name="Google Shape;892;p32"/>
          <p:cNvSpPr/>
          <p:nvPr/>
        </p:nvSpPr>
        <p:spPr>
          <a:xfrm>
            <a:off x="4749261" y="2082412"/>
            <a:ext cx="3463561" cy="231272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93" name="Google Shape;893;p32"/>
          <p:cNvSpPr txBox="1"/>
          <p:nvPr/>
        </p:nvSpPr>
        <p:spPr>
          <a:xfrm flipH="1">
            <a:off x="4855744" y="3238775"/>
            <a:ext cx="3250593" cy="868583"/>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chemeClr val="dk1"/>
              </a:buClr>
              <a:buSzPts val="1100"/>
              <a:buFont typeface="Arial"/>
              <a:buNone/>
            </a:pPr>
            <a:r>
              <a:rPr lang="en-US" sz="1400" b="0" i="0" u="none" strike="noStrike" cap="none">
                <a:solidFill>
                  <a:schemeClr val="accent5"/>
                </a:solidFill>
                <a:latin typeface="Open Sans"/>
                <a:ea typeface="Open Sans"/>
                <a:cs typeface="Open Sans"/>
                <a:sym typeface="Open Sans"/>
              </a:rPr>
              <a:t>Bagi desainer visual, dengan menawarkan desain di situs web memungkinkan penggunanya dapat memperlihatkan profil dirinya, melihat daftar pengguna, serta dapat berinteraksi secara langsung dengan siapa pun yang tergabung dalam situs tersebut.</a:t>
            </a:r>
            <a:endParaRPr sz="600" b="0" i="0" u="none" strike="noStrike" cap="none">
              <a:solidFill>
                <a:schemeClr val="accent5"/>
              </a:solidFill>
              <a:latin typeface="Open Sans"/>
              <a:ea typeface="Open Sans"/>
              <a:cs typeface="Open Sans"/>
              <a:sym typeface="Open Sans"/>
            </a:endParaRPr>
          </a:p>
        </p:txBody>
      </p:sp>
      <p:grpSp>
        <p:nvGrpSpPr>
          <p:cNvPr id="894" name="Google Shape;894;p32"/>
          <p:cNvGrpSpPr/>
          <p:nvPr/>
        </p:nvGrpSpPr>
        <p:grpSpPr>
          <a:xfrm>
            <a:off x="0" y="4662237"/>
            <a:ext cx="9144000" cy="481263"/>
            <a:chOff x="0" y="4662237"/>
            <a:chExt cx="9144000" cy="481263"/>
          </a:xfrm>
        </p:grpSpPr>
        <p:pic>
          <p:nvPicPr>
            <p:cNvPr id="895" name="Google Shape;895;p32"/>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896" name="Google Shape;896;p32"/>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91">
                                            <p:txEl>
                                              <p:pRg st="0" end="0"/>
                                            </p:txEl>
                                          </p:spTgt>
                                        </p:tgtEl>
                                        <p:attrNameLst>
                                          <p:attrName>style.visibility</p:attrName>
                                        </p:attrNameLst>
                                      </p:cBhvr>
                                      <p:to>
                                        <p:strVal val="visible"/>
                                      </p:to>
                                    </p:set>
                                    <p:anim calcmode="lin" valueType="num">
                                      <p:cBhvr additive="base">
                                        <p:cTn id="7" dur="1000"/>
                                        <p:tgtEl>
                                          <p:spTgt spid="891">
                                            <p:txEl>
                                              <p:pRg st="0" end="0"/>
                                            </p:txEl>
                                          </p:spTgt>
                                        </p:tgtEl>
                                        <p:attrNameLst>
                                          <p:attrName>ppt_x</p:attrName>
                                        </p:attrNameLst>
                                      </p:cBhvr>
                                      <p:tavLst>
                                        <p:tav tm="0">
                                          <p:val>
                                            <p:strVal val="#ppt_x+1"/>
                                          </p:val>
                                        </p:tav>
                                        <p:tav tm="100000">
                                          <p:val>
                                            <p:strVal val="#ppt_x"/>
                                          </p:val>
                                        </p:tav>
                                      </p:tavLst>
                                    </p:anim>
                                  </p:childTnLst>
                                </p:cTn>
                              </p:par>
                              <p:par>
                                <p:cTn id="8" presetID="10" presetClass="entr" presetSubtype="0" fill="hold" nodeType="withEffect">
                                  <p:stCondLst>
                                    <p:cond delay="0"/>
                                  </p:stCondLst>
                                  <p:childTnLst>
                                    <p:set>
                                      <p:cBhvr>
                                        <p:cTn id="9" dur="1" fill="hold">
                                          <p:stCondLst>
                                            <p:cond delay="0"/>
                                          </p:stCondLst>
                                        </p:cTn>
                                        <p:tgtEl>
                                          <p:spTgt spid="893"/>
                                        </p:tgtEl>
                                        <p:attrNameLst>
                                          <p:attrName>style.visibility</p:attrName>
                                        </p:attrNameLst>
                                      </p:cBhvr>
                                      <p:to>
                                        <p:strVal val="visible"/>
                                      </p:to>
                                    </p:set>
                                    <p:animEffect transition="in" filter="fade">
                                      <p:cBhvr>
                                        <p:cTn id="10" dur="500"/>
                                        <p:tgtEl>
                                          <p:spTgt spid="893"/>
                                        </p:tgtEl>
                                      </p:cBhvr>
                                    </p:animEffect>
                                  </p:childTnLst>
                                </p:cTn>
                              </p:par>
                              <p:par>
                                <p:cTn id="11" presetID="2" presetClass="entr" presetSubtype="8" fill="hold" nodeType="withEffect">
                                  <p:stCondLst>
                                    <p:cond delay="0"/>
                                  </p:stCondLst>
                                  <p:childTnLst>
                                    <p:set>
                                      <p:cBhvr>
                                        <p:cTn id="12" dur="1" fill="hold">
                                          <p:stCondLst>
                                            <p:cond delay="0"/>
                                          </p:stCondLst>
                                        </p:cTn>
                                        <p:tgtEl>
                                          <p:spTgt spid="888"/>
                                        </p:tgtEl>
                                        <p:attrNameLst>
                                          <p:attrName>style.visibility</p:attrName>
                                        </p:attrNameLst>
                                      </p:cBhvr>
                                      <p:to>
                                        <p:strVal val="visible"/>
                                      </p:to>
                                    </p:set>
                                    <p:anim calcmode="lin" valueType="num">
                                      <p:cBhvr additive="base">
                                        <p:cTn id="13" dur="1100"/>
                                        <p:tgtEl>
                                          <p:spTgt spid="888"/>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00"/>
        <p:cNvGrpSpPr/>
        <p:nvPr/>
      </p:nvGrpSpPr>
      <p:grpSpPr>
        <a:xfrm>
          <a:off x="0" y="0"/>
          <a:ext cx="0" cy="0"/>
          <a:chOff x="0" y="0"/>
          <a:chExt cx="0" cy="0"/>
        </a:xfrm>
      </p:grpSpPr>
      <p:sp>
        <p:nvSpPr>
          <p:cNvPr id="901" name="Google Shape;901;p33"/>
          <p:cNvSpPr txBox="1">
            <a:spLocks noGrp="1"/>
          </p:cNvSpPr>
          <p:nvPr>
            <p:ph type="subTitle" idx="2"/>
          </p:nvPr>
        </p:nvSpPr>
        <p:spPr>
          <a:xfrm>
            <a:off x="-675059" y="992552"/>
            <a:ext cx="5397951" cy="926641"/>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2100"/>
              <a:buNone/>
            </a:pPr>
            <a:r>
              <a:rPr lang="en-US" sz="3200" b="1">
                <a:latin typeface="Arial"/>
                <a:ea typeface="Arial"/>
                <a:cs typeface="Arial"/>
                <a:sym typeface="Arial"/>
              </a:rPr>
              <a:t>Aplikasi Smartphone</a:t>
            </a:r>
            <a:endParaRPr sz="3200" b="1">
              <a:latin typeface="Arial"/>
              <a:ea typeface="Arial"/>
              <a:cs typeface="Arial"/>
              <a:sym typeface="Arial"/>
            </a:endParaRPr>
          </a:p>
        </p:txBody>
      </p:sp>
      <p:sp>
        <p:nvSpPr>
          <p:cNvPr id="902" name="Google Shape;902;p33"/>
          <p:cNvSpPr txBox="1">
            <a:spLocks noGrp="1"/>
          </p:cNvSpPr>
          <p:nvPr>
            <p:ph type="subTitle" idx="4"/>
          </p:nvPr>
        </p:nvSpPr>
        <p:spPr>
          <a:xfrm>
            <a:off x="5299925" y="3091978"/>
            <a:ext cx="3124200" cy="1017600"/>
          </a:xfrm>
          <a:prstGeom prst="rect">
            <a:avLst/>
          </a:prstGeom>
          <a:noFill/>
          <a:ln>
            <a:noFill/>
          </a:ln>
        </p:spPr>
        <p:txBody>
          <a:bodyPr spcFirstLastPara="1" wrap="square" lIns="91425" tIns="91425" rIns="91425" bIns="91425" anchor="ctr" anchorCtr="0">
            <a:noAutofit/>
          </a:bodyPr>
          <a:lstStyle/>
          <a:p>
            <a:pPr marL="158750" lvl="0" indent="0" algn="l" rtl="0">
              <a:lnSpc>
                <a:spcPct val="115000"/>
              </a:lnSpc>
              <a:spcBef>
                <a:spcPts val="0"/>
              </a:spcBef>
              <a:spcAft>
                <a:spcPts val="0"/>
              </a:spcAft>
              <a:buSzPts val="1100"/>
              <a:buNone/>
            </a:pPr>
            <a:r>
              <a:rPr lang="en-US" sz="1400">
                <a:solidFill>
                  <a:schemeClr val="lt1"/>
                </a:solidFill>
              </a:rPr>
              <a:t>Aplikasi yang dapat diciptakan dalam bidang DKV meliputi bidang pendidikan, hiburan, permainan, bahkan transaksi jual beli yang saat ini banyak digunakan oleh seluruh lapisan masyarakat. </a:t>
            </a:r>
            <a:endParaRPr sz="1400">
              <a:solidFill>
                <a:schemeClr val="lt1"/>
              </a:solidFill>
            </a:endParaRPr>
          </a:p>
        </p:txBody>
      </p:sp>
      <p:pic>
        <p:nvPicPr>
          <p:cNvPr id="903" name="Google Shape;903;p33"/>
          <p:cNvPicPr preferRelativeResize="0"/>
          <p:nvPr/>
        </p:nvPicPr>
        <p:blipFill rotWithShape="1">
          <a:blip r:embed="rId3">
            <a:alphaModFix/>
          </a:blip>
          <a:srcRect/>
          <a:stretch/>
        </p:blipFill>
        <p:spPr>
          <a:xfrm>
            <a:off x="5381246" y="520228"/>
            <a:ext cx="2677743" cy="2051522"/>
          </a:xfrm>
          <a:prstGeom prst="roundRect">
            <a:avLst>
              <a:gd name="adj" fmla="val 0"/>
            </a:avLst>
          </a:prstGeom>
          <a:noFill/>
          <a:ln>
            <a:noFill/>
          </a:ln>
        </p:spPr>
      </p:pic>
      <p:pic>
        <p:nvPicPr>
          <p:cNvPr id="904" name="Google Shape;904;p33" descr="Bubble chart&#10;&#10;Description automatically generated"/>
          <p:cNvPicPr preferRelativeResize="0"/>
          <p:nvPr/>
        </p:nvPicPr>
        <p:blipFill rotWithShape="1">
          <a:blip r:embed="rId4">
            <a:alphaModFix/>
          </a:blip>
          <a:srcRect/>
          <a:stretch/>
        </p:blipFill>
        <p:spPr>
          <a:xfrm>
            <a:off x="0" y="2086735"/>
            <a:ext cx="1017600" cy="1017600"/>
          </a:xfrm>
          <a:prstGeom prst="rect">
            <a:avLst/>
          </a:prstGeom>
          <a:noFill/>
          <a:ln>
            <a:noFill/>
          </a:ln>
        </p:spPr>
      </p:pic>
      <p:pic>
        <p:nvPicPr>
          <p:cNvPr id="905" name="Google Shape;905;p33"/>
          <p:cNvPicPr preferRelativeResize="0"/>
          <p:nvPr/>
        </p:nvPicPr>
        <p:blipFill rotWithShape="1">
          <a:blip r:embed="rId5">
            <a:alphaModFix/>
          </a:blip>
          <a:srcRect/>
          <a:stretch/>
        </p:blipFill>
        <p:spPr>
          <a:xfrm>
            <a:off x="1017600" y="3104335"/>
            <a:ext cx="1017600" cy="1017600"/>
          </a:xfrm>
          <a:prstGeom prst="rect">
            <a:avLst/>
          </a:prstGeom>
          <a:noFill/>
          <a:ln>
            <a:noFill/>
          </a:ln>
        </p:spPr>
      </p:pic>
      <p:pic>
        <p:nvPicPr>
          <p:cNvPr id="906" name="Google Shape;906;p33" descr="Shape, square&#10;&#10;Description automatically generated"/>
          <p:cNvPicPr preferRelativeResize="0"/>
          <p:nvPr/>
        </p:nvPicPr>
        <p:blipFill rotWithShape="1">
          <a:blip r:embed="rId6">
            <a:alphaModFix/>
          </a:blip>
          <a:srcRect/>
          <a:stretch/>
        </p:blipFill>
        <p:spPr>
          <a:xfrm>
            <a:off x="2035200" y="4120085"/>
            <a:ext cx="1017600" cy="1017600"/>
          </a:xfrm>
          <a:prstGeom prst="rect">
            <a:avLst/>
          </a:prstGeom>
          <a:noFill/>
          <a:ln>
            <a:noFill/>
          </a:ln>
        </p:spPr>
      </p:pic>
      <p:sp>
        <p:nvSpPr>
          <p:cNvPr id="907" name="Google Shape;907;p33"/>
          <p:cNvSpPr/>
          <p:nvPr/>
        </p:nvSpPr>
        <p:spPr>
          <a:xfrm>
            <a:off x="2023917" y="3091978"/>
            <a:ext cx="1028883" cy="1028107"/>
          </a:xfrm>
          <a:prstGeom prst="triangle">
            <a:avLst>
              <a:gd name="adj" fmla="val 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08" name="Google Shape;908;p33"/>
          <p:cNvSpPr/>
          <p:nvPr/>
        </p:nvSpPr>
        <p:spPr>
          <a:xfrm rot="-5400000">
            <a:off x="-4568" y="3099082"/>
            <a:ext cx="1028883" cy="1028107"/>
          </a:xfrm>
          <a:prstGeom prst="triangle">
            <a:avLst>
              <a:gd name="adj" fmla="val 10000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09" name="Google Shape;909;p33"/>
          <p:cNvSpPr/>
          <p:nvPr/>
        </p:nvSpPr>
        <p:spPr>
          <a:xfrm rot="-5400000">
            <a:off x="1013376" y="4120428"/>
            <a:ext cx="1026050" cy="1017598"/>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910" name="Google Shape;910;p33" descr="Text&#10;&#10;Description automatically generated"/>
          <p:cNvPicPr preferRelativeResize="0"/>
          <p:nvPr/>
        </p:nvPicPr>
        <p:blipFill rotWithShape="1">
          <a:blip r:embed="rId7">
            <a:alphaModFix/>
          </a:blip>
          <a:srcRect/>
          <a:stretch/>
        </p:blipFill>
        <p:spPr>
          <a:xfrm>
            <a:off x="3092245" y="1844078"/>
            <a:ext cx="2559878" cy="2534281"/>
          </a:xfrm>
          <a:prstGeom prst="pie">
            <a:avLst>
              <a:gd name="adj1" fmla="val 5332176"/>
              <a:gd name="adj2" fmla="val 10830501"/>
            </a:avLst>
          </a:prstGeom>
          <a:noFill/>
          <a:ln>
            <a:noFill/>
          </a:ln>
        </p:spPr>
      </p:pic>
      <p:grpSp>
        <p:nvGrpSpPr>
          <p:cNvPr id="911" name="Google Shape;911;p33"/>
          <p:cNvGrpSpPr/>
          <p:nvPr/>
        </p:nvGrpSpPr>
        <p:grpSpPr>
          <a:xfrm>
            <a:off x="0" y="4662237"/>
            <a:ext cx="9144000" cy="481263"/>
            <a:chOff x="0" y="4662237"/>
            <a:chExt cx="9144000" cy="481263"/>
          </a:xfrm>
        </p:grpSpPr>
        <p:pic>
          <p:nvPicPr>
            <p:cNvPr id="912" name="Google Shape;912;p33"/>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913" name="Google Shape;913;p33"/>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03"/>
                                        </p:tgtEl>
                                        <p:attrNameLst>
                                          <p:attrName>style.visibility</p:attrName>
                                        </p:attrNameLst>
                                      </p:cBhvr>
                                      <p:to>
                                        <p:strVal val="visible"/>
                                      </p:to>
                                    </p:set>
                                    <p:anim calcmode="lin" valueType="num">
                                      <p:cBhvr additive="base">
                                        <p:cTn id="7" dur="1000"/>
                                        <p:tgtEl>
                                          <p:spTgt spid="903"/>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0"/>
                                  </p:stCondLst>
                                  <p:childTnLst>
                                    <p:set>
                                      <p:cBhvr>
                                        <p:cTn id="9" dur="1" fill="hold">
                                          <p:stCondLst>
                                            <p:cond delay="0"/>
                                          </p:stCondLst>
                                        </p:cTn>
                                        <p:tgtEl>
                                          <p:spTgt spid="901">
                                            <p:txEl>
                                              <p:pRg st="0" end="0"/>
                                            </p:txEl>
                                          </p:spTgt>
                                        </p:tgtEl>
                                        <p:attrNameLst>
                                          <p:attrName>style.visibility</p:attrName>
                                        </p:attrNameLst>
                                      </p:cBhvr>
                                      <p:to>
                                        <p:strVal val="visible"/>
                                      </p:to>
                                    </p:set>
                                    <p:anim calcmode="lin" valueType="num">
                                      <p:cBhvr additive="base">
                                        <p:cTn id="10" dur="1000"/>
                                        <p:tgtEl>
                                          <p:spTgt spid="901">
                                            <p:txEl>
                                              <p:pRg st="0" end="0"/>
                                            </p:txEl>
                                          </p:spTgt>
                                        </p:tgtEl>
                                        <p:attrNameLst>
                                          <p:attrName>ppt_x</p:attrName>
                                        </p:attrNameLst>
                                      </p:cBhvr>
                                      <p:tavLst>
                                        <p:tav tm="0">
                                          <p:val>
                                            <p:strVal val="#ppt_x-1"/>
                                          </p:val>
                                        </p:tav>
                                        <p:tav tm="100000">
                                          <p:val>
                                            <p:strVal val="#ppt_x"/>
                                          </p:val>
                                        </p:tav>
                                      </p:tavLst>
                                    </p:anim>
                                  </p:childTnLst>
                                </p:cTn>
                              </p:par>
                              <p:par>
                                <p:cTn id="11" presetID="10" presetClass="entr" presetSubtype="0" fill="hold" nodeType="withEffect">
                                  <p:stCondLst>
                                    <p:cond delay="0"/>
                                  </p:stCondLst>
                                  <p:childTnLst>
                                    <p:set>
                                      <p:cBhvr>
                                        <p:cTn id="12" dur="1" fill="hold">
                                          <p:stCondLst>
                                            <p:cond delay="0"/>
                                          </p:stCondLst>
                                        </p:cTn>
                                        <p:tgtEl>
                                          <p:spTgt spid="902"/>
                                        </p:tgtEl>
                                        <p:attrNameLst>
                                          <p:attrName>style.visibility</p:attrName>
                                        </p:attrNameLst>
                                      </p:cBhvr>
                                      <p:to>
                                        <p:strVal val="visible"/>
                                      </p:to>
                                    </p:set>
                                    <p:animEffect transition="in" filter="fade">
                                      <p:cBhvr>
                                        <p:cTn id="13" dur="500"/>
                                        <p:tgtEl>
                                          <p:spTgt spid="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8" name="Google Shape;918;p34"/>
          <p:cNvSpPr txBox="1">
            <a:spLocks noGrp="1"/>
          </p:cNvSpPr>
          <p:nvPr>
            <p:ph type="subTitle" idx="1"/>
          </p:nvPr>
        </p:nvSpPr>
        <p:spPr>
          <a:xfrm>
            <a:off x="1006663" y="1495249"/>
            <a:ext cx="3709175" cy="1634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None/>
            </a:pPr>
            <a:r>
              <a:rPr lang="en-US" sz="1400"/>
              <a:t>Hal ini merupakan peluang besar bagi desainer komunikasi visual</a:t>
            </a:r>
            <a:endParaRPr/>
          </a:p>
          <a:p>
            <a:pPr marL="0" lvl="0" indent="0" algn="l" rtl="0">
              <a:lnSpc>
                <a:spcPct val="90000"/>
              </a:lnSpc>
              <a:spcBef>
                <a:spcPts val="0"/>
              </a:spcBef>
              <a:spcAft>
                <a:spcPts val="0"/>
              </a:spcAft>
              <a:buClr>
                <a:schemeClr val="dk1"/>
              </a:buClr>
              <a:buSzPts val="1100"/>
              <a:buNone/>
            </a:pPr>
            <a:r>
              <a:rPr lang="en-US" sz="1400"/>
              <a:t>untuk menciptakan karya-karya visual promosi yang menarik dan dapat</a:t>
            </a:r>
            <a:endParaRPr sz="1400"/>
          </a:p>
          <a:p>
            <a:pPr marL="0" lvl="0" indent="0" algn="l" rtl="0">
              <a:lnSpc>
                <a:spcPct val="90000"/>
              </a:lnSpc>
              <a:spcBef>
                <a:spcPts val="0"/>
              </a:spcBef>
              <a:spcAft>
                <a:spcPts val="0"/>
              </a:spcAft>
              <a:buClr>
                <a:schemeClr val="dk1"/>
              </a:buClr>
              <a:buSzPts val="1100"/>
              <a:buNone/>
            </a:pPr>
            <a:r>
              <a:rPr lang="en-US" sz="1400"/>
              <a:t>memengaruhi konsumennya</a:t>
            </a:r>
            <a:endParaRPr sz="1400" b="1">
              <a:solidFill>
                <a:schemeClr val="accent1"/>
              </a:solidFill>
            </a:endParaRPr>
          </a:p>
        </p:txBody>
      </p:sp>
      <p:pic>
        <p:nvPicPr>
          <p:cNvPr id="919" name="Google Shape;919;p34"/>
          <p:cNvPicPr preferRelativeResize="0"/>
          <p:nvPr/>
        </p:nvPicPr>
        <p:blipFill rotWithShape="1">
          <a:blip r:embed="rId3">
            <a:alphaModFix/>
          </a:blip>
          <a:srcRect/>
          <a:stretch/>
        </p:blipFill>
        <p:spPr>
          <a:xfrm>
            <a:off x="4791429" y="1502775"/>
            <a:ext cx="2792713" cy="2930800"/>
          </a:xfrm>
          <a:prstGeom prst="rect">
            <a:avLst/>
          </a:prstGeom>
          <a:noFill/>
          <a:ln>
            <a:noFill/>
          </a:ln>
        </p:spPr>
      </p:pic>
      <p:sp>
        <p:nvSpPr>
          <p:cNvPr id="920" name="Google Shape;920;p34"/>
          <p:cNvSpPr/>
          <p:nvPr/>
        </p:nvSpPr>
        <p:spPr>
          <a:xfrm rot="-5400000">
            <a:off x="6811744" y="1332423"/>
            <a:ext cx="1060704" cy="914400"/>
          </a:xfrm>
          <a:prstGeom prst="triangle">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921" name="Google Shape;921;p34" descr="A picture containing shape&#10;&#10;Description automatically generated"/>
          <p:cNvPicPr preferRelativeResize="0"/>
          <p:nvPr/>
        </p:nvPicPr>
        <p:blipFill rotWithShape="1">
          <a:blip r:embed="rId4">
            <a:alphaModFix/>
          </a:blip>
          <a:srcRect/>
          <a:stretch/>
        </p:blipFill>
        <p:spPr>
          <a:xfrm>
            <a:off x="5291667" y="-1"/>
            <a:ext cx="931767" cy="931767"/>
          </a:xfrm>
          <a:prstGeom prst="rect">
            <a:avLst/>
          </a:prstGeom>
          <a:noFill/>
          <a:ln>
            <a:noFill/>
          </a:ln>
        </p:spPr>
      </p:pic>
      <p:sp>
        <p:nvSpPr>
          <p:cNvPr id="922" name="Google Shape;922;p34"/>
          <p:cNvSpPr txBox="1"/>
          <p:nvPr/>
        </p:nvSpPr>
        <p:spPr>
          <a:xfrm flipH="1">
            <a:off x="1006663" y="780325"/>
            <a:ext cx="4020855" cy="302882"/>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sz="3200" b="1" i="0" u="none" strike="noStrike" cap="none">
                <a:solidFill>
                  <a:schemeClr val="accent5"/>
                </a:solidFill>
                <a:latin typeface="Arial"/>
                <a:ea typeface="Arial"/>
                <a:cs typeface="Arial"/>
                <a:sym typeface="Arial"/>
              </a:rPr>
              <a:t>Jual Beli Online</a:t>
            </a:r>
            <a:endParaRPr/>
          </a:p>
        </p:txBody>
      </p:sp>
      <p:pic>
        <p:nvPicPr>
          <p:cNvPr id="923" name="Google Shape;923;p34" descr="A picture containing pie chart&#10;&#10;Description automatically generated"/>
          <p:cNvPicPr preferRelativeResize="0"/>
          <p:nvPr/>
        </p:nvPicPr>
        <p:blipFill rotWithShape="1">
          <a:blip r:embed="rId5">
            <a:alphaModFix/>
          </a:blip>
          <a:srcRect/>
          <a:stretch/>
        </p:blipFill>
        <p:spPr>
          <a:xfrm>
            <a:off x="8174655" y="-37579"/>
            <a:ext cx="969345" cy="969345"/>
          </a:xfrm>
          <a:prstGeom prst="rect">
            <a:avLst/>
          </a:prstGeom>
          <a:noFill/>
          <a:ln>
            <a:noFill/>
          </a:ln>
        </p:spPr>
      </p:pic>
      <p:grpSp>
        <p:nvGrpSpPr>
          <p:cNvPr id="924" name="Google Shape;924;p34"/>
          <p:cNvGrpSpPr/>
          <p:nvPr/>
        </p:nvGrpSpPr>
        <p:grpSpPr>
          <a:xfrm>
            <a:off x="0" y="4662237"/>
            <a:ext cx="9144000" cy="481263"/>
            <a:chOff x="0" y="4662237"/>
            <a:chExt cx="9144000" cy="481263"/>
          </a:xfrm>
        </p:grpSpPr>
        <p:pic>
          <p:nvPicPr>
            <p:cNvPr id="925" name="Google Shape;925;p34"/>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926" name="Google Shape;926;p34"/>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19"/>
                                        </p:tgtEl>
                                        <p:attrNameLst>
                                          <p:attrName>style.visibility</p:attrName>
                                        </p:attrNameLst>
                                      </p:cBhvr>
                                      <p:to>
                                        <p:strVal val="visible"/>
                                      </p:to>
                                    </p:set>
                                    <p:anim calcmode="lin" valueType="num">
                                      <p:cBhvr additive="base">
                                        <p:cTn id="7" dur="1500"/>
                                        <p:tgtEl>
                                          <p:spTgt spid="919"/>
                                        </p:tgtEl>
                                        <p:attrNameLst>
                                          <p:attrName>ppt_y</p:attrName>
                                        </p:attrNameLst>
                                      </p:cBhvr>
                                      <p:tavLst>
                                        <p:tav tm="0">
                                          <p:val>
                                            <p:strVal val="#ppt_y+1"/>
                                          </p:val>
                                        </p:tav>
                                        <p:tav tm="100000">
                                          <p:val>
                                            <p:strVal val="#ppt_y"/>
                                          </p:val>
                                        </p:tav>
                                      </p:tavLst>
                                    </p:anim>
                                  </p:childTnLst>
                                </p:cTn>
                              </p:par>
                              <p:par>
                                <p:cTn id="8" presetID="10" presetClass="entr" presetSubtype="0" fill="hold" nodeType="withEffect">
                                  <p:stCondLst>
                                    <p:cond delay="500"/>
                                  </p:stCondLst>
                                  <p:childTnLst>
                                    <p:set>
                                      <p:cBhvr>
                                        <p:cTn id="9" dur="1" fill="hold">
                                          <p:stCondLst>
                                            <p:cond delay="0"/>
                                          </p:stCondLst>
                                        </p:cTn>
                                        <p:tgtEl>
                                          <p:spTgt spid="918"/>
                                        </p:tgtEl>
                                        <p:attrNameLst>
                                          <p:attrName>style.visibility</p:attrName>
                                        </p:attrNameLst>
                                      </p:cBhvr>
                                      <p:to>
                                        <p:strVal val="visible"/>
                                      </p:to>
                                    </p:set>
                                    <p:animEffect transition="in" filter="fade">
                                      <p:cBhvr>
                                        <p:cTn id="10" dur="500"/>
                                        <p:tgtEl>
                                          <p:spTgt spid="918"/>
                                        </p:tgtEl>
                                      </p:cBhvr>
                                    </p:animEffect>
                                  </p:childTnLst>
                                </p:cTn>
                              </p:par>
                              <p:par>
                                <p:cTn id="11" presetID="2" presetClass="entr" presetSubtype="8" fill="hold" nodeType="withEffect">
                                  <p:stCondLst>
                                    <p:cond delay="0"/>
                                  </p:stCondLst>
                                  <p:childTnLst>
                                    <p:set>
                                      <p:cBhvr>
                                        <p:cTn id="12" dur="1" fill="hold">
                                          <p:stCondLst>
                                            <p:cond delay="0"/>
                                          </p:stCondLst>
                                        </p:cTn>
                                        <p:tgtEl>
                                          <p:spTgt spid="922"/>
                                        </p:tgtEl>
                                        <p:attrNameLst>
                                          <p:attrName>style.visibility</p:attrName>
                                        </p:attrNameLst>
                                      </p:cBhvr>
                                      <p:to>
                                        <p:strVal val="visible"/>
                                      </p:to>
                                    </p:set>
                                    <p:anim calcmode="lin" valueType="num">
                                      <p:cBhvr additive="base">
                                        <p:cTn id="13" dur="500"/>
                                        <p:tgtEl>
                                          <p:spTgt spid="922"/>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30"/>
        <p:cNvGrpSpPr/>
        <p:nvPr/>
      </p:nvGrpSpPr>
      <p:grpSpPr>
        <a:xfrm>
          <a:off x="0" y="0"/>
          <a:ext cx="0" cy="0"/>
          <a:chOff x="0" y="0"/>
          <a:chExt cx="0" cy="0"/>
        </a:xfrm>
      </p:grpSpPr>
      <p:pic>
        <p:nvPicPr>
          <p:cNvPr id="931" name="Google Shape;931;p35"/>
          <p:cNvPicPr preferRelativeResize="0"/>
          <p:nvPr/>
        </p:nvPicPr>
        <p:blipFill rotWithShape="1">
          <a:blip r:embed="rId3">
            <a:alphaModFix/>
          </a:blip>
          <a:srcRect/>
          <a:stretch/>
        </p:blipFill>
        <p:spPr>
          <a:xfrm>
            <a:off x="4009293" y="1752737"/>
            <a:ext cx="2602523" cy="2929437"/>
          </a:xfrm>
          <a:prstGeom prst="rect">
            <a:avLst/>
          </a:prstGeom>
          <a:noFill/>
          <a:ln>
            <a:noFill/>
          </a:ln>
        </p:spPr>
      </p:pic>
      <p:sp>
        <p:nvSpPr>
          <p:cNvPr id="932" name="Google Shape;932;p35"/>
          <p:cNvSpPr/>
          <p:nvPr/>
        </p:nvSpPr>
        <p:spPr>
          <a:xfrm>
            <a:off x="5721498" y="3899777"/>
            <a:ext cx="1060704" cy="914400"/>
          </a:xfrm>
          <a:prstGeom prst="triangle">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33" name="Google Shape;933;p35"/>
          <p:cNvSpPr txBox="1"/>
          <p:nvPr/>
        </p:nvSpPr>
        <p:spPr>
          <a:xfrm>
            <a:off x="3912840" y="826096"/>
            <a:ext cx="5397951" cy="92664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5"/>
              </a:buClr>
              <a:buSzPts val="2100"/>
              <a:buFont typeface="Londrina Solid"/>
              <a:buNone/>
            </a:pPr>
            <a:r>
              <a:rPr lang="en-US" sz="3200" b="1" i="0" u="none" strike="noStrike" cap="none">
                <a:solidFill>
                  <a:schemeClr val="accent5"/>
                </a:solidFill>
                <a:latin typeface="Arial"/>
                <a:ea typeface="Arial"/>
                <a:cs typeface="Arial"/>
                <a:sym typeface="Arial"/>
              </a:rPr>
              <a:t>Periklanan</a:t>
            </a:r>
            <a:endParaRPr sz="3200" b="1" i="0" u="none" strike="noStrike" cap="none">
              <a:solidFill>
                <a:schemeClr val="accent5"/>
              </a:solidFill>
              <a:latin typeface="Arial"/>
              <a:ea typeface="Arial"/>
              <a:cs typeface="Arial"/>
              <a:sym typeface="Arial"/>
            </a:endParaRPr>
          </a:p>
        </p:txBody>
      </p:sp>
      <p:sp>
        <p:nvSpPr>
          <p:cNvPr id="934" name="Google Shape;934;p35"/>
          <p:cNvSpPr txBox="1"/>
          <p:nvPr/>
        </p:nvSpPr>
        <p:spPr>
          <a:xfrm>
            <a:off x="691662" y="2882177"/>
            <a:ext cx="3065183" cy="1017600"/>
          </a:xfrm>
          <a:prstGeom prst="rect">
            <a:avLst/>
          </a:prstGeom>
          <a:noFill/>
          <a:ln>
            <a:noFill/>
          </a:ln>
        </p:spPr>
        <p:txBody>
          <a:bodyPr spcFirstLastPara="1" wrap="square" lIns="91425" tIns="91425" rIns="91425" bIns="91425" anchor="ctr" anchorCtr="0">
            <a:noAutofit/>
          </a:bodyPr>
          <a:lstStyle/>
          <a:p>
            <a:pPr marL="158750" marR="0" lvl="0" indent="0" algn="r" rtl="0">
              <a:lnSpc>
                <a:spcPct val="115000"/>
              </a:lnSpc>
              <a:spcBef>
                <a:spcPts val="0"/>
              </a:spcBef>
              <a:spcAft>
                <a:spcPts val="0"/>
              </a:spcAft>
              <a:buClr>
                <a:schemeClr val="accent5"/>
              </a:buClr>
              <a:buSzPts val="1100"/>
              <a:buFont typeface="Open Sans"/>
              <a:buNone/>
            </a:pPr>
            <a:r>
              <a:rPr lang="en-US" sz="1400" b="0" i="0" u="none" strike="noStrike" cap="none">
                <a:solidFill>
                  <a:schemeClr val="lt1"/>
                </a:solidFill>
                <a:latin typeface="Open Sans"/>
                <a:ea typeface="Open Sans"/>
                <a:cs typeface="Open Sans"/>
                <a:sym typeface="Open Sans"/>
              </a:rPr>
              <a:t>Dalam dunia periklanan, kemajuan teknologi menuntut kreativitas dan inovasi</a:t>
            </a:r>
            <a:endParaRPr sz="1400" b="0" i="0" u="none" strike="noStrike" cap="none">
              <a:solidFill>
                <a:schemeClr val="lt1"/>
              </a:solidFill>
              <a:latin typeface="Open Sans"/>
              <a:ea typeface="Open Sans"/>
              <a:cs typeface="Open Sans"/>
              <a:sym typeface="Open Sans"/>
            </a:endParaRPr>
          </a:p>
          <a:p>
            <a:pPr marL="158750" marR="0" lvl="0" indent="0" algn="r" rtl="0">
              <a:lnSpc>
                <a:spcPct val="115000"/>
              </a:lnSpc>
              <a:spcBef>
                <a:spcPts val="0"/>
              </a:spcBef>
              <a:spcAft>
                <a:spcPts val="0"/>
              </a:spcAft>
              <a:buClr>
                <a:schemeClr val="accent5"/>
              </a:buClr>
              <a:buSzPts val="1100"/>
              <a:buFont typeface="Open Sans"/>
              <a:buNone/>
            </a:pPr>
            <a:r>
              <a:rPr lang="en-US" sz="1400" b="0" i="0" u="none" strike="noStrike" cap="none">
                <a:solidFill>
                  <a:schemeClr val="lt1"/>
                </a:solidFill>
                <a:latin typeface="Open Sans"/>
                <a:ea typeface="Open Sans"/>
                <a:cs typeface="Open Sans"/>
                <a:sym typeface="Open Sans"/>
              </a:rPr>
              <a:t>yang tinggi agar iklan yang divisualisasikan mampu memukau para pemirsanya serta meningkatkan kesadaran akan merek (brand awareness) dari produk yang ditawarkan.</a:t>
            </a:r>
            <a:endParaRPr/>
          </a:p>
        </p:txBody>
      </p:sp>
      <p:pic>
        <p:nvPicPr>
          <p:cNvPr id="935" name="Google Shape;935;p35" descr="Shape, square&#10;&#10;Description automatically generated"/>
          <p:cNvPicPr preferRelativeResize="0"/>
          <p:nvPr/>
        </p:nvPicPr>
        <p:blipFill rotWithShape="1">
          <a:blip r:embed="rId4">
            <a:alphaModFix/>
          </a:blip>
          <a:srcRect/>
          <a:stretch/>
        </p:blipFill>
        <p:spPr>
          <a:xfrm>
            <a:off x="8217359" y="3104065"/>
            <a:ext cx="926641" cy="926641"/>
          </a:xfrm>
          <a:prstGeom prst="rect">
            <a:avLst/>
          </a:prstGeom>
          <a:noFill/>
          <a:ln>
            <a:noFill/>
          </a:ln>
        </p:spPr>
      </p:pic>
      <p:pic>
        <p:nvPicPr>
          <p:cNvPr id="936" name="Google Shape;936;p35" descr="Shape, square&#10;&#10;Description automatically generated"/>
          <p:cNvPicPr preferRelativeResize="0"/>
          <p:nvPr/>
        </p:nvPicPr>
        <p:blipFill rotWithShape="1">
          <a:blip r:embed="rId4">
            <a:alphaModFix/>
          </a:blip>
          <a:srcRect/>
          <a:stretch/>
        </p:blipFill>
        <p:spPr>
          <a:xfrm>
            <a:off x="7290718" y="4030706"/>
            <a:ext cx="926641" cy="926641"/>
          </a:xfrm>
          <a:prstGeom prst="rect">
            <a:avLst/>
          </a:prstGeom>
          <a:noFill/>
          <a:ln>
            <a:noFill/>
          </a:ln>
        </p:spPr>
      </p:pic>
      <p:grpSp>
        <p:nvGrpSpPr>
          <p:cNvPr id="937" name="Google Shape;937;p35"/>
          <p:cNvGrpSpPr/>
          <p:nvPr/>
        </p:nvGrpSpPr>
        <p:grpSpPr>
          <a:xfrm>
            <a:off x="0" y="4662237"/>
            <a:ext cx="9144000" cy="481263"/>
            <a:chOff x="0" y="4662237"/>
            <a:chExt cx="9144000" cy="481263"/>
          </a:xfrm>
        </p:grpSpPr>
        <p:pic>
          <p:nvPicPr>
            <p:cNvPr id="938" name="Google Shape;938;p35"/>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939" name="Google Shape;939;p35"/>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31"/>
                                        </p:tgtEl>
                                        <p:attrNameLst>
                                          <p:attrName>style.visibility</p:attrName>
                                        </p:attrNameLst>
                                      </p:cBhvr>
                                      <p:to>
                                        <p:strVal val="visible"/>
                                      </p:to>
                                    </p:set>
                                    <p:anim calcmode="lin" valueType="num">
                                      <p:cBhvr additive="base">
                                        <p:cTn id="7" dur="900"/>
                                        <p:tgtEl>
                                          <p:spTgt spid="931"/>
                                        </p:tgtEl>
                                        <p:attrNameLst>
                                          <p:attrName>ppt_y</p:attrName>
                                        </p:attrNameLst>
                                      </p:cBhvr>
                                      <p:tavLst>
                                        <p:tav tm="0">
                                          <p:val>
                                            <p:strVal val="#ppt_y-1"/>
                                          </p:val>
                                        </p:tav>
                                        <p:tav tm="100000">
                                          <p:val>
                                            <p:strVal val="#ppt_y"/>
                                          </p:val>
                                        </p:tav>
                                      </p:tavLst>
                                    </p:anim>
                                  </p:childTnLst>
                                </p:cTn>
                              </p:par>
                              <p:par>
                                <p:cTn id="8" presetID="2" presetClass="entr" presetSubtype="2" fill="hold" nodeType="withEffect">
                                  <p:stCondLst>
                                    <p:cond delay="400"/>
                                  </p:stCondLst>
                                  <p:childTnLst>
                                    <p:set>
                                      <p:cBhvr>
                                        <p:cTn id="9" dur="1" fill="hold">
                                          <p:stCondLst>
                                            <p:cond delay="0"/>
                                          </p:stCondLst>
                                        </p:cTn>
                                        <p:tgtEl>
                                          <p:spTgt spid="933">
                                            <p:txEl>
                                              <p:pRg st="0" end="0"/>
                                            </p:txEl>
                                          </p:spTgt>
                                        </p:tgtEl>
                                        <p:attrNameLst>
                                          <p:attrName>style.visibility</p:attrName>
                                        </p:attrNameLst>
                                      </p:cBhvr>
                                      <p:to>
                                        <p:strVal val="visible"/>
                                      </p:to>
                                    </p:set>
                                    <p:anim calcmode="lin" valueType="num">
                                      <p:cBhvr additive="base">
                                        <p:cTn id="10" dur="1000"/>
                                        <p:tgtEl>
                                          <p:spTgt spid="933">
                                            <p:txEl>
                                              <p:pRg st="0" end="0"/>
                                            </p:txEl>
                                          </p:spTgt>
                                        </p:tgtEl>
                                        <p:attrNameLst>
                                          <p:attrName>ppt_x</p:attrName>
                                        </p:attrNameLst>
                                      </p:cBhvr>
                                      <p:tavLst>
                                        <p:tav tm="0">
                                          <p:val>
                                            <p:strVal val="#ppt_x+1"/>
                                          </p:val>
                                        </p:tav>
                                        <p:tav tm="100000">
                                          <p:val>
                                            <p:strVal val="#ppt_x"/>
                                          </p:val>
                                        </p:tav>
                                      </p:tavLst>
                                    </p:anim>
                                  </p:childTnLst>
                                </p:cTn>
                              </p:par>
                              <p:par>
                                <p:cTn id="11" presetID="10" presetClass="entr" presetSubtype="0" fill="hold" nodeType="withEffect">
                                  <p:stCondLst>
                                    <p:cond delay="0"/>
                                  </p:stCondLst>
                                  <p:childTnLst>
                                    <p:set>
                                      <p:cBhvr>
                                        <p:cTn id="12" dur="1" fill="hold">
                                          <p:stCondLst>
                                            <p:cond delay="0"/>
                                          </p:stCondLst>
                                        </p:cTn>
                                        <p:tgtEl>
                                          <p:spTgt spid="934"/>
                                        </p:tgtEl>
                                        <p:attrNameLst>
                                          <p:attrName>style.visibility</p:attrName>
                                        </p:attrNameLst>
                                      </p:cBhvr>
                                      <p:to>
                                        <p:strVal val="visible"/>
                                      </p:to>
                                    </p:set>
                                    <p:animEffect transition="in" filter="fade">
                                      <p:cBhvr>
                                        <p:cTn id="13" dur="500"/>
                                        <p:tgtEl>
                                          <p:spTgt spid="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43"/>
        <p:cNvGrpSpPr/>
        <p:nvPr/>
      </p:nvGrpSpPr>
      <p:grpSpPr>
        <a:xfrm>
          <a:off x="0" y="0"/>
          <a:ext cx="0" cy="0"/>
          <a:chOff x="0" y="0"/>
          <a:chExt cx="0" cy="0"/>
        </a:xfrm>
      </p:grpSpPr>
      <p:sp>
        <p:nvSpPr>
          <p:cNvPr id="944" name="Google Shape;944;p36"/>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945" name="Google Shape;945;p36"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946" name="Google Shape;946;p36"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947" name="Google Shape;947;p36"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948" name="Google Shape;948;p36"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949" name="Google Shape;949;p36"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950" name="Google Shape;950;p36"/>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51" name="Google Shape;951;p36"/>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52" name="Google Shape;952;p36"/>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53" name="Google Shape;953;p36"/>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54" name="Google Shape;954;p36"/>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55" name="Google Shape;955;p36"/>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56" name="Google Shape;956;p36"/>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57" name="Google Shape;957;p36"/>
          <p:cNvSpPr txBox="1"/>
          <p:nvPr/>
        </p:nvSpPr>
        <p:spPr>
          <a:xfrm>
            <a:off x="1043661" y="1843659"/>
            <a:ext cx="5297318"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5"/>
              </a:buClr>
              <a:buSzPts val="3600"/>
              <a:buFont typeface="Londrina Solid"/>
              <a:buNone/>
            </a:pPr>
            <a:r>
              <a:rPr lang="en-US" sz="8800" b="1" i="0" u="none" strike="noStrike" cap="none">
                <a:solidFill>
                  <a:schemeClr val="accent5"/>
                </a:solidFill>
                <a:latin typeface="Arial"/>
                <a:ea typeface="Arial"/>
                <a:cs typeface="Arial"/>
                <a:sym typeface="Arial"/>
              </a:rPr>
              <a:t>2</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5"/>
                </a:solidFill>
                <a:latin typeface="Arial"/>
                <a:ea typeface="Arial"/>
                <a:cs typeface="Arial"/>
                <a:sym typeface="Arial"/>
              </a:rPr>
              <a:t>Perangkat Lunak </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1"/>
                </a:solidFill>
                <a:latin typeface="Arial"/>
                <a:ea typeface="Arial"/>
                <a:cs typeface="Arial"/>
                <a:sym typeface="Arial"/>
              </a:rPr>
              <a:t>di Bidang DKV</a:t>
            </a:r>
            <a:endParaRPr/>
          </a:p>
        </p:txBody>
      </p:sp>
      <p:grpSp>
        <p:nvGrpSpPr>
          <p:cNvPr id="958" name="Google Shape;958;p36"/>
          <p:cNvGrpSpPr/>
          <p:nvPr/>
        </p:nvGrpSpPr>
        <p:grpSpPr>
          <a:xfrm>
            <a:off x="0" y="4662237"/>
            <a:ext cx="9144000" cy="481263"/>
            <a:chOff x="0" y="4662237"/>
            <a:chExt cx="9144000" cy="481263"/>
          </a:xfrm>
        </p:grpSpPr>
        <p:pic>
          <p:nvPicPr>
            <p:cNvPr id="959" name="Google Shape;959;p36"/>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960" name="Google Shape;960;p36"/>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57"/>
                                        </p:tgtEl>
                                        <p:attrNameLst>
                                          <p:attrName>style.visibility</p:attrName>
                                        </p:attrNameLst>
                                      </p:cBhvr>
                                      <p:to>
                                        <p:strVal val="visible"/>
                                      </p:to>
                                    </p:set>
                                    <p:animEffect transition="in" filter="fade">
                                      <p:cBhvr>
                                        <p:cTn id="7" dur="500"/>
                                        <p:tgtEl>
                                          <p:spTgt spid="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964"/>
        <p:cNvGrpSpPr/>
        <p:nvPr/>
      </p:nvGrpSpPr>
      <p:grpSpPr>
        <a:xfrm>
          <a:off x="0" y="0"/>
          <a:ext cx="0" cy="0"/>
          <a:chOff x="0" y="0"/>
          <a:chExt cx="0" cy="0"/>
        </a:xfrm>
      </p:grpSpPr>
      <p:sp>
        <p:nvSpPr>
          <p:cNvPr id="965" name="Google Shape;965;p37"/>
          <p:cNvSpPr txBox="1">
            <a:spLocks noGrp="1"/>
          </p:cNvSpPr>
          <p:nvPr>
            <p:ph type="body" idx="1"/>
          </p:nvPr>
        </p:nvSpPr>
        <p:spPr>
          <a:xfrm>
            <a:off x="-407414" y="2804864"/>
            <a:ext cx="2461500" cy="688500"/>
          </a:xfrm>
          <a:prstGeom prst="rect">
            <a:avLst/>
          </a:prstGeom>
          <a:noFill/>
          <a:ln>
            <a:noFill/>
          </a:ln>
        </p:spPr>
        <p:txBody>
          <a:bodyPr spcFirstLastPara="1" wrap="square" lIns="91425" tIns="91425" rIns="91425" bIns="91425" anchor="t" anchorCtr="0">
            <a:noAutofit/>
          </a:bodyPr>
          <a:lstStyle/>
          <a:p>
            <a:pPr marL="114300" lvl="0" indent="0" algn="ctr" rtl="0">
              <a:lnSpc>
                <a:spcPct val="115000"/>
              </a:lnSpc>
              <a:spcBef>
                <a:spcPts val="0"/>
              </a:spcBef>
              <a:spcAft>
                <a:spcPts val="0"/>
              </a:spcAft>
              <a:buSzPts val="1800"/>
              <a:buNone/>
            </a:pPr>
            <a:r>
              <a:rPr lang="en-US"/>
              <a:t>Adobe Photoshop</a:t>
            </a:r>
            <a:endParaRPr/>
          </a:p>
        </p:txBody>
      </p:sp>
      <p:sp>
        <p:nvSpPr>
          <p:cNvPr id="966" name="Google Shape;966;p37"/>
          <p:cNvSpPr/>
          <p:nvPr/>
        </p:nvSpPr>
        <p:spPr>
          <a:xfrm>
            <a:off x="3040974" y="1026355"/>
            <a:ext cx="3062057"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0" i="0" u="none" strike="noStrike" cap="none">
                <a:solidFill>
                  <a:schemeClr val="accent5"/>
                </a:solidFill>
                <a:latin typeface="Arial"/>
                <a:ea typeface="Arial"/>
                <a:cs typeface="Arial"/>
                <a:sym typeface="Arial"/>
              </a:rPr>
              <a:t>Desain </a:t>
            </a:r>
            <a:r>
              <a:rPr lang="en-US" sz="4000" b="0" i="0" u="none" strike="noStrike" cap="none">
                <a:solidFill>
                  <a:schemeClr val="accent1"/>
                </a:solidFill>
                <a:latin typeface="Arial"/>
                <a:ea typeface="Arial"/>
                <a:cs typeface="Arial"/>
                <a:sym typeface="Arial"/>
              </a:rPr>
              <a:t>Grafis</a:t>
            </a:r>
            <a:endParaRPr sz="4000" b="0" i="0" u="none" strike="noStrike" cap="none">
              <a:solidFill>
                <a:schemeClr val="accent1"/>
              </a:solidFill>
              <a:latin typeface="Arial"/>
              <a:ea typeface="Arial"/>
              <a:cs typeface="Arial"/>
              <a:sym typeface="Arial"/>
            </a:endParaRPr>
          </a:p>
        </p:txBody>
      </p:sp>
      <p:sp>
        <p:nvSpPr>
          <p:cNvPr id="967" name="Google Shape;967;p37"/>
          <p:cNvSpPr txBox="1"/>
          <p:nvPr/>
        </p:nvSpPr>
        <p:spPr>
          <a:xfrm>
            <a:off x="1381281" y="2804864"/>
            <a:ext cx="2461500" cy="688500"/>
          </a:xfrm>
          <a:prstGeom prst="rect">
            <a:avLst/>
          </a:prstGeom>
          <a:noFill/>
          <a:ln>
            <a:noFill/>
          </a:ln>
        </p:spPr>
        <p:txBody>
          <a:bodyPr spcFirstLastPara="1" wrap="square" lIns="91425" tIns="91425" rIns="91425" bIns="91425" anchor="t" anchorCtr="0">
            <a:noAutofit/>
          </a:bodyPr>
          <a:lstStyle/>
          <a:p>
            <a:pPr marL="114300" marR="0" lvl="0" indent="0" algn="ctr"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Adobe Illustrator</a:t>
            </a:r>
            <a:endParaRPr/>
          </a:p>
        </p:txBody>
      </p:sp>
      <p:pic>
        <p:nvPicPr>
          <p:cNvPr id="968" name="Google Shape;968;p37"/>
          <p:cNvPicPr preferRelativeResize="0"/>
          <p:nvPr/>
        </p:nvPicPr>
        <p:blipFill rotWithShape="1">
          <a:blip r:embed="rId3">
            <a:alphaModFix/>
          </a:blip>
          <a:srcRect/>
          <a:stretch/>
        </p:blipFill>
        <p:spPr>
          <a:xfrm>
            <a:off x="2282537" y="2090399"/>
            <a:ext cx="672880" cy="655802"/>
          </a:xfrm>
          <a:prstGeom prst="rect">
            <a:avLst/>
          </a:prstGeom>
          <a:noFill/>
          <a:ln>
            <a:noFill/>
          </a:ln>
        </p:spPr>
      </p:pic>
      <p:sp>
        <p:nvSpPr>
          <p:cNvPr id="969" name="Google Shape;969;p37"/>
          <p:cNvSpPr txBox="1"/>
          <p:nvPr/>
        </p:nvSpPr>
        <p:spPr>
          <a:xfrm>
            <a:off x="3169976" y="2804864"/>
            <a:ext cx="2461500" cy="688500"/>
          </a:xfrm>
          <a:prstGeom prst="rect">
            <a:avLst/>
          </a:prstGeom>
          <a:noFill/>
          <a:ln>
            <a:noFill/>
          </a:ln>
        </p:spPr>
        <p:txBody>
          <a:bodyPr spcFirstLastPara="1" wrap="square" lIns="91425" tIns="91425" rIns="91425" bIns="91425" anchor="t" anchorCtr="0">
            <a:noAutofit/>
          </a:bodyPr>
          <a:lstStyle/>
          <a:p>
            <a:pPr marL="114300" marR="0" lvl="0" indent="0" algn="ctr"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Adobe Indesign</a:t>
            </a:r>
            <a:endParaRPr sz="1400" b="0" i="0" u="none" strike="noStrike" cap="none">
              <a:solidFill>
                <a:schemeClr val="accent5"/>
              </a:solidFill>
              <a:latin typeface="Open Sans"/>
              <a:ea typeface="Open Sans"/>
              <a:cs typeface="Open Sans"/>
              <a:sym typeface="Open Sans"/>
            </a:endParaRPr>
          </a:p>
        </p:txBody>
      </p:sp>
      <p:pic>
        <p:nvPicPr>
          <p:cNvPr id="970" name="Google Shape;970;p37"/>
          <p:cNvPicPr preferRelativeResize="0"/>
          <p:nvPr/>
        </p:nvPicPr>
        <p:blipFill rotWithShape="1">
          <a:blip r:embed="rId4">
            <a:alphaModFix/>
          </a:blip>
          <a:srcRect/>
          <a:stretch/>
        </p:blipFill>
        <p:spPr>
          <a:xfrm>
            <a:off x="4163746" y="2090399"/>
            <a:ext cx="672880" cy="655906"/>
          </a:xfrm>
          <a:prstGeom prst="rect">
            <a:avLst/>
          </a:prstGeom>
          <a:noFill/>
          <a:ln>
            <a:noFill/>
          </a:ln>
        </p:spPr>
      </p:pic>
      <p:sp>
        <p:nvSpPr>
          <p:cNvPr id="971" name="Google Shape;971;p37"/>
          <p:cNvSpPr txBox="1"/>
          <p:nvPr/>
        </p:nvSpPr>
        <p:spPr>
          <a:xfrm>
            <a:off x="4958671" y="2804864"/>
            <a:ext cx="2461500" cy="688500"/>
          </a:xfrm>
          <a:prstGeom prst="rect">
            <a:avLst/>
          </a:prstGeom>
          <a:noFill/>
          <a:ln>
            <a:noFill/>
          </a:ln>
        </p:spPr>
        <p:txBody>
          <a:bodyPr spcFirstLastPara="1" wrap="square" lIns="91425" tIns="91425" rIns="91425" bIns="91425" anchor="t" anchorCtr="0">
            <a:noAutofit/>
          </a:bodyPr>
          <a:lstStyle/>
          <a:p>
            <a:pPr marL="114300" marR="0" lvl="0" indent="0" algn="ctr"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Adobe Lightroom</a:t>
            </a:r>
            <a:endParaRPr/>
          </a:p>
        </p:txBody>
      </p:sp>
      <p:pic>
        <p:nvPicPr>
          <p:cNvPr id="972" name="Google Shape;972;p37"/>
          <p:cNvPicPr preferRelativeResize="0"/>
          <p:nvPr/>
        </p:nvPicPr>
        <p:blipFill rotWithShape="1">
          <a:blip r:embed="rId5">
            <a:alphaModFix/>
          </a:blip>
          <a:srcRect/>
          <a:stretch/>
        </p:blipFill>
        <p:spPr>
          <a:xfrm>
            <a:off x="5852145" y="2089015"/>
            <a:ext cx="672880" cy="657186"/>
          </a:xfrm>
          <a:prstGeom prst="rect">
            <a:avLst/>
          </a:prstGeom>
          <a:noFill/>
          <a:ln>
            <a:noFill/>
          </a:ln>
        </p:spPr>
      </p:pic>
      <p:sp>
        <p:nvSpPr>
          <p:cNvPr id="973" name="Google Shape;973;p37"/>
          <p:cNvSpPr txBox="1"/>
          <p:nvPr/>
        </p:nvSpPr>
        <p:spPr>
          <a:xfrm>
            <a:off x="6747366" y="2804864"/>
            <a:ext cx="2461500" cy="688500"/>
          </a:xfrm>
          <a:prstGeom prst="rect">
            <a:avLst/>
          </a:prstGeom>
          <a:noFill/>
          <a:ln>
            <a:noFill/>
          </a:ln>
        </p:spPr>
        <p:txBody>
          <a:bodyPr spcFirstLastPara="1" wrap="square" lIns="91425" tIns="91425" rIns="91425" bIns="91425" anchor="t" anchorCtr="0">
            <a:noAutofit/>
          </a:bodyPr>
          <a:lstStyle/>
          <a:p>
            <a:pPr marL="114300" marR="0" lvl="0" indent="0" algn="ctr"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CorelDraw</a:t>
            </a:r>
            <a:endParaRPr/>
          </a:p>
        </p:txBody>
      </p:sp>
      <p:pic>
        <p:nvPicPr>
          <p:cNvPr id="974" name="Google Shape;974;p37"/>
          <p:cNvPicPr preferRelativeResize="0"/>
          <p:nvPr/>
        </p:nvPicPr>
        <p:blipFill rotWithShape="1">
          <a:blip r:embed="rId6">
            <a:alphaModFix/>
          </a:blip>
          <a:srcRect/>
          <a:stretch/>
        </p:blipFill>
        <p:spPr>
          <a:xfrm>
            <a:off x="7626424" y="1974618"/>
            <a:ext cx="775576" cy="887364"/>
          </a:xfrm>
          <a:prstGeom prst="rect">
            <a:avLst/>
          </a:prstGeom>
          <a:noFill/>
          <a:ln>
            <a:noFill/>
          </a:ln>
        </p:spPr>
      </p:pic>
      <p:pic>
        <p:nvPicPr>
          <p:cNvPr id="975" name="Google Shape;975;p37" descr="Adobe Photoshop Logo - PNG and Vector - Logo Download"/>
          <p:cNvPicPr preferRelativeResize="0"/>
          <p:nvPr/>
        </p:nvPicPr>
        <p:blipFill rotWithShape="1">
          <a:blip r:embed="rId7">
            <a:alphaModFix/>
          </a:blip>
          <a:srcRect/>
          <a:stretch/>
        </p:blipFill>
        <p:spPr>
          <a:xfrm>
            <a:off x="445116" y="1946196"/>
            <a:ext cx="943073" cy="943073"/>
          </a:xfrm>
          <a:prstGeom prst="rect">
            <a:avLst/>
          </a:prstGeom>
          <a:noFill/>
          <a:ln>
            <a:noFill/>
          </a:ln>
        </p:spPr>
      </p:pic>
      <p:pic>
        <p:nvPicPr>
          <p:cNvPr id="976" name="Google Shape;976;p37" descr="Shape, circle&#10;&#10;Description automatically generated"/>
          <p:cNvPicPr preferRelativeResize="0"/>
          <p:nvPr/>
        </p:nvPicPr>
        <p:blipFill rotWithShape="1">
          <a:blip r:embed="rId8">
            <a:alphaModFix/>
          </a:blip>
          <a:srcRect/>
          <a:stretch/>
        </p:blipFill>
        <p:spPr>
          <a:xfrm>
            <a:off x="6177830" y="400312"/>
            <a:ext cx="818356" cy="818356"/>
          </a:xfrm>
          <a:prstGeom prst="rect">
            <a:avLst/>
          </a:prstGeom>
          <a:noFill/>
          <a:ln>
            <a:noFill/>
          </a:ln>
        </p:spPr>
      </p:pic>
      <p:pic>
        <p:nvPicPr>
          <p:cNvPr id="977" name="Google Shape;977;p37" descr="Shape, circle, square&#10;&#10;Description automatically generated"/>
          <p:cNvPicPr preferRelativeResize="0"/>
          <p:nvPr/>
        </p:nvPicPr>
        <p:blipFill rotWithShape="1">
          <a:blip r:embed="rId9">
            <a:alphaModFix/>
          </a:blip>
          <a:srcRect/>
          <a:stretch/>
        </p:blipFill>
        <p:spPr>
          <a:xfrm rot="10800000">
            <a:off x="-4077" y="-4312"/>
            <a:ext cx="1726459" cy="1726459"/>
          </a:xfrm>
          <a:prstGeom prst="rect">
            <a:avLst/>
          </a:prstGeom>
          <a:noFill/>
          <a:ln>
            <a:noFill/>
          </a:ln>
        </p:spPr>
      </p:pic>
      <p:pic>
        <p:nvPicPr>
          <p:cNvPr id="978" name="Google Shape;978;p37" descr="Text&#10;&#10;Description automatically generated"/>
          <p:cNvPicPr preferRelativeResize="0"/>
          <p:nvPr/>
        </p:nvPicPr>
        <p:blipFill rotWithShape="1">
          <a:blip r:embed="rId10">
            <a:alphaModFix/>
          </a:blip>
          <a:srcRect/>
          <a:stretch/>
        </p:blipFill>
        <p:spPr>
          <a:xfrm>
            <a:off x="0" y="4127632"/>
            <a:ext cx="2031736" cy="2031736"/>
          </a:xfrm>
          <a:prstGeom prst="ellipse">
            <a:avLst/>
          </a:prstGeom>
          <a:noFill/>
          <a:ln>
            <a:noFill/>
          </a:ln>
        </p:spPr>
      </p:pic>
      <p:grpSp>
        <p:nvGrpSpPr>
          <p:cNvPr id="979" name="Google Shape;979;p37"/>
          <p:cNvGrpSpPr/>
          <p:nvPr/>
        </p:nvGrpSpPr>
        <p:grpSpPr>
          <a:xfrm>
            <a:off x="0" y="4662237"/>
            <a:ext cx="9144000" cy="481263"/>
            <a:chOff x="0" y="4662237"/>
            <a:chExt cx="9144000" cy="481263"/>
          </a:xfrm>
        </p:grpSpPr>
        <p:pic>
          <p:nvPicPr>
            <p:cNvPr id="980" name="Google Shape;980;p37"/>
            <p:cNvPicPr preferRelativeResize="0"/>
            <p:nvPr/>
          </p:nvPicPr>
          <p:blipFill rotWithShape="1">
            <a:blip r:embed="rId11">
              <a:alphaModFix/>
            </a:blip>
            <a:srcRect/>
            <a:stretch/>
          </p:blipFill>
          <p:spPr>
            <a:xfrm>
              <a:off x="0" y="4662237"/>
              <a:ext cx="9144000" cy="481263"/>
            </a:xfrm>
            <a:prstGeom prst="rect">
              <a:avLst/>
            </a:prstGeom>
            <a:noFill/>
            <a:ln>
              <a:noFill/>
            </a:ln>
          </p:spPr>
        </p:pic>
        <p:sp>
          <p:nvSpPr>
            <p:cNvPr id="981" name="Google Shape;981;p37"/>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6"/>
                                        </p:tgtEl>
                                        <p:attrNameLst>
                                          <p:attrName>style.visibility</p:attrName>
                                        </p:attrNameLst>
                                      </p:cBhvr>
                                      <p:to>
                                        <p:strVal val="visible"/>
                                      </p:to>
                                    </p:set>
                                    <p:anim calcmode="lin" valueType="num">
                                      <p:cBhvr additive="base">
                                        <p:cTn id="7" dur="500"/>
                                        <p:tgtEl>
                                          <p:spTgt spid="966"/>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975"/>
                                        </p:tgtEl>
                                        <p:attrNameLst>
                                          <p:attrName>style.visibility</p:attrName>
                                        </p:attrNameLst>
                                      </p:cBhvr>
                                      <p:to>
                                        <p:strVal val="visible"/>
                                      </p:to>
                                    </p:set>
                                    <p:anim calcmode="lin" valueType="num">
                                      <p:cBhvr additive="base">
                                        <p:cTn id="12" dur="500"/>
                                        <p:tgtEl>
                                          <p:spTgt spid="975"/>
                                        </p:tgtEl>
                                        <p:attrNameLst>
                                          <p:attrName>ppt_w</p:attrName>
                                        </p:attrNameLst>
                                      </p:cBhvr>
                                      <p:tavLst>
                                        <p:tav tm="0">
                                          <p:val>
                                            <p:strVal val="0"/>
                                          </p:val>
                                        </p:tav>
                                        <p:tav tm="100000">
                                          <p:val>
                                            <p:strVal val="#ppt_w"/>
                                          </p:val>
                                        </p:tav>
                                      </p:tavLst>
                                    </p:anim>
                                    <p:anim calcmode="lin" valueType="num">
                                      <p:cBhvr additive="base">
                                        <p:cTn id="13" dur="500"/>
                                        <p:tgtEl>
                                          <p:spTgt spid="975"/>
                                        </p:tgtEl>
                                        <p:attrNameLst>
                                          <p:attrName>ppt_h</p:attrName>
                                        </p:attrNameLst>
                                      </p:cBhvr>
                                      <p:tavLst>
                                        <p:tav tm="0">
                                          <p:val>
                                            <p:str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965">
                                            <p:txEl>
                                              <p:pRg st="0" end="0"/>
                                            </p:txEl>
                                          </p:spTgt>
                                        </p:tgtEl>
                                        <p:attrNameLst>
                                          <p:attrName>style.visibility</p:attrName>
                                        </p:attrNameLst>
                                      </p:cBhvr>
                                      <p:to>
                                        <p:strVal val="visible"/>
                                      </p:to>
                                    </p:set>
                                    <p:anim calcmode="lin" valueType="num">
                                      <p:cBhvr additive="base">
                                        <p:cTn id="16" dur="500"/>
                                        <p:tgtEl>
                                          <p:spTgt spid="965">
                                            <p:txEl>
                                              <p:pRg st="0" end="0"/>
                                            </p:txEl>
                                          </p:spTgt>
                                        </p:tgtEl>
                                        <p:attrNameLst>
                                          <p:attrName>ppt_w</p:attrName>
                                        </p:attrNameLst>
                                      </p:cBhvr>
                                      <p:tavLst>
                                        <p:tav tm="0">
                                          <p:val>
                                            <p:strVal val="0"/>
                                          </p:val>
                                        </p:tav>
                                        <p:tav tm="100000">
                                          <p:val>
                                            <p:strVal val="#ppt_w"/>
                                          </p:val>
                                        </p:tav>
                                      </p:tavLst>
                                    </p:anim>
                                    <p:anim calcmode="lin" valueType="num">
                                      <p:cBhvr additive="base">
                                        <p:cTn id="17" dur="500"/>
                                        <p:tgtEl>
                                          <p:spTgt spid="965">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968"/>
                                        </p:tgtEl>
                                        <p:attrNameLst>
                                          <p:attrName>style.visibility</p:attrName>
                                        </p:attrNameLst>
                                      </p:cBhvr>
                                      <p:to>
                                        <p:strVal val="visible"/>
                                      </p:to>
                                    </p:set>
                                    <p:anim calcmode="lin" valueType="num">
                                      <p:cBhvr additive="base">
                                        <p:cTn id="22" dur="500"/>
                                        <p:tgtEl>
                                          <p:spTgt spid="968"/>
                                        </p:tgtEl>
                                        <p:attrNameLst>
                                          <p:attrName>ppt_w</p:attrName>
                                        </p:attrNameLst>
                                      </p:cBhvr>
                                      <p:tavLst>
                                        <p:tav tm="0">
                                          <p:val>
                                            <p:strVal val="0"/>
                                          </p:val>
                                        </p:tav>
                                        <p:tav tm="100000">
                                          <p:val>
                                            <p:strVal val="#ppt_w"/>
                                          </p:val>
                                        </p:tav>
                                      </p:tavLst>
                                    </p:anim>
                                    <p:anim calcmode="lin" valueType="num">
                                      <p:cBhvr additive="base">
                                        <p:cTn id="23" dur="500"/>
                                        <p:tgtEl>
                                          <p:spTgt spid="968"/>
                                        </p:tgtEl>
                                        <p:attrNameLst>
                                          <p:attrName>ppt_h</p:attrName>
                                        </p:attrNameLst>
                                      </p:cBhvr>
                                      <p:tavLst>
                                        <p:tav tm="0">
                                          <p:val>
                                            <p:str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967"/>
                                        </p:tgtEl>
                                        <p:attrNameLst>
                                          <p:attrName>style.visibility</p:attrName>
                                        </p:attrNameLst>
                                      </p:cBhvr>
                                      <p:to>
                                        <p:strVal val="visible"/>
                                      </p:to>
                                    </p:set>
                                    <p:anim calcmode="lin" valueType="num">
                                      <p:cBhvr additive="base">
                                        <p:cTn id="26" dur="500"/>
                                        <p:tgtEl>
                                          <p:spTgt spid="967"/>
                                        </p:tgtEl>
                                        <p:attrNameLst>
                                          <p:attrName>ppt_w</p:attrName>
                                        </p:attrNameLst>
                                      </p:cBhvr>
                                      <p:tavLst>
                                        <p:tav tm="0">
                                          <p:val>
                                            <p:strVal val="0"/>
                                          </p:val>
                                        </p:tav>
                                        <p:tav tm="100000">
                                          <p:val>
                                            <p:strVal val="#ppt_w"/>
                                          </p:val>
                                        </p:tav>
                                      </p:tavLst>
                                    </p:anim>
                                    <p:anim calcmode="lin" valueType="num">
                                      <p:cBhvr additive="base">
                                        <p:cTn id="27" dur="500"/>
                                        <p:tgtEl>
                                          <p:spTgt spid="967"/>
                                        </p:tgtEl>
                                        <p:attrNameLst>
                                          <p:attrName>ppt_h</p:attrName>
                                        </p:attrNameLst>
                                      </p:cBhvr>
                                      <p:tavLst>
                                        <p:tav tm="0">
                                          <p:val>
                                            <p:str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970"/>
                                        </p:tgtEl>
                                        <p:attrNameLst>
                                          <p:attrName>style.visibility</p:attrName>
                                        </p:attrNameLst>
                                      </p:cBhvr>
                                      <p:to>
                                        <p:strVal val="visible"/>
                                      </p:to>
                                    </p:set>
                                    <p:anim calcmode="lin" valueType="num">
                                      <p:cBhvr additive="base">
                                        <p:cTn id="32" dur="500"/>
                                        <p:tgtEl>
                                          <p:spTgt spid="970"/>
                                        </p:tgtEl>
                                        <p:attrNameLst>
                                          <p:attrName>ppt_w</p:attrName>
                                        </p:attrNameLst>
                                      </p:cBhvr>
                                      <p:tavLst>
                                        <p:tav tm="0">
                                          <p:val>
                                            <p:strVal val="0"/>
                                          </p:val>
                                        </p:tav>
                                        <p:tav tm="100000">
                                          <p:val>
                                            <p:strVal val="#ppt_w"/>
                                          </p:val>
                                        </p:tav>
                                      </p:tavLst>
                                    </p:anim>
                                    <p:anim calcmode="lin" valueType="num">
                                      <p:cBhvr additive="base">
                                        <p:cTn id="33" dur="500"/>
                                        <p:tgtEl>
                                          <p:spTgt spid="970"/>
                                        </p:tgtEl>
                                        <p:attrNameLst>
                                          <p:attrName>ppt_h</p:attrName>
                                        </p:attrNameLst>
                                      </p:cBhvr>
                                      <p:tavLst>
                                        <p:tav tm="0">
                                          <p:val>
                                            <p:str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969"/>
                                        </p:tgtEl>
                                        <p:attrNameLst>
                                          <p:attrName>style.visibility</p:attrName>
                                        </p:attrNameLst>
                                      </p:cBhvr>
                                      <p:to>
                                        <p:strVal val="visible"/>
                                      </p:to>
                                    </p:set>
                                    <p:anim calcmode="lin" valueType="num">
                                      <p:cBhvr additive="base">
                                        <p:cTn id="36" dur="500"/>
                                        <p:tgtEl>
                                          <p:spTgt spid="969"/>
                                        </p:tgtEl>
                                        <p:attrNameLst>
                                          <p:attrName>ppt_w</p:attrName>
                                        </p:attrNameLst>
                                      </p:cBhvr>
                                      <p:tavLst>
                                        <p:tav tm="0">
                                          <p:val>
                                            <p:strVal val="0"/>
                                          </p:val>
                                        </p:tav>
                                        <p:tav tm="100000">
                                          <p:val>
                                            <p:strVal val="#ppt_w"/>
                                          </p:val>
                                        </p:tav>
                                      </p:tavLst>
                                    </p:anim>
                                    <p:anim calcmode="lin" valueType="num">
                                      <p:cBhvr additive="base">
                                        <p:cTn id="37" dur="500"/>
                                        <p:tgtEl>
                                          <p:spTgt spid="969"/>
                                        </p:tgtEl>
                                        <p:attrNameLst>
                                          <p:attrName>ppt_h</p:attrName>
                                        </p:attrNameLst>
                                      </p:cBhvr>
                                      <p:tavLst>
                                        <p:tav tm="0">
                                          <p:val>
                                            <p:str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972"/>
                                        </p:tgtEl>
                                        <p:attrNameLst>
                                          <p:attrName>style.visibility</p:attrName>
                                        </p:attrNameLst>
                                      </p:cBhvr>
                                      <p:to>
                                        <p:strVal val="visible"/>
                                      </p:to>
                                    </p:set>
                                    <p:anim calcmode="lin" valueType="num">
                                      <p:cBhvr additive="base">
                                        <p:cTn id="42" dur="500"/>
                                        <p:tgtEl>
                                          <p:spTgt spid="972"/>
                                        </p:tgtEl>
                                        <p:attrNameLst>
                                          <p:attrName>ppt_w</p:attrName>
                                        </p:attrNameLst>
                                      </p:cBhvr>
                                      <p:tavLst>
                                        <p:tav tm="0">
                                          <p:val>
                                            <p:strVal val="0"/>
                                          </p:val>
                                        </p:tav>
                                        <p:tav tm="100000">
                                          <p:val>
                                            <p:strVal val="#ppt_w"/>
                                          </p:val>
                                        </p:tav>
                                      </p:tavLst>
                                    </p:anim>
                                    <p:anim calcmode="lin" valueType="num">
                                      <p:cBhvr additive="base">
                                        <p:cTn id="43" dur="500"/>
                                        <p:tgtEl>
                                          <p:spTgt spid="972"/>
                                        </p:tgtEl>
                                        <p:attrNameLst>
                                          <p:attrName>ppt_h</p:attrName>
                                        </p:attrNameLst>
                                      </p:cBhvr>
                                      <p:tavLst>
                                        <p:tav tm="0">
                                          <p:val>
                                            <p:strVal val="0"/>
                                          </p:val>
                                        </p:tav>
                                        <p:tav tm="100000">
                                          <p:val>
                                            <p:strVal val="#ppt_h"/>
                                          </p:val>
                                        </p:tav>
                                      </p:tavLst>
                                    </p:anim>
                                  </p:childTnLst>
                                </p:cTn>
                              </p:par>
                              <p:par>
                                <p:cTn id="44" presetID="23" presetClass="entr" presetSubtype="16" fill="hold" nodeType="withEffect">
                                  <p:stCondLst>
                                    <p:cond delay="0"/>
                                  </p:stCondLst>
                                  <p:childTnLst>
                                    <p:set>
                                      <p:cBhvr>
                                        <p:cTn id="45" dur="1" fill="hold">
                                          <p:stCondLst>
                                            <p:cond delay="0"/>
                                          </p:stCondLst>
                                        </p:cTn>
                                        <p:tgtEl>
                                          <p:spTgt spid="971"/>
                                        </p:tgtEl>
                                        <p:attrNameLst>
                                          <p:attrName>style.visibility</p:attrName>
                                        </p:attrNameLst>
                                      </p:cBhvr>
                                      <p:to>
                                        <p:strVal val="visible"/>
                                      </p:to>
                                    </p:set>
                                    <p:anim calcmode="lin" valueType="num">
                                      <p:cBhvr additive="base">
                                        <p:cTn id="46" dur="500"/>
                                        <p:tgtEl>
                                          <p:spTgt spid="971"/>
                                        </p:tgtEl>
                                        <p:attrNameLst>
                                          <p:attrName>ppt_w</p:attrName>
                                        </p:attrNameLst>
                                      </p:cBhvr>
                                      <p:tavLst>
                                        <p:tav tm="0">
                                          <p:val>
                                            <p:strVal val="0"/>
                                          </p:val>
                                        </p:tav>
                                        <p:tav tm="100000">
                                          <p:val>
                                            <p:strVal val="#ppt_w"/>
                                          </p:val>
                                        </p:tav>
                                      </p:tavLst>
                                    </p:anim>
                                    <p:anim calcmode="lin" valueType="num">
                                      <p:cBhvr additive="base">
                                        <p:cTn id="47" dur="500"/>
                                        <p:tgtEl>
                                          <p:spTgt spid="971"/>
                                        </p:tgtEl>
                                        <p:attrNameLst>
                                          <p:attrName>ppt_h</p:attrName>
                                        </p:attrNameLst>
                                      </p:cBhvr>
                                      <p:tavLst>
                                        <p:tav tm="0">
                                          <p:val>
                                            <p:str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3" presetClass="entr" presetSubtype="16" fill="hold" nodeType="clickEffect">
                                  <p:stCondLst>
                                    <p:cond delay="0"/>
                                  </p:stCondLst>
                                  <p:childTnLst>
                                    <p:set>
                                      <p:cBhvr>
                                        <p:cTn id="51" dur="1" fill="hold">
                                          <p:stCondLst>
                                            <p:cond delay="0"/>
                                          </p:stCondLst>
                                        </p:cTn>
                                        <p:tgtEl>
                                          <p:spTgt spid="974"/>
                                        </p:tgtEl>
                                        <p:attrNameLst>
                                          <p:attrName>style.visibility</p:attrName>
                                        </p:attrNameLst>
                                      </p:cBhvr>
                                      <p:to>
                                        <p:strVal val="visible"/>
                                      </p:to>
                                    </p:set>
                                    <p:anim calcmode="lin" valueType="num">
                                      <p:cBhvr additive="base">
                                        <p:cTn id="52" dur="500"/>
                                        <p:tgtEl>
                                          <p:spTgt spid="974"/>
                                        </p:tgtEl>
                                        <p:attrNameLst>
                                          <p:attrName>ppt_w</p:attrName>
                                        </p:attrNameLst>
                                      </p:cBhvr>
                                      <p:tavLst>
                                        <p:tav tm="0">
                                          <p:val>
                                            <p:strVal val="0"/>
                                          </p:val>
                                        </p:tav>
                                        <p:tav tm="100000">
                                          <p:val>
                                            <p:strVal val="#ppt_w"/>
                                          </p:val>
                                        </p:tav>
                                      </p:tavLst>
                                    </p:anim>
                                    <p:anim calcmode="lin" valueType="num">
                                      <p:cBhvr additive="base">
                                        <p:cTn id="53" dur="500"/>
                                        <p:tgtEl>
                                          <p:spTgt spid="974"/>
                                        </p:tgtEl>
                                        <p:attrNameLst>
                                          <p:attrName>ppt_h</p:attrName>
                                        </p:attrNameLst>
                                      </p:cBhvr>
                                      <p:tavLst>
                                        <p:tav tm="0">
                                          <p:val>
                                            <p:strVal val="0"/>
                                          </p:val>
                                        </p:tav>
                                        <p:tav tm="100000">
                                          <p:val>
                                            <p:strVal val="#ppt_h"/>
                                          </p:val>
                                        </p:tav>
                                      </p:tavLst>
                                    </p:anim>
                                  </p:childTnLst>
                                </p:cTn>
                              </p:par>
                              <p:par>
                                <p:cTn id="54" presetID="23" presetClass="entr" presetSubtype="16" fill="hold" nodeType="withEffect">
                                  <p:stCondLst>
                                    <p:cond delay="0"/>
                                  </p:stCondLst>
                                  <p:childTnLst>
                                    <p:set>
                                      <p:cBhvr>
                                        <p:cTn id="55" dur="1" fill="hold">
                                          <p:stCondLst>
                                            <p:cond delay="0"/>
                                          </p:stCondLst>
                                        </p:cTn>
                                        <p:tgtEl>
                                          <p:spTgt spid="973"/>
                                        </p:tgtEl>
                                        <p:attrNameLst>
                                          <p:attrName>style.visibility</p:attrName>
                                        </p:attrNameLst>
                                      </p:cBhvr>
                                      <p:to>
                                        <p:strVal val="visible"/>
                                      </p:to>
                                    </p:set>
                                    <p:anim calcmode="lin" valueType="num">
                                      <p:cBhvr additive="base">
                                        <p:cTn id="56" dur="500"/>
                                        <p:tgtEl>
                                          <p:spTgt spid="973"/>
                                        </p:tgtEl>
                                        <p:attrNameLst>
                                          <p:attrName>ppt_w</p:attrName>
                                        </p:attrNameLst>
                                      </p:cBhvr>
                                      <p:tavLst>
                                        <p:tav tm="0">
                                          <p:val>
                                            <p:strVal val="0"/>
                                          </p:val>
                                        </p:tav>
                                        <p:tav tm="100000">
                                          <p:val>
                                            <p:strVal val="#ppt_w"/>
                                          </p:val>
                                        </p:tav>
                                      </p:tavLst>
                                    </p:anim>
                                    <p:anim calcmode="lin" valueType="num">
                                      <p:cBhvr additive="base">
                                        <p:cTn id="57" dur="500"/>
                                        <p:tgtEl>
                                          <p:spTgt spid="973"/>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85"/>
        <p:cNvGrpSpPr/>
        <p:nvPr/>
      </p:nvGrpSpPr>
      <p:grpSpPr>
        <a:xfrm>
          <a:off x="0" y="0"/>
          <a:ext cx="0" cy="0"/>
          <a:chOff x="0" y="0"/>
          <a:chExt cx="0" cy="0"/>
        </a:xfrm>
      </p:grpSpPr>
      <p:sp>
        <p:nvSpPr>
          <p:cNvPr id="986" name="Google Shape;986;p38"/>
          <p:cNvSpPr txBox="1">
            <a:spLocks noGrp="1"/>
          </p:cNvSpPr>
          <p:nvPr>
            <p:ph type="body" idx="1"/>
          </p:nvPr>
        </p:nvSpPr>
        <p:spPr>
          <a:xfrm>
            <a:off x="1109143" y="1984409"/>
            <a:ext cx="2461500" cy="688500"/>
          </a:xfrm>
          <a:prstGeom prst="rect">
            <a:avLst/>
          </a:prstGeom>
          <a:noFill/>
          <a:ln>
            <a:noFill/>
          </a:ln>
        </p:spPr>
        <p:txBody>
          <a:bodyPr spcFirstLastPara="1" wrap="square" lIns="91425" tIns="91425" rIns="91425" bIns="91425" anchor="t" anchorCtr="0">
            <a:noAutofit/>
          </a:bodyPr>
          <a:lstStyle/>
          <a:p>
            <a:pPr marL="114300" lvl="0" indent="0" algn="ctr" rtl="0">
              <a:lnSpc>
                <a:spcPct val="115000"/>
              </a:lnSpc>
              <a:spcBef>
                <a:spcPts val="0"/>
              </a:spcBef>
              <a:spcAft>
                <a:spcPts val="0"/>
              </a:spcAft>
              <a:buSzPts val="1800"/>
              <a:buNone/>
            </a:pPr>
            <a:r>
              <a:rPr lang="en-US"/>
              <a:t>Adobe </a:t>
            </a:r>
            <a:endParaRPr/>
          </a:p>
          <a:p>
            <a:pPr marL="114300" lvl="0" indent="0" algn="ctr" rtl="0">
              <a:lnSpc>
                <a:spcPct val="115000"/>
              </a:lnSpc>
              <a:spcBef>
                <a:spcPts val="0"/>
              </a:spcBef>
              <a:spcAft>
                <a:spcPts val="0"/>
              </a:spcAft>
              <a:buSzPts val="1800"/>
              <a:buNone/>
            </a:pPr>
            <a:r>
              <a:rPr lang="en-US"/>
              <a:t>Premiere Pro</a:t>
            </a:r>
            <a:endParaRPr/>
          </a:p>
        </p:txBody>
      </p:sp>
      <p:sp>
        <p:nvSpPr>
          <p:cNvPr id="987" name="Google Shape;987;p38"/>
          <p:cNvSpPr/>
          <p:nvPr/>
        </p:nvSpPr>
        <p:spPr>
          <a:xfrm>
            <a:off x="3123531" y="1014262"/>
            <a:ext cx="2896948"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0" i="0" u="none" strike="noStrike" cap="none">
                <a:solidFill>
                  <a:schemeClr val="accent5"/>
                </a:solidFill>
                <a:latin typeface="Arial"/>
                <a:ea typeface="Arial"/>
                <a:cs typeface="Arial"/>
                <a:sym typeface="Arial"/>
              </a:rPr>
              <a:t>Audio </a:t>
            </a:r>
            <a:r>
              <a:rPr lang="en-US" sz="4000" b="0" i="0" u="none" strike="noStrike" cap="none">
                <a:solidFill>
                  <a:schemeClr val="accent1"/>
                </a:solidFill>
                <a:latin typeface="Arial"/>
                <a:ea typeface="Arial"/>
                <a:cs typeface="Arial"/>
                <a:sym typeface="Arial"/>
              </a:rPr>
              <a:t>Video</a:t>
            </a:r>
            <a:endParaRPr/>
          </a:p>
        </p:txBody>
      </p:sp>
      <p:sp>
        <p:nvSpPr>
          <p:cNvPr id="988" name="Google Shape;988;p38"/>
          <p:cNvSpPr txBox="1"/>
          <p:nvPr/>
        </p:nvSpPr>
        <p:spPr>
          <a:xfrm>
            <a:off x="1227665" y="2940373"/>
            <a:ext cx="2461500" cy="688500"/>
          </a:xfrm>
          <a:prstGeom prst="rect">
            <a:avLst/>
          </a:prstGeom>
          <a:noFill/>
          <a:ln>
            <a:noFill/>
          </a:ln>
        </p:spPr>
        <p:txBody>
          <a:bodyPr spcFirstLastPara="1" wrap="square" lIns="91425" tIns="91425" rIns="91425" bIns="91425" anchor="t" anchorCtr="0">
            <a:noAutofit/>
          </a:bodyPr>
          <a:lstStyle/>
          <a:p>
            <a:pPr marL="114300" marR="0" lvl="0" indent="0" algn="ctr"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Adobe After</a:t>
            </a:r>
            <a:endParaRPr/>
          </a:p>
          <a:p>
            <a:pPr marL="114300" marR="0" lvl="0" indent="0" algn="ctr"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Effect</a:t>
            </a:r>
            <a:endParaRPr/>
          </a:p>
        </p:txBody>
      </p:sp>
      <p:pic>
        <p:nvPicPr>
          <p:cNvPr id="989" name="Google Shape;989;p38"/>
          <p:cNvPicPr preferRelativeResize="0"/>
          <p:nvPr/>
        </p:nvPicPr>
        <p:blipFill rotWithShape="1">
          <a:blip r:embed="rId3">
            <a:alphaModFix/>
          </a:blip>
          <a:srcRect/>
          <a:stretch/>
        </p:blipFill>
        <p:spPr>
          <a:xfrm>
            <a:off x="897400" y="2866117"/>
            <a:ext cx="672436" cy="655802"/>
          </a:xfrm>
          <a:prstGeom prst="rect">
            <a:avLst/>
          </a:prstGeom>
          <a:noFill/>
          <a:ln>
            <a:noFill/>
          </a:ln>
        </p:spPr>
      </p:pic>
      <p:sp>
        <p:nvSpPr>
          <p:cNvPr id="990" name="Google Shape;990;p38"/>
          <p:cNvSpPr txBox="1"/>
          <p:nvPr/>
        </p:nvSpPr>
        <p:spPr>
          <a:xfrm>
            <a:off x="3615023" y="2097364"/>
            <a:ext cx="2461500" cy="688500"/>
          </a:xfrm>
          <a:prstGeom prst="rect">
            <a:avLst/>
          </a:prstGeom>
          <a:noFill/>
          <a:ln>
            <a:noFill/>
          </a:ln>
        </p:spPr>
        <p:txBody>
          <a:bodyPr spcFirstLastPara="1" wrap="square" lIns="91425" tIns="91425" rIns="91425" bIns="91425" anchor="t" anchorCtr="0">
            <a:noAutofit/>
          </a:bodyPr>
          <a:lstStyle/>
          <a:p>
            <a:pPr marL="114300" marR="0" lvl="0" indent="0" algn="ctr"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Final Cut Pro</a:t>
            </a:r>
            <a:endParaRPr/>
          </a:p>
        </p:txBody>
      </p:sp>
      <p:pic>
        <p:nvPicPr>
          <p:cNvPr id="991" name="Google Shape;991;p38"/>
          <p:cNvPicPr preferRelativeResize="0"/>
          <p:nvPr/>
        </p:nvPicPr>
        <p:blipFill rotWithShape="1">
          <a:blip r:embed="rId4">
            <a:alphaModFix/>
          </a:blip>
          <a:srcRect/>
          <a:stretch/>
        </p:blipFill>
        <p:spPr>
          <a:xfrm>
            <a:off x="3460608" y="1988710"/>
            <a:ext cx="655906" cy="655906"/>
          </a:xfrm>
          <a:prstGeom prst="rect">
            <a:avLst/>
          </a:prstGeom>
          <a:noFill/>
          <a:ln>
            <a:noFill/>
          </a:ln>
        </p:spPr>
      </p:pic>
      <p:sp>
        <p:nvSpPr>
          <p:cNvPr id="992" name="Google Shape;992;p38"/>
          <p:cNvSpPr txBox="1"/>
          <p:nvPr/>
        </p:nvSpPr>
        <p:spPr>
          <a:xfrm>
            <a:off x="4190435" y="2952730"/>
            <a:ext cx="1263138" cy="688500"/>
          </a:xfrm>
          <a:prstGeom prst="rect">
            <a:avLst/>
          </a:prstGeom>
          <a:noFill/>
          <a:ln>
            <a:noFill/>
          </a:ln>
        </p:spPr>
        <p:txBody>
          <a:bodyPr spcFirstLastPara="1" wrap="square" lIns="91425" tIns="91425" rIns="91425" bIns="91425" anchor="t" anchorCtr="0">
            <a:noAutofit/>
          </a:bodyPr>
          <a:lstStyle/>
          <a:p>
            <a:pPr marL="114300" marR="0" lvl="0" indent="0" algn="l"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Avid</a:t>
            </a:r>
            <a:endParaRPr/>
          </a:p>
        </p:txBody>
      </p:sp>
      <p:pic>
        <p:nvPicPr>
          <p:cNvPr id="993" name="Google Shape;993;p38"/>
          <p:cNvPicPr preferRelativeResize="0"/>
          <p:nvPr/>
        </p:nvPicPr>
        <p:blipFill rotWithShape="1">
          <a:blip r:embed="rId5">
            <a:alphaModFix/>
          </a:blip>
          <a:srcRect/>
          <a:stretch/>
        </p:blipFill>
        <p:spPr>
          <a:xfrm>
            <a:off x="3440169" y="3085511"/>
            <a:ext cx="672880" cy="203520"/>
          </a:xfrm>
          <a:prstGeom prst="rect">
            <a:avLst/>
          </a:prstGeom>
          <a:noFill/>
          <a:ln>
            <a:noFill/>
          </a:ln>
        </p:spPr>
      </p:pic>
      <p:pic>
        <p:nvPicPr>
          <p:cNvPr id="994" name="Google Shape;994;p38"/>
          <p:cNvPicPr preferRelativeResize="0"/>
          <p:nvPr/>
        </p:nvPicPr>
        <p:blipFill rotWithShape="1">
          <a:blip r:embed="rId6">
            <a:alphaModFix/>
          </a:blip>
          <a:srcRect/>
          <a:stretch/>
        </p:blipFill>
        <p:spPr>
          <a:xfrm>
            <a:off x="891225" y="2017004"/>
            <a:ext cx="672880" cy="655905"/>
          </a:xfrm>
          <a:prstGeom prst="rect">
            <a:avLst/>
          </a:prstGeom>
          <a:noFill/>
          <a:ln>
            <a:noFill/>
          </a:ln>
        </p:spPr>
      </p:pic>
      <p:pic>
        <p:nvPicPr>
          <p:cNvPr id="995" name="Google Shape;995;p38" descr="Shape, circle&#10;&#10;Description automatically generated"/>
          <p:cNvPicPr preferRelativeResize="0"/>
          <p:nvPr/>
        </p:nvPicPr>
        <p:blipFill rotWithShape="1">
          <a:blip r:embed="rId7">
            <a:alphaModFix/>
          </a:blip>
          <a:srcRect/>
          <a:stretch/>
        </p:blipFill>
        <p:spPr>
          <a:xfrm>
            <a:off x="6177830" y="400312"/>
            <a:ext cx="818356" cy="818356"/>
          </a:xfrm>
          <a:prstGeom prst="rect">
            <a:avLst/>
          </a:prstGeom>
          <a:noFill/>
          <a:ln>
            <a:noFill/>
          </a:ln>
        </p:spPr>
      </p:pic>
      <p:pic>
        <p:nvPicPr>
          <p:cNvPr id="996" name="Google Shape;996;p38" descr="Shape, circle, square&#10;&#10;Description automatically generated"/>
          <p:cNvPicPr preferRelativeResize="0"/>
          <p:nvPr/>
        </p:nvPicPr>
        <p:blipFill rotWithShape="1">
          <a:blip r:embed="rId8">
            <a:alphaModFix/>
          </a:blip>
          <a:srcRect/>
          <a:stretch/>
        </p:blipFill>
        <p:spPr>
          <a:xfrm rot="10800000">
            <a:off x="-4077" y="-4312"/>
            <a:ext cx="1726459" cy="1726459"/>
          </a:xfrm>
          <a:prstGeom prst="rect">
            <a:avLst/>
          </a:prstGeom>
          <a:noFill/>
          <a:ln>
            <a:noFill/>
          </a:ln>
        </p:spPr>
      </p:pic>
      <p:sp>
        <p:nvSpPr>
          <p:cNvPr id="997" name="Google Shape;997;p38"/>
          <p:cNvSpPr txBox="1"/>
          <p:nvPr/>
        </p:nvSpPr>
        <p:spPr>
          <a:xfrm>
            <a:off x="4190435" y="3793999"/>
            <a:ext cx="2461500" cy="688500"/>
          </a:xfrm>
          <a:prstGeom prst="rect">
            <a:avLst/>
          </a:prstGeom>
          <a:noFill/>
          <a:ln>
            <a:noFill/>
          </a:ln>
        </p:spPr>
        <p:txBody>
          <a:bodyPr spcFirstLastPara="1" wrap="square" lIns="91425" tIns="91425" rIns="91425" bIns="91425" anchor="t" anchorCtr="0">
            <a:noAutofit/>
          </a:bodyPr>
          <a:lstStyle/>
          <a:p>
            <a:pPr marL="114300" marR="0" lvl="0" indent="0" algn="l"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Edius</a:t>
            </a:r>
            <a:endParaRPr sz="1400" b="0" i="0" u="none" strike="noStrike" cap="none">
              <a:solidFill>
                <a:schemeClr val="accent5"/>
              </a:solidFill>
              <a:latin typeface="Open Sans"/>
              <a:ea typeface="Open Sans"/>
              <a:cs typeface="Open Sans"/>
              <a:sym typeface="Open Sans"/>
            </a:endParaRPr>
          </a:p>
        </p:txBody>
      </p:sp>
      <p:pic>
        <p:nvPicPr>
          <p:cNvPr id="998" name="Google Shape;998;p38"/>
          <p:cNvPicPr preferRelativeResize="0"/>
          <p:nvPr/>
        </p:nvPicPr>
        <p:blipFill rotWithShape="1">
          <a:blip r:embed="rId9">
            <a:alphaModFix/>
          </a:blip>
          <a:srcRect/>
          <a:stretch/>
        </p:blipFill>
        <p:spPr>
          <a:xfrm>
            <a:off x="3459968" y="3709072"/>
            <a:ext cx="657186" cy="657186"/>
          </a:xfrm>
          <a:prstGeom prst="rect">
            <a:avLst/>
          </a:prstGeom>
          <a:noFill/>
          <a:ln>
            <a:noFill/>
          </a:ln>
        </p:spPr>
      </p:pic>
      <p:sp>
        <p:nvSpPr>
          <p:cNvPr id="999" name="Google Shape;999;p38"/>
          <p:cNvSpPr txBox="1"/>
          <p:nvPr/>
        </p:nvSpPr>
        <p:spPr>
          <a:xfrm>
            <a:off x="6173763" y="2066104"/>
            <a:ext cx="2461500" cy="688500"/>
          </a:xfrm>
          <a:prstGeom prst="rect">
            <a:avLst/>
          </a:prstGeom>
          <a:noFill/>
          <a:ln>
            <a:noFill/>
          </a:ln>
        </p:spPr>
        <p:txBody>
          <a:bodyPr spcFirstLastPara="1" wrap="square" lIns="91425" tIns="91425" rIns="91425" bIns="91425" anchor="t" anchorCtr="0">
            <a:noAutofit/>
          </a:bodyPr>
          <a:lstStyle/>
          <a:p>
            <a:pPr marL="114300" marR="0" lvl="0" indent="0" algn="ctr"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DavinciResolve</a:t>
            </a:r>
            <a:endParaRPr sz="1400" b="0" i="0" u="none" strike="noStrike" cap="none">
              <a:solidFill>
                <a:schemeClr val="accent5"/>
              </a:solidFill>
              <a:latin typeface="Open Sans"/>
              <a:ea typeface="Open Sans"/>
              <a:cs typeface="Open Sans"/>
              <a:sym typeface="Open Sans"/>
            </a:endParaRPr>
          </a:p>
        </p:txBody>
      </p:sp>
      <p:pic>
        <p:nvPicPr>
          <p:cNvPr id="1000" name="Google Shape;1000;p38"/>
          <p:cNvPicPr preferRelativeResize="0"/>
          <p:nvPr/>
        </p:nvPicPr>
        <p:blipFill rotWithShape="1">
          <a:blip r:embed="rId10">
            <a:alphaModFix/>
          </a:blip>
          <a:srcRect/>
          <a:stretch/>
        </p:blipFill>
        <p:spPr>
          <a:xfrm>
            <a:off x="5800153" y="1898200"/>
            <a:ext cx="870789" cy="870789"/>
          </a:xfrm>
          <a:prstGeom prst="rect">
            <a:avLst/>
          </a:prstGeom>
          <a:noFill/>
          <a:ln>
            <a:noFill/>
          </a:ln>
        </p:spPr>
      </p:pic>
      <p:sp>
        <p:nvSpPr>
          <p:cNvPr id="1001" name="Google Shape;1001;p38"/>
          <p:cNvSpPr txBox="1"/>
          <p:nvPr/>
        </p:nvSpPr>
        <p:spPr>
          <a:xfrm>
            <a:off x="6235548" y="2938633"/>
            <a:ext cx="2461500" cy="688500"/>
          </a:xfrm>
          <a:prstGeom prst="rect">
            <a:avLst/>
          </a:prstGeom>
          <a:noFill/>
          <a:ln>
            <a:noFill/>
          </a:ln>
        </p:spPr>
        <p:txBody>
          <a:bodyPr spcFirstLastPara="1" wrap="square" lIns="91425" tIns="91425" rIns="91425" bIns="91425" anchor="t" anchorCtr="0">
            <a:noAutofit/>
          </a:bodyPr>
          <a:lstStyle/>
          <a:p>
            <a:pPr marL="114300" marR="0" lvl="0" indent="0" algn="ctr"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Adobe Audition</a:t>
            </a:r>
            <a:endParaRPr/>
          </a:p>
        </p:txBody>
      </p:sp>
      <p:pic>
        <p:nvPicPr>
          <p:cNvPr id="1002" name="Google Shape;1002;p38"/>
          <p:cNvPicPr preferRelativeResize="0"/>
          <p:nvPr/>
        </p:nvPicPr>
        <p:blipFill rotWithShape="1">
          <a:blip r:embed="rId11">
            <a:alphaModFix/>
          </a:blip>
          <a:srcRect/>
          <a:stretch/>
        </p:blipFill>
        <p:spPr>
          <a:xfrm>
            <a:off x="5899108" y="2856938"/>
            <a:ext cx="672879" cy="657186"/>
          </a:xfrm>
          <a:prstGeom prst="rect">
            <a:avLst/>
          </a:prstGeom>
          <a:noFill/>
          <a:ln>
            <a:noFill/>
          </a:ln>
        </p:spPr>
      </p:pic>
      <p:pic>
        <p:nvPicPr>
          <p:cNvPr id="1003" name="Google Shape;1003;p38" descr="Text&#10;&#10;Description automatically generated"/>
          <p:cNvPicPr preferRelativeResize="0"/>
          <p:nvPr/>
        </p:nvPicPr>
        <p:blipFill rotWithShape="1">
          <a:blip r:embed="rId12">
            <a:alphaModFix/>
          </a:blip>
          <a:srcRect/>
          <a:stretch/>
        </p:blipFill>
        <p:spPr>
          <a:xfrm>
            <a:off x="0" y="4127632"/>
            <a:ext cx="2031736" cy="2031736"/>
          </a:xfrm>
          <a:prstGeom prst="ellipse">
            <a:avLst/>
          </a:prstGeom>
          <a:noFill/>
          <a:ln>
            <a:noFill/>
          </a:ln>
        </p:spPr>
      </p:pic>
      <p:grpSp>
        <p:nvGrpSpPr>
          <p:cNvPr id="1004" name="Google Shape;1004;p38"/>
          <p:cNvGrpSpPr/>
          <p:nvPr/>
        </p:nvGrpSpPr>
        <p:grpSpPr>
          <a:xfrm>
            <a:off x="0" y="4662237"/>
            <a:ext cx="9144000" cy="481263"/>
            <a:chOff x="0" y="4662237"/>
            <a:chExt cx="9144000" cy="481263"/>
          </a:xfrm>
        </p:grpSpPr>
        <p:pic>
          <p:nvPicPr>
            <p:cNvPr id="1005" name="Google Shape;1005;p38"/>
            <p:cNvPicPr preferRelativeResize="0"/>
            <p:nvPr/>
          </p:nvPicPr>
          <p:blipFill rotWithShape="1">
            <a:blip r:embed="rId13">
              <a:alphaModFix/>
            </a:blip>
            <a:srcRect/>
            <a:stretch/>
          </p:blipFill>
          <p:spPr>
            <a:xfrm>
              <a:off x="0" y="4662237"/>
              <a:ext cx="9144000" cy="481263"/>
            </a:xfrm>
            <a:prstGeom prst="rect">
              <a:avLst/>
            </a:prstGeom>
            <a:noFill/>
            <a:ln>
              <a:noFill/>
            </a:ln>
          </p:spPr>
        </p:pic>
        <p:sp>
          <p:nvSpPr>
            <p:cNvPr id="1006" name="Google Shape;1006;p38"/>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87"/>
                                        </p:tgtEl>
                                        <p:attrNameLst>
                                          <p:attrName>style.visibility</p:attrName>
                                        </p:attrNameLst>
                                      </p:cBhvr>
                                      <p:to>
                                        <p:strVal val="visible"/>
                                      </p:to>
                                    </p:set>
                                    <p:anim calcmode="lin" valueType="num">
                                      <p:cBhvr additive="base">
                                        <p:cTn id="7" dur="500"/>
                                        <p:tgtEl>
                                          <p:spTgt spid="987"/>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994"/>
                                        </p:tgtEl>
                                        <p:attrNameLst>
                                          <p:attrName>style.visibility</p:attrName>
                                        </p:attrNameLst>
                                      </p:cBhvr>
                                      <p:to>
                                        <p:strVal val="visible"/>
                                      </p:to>
                                    </p:set>
                                    <p:anim calcmode="lin" valueType="num">
                                      <p:cBhvr additive="base">
                                        <p:cTn id="12" dur="500"/>
                                        <p:tgtEl>
                                          <p:spTgt spid="994"/>
                                        </p:tgtEl>
                                        <p:attrNameLst>
                                          <p:attrName>ppt_w</p:attrName>
                                        </p:attrNameLst>
                                      </p:cBhvr>
                                      <p:tavLst>
                                        <p:tav tm="0">
                                          <p:val>
                                            <p:strVal val="0"/>
                                          </p:val>
                                        </p:tav>
                                        <p:tav tm="100000">
                                          <p:val>
                                            <p:strVal val="#ppt_w"/>
                                          </p:val>
                                        </p:tav>
                                      </p:tavLst>
                                    </p:anim>
                                    <p:anim calcmode="lin" valueType="num">
                                      <p:cBhvr additive="base">
                                        <p:cTn id="13" dur="500"/>
                                        <p:tgtEl>
                                          <p:spTgt spid="994"/>
                                        </p:tgtEl>
                                        <p:attrNameLst>
                                          <p:attrName>ppt_h</p:attrName>
                                        </p:attrNameLst>
                                      </p:cBhvr>
                                      <p:tavLst>
                                        <p:tav tm="0">
                                          <p:val>
                                            <p:str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986">
                                            <p:txEl>
                                              <p:pRg st="0" end="0"/>
                                            </p:txEl>
                                          </p:spTgt>
                                        </p:tgtEl>
                                        <p:attrNameLst>
                                          <p:attrName>style.visibility</p:attrName>
                                        </p:attrNameLst>
                                      </p:cBhvr>
                                      <p:to>
                                        <p:strVal val="visible"/>
                                      </p:to>
                                    </p:set>
                                    <p:anim calcmode="lin" valueType="num">
                                      <p:cBhvr additive="base">
                                        <p:cTn id="16" dur="500"/>
                                        <p:tgtEl>
                                          <p:spTgt spid="986">
                                            <p:txEl>
                                              <p:pRg st="0" end="0"/>
                                            </p:txEl>
                                          </p:spTgt>
                                        </p:tgtEl>
                                        <p:attrNameLst>
                                          <p:attrName>ppt_w</p:attrName>
                                        </p:attrNameLst>
                                      </p:cBhvr>
                                      <p:tavLst>
                                        <p:tav tm="0">
                                          <p:val>
                                            <p:strVal val="0"/>
                                          </p:val>
                                        </p:tav>
                                        <p:tav tm="100000">
                                          <p:val>
                                            <p:strVal val="#ppt_w"/>
                                          </p:val>
                                        </p:tav>
                                      </p:tavLst>
                                    </p:anim>
                                    <p:anim calcmode="lin" valueType="num">
                                      <p:cBhvr additive="base">
                                        <p:cTn id="17" dur="500"/>
                                        <p:tgtEl>
                                          <p:spTgt spid="986">
                                            <p:txEl>
                                              <p:pRg st="0" end="0"/>
                                            </p:txEl>
                                          </p:spTgt>
                                        </p:tgtEl>
                                        <p:attrNameLst>
                                          <p:attrName>ppt_h</p:attrName>
                                        </p:attrNameLst>
                                      </p:cBhvr>
                                      <p:tavLst>
                                        <p:tav tm="0">
                                          <p:val>
                                            <p:strVal val="0"/>
                                          </p:val>
                                        </p:tav>
                                        <p:tav tm="100000">
                                          <p:val>
                                            <p:strVal val="#ppt_h"/>
                                          </p:val>
                                        </p:tav>
                                      </p:tavLst>
                                    </p:anim>
                                  </p:childTnLst>
                                </p:cTn>
                              </p:par>
                              <p:par>
                                <p:cTn id="18" presetID="23" presetClass="entr" presetSubtype="16" fill="hold" nodeType="withEffect">
                                  <p:stCondLst>
                                    <p:cond delay="0"/>
                                  </p:stCondLst>
                                  <p:childTnLst>
                                    <p:set>
                                      <p:cBhvr>
                                        <p:cTn id="19" dur="1" fill="hold">
                                          <p:stCondLst>
                                            <p:cond delay="0"/>
                                          </p:stCondLst>
                                        </p:cTn>
                                        <p:tgtEl>
                                          <p:spTgt spid="986">
                                            <p:txEl>
                                              <p:pRg st="1" end="1"/>
                                            </p:txEl>
                                          </p:spTgt>
                                        </p:tgtEl>
                                        <p:attrNameLst>
                                          <p:attrName>style.visibility</p:attrName>
                                        </p:attrNameLst>
                                      </p:cBhvr>
                                      <p:to>
                                        <p:strVal val="visible"/>
                                      </p:to>
                                    </p:set>
                                    <p:anim calcmode="lin" valueType="num">
                                      <p:cBhvr additive="base">
                                        <p:cTn id="20" dur="500"/>
                                        <p:tgtEl>
                                          <p:spTgt spid="986">
                                            <p:txEl>
                                              <p:pRg st="1" end="1"/>
                                            </p:txEl>
                                          </p:spTgt>
                                        </p:tgtEl>
                                        <p:attrNameLst>
                                          <p:attrName>ppt_w</p:attrName>
                                        </p:attrNameLst>
                                      </p:cBhvr>
                                      <p:tavLst>
                                        <p:tav tm="0">
                                          <p:val>
                                            <p:strVal val="0"/>
                                          </p:val>
                                        </p:tav>
                                        <p:tav tm="100000">
                                          <p:val>
                                            <p:strVal val="#ppt_w"/>
                                          </p:val>
                                        </p:tav>
                                      </p:tavLst>
                                    </p:anim>
                                    <p:anim calcmode="lin" valueType="num">
                                      <p:cBhvr additive="base">
                                        <p:cTn id="21" dur="500"/>
                                        <p:tgtEl>
                                          <p:spTgt spid="986">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nodeType="clickEffect">
                                  <p:stCondLst>
                                    <p:cond delay="0"/>
                                  </p:stCondLst>
                                  <p:childTnLst>
                                    <p:set>
                                      <p:cBhvr>
                                        <p:cTn id="25" dur="1" fill="hold">
                                          <p:stCondLst>
                                            <p:cond delay="0"/>
                                          </p:stCondLst>
                                        </p:cTn>
                                        <p:tgtEl>
                                          <p:spTgt spid="989"/>
                                        </p:tgtEl>
                                        <p:attrNameLst>
                                          <p:attrName>style.visibility</p:attrName>
                                        </p:attrNameLst>
                                      </p:cBhvr>
                                      <p:to>
                                        <p:strVal val="visible"/>
                                      </p:to>
                                    </p:set>
                                    <p:anim calcmode="lin" valueType="num">
                                      <p:cBhvr additive="base">
                                        <p:cTn id="26" dur="500"/>
                                        <p:tgtEl>
                                          <p:spTgt spid="989"/>
                                        </p:tgtEl>
                                        <p:attrNameLst>
                                          <p:attrName>ppt_w</p:attrName>
                                        </p:attrNameLst>
                                      </p:cBhvr>
                                      <p:tavLst>
                                        <p:tav tm="0">
                                          <p:val>
                                            <p:strVal val="0"/>
                                          </p:val>
                                        </p:tav>
                                        <p:tav tm="100000">
                                          <p:val>
                                            <p:strVal val="#ppt_w"/>
                                          </p:val>
                                        </p:tav>
                                      </p:tavLst>
                                    </p:anim>
                                    <p:anim calcmode="lin" valueType="num">
                                      <p:cBhvr additive="base">
                                        <p:cTn id="27" dur="500"/>
                                        <p:tgtEl>
                                          <p:spTgt spid="989"/>
                                        </p:tgtEl>
                                        <p:attrNameLst>
                                          <p:attrName>ppt_h</p:attrName>
                                        </p:attrNameLst>
                                      </p:cBhvr>
                                      <p:tavLst>
                                        <p:tav tm="0">
                                          <p:val>
                                            <p:str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988"/>
                                        </p:tgtEl>
                                        <p:attrNameLst>
                                          <p:attrName>style.visibility</p:attrName>
                                        </p:attrNameLst>
                                      </p:cBhvr>
                                      <p:to>
                                        <p:strVal val="visible"/>
                                      </p:to>
                                    </p:set>
                                    <p:anim calcmode="lin" valueType="num">
                                      <p:cBhvr additive="base">
                                        <p:cTn id="30" dur="500"/>
                                        <p:tgtEl>
                                          <p:spTgt spid="988"/>
                                        </p:tgtEl>
                                        <p:attrNameLst>
                                          <p:attrName>ppt_w</p:attrName>
                                        </p:attrNameLst>
                                      </p:cBhvr>
                                      <p:tavLst>
                                        <p:tav tm="0">
                                          <p:val>
                                            <p:strVal val="0"/>
                                          </p:val>
                                        </p:tav>
                                        <p:tav tm="100000">
                                          <p:val>
                                            <p:strVal val="#ppt_w"/>
                                          </p:val>
                                        </p:tav>
                                      </p:tavLst>
                                    </p:anim>
                                    <p:anim calcmode="lin" valueType="num">
                                      <p:cBhvr additive="base">
                                        <p:cTn id="31" dur="500"/>
                                        <p:tgtEl>
                                          <p:spTgt spid="988"/>
                                        </p:tgtEl>
                                        <p:attrNameLst>
                                          <p:attrName>ppt_h</p:attrName>
                                        </p:attrNameLst>
                                      </p:cBhvr>
                                      <p:tavLst>
                                        <p:tav tm="0">
                                          <p:val>
                                            <p:str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991"/>
                                        </p:tgtEl>
                                        <p:attrNameLst>
                                          <p:attrName>style.visibility</p:attrName>
                                        </p:attrNameLst>
                                      </p:cBhvr>
                                      <p:to>
                                        <p:strVal val="visible"/>
                                      </p:to>
                                    </p:set>
                                    <p:anim calcmode="lin" valueType="num">
                                      <p:cBhvr additive="base">
                                        <p:cTn id="36" dur="500"/>
                                        <p:tgtEl>
                                          <p:spTgt spid="991"/>
                                        </p:tgtEl>
                                        <p:attrNameLst>
                                          <p:attrName>ppt_w</p:attrName>
                                        </p:attrNameLst>
                                      </p:cBhvr>
                                      <p:tavLst>
                                        <p:tav tm="0">
                                          <p:val>
                                            <p:strVal val="0"/>
                                          </p:val>
                                        </p:tav>
                                        <p:tav tm="100000">
                                          <p:val>
                                            <p:strVal val="#ppt_w"/>
                                          </p:val>
                                        </p:tav>
                                      </p:tavLst>
                                    </p:anim>
                                    <p:anim calcmode="lin" valueType="num">
                                      <p:cBhvr additive="base">
                                        <p:cTn id="37" dur="500"/>
                                        <p:tgtEl>
                                          <p:spTgt spid="991"/>
                                        </p:tgtEl>
                                        <p:attrNameLst>
                                          <p:attrName>ppt_h</p:attrName>
                                        </p:attrNameLst>
                                      </p:cBhvr>
                                      <p:tavLst>
                                        <p:tav tm="0">
                                          <p:val>
                                            <p:strVal val="0"/>
                                          </p:val>
                                        </p:tav>
                                        <p:tav tm="100000">
                                          <p:val>
                                            <p:strVal val="#ppt_h"/>
                                          </p:val>
                                        </p:tav>
                                      </p:tavLst>
                                    </p:anim>
                                  </p:childTnLst>
                                </p:cTn>
                              </p:par>
                              <p:par>
                                <p:cTn id="38" presetID="23" presetClass="entr" presetSubtype="16" fill="hold" nodeType="withEffect">
                                  <p:stCondLst>
                                    <p:cond delay="0"/>
                                  </p:stCondLst>
                                  <p:childTnLst>
                                    <p:set>
                                      <p:cBhvr>
                                        <p:cTn id="39" dur="1" fill="hold">
                                          <p:stCondLst>
                                            <p:cond delay="0"/>
                                          </p:stCondLst>
                                        </p:cTn>
                                        <p:tgtEl>
                                          <p:spTgt spid="990"/>
                                        </p:tgtEl>
                                        <p:attrNameLst>
                                          <p:attrName>style.visibility</p:attrName>
                                        </p:attrNameLst>
                                      </p:cBhvr>
                                      <p:to>
                                        <p:strVal val="visible"/>
                                      </p:to>
                                    </p:set>
                                    <p:anim calcmode="lin" valueType="num">
                                      <p:cBhvr additive="base">
                                        <p:cTn id="40" dur="500"/>
                                        <p:tgtEl>
                                          <p:spTgt spid="990"/>
                                        </p:tgtEl>
                                        <p:attrNameLst>
                                          <p:attrName>ppt_w</p:attrName>
                                        </p:attrNameLst>
                                      </p:cBhvr>
                                      <p:tavLst>
                                        <p:tav tm="0">
                                          <p:val>
                                            <p:strVal val="0"/>
                                          </p:val>
                                        </p:tav>
                                        <p:tav tm="100000">
                                          <p:val>
                                            <p:strVal val="#ppt_w"/>
                                          </p:val>
                                        </p:tav>
                                      </p:tavLst>
                                    </p:anim>
                                    <p:anim calcmode="lin" valueType="num">
                                      <p:cBhvr additive="base">
                                        <p:cTn id="41" dur="500"/>
                                        <p:tgtEl>
                                          <p:spTgt spid="990"/>
                                        </p:tgtEl>
                                        <p:attrNameLst>
                                          <p:attrName>ppt_h</p:attrName>
                                        </p:attrNameLst>
                                      </p:cBhvr>
                                      <p:tavLst>
                                        <p:tav tm="0">
                                          <p:val>
                                            <p:str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nodeType="clickEffect">
                                  <p:stCondLst>
                                    <p:cond delay="0"/>
                                  </p:stCondLst>
                                  <p:childTnLst>
                                    <p:set>
                                      <p:cBhvr>
                                        <p:cTn id="45" dur="1" fill="hold">
                                          <p:stCondLst>
                                            <p:cond delay="0"/>
                                          </p:stCondLst>
                                        </p:cTn>
                                        <p:tgtEl>
                                          <p:spTgt spid="993"/>
                                        </p:tgtEl>
                                        <p:attrNameLst>
                                          <p:attrName>style.visibility</p:attrName>
                                        </p:attrNameLst>
                                      </p:cBhvr>
                                      <p:to>
                                        <p:strVal val="visible"/>
                                      </p:to>
                                    </p:set>
                                    <p:anim calcmode="lin" valueType="num">
                                      <p:cBhvr additive="base">
                                        <p:cTn id="46" dur="500"/>
                                        <p:tgtEl>
                                          <p:spTgt spid="993"/>
                                        </p:tgtEl>
                                        <p:attrNameLst>
                                          <p:attrName>ppt_w</p:attrName>
                                        </p:attrNameLst>
                                      </p:cBhvr>
                                      <p:tavLst>
                                        <p:tav tm="0">
                                          <p:val>
                                            <p:strVal val="0"/>
                                          </p:val>
                                        </p:tav>
                                        <p:tav tm="100000">
                                          <p:val>
                                            <p:strVal val="#ppt_w"/>
                                          </p:val>
                                        </p:tav>
                                      </p:tavLst>
                                    </p:anim>
                                    <p:anim calcmode="lin" valueType="num">
                                      <p:cBhvr additive="base">
                                        <p:cTn id="47" dur="500"/>
                                        <p:tgtEl>
                                          <p:spTgt spid="993"/>
                                        </p:tgtEl>
                                        <p:attrNameLst>
                                          <p:attrName>ppt_h</p:attrName>
                                        </p:attrNameLst>
                                      </p:cBhvr>
                                      <p:tavLst>
                                        <p:tav tm="0">
                                          <p:val>
                                            <p:strVal val="0"/>
                                          </p:val>
                                        </p:tav>
                                        <p:tav tm="100000">
                                          <p:val>
                                            <p:strVal val="#ppt_h"/>
                                          </p:val>
                                        </p:tav>
                                      </p:tavLst>
                                    </p:anim>
                                  </p:childTnLst>
                                </p:cTn>
                              </p:par>
                              <p:par>
                                <p:cTn id="48" presetID="23" presetClass="entr" presetSubtype="16" fill="hold" nodeType="withEffect">
                                  <p:stCondLst>
                                    <p:cond delay="0"/>
                                  </p:stCondLst>
                                  <p:childTnLst>
                                    <p:set>
                                      <p:cBhvr>
                                        <p:cTn id="49" dur="1" fill="hold">
                                          <p:stCondLst>
                                            <p:cond delay="0"/>
                                          </p:stCondLst>
                                        </p:cTn>
                                        <p:tgtEl>
                                          <p:spTgt spid="992"/>
                                        </p:tgtEl>
                                        <p:attrNameLst>
                                          <p:attrName>style.visibility</p:attrName>
                                        </p:attrNameLst>
                                      </p:cBhvr>
                                      <p:to>
                                        <p:strVal val="visible"/>
                                      </p:to>
                                    </p:set>
                                    <p:anim calcmode="lin" valueType="num">
                                      <p:cBhvr additive="base">
                                        <p:cTn id="50" dur="500"/>
                                        <p:tgtEl>
                                          <p:spTgt spid="992"/>
                                        </p:tgtEl>
                                        <p:attrNameLst>
                                          <p:attrName>ppt_w</p:attrName>
                                        </p:attrNameLst>
                                      </p:cBhvr>
                                      <p:tavLst>
                                        <p:tav tm="0">
                                          <p:val>
                                            <p:strVal val="0"/>
                                          </p:val>
                                        </p:tav>
                                        <p:tav tm="100000">
                                          <p:val>
                                            <p:strVal val="#ppt_w"/>
                                          </p:val>
                                        </p:tav>
                                      </p:tavLst>
                                    </p:anim>
                                    <p:anim calcmode="lin" valueType="num">
                                      <p:cBhvr additive="base">
                                        <p:cTn id="51" dur="500"/>
                                        <p:tgtEl>
                                          <p:spTgt spid="992"/>
                                        </p:tgtEl>
                                        <p:attrNameLst>
                                          <p:attrName>ppt_h</p:attrName>
                                        </p:attrNameLst>
                                      </p:cBhvr>
                                      <p:tavLst>
                                        <p:tav tm="0">
                                          <p:val>
                                            <p:strVal val="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23" presetClass="entr" presetSubtype="16" fill="hold" nodeType="clickEffect">
                                  <p:stCondLst>
                                    <p:cond delay="0"/>
                                  </p:stCondLst>
                                  <p:childTnLst>
                                    <p:set>
                                      <p:cBhvr>
                                        <p:cTn id="55" dur="1" fill="hold">
                                          <p:stCondLst>
                                            <p:cond delay="0"/>
                                          </p:stCondLst>
                                        </p:cTn>
                                        <p:tgtEl>
                                          <p:spTgt spid="998"/>
                                        </p:tgtEl>
                                        <p:attrNameLst>
                                          <p:attrName>style.visibility</p:attrName>
                                        </p:attrNameLst>
                                      </p:cBhvr>
                                      <p:to>
                                        <p:strVal val="visible"/>
                                      </p:to>
                                    </p:set>
                                    <p:anim calcmode="lin" valueType="num">
                                      <p:cBhvr additive="base">
                                        <p:cTn id="56" dur="500"/>
                                        <p:tgtEl>
                                          <p:spTgt spid="998"/>
                                        </p:tgtEl>
                                        <p:attrNameLst>
                                          <p:attrName>ppt_w</p:attrName>
                                        </p:attrNameLst>
                                      </p:cBhvr>
                                      <p:tavLst>
                                        <p:tav tm="0">
                                          <p:val>
                                            <p:strVal val="0"/>
                                          </p:val>
                                        </p:tav>
                                        <p:tav tm="100000">
                                          <p:val>
                                            <p:strVal val="#ppt_w"/>
                                          </p:val>
                                        </p:tav>
                                      </p:tavLst>
                                    </p:anim>
                                    <p:anim calcmode="lin" valueType="num">
                                      <p:cBhvr additive="base">
                                        <p:cTn id="57" dur="500"/>
                                        <p:tgtEl>
                                          <p:spTgt spid="998"/>
                                        </p:tgtEl>
                                        <p:attrNameLst>
                                          <p:attrName>ppt_h</p:attrName>
                                        </p:attrNameLst>
                                      </p:cBhvr>
                                      <p:tavLst>
                                        <p:tav tm="0">
                                          <p:val>
                                            <p:strVal val="0"/>
                                          </p:val>
                                        </p:tav>
                                        <p:tav tm="100000">
                                          <p:val>
                                            <p:strVal val="#ppt_h"/>
                                          </p:val>
                                        </p:tav>
                                      </p:tavLst>
                                    </p:anim>
                                  </p:childTnLst>
                                </p:cTn>
                              </p:par>
                              <p:par>
                                <p:cTn id="58" presetID="23" presetClass="entr" presetSubtype="16" fill="hold" nodeType="withEffect">
                                  <p:stCondLst>
                                    <p:cond delay="0"/>
                                  </p:stCondLst>
                                  <p:childTnLst>
                                    <p:set>
                                      <p:cBhvr>
                                        <p:cTn id="59" dur="1" fill="hold">
                                          <p:stCondLst>
                                            <p:cond delay="0"/>
                                          </p:stCondLst>
                                        </p:cTn>
                                        <p:tgtEl>
                                          <p:spTgt spid="997"/>
                                        </p:tgtEl>
                                        <p:attrNameLst>
                                          <p:attrName>style.visibility</p:attrName>
                                        </p:attrNameLst>
                                      </p:cBhvr>
                                      <p:to>
                                        <p:strVal val="visible"/>
                                      </p:to>
                                    </p:set>
                                    <p:anim calcmode="lin" valueType="num">
                                      <p:cBhvr additive="base">
                                        <p:cTn id="60" dur="500"/>
                                        <p:tgtEl>
                                          <p:spTgt spid="997"/>
                                        </p:tgtEl>
                                        <p:attrNameLst>
                                          <p:attrName>ppt_w</p:attrName>
                                        </p:attrNameLst>
                                      </p:cBhvr>
                                      <p:tavLst>
                                        <p:tav tm="0">
                                          <p:val>
                                            <p:strVal val="0"/>
                                          </p:val>
                                        </p:tav>
                                        <p:tav tm="100000">
                                          <p:val>
                                            <p:strVal val="#ppt_w"/>
                                          </p:val>
                                        </p:tav>
                                      </p:tavLst>
                                    </p:anim>
                                    <p:anim calcmode="lin" valueType="num">
                                      <p:cBhvr additive="base">
                                        <p:cTn id="61" dur="500"/>
                                        <p:tgtEl>
                                          <p:spTgt spid="997"/>
                                        </p:tgtEl>
                                        <p:attrNameLst>
                                          <p:attrName>ppt_h</p:attrName>
                                        </p:attrNameLst>
                                      </p:cBhvr>
                                      <p:tavLst>
                                        <p:tav tm="0">
                                          <p:val>
                                            <p:strVal val="0"/>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23" presetClass="entr" presetSubtype="16" fill="hold" nodeType="clickEffect">
                                  <p:stCondLst>
                                    <p:cond delay="0"/>
                                  </p:stCondLst>
                                  <p:childTnLst>
                                    <p:set>
                                      <p:cBhvr>
                                        <p:cTn id="65" dur="1" fill="hold">
                                          <p:stCondLst>
                                            <p:cond delay="0"/>
                                          </p:stCondLst>
                                        </p:cTn>
                                        <p:tgtEl>
                                          <p:spTgt spid="1000"/>
                                        </p:tgtEl>
                                        <p:attrNameLst>
                                          <p:attrName>style.visibility</p:attrName>
                                        </p:attrNameLst>
                                      </p:cBhvr>
                                      <p:to>
                                        <p:strVal val="visible"/>
                                      </p:to>
                                    </p:set>
                                    <p:anim calcmode="lin" valueType="num">
                                      <p:cBhvr additive="base">
                                        <p:cTn id="66" dur="500"/>
                                        <p:tgtEl>
                                          <p:spTgt spid="1000"/>
                                        </p:tgtEl>
                                        <p:attrNameLst>
                                          <p:attrName>ppt_w</p:attrName>
                                        </p:attrNameLst>
                                      </p:cBhvr>
                                      <p:tavLst>
                                        <p:tav tm="0">
                                          <p:val>
                                            <p:strVal val="0"/>
                                          </p:val>
                                        </p:tav>
                                        <p:tav tm="100000">
                                          <p:val>
                                            <p:strVal val="#ppt_w"/>
                                          </p:val>
                                        </p:tav>
                                      </p:tavLst>
                                    </p:anim>
                                    <p:anim calcmode="lin" valueType="num">
                                      <p:cBhvr additive="base">
                                        <p:cTn id="67" dur="500"/>
                                        <p:tgtEl>
                                          <p:spTgt spid="1000"/>
                                        </p:tgtEl>
                                        <p:attrNameLst>
                                          <p:attrName>ppt_h</p:attrName>
                                        </p:attrNameLst>
                                      </p:cBhvr>
                                      <p:tavLst>
                                        <p:tav tm="0">
                                          <p:val>
                                            <p:strVal val="0"/>
                                          </p:val>
                                        </p:tav>
                                        <p:tav tm="100000">
                                          <p:val>
                                            <p:strVal val="#ppt_h"/>
                                          </p:val>
                                        </p:tav>
                                      </p:tavLst>
                                    </p:anim>
                                  </p:childTnLst>
                                </p:cTn>
                              </p:par>
                              <p:par>
                                <p:cTn id="68" presetID="23" presetClass="entr" presetSubtype="16" fill="hold" nodeType="withEffect">
                                  <p:stCondLst>
                                    <p:cond delay="0"/>
                                  </p:stCondLst>
                                  <p:childTnLst>
                                    <p:set>
                                      <p:cBhvr>
                                        <p:cTn id="69" dur="1" fill="hold">
                                          <p:stCondLst>
                                            <p:cond delay="0"/>
                                          </p:stCondLst>
                                        </p:cTn>
                                        <p:tgtEl>
                                          <p:spTgt spid="999"/>
                                        </p:tgtEl>
                                        <p:attrNameLst>
                                          <p:attrName>style.visibility</p:attrName>
                                        </p:attrNameLst>
                                      </p:cBhvr>
                                      <p:to>
                                        <p:strVal val="visible"/>
                                      </p:to>
                                    </p:set>
                                    <p:anim calcmode="lin" valueType="num">
                                      <p:cBhvr additive="base">
                                        <p:cTn id="70" dur="500"/>
                                        <p:tgtEl>
                                          <p:spTgt spid="999"/>
                                        </p:tgtEl>
                                        <p:attrNameLst>
                                          <p:attrName>ppt_w</p:attrName>
                                        </p:attrNameLst>
                                      </p:cBhvr>
                                      <p:tavLst>
                                        <p:tav tm="0">
                                          <p:val>
                                            <p:strVal val="0"/>
                                          </p:val>
                                        </p:tav>
                                        <p:tav tm="100000">
                                          <p:val>
                                            <p:strVal val="#ppt_w"/>
                                          </p:val>
                                        </p:tav>
                                      </p:tavLst>
                                    </p:anim>
                                    <p:anim calcmode="lin" valueType="num">
                                      <p:cBhvr additive="base">
                                        <p:cTn id="71" dur="500"/>
                                        <p:tgtEl>
                                          <p:spTgt spid="999"/>
                                        </p:tgtEl>
                                        <p:attrNameLst>
                                          <p:attrName>ppt_h</p:attrName>
                                        </p:attrNameLst>
                                      </p:cBhvr>
                                      <p:tavLst>
                                        <p:tav tm="0">
                                          <p:val>
                                            <p:strVal val="0"/>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23" presetClass="entr" presetSubtype="16" fill="hold" nodeType="clickEffect">
                                  <p:stCondLst>
                                    <p:cond delay="0"/>
                                  </p:stCondLst>
                                  <p:childTnLst>
                                    <p:set>
                                      <p:cBhvr>
                                        <p:cTn id="75" dur="1" fill="hold">
                                          <p:stCondLst>
                                            <p:cond delay="0"/>
                                          </p:stCondLst>
                                        </p:cTn>
                                        <p:tgtEl>
                                          <p:spTgt spid="1002"/>
                                        </p:tgtEl>
                                        <p:attrNameLst>
                                          <p:attrName>style.visibility</p:attrName>
                                        </p:attrNameLst>
                                      </p:cBhvr>
                                      <p:to>
                                        <p:strVal val="visible"/>
                                      </p:to>
                                    </p:set>
                                    <p:anim calcmode="lin" valueType="num">
                                      <p:cBhvr additive="base">
                                        <p:cTn id="76" dur="500"/>
                                        <p:tgtEl>
                                          <p:spTgt spid="1002"/>
                                        </p:tgtEl>
                                        <p:attrNameLst>
                                          <p:attrName>ppt_w</p:attrName>
                                        </p:attrNameLst>
                                      </p:cBhvr>
                                      <p:tavLst>
                                        <p:tav tm="0">
                                          <p:val>
                                            <p:strVal val="0"/>
                                          </p:val>
                                        </p:tav>
                                        <p:tav tm="100000">
                                          <p:val>
                                            <p:strVal val="#ppt_w"/>
                                          </p:val>
                                        </p:tav>
                                      </p:tavLst>
                                    </p:anim>
                                    <p:anim calcmode="lin" valueType="num">
                                      <p:cBhvr additive="base">
                                        <p:cTn id="77" dur="500"/>
                                        <p:tgtEl>
                                          <p:spTgt spid="1002"/>
                                        </p:tgtEl>
                                        <p:attrNameLst>
                                          <p:attrName>ppt_h</p:attrName>
                                        </p:attrNameLst>
                                      </p:cBhvr>
                                      <p:tavLst>
                                        <p:tav tm="0">
                                          <p:val>
                                            <p:strVal val="0"/>
                                          </p:val>
                                        </p:tav>
                                        <p:tav tm="100000">
                                          <p:val>
                                            <p:strVal val="#ppt_h"/>
                                          </p:val>
                                        </p:tav>
                                      </p:tavLst>
                                    </p:anim>
                                  </p:childTnLst>
                                </p:cTn>
                              </p:par>
                              <p:par>
                                <p:cTn id="78" presetID="23" presetClass="entr" presetSubtype="16" fill="hold" nodeType="withEffect">
                                  <p:stCondLst>
                                    <p:cond delay="0"/>
                                  </p:stCondLst>
                                  <p:childTnLst>
                                    <p:set>
                                      <p:cBhvr>
                                        <p:cTn id="79" dur="1" fill="hold">
                                          <p:stCondLst>
                                            <p:cond delay="0"/>
                                          </p:stCondLst>
                                        </p:cTn>
                                        <p:tgtEl>
                                          <p:spTgt spid="1001"/>
                                        </p:tgtEl>
                                        <p:attrNameLst>
                                          <p:attrName>style.visibility</p:attrName>
                                        </p:attrNameLst>
                                      </p:cBhvr>
                                      <p:to>
                                        <p:strVal val="visible"/>
                                      </p:to>
                                    </p:set>
                                    <p:anim calcmode="lin" valueType="num">
                                      <p:cBhvr additive="base">
                                        <p:cTn id="80" dur="500"/>
                                        <p:tgtEl>
                                          <p:spTgt spid="1001"/>
                                        </p:tgtEl>
                                        <p:attrNameLst>
                                          <p:attrName>ppt_w</p:attrName>
                                        </p:attrNameLst>
                                      </p:cBhvr>
                                      <p:tavLst>
                                        <p:tav tm="0">
                                          <p:val>
                                            <p:strVal val="0"/>
                                          </p:val>
                                        </p:tav>
                                        <p:tav tm="100000">
                                          <p:val>
                                            <p:strVal val="#ppt_w"/>
                                          </p:val>
                                        </p:tav>
                                      </p:tavLst>
                                    </p:anim>
                                    <p:anim calcmode="lin" valueType="num">
                                      <p:cBhvr additive="base">
                                        <p:cTn id="81" dur="500"/>
                                        <p:tgtEl>
                                          <p:spTgt spid="1001"/>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10"/>
        <p:cNvGrpSpPr/>
        <p:nvPr/>
      </p:nvGrpSpPr>
      <p:grpSpPr>
        <a:xfrm>
          <a:off x="0" y="0"/>
          <a:ext cx="0" cy="0"/>
          <a:chOff x="0" y="0"/>
          <a:chExt cx="0" cy="0"/>
        </a:xfrm>
      </p:grpSpPr>
      <p:sp>
        <p:nvSpPr>
          <p:cNvPr id="1011" name="Google Shape;1011;p39"/>
          <p:cNvSpPr txBox="1">
            <a:spLocks noGrp="1"/>
          </p:cNvSpPr>
          <p:nvPr>
            <p:ph type="body" idx="1"/>
          </p:nvPr>
        </p:nvSpPr>
        <p:spPr>
          <a:xfrm>
            <a:off x="1661193" y="2449280"/>
            <a:ext cx="2461500" cy="688500"/>
          </a:xfrm>
          <a:prstGeom prst="rect">
            <a:avLst/>
          </a:prstGeom>
          <a:noFill/>
          <a:ln>
            <a:noFill/>
          </a:ln>
        </p:spPr>
        <p:txBody>
          <a:bodyPr spcFirstLastPara="1" wrap="square" lIns="91425" tIns="91425" rIns="91425" bIns="91425" anchor="t" anchorCtr="0">
            <a:noAutofit/>
          </a:bodyPr>
          <a:lstStyle/>
          <a:p>
            <a:pPr marL="114300" lvl="0" indent="0" algn="ctr" rtl="0">
              <a:lnSpc>
                <a:spcPct val="115000"/>
              </a:lnSpc>
              <a:spcBef>
                <a:spcPts val="0"/>
              </a:spcBef>
              <a:spcAft>
                <a:spcPts val="0"/>
              </a:spcAft>
              <a:buSzPts val="1800"/>
              <a:buNone/>
            </a:pPr>
            <a:r>
              <a:rPr lang="en-US"/>
              <a:t>Cubase</a:t>
            </a:r>
            <a:endParaRPr/>
          </a:p>
        </p:txBody>
      </p:sp>
      <p:sp>
        <p:nvSpPr>
          <p:cNvPr id="1012" name="Google Shape;1012;p39"/>
          <p:cNvSpPr/>
          <p:nvPr/>
        </p:nvSpPr>
        <p:spPr>
          <a:xfrm>
            <a:off x="3123531" y="1014262"/>
            <a:ext cx="2896948"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0" i="0" u="none" strike="noStrike" cap="none">
                <a:solidFill>
                  <a:schemeClr val="accent5"/>
                </a:solidFill>
                <a:latin typeface="Arial"/>
                <a:ea typeface="Arial"/>
                <a:cs typeface="Arial"/>
                <a:sym typeface="Arial"/>
              </a:rPr>
              <a:t>Audio </a:t>
            </a:r>
            <a:r>
              <a:rPr lang="en-US" sz="4000" b="0" i="0" u="none" strike="noStrike" cap="none">
                <a:solidFill>
                  <a:schemeClr val="accent1"/>
                </a:solidFill>
                <a:latin typeface="Arial"/>
                <a:ea typeface="Arial"/>
                <a:cs typeface="Arial"/>
                <a:sym typeface="Arial"/>
              </a:rPr>
              <a:t>Video</a:t>
            </a:r>
            <a:endParaRPr/>
          </a:p>
        </p:txBody>
      </p:sp>
      <p:sp>
        <p:nvSpPr>
          <p:cNvPr id="1013" name="Google Shape;1013;p39"/>
          <p:cNvSpPr txBox="1"/>
          <p:nvPr/>
        </p:nvSpPr>
        <p:spPr>
          <a:xfrm>
            <a:off x="3766843" y="2456179"/>
            <a:ext cx="2461500" cy="688500"/>
          </a:xfrm>
          <a:prstGeom prst="rect">
            <a:avLst/>
          </a:prstGeom>
          <a:noFill/>
          <a:ln>
            <a:noFill/>
          </a:ln>
        </p:spPr>
        <p:txBody>
          <a:bodyPr spcFirstLastPara="1" wrap="square" lIns="91425" tIns="91425" rIns="91425" bIns="91425" anchor="t" anchorCtr="0">
            <a:noAutofit/>
          </a:bodyPr>
          <a:lstStyle/>
          <a:p>
            <a:pPr marL="114300" marR="0" lvl="0" indent="0" algn="ctr"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ProTools</a:t>
            </a:r>
            <a:endParaRPr sz="1400" b="0" i="0" u="none" strike="noStrike" cap="none">
              <a:solidFill>
                <a:schemeClr val="accent5"/>
              </a:solidFill>
              <a:latin typeface="Open Sans"/>
              <a:ea typeface="Open Sans"/>
              <a:cs typeface="Open Sans"/>
              <a:sym typeface="Open Sans"/>
            </a:endParaRPr>
          </a:p>
        </p:txBody>
      </p:sp>
      <p:pic>
        <p:nvPicPr>
          <p:cNvPr id="1014" name="Google Shape;1014;p39"/>
          <p:cNvPicPr preferRelativeResize="0"/>
          <p:nvPr/>
        </p:nvPicPr>
        <p:blipFill rotWithShape="1">
          <a:blip r:embed="rId3">
            <a:alphaModFix/>
          </a:blip>
          <a:srcRect/>
          <a:stretch/>
        </p:blipFill>
        <p:spPr>
          <a:xfrm>
            <a:off x="3766843" y="2347525"/>
            <a:ext cx="655906" cy="655906"/>
          </a:xfrm>
          <a:prstGeom prst="rect">
            <a:avLst/>
          </a:prstGeom>
          <a:noFill/>
          <a:ln>
            <a:noFill/>
          </a:ln>
        </p:spPr>
      </p:pic>
      <p:pic>
        <p:nvPicPr>
          <p:cNvPr id="1015" name="Google Shape;1015;p39"/>
          <p:cNvPicPr preferRelativeResize="0"/>
          <p:nvPr/>
        </p:nvPicPr>
        <p:blipFill rotWithShape="1">
          <a:blip r:embed="rId4">
            <a:alphaModFix/>
          </a:blip>
          <a:srcRect/>
          <a:stretch/>
        </p:blipFill>
        <p:spPr>
          <a:xfrm>
            <a:off x="1219442" y="2492897"/>
            <a:ext cx="1204714" cy="343530"/>
          </a:xfrm>
          <a:prstGeom prst="rect">
            <a:avLst/>
          </a:prstGeom>
          <a:noFill/>
          <a:ln>
            <a:noFill/>
          </a:ln>
        </p:spPr>
      </p:pic>
      <p:pic>
        <p:nvPicPr>
          <p:cNvPr id="1016" name="Google Shape;1016;p39" descr="Shape, circle&#10;&#10;Description automatically generated"/>
          <p:cNvPicPr preferRelativeResize="0"/>
          <p:nvPr/>
        </p:nvPicPr>
        <p:blipFill rotWithShape="1">
          <a:blip r:embed="rId5">
            <a:alphaModFix/>
          </a:blip>
          <a:srcRect/>
          <a:stretch/>
        </p:blipFill>
        <p:spPr>
          <a:xfrm>
            <a:off x="6177830" y="400312"/>
            <a:ext cx="818356" cy="818356"/>
          </a:xfrm>
          <a:prstGeom prst="rect">
            <a:avLst/>
          </a:prstGeom>
          <a:noFill/>
          <a:ln>
            <a:noFill/>
          </a:ln>
        </p:spPr>
      </p:pic>
      <p:pic>
        <p:nvPicPr>
          <p:cNvPr id="1017" name="Google Shape;1017;p39" descr="Shape, circle, square&#10;&#10;Description automatically generated"/>
          <p:cNvPicPr preferRelativeResize="0"/>
          <p:nvPr/>
        </p:nvPicPr>
        <p:blipFill rotWithShape="1">
          <a:blip r:embed="rId6">
            <a:alphaModFix/>
          </a:blip>
          <a:srcRect/>
          <a:stretch/>
        </p:blipFill>
        <p:spPr>
          <a:xfrm rot="10800000">
            <a:off x="-4077" y="-4312"/>
            <a:ext cx="1726459" cy="1726459"/>
          </a:xfrm>
          <a:prstGeom prst="rect">
            <a:avLst/>
          </a:prstGeom>
          <a:noFill/>
          <a:ln>
            <a:noFill/>
          </a:ln>
        </p:spPr>
      </p:pic>
      <p:sp>
        <p:nvSpPr>
          <p:cNvPr id="1018" name="Google Shape;1018;p39"/>
          <p:cNvSpPr txBox="1"/>
          <p:nvPr/>
        </p:nvSpPr>
        <p:spPr>
          <a:xfrm>
            <a:off x="5765436" y="2424919"/>
            <a:ext cx="2461500" cy="688500"/>
          </a:xfrm>
          <a:prstGeom prst="rect">
            <a:avLst/>
          </a:prstGeom>
          <a:noFill/>
          <a:ln>
            <a:noFill/>
          </a:ln>
        </p:spPr>
        <p:txBody>
          <a:bodyPr spcFirstLastPara="1" wrap="square" lIns="91425" tIns="91425" rIns="91425" bIns="91425" anchor="t" anchorCtr="0">
            <a:noAutofit/>
          </a:bodyPr>
          <a:lstStyle/>
          <a:p>
            <a:pPr marL="114300" marR="0" lvl="0" indent="0" algn="ctr"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Nuendo</a:t>
            </a:r>
            <a:endParaRPr sz="1400" b="0" i="0" u="none" strike="noStrike" cap="none">
              <a:solidFill>
                <a:schemeClr val="accent5"/>
              </a:solidFill>
              <a:latin typeface="Open Sans"/>
              <a:ea typeface="Open Sans"/>
              <a:cs typeface="Open Sans"/>
              <a:sym typeface="Open Sans"/>
            </a:endParaRPr>
          </a:p>
        </p:txBody>
      </p:sp>
      <p:pic>
        <p:nvPicPr>
          <p:cNvPr id="1019" name="Google Shape;1019;p39"/>
          <p:cNvPicPr preferRelativeResize="0"/>
          <p:nvPr/>
        </p:nvPicPr>
        <p:blipFill rotWithShape="1">
          <a:blip r:embed="rId7">
            <a:alphaModFix/>
          </a:blip>
          <a:srcRect/>
          <a:stretch/>
        </p:blipFill>
        <p:spPr>
          <a:xfrm>
            <a:off x="5840287" y="2347525"/>
            <a:ext cx="618086" cy="688501"/>
          </a:xfrm>
          <a:prstGeom prst="rect">
            <a:avLst/>
          </a:prstGeom>
          <a:noFill/>
          <a:ln>
            <a:noFill/>
          </a:ln>
        </p:spPr>
      </p:pic>
      <p:pic>
        <p:nvPicPr>
          <p:cNvPr id="1020" name="Google Shape;1020;p39" descr="Text&#10;&#10;Description automatically generated"/>
          <p:cNvPicPr preferRelativeResize="0"/>
          <p:nvPr/>
        </p:nvPicPr>
        <p:blipFill rotWithShape="1">
          <a:blip r:embed="rId8">
            <a:alphaModFix/>
          </a:blip>
          <a:srcRect/>
          <a:stretch/>
        </p:blipFill>
        <p:spPr>
          <a:xfrm>
            <a:off x="0" y="4127632"/>
            <a:ext cx="2031736" cy="2031736"/>
          </a:xfrm>
          <a:prstGeom prst="ellipse">
            <a:avLst/>
          </a:prstGeom>
          <a:noFill/>
          <a:ln>
            <a:noFill/>
          </a:ln>
        </p:spPr>
      </p:pic>
      <p:grpSp>
        <p:nvGrpSpPr>
          <p:cNvPr id="1021" name="Google Shape;1021;p39"/>
          <p:cNvGrpSpPr/>
          <p:nvPr/>
        </p:nvGrpSpPr>
        <p:grpSpPr>
          <a:xfrm>
            <a:off x="0" y="4662237"/>
            <a:ext cx="9144000" cy="481263"/>
            <a:chOff x="0" y="4662237"/>
            <a:chExt cx="9144000" cy="481263"/>
          </a:xfrm>
        </p:grpSpPr>
        <p:pic>
          <p:nvPicPr>
            <p:cNvPr id="1022" name="Google Shape;1022;p39"/>
            <p:cNvPicPr preferRelativeResize="0"/>
            <p:nvPr/>
          </p:nvPicPr>
          <p:blipFill rotWithShape="1">
            <a:blip r:embed="rId9">
              <a:alphaModFix/>
            </a:blip>
            <a:srcRect/>
            <a:stretch/>
          </p:blipFill>
          <p:spPr>
            <a:xfrm>
              <a:off x="0" y="4662237"/>
              <a:ext cx="9144000" cy="481263"/>
            </a:xfrm>
            <a:prstGeom prst="rect">
              <a:avLst/>
            </a:prstGeom>
            <a:noFill/>
            <a:ln>
              <a:noFill/>
            </a:ln>
          </p:spPr>
        </p:pic>
        <p:sp>
          <p:nvSpPr>
            <p:cNvPr id="1023" name="Google Shape;1023;p39"/>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015"/>
                                        </p:tgtEl>
                                        <p:attrNameLst>
                                          <p:attrName>style.visibility</p:attrName>
                                        </p:attrNameLst>
                                      </p:cBhvr>
                                      <p:to>
                                        <p:strVal val="visible"/>
                                      </p:to>
                                    </p:set>
                                    <p:anim calcmode="lin" valueType="num">
                                      <p:cBhvr additive="base">
                                        <p:cTn id="7" dur="500"/>
                                        <p:tgtEl>
                                          <p:spTgt spid="1015"/>
                                        </p:tgtEl>
                                        <p:attrNameLst>
                                          <p:attrName>ppt_w</p:attrName>
                                        </p:attrNameLst>
                                      </p:cBhvr>
                                      <p:tavLst>
                                        <p:tav tm="0">
                                          <p:val>
                                            <p:strVal val="0"/>
                                          </p:val>
                                        </p:tav>
                                        <p:tav tm="100000">
                                          <p:val>
                                            <p:strVal val="#ppt_w"/>
                                          </p:val>
                                        </p:tav>
                                      </p:tavLst>
                                    </p:anim>
                                    <p:anim calcmode="lin" valueType="num">
                                      <p:cBhvr additive="base">
                                        <p:cTn id="8" dur="500"/>
                                        <p:tgtEl>
                                          <p:spTgt spid="1015"/>
                                        </p:tgtEl>
                                        <p:attrNameLst>
                                          <p:attrName>ppt_h</p:attrName>
                                        </p:attrNameLst>
                                      </p:cBhvr>
                                      <p:tavLst>
                                        <p:tav tm="0">
                                          <p:val>
                                            <p:str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011">
                                            <p:txEl>
                                              <p:pRg st="0" end="0"/>
                                            </p:txEl>
                                          </p:spTgt>
                                        </p:tgtEl>
                                        <p:attrNameLst>
                                          <p:attrName>style.visibility</p:attrName>
                                        </p:attrNameLst>
                                      </p:cBhvr>
                                      <p:to>
                                        <p:strVal val="visible"/>
                                      </p:to>
                                    </p:set>
                                    <p:anim calcmode="lin" valueType="num">
                                      <p:cBhvr additive="base">
                                        <p:cTn id="11" dur="500"/>
                                        <p:tgtEl>
                                          <p:spTgt spid="1011">
                                            <p:txEl>
                                              <p:pRg st="0" end="0"/>
                                            </p:txEl>
                                          </p:spTgt>
                                        </p:tgtEl>
                                        <p:attrNameLst>
                                          <p:attrName>ppt_w</p:attrName>
                                        </p:attrNameLst>
                                      </p:cBhvr>
                                      <p:tavLst>
                                        <p:tav tm="0">
                                          <p:val>
                                            <p:strVal val="0"/>
                                          </p:val>
                                        </p:tav>
                                        <p:tav tm="100000">
                                          <p:val>
                                            <p:strVal val="#ppt_w"/>
                                          </p:val>
                                        </p:tav>
                                      </p:tavLst>
                                    </p:anim>
                                    <p:anim calcmode="lin" valueType="num">
                                      <p:cBhvr additive="base">
                                        <p:cTn id="12" dur="500"/>
                                        <p:tgtEl>
                                          <p:spTgt spid="1011">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1014"/>
                                        </p:tgtEl>
                                        <p:attrNameLst>
                                          <p:attrName>style.visibility</p:attrName>
                                        </p:attrNameLst>
                                      </p:cBhvr>
                                      <p:to>
                                        <p:strVal val="visible"/>
                                      </p:to>
                                    </p:set>
                                    <p:anim calcmode="lin" valueType="num">
                                      <p:cBhvr additive="base">
                                        <p:cTn id="17" dur="500"/>
                                        <p:tgtEl>
                                          <p:spTgt spid="1014"/>
                                        </p:tgtEl>
                                        <p:attrNameLst>
                                          <p:attrName>ppt_w</p:attrName>
                                        </p:attrNameLst>
                                      </p:cBhvr>
                                      <p:tavLst>
                                        <p:tav tm="0">
                                          <p:val>
                                            <p:strVal val="0"/>
                                          </p:val>
                                        </p:tav>
                                        <p:tav tm="100000">
                                          <p:val>
                                            <p:strVal val="#ppt_w"/>
                                          </p:val>
                                        </p:tav>
                                      </p:tavLst>
                                    </p:anim>
                                    <p:anim calcmode="lin" valueType="num">
                                      <p:cBhvr additive="base">
                                        <p:cTn id="18" dur="500"/>
                                        <p:tgtEl>
                                          <p:spTgt spid="1014"/>
                                        </p:tgtEl>
                                        <p:attrNameLst>
                                          <p:attrName>ppt_h</p:attrName>
                                        </p:attrNameLst>
                                      </p:cBhvr>
                                      <p:tavLst>
                                        <p:tav tm="0">
                                          <p:val>
                                            <p:str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1013"/>
                                        </p:tgtEl>
                                        <p:attrNameLst>
                                          <p:attrName>style.visibility</p:attrName>
                                        </p:attrNameLst>
                                      </p:cBhvr>
                                      <p:to>
                                        <p:strVal val="visible"/>
                                      </p:to>
                                    </p:set>
                                    <p:anim calcmode="lin" valueType="num">
                                      <p:cBhvr additive="base">
                                        <p:cTn id="21" dur="500"/>
                                        <p:tgtEl>
                                          <p:spTgt spid="1013"/>
                                        </p:tgtEl>
                                        <p:attrNameLst>
                                          <p:attrName>ppt_w</p:attrName>
                                        </p:attrNameLst>
                                      </p:cBhvr>
                                      <p:tavLst>
                                        <p:tav tm="0">
                                          <p:val>
                                            <p:strVal val="0"/>
                                          </p:val>
                                        </p:tav>
                                        <p:tav tm="100000">
                                          <p:val>
                                            <p:strVal val="#ppt_w"/>
                                          </p:val>
                                        </p:tav>
                                      </p:tavLst>
                                    </p:anim>
                                    <p:anim calcmode="lin" valueType="num">
                                      <p:cBhvr additive="base">
                                        <p:cTn id="22" dur="500"/>
                                        <p:tgtEl>
                                          <p:spTgt spid="1013"/>
                                        </p:tgtEl>
                                        <p:attrNameLst>
                                          <p:attrName>ppt_h</p:attrName>
                                        </p:attrNameLst>
                                      </p:cBhvr>
                                      <p:tavLst>
                                        <p:tav tm="0">
                                          <p:val>
                                            <p:str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019"/>
                                        </p:tgtEl>
                                        <p:attrNameLst>
                                          <p:attrName>style.visibility</p:attrName>
                                        </p:attrNameLst>
                                      </p:cBhvr>
                                      <p:to>
                                        <p:strVal val="visible"/>
                                      </p:to>
                                    </p:set>
                                    <p:anim calcmode="lin" valueType="num">
                                      <p:cBhvr additive="base">
                                        <p:cTn id="27" dur="500"/>
                                        <p:tgtEl>
                                          <p:spTgt spid="1019"/>
                                        </p:tgtEl>
                                        <p:attrNameLst>
                                          <p:attrName>ppt_w</p:attrName>
                                        </p:attrNameLst>
                                      </p:cBhvr>
                                      <p:tavLst>
                                        <p:tav tm="0">
                                          <p:val>
                                            <p:strVal val="0"/>
                                          </p:val>
                                        </p:tav>
                                        <p:tav tm="100000">
                                          <p:val>
                                            <p:strVal val="#ppt_w"/>
                                          </p:val>
                                        </p:tav>
                                      </p:tavLst>
                                    </p:anim>
                                    <p:anim calcmode="lin" valueType="num">
                                      <p:cBhvr additive="base">
                                        <p:cTn id="28" dur="500"/>
                                        <p:tgtEl>
                                          <p:spTgt spid="1019"/>
                                        </p:tgtEl>
                                        <p:attrNameLst>
                                          <p:attrName>ppt_h</p:attrName>
                                        </p:attrNameLst>
                                      </p:cBhvr>
                                      <p:tavLst>
                                        <p:tav tm="0">
                                          <p:val>
                                            <p:str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1018"/>
                                        </p:tgtEl>
                                        <p:attrNameLst>
                                          <p:attrName>style.visibility</p:attrName>
                                        </p:attrNameLst>
                                      </p:cBhvr>
                                      <p:to>
                                        <p:strVal val="visible"/>
                                      </p:to>
                                    </p:set>
                                    <p:anim calcmode="lin" valueType="num">
                                      <p:cBhvr additive="base">
                                        <p:cTn id="31" dur="500"/>
                                        <p:tgtEl>
                                          <p:spTgt spid="1018"/>
                                        </p:tgtEl>
                                        <p:attrNameLst>
                                          <p:attrName>ppt_w</p:attrName>
                                        </p:attrNameLst>
                                      </p:cBhvr>
                                      <p:tavLst>
                                        <p:tav tm="0">
                                          <p:val>
                                            <p:strVal val="0"/>
                                          </p:val>
                                        </p:tav>
                                        <p:tav tm="100000">
                                          <p:val>
                                            <p:strVal val="#ppt_w"/>
                                          </p:val>
                                        </p:tav>
                                      </p:tavLst>
                                    </p:anim>
                                    <p:anim calcmode="lin" valueType="num">
                                      <p:cBhvr additive="base">
                                        <p:cTn id="32" dur="500"/>
                                        <p:tgtEl>
                                          <p:spTgt spid="1018"/>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4"/>
          <p:cNvSpPr txBox="1"/>
          <p:nvPr/>
        </p:nvSpPr>
        <p:spPr>
          <a:xfrm>
            <a:off x="1001208" y="1356032"/>
            <a:ext cx="7436735" cy="24314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1" i="0" u="none" strike="noStrike" cap="none">
                <a:solidFill>
                  <a:srgbClr val="2C2F34"/>
                </a:solidFill>
                <a:latin typeface="Arial"/>
                <a:ea typeface="Arial"/>
                <a:cs typeface="Arial"/>
                <a:sym typeface="Arial"/>
              </a:rPr>
              <a:t>“Satu hal yang kamu miliki yang tidak orang lain miliki adalah </a:t>
            </a:r>
            <a:r>
              <a:rPr lang="en-US" sz="2400" b="1" i="0" u="none" strike="noStrike" cap="none">
                <a:solidFill>
                  <a:schemeClr val="accent1"/>
                </a:solidFill>
                <a:latin typeface="Arial"/>
                <a:ea typeface="Arial"/>
                <a:cs typeface="Arial"/>
                <a:sym typeface="Arial"/>
              </a:rPr>
              <a:t>dirimu</a:t>
            </a:r>
            <a:r>
              <a:rPr lang="en-US" sz="2400" b="1" i="0" u="none" strike="noStrike" cap="none">
                <a:solidFill>
                  <a:srgbClr val="2C2F34"/>
                </a:solidFill>
                <a:latin typeface="Arial"/>
                <a:ea typeface="Arial"/>
                <a:cs typeface="Arial"/>
                <a:sym typeface="Arial"/>
              </a:rPr>
              <a:t>. </a:t>
            </a:r>
            <a:r>
              <a:rPr lang="en-US" sz="2400" b="1" i="0" u="none" strike="noStrike" cap="none">
                <a:solidFill>
                  <a:schemeClr val="accent1"/>
                </a:solidFill>
                <a:latin typeface="Arial"/>
                <a:ea typeface="Arial"/>
                <a:cs typeface="Arial"/>
                <a:sym typeface="Arial"/>
              </a:rPr>
              <a:t>Suaramu</a:t>
            </a:r>
            <a:r>
              <a:rPr lang="en-US" sz="2400" b="1" i="0" u="none" strike="noStrike" cap="none">
                <a:solidFill>
                  <a:srgbClr val="2C2F34"/>
                </a:solidFill>
                <a:latin typeface="Arial"/>
                <a:ea typeface="Arial"/>
                <a:cs typeface="Arial"/>
                <a:sym typeface="Arial"/>
              </a:rPr>
              <a:t>, </a:t>
            </a:r>
            <a:r>
              <a:rPr lang="en-US" sz="2400" b="1" i="0" u="none" strike="noStrike" cap="none">
                <a:solidFill>
                  <a:schemeClr val="accent1"/>
                </a:solidFill>
                <a:latin typeface="Arial"/>
                <a:ea typeface="Arial"/>
                <a:cs typeface="Arial"/>
                <a:sym typeface="Arial"/>
              </a:rPr>
              <a:t>pikiranmu</a:t>
            </a:r>
            <a:r>
              <a:rPr lang="en-US" sz="2400" b="1" i="0" u="none" strike="noStrike" cap="none">
                <a:solidFill>
                  <a:srgbClr val="2C2F34"/>
                </a:solidFill>
                <a:latin typeface="Arial"/>
                <a:ea typeface="Arial"/>
                <a:cs typeface="Arial"/>
                <a:sym typeface="Arial"/>
              </a:rPr>
              <a:t>, </a:t>
            </a:r>
            <a:r>
              <a:rPr lang="en-US" sz="2400" b="1" i="0" u="none" strike="noStrike" cap="none">
                <a:solidFill>
                  <a:schemeClr val="accent1"/>
                </a:solidFill>
                <a:latin typeface="Arial"/>
                <a:ea typeface="Arial"/>
                <a:cs typeface="Arial"/>
                <a:sym typeface="Arial"/>
              </a:rPr>
              <a:t>ceritamu</a:t>
            </a:r>
            <a:r>
              <a:rPr lang="en-US" sz="2400" b="1" i="0" u="none" strike="noStrike" cap="none">
                <a:solidFill>
                  <a:srgbClr val="2C2F34"/>
                </a:solidFill>
                <a:latin typeface="Arial"/>
                <a:ea typeface="Arial"/>
                <a:cs typeface="Arial"/>
                <a:sym typeface="Arial"/>
              </a:rPr>
              <a:t>, </a:t>
            </a:r>
            <a:r>
              <a:rPr lang="en-US" sz="2400" b="1" i="0" u="none" strike="noStrike" cap="none">
                <a:solidFill>
                  <a:schemeClr val="accent1"/>
                </a:solidFill>
                <a:latin typeface="Arial"/>
                <a:ea typeface="Arial"/>
                <a:cs typeface="Arial"/>
                <a:sym typeface="Arial"/>
              </a:rPr>
              <a:t>visimu</a:t>
            </a:r>
            <a:r>
              <a:rPr lang="en-US" sz="2400" b="1" i="0" u="none" strike="noStrike" cap="none">
                <a:solidFill>
                  <a:srgbClr val="2C2F34"/>
                </a:solidFill>
                <a:latin typeface="Arial"/>
                <a:ea typeface="Arial"/>
                <a:cs typeface="Arial"/>
                <a:sym typeface="Arial"/>
              </a:rPr>
              <a:t>. Jadi, tulis dan gambar dan bangun dan bermain dan berdansa dan hidup seperti hanya kamu yang bisa.”</a:t>
            </a:r>
            <a:endParaRPr/>
          </a:p>
          <a:p>
            <a:pPr marL="0" marR="0" lvl="0" indent="0" algn="l" rtl="0">
              <a:lnSpc>
                <a:spcPct val="100000"/>
              </a:lnSpc>
              <a:spcBef>
                <a:spcPts val="0"/>
              </a:spcBef>
              <a:spcAft>
                <a:spcPts val="0"/>
              </a:spcAft>
              <a:buNone/>
            </a:pPr>
            <a:endParaRPr sz="2400" b="1" i="0" u="none" strike="noStrike" cap="none">
              <a:solidFill>
                <a:srgbClr val="2C2F34"/>
              </a:solidFill>
              <a:latin typeface="Arial"/>
              <a:ea typeface="Arial"/>
              <a:cs typeface="Arial"/>
              <a:sym typeface="Arial"/>
            </a:endParaRPr>
          </a:p>
          <a:p>
            <a:pPr marL="0" marR="0" lvl="0" indent="0" algn="l" rtl="0">
              <a:lnSpc>
                <a:spcPct val="100000"/>
              </a:lnSpc>
              <a:spcBef>
                <a:spcPts val="0"/>
              </a:spcBef>
              <a:spcAft>
                <a:spcPts val="0"/>
              </a:spcAft>
              <a:buNone/>
            </a:pPr>
            <a:r>
              <a:rPr lang="en-US" sz="3200" b="1" i="1" u="none" strike="noStrike" cap="none">
                <a:solidFill>
                  <a:schemeClr val="accent1"/>
                </a:solidFill>
                <a:latin typeface="Arial"/>
                <a:ea typeface="Arial"/>
                <a:cs typeface="Arial"/>
                <a:sym typeface="Arial"/>
              </a:rPr>
              <a:t>– Neil Gaiman</a:t>
            </a:r>
            <a:endParaRPr sz="2400" b="1" i="0" u="none" strike="noStrike" cap="none">
              <a:solidFill>
                <a:schemeClr val="accent1"/>
              </a:solidFill>
              <a:latin typeface="Arial"/>
              <a:ea typeface="Arial"/>
              <a:cs typeface="Arial"/>
              <a:sym typeface="Arial"/>
            </a:endParaRPr>
          </a:p>
        </p:txBody>
      </p:sp>
      <p:grpSp>
        <p:nvGrpSpPr>
          <p:cNvPr id="452" name="Google Shape;452;p4"/>
          <p:cNvGrpSpPr/>
          <p:nvPr/>
        </p:nvGrpSpPr>
        <p:grpSpPr>
          <a:xfrm>
            <a:off x="0" y="4662237"/>
            <a:ext cx="9144000" cy="481263"/>
            <a:chOff x="0" y="4662237"/>
            <a:chExt cx="9144000" cy="481263"/>
          </a:xfrm>
        </p:grpSpPr>
        <p:pic>
          <p:nvPicPr>
            <p:cNvPr id="453" name="Google Shape;453;p4"/>
            <p:cNvPicPr preferRelativeResize="0"/>
            <p:nvPr/>
          </p:nvPicPr>
          <p:blipFill rotWithShape="1">
            <a:blip r:embed="rId3">
              <a:alphaModFix/>
            </a:blip>
            <a:srcRect/>
            <a:stretch/>
          </p:blipFill>
          <p:spPr>
            <a:xfrm>
              <a:off x="0" y="4662237"/>
              <a:ext cx="9144000" cy="481263"/>
            </a:xfrm>
            <a:prstGeom prst="rect">
              <a:avLst/>
            </a:prstGeom>
            <a:noFill/>
            <a:ln>
              <a:noFill/>
            </a:ln>
          </p:spPr>
        </p:pic>
        <p:sp>
          <p:nvSpPr>
            <p:cNvPr id="454" name="Google Shape;454;p4"/>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27"/>
        <p:cNvGrpSpPr/>
        <p:nvPr/>
      </p:nvGrpSpPr>
      <p:grpSpPr>
        <a:xfrm>
          <a:off x="0" y="0"/>
          <a:ext cx="0" cy="0"/>
          <a:chOff x="0" y="0"/>
          <a:chExt cx="0" cy="0"/>
        </a:xfrm>
      </p:grpSpPr>
      <p:sp>
        <p:nvSpPr>
          <p:cNvPr id="1028" name="Google Shape;1028;p40"/>
          <p:cNvSpPr txBox="1">
            <a:spLocks noGrp="1"/>
          </p:cNvSpPr>
          <p:nvPr>
            <p:ph type="subTitle" idx="2"/>
          </p:nvPr>
        </p:nvSpPr>
        <p:spPr>
          <a:xfrm>
            <a:off x="755982" y="2200516"/>
            <a:ext cx="1542300" cy="3114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1600"/>
              <a:buNone/>
            </a:pPr>
            <a:r>
              <a:rPr lang="en-US" sz="1400">
                <a:latin typeface="Open Sans"/>
                <a:ea typeface="Open Sans"/>
                <a:cs typeface="Open Sans"/>
                <a:sym typeface="Open Sans"/>
              </a:rPr>
              <a:t>Adobe Flash</a:t>
            </a:r>
            <a:endParaRPr sz="1400">
              <a:latin typeface="Open Sans"/>
              <a:ea typeface="Open Sans"/>
              <a:cs typeface="Open Sans"/>
              <a:sym typeface="Open Sans"/>
            </a:endParaRPr>
          </a:p>
        </p:txBody>
      </p:sp>
      <p:sp>
        <p:nvSpPr>
          <p:cNvPr id="1029" name="Google Shape;1029;p40"/>
          <p:cNvSpPr/>
          <p:nvPr/>
        </p:nvSpPr>
        <p:spPr>
          <a:xfrm>
            <a:off x="3212501" y="1014262"/>
            <a:ext cx="2719014"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0" i="0" u="none" strike="noStrike" cap="none">
                <a:solidFill>
                  <a:schemeClr val="accent5"/>
                </a:solidFill>
                <a:latin typeface="Arial"/>
                <a:ea typeface="Arial"/>
                <a:cs typeface="Arial"/>
                <a:sym typeface="Arial"/>
              </a:rPr>
              <a:t>Animasi </a:t>
            </a:r>
            <a:r>
              <a:rPr lang="en-US" sz="4000" b="0" i="0" u="none" strike="noStrike" cap="none">
                <a:solidFill>
                  <a:schemeClr val="accent1"/>
                </a:solidFill>
                <a:latin typeface="Arial"/>
                <a:ea typeface="Arial"/>
                <a:cs typeface="Arial"/>
                <a:sym typeface="Arial"/>
              </a:rPr>
              <a:t>2D</a:t>
            </a:r>
            <a:endParaRPr/>
          </a:p>
        </p:txBody>
      </p:sp>
      <p:grpSp>
        <p:nvGrpSpPr>
          <p:cNvPr id="1030" name="Google Shape;1030;p40"/>
          <p:cNvGrpSpPr/>
          <p:nvPr/>
        </p:nvGrpSpPr>
        <p:grpSpPr>
          <a:xfrm>
            <a:off x="2423446" y="1708642"/>
            <a:ext cx="1238832" cy="1233526"/>
            <a:chOff x="2423446" y="1708642"/>
            <a:chExt cx="1238832" cy="1233526"/>
          </a:xfrm>
        </p:grpSpPr>
        <p:sp>
          <p:nvSpPr>
            <p:cNvPr id="1031" name="Google Shape;1031;p40"/>
            <p:cNvSpPr/>
            <p:nvPr/>
          </p:nvSpPr>
          <p:spPr>
            <a:xfrm>
              <a:off x="2423446" y="1708642"/>
              <a:ext cx="1238832" cy="1233526"/>
            </a:xfrm>
            <a:custGeom>
              <a:avLst/>
              <a:gdLst/>
              <a:ahLst/>
              <a:cxnLst/>
              <a:rect l="l" t="t" r="r" b="b"/>
              <a:pathLst>
                <a:path w="36044" h="35887" extrusionOk="0">
                  <a:moveTo>
                    <a:pt x="157" y="1"/>
                  </a:moveTo>
                  <a:lnTo>
                    <a:pt x="1" y="35887"/>
                  </a:lnTo>
                  <a:lnTo>
                    <a:pt x="36043" y="35887"/>
                  </a:lnTo>
                  <a:lnTo>
                    <a:pt x="157"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32" name="Google Shape;1032;p40" descr="A picture containing text, red, clock, sign&#10;&#10;Description automatically generated"/>
            <p:cNvPicPr preferRelativeResize="0"/>
            <p:nvPr/>
          </p:nvPicPr>
          <p:blipFill rotWithShape="1">
            <a:blip r:embed="rId3">
              <a:alphaModFix/>
            </a:blip>
            <a:srcRect/>
            <a:stretch/>
          </p:blipFill>
          <p:spPr>
            <a:xfrm>
              <a:off x="2628745" y="1942100"/>
              <a:ext cx="828233" cy="828233"/>
            </a:xfrm>
            <a:prstGeom prst="rect">
              <a:avLst/>
            </a:prstGeom>
            <a:noFill/>
            <a:ln>
              <a:noFill/>
            </a:ln>
          </p:spPr>
        </p:pic>
      </p:grpSp>
      <p:grpSp>
        <p:nvGrpSpPr>
          <p:cNvPr id="1033" name="Google Shape;1033;p40"/>
          <p:cNvGrpSpPr/>
          <p:nvPr/>
        </p:nvGrpSpPr>
        <p:grpSpPr>
          <a:xfrm>
            <a:off x="4553543" y="3195597"/>
            <a:ext cx="1238248" cy="1233526"/>
            <a:chOff x="4553543" y="3195597"/>
            <a:chExt cx="1238248" cy="1233526"/>
          </a:xfrm>
        </p:grpSpPr>
        <p:sp>
          <p:nvSpPr>
            <p:cNvPr id="1034" name="Google Shape;1034;p40"/>
            <p:cNvSpPr/>
            <p:nvPr/>
          </p:nvSpPr>
          <p:spPr>
            <a:xfrm>
              <a:off x="4553543" y="3195597"/>
              <a:ext cx="1238248" cy="1233526"/>
            </a:xfrm>
            <a:custGeom>
              <a:avLst/>
              <a:gdLst/>
              <a:ahLst/>
              <a:cxnLst/>
              <a:rect l="l" t="t" r="r" b="b"/>
              <a:pathLst>
                <a:path w="36027" h="35887" extrusionOk="0">
                  <a:moveTo>
                    <a:pt x="140" y="0"/>
                  </a:moveTo>
                  <a:lnTo>
                    <a:pt x="0" y="35887"/>
                  </a:lnTo>
                  <a:lnTo>
                    <a:pt x="36027" y="35887"/>
                  </a:lnTo>
                  <a:lnTo>
                    <a:pt x="140"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35" name="Google Shape;1035;p40" descr="Logo&#10;&#10;Description automatically generated"/>
            <p:cNvPicPr preferRelativeResize="0"/>
            <p:nvPr/>
          </p:nvPicPr>
          <p:blipFill rotWithShape="1">
            <a:blip r:embed="rId4">
              <a:alphaModFix/>
            </a:blip>
            <a:srcRect/>
            <a:stretch/>
          </p:blipFill>
          <p:spPr>
            <a:xfrm>
              <a:off x="4758550" y="3428925"/>
              <a:ext cx="828233" cy="828233"/>
            </a:xfrm>
            <a:prstGeom prst="rect">
              <a:avLst/>
            </a:prstGeom>
            <a:noFill/>
            <a:ln>
              <a:noFill/>
            </a:ln>
          </p:spPr>
        </p:pic>
      </p:grpSp>
      <p:grpSp>
        <p:nvGrpSpPr>
          <p:cNvPr id="1036" name="Google Shape;1036;p40"/>
          <p:cNvGrpSpPr/>
          <p:nvPr/>
        </p:nvGrpSpPr>
        <p:grpSpPr>
          <a:xfrm>
            <a:off x="6432728" y="1708632"/>
            <a:ext cx="2251775" cy="1233560"/>
            <a:chOff x="6432728" y="1708632"/>
            <a:chExt cx="2251775" cy="1233560"/>
          </a:xfrm>
        </p:grpSpPr>
        <p:sp>
          <p:nvSpPr>
            <p:cNvPr id="1037" name="Google Shape;1037;p40"/>
            <p:cNvSpPr/>
            <p:nvPr/>
          </p:nvSpPr>
          <p:spPr>
            <a:xfrm>
              <a:off x="6683057" y="1708632"/>
              <a:ext cx="1238832" cy="1233560"/>
            </a:xfrm>
            <a:custGeom>
              <a:avLst/>
              <a:gdLst/>
              <a:ahLst/>
              <a:cxnLst/>
              <a:rect l="l" t="t" r="r" b="b"/>
              <a:pathLst>
                <a:path w="36044" h="35888" extrusionOk="0">
                  <a:moveTo>
                    <a:pt x="157" y="1"/>
                  </a:moveTo>
                  <a:lnTo>
                    <a:pt x="1" y="35887"/>
                  </a:lnTo>
                  <a:lnTo>
                    <a:pt x="36043" y="35887"/>
                  </a:lnTo>
                  <a:lnTo>
                    <a:pt x="157"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038" name="Google Shape;1038;p40"/>
            <p:cNvGrpSpPr/>
            <p:nvPr/>
          </p:nvGrpSpPr>
          <p:grpSpPr>
            <a:xfrm>
              <a:off x="6432728" y="1875929"/>
              <a:ext cx="2251775" cy="898951"/>
              <a:chOff x="6432728" y="1875929"/>
              <a:chExt cx="2251775" cy="898951"/>
            </a:xfrm>
          </p:grpSpPr>
          <p:sp>
            <p:nvSpPr>
              <p:cNvPr id="1039" name="Google Shape;1039;p40"/>
              <p:cNvSpPr/>
              <p:nvPr/>
            </p:nvSpPr>
            <p:spPr>
              <a:xfrm>
                <a:off x="6683057" y="2084075"/>
                <a:ext cx="1751118" cy="57810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040" name="Google Shape;1040;p40" descr="Graphical user interface, application&#10;&#10;Description automatically generated"/>
              <p:cNvPicPr preferRelativeResize="0"/>
              <p:nvPr/>
            </p:nvPicPr>
            <p:blipFill rotWithShape="1">
              <a:blip r:embed="rId5">
                <a:alphaModFix/>
              </a:blip>
              <a:srcRect/>
              <a:stretch/>
            </p:blipFill>
            <p:spPr>
              <a:xfrm>
                <a:off x="6432728" y="1875929"/>
                <a:ext cx="2251775" cy="898951"/>
              </a:xfrm>
              <a:prstGeom prst="rect">
                <a:avLst/>
              </a:prstGeom>
              <a:noFill/>
              <a:ln>
                <a:noFill/>
              </a:ln>
            </p:spPr>
          </p:pic>
        </p:grpSp>
      </p:grpSp>
      <p:sp>
        <p:nvSpPr>
          <p:cNvPr id="1041" name="Google Shape;1041;p40"/>
          <p:cNvSpPr txBox="1"/>
          <p:nvPr/>
        </p:nvSpPr>
        <p:spPr>
          <a:xfrm>
            <a:off x="2806235" y="3687341"/>
            <a:ext cx="1542300" cy="3114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chemeClr val="accent5"/>
              </a:buClr>
              <a:buSzPts val="1600"/>
              <a:buFont typeface="Londrina Solid"/>
              <a:buNone/>
            </a:pPr>
            <a:r>
              <a:rPr lang="en-US" sz="1400" b="0" i="0" u="none" strike="noStrike" cap="none">
                <a:solidFill>
                  <a:schemeClr val="accent5"/>
                </a:solidFill>
                <a:latin typeface="Open Sans"/>
                <a:ea typeface="Open Sans"/>
                <a:cs typeface="Open Sans"/>
                <a:sym typeface="Open Sans"/>
              </a:rPr>
              <a:t>Adobe Animate</a:t>
            </a:r>
            <a:endParaRPr/>
          </a:p>
        </p:txBody>
      </p:sp>
      <p:sp>
        <p:nvSpPr>
          <p:cNvPr id="1042" name="Google Shape;1042;p40"/>
          <p:cNvSpPr txBox="1"/>
          <p:nvPr/>
        </p:nvSpPr>
        <p:spPr>
          <a:xfrm>
            <a:off x="4935457" y="2147472"/>
            <a:ext cx="1542300" cy="3114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chemeClr val="accent5"/>
              </a:buClr>
              <a:buSzPts val="1600"/>
              <a:buFont typeface="Londrina Solid"/>
              <a:buNone/>
            </a:pPr>
            <a:r>
              <a:rPr lang="en-US" sz="1400" b="0" i="0" u="none" strike="noStrike" cap="none">
                <a:solidFill>
                  <a:schemeClr val="accent5"/>
                </a:solidFill>
                <a:latin typeface="Open Sans"/>
                <a:ea typeface="Open Sans"/>
                <a:cs typeface="Open Sans"/>
                <a:sym typeface="Open Sans"/>
              </a:rPr>
              <a:t>Toon Boom</a:t>
            </a:r>
            <a:endParaRPr/>
          </a:p>
        </p:txBody>
      </p:sp>
      <p:pic>
        <p:nvPicPr>
          <p:cNvPr id="1043" name="Google Shape;1043;p40" descr="Shape, background pattern&#10;&#10;Description automatically generated with medium confidence"/>
          <p:cNvPicPr preferRelativeResize="0"/>
          <p:nvPr/>
        </p:nvPicPr>
        <p:blipFill rotWithShape="1">
          <a:blip r:embed="rId6">
            <a:alphaModFix/>
          </a:blip>
          <a:srcRect/>
          <a:stretch/>
        </p:blipFill>
        <p:spPr>
          <a:xfrm>
            <a:off x="0" y="0"/>
            <a:ext cx="805985" cy="805985"/>
          </a:xfrm>
          <a:prstGeom prst="rect">
            <a:avLst/>
          </a:prstGeom>
          <a:noFill/>
          <a:ln>
            <a:noFill/>
          </a:ln>
        </p:spPr>
      </p:pic>
      <p:pic>
        <p:nvPicPr>
          <p:cNvPr id="1044" name="Google Shape;1044;p40" descr="Shape, background pattern&#10;&#10;Description automatically generated with medium confidence"/>
          <p:cNvPicPr preferRelativeResize="0"/>
          <p:nvPr/>
        </p:nvPicPr>
        <p:blipFill rotWithShape="1">
          <a:blip r:embed="rId6">
            <a:alphaModFix/>
          </a:blip>
          <a:srcRect/>
          <a:stretch/>
        </p:blipFill>
        <p:spPr>
          <a:xfrm>
            <a:off x="806618" y="0"/>
            <a:ext cx="805985" cy="805985"/>
          </a:xfrm>
          <a:prstGeom prst="rect">
            <a:avLst/>
          </a:prstGeom>
          <a:noFill/>
          <a:ln>
            <a:noFill/>
          </a:ln>
        </p:spPr>
      </p:pic>
      <p:pic>
        <p:nvPicPr>
          <p:cNvPr id="1045" name="Google Shape;1045;p40"/>
          <p:cNvPicPr preferRelativeResize="0"/>
          <p:nvPr/>
        </p:nvPicPr>
        <p:blipFill rotWithShape="1">
          <a:blip r:embed="rId6">
            <a:alphaModFix/>
          </a:blip>
          <a:srcRect/>
          <a:stretch/>
        </p:blipFill>
        <p:spPr>
          <a:xfrm>
            <a:off x="1613236" y="0"/>
            <a:ext cx="805985" cy="805985"/>
          </a:xfrm>
          <a:prstGeom prst="rect">
            <a:avLst/>
          </a:prstGeom>
          <a:noFill/>
          <a:ln>
            <a:noFill/>
          </a:ln>
        </p:spPr>
      </p:pic>
      <p:pic>
        <p:nvPicPr>
          <p:cNvPr id="1046" name="Google Shape;1046;p40"/>
          <p:cNvPicPr preferRelativeResize="0"/>
          <p:nvPr/>
        </p:nvPicPr>
        <p:blipFill rotWithShape="1">
          <a:blip r:embed="rId6">
            <a:alphaModFix/>
          </a:blip>
          <a:srcRect/>
          <a:stretch/>
        </p:blipFill>
        <p:spPr>
          <a:xfrm>
            <a:off x="2419854" y="0"/>
            <a:ext cx="805985" cy="805985"/>
          </a:xfrm>
          <a:prstGeom prst="rect">
            <a:avLst/>
          </a:prstGeom>
          <a:noFill/>
          <a:ln>
            <a:noFill/>
          </a:ln>
        </p:spPr>
      </p:pic>
      <p:pic>
        <p:nvPicPr>
          <p:cNvPr id="1047" name="Google Shape;1047;p40" descr="Shape, background pattern&#10;&#10;Description automatically generated with medium confidence"/>
          <p:cNvPicPr preferRelativeResize="0"/>
          <p:nvPr/>
        </p:nvPicPr>
        <p:blipFill rotWithShape="1">
          <a:blip r:embed="rId6">
            <a:alphaModFix/>
          </a:blip>
          <a:srcRect/>
          <a:stretch/>
        </p:blipFill>
        <p:spPr>
          <a:xfrm>
            <a:off x="5929103" y="6500"/>
            <a:ext cx="805985" cy="805985"/>
          </a:xfrm>
          <a:prstGeom prst="rect">
            <a:avLst/>
          </a:prstGeom>
          <a:noFill/>
          <a:ln>
            <a:noFill/>
          </a:ln>
        </p:spPr>
      </p:pic>
      <p:pic>
        <p:nvPicPr>
          <p:cNvPr id="1048" name="Google Shape;1048;p40" descr="Shape, background pattern&#10;&#10;Description automatically generated with medium confidence"/>
          <p:cNvPicPr preferRelativeResize="0"/>
          <p:nvPr/>
        </p:nvPicPr>
        <p:blipFill rotWithShape="1">
          <a:blip r:embed="rId6">
            <a:alphaModFix/>
          </a:blip>
          <a:srcRect/>
          <a:stretch/>
        </p:blipFill>
        <p:spPr>
          <a:xfrm>
            <a:off x="6735721" y="6500"/>
            <a:ext cx="805985" cy="805985"/>
          </a:xfrm>
          <a:prstGeom prst="rect">
            <a:avLst/>
          </a:prstGeom>
          <a:noFill/>
          <a:ln>
            <a:noFill/>
          </a:ln>
        </p:spPr>
      </p:pic>
      <p:pic>
        <p:nvPicPr>
          <p:cNvPr id="1049" name="Google Shape;1049;p40"/>
          <p:cNvPicPr preferRelativeResize="0"/>
          <p:nvPr/>
        </p:nvPicPr>
        <p:blipFill rotWithShape="1">
          <a:blip r:embed="rId6">
            <a:alphaModFix/>
          </a:blip>
          <a:srcRect/>
          <a:stretch/>
        </p:blipFill>
        <p:spPr>
          <a:xfrm>
            <a:off x="7542339" y="6500"/>
            <a:ext cx="805985" cy="805985"/>
          </a:xfrm>
          <a:prstGeom prst="rect">
            <a:avLst/>
          </a:prstGeom>
          <a:noFill/>
          <a:ln>
            <a:noFill/>
          </a:ln>
        </p:spPr>
      </p:pic>
      <p:pic>
        <p:nvPicPr>
          <p:cNvPr id="1050" name="Google Shape;1050;p40"/>
          <p:cNvPicPr preferRelativeResize="0"/>
          <p:nvPr/>
        </p:nvPicPr>
        <p:blipFill rotWithShape="1">
          <a:blip r:embed="rId6">
            <a:alphaModFix/>
          </a:blip>
          <a:srcRect/>
          <a:stretch/>
        </p:blipFill>
        <p:spPr>
          <a:xfrm>
            <a:off x="8337382" y="6500"/>
            <a:ext cx="805985" cy="805985"/>
          </a:xfrm>
          <a:prstGeom prst="rect">
            <a:avLst/>
          </a:prstGeom>
          <a:noFill/>
          <a:ln>
            <a:noFill/>
          </a:ln>
        </p:spPr>
      </p:pic>
      <p:grpSp>
        <p:nvGrpSpPr>
          <p:cNvPr id="1051" name="Google Shape;1051;p40"/>
          <p:cNvGrpSpPr/>
          <p:nvPr/>
        </p:nvGrpSpPr>
        <p:grpSpPr>
          <a:xfrm>
            <a:off x="0" y="4662237"/>
            <a:ext cx="9144000" cy="481263"/>
            <a:chOff x="0" y="4662237"/>
            <a:chExt cx="9144000" cy="481263"/>
          </a:xfrm>
        </p:grpSpPr>
        <p:pic>
          <p:nvPicPr>
            <p:cNvPr id="1052" name="Google Shape;1052;p40"/>
            <p:cNvPicPr preferRelativeResize="0"/>
            <p:nvPr/>
          </p:nvPicPr>
          <p:blipFill rotWithShape="1">
            <a:blip r:embed="rId7">
              <a:alphaModFix/>
            </a:blip>
            <a:srcRect/>
            <a:stretch/>
          </p:blipFill>
          <p:spPr>
            <a:xfrm>
              <a:off x="0" y="4662237"/>
              <a:ext cx="9144000" cy="481263"/>
            </a:xfrm>
            <a:prstGeom prst="rect">
              <a:avLst/>
            </a:prstGeom>
            <a:noFill/>
            <a:ln>
              <a:noFill/>
            </a:ln>
          </p:spPr>
        </p:pic>
        <p:sp>
          <p:nvSpPr>
            <p:cNvPr id="1053" name="Google Shape;1053;p40"/>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29"/>
                                        </p:tgtEl>
                                        <p:attrNameLst>
                                          <p:attrName>style.visibility</p:attrName>
                                        </p:attrNameLst>
                                      </p:cBhvr>
                                      <p:to>
                                        <p:strVal val="visible"/>
                                      </p:to>
                                    </p:set>
                                    <p:anim calcmode="lin" valueType="num">
                                      <p:cBhvr additive="base">
                                        <p:cTn id="7" dur="500"/>
                                        <p:tgtEl>
                                          <p:spTgt spid="1029"/>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028">
                                            <p:txEl>
                                              <p:pRg st="0" end="0"/>
                                            </p:txEl>
                                          </p:spTgt>
                                        </p:tgtEl>
                                        <p:attrNameLst>
                                          <p:attrName>style.visibility</p:attrName>
                                        </p:attrNameLst>
                                      </p:cBhvr>
                                      <p:to>
                                        <p:strVal val="visible"/>
                                      </p:to>
                                    </p:set>
                                    <p:anim calcmode="lin" valueType="num">
                                      <p:cBhvr additive="base">
                                        <p:cTn id="12" dur="500"/>
                                        <p:tgtEl>
                                          <p:spTgt spid="1028">
                                            <p:txEl>
                                              <p:pRg st="0" end="0"/>
                                            </p:txEl>
                                          </p:spTgt>
                                        </p:tgtEl>
                                        <p:attrNameLst>
                                          <p:attrName>ppt_w</p:attrName>
                                        </p:attrNameLst>
                                      </p:cBhvr>
                                      <p:tavLst>
                                        <p:tav tm="0">
                                          <p:val>
                                            <p:strVal val="0"/>
                                          </p:val>
                                        </p:tav>
                                        <p:tav tm="100000">
                                          <p:val>
                                            <p:strVal val="#ppt_w"/>
                                          </p:val>
                                        </p:tav>
                                      </p:tavLst>
                                    </p:anim>
                                    <p:anim calcmode="lin" valueType="num">
                                      <p:cBhvr additive="base">
                                        <p:cTn id="13" dur="500"/>
                                        <p:tgtEl>
                                          <p:spTgt spid="1028">
                                            <p:txEl>
                                              <p:pRg st="0" end="0"/>
                                            </p:txEl>
                                          </p:spTgt>
                                        </p:tgtEl>
                                        <p:attrNameLst>
                                          <p:attrName>ppt_h</p:attrName>
                                        </p:attrNameLst>
                                      </p:cBhvr>
                                      <p:tavLst>
                                        <p:tav tm="0">
                                          <p:val>
                                            <p:str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1030"/>
                                        </p:tgtEl>
                                        <p:attrNameLst>
                                          <p:attrName>style.visibility</p:attrName>
                                        </p:attrNameLst>
                                      </p:cBhvr>
                                      <p:to>
                                        <p:strVal val="visible"/>
                                      </p:to>
                                    </p:set>
                                    <p:anim calcmode="lin" valueType="num">
                                      <p:cBhvr additive="base">
                                        <p:cTn id="16" dur="500"/>
                                        <p:tgtEl>
                                          <p:spTgt spid="1030"/>
                                        </p:tgtEl>
                                        <p:attrNameLst>
                                          <p:attrName>ppt_w</p:attrName>
                                        </p:attrNameLst>
                                      </p:cBhvr>
                                      <p:tavLst>
                                        <p:tav tm="0">
                                          <p:val>
                                            <p:strVal val="0"/>
                                          </p:val>
                                        </p:tav>
                                        <p:tav tm="100000">
                                          <p:val>
                                            <p:strVal val="#ppt_w"/>
                                          </p:val>
                                        </p:tav>
                                      </p:tavLst>
                                    </p:anim>
                                    <p:anim calcmode="lin" valueType="num">
                                      <p:cBhvr additive="base">
                                        <p:cTn id="17" dur="500"/>
                                        <p:tgtEl>
                                          <p:spTgt spid="1030"/>
                                        </p:tgtEl>
                                        <p:attrNameLst>
                                          <p:attrName>ppt_h</p:attrName>
                                        </p:attrNameLst>
                                      </p:cBhvr>
                                      <p:tavLst>
                                        <p:tav tm="0">
                                          <p:val>
                                            <p:str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1033"/>
                                        </p:tgtEl>
                                        <p:attrNameLst>
                                          <p:attrName>style.visibility</p:attrName>
                                        </p:attrNameLst>
                                      </p:cBhvr>
                                      <p:to>
                                        <p:strVal val="visible"/>
                                      </p:to>
                                    </p:set>
                                    <p:anim calcmode="lin" valueType="num">
                                      <p:cBhvr additive="base">
                                        <p:cTn id="22" dur="500"/>
                                        <p:tgtEl>
                                          <p:spTgt spid="1033"/>
                                        </p:tgtEl>
                                        <p:attrNameLst>
                                          <p:attrName>ppt_w</p:attrName>
                                        </p:attrNameLst>
                                      </p:cBhvr>
                                      <p:tavLst>
                                        <p:tav tm="0">
                                          <p:val>
                                            <p:strVal val="0"/>
                                          </p:val>
                                        </p:tav>
                                        <p:tav tm="100000">
                                          <p:val>
                                            <p:strVal val="#ppt_w"/>
                                          </p:val>
                                        </p:tav>
                                      </p:tavLst>
                                    </p:anim>
                                    <p:anim calcmode="lin" valueType="num">
                                      <p:cBhvr additive="base">
                                        <p:cTn id="23" dur="500"/>
                                        <p:tgtEl>
                                          <p:spTgt spid="1033"/>
                                        </p:tgtEl>
                                        <p:attrNameLst>
                                          <p:attrName>ppt_h</p:attrName>
                                        </p:attrNameLst>
                                      </p:cBhvr>
                                      <p:tavLst>
                                        <p:tav tm="0">
                                          <p:val>
                                            <p:str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1041"/>
                                        </p:tgtEl>
                                        <p:attrNameLst>
                                          <p:attrName>style.visibility</p:attrName>
                                        </p:attrNameLst>
                                      </p:cBhvr>
                                      <p:to>
                                        <p:strVal val="visible"/>
                                      </p:to>
                                    </p:set>
                                    <p:anim calcmode="lin" valueType="num">
                                      <p:cBhvr additive="base">
                                        <p:cTn id="26" dur="500"/>
                                        <p:tgtEl>
                                          <p:spTgt spid="1041"/>
                                        </p:tgtEl>
                                        <p:attrNameLst>
                                          <p:attrName>ppt_w</p:attrName>
                                        </p:attrNameLst>
                                      </p:cBhvr>
                                      <p:tavLst>
                                        <p:tav tm="0">
                                          <p:val>
                                            <p:strVal val="0"/>
                                          </p:val>
                                        </p:tav>
                                        <p:tav tm="100000">
                                          <p:val>
                                            <p:strVal val="#ppt_w"/>
                                          </p:val>
                                        </p:tav>
                                      </p:tavLst>
                                    </p:anim>
                                    <p:anim calcmode="lin" valueType="num">
                                      <p:cBhvr additive="base">
                                        <p:cTn id="27" dur="500"/>
                                        <p:tgtEl>
                                          <p:spTgt spid="1041"/>
                                        </p:tgtEl>
                                        <p:attrNameLst>
                                          <p:attrName>ppt_h</p:attrName>
                                        </p:attrNameLst>
                                      </p:cBhvr>
                                      <p:tavLst>
                                        <p:tav tm="0">
                                          <p:val>
                                            <p:str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1036"/>
                                        </p:tgtEl>
                                        <p:attrNameLst>
                                          <p:attrName>style.visibility</p:attrName>
                                        </p:attrNameLst>
                                      </p:cBhvr>
                                      <p:to>
                                        <p:strVal val="visible"/>
                                      </p:to>
                                    </p:set>
                                    <p:anim calcmode="lin" valueType="num">
                                      <p:cBhvr additive="base">
                                        <p:cTn id="32" dur="500"/>
                                        <p:tgtEl>
                                          <p:spTgt spid="1036"/>
                                        </p:tgtEl>
                                        <p:attrNameLst>
                                          <p:attrName>ppt_w</p:attrName>
                                        </p:attrNameLst>
                                      </p:cBhvr>
                                      <p:tavLst>
                                        <p:tav tm="0">
                                          <p:val>
                                            <p:strVal val="0"/>
                                          </p:val>
                                        </p:tav>
                                        <p:tav tm="100000">
                                          <p:val>
                                            <p:strVal val="#ppt_w"/>
                                          </p:val>
                                        </p:tav>
                                      </p:tavLst>
                                    </p:anim>
                                    <p:anim calcmode="lin" valueType="num">
                                      <p:cBhvr additive="base">
                                        <p:cTn id="33" dur="500"/>
                                        <p:tgtEl>
                                          <p:spTgt spid="1036"/>
                                        </p:tgtEl>
                                        <p:attrNameLst>
                                          <p:attrName>ppt_h</p:attrName>
                                        </p:attrNameLst>
                                      </p:cBhvr>
                                      <p:tavLst>
                                        <p:tav tm="0">
                                          <p:val>
                                            <p:str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1042"/>
                                        </p:tgtEl>
                                        <p:attrNameLst>
                                          <p:attrName>style.visibility</p:attrName>
                                        </p:attrNameLst>
                                      </p:cBhvr>
                                      <p:to>
                                        <p:strVal val="visible"/>
                                      </p:to>
                                    </p:set>
                                    <p:anim calcmode="lin" valueType="num">
                                      <p:cBhvr additive="base">
                                        <p:cTn id="36" dur="500"/>
                                        <p:tgtEl>
                                          <p:spTgt spid="1042"/>
                                        </p:tgtEl>
                                        <p:attrNameLst>
                                          <p:attrName>ppt_w</p:attrName>
                                        </p:attrNameLst>
                                      </p:cBhvr>
                                      <p:tavLst>
                                        <p:tav tm="0">
                                          <p:val>
                                            <p:strVal val="0"/>
                                          </p:val>
                                        </p:tav>
                                        <p:tav tm="100000">
                                          <p:val>
                                            <p:strVal val="#ppt_w"/>
                                          </p:val>
                                        </p:tav>
                                      </p:tavLst>
                                    </p:anim>
                                    <p:anim calcmode="lin" valueType="num">
                                      <p:cBhvr additive="base">
                                        <p:cTn id="37" dur="500"/>
                                        <p:tgtEl>
                                          <p:spTgt spid="1042"/>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57"/>
        <p:cNvGrpSpPr/>
        <p:nvPr/>
      </p:nvGrpSpPr>
      <p:grpSpPr>
        <a:xfrm>
          <a:off x="0" y="0"/>
          <a:ext cx="0" cy="0"/>
          <a:chOff x="0" y="0"/>
          <a:chExt cx="0" cy="0"/>
        </a:xfrm>
      </p:grpSpPr>
      <p:sp>
        <p:nvSpPr>
          <p:cNvPr id="1058" name="Google Shape;1058;p41"/>
          <p:cNvSpPr txBox="1">
            <a:spLocks noGrp="1"/>
          </p:cNvSpPr>
          <p:nvPr>
            <p:ph type="subTitle" idx="1"/>
          </p:nvPr>
        </p:nvSpPr>
        <p:spPr>
          <a:xfrm>
            <a:off x="1958555" y="3421352"/>
            <a:ext cx="1510800" cy="1047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sz="1400"/>
              <a:t>3D Studio Max</a:t>
            </a:r>
            <a:endParaRPr sz="1400"/>
          </a:p>
        </p:txBody>
      </p:sp>
      <p:sp>
        <p:nvSpPr>
          <p:cNvPr id="1059" name="Google Shape;1059;p41"/>
          <p:cNvSpPr txBox="1">
            <a:spLocks noGrp="1"/>
          </p:cNvSpPr>
          <p:nvPr>
            <p:ph type="subTitle" idx="3"/>
          </p:nvPr>
        </p:nvSpPr>
        <p:spPr>
          <a:xfrm>
            <a:off x="3808284" y="3421352"/>
            <a:ext cx="1510500" cy="1047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sz="1400"/>
              <a:t>Blender</a:t>
            </a:r>
            <a:endParaRPr sz="1400"/>
          </a:p>
        </p:txBody>
      </p:sp>
      <p:sp>
        <p:nvSpPr>
          <p:cNvPr id="1060" name="Google Shape;1060;p41"/>
          <p:cNvSpPr txBox="1">
            <a:spLocks noGrp="1"/>
          </p:cNvSpPr>
          <p:nvPr>
            <p:ph type="subTitle" idx="5"/>
          </p:nvPr>
        </p:nvSpPr>
        <p:spPr>
          <a:xfrm>
            <a:off x="5658134" y="3421352"/>
            <a:ext cx="1510200" cy="1047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sz="1400"/>
              <a:t>Cinema 4D</a:t>
            </a:r>
            <a:endParaRPr sz="1400"/>
          </a:p>
        </p:txBody>
      </p:sp>
      <p:sp>
        <p:nvSpPr>
          <p:cNvPr id="1061" name="Google Shape;1061;p41"/>
          <p:cNvSpPr/>
          <p:nvPr/>
        </p:nvSpPr>
        <p:spPr>
          <a:xfrm>
            <a:off x="3212501" y="1014262"/>
            <a:ext cx="2719014"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0" i="0" u="none" strike="noStrike" cap="none">
                <a:solidFill>
                  <a:schemeClr val="accent5"/>
                </a:solidFill>
                <a:latin typeface="Arial"/>
                <a:ea typeface="Arial"/>
                <a:cs typeface="Arial"/>
                <a:sym typeface="Arial"/>
              </a:rPr>
              <a:t>Animasi </a:t>
            </a:r>
            <a:r>
              <a:rPr lang="en-US" sz="4000" b="0" i="0" u="none" strike="noStrike" cap="none">
                <a:solidFill>
                  <a:schemeClr val="accent1"/>
                </a:solidFill>
                <a:latin typeface="Arial"/>
                <a:ea typeface="Arial"/>
                <a:cs typeface="Arial"/>
                <a:sym typeface="Arial"/>
              </a:rPr>
              <a:t>3D</a:t>
            </a:r>
            <a:endParaRPr/>
          </a:p>
        </p:txBody>
      </p:sp>
      <p:pic>
        <p:nvPicPr>
          <p:cNvPr id="1062" name="Google Shape;1062;p41" descr="Shape, circle, square&#10;&#10;Description automatically generated"/>
          <p:cNvPicPr preferRelativeResize="0"/>
          <p:nvPr/>
        </p:nvPicPr>
        <p:blipFill rotWithShape="1">
          <a:blip r:embed="rId3">
            <a:alphaModFix/>
          </a:blip>
          <a:srcRect/>
          <a:stretch/>
        </p:blipFill>
        <p:spPr>
          <a:xfrm rot="5400000">
            <a:off x="8143410" y="2053864"/>
            <a:ext cx="1035772" cy="1035772"/>
          </a:xfrm>
          <a:prstGeom prst="rect">
            <a:avLst/>
          </a:prstGeom>
          <a:noFill/>
          <a:ln>
            <a:noFill/>
          </a:ln>
        </p:spPr>
      </p:pic>
      <p:pic>
        <p:nvPicPr>
          <p:cNvPr id="1063" name="Google Shape;1063;p41" descr="A picture containing shape&#10;&#10;Description automatically generated"/>
          <p:cNvPicPr preferRelativeResize="0"/>
          <p:nvPr/>
        </p:nvPicPr>
        <p:blipFill rotWithShape="1">
          <a:blip r:embed="rId4">
            <a:alphaModFix/>
          </a:blip>
          <a:srcRect/>
          <a:stretch/>
        </p:blipFill>
        <p:spPr>
          <a:xfrm>
            <a:off x="-1839373" y="-1839373"/>
            <a:ext cx="3678745" cy="3678745"/>
          </a:xfrm>
          <a:prstGeom prst="pie">
            <a:avLst>
              <a:gd name="adj1" fmla="val 0"/>
              <a:gd name="adj2" fmla="val 5400000"/>
            </a:avLst>
          </a:prstGeom>
          <a:noFill/>
          <a:ln>
            <a:noFill/>
          </a:ln>
        </p:spPr>
      </p:pic>
      <p:pic>
        <p:nvPicPr>
          <p:cNvPr id="1064" name="Google Shape;1064;p41" descr="A picture containing pie chart&#10;&#10;Description automatically generated"/>
          <p:cNvPicPr preferRelativeResize="0"/>
          <p:nvPr/>
        </p:nvPicPr>
        <p:blipFill rotWithShape="1">
          <a:blip r:embed="rId5">
            <a:alphaModFix/>
          </a:blip>
          <a:srcRect/>
          <a:stretch/>
        </p:blipFill>
        <p:spPr>
          <a:xfrm>
            <a:off x="7226180" y="-1917820"/>
            <a:ext cx="3835639" cy="3835639"/>
          </a:xfrm>
          <a:prstGeom prst="pie">
            <a:avLst>
              <a:gd name="adj1" fmla="val 5387722"/>
              <a:gd name="adj2" fmla="val 10795428"/>
            </a:avLst>
          </a:prstGeom>
          <a:noFill/>
          <a:ln>
            <a:noFill/>
          </a:ln>
        </p:spPr>
      </p:pic>
      <p:pic>
        <p:nvPicPr>
          <p:cNvPr id="1065" name="Google Shape;1065;p41" descr="Shape&#10;&#10;Description automatically generated with low confidence"/>
          <p:cNvPicPr preferRelativeResize="0"/>
          <p:nvPr/>
        </p:nvPicPr>
        <p:blipFill rotWithShape="1">
          <a:blip r:embed="rId6">
            <a:alphaModFix/>
          </a:blip>
          <a:srcRect/>
          <a:stretch/>
        </p:blipFill>
        <p:spPr>
          <a:xfrm>
            <a:off x="7304627" y="3290053"/>
            <a:ext cx="3678745" cy="3678745"/>
          </a:xfrm>
          <a:prstGeom prst="pie">
            <a:avLst>
              <a:gd name="adj1" fmla="val 10761430"/>
              <a:gd name="adj2" fmla="val 16200000"/>
            </a:avLst>
          </a:prstGeom>
          <a:noFill/>
          <a:ln>
            <a:noFill/>
          </a:ln>
        </p:spPr>
      </p:pic>
      <p:pic>
        <p:nvPicPr>
          <p:cNvPr id="1066" name="Google Shape;1066;p41" descr="Shape, circle, square&#10;&#10;Description automatically generated"/>
          <p:cNvPicPr preferRelativeResize="0"/>
          <p:nvPr/>
        </p:nvPicPr>
        <p:blipFill rotWithShape="1">
          <a:blip r:embed="rId3">
            <a:alphaModFix/>
          </a:blip>
          <a:srcRect/>
          <a:stretch/>
        </p:blipFill>
        <p:spPr>
          <a:xfrm rot="5400000">
            <a:off x="0" y="2053864"/>
            <a:ext cx="1035772" cy="1035772"/>
          </a:xfrm>
          <a:prstGeom prst="rect">
            <a:avLst/>
          </a:prstGeom>
          <a:noFill/>
          <a:ln>
            <a:noFill/>
          </a:ln>
        </p:spPr>
      </p:pic>
      <p:pic>
        <p:nvPicPr>
          <p:cNvPr id="1067" name="Google Shape;1067;p41" descr="Shape, square&#10;&#10;Description automatically generated"/>
          <p:cNvPicPr preferRelativeResize="0"/>
          <p:nvPr/>
        </p:nvPicPr>
        <p:blipFill rotWithShape="1">
          <a:blip r:embed="rId7">
            <a:alphaModFix/>
          </a:blip>
          <a:srcRect/>
          <a:stretch/>
        </p:blipFill>
        <p:spPr>
          <a:xfrm>
            <a:off x="-1917821" y="3211605"/>
            <a:ext cx="3835639" cy="3835639"/>
          </a:xfrm>
          <a:prstGeom prst="pie">
            <a:avLst>
              <a:gd name="adj1" fmla="val 16203503"/>
              <a:gd name="adj2" fmla="val 21566429"/>
            </a:avLst>
          </a:prstGeom>
          <a:noFill/>
          <a:ln>
            <a:noFill/>
          </a:ln>
        </p:spPr>
      </p:pic>
      <p:pic>
        <p:nvPicPr>
          <p:cNvPr id="1068" name="Google Shape;1068;p41" descr="A picture containing shape&#10;&#10;Description automatically generated"/>
          <p:cNvPicPr preferRelativeResize="0"/>
          <p:nvPr/>
        </p:nvPicPr>
        <p:blipFill rotWithShape="1">
          <a:blip r:embed="rId8">
            <a:alphaModFix/>
          </a:blip>
          <a:srcRect/>
          <a:stretch/>
        </p:blipFill>
        <p:spPr>
          <a:xfrm>
            <a:off x="2216507" y="2073753"/>
            <a:ext cx="995994" cy="995994"/>
          </a:xfrm>
          <a:prstGeom prst="rect">
            <a:avLst/>
          </a:prstGeom>
          <a:noFill/>
          <a:ln>
            <a:noFill/>
          </a:ln>
        </p:spPr>
      </p:pic>
      <p:pic>
        <p:nvPicPr>
          <p:cNvPr id="1069" name="Google Shape;1069;p41" descr="Icon&#10;&#10;Description automatically generated"/>
          <p:cNvPicPr preferRelativeResize="0"/>
          <p:nvPr/>
        </p:nvPicPr>
        <p:blipFill rotWithShape="1">
          <a:blip r:embed="rId9">
            <a:alphaModFix/>
          </a:blip>
          <a:srcRect/>
          <a:stretch/>
        </p:blipFill>
        <p:spPr>
          <a:xfrm>
            <a:off x="3671947" y="1852847"/>
            <a:ext cx="1469062" cy="1469062"/>
          </a:xfrm>
          <a:prstGeom prst="rect">
            <a:avLst/>
          </a:prstGeom>
          <a:noFill/>
          <a:ln>
            <a:noFill/>
          </a:ln>
        </p:spPr>
      </p:pic>
      <p:pic>
        <p:nvPicPr>
          <p:cNvPr id="1070" name="Google Shape;1070;p41" descr="Icon&#10;&#10;Description automatically generated"/>
          <p:cNvPicPr preferRelativeResize="0"/>
          <p:nvPr/>
        </p:nvPicPr>
        <p:blipFill rotWithShape="1">
          <a:blip r:embed="rId10">
            <a:alphaModFix/>
          </a:blip>
          <a:srcRect/>
          <a:stretch/>
        </p:blipFill>
        <p:spPr>
          <a:xfrm>
            <a:off x="5816214" y="2053864"/>
            <a:ext cx="1193995" cy="1193995"/>
          </a:xfrm>
          <a:prstGeom prst="rect">
            <a:avLst/>
          </a:prstGeom>
          <a:noFill/>
          <a:ln>
            <a:noFill/>
          </a:ln>
        </p:spPr>
      </p:pic>
      <p:grpSp>
        <p:nvGrpSpPr>
          <p:cNvPr id="1071" name="Google Shape;1071;p41"/>
          <p:cNvGrpSpPr/>
          <p:nvPr/>
        </p:nvGrpSpPr>
        <p:grpSpPr>
          <a:xfrm>
            <a:off x="0" y="4662237"/>
            <a:ext cx="9144000" cy="481263"/>
            <a:chOff x="0" y="4662237"/>
            <a:chExt cx="9144000" cy="481263"/>
          </a:xfrm>
        </p:grpSpPr>
        <p:pic>
          <p:nvPicPr>
            <p:cNvPr id="1072" name="Google Shape;1072;p41"/>
            <p:cNvPicPr preferRelativeResize="0"/>
            <p:nvPr/>
          </p:nvPicPr>
          <p:blipFill rotWithShape="1">
            <a:blip r:embed="rId11">
              <a:alphaModFix/>
            </a:blip>
            <a:srcRect/>
            <a:stretch/>
          </p:blipFill>
          <p:spPr>
            <a:xfrm>
              <a:off x="0" y="4662237"/>
              <a:ext cx="9144000" cy="481263"/>
            </a:xfrm>
            <a:prstGeom prst="rect">
              <a:avLst/>
            </a:prstGeom>
            <a:noFill/>
            <a:ln>
              <a:noFill/>
            </a:ln>
          </p:spPr>
        </p:pic>
        <p:sp>
          <p:nvSpPr>
            <p:cNvPr id="1073" name="Google Shape;1073;p41"/>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61"/>
                                        </p:tgtEl>
                                        <p:attrNameLst>
                                          <p:attrName>style.visibility</p:attrName>
                                        </p:attrNameLst>
                                      </p:cBhvr>
                                      <p:to>
                                        <p:strVal val="visible"/>
                                      </p:to>
                                    </p:set>
                                    <p:anim calcmode="lin" valueType="num">
                                      <p:cBhvr additive="base">
                                        <p:cTn id="7" dur="500"/>
                                        <p:tgtEl>
                                          <p:spTgt spid="1061"/>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058">
                                            <p:txEl>
                                              <p:pRg st="0" end="0"/>
                                            </p:txEl>
                                          </p:spTgt>
                                        </p:tgtEl>
                                        <p:attrNameLst>
                                          <p:attrName>style.visibility</p:attrName>
                                        </p:attrNameLst>
                                      </p:cBhvr>
                                      <p:to>
                                        <p:strVal val="visible"/>
                                      </p:to>
                                    </p:set>
                                    <p:anim calcmode="lin" valueType="num">
                                      <p:cBhvr additive="base">
                                        <p:cTn id="12" dur="500"/>
                                        <p:tgtEl>
                                          <p:spTgt spid="1058">
                                            <p:txEl>
                                              <p:pRg st="0" end="0"/>
                                            </p:txEl>
                                          </p:spTgt>
                                        </p:tgtEl>
                                        <p:attrNameLst>
                                          <p:attrName>ppt_w</p:attrName>
                                        </p:attrNameLst>
                                      </p:cBhvr>
                                      <p:tavLst>
                                        <p:tav tm="0">
                                          <p:val>
                                            <p:strVal val="0"/>
                                          </p:val>
                                        </p:tav>
                                        <p:tav tm="100000">
                                          <p:val>
                                            <p:strVal val="#ppt_w"/>
                                          </p:val>
                                        </p:tav>
                                      </p:tavLst>
                                    </p:anim>
                                    <p:anim calcmode="lin" valueType="num">
                                      <p:cBhvr additive="base">
                                        <p:cTn id="13" dur="500"/>
                                        <p:tgtEl>
                                          <p:spTgt spid="1058">
                                            <p:txEl>
                                              <p:pRg st="0" end="0"/>
                                            </p:txEl>
                                          </p:spTgt>
                                        </p:tgtEl>
                                        <p:attrNameLst>
                                          <p:attrName>ppt_h</p:attrName>
                                        </p:attrNameLst>
                                      </p:cBhvr>
                                      <p:tavLst>
                                        <p:tav tm="0">
                                          <p:val>
                                            <p:str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1068"/>
                                        </p:tgtEl>
                                        <p:attrNameLst>
                                          <p:attrName>style.visibility</p:attrName>
                                        </p:attrNameLst>
                                      </p:cBhvr>
                                      <p:to>
                                        <p:strVal val="visible"/>
                                      </p:to>
                                    </p:set>
                                    <p:anim calcmode="lin" valueType="num">
                                      <p:cBhvr additive="base">
                                        <p:cTn id="16" dur="500"/>
                                        <p:tgtEl>
                                          <p:spTgt spid="1068"/>
                                        </p:tgtEl>
                                        <p:attrNameLst>
                                          <p:attrName>ppt_w</p:attrName>
                                        </p:attrNameLst>
                                      </p:cBhvr>
                                      <p:tavLst>
                                        <p:tav tm="0">
                                          <p:val>
                                            <p:strVal val="0"/>
                                          </p:val>
                                        </p:tav>
                                        <p:tav tm="100000">
                                          <p:val>
                                            <p:strVal val="#ppt_w"/>
                                          </p:val>
                                        </p:tav>
                                      </p:tavLst>
                                    </p:anim>
                                    <p:anim calcmode="lin" valueType="num">
                                      <p:cBhvr additive="base">
                                        <p:cTn id="17" dur="500"/>
                                        <p:tgtEl>
                                          <p:spTgt spid="1068"/>
                                        </p:tgtEl>
                                        <p:attrNameLst>
                                          <p:attrName>ppt_h</p:attrName>
                                        </p:attrNameLst>
                                      </p:cBhvr>
                                      <p:tavLst>
                                        <p:tav tm="0">
                                          <p:val>
                                            <p:str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1069"/>
                                        </p:tgtEl>
                                        <p:attrNameLst>
                                          <p:attrName>style.visibility</p:attrName>
                                        </p:attrNameLst>
                                      </p:cBhvr>
                                      <p:to>
                                        <p:strVal val="visible"/>
                                      </p:to>
                                    </p:set>
                                    <p:anim calcmode="lin" valueType="num">
                                      <p:cBhvr additive="base">
                                        <p:cTn id="22" dur="500"/>
                                        <p:tgtEl>
                                          <p:spTgt spid="1069"/>
                                        </p:tgtEl>
                                        <p:attrNameLst>
                                          <p:attrName>ppt_w</p:attrName>
                                        </p:attrNameLst>
                                      </p:cBhvr>
                                      <p:tavLst>
                                        <p:tav tm="0">
                                          <p:val>
                                            <p:strVal val="0"/>
                                          </p:val>
                                        </p:tav>
                                        <p:tav tm="100000">
                                          <p:val>
                                            <p:strVal val="#ppt_w"/>
                                          </p:val>
                                        </p:tav>
                                      </p:tavLst>
                                    </p:anim>
                                    <p:anim calcmode="lin" valueType="num">
                                      <p:cBhvr additive="base">
                                        <p:cTn id="23" dur="500"/>
                                        <p:tgtEl>
                                          <p:spTgt spid="1069"/>
                                        </p:tgtEl>
                                        <p:attrNameLst>
                                          <p:attrName>ppt_h</p:attrName>
                                        </p:attrNameLst>
                                      </p:cBhvr>
                                      <p:tavLst>
                                        <p:tav tm="0">
                                          <p:val>
                                            <p:str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1059">
                                            <p:txEl>
                                              <p:pRg st="0" end="0"/>
                                            </p:txEl>
                                          </p:spTgt>
                                        </p:tgtEl>
                                        <p:attrNameLst>
                                          <p:attrName>style.visibility</p:attrName>
                                        </p:attrNameLst>
                                      </p:cBhvr>
                                      <p:to>
                                        <p:strVal val="visible"/>
                                      </p:to>
                                    </p:set>
                                    <p:anim calcmode="lin" valueType="num">
                                      <p:cBhvr additive="base">
                                        <p:cTn id="26" dur="500"/>
                                        <p:tgtEl>
                                          <p:spTgt spid="1059">
                                            <p:txEl>
                                              <p:pRg st="0" end="0"/>
                                            </p:txEl>
                                          </p:spTgt>
                                        </p:tgtEl>
                                        <p:attrNameLst>
                                          <p:attrName>ppt_w</p:attrName>
                                        </p:attrNameLst>
                                      </p:cBhvr>
                                      <p:tavLst>
                                        <p:tav tm="0">
                                          <p:val>
                                            <p:strVal val="0"/>
                                          </p:val>
                                        </p:tav>
                                        <p:tav tm="100000">
                                          <p:val>
                                            <p:strVal val="#ppt_w"/>
                                          </p:val>
                                        </p:tav>
                                      </p:tavLst>
                                    </p:anim>
                                    <p:anim calcmode="lin" valueType="num">
                                      <p:cBhvr additive="base">
                                        <p:cTn id="27" dur="500"/>
                                        <p:tgtEl>
                                          <p:spTgt spid="1059">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1070"/>
                                        </p:tgtEl>
                                        <p:attrNameLst>
                                          <p:attrName>style.visibility</p:attrName>
                                        </p:attrNameLst>
                                      </p:cBhvr>
                                      <p:to>
                                        <p:strVal val="visible"/>
                                      </p:to>
                                    </p:set>
                                    <p:anim calcmode="lin" valueType="num">
                                      <p:cBhvr additive="base">
                                        <p:cTn id="32" dur="500"/>
                                        <p:tgtEl>
                                          <p:spTgt spid="1070"/>
                                        </p:tgtEl>
                                        <p:attrNameLst>
                                          <p:attrName>ppt_w</p:attrName>
                                        </p:attrNameLst>
                                      </p:cBhvr>
                                      <p:tavLst>
                                        <p:tav tm="0">
                                          <p:val>
                                            <p:strVal val="0"/>
                                          </p:val>
                                        </p:tav>
                                        <p:tav tm="100000">
                                          <p:val>
                                            <p:strVal val="#ppt_w"/>
                                          </p:val>
                                        </p:tav>
                                      </p:tavLst>
                                    </p:anim>
                                    <p:anim calcmode="lin" valueType="num">
                                      <p:cBhvr additive="base">
                                        <p:cTn id="33" dur="500"/>
                                        <p:tgtEl>
                                          <p:spTgt spid="1070"/>
                                        </p:tgtEl>
                                        <p:attrNameLst>
                                          <p:attrName>ppt_h</p:attrName>
                                        </p:attrNameLst>
                                      </p:cBhvr>
                                      <p:tavLst>
                                        <p:tav tm="0">
                                          <p:val>
                                            <p:str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1060">
                                            <p:txEl>
                                              <p:pRg st="0" end="0"/>
                                            </p:txEl>
                                          </p:spTgt>
                                        </p:tgtEl>
                                        <p:attrNameLst>
                                          <p:attrName>style.visibility</p:attrName>
                                        </p:attrNameLst>
                                      </p:cBhvr>
                                      <p:to>
                                        <p:strVal val="visible"/>
                                      </p:to>
                                    </p:set>
                                    <p:anim calcmode="lin" valueType="num">
                                      <p:cBhvr additive="base">
                                        <p:cTn id="36" dur="500"/>
                                        <p:tgtEl>
                                          <p:spTgt spid="1060">
                                            <p:txEl>
                                              <p:pRg st="0" end="0"/>
                                            </p:txEl>
                                          </p:spTgt>
                                        </p:tgtEl>
                                        <p:attrNameLst>
                                          <p:attrName>ppt_w</p:attrName>
                                        </p:attrNameLst>
                                      </p:cBhvr>
                                      <p:tavLst>
                                        <p:tav tm="0">
                                          <p:val>
                                            <p:strVal val="0"/>
                                          </p:val>
                                        </p:tav>
                                        <p:tav tm="100000">
                                          <p:val>
                                            <p:strVal val="#ppt_w"/>
                                          </p:val>
                                        </p:tav>
                                      </p:tavLst>
                                    </p:anim>
                                    <p:anim calcmode="lin" valueType="num">
                                      <p:cBhvr additive="base">
                                        <p:cTn id="37" dur="500"/>
                                        <p:tgtEl>
                                          <p:spTgt spid="1060">
                                            <p:txEl>
                                              <p:pRg st="0" end="0"/>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77"/>
        <p:cNvGrpSpPr/>
        <p:nvPr/>
      </p:nvGrpSpPr>
      <p:grpSpPr>
        <a:xfrm>
          <a:off x="0" y="0"/>
          <a:ext cx="0" cy="0"/>
          <a:chOff x="0" y="0"/>
          <a:chExt cx="0" cy="0"/>
        </a:xfrm>
      </p:grpSpPr>
      <p:sp>
        <p:nvSpPr>
          <p:cNvPr id="1078" name="Google Shape;1078;p42"/>
          <p:cNvSpPr txBox="1">
            <a:spLocks noGrp="1"/>
          </p:cNvSpPr>
          <p:nvPr>
            <p:ph type="subTitle" idx="1"/>
          </p:nvPr>
        </p:nvSpPr>
        <p:spPr>
          <a:xfrm>
            <a:off x="1958555" y="3421352"/>
            <a:ext cx="1510800" cy="1047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sz="1400"/>
              <a:t>Maya</a:t>
            </a:r>
            <a:endParaRPr sz="1400"/>
          </a:p>
        </p:txBody>
      </p:sp>
      <p:sp>
        <p:nvSpPr>
          <p:cNvPr id="1079" name="Google Shape;1079;p42"/>
          <p:cNvSpPr txBox="1">
            <a:spLocks noGrp="1"/>
          </p:cNvSpPr>
          <p:nvPr>
            <p:ph type="subTitle" idx="3"/>
          </p:nvPr>
        </p:nvSpPr>
        <p:spPr>
          <a:xfrm>
            <a:off x="3808284" y="3421352"/>
            <a:ext cx="1510500" cy="1047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sz="1400"/>
              <a:t>ZBrush</a:t>
            </a:r>
            <a:endParaRPr sz="1400"/>
          </a:p>
        </p:txBody>
      </p:sp>
      <p:sp>
        <p:nvSpPr>
          <p:cNvPr id="1080" name="Google Shape;1080;p42"/>
          <p:cNvSpPr txBox="1">
            <a:spLocks noGrp="1"/>
          </p:cNvSpPr>
          <p:nvPr>
            <p:ph type="subTitle" idx="5"/>
          </p:nvPr>
        </p:nvSpPr>
        <p:spPr>
          <a:xfrm>
            <a:off x="5794427" y="3421352"/>
            <a:ext cx="1510200" cy="1047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sz="1400"/>
              <a:t>SketchUp</a:t>
            </a:r>
            <a:endParaRPr sz="1400"/>
          </a:p>
        </p:txBody>
      </p:sp>
      <p:sp>
        <p:nvSpPr>
          <p:cNvPr id="1081" name="Google Shape;1081;p42"/>
          <p:cNvSpPr/>
          <p:nvPr/>
        </p:nvSpPr>
        <p:spPr>
          <a:xfrm>
            <a:off x="3212501" y="1014262"/>
            <a:ext cx="2719014"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0" i="0" u="none" strike="noStrike" cap="none">
                <a:solidFill>
                  <a:schemeClr val="accent5"/>
                </a:solidFill>
                <a:latin typeface="Arial"/>
                <a:ea typeface="Arial"/>
                <a:cs typeface="Arial"/>
                <a:sym typeface="Arial"/>
              </a:rPr>
              <a:t>Animasi </a:t>
            </a:r>
            <a:r>
              <a:rPr lang="en-US" sz="4000" b="0" i="0" u="none" strike="noStrike" cap="none">
                <a:solidFill>
                  <a:schemeClr val="accent1"/>
                </a:solidFill>
                <a:latin typeface="Arial"/>
                <a:ea typeface="Arial"/>
                <a:cs typeface="Arial"/>
                <a:sym typeface="Arial"/>
              </a:rPr>
              <a:t>3D</a:t>
            </a:r>
            <a:endParaRPr/>
          </a:p>
        </p:txBody>
      </p:sp>
      <p:pic>
        <p:nvPicPr>
          <p:cNvPr id="1082" name="Google Shape;1082;p42" descr="Shape, circle, square&#10;&#10;Description automatically generated"/>
          <p:cNvPicPr preferRelativeResize="0"/>
          <p:nvPr/>
        </p:nvPicPr>
        <p:blipFill rotWithShape="1">
          <a:blip r:embed="rId3">
            <a:alphaModFix/>
          </a:blip>
          <a:srcRect/>
          <a:stretch/>
        </p:blipFill>
        <p:spPr>
          <a:xfrm rot="5400000">
            <a:off x="8143410" y="2053864"/>
            <a:ext cx="1035772" cy="1035772"/>
          </a:xfrm>
          <a:prstGeom prst="rect">
            <a:avLst/>
          </a:prstGeom>
          <a:noFill/>
          <a:ln>
            <a:noFill/>
          </a:ln>
        </p:spPr>
      </p:pic>
      <p:pic>
        <p:nvPicPr>
          <p:cNvPr id="1083" name="Google Shape;1083;p42" descr="A picture containing shape&#10;&#10;Description automatically generated"/>
          <p:cNvPicPr preferRelativeResize="0"/>
          <p:nvPr/>
        </p:nvPicPr>
        <p:blipFill rotWithShape="1">
          <a:blip r:embed="rId4">
            <a:alphaModFix/>
          </a:blip>
          <a:srcRect/>
          <a:stretch/>
        </p:blipFill>
        <p:spPr>
          <a:xfrm>
            <a:off x="-1839373" y="-1839373"/>
            <a:ext cx="3678745" cy="3678745"/>
          </a:xfrm>
          <a:prstGeom prst="pie">
            <a:avLst>
              <a:gd name="adj1" fmla="val 0"/>
              <a:gd name="adj2" fmla="val 5400000"/>
            </a:avLst>
          </a:prstGeom>
          <a:noFill/>
          <a:ln>
            <a:noFill/>
          </a:ln>
        </p:spPr>
      </p:pic>
      <p:pic>
        <p:nvPicPr>
          <p:cNvPr id="1084" name="Google Shape;1084;p42" descr="A picture containing pie chart&#10;&#10;Description automatically generated"/>
          <p:cNvPicPr preferRelativeResize="0"/>
          <p:nvPr/>
        </p:nvPicPr>
        <p:blipFill rotWithShape="1">
          <a:blip r:embed="rId5">
            <a:alphaModFix/>
          </a:blip>
          <a:srcRect/>
          <a:stretch/>
        </p:blipFill>
        <p:spPr>
          <a:xfrm>
            <a:off x="7226180" y="-1917820"/>
            <a:ext cx="3835639" cy="3835639"/>
          </a:xfrm>
          <a:prstGeom prst="pie">
            <a:avLst>
              <a:gd name="adj1" fmla="val 5387722"/>
              <a:gd name="adj2" fmla="val 10795428"/>
            </a:avLst>
          </a:prstGeom>
          <a:noFill/>
          <a:ln>
            <a:noFill/>
          </a:ln>
        </p:spPr>
      </p:pic>
      <p:pic>
        <p:nvPicPr>
          <p:cNvPr id="1085" name="Google Shape;1085;p42" descr="Shape&#10;&#10;Description automatically generated with low confidence"/>
          <p:cNvPicPr preferRelativeResize="0"/>
          <p:nvPr/>
        </p:nvPicPr>
        <p:blipFill rotWithShape="1">
          <a:blip r:embed="rId6">
            <a:alphaModFix/>
          </a:blip>
          <a:srcRect/>
          <a:stretch/>
        </p:blipFill>
        <p:spPr>
          <a:xfrm>
            <a:off x="7304627" y="3290053"/>
            <a:ext cx="3678745" cy="3678745"/>
          </a:xfrm>
          <a:prstGeom prst="pie">
            <a:avLst>
              <a:gd name="adj1" fmla="val 10761430"/>
              <a:gd name="adj2" fmla="val 16200000"/>
            </a:avLst>
          </a:prstGeom>
          <a:noFill/>
          <a:ln>
            <a:noFill/>
          </a:ln>
        </p:spPr>
      </p:pic>
      <p:pic>
        <p:nvPicPr>
          <p:cNvPr id="1086" name="Google Shape;1086;p42" descr="Shape, circle, square&#10;&#10;Description automatically generated"/>
          <p:cNvPicPr preferRelativeResize="0"/>
          <p:nvPr/>
        </p:nvPicPr>
        <p:blipFill rotWithShape="1">
          <a:blip r:embed="rId3">
            <a:alphaModFix/>
          </a:blip>
          <a:srcRect/>
          <a:stretch/>
        </p:blipFill>
        <p:spPr>
          <a:xfrm rot="5400000">
            <a:off x="0" y="2053864"/>
            <a:ext cx="1035772" cy="1035772"/>
          </a:xfrm>
          <a:prstGeom prst="rect">
            <a:avLst/>
          </a:prstGeom>
          <a:noFill/>
          <a:ln>
            <a:noFill/>
          </a:ln>
        </p:spPr>
      </p:pic>
      <p:pic>
        <p:nvPicPr>
          <p:cNvPr id="1087" name="Google Shape;1087;p42" descr="Shape, square&#10;&#10;Description automatically generated"/>
          <p:cNvPicPr preferRelativeResize="0"/>
          <p:nvPr/>
        </p:nvPicPr>
        <p:blipFill rotWithShape="1">
          <a:blip r:embed="rId7">
            <a:alphaModFix/>
          </a:blip>
          <a:srcRect/>
          <a:stretch/>
        </p:blipFill>
        <p:spPr>
          <a:xfrm>
            <a:off x="-1917821" y="3211605"/>
            <a:ext cx="3835639" cy="3835639"/>
          </a:xfrm>
          <a:prstGeom prst="pie">
            <a:avLst>
              <a:gd name="adj1" fmla="val 16203503"/>
              <a:gd name="adj2" fmla="val 21566429"/>
            </a:avLst>
          </a:prstGeom>
          <a:noFill/>
          <a:ln>
            <a:noFill/>
          </a:ln>
        </p:spPr>
      </p:pic>
      <p:pic>
        <p:nvPicPr>
          <p:cNvPr id="1088" name="Google Shape;1088;p42"/>
          <p:cNvPicPr preferRelativeResize="0"/>
          <p:nvPr/>
        </p:nvPicPr>
        <p:blipFill rotWithShape="1">
          <a:blip r:embed="rId8">
            <a:alphaModFix/>
          </a:blip>
          <a:srcRect/>
          <a:stretch/>
        </p:blipFill>
        <p:spPr>
          <a:xfrm>
            <a:off x="2071419" y="1933108"/>
            <a:ext cx="1347599" cy="1347599"/>
          </a:xfrm>
          <a:prstGeom prst="rect">
            <a:avLst/>
          </a:prstGeom>
          <a:noFill/>
          <a:ln>
            <a:noFill/>
          </a:ln>
        </p:spPr>
      </p:pic>
      <p:pic>
        <p:nvPicPr>
          <p:cNvPr id="1089" name="Google Shape;1089;p42"/>
          <p:cNvPicPr preferRelativeResize="0"/>
          <p:nvPr/>
        </p:nvPicPr>
        <p:blipFill rotWithShape="1">
          <a:blip r:embed="rId9">
            <a:alphaModFix/>
          </a:blip>
          <a:srcRect/>
          <a:stretch/>
        </p:blipFill>
        <p:spPr>
          <a:xfrm>
            <a:off x="4028689" y="2175833"/>
            <a:ext cx="1086621" cy="1035772"/>
          </a:xfrm>
          <a:prstGeom prst="rect">
            <a:avLst/>
          </a:prstGeom>
          <a:noFill/>
          <a:ln>
            <a:noFill/>
          </a:ln>
        </p:spPr>
      </p:pic>
      <p:pic>
        <p:nvPicPr>
          <p:cNvPr id="1090" name="Google Shape;1090;p42"/>
          <p:cNvPicPr preferRelativeResize="0"/>
          <p:nvPr/>
        </p:nvPicPr>
        <p:blipFill rotWithShape="1">
          <a:blip r:embed="rId10">
            <a:alphaModFix/>
          </a:blip>
          <a:srcRect/>
          <a:stretch/>
        </p:blipFill>
        <p:spPr>
          <a:xfrm>
            <a:off x="5550830" y="2483400"/>
            <a:ext cx="1753797" cy="420637"/>
          </a:xfrm>
          <a:prstGeom prst="rect">
            <a:avLst/>
          </a:prstGeom>
          <a:noFill/>
          <a:ln>
            <a:noFill/>
          </a:ln>
        </p:spPr>
      </p:pic>
      <p:grpSp>
        <p:nvGrpSpPr>
          <p:cNvPr id="1091" name="Google Shape;1091;p42"/>
          <p:cNvGrpSpPr/>
          <p:nvPr/>
        </p:nvGrpSpPr>
        <p:grpSpPr>
          <a:xfrm>
            <a:off x="0" y="4662237"/>
            <a:ext cx="9144000" cy="481263"/>
            <a:chOff x="0" y="4662237"/>
            <a:chExt cx="9144000" cy="481263"/>
          </a:xfrm>
        </p:grpSpPr>
        <p:pic>
          <p:nvPicPr>
            <p:cNvPr id="1092" name="Google Shape;1092;p42"/>
            <p:cNvPicPr preferRelativeResize="0"/>
            <p:nvPr/>
          </p:nvPicPr>
          <p:blipFill rotWithShape="1">
            <a:blip r:embed="rId11">
              <a:alphaModFix/>
            </a:blip>
            <a:srcRect/>
            <a:stretch/>
          </p:blipFill>
          <p:spPr>
            <a:xfrm>
              <a:off x="0" y="4662237"/>
              <a:ext cx="9144000" cy="481263"/>
            </a:xfrm>
            <a:prstGeom prst="rect">
              <a:avLst/>
            </a:prstGeom>
            <a:noFill/>
            <a:ln>
              <a:noFill/>
            </a:ln>
          </p:spPr>
        </p:pic>
        <p:sp>
          <p:nvSpPr>
            <p:cNvPr id="1093" name="Google Shape;1093;p42"/>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078">
                                            <p:txEl>
                                              <p:pRg st="0" end="0"/>
                                            </p:txEl>
                                          </p:spTgt>
                                        </p:tgtEl>
                                        <p:attrNameLst>
                                          <p:attrName>style.visibility</p:attrName>
                                        </p:attrNameLst>
                                      </p:cBhvr>
                                      <p:to>
                                        <p:strVal val="visible"/>
                                      </p:to>
                                    </p:set>
                                    <p:anim calcmode="lin" valueType="num">
                                      <p:cBhvr additive="base">
                                        <p:cTn id="7" dur="500"/>
                                        <p:tgtEl>
                                          <p:spTgt spid="1078">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1078">
                                            <p:txEl>
                                              <p:pRg st="0" end="0"/>
                                            </p:txEl>
                                          </p:spTgt>
                                        </p:tgtEl>
                                        <p:attrNameLst>
                                          <p:attrName>ppt_h</p:attrName>
                                        </p:attrNameLst>
                                      </p:cBhvr>
                                      <p:tavLst>
                                        <p:tav tm="0">
                                          <p:val>
                                            <p:str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088"/>
                                        </p:tgtEl>
                                        <p:attrNameLst>
                                          <p:attrName>style.visibility</p:attrName>
                                        </p:attrNameLst>
                                      </p:cBhvr>
                                      <p:to>
                                        <p:strVal val="visible"/>
                                      </p:to>
                                    </p:set>
                                    <p:anim calcmode="lin" valueType="num">
                                      <p:cBhvr additive="base">
                                        <p:cTn id="11" dur="500"/>
                                        <p:tgtEl>
                                          <p:spTgt spid="1088"/>
                                        </p:tgtEl>
                                        <p:attrNameLst>
                                          <p:attrName>ppt_w</p:attrName>
                                        </p:attrNameLst>
                                      </p:cBhvr>
                                      <p:tavLst>
                                        <p:tav tm="0">
                                          <p:val>
                                            <p:strVal val="0"/>
                                          </p:val>
                                        </p:tav>
                                        <p:tav tm="100000">
                                          <p:val>
                                            <p:strVal val="#ppt_w"/>
                                          </p:val>
                                        </p:tav>
                                      </p:tavLst>
                                    </p:anim>
                                    <p:anim calcmode="lin" valueType="num">
                                      <p:cBhvr additive="base">
                                        <p:cTn id="12" dur="500"/>
                                        <p:tgtEl>
                                          <p:spTgt spid="1088"/>
                                        </p:tgtEl>
                                        <p:attrNameLst>
                                          <p:attrName>ppt_h</p:attrName>
                                        </p:attrNameLst>
                                      </p:cBhvr>
                                      <p:tavLst>
                                        <p:tav tm="0">
                                          <p:val>
                                            <p:str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1089"/>
                                        </p:tgtEl>
                                        <p:attrNameLst>
                                          <p:attrName>style.visibility</p:attrName>
                                        </p:attrNameLst>
                                      </p:cBhvr>
                                      <p:to>
                                        <p:strVal val="visible"/>
                                      </p:to>
                                    </p:set>
                                    <p:anim calcmode="lin" valueType="num">
                                      <p:cBhvr additive="base">
                                        <p:cTn id="17" dur="500"/>
                                        <p:tgtEl>
                                          <p:spTgt spid="1089"/>
                                        </p:tgtEl>
                                        <p:attrNameLst>
                                          <p:attrName>ppt_w</p:attrName>
                                        </p:attrNameLst>
                                      </p:cBhvr>
                                      <p:tavLst>
                                        <p:tav tm="0">
                                          <p:val>
                                            <p:strVal val="0"/>
                                          </p:val>
                                        </p:tav>
                                        <p:tav tm="100000">
                                          <p:val>
                                            <p:strVal val="#ppt_w"/>
                                          </p:val>
                                        </p:tav>
                                      </p:tavLst>
                                    </p:anim>
                                    <p:anim calcmode="lin" valueType="num">
                                      <p:cBhvr additive="base">
                                        <p:cTn id="18" dur="500"/>
                                        <p:tgtEl>
                                          <p:spTgt spid="1089"/>
                                        </p:tgtEl>
                                        <p:attrNameLst>
                                          <p:attrName>ppt_h</p:attrName>
                                        </p:attrNameLst>
                                      </p:cBhvr>
                                      <p:tavLst>
                                        <p:tav tm="0">
                                          <p:val>
                                            <p:str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1079">
                                            <p:txEl>
                                              <p:pRg st="0" end="0"/>
                                            </p:txEl>
                                          </p:spTgt>
                                        </p:tgtEl>
                                        <p:attrNameLst>
                                          <p:attrName>style.visibility</p:attrName>
                                        </p:attrNameLst>
                                      </p:cBhvr>
                                      <p:to>
                                        <p:strVal val="visible"/>
                                      </p:to>
                                    </p:set>
                                    <p:anim calcmode="lin" valueType="num">
                                      <p:cBhvr additive="base">
                                        <p:cTn id="21" dur="500"/>
                                        <p:tgtEl>
                                          <p:spTgt spid="1079">
                                            <p:txEl>
                                              <p:pRg st="0" end="0"/>
                                            </p:txEl>
                                          </p:spTgt>
                                        </p:tgtEl>
                                        <p:attrNameLst>
                                          <p:attrName>ppt_w</p:attrName>
                                        </p:attrNameLst>
                                      </p:cBhvr>
                                      <p:tavLst>
                                        <p:tav tm="0">
                                          <p:val>
                                            <p:strVal val="0"/>
                                          </p:val>
                                        </p:tav>
                                        <p:tav tm="100000">
                                          <p:val>
                                            <p:strVal val="#ppt_w"/>
                                          </p:val>
                                        </p:tav>
                                      </p:tavLst>
                                    </p:anim>
                                    <p:anim calcmode="lin" valueType="num">
                                      <p:cBhvr additive="base">
                                        <p:cTn id="22" dur="500"/>
                                        <p:tgtEl>
                                          <p:spTgt spid="1079">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090"/>
                                        </p:tgtEl>
                                        <p:attrNameLst>
                                          <p:attrName>style.visibility</p:attrName>
                                        </p:attrNameLst>
                                      </p:cBhvr>
                                      <p:to>
                                        <p:strVal val="visible"/>
                                      </p:to>
                                    </p:set>
                                    <p:anim calcmode="lin" valueType="num">
                                      <p:cBhvr additive="base">
                                        <p:cTn id="27" dur="500"/>
                                        <p:tgtEl>
                                          <p:spTgt spid="1090"/>
                                        </p:tgtEl>
                                        <p:attrNameLst>
                                          <p:attrName>ppt_w</p:attrName>
                                        </p:attrNameLst>
                                      </p:cBhvr>
                                      <p:tavLst>
                                        <p:tav tm="0">
                                          <p:val>
                                            <p:strVal val="0"/>
                                          </p:val>
                                        </p:tav>
                                        <p:tav tm="100000">
                                          <p:val>
                                            <p:strVal val="#ppt_w"/>
                                          </p:val>
                                        </p:tav>
                                      </p:tavLst>
                                    </p:anim>
                                    <p:anim calcmode="lin" valueType="num">
                                      <p:cBhvr additive="base">
                                        <p:cTn id="28" dur="500"/>
                                        <p:tgtEl>
                                          <p:spTgt spid="1090"/>
                                        </p:tgtEl>
                                        <p:attrNameLst>
                                          <p:attrName>ppt_h</p:attrName>
                                        </p:attrNameLst>
                                      </p:cBhvr>
                                      <p:tavLst>
                                        <p:tav tm="0">
                                          <p:val>
                                            <p:str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1080">
                                            <p:txEl>
                                              <p:pRg st="0" end="0"/>
                                            </p:txEl>
                                          </p:spTgt>
                                        </p:tgtEl>
                                        <p:attrNameLst>
                                          <p:attrName>style.visibility</p:attrName>
                                        </p:attrNameLst>
                                      </p:cBhvr>
                                      <p:to>
                                        <p:strVal val="visible"/>
                                      </p:to>
                                    </p:set>
                                    <p:anim calcmode="lin" valueType="num">
                                      <p:cBhvr additive="base">
                                        <p:cTn id="31" dur="500"/>
                                        <p:tgtEl>
                                          <p:spTgt spid="1080">
                                            <p:txEl>
                                              <p:pRg st="0" end="0"/>
                                            </p:txEl>
                                          </p:spTgt>
                                        </p:tgtEl>
                                        <p:attrNameLst>
                                          <p:attrName>ppt_w</p:attrName>
                                        </p:attrNameLst>
                                      </p:cBhvr>
                                      <p:tavLst>
                                        <p:tav tm="0">
                                          <p:val>
                                            <p:strVal val="0"/>
                                          </p:val>
                                        </p:tav>
                                        <p:tav tm="100000">
                                          <p:val>
                                            <p:strVal val="#ppt_w"/>
                                          </p:val>
                                        </p:tav>
                                      </p:tavLst>
                                    </p:anim>
                                    <p:anim calcmode="lin" valueType="num">
                                      <p:cBhvr additive="base">
                                        <p:cTn id="32" dur="500"/>
                                        <p:tgtEl>
                                          <p:spTgt spid="1080">
                                            <p:txEl>
                                              <p:pRg st="0" end="0"/>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97"/>
        <p:cNvGrpSpPr/>
        <p:nvPr/>
      </p:nvGrpSpPr>
      <p:grpSpPr>
        <a:xfrm>
          <a:off x="0" y="0"/>
          <a:ext cx="0" cy="0"/>
          <a:chOff x="0" y="0"/>
          <a:chExt cx="0" cy="0"/>
        </a:xfrm>
      </p:grpSpPr>
      <p:sp>
        <p:nvSpPr>
          <p:cNvPr id="1098" name="Google Shape;1098;p43"/>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099" name="Google Shape;1099;p43"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1100" name="Google Shape;1100;p43"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1101" name="Google Shape;1101;p43"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1102" name="Google Shape;1102;p43"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1103" name="Google Shape;1103;p43"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1104" name="Google Shape;1104;p43"/>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105" name="Google Shape;1105;p43"/>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106" name="Google Shape;1106;p43"/>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107" name="Google Shape;1107;p43"/>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108" name="Google Shape;1108;p43"/>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109" name="Google Shape;1109;p43"/>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110" name="Google Shape;1110;p43"/>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111" name="Google Shape;1111;p43"/>
          <p:cNvSpPr txBox="1"/>
          <p:nvPr/>
        </p:nvSpPr>
        <p:spPr>
          <a:xfrm>
            <a:off x="1043661" y="1843659"/>
            <a:ext cx="5297318"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5"/>
              </a:buClr>
              <a:buSzPts val="3600"/>
              <a:buFont typeface="Londrina Solid"/>
              <a:buNone/>
            </a:pPr>
            <a:r>
              <a:rPr lang="en-US" sz="8800" b="1" i="0" u="none" strike="noStrike" cap="none">
                <a:solidFill>
                  <a:schemeClr val="accent5"/>
                </a:solidFill>
                <a:latin typeface="Arial"/>
                <a:ea typeface="Arial"/>
                <a:cs typeface="Arial"/>
                <a:sym typeface="Arial"/>
              </a:rPr>
              <a:t>3</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5"/>
                </a:solidFill>
                <a:latin typeface="Arial"/>
                <a:ea typeface="Arial"/>
                <a:cs typeface="Arial"/>
                <a:sym typeface="Arial"/>
              </a:rPr>
              <a:t>Dampak Perkembangan</a:t>
            </a:r>
            <a:endParaRPr sz="3600" b="1" i="0" u="none" strike="noStrike" cap="none">
              <a:solidFill>
                <a:schemeClr val="accent5"/>
              </a:solidFill>
              <a:latin typeface="Arial"/>
              <a:ea typeface="Arial"/>
              <a:cs typeface="Arial"/>
              <a:sym typeface="Arial"/>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1"/>
                </a:solidFill>
                <a:latin typeface="Arial"/>
                <a:ea typeface="Arial"/>
                <a:cs typeface="Arial"/>
                <a:sym typeface="Arial"/>
              </a:rPr>
              <a:t>Teknologi</a:t>
            </a:r>
            <a:endParaRPr sz="3600" b="1" i="0" u="none" strike="noStrike" cap="none">
              <a:solidFill>
                <a:schemeClr val="accent1"/>
              </a:solidFill>
              <a:latin typeface="Arial"/>
              <a:ea typeface="Arial"/>
              <a:cs typeface="Arial"/>
              <a:sym typeface="Arial"/>
            </a:endParaRPr>
          </a:p>
        </p:txBody>
      </p:sp>
      <p:grpSp>
        <p:nvGrpSpPr>
          <p:cNvPr id="1112" name="Google Shape;1112;p43"/>
          <p:cNvGrpSpPr/>
          <p:nvPr/>
        </p:nvGrpSpPr>
        <p:grpSpPr>
          <a:xfrm>
            <a:off x="0" y="4662237"/>
            <a:ext cx="9144000" cy="481263"/>
            <a:chOff x="0" y="4662237"/>
            <a:chExt cx="9144000" cy="481263"/>
          </a:xfrm>
        </p:grpSpPr>
        <p:pic>
          <p:nvPicPr>
            <p:cNvPr id="1113" name="Google Shape;1113;p43"/>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1114" name="Google Shape;1114;p43"/>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11"/>
                                        </p:tgtEl>
                                        <p:attrNameLst>
                                          <p:attrName>style.visibility</p:attrName>
                                        </p:attrNameLst>
                                      </p:cBhvr>
                                      <p:to>
                                        <p:strVal val="visible"/>
                                      </p:to>
                                    </p:set>
                                    <p:animEffect transition="in" filter="fade">
                                      <p:cBhvr>
                                        <p:cTn id="7" dur="500"/>
                                        <p:tgtEl>
                                          <p:spTgt spid="1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18"/>
        <p:cNvGrpSpPr/>
        <p:nvPr/>
      </p:nvGrpSpPr>
      <p:grpSpPr>
        <a:xfrm>
          <a:off x="0" y="0"/>
          <a:ext cx="0" cy="0"/>
          <a:chOff x="0" y="0"/>
          <a:chExt cx="0" cy="0"/>
        </a:xfrm>
      </p:grpSpPr>
      <p:sp>
        <p:nvSpPr>
          <p:cNvPr id="1119" name="Google Shape;1119;p44"/>
          <p:cNvSpPr txBox="1">
            <a:spLocks noGrp="1"/>
          </p:cNvSpPr>
          <p:nvPr>
            <p:ph type="title"/>
          </p:nvPr>
        </p:nvSpPr>
        <p:spPr>
          <a:xfrm>
            <a:off x="1745308" y="2150850"/>
            <a:ext cx="5653384"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6000" b="1">
                <a:latin typeface="Arial"/>
                <a:ea typeface="Arial"/>
                <a:cs typeface="Arial"/>
                <a:sym typeface="Arial"/>
              </a:rPr>
              <a:t/>
            </a:r>
            <a:br>
              <a:rPr lang="en-US" sz="6000" b="1">
                <a:latin typeface="Arial"/>
                <a:ea typeface="Arial"/>
                <a:cs typeface="Arial"/>
                <a:sym typeface="Arial"/>
              </a:rPr>
            </a:br>
            <a:r>
              <a:rPr lang="en-US" sz="6000" b="1">
                <a:latin typeface="Arial"/>
                <a:ea typeface="Arial"/>
                <a:cs typeface="Arial"/>
                <a:sym typeface="Arial"/>
              </a:rPr>
              <a:t>Dampak </a:t>
            </a:r>
            <a:r>
              <a:rPr lang="en-US" sz="6000" b="1">
                <a:solidFill>
                  <a:schemeClr val="accent1"/>
                </a:solidFill>
                <a:latin typeface="Arial"/>
                <a:ea typeface="Arial"/>
                <a:cs typeface="Arial"/>
                <a:sym typeface="Arial"/>
              </a:rPr>
              <a:t>Positif</a:t>
            </a:r>
            <a:endParaRPr sz="6000" b="1">
              <a:solidFill>
                <a:schemeClr val="accent1"/>
              </a:solidFill>
              <a:latin typeface="Arial"/>
              <a:ea typeface="Arial"/>
              <a:cs typeface="Arial"/>
              <a:sym typeface="Arial"/>
            </a:endParaRPr>
          </a:p>
        </p:txBody>
      </p:sp>
      <p:pic>
        <p:nvPicPr>
          <p:cNvPr id="1120" name="Google Shape;1120;p44"/>
          <p:cNvPicPr preferRelativeResize="0"/>
          <p:nvPr/>
        </p:nvPicPr>
        <p:blipFill rotWithShape="1">
          <a:blip r:embed="rId3">
            <a:alphaModFix/>
          </a:blip>
          <a:srcRect/>
          <a:stretch/>
        </p:blipFill>
        <p:spPr>
          <a:xfrm>
            <a:off x="7015642" y="1080001"/>
            <a:ext cx="1491749" cy="1491749"/>
          </a:xfrm>
          <a:prstGeom prst="rect">
            <a:avLst/>
          </a:prstGeom>
          <a:noFill/>
          <a:ln>
            <a:noFill/>
          </a:ln>
        </p:spPr>
      </p:pic>
      <p:grpSp>
        <p:nvGrpSpPr>
          <p:cNvPr id="1121" name="Google Shape;1121;p44"/>
          <p:cNvGrpSpPr/>
          <p:nvPr/>
        </p:nvGrpSpPr>
        <p:grpSpPr>
          <a:xfrm>
            <a:off x="0" y="4662237"/>
            <a:ext cx="9144000" cy="481263"/>
            <a:chOff x="0" y="4662237"/>
            <a:chExt cx="9144000" cy="481263"/>
          </a:xfrm>
        </p:grpSpPr>
        <p:pic>
          <p:nvPicPr>
            <p:cNvPr id="1122" name="Google Shape;1122;p44"/>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123" name="Google Shape;1123;p44"/>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19"/>
                                        </p:tgtEl>
                                        <p:attrNameLst>
                                          <p:attrName>style.visibility</p:attrName>
                                        </p:attrNameLst>
                                      </p:cBhvr>
                                      <p:to>
                                        <p:strVal val="visible"/>
                                      </p:to>
                                    </p:set>
                                    <p:animEffect transition="in" filter="fade">
                                      <p:cBhvr>
                                        <p:cTn id="7" dur="500"/>
                                        <p:tgtEl>
                                          <p:spTgt spid="1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127"/>
        <p:cNvGrpSpPr/>
        <p:nvPr/>
      </p:nvGrpSpPr>
      <p:grpSpPr>
        <a:xfrm>
          <a:off x="0" y="0"/>
          <a:ext cx="0" cy="0"/>
          <a:chOff x="0" y="0"/>
          <a:chExt cx="0" cy="0"/>
        </a:xfrm>
      </p:grpSpPr>
      <p:grpSp>
        <p:nvGrpSpPr>
          <p:cNvPr id="1128" name="Google Shape;1128;p45"/>
          <p:cNvGrpSpPr/>
          <p:nvPr/>
        </p:nvGrpSpPr>
        <p:grpSpPr>
          <a:xfrm>
            <a:off x="1241346" y="663776"/>
            <a:ext cx="3330654" cy="742108"/>
            <a:chOff x="1241346" y="663776"/>
            <a:chExt cx="3330654" cy="742108"/>
          </a:xfrm>
        </p:grpSpPr>
        <p:sp>
          <p:nvSpPr>
            <p:cNvPr id="1129" name="Google Shape;1129;p45"/>
            <p:cNvSpPr txBox="1"/>
            <p:nvPr/>
          </p:nvSpPr>
          <p:spPr>
            <a:xfrm>
              <a:off x="1825636" y="663776"/>
              <a:ext cx="274636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Kemudahan</a:t>
              </a:r>
              <a:r>
                <a:rPr lang="en-US" sz="1600" b="0" i="0" u="none" strike="noStrike" cap="none">
                  <a:solidFill>
                    <a:schemeClr val="accent5"/>
                  </a:solidFill>
                  <a:latin typeface="Arial"/>
                  <a:ea typeface="Arial"/>
                  <a:cs typeface="Arial"/>
                  <a:sym typeface="Arial"/>
                </a:rPr>
                <a:t> dalam mencari dan mengakses </a:t>
              </a:r>
              <a:r>
                <a:rPr lang="en-US" sz="1600" b="1" i="0" u="none" strike="noStrike" cap="none">
                  <a:solidFill>
                    <a:schemeClr val="accent1"/>
                  </a:solidFill>
                  <a:latin typeface="Arial"/>
                  <a:ea typeface="Arial"/>
                  <a:cs typeface="Arial"/>
                  <a:sym typeface="Arial"/>
                </a:rPr>
                <a:t>informasi </a:t>
              </a:r>
              <a:r>
                <a:rPr lang="en-US" sz="1600" b="0" i="0" u="none" strike="noStrike" cap="none">
                  <a:solidFill>
                    <a:schemeClr val="accent5"/>
                  </a:solidFill>
                  <a:latin typeface="Arial"/>
                  <a:ea typeface="Arial"/>
                  <a:cs typeface="Arial"/>
                  <a:sym typeface="Arial"/>
                </a:rPr>
                <a:t>yang dibutuhkan.</a:t>
              </a:r>
              <a:endParaRPr sz="1600" b="0" i="0" u="none" strike="noStrike" cap="none">
                <a:solidFill>
                  <a:schemeClr val="accent5"/>
                </a:solidFill>
                <a:latin typeface="Arial"/>
                <a:ea typeface="Arial"/>
                <a:cs typeface="Arial"/>
                <a:sym typeface="Arial"/>
              </a:endParaRPr>
            </a:p>
          </p:txBody>
        </p:sp>
        <p:sp>
          <p:nvSpPr>
            <p:cNvPr id="1130" name="Google Shape;1130;p45"/>
            <p:cNvSpPr/>
            <p:nvPr/>
          </p:nvSpPr>
          <p:spPr>
            <a:xfrm flipH="1">
              <a:off x="1241346" y="819326"/>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131" name="Google Shape;1131;p45"/>
          <p:cNvGrpSpPr/>
          <p:nvPr/>
        </p:nvGrpSpPr>
        <p:grpSpPr>
          <a:xfrm>
            <a:off x="1241346" y="1918664"/>
            <a:ext cx="3330654" cy="701558"/>
            <a:chOff x="1241346" y="1918664"/>
            <a:chExt cx="3330654" cy="701558"/>
          </a:xfrm>
        </p:grpSpPr>
        <p:sp>
          <p:nvSpPr>
            <p:cNvPr id="1132" name="Google Shape;1132;p45"/>
            <p:cNvSpPr/>
            <p:nvPr/>
          </p:nvSpPr>
          <p:spPr>
            <a:xfrm flipH="1">
              <a:off x="1241346" y="2033664"/>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3" name="Google Shape;1133;p45"/>
            <p:cNvSpPr txBox="1"/>
            <p:nvPr/>
          </p:nvSpPr>
          <p:spPr>
            <a:xfrm>
              <a:off x="1825636" y="1918664"/>
              <a:ext cx="274636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Perkembangan inovasi </a:t>
              </a:r>
              <a:r>
                <a:rPr lang="en-US" sz="1600" b="0" i="0" u="none" strike="noStrike" cap="none">
                  <a:solidFill>
                    <a:schemeClr val="accent5"/>
                  </a:solidFill>
                  <a:latin typeface="Arial"/>
                  <a:ea typeface="Arial"/>
                  <a:cs typeface="Arial"/>
                  <a:sym typeface="Arial"/>
                </a:rPr>
                <a:t>dalam berbagai bidang yang memberi </a:t>
              </a:r>
              <a:r>
                <a:rPr lang="en-US" sz="1600" b="1" i="0" u="none" strike="noStrike" cap="none">
                  <a:solidFill>
                    <a:schemeClr val="accent1"/>
                  </a:solidFill>
                  <a:latin typeface="Arial"/>
                  <a:ea typeface="Arial"/>
                  <a:cs typeface="Arial"/>
                  <a:sym typeface="Arial"/>
                </a:rPr>
                <a:t>kemudahan</a:t>
              </a:r>
              <a:r>
                <a:rPr lang="en-US" sz="1600" b="0" i="0" u="none" strike="noStrike" cap="none">
                  <a:solidFill>
                    <a:schemeClr val="accent5"/>
                  </a:solidFill>
                  <a:latin typeface="Arial"/>
                  <a:ea typeface="Arial"/>
                  <a:cs typeface="Arial"/>
                  <a:sym typeface="Arial"/>
                </a:rPr>
                <a:t> dalam melakukan </a:t>
              </a:r>
              <a:r>
                <a:rPr lang="en-US" sz="1600" b="1" i="0" u="none" strike="noStrike" cap="none">
                  <a:solidFill>
                    <a:schemeClr val="accent1"/>
                  </a:solidFill>
                  <a:latin typeface="Arial"/>
                  <a:ea typeface="Arial"/>
                  <a:cs typeface="Arial"/>
                  <a:sym typeface="Arial"/>
                </a:rPr>
                <a:t>pekerjaan</a:t>
              </a:r>
              <a:r>
                <a:rPr lang="en-US" sz="1600" b="0" i="0" u="none" strike="noStrike" cap="none">
                  <a:solidFill>
                    <a:schemeClr val="accent5"/>
                  </a:solidFill>
                  <a:latin typeface="Arial"/>
                  <a:ea typeface="Arial"/>
                  <a:cs typeface="Arial"/>
                  <a:sym typeface="Arial"/>
                </a:rPr>
                <a:t>.</a:t>
              </a:r>
              <a:endParaRPr sz="1600" b="0" i="0" u="none" strike="noStrike" cap="none">
                <a:solidFill>
                  <a:schemeClr val="accent5"/>
                </a:solidFill>
                <a:latin typeface="Arial"/>
                <a:ea typeface="Arial"/>
                <a:cs typeface="Arial"/>
                <a:sym typeface="Arial"/>
              </a:endParaRPr>
            </a:p>
          </p:txBody>
        </p:sp>
      </p:grpSp>
      <p:grpSp>
        <p:nvGrpSpPr>
          <p:cNvPr id="1134" name="Google Shape;1134;p45"/>
          <p:cNvGrpSpPr/>
          <p:nvPr/>
        </p:nvGrpSpPr>
        <p:grpSpPr>
          <a:xfrm>
            <a:off x="1241346" y="3181646"/>
            <a:ext cx="3330654" cy="720251"/>
            <a:chOff x="1241346" y="3181646"/>
            <a:chExt cx="3330654" cy="720251"/>
          </a:xfrm>
        </p:grpSpPr>
        <p:sp>
          <p:nvSpPr>
            <p:cNvPr id="1135" name="Google Shape;1135;p45"/>
            <p:cNvSpPr/>
            <p:nvPr/>
          </p:nvSpPr>
          <p:spPr>
            <a:xfrm flipH="1">
              <a:off x="1241346" y="3315339"/>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6" name="Google Shape;1136;p45"/>
            <p:cNvSpPr txBox="1"/>
            <p:nvPr/>
          </p:nvSpPr>
          <p:spPr>
            <a:xfrm>
              <a:off x="1825636" y="3181646"/>
              <a:ext cx="274636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0" i="0" u="none" strike="noStrike" cap="none">
                  <a:solidFill>
                    <a:schemeClr val="accent5"/>
                  </a:solidFill>
                  <a:latin typeface="Arial"/>
                  <a:ea typeface="Arial"/>
                  <a:cs typeface="Arial"/>
                  <a:sym typeface="Arial"/>
                </a:rPr>
                <a:t>Lahirnya </a:t>
              </a:r>
              <a:r>
                <a:rPr lang="en-US" sz="1600" b="1" i="0" u="none" strike="noStrike" cap="none">
                  <a:solidFill>
                    <a:schemeClr val="accent1"/>
                  </a:solidFill>
                  <a:latin typeface="Arial"/>
                  <a:ea typeface="Arial"/>
                  <a:cs typeface="Arial"/>
                  <a:sym typeface="Arial"/>
                </a:rPr>
                <a:t>media sosial </a:t>
              </a:r>
              <a:r>
                <a:rPr lang="en-US" sz="1600" b="0" i="0" u="none" strike="noStrike" cap="none">
                  <a:solidFill>
                    <a:schemeClr val="accent5"/>
                  </a:solidFill>
                  <a:latin typeface="Arial"/>
                  <a:ea typeface="Arial"/>
                  <a:cs typeface="Arial"/>
                  <a:sym typeface="Arial"/>
                </a:rPr>
                <a:t>sebagai </a:t>
              </a:r>
              <a:r>
                <a:rPr lang="en-US" sz="1600" b="1" i="0" u="none" strike="noStrike" cap="none">
                  <a:solidFill>
                    <a:schemeClr val="accent1"/>
                  </a:solidFill>
                  <a:latin typeface="Arial"/>
                  <a:ea typeface="Arial"/>
                  <a:cs typeface="Arial"/>
                  <a:sym typeface="Arial"/>
                </a:rPr>
                <a:t>sumber informasi </a:t>
              </a:r>
              <a:r>
                <a:rPr lang="en-US" sz="1600" b="0" i="0" u="none" strike="noStrike" cap="none">
                  <a:solidFill>
                    <a:schemeClr val="accent5"/>
                  </a:solidFill>
                  <a:latin typeface="Arial"/>
                  <a:ea typeface="Arial"/>
                  <a:cs typeface="Arial"/>
                  <a:sym typeface="Arial"/>
                </a:rPr>
                <a:t>dan pengetahuan bagi masyarakat.</a:t>
              </a:r>
              <a:endParaRPr sz="1600" b="0" i="0" u="none" strike="noStrike" cap="none">
                <a:solidFill>
                  <a:schemeClr val="accent5"/>
                </a:solidFill>
                <a:latin typeface="Arial"/>
                <a:ea typeface="Arial"/>
                <a:cs typeface="Arial"/>
                <a:sym typeface="Arial"/>
              </a:endParaRPr>
            </a:p>
          </p:txBody>
        </p:sp>
      </p:grpSp>
      <p:grpSp>
        <p:nvGrpSpPr>
          <p:cNvPr id="1137" name="Google Shape;1137;p45"/>
          <p:cNvGrpSpPr/>
          <p:nvPr/>
        </p:nvGrpSpPr>
        <p:grpSpPr>
          <a:xfrm>
            <a:off x="4863246" y="3159639"/>
            <a:ext cx="3389503" cy="675508"/>
            <a:chOff x="4863246" y="3159639"/>
            <a:chExt cx="3389503" cy="675508"/>
          </a:xfrm>
        </p:grpSpPr>
        <p:sp>
          <p:nvSpPr>
            <p:cNvPr id="1138" name="Google Shape;1138;p45"/>
            <p:cNvSpPr/>
            <p:nvPr/>
          </p:nvSpPr>
          <p:spPr>
            <a:xfrm flipH="1">
              <a:off x="4863246" y="3248589"/>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9" name="Google Shape;1139;p45"/>
            <p:cNvSpPr txBox="1"/>
            <p:nvPr/>
          </p:nvSpPr>
          <p:spPr>
            <a:xfrm>
              <a:off x="5321191" y="3159639"/>
              <a:ext cx="2931558"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0" i="0" u="none" strike="noStrike" cap="none">
                  <a:solidFill>
                    <a:schemeClr val="accent5"/>
                  </a:solidFill>
                  <a:latin typeface="Arial"/>
                  <a:ea typeface="Arial"/>
                  <a:cs typeface="Arial"/>
                  <a:sym typeface="Arial"/>
                </a:rPr>
                <a:t>Dapat memenuhi kebutuhan sehari-hari secara mudah</a:t>
              </a:r>
              <a:endParaRPr sz="1600" b="0" i="0" u="none" strike="noStrike" cap="none">
                <a:solidFill>
                  <a:schemeClr val="accent5"/>
                </a:solidFill>
                <a:latin typeface="Arial"/>
                <a:ea typeface="Arial"/>
                <a:cs typeface="Arial"/>
                <a:sym typeface="Arial"/>
              </a:endParaRPr>
            </a:p>
            <a:p>
              <a:pPr marL="0" marR="0" lvl="0" indent="0" algn="l" rtl="0">
                <a:lnSpc>
                  <a:spcPct val="100000"/>
                </a:lnSpc>
                <a:spcBef>
                  <a:spcPts val="0"/>
                </a:spcBef>
                <a:spcAft>
                  <a:spcPts val="0"/>
                </a:spcAft>
                <a:buClr>
                  <a:schemeClr val="accent5"/>
                </a:buClr>
                <a:buSzPts val="1600"/>
                <a:buFont typeface="Londrina Solid"/>
                <a:buNone/>
              </a:pPr>
              <a:r>
                <a:rPr lang="en-US" sz="1600" b="0" i="0" u="none" strike="noStrike" cap="none">
                  <a:solidFill>
                    <a:schemeClr val="accent5"/>
                  </a:solidFill>
                  <a:latin typeface="Arial"/>
                  <a:ea typeface="Arial"/>
                  <a:cs typeface="Arial"/>
                  <a:sym typeface="Arial"/>
                </a:rPr>
                <a:t>melalui </a:t>
              </a:r>
              <a:r>
                <a:rPr lang="en-US" sz="1600" b="1" i="0" u="none" strike="noStrike" cap="none">
                  <a:solidFill>
                    <a:schemeClr val="accent1"/>
                  </a:solidFill>
                  <a:latin typeface="Arial"/>
                  <a:ea typeface="Arial"/>
                  <a:cs typeface="Arial"/>
                  <a:sym typeface="Arial"/>
                </a:rPr>
                <a:t>pembelanjaan dan transaksi dalam jaringan (online).</a:t>
              </a:r>
              <a:endParaRPr sz="1600" b="1" i="0" u="none" strike="noStrike" cap="none">
                <a:solidFill>
                  <a:schemeClr val="accent1"/>
                </a:solidFill>
                <a:latin typeface="Arial"/>
                <a:ea typeface="Arial"/>
                <a:cs typeface="Arial"/>
                <a:sym typeface="Arial"/>
              </a:endParaRPr>
            </a:p>
          </p:txBody>
        </p:sp>
      </p:grpSp>
      <p:grpSp>
        <p:nvGrpSpPr>
          <p:cNvPr id="1140" name="Google Shape;1140;p45"/>
          <p:cNvGrpSpPr/>
          <p:nvPr/>
        </p:nvGrpSpPr>
        <p:grpSpPr>
          <a:xfrm>
            <a:off x="4863246" y="677689"/>
            <a:ext cx="3621899" cy="701558"/>
            <a:chOff x="4863246" y="677689"/>
            <a:chExt cx="3621899" cy="701558"/>
          </a:xfrm>
        </p:grpSpPr>
        <p:sp>
          <p:nvSpPr>
            <p:cNvPr id="1141" name="Google Shape;1141;p45"/>
            <p:cNvSpPr/>
            <p:nvPr/>
          </p:nvSpPr>
          <p:spPr>
            <a:xfrm flipH="1">
              <a:off x="4863246" y="792689"/>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2" name="Google Shape;1142;p45"/>
            <p:cNvSpPr txBox="1"/>
            <p:nvPr/>
          </p:nvSpPr>
          <p:spPr>
            <a:xfrm>
              <a:off x="5321190" y="677689"/>
              <a:ext cx="3163955"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Peningkatan kualitas sumber daya manusia</a:t>
              </a:r>
              <a:r>
                <a:rPr lang="en-US" sz="1600" b="0" i="0" u="none" strike="noStrike" cap="none">
                  <a:solidFill>
                    <a:schemeClr val="accent5"/>
                  </a:solidFill>
                  <a:latin typeface="Arial"/>
                  <a:ea typeface="Arial"/>
                  <a:cs typeface="Arial"/>
                  <a:sym typeface="Arial"/>
                </a:rPr>
                <a:t> melalui pemanfaatan teknologi dalam segala bidang.</a:t>
              </a:r>
              <a:endParaRPr sz="1600" b="0" i="0" u="none" strike="noStrike" cap="none">
                <a:solidFill>
                  <a:schemeClr val="accent5"/>
                </a:solidFill>
                <a:latin typeface="Arial"/>
                <a:ea typeface="Arial"/>
                <a:cs typeface="Arial"/>
                <a:sym typeface="Arial"/>
              </a:endParaRPr>
            </a:p>
          </p:txBody>
        </p:sp>
      </p:grpSp>
      <p:pic>
        <p:nvPicPr>
          <p:cNvPr id="1143" name="Google Shape;1143;p45"/>
          <p:cNvPicPr preferRelativeResize="0"/>
          <p:nvPr/>
        </p:nvPicPr>
        <p:blipFill rotWithShape="1">
          <a:blip r:embed="rId3">
            <a:alphaModFix/>
          </a:blip>
          <a:srcRect t="2713" b="2712"/>
          <a:stretch/>
        </p:blipFill>
        <p:spPr>
          <a:xfrm>
            <a:off x="-1455819" y="3770318"/>
            <a:ext cx="2903908" cy="2746364"/>
          </a:xfrm>
          <a:prstGeom prst="pie">
            <a:avLst>
              <a:gd name="adj1" fmla="val 16220310"/>
              <a:gd name="adj2" fmla="val 14250"/>
            </a:avLst>
          </a:prstGeom>
          <a:noFill/>
          <a:ln>
            <a:noFill/>
          </a:ln>
        </p:spPr>
      </p:pic>
      <p:pic>
        <p:nvPicPr>
          <p:cNvPr id="1144" name="Google Shape;1144;p45"/>
          <p:cNvPicPr preferRelativeResize="0"/>
          <p:nvPr/>
        </p:nvPicPr>
        <p:blipFill rotWithShape="1">
          <a:blip r:embed="rId4">
            <a:alphaModFix/>
          </a:blip>
          <a:srcRect/>
          <a:stretch/>
        </p:blipFill>
        <p:spPr>
          <a:xfrm>
            <a:off x="7678221" y="3718027"/>
            <a:ext cx="2931558" cy="2931558"/>
          </a:xfrm>
          <a:prstGeom prst="pie">
            <a:avLst>
              <a:gd name="adj1" fmla="val 10810871"/>
              <a:gd name="adj2" fmla="val 16200000"/>
            </a:avLst>
          </a:prstGeom>
          <a:noFill/>
          <a:ln>
            <a:noFill/>
          </a:ln>
        </p:spPr>
      </p:pic>
      <p:grpSp>
        <p:nvGrpSpPr>
          <p:cNvPr id="1145" name="Google Shape;1145;p45"/>
          <p:cNvGrpSpPr/>
          <p:nvPr/>
        </p:nvGrpSpPr>
        <p:grpSpPr>
          <a:xfrm>
            <a:off x="0" y="4662237"/>
            <a:ext cx="9144000" cy="481263"/>
            <a:chOff x="0" y="4662237"/>
            <a:chExt cx="9144000" cy="481263"/>
          </a:xfrm>
        </p:grpSpPr>
        <p:pic>
          <p:nvPicPr>
            <p:cNvPr id="1146" name="Google Shape;1146;p45"/>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1147" name="Google Shape;1147;p45"/>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grpSp>
        <p:nvGrpSpPr>
          <p:cNvPr id="1148" name="Google Shape;1148;p45"/>
          <p:cNvGrpSpPr/>
          <p:nvPr/>
        </p:nvGrpSpPr>
        <p:grpSpPr>
          <a:xfrm>
            <a:off x="4863246" y="1918664"/>
            <a:ext cx="3921939" cy="742258"/>
            <a:chOff x="4863246" y="1918664"/>
            <a:chExt cx="3921939" cy="742258"/>
          </a:xfrm>
        </p:grpSpPr>
        <p:sp>
          <p:nvSpPr>
            <p:cNvPr id="1149" name="Google Shape;1149;p45"/>
            <p:cNvSpPr/>
            <p:nvPr/>
          </p:nvSpPr>
          <p:spPr>
            <a:xfrm flipH="1">
              <a:off x="4863246" y="2074364"/>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0" name="Google Shape;1150;p45"/>
            <p:cNvSpPr txBox="1"/>
            <p:nvPr/>
          </p:nvSpPr>
          <p:spPr>
            <a:xfrm>
              <a:off x="5321191" y="1918664"/>
              <a:ext cx="346399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0" i="0" u="none" strike="noStrike" cap="none">
                  <a:solidFill>
                    <a:schemeClr val="accent5"/>
                  </a:solidFill>
                  <a:latin typeface="Arial"/>
                  <a:ea typeface="Arial"/>
                  <a:cs typeface="Arial"/>
                  <a:sym typeface="Arial"/>
                </a:rPr>
                <a:t>Banyak </a:t>
              </a:r>
              <a:r>
                <a:rPr lang="en-US" sz="1600" b="1" i="0" u="none" strike="noStrike" cap="none">
                  <a:solidFill>
                    <a:schemeClr val="accent1"/>
                  </a:solidFill>
                  <a:latin typeface="Arial"/>
                  <a:ea typeface="Arial"/>
                  <a:cs typeface="Arial"/>
                  <a:sym typeface="Arial"/>
                </a:rPr>
                <a:t>bermunculan media pembelajaran </a:t>
              </a:r>
              <a:r>
                <a:rPr lang="en-US" sz="1600" b="0" i="0" u="none" strike="noStrike" cap="none">
                  <a:solidFill>
                    <a:schemeClr val="accent5"/>
                  </a:solidFill>
                  <a:latin typeface="Arial"/>
                  <a:ea typeface="Arial"/>
                  <a:cs typeface="Arial"/>
                  <a:sym typeface="Arial"/>
                </a:rPr>
                <a:t>dalam jaringan</a:t>
              </a:r>
              <a:endParaRPr sz="1600" b="0" i="0" u="none" strike="noStrike" cap="none">
                <a:solidFill>
                  <a:schemeClr val="accent5"/>
                </a:solidFill>
                <a:latin typeface="Arial"/>
                <a:ea typeface="Arial"/>
                <a:cs typeface="Arial"/>
                <a:sym typeface="Arial"/>
              </a:endParaRPr>
            </a:p>
            <a:p>
              <a:pPr marL="0" marR="0" lvl="0" indent="0" algn="l" rtl="0">
                <a:lnSpc>
                  <a:spcPct val="100000"/>
                </a:lnSpc>
                <a:spcBef>
                  <a:spcPts val="0"/>
                </a:spcBef>
                <a:spcAft>
                  <a:spcPts val="0"/>
                </a:spcAft>
                <a:buClr>
                  <a:schemeClr val="accent5"/>
                </a:buClr>
                <a:buSzPts val="1600"/>
                <a:buFont typeface="Londrina Solid"/>
                <a:buNone/>
              </a:pPr>
              <a:r>
                <a:rPr lang="en-US" sz="1600" b="0" i="0" u="none" strike="noStrike" cap="none">
                  <a:solidFill>
                    <a:schemeClr val="accent5"/>
                  </a:solidFill>
                  <a:latin typeface="Arial"/>
                  <a:ea typeface="Arial"/>
                  <a:cs typeface="Arial"/>
                  <a:sym typeface="Arial"/>
                </a:rPr>
                <a:t>(</a:t>
              </a:r>
              <a:r>
                <a:rPr lang="en-US" sz="1600" b="1" i="0" u="none" strike="noStrike" cap="none">
                  <a:solidFill>
                    <a:schemeClr val="accent1"/>
                  </a:solidFill>
                  <a:latin typeface="Arial"/>
                  <a:ea typeface="Arial"/>
                  <a:cs typeface="Arial"/>
                  <a:sym typeface="Arial"/>
                </a:rPr>
                <a:t>online</a:t>
              </a:r>
              <a:r>
                <a:rPr lang="en-US" sz="1600" b="0" i="0" u="none" strike="noStrike" cap="none">
                  <a:solidFill>
                    <a:schemeClr val="accent5"/>
                  </a:solidFill>
                  <a:latin typeface="Arial"/>
                  <a:ea typeface="Arial"/>
                  <a:cs typeface="Arial"/>
                  <a:sym typeface="Arial"/>
                </a:rPr>
                <a:t>) yang membantu peningkatan kualitas pendidikan.</a:t>
              </a:r>
              <a:endParaRPr sz="1600" b="0" i="0" u="none" strike="noStrike" cap="none">
                <a:solidFill>
                  <a:schemeClr val="accent5"/>
                </a:solidFill>
                <a:latin typeface="Arial"/>
                <a:ea typeface="Arial"/>
                <a:cs typeface="Arial"/>
                <a:sym typeface="Arial"/>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40"/>
                                        </p:tgtEl>
                                        <p:attrNameLst>
                                          <p:attrName>style.visibility</p:attrName>
                                        </p:attrNameLst>
                                      </p:cBhvr>
                                      <p:to>
                                        <p:strVal val="visible"/>
                                      </p:to>
                                    </p:set>
                                    <p:anim calcmode="lin" valueType="num">
                                      <p:cBhvr additive="base">
                                        <p:cTn id="7" dur="500"/>
                                        <p:tgtEl>
                                          <p:spTgt spid="1140"/>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28"/>
                                        </p:tgtEl>
                                        <p:attrNameLst>
                                          <p:attrName>style.visibility</p:attrName>
                                        </p:attrNameLst>
                                      </p:cBhvr>
                                      <p:to>
                                        <p:strVal val="visible"/>
                                      </p:to>
                                    </p:set>
                                    <p:anim calcmode="lin" valueType="num">
                                      <p:cBhvr additive="base">
                                        <p:cTn id="12" dur="500"/>
                                        <p:tgtEl>
                                          <p:spTgt spid="1128"/>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148"/>
                                        </p:tgtEl>
                                        <p:attrNameLst>
                                          <p:attrName>style.visibility</p:attrName>
                                        </p:attrNameLst>
                                      </p:cBhvr>
                                      <p:to>
                                        <p:strVal val="visible"/>
                                      </p:to>
                                    </p:set>
                                    <p:anim calcmode="lin" valueType="num">
                                      <p:cBhvr additive="base">
                                        <p:cTn id="17" dur="500"/>
                                        <p:tgtEl>
                                          <p:spTgt spid="1148"/>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131"/>
                                        </p:tgtEl>
                                        <p:attrNameLst>
                                          <p:attrName>style.visibility</p:attrName>
                                        </p:attrNameLst>
                                      </p:cBhvr>
                                      <p:to>
                                        <p:strVal val="visible"/>
                                      </p:to>
                                    </p:set>
                                    <p:anim calcmode="lin" valueType="num">
                                      <p:cBhvr additive="base">
                                        <p:cTn id="22" dur="500"/>
                                        <p:tgtEl>
                                          <p:spTgt spid="1131"/>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137"/>
                                        </p:tgtEl>
                                        <p:attrNameLst>
                                          <p:attrName>style.visibility</p:attrName>
                                        </p:attrNameLst>
                                      </p:cBhvr>
                                      <p:to>
                                        <p:strVal val="visible"/>
                                      </p:to>
                                    </p:set>
                                    <p:anim calcmode="lin" valueType="num">
                                      <p:cBhvr additive="base">
                                        <p:cTn id="27" dur="500"/>
                                        <p:tgtEl>
                                          <p:spTgt spid="1137"/>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134"/>
                                        </p:tgtEl>
                                        <p:attrNameLst>
                                          <p:attrName>style.visibility</p:attrName>
                                        </p:attrNameLst>
                                      </p:cBhvr>
                                      <p:to>
                                        <p:strVal val="visible"/>
                                      </p:to>
                                    </p:set>
                                    <p:anim calcmode="lin" valueType="num">
                                      <p:cBhvr additive="base">
                                        <p:cTn id="32" dur="500"/>
                                        <p:tgtEl>
                                          <p:spTgt spid="1134"/>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154"/>
        <p:cNvGrpSpPr/>
        <p:nvPr/>
      </p:nvGrpSpPr>
      <p:grpSpPr>
        <a:xfrm>
          <a:off x="0" y="0"/>
          <a:ext cx="0" cy="0"/>
          <a:chOff x="0" y="0"/>
          <a:chExt cx="0" cy="0"/>
        </a:xfrm>
      </p:grpSpPr>
      <p:sp>
        <p:nvSpPr>
          <p:cNvPr id="1155" name="Google Shape;1155;p46"/>
          <p:cNvSpPr txBox="1">
            <a:spLocks noGrp="1"/>
          </p:cNvSpPr>
          <p:nvPr>
            <p:ph type="title"/>
          </p:nvPr>
        </p:nvSpPr>
        <p:spPr>
          <a:xfrm>
            <a:off x="1576860" y="2150850"/>
            <a:ext cx="5653384"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6000" b="1">
                <a:latin typeface="Arial"/>
                <a:ea typeface="Arial"/>
                <a:cs typeface="Arial"/>
                <a:sym typeface="Arial"/>
              </a:rPr>
              <a:t/>
            </a:r>
            <a:br>
              <a:rPr lang="en-US" sz="6000" b="1">
                <a:latin typeface="Arial"/>
                <a:ea typeface="Arial"/>
                <a:cs typeface="Arial"/>
                <a:sym typeface="Arial"/>
              </a:rPr>
            </a:br>
            <a:r>
              <a:rPr lang="en-US" sz="6000" b="1">
                <a:latin typeface="Arial"/>
                <a:ea typeface="Arial"/>
                <a:cs typeface="Arial"/>
                <a:sym typeface="Arial"/>
              </a:rPr>
              <a:t>Dampak </a:t>
            </a:r>
            <a:r>
              <a:rPr lang="en-US" sz="6000" b="1">
                <a:solidFill>
                  <a:schemeClr val="accent1"/>
                </a:solidFill>
                <a:latin typeface="Arial"/>
                <a:ea typeface="Arial"/>
                <a:cs typeface="Arial"/>
                <a:sym typeface="Arial"/>
              </a:rPr>
              <a:t>Negatif</a:t>
            </a:r>
            <a:endParaRPr sz="6000" b="1">
              <a:solidFill>
                <a:schemeClr val="accent1"/>
              </a:solidFill>
              <a:latin typeface="Arial"/>
              <a:ea typeface="Arial"/>
              <a:cs typeface="Arial"/>
              <a:sym typeface="Arial"/>
            </a:endParaRPr>
          </a:p>
        </p:txBody>
      </p:sp>
      <p:pic>
        <p:nvPicPr>
          <p:cNvPr id="1156" name="Google Shape;1156;p46"/>
          <p:cNvPicPr preferRelativeResize="0"/>
          <p:nvPr/>
        </p:nvPicPr>
        <p:blipFill rotWithShape="1">
          <a:blip r:embed="rId3">
            <a:alphaModFix/>
          </a:blip>
          <a:srcRect/>
          <a:stretch/>
        </p:blipFill>
        <p:spPr>
          <a:xfrm>
            <a:off x="7015643" y="1068426"/>
            <a:ext cx="1503324" cy="1503324"/>
          </a:xfrm>
          <a:prstGeom prst="rect">
            <a:avLst/>
          </a:prstGeom>
          <a:noFill/>
          <a:ln>
            <a:noFill/>
          </a:ln>
        </p:spPr>
      </p:pic>
      <p:grpSp>
        <p:nvGrpSpPr>
          <p:cNvPr id="1157" name="Google Shape;1157;p46"/>
          <p:cNvGrpSpPr/>
          <p:nvPr/>
        </p:nvGrpSpPr>
        <p:grpSpPr>
          <a:xfrm>
            <a:off x="0" y="4662237"/>
            <a:ext cx="9144000" cy="481263"/>
            <a:chOff x="0" y="4662237"/>
            <a:chExt cx="9144000" cy="481263"/>
          </a:xfrm>
        </p:grpSpPr>
        <p:pic>
          <p:nvPicPr>
            <p:cNvPr id="1158" name="Google Shape;1158;p46"/>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159" name="Google Shape;1159;p46"/>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55"/>
                                        </p:tgtEl>
                                        <p:attrNameLst>
                                          <p:attrName>style.visibility</p:attrName>
                                        </p:attrNameLst>
                                      </p:cBhvr>
                                      <p:to>
                                        <p:strVal val="visible"/>
                                      </p:to>
                                    </p:set>
                                    <p:animEffect transition="in" filter="fade">
                                      <p:cBhvr>
                                        <p:cTn id="7" dur="500"/>
                                        <p:tgtEl>
                                          <p:spTgt spid="1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63"/>
        <p:cNvGrpSpPr/>
        <p:nvPr/>
      </p:nvGrpSpPr>
      <p:grpSpPr>
        <a:xfrm>
          <a:off x="0" y="0"/>
          <a:ext cx="0" cy="0"/>
          <a:chOff x="0" y="0"/>
          <a:chExt cx="0" cy="0"/>
        </a:xfrm>
      </p:grpSpPr>
      <p:grpSp>
        <p:nvGrpSpPr>
          <p:cNvPr id="1164" name="Google Shape;1164;p47"/>
          <p:cNvGrpSpPr/>
          <p:nvPr/>
        </p:nvGrpSpPr>
        <p:grpSpPr>
          <a:xfrm>
            <a:off x="1241346" y="1005462"/>
            <a:ext cx="3330654" cy="742108"/>
            <a:chOff x="1241346" y="1005462"/>
            <a:chExt cx="3330654" cy="742108"/>
          </a:xfrm>
        </p:grpSpPr>
        <p:sp>
          <p:nvSpPr>
            <p:cNvPr id="1165" name="Google Shape;1165;p47"/>
            <p:cNvSpPr txBox="1"/>
            <p:nvPr/>
          </p:nvSpPr>
          <p:spPr>
            <a:xfrm>
              <a:off x="1825636" y="1005462"/>
              <a:ext cx="274636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Muncul rasa malas </a:t>
              </a:r>
              <a:r>
                <a:rPr lang="en-US" sz="1600" b="0" i="0" u="none" strike="noStrike" cap="none">
                  <a:solidFill>
                    <a:schemeClr val="accent5"/>
                  </a:solidFill>
                  <a:latin typeface="Arial"/>
                  <a:ea typeface="Arial"/>
                  <a:cs typeface="Arial"/>
                  <a:sym typeface="Arial"/>
                </a:rPr>
                <a:t>untuk</a:t>
              </a:r>
              <a:r>
                <a:rPr lang="en-US" sz="1600" b="1" i="0" u="none" strike="noStrike" cap="none">
                  <a:solidFill>
                    <a:schemeClr val="accent1"/>
                  </a:solidFill>
                  <a:latin typeface="Arial"/>
                  <a:ea typeface="Arial"/>
                  <a:cs typeface="Arial"/>
                  <a:sym typeface="Arial"/>
                </a:rPr>
                <a:t> </a:t>
              </a:r>
              <a:r>
                <a:rPr lang="en-US" sz="1600" b="0" i="0" u="none" strike="noStrike" cap="none">
                  <a:solidFill>
                    <a:schemeClr val="accent5"/>
                  </a:solidFill>
                  <a:latin typeface="Arial"/>
                  <a:ea typeface="Arial"/>
                  <a:cs typeface="Arial"/>
                  <a:sym typeface="Arial"/>
                </a:rPr>
                <a:t>bergerak yang pada akhirnya berpotensi menimbulkan penyakit.</a:t>
              </a:r>
              <a:endParaRPr sz="1600" b="0" i="0" u="none" strike="noStrike" cap="none">
                <a:solidFill>
                  <a:schemeClr val="accent5"/>
                </a:solidFill>
                <a:latin typeface="Arial"/>
                <a:ea typeface="Arial"/>
                <a:cs typeface="Arial"/>
                <a:sym typeface="Arial"/>
              </a:endParaRPr>
            </a:p>
          </p:txBody>
        </p:sp>
        <p:sp>
          <p:nvSpPr>
            <p:cNvPr id="1166" name="Google Shape;1166;p47"/>
            <p:cNvSpPr/>
            <p:nvPr/>
          </p:nvSpPr>
          <p:spPr>
            <a:xfrm flipH="1">
              <a:off x="1241346" y="1161012"/>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167" name="Google Shape;1167;p47"/>
          <p:cNvGrpSpPr/>
          <p:nvPr/>
        </p:nvGrpSpPr>
        <p:grpSpPr>
          <a:xfrm>
            <a:off x="1241346" y="2260350"/>
            <a:ext cx="3457120" cy="701558"/>
            <a:chOff x="1241346" y="2260350"/>
            <a:chExt cx="3457120" cy="701558"/>
          </a:xfrm>
        </p:grpSpPr>
        <p:sp>
          <p:nvSpPr>
            <p:cNvPr id="1168" name="Google Shape;1168;p47"/>
            <p:cNvSpPr/>
            <p:nvPr/>
          </p:nvSpPr>
          <p:spPr>
            <a:xfrm flipH="1">
              <a:off x="1241346" y="2375350"/>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9" name="Google Shape;1169;p47"/>
            <p:cNvSpPr txBox="1"/>
            <p:nvPr/>
          </p:nvSpPr>
          <p:spPr>
            <a:xfrm>
              <a:off x="1825635" y="2260350"/>
              <a:ext cx="2872831"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0" i="0" u="none" strike="noStrike" cap="none">
                  <a:solidFill>
                    <a:schemeClr val="accent5"/>
                  </a:solidFill>
                  <a:latin typeface="Arial"/>
                  <a:ea typeface="Arial"/>
                  <a:cs typeface="Arial"/>
                  <a:sym typeface="Arial"/>
                </a:rPr>
                <a:t>Ancaman terhadap Hak atas Kekayaan Intelektual (HaKI) dengan adanya</a:t>
              </a:r>
              <a:endParaRPr sz="1600" b="0" i="0" u="none" strike="noStrike" cap="none">
                <a:solidFill>
                  <a:schemeClr val="accent5"/>
                </a:solidFill>
                <a:latin typeface="Arial"/>
                <a:ea typeface="Arial"/>
                <a:cs typeface="Arial"/>
                <a:sym typeface="Arial"/>
              </a:endParaRPr>
            </a:p>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plagiarisme</a:t>
              </a:r>
              <a:r>
                <a:rPr lang="en-US" sz="1600" b="0" i="0" u="none" strike="noStrike" cap="none">
                  <a:solidFill>
                    <a:schemeClr val="accent5"/>
                  </a:solidFill>
                  <a:latin typeface="Arial"/>
                  <a:ea typeface="Arial"/>
                  <a:cs typeface="Arial"/>
                  <a:sym typeface="Arial"/>
                </a:rPr>
                <a:t>.</a:t>
              </a:r>
              <a:endParaRPr sz="1600" b="0" i="0" u="none" strike="noStrike" cap="none">
                <a:solidFill>
                  <a:schemeClr val="accent5"/>
                </a:solidFill>
                <a:latin typeface="Arial"/>
                <a:ea typeface="Arial"/>
                <a:cs typeface="Arial"/>
                <a:sym typeface="Arial"/>
              </a:endParaRPr>
            </a:p>
          </p:txBody>
        </p:sp>
      </p:grpSp>
      <p:grpSp>
        <p:nvGrpSpPr>
          <p:cNvPr id="1170" name="Google Shape;1170;p47"/>
          <p:cNvGrpSpPr/>
          <p:nvPr/>
        </p:nvGrpSpPr>
        <p:grpSpPr>
          <a:xfrm>
            <a:off x="4863246" y="2260350"/>
            <a:ext cx="3204310" cy="742258"/>
            <a:chOff x="4863246" y="2260350"/>
            <a:chExt cx="3204310" cy="742258"/>
          </a:xfrm>
        </p:grpSpPr>
        <p:sp>
          <p:nvSpPr>
            <p:cNvPr id="1171" name="Google Shape;1171;p47"/>
            <p:cNvSpPr/>
            <p:nvPr/>
          </p:nvSpPr>
          <p:spPr>
            <a:xfrm flipH="1">
              <a:off x="4863246" y="2416050"/>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2" name="Google Shape;1172;p47"/>
            <p:cNvSpPr txBox="1"/>
            <p:nvPr/>
          </p:nvSpPr>
          <p:spPr>
            <a:xfrm>
              <a:off x="5321192" y="2260350"/>
              <a:ext cx="274636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0" i="0" u="none" strike="noStrike" cap="none">
                  <a:solidFill>
                    <a:schemeClr val="accent5"/>
                  </a:solidFill>
                  <a:latin typeface="Arial"/>
                  <a:ea typeface="Arial"/>
                  <a:cs typeface="Arial"/>
                  <a:sym typeface="Arial"/>
                </a:rPr>
                <a:t>Pengaruh budaya yang berbenturan dengan budaya ketimuran </a:t>
              </a:r>
              <a:r>
                <a:rPr lang="en-US" sz="1600" b="1" i="0" u="none" strike="noStrike" cap="none">
                  <a:solidFill>
                    <a:schemeClr val="accent1"/>
                  </a:solidFill>
                  <a:latin typeface="Arial"/>
                  <a:ea typeface="Arial"/>
                  <a:cs typeface="Arial"/>
                  <a:sym typeface="Arial"/>
                </a:rPr>
                <a:t>membahayakan anak usia dini.</a:t>
              </a:r>
              <a:endParaRPr sz="1600" b="1" i="0" u="none" strike="noStrike" cap="none">
                <a:solidFill>
                  <a:schemeClr val="accent1"/>
                </a:solidFill>
                <a:latin typeface="Arial"/>
                <a:ea typeface="Arial"/>
                <a:cs typeface="Arial"/>
                <a:sym typeface="Arial"/>
              </a:endParaRPr>
            </a:p>
          </p:txBody>
        </p:sp>
      </p:grpSp>
      <p:grpSp>
        <p:nvGrpSpPr>
          <p:cNvPr id="1173" name="Google Shape;1173;p47"/>
          <p:cNvGrpSpPr/>
          <p:nvPr/>
        </p:nvGrpSpPr>
        <p:grpSpPr>
          <a:xfrm>
            <a:off x="4863246" y="1106722"/>
            <a:ext cx="3621901" cy="614211"/>
            <a:chOff x="4863246" y="1106722"/>
            <a:chExt cx="3621901" cy="614211"/>
          </a:xfrm>
        </p:grpSpPr>
        <p:sp>
          <p:nvSpPr>
            <p:cNvPr id="1174" name="Google Shape;1174;p47"/>
            <p:cNvSpPr/>
            <p:nvPr/>
          </p:nvSpPr>
          <p:spPr>
            <a:xfrm flipH="1">
              <a:off x="4863246" y="1134375"/>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5" name="Google Shape;1175;p47"/>
            <p:cNvSpPr txBox="1"/>
            <p:nvPr/>
          </p:nvSpPr>
          <p:spPr>
            <a:xfrm>
              <a:off x="5321192" y="1106722"/>
              <a:ext cx="3163955"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0" i="0" u="none" strike="noStrike" cap="none">
                  <a:solidFill>
                    <a:schemeClr val="accent5"/>
                  </a:solidFill>
                  <a:latin typeface="Arial"/>
                  <a:ea typeface="Arial"/>
                  <a:cs typeface="Arial"/>
                  <a:sym typeface="Arial"/>
                </a:rPr>
                <a:t>Maraknya kasus – kasus </a:t>
              </a:r>
              <a:r>
                <a:rPr lang="en-US" sz="1600" b="1" i="0" u="none" strike="noStrike" cap="none">
                  <a:solidFill>
                    <a:schemeClr val="accent1"/>
                  </a:solidFill>
                  <a:latin typeface="Arial"/>
                  <a:ea typeface="Arial"/>
                  <a:cs typeface="Arial"/>
                  <a:sym typeface="Arial"/>
                </a:rPr>
                <a:t>peretasan</a:t>
              </a:r>
              <a:r>
                <a:rPr lang="en-US" sz="1600" b="0" i="0" u="none" strike="noStrike" cap="none">
                  <a:solidFill>
                    <a:schemeClr val="accent5"/>
                  </a:solidFill>
                  <a:latin typeface="Arial"/>
                  <a:ea typeface="Arial"/>
                  <a:cs typeface="Arial"/>
                  <a:sym typeface="Arial"/>
                </a:rPr>
                <a:t> sistem keamanan data</a:t>
              </a:r>
              <a:endParaRPr/>
            </a:p>
          </p:txBody>
        </p:sp>
      </p:grpSp>
      <p:pic>
        <p:nvPicPr>
          <p:cNvPr id="1176" name="Google Shape;1176;p47"/>
          <p:cNvPicPr preferRelativeResize="0"/>
          <p:nvPr/>
        </p:nvPicPr>
        <p:blipFill rotWithShape="1">
          <a:blip r:embed="rId3">
            <a:alphaModFix/>
          </a:blip>
          <a:srcRect t="2713" b="2712"/>
          <a:stretch/>
        </p:blipFill>
        <p:spPr>
          <a:xfrm>
            <a:off x="-1455819" y="3770318"/>
            <a:ext cx="2903908" cy="2746364"/>
          </a:xfrm>
          <a:prstGeom prst="pie">
            <a:avLst>
              <a:gd name="adj1" fmla="val 16220310"/>
              <a:gd name="adj2" fmla="val 14250"/>
            </a:avLst>
          </a:prstGeom>
          <a:noFill/>
          <a:ln>
            <a:noFill/>
          </a:ln>
        </p:spPr>
      </p:pic>
      <p:pic>
        <p:nvPicPr>
          <p:cNvPr id="1177" name="Google Shape;1177;p47"/>
          <p:cNvPicPr preferRelativeResize="0"/>
          <p:nvPr/>
        </p:nvPicPr>
        <p:blipFill rotWithShape="1">
          <a:blip r:embed="rId4">
            <a:alphaModFix/>
          </a:blip>
          <a:srcRect/>
          <a:stretch/>
        </p:blipFill>
        <p:spPr>
          <a:xfrm>
            <a:off x="7678221" y="3718027"/>
            <a:ext cx="2931558" cy="2931558"/>
          </a:xfrm>
          <a:prstGeom prst="pie">
            <a:avLst>
              <a:gd name="adj1" fmla="val 10810871"/>
              <a:gd name="adj2" fmla="val 16200000"/>
            </a:avLst>
          </a:prstGeom>
          <a:noFill/>
          <a:ln>
            <a:noFill/>
          </a:ln>
        </p:spPr>
      </p:pic>
      <p:grpSp>
        <p:nvGrpSpPr>
          <p:cNvPr id="1178" name="Google Shape;1178;p47"/>
          <p:cNvGrpSpPr/>
          <p:nvPr/>
        </p:nvGrpSpPr>
        <p:grpSpPr>
          <a:xfrm>
            <a:off x="0" y="4662237"/>
            <a:ext cx="9144000" cy="481263"/>
            <a:chOff x="0" y="4662237"/>
            <a:chExt cx="9144000" cy="481263"/>
          </a:xfrm>
        </p:grpSpPr>
        <p:pic>
          <p:nvPicPr>
            <p:cNvPr id="1179" name="Google Shape;1179;p47"/>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1180" name="Google Shape;1180;p47"/>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73"/>
                                        </p:tgtEl>
                                        <p:attrNameLst>
                                          <p:attrName>style.visibility</p:attrName>
                                        </p:attrNameLst>
                                      </p:cBhvr>
                                      <p:to>
                                        <p:strVal val="visible"/>
                                      </p:to>
                                    </p:set>
                                    <p:anim calcmode="lin" valueType="num">
                                      <p:cBhvr additive="base">
                                        <p:cTn id="7" dur="500"/>
                                        <p:tgtEl>
                                          <p:spTgt spid="1173"/>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64"/>
                                        </p:tgtEl>
                                        <p:attrNameLst>
                                          <p:attrName>style.visibility</p:attrName>
                                        </p:attrNameLst>
                                      </p:cBhvr>
                                      <p:to>
                                        <p:strVal val="visible"/>
                                      </p:to>
                                    </p:set>
                                    <p:anim calcmode="lin" valueType="num">
                                      <p:cBhvr additive="base">
                                        <p:cTn id="12" dur="500"/>
                                        <p:tgtEl>
                                          <p:spTgt spid="1164"/>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170"/>
                                        </p:tgtEl>
                                        <p:attrNameLst>
                                          <p:attrName>style.visibility</p:attrName>
                                        </p:attrNameLst>
                                      </p:cBhvr>
                                      <p:to>
                                        <p:strVal val="visible"/>
                                      </p:to>
                                    </p:set>
                                    <p:anim calcmode="lin" valueType="num">
                                      <p:cBhvr additive="base">
                                        <p:cTn id="17" dur="500"/>
                                        <p:tgtEl>
                                          <p:spTgt spid="1170"/>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167"/>
                                        </p:tgtEl>
                                        <p:attrNameLst>
                                          <p:attrName>style.visibility</p:attrName>
                                        </p:attrNameLst>
                                      </p:cBhvr>
                                      <p:to>
                                        <p:strVal val="visible"/>
                                      </p:to>
                                    </p:set>
                                    <p:anim calcmode="lin" valueType="num">
                                      <p:cBhvr additive="base">
                                        <p:cTn id="22" dur="500"/>
                                        <p:tgtEl>
                                          <p:spTgt spid="1167"/>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184"/>
        <p:cNvGrpSpPr/>
        <p:nvPr/>
      </p:nvGrpSpPr>
      <p:grpSpPr>
        <a:xfrm>
          <a:off x="0" y="0"/>
          <a:ext cx="0" cy="0"/>
          <a:chOff x="0" y="0"/>
          <a:chExt cx="0" cy="0"/>
        </a:xfrm>
      </p:grpSpPr>
      <p:pic>
        <p:nvPicPr>
          <p:cNvPr id="1185" name="Google Shape;1185;p48" descr="Bubble chart&#10;&#10;Description automatically generated"/>
          <p:cNvPicPr preferRelativeResize="0"/>
          <p:nvPr/>
        </p:nvPicPr>
        <p:blipFill rotWithShape="1">
          <a:blip r:embed="rId3">
            <a:alphaModFix/>
          </a:blip>
          <a:srcRect/>
          <a:stretch/>
        </p:blipFill>
        <p:spPr>
          <a:xfrm>
            <a:off x="0" y="3578728"/>
            <a:ext cx="1551382" cy="1551382"/>
          </a:xfrm>
          <a:prstGeom prst="rect">
            <a:avLst/>
          </a:prstGeom>
          <a:noFill/>
          <a:ln>
            <a:noFill/>
          </a:ln>
        </p:spPr>
      </p:pic>
      <p:pic>
        <p:nvPicPr>
          <p:cNvPr id="1186" name="Google Shape;1186;p48" descr="Bubble chart&#10;&#10;Description automatically generated"/>
          <p:cNvPicPr preferRelativeResize="0"/>
          <p:nvPr/>
        </p:nvPicPr>
        <p:blipFill rotWithShape="1">
          <a:blip r:embed="rId3">
            <a:alphaModFix/>
          </a:blip>
          <a:srcRect/>
          <a:stretch/>
        </p:blipFill>
        <p:spPr>
          <a:xfrm>
            <a:off x="1551382" y="3578728"/>
            <a:ext cx="1551382" cy="1551382"/>
          </a:xfrm>
          <a:prstGeom prst="rect">
            <a:avLst/>
          </a:prstGeom>
          <a:noFill/>
          <a:ln>
            <a:noFill/>
          </a:ln>
        </p:spPr>
      </p:pic>
      <p:pic>
        <p:nvPicPr>
          <p:cNvPr id="1187" name="Google Shape;1187;p48" descr="Bubble chart&#10;&#10;Description automatically generated"/>
          <p:cNvPicPr preferRelativeResize="0"/>
          <p:nvPr/>
        </p:nvPicPr>
        <p:blipFill rotWithShape="1">
          <a:blip r:embed="rId3">
            <a:alphaModFix/>
          </a:blip>
          <a:srcRect/>
          <a:stretch/>
        </p:blipFill>
        <p:spPr>
          <a:xfrm>
            <a:off x="3102764" y="3578728"/>
            <a:ext cx="1551382" cy="1551382"/>
          </a:xfrm>
          <a:prstGeom prst="rect">
            <a:avLst/>
          </a:prstGeom>
          <a:noFill/>
          <a:ln>
            <a:noFill/>
          </a:ln>
        </p:spPr>
      </p:pic>
      <p:pic>
        <p:nvPicPr>
          <p:cNvPr id="1188" name="Google Shape;1188;p48" descr="Bubble chart&#10;&#10;Description automatically generated"/>
          <p:cNvPicPr preferRelativeResize="0"/>
          <p:nvPr/>
        </p:nvPicPr>
        <p:blipFill rotWithShape="1">
          <a:blip r:embed="rId3">
            <a:alphaModFix/>
          </a:blip>
          <a:srcRect/>
          <a:stretch/>
        </p:blipFill>
        <p:spPr>
          <a:xfrm>
            <a:off x="-6433" y="2027856"/>
            <a:ext cx="1551382" cy="1551382"/>
          </a:xfrm>
          <a:prstGeom prst="rect">
            <a:avLst/>
          </a:prstGeom>
          <a:noFill/>
          <a:ln>
            <a:noFill/>
          </a:ln>
        </p:spPr>
      </p:pic>
      <p:pic>
        <p:nvPicPr>
          <p:cNvPr id="1189" name="Google Shape;1189;p48" descr="Bubble chart&#10;&#10;Description automatically generated"/>
          <p:cNvPicPr preferRelativeResize="0"/>
          <p:nvPr/>
        </p:nvPicPr>
        <p:blipFill rotWithShape="1">
          <a:blip r:embed="rId3">
            <a:alphaModFix/>
          </a:blip>
          <a:srcRect/>
          <a:stretch/>
        </p:blipFill>
        <p:spPr>
          <a:xfrm>
            <a:off x="1537450" y="2027856"/>
            <a:ext cx="1551382" cy="1551382"/>
          </a:xfrm>
          <a:prstGeom prst="rect">
            <a:avLst/>
          </a:prstGeom>
          <a:noFill/>
          <a:ln>
            <a:noFill/>
          </a:ln>
        </p:spPr>
      </p:pic>
      <p:pic>
        <p:nvPicPr>
          <p:cNvPr id="1190" name="Google Shape;1190;p48" descr="Bubble chart&#10;&#10;Description automatically generated"/>
          <p:cNvPicPr preferRelativeResize="0"/>
          <p:nvPr/>
        </p:nvPicPr>
        <p:blipFill rotWithShape="1">
          <a:blip r:embed="rId3">
            <a:alphaModFix/>
          </a:blip>
          <a:srcRect/>
          <a:stretch/>
        </p:blipFill>
        <p:spPr>
          <a:xfrm>
            <a:off x="-6433" y="483986"/>
            <a:ext cx="1551382" cy="1551382"/>
          </a:xfrm>
          <a:prstGeom prst="rect">
            <a:avLst/>
          </a:prstGeom>
          <a:noFill/>
          <a:ln>
            <a:noFill/>
          </a:ln>
        </p:spPr>
      </p:pic>
      <p:sp>
        <p:nvSpPr>
          <p:cNvPr id="1191" name="Google Shape;1191;p48"/>
          <p:cNvSpPr/>
          <p:nvPr/>
        </p:nvSpPr>
        <p:spPr>
          <a:xfrm rot="-5400000">
            <a:off x="-1861713" y="-485333"/>
            <a:ext cx="7346788" cy="6333438"/>
          </a:xfrm>
          <a:prstGeom prst="triangle">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aitree"/>
              <a:ea typeface="Maitree"/>
              <a:cs typeface="Maitree"/>
              <a:sym typeface="Maitree"/>
            </a:endParaRPr>
          </a:p>
        </p:txBody>
      </p:sp>
      <p:sp>
        <p:nvSpPr>
          <p:cNvPr id="1192" name="Google Shape;1192;p48"/>
          <p:cNvSpPr txBox="1">
            <a:spLocks noGrp="1"/>
          </p:cNvSpPr>
          <p:nvPr>
            <p:ph type="title"/>
          </p:nvPr>
        </p:nvSpPr>
        <p:spPr>
          <a:xfrm>
            <a:off x="1968881" y="2535496"/>
            <a:ext cx="5728742"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3200" b="1">
                <a:latin typeface="Arial"/>
                <a:ea typeface="Arial"/>
                <a:cs typeface="Arial"/>
                <a:sym typeface="Arial"/>
              </a:rPr>
              <a:t>Isu Pemanasan Global dan Peranan DKV</a:t>
            </a:r>
            <a:br>
              <a:rPr lang="en-US" sz="3200" b="1">
                <a:latin typeface="Arial"/>
                <a:ea typeface="Arial"/>
                <a:cs typeface="Arial"/>
                <a:sym typeface="Arial"/>
              </a:rPr>
            </a:br>
            <a:r>
              <a:rPr lang="en-US" sz="3200" b="1">
                <a:latin typeface="Arial"/>
                <a:ea typeface="Arial"/>
                <a:cs typeface="Arial"/>
                <a:sym typeface="Arial"/>
              </a:rPr>
              <a:t>dalam Menghadapinya</a:t>
            </a:r>
            <a:endParaRPr sz="3200" b="1">
              <a:latin typeface="Arial"/>
              <a:ea typeface="Arial"/>
              <a:cs typeface="Arial"/>
              <a:sym typeface="Arial"/>
            </a:endParaRPr>
          </a:p>
        </p:txBody>
      </p:sp>
      <p:sp>
        <p:nvSpPr>
          <p:cNvPr id="1193" name="Google Shape;1193;p48"/>
          <p:cNvSpPr txBox="1">
            <a:spLocks noGrp="1"/>
          </p:cNvSpPr>
          <p:nvPr>
            <p:ph type="title" idx="2"/>
          </p:nvPr>
        </p:nvSpPr>
        <p:spPr>
          <a:xfrm>
            <a:off x="2907252" y="717886"/>
            <a:ext cx="3852000" cy="19635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2000"/>
              <a:buNone/>
            </a:pPr>
            <a:r>
              <a:rPr lang="en-US">
                <a:latin typeface="Arial"/>
                <a:ea typeface="Arial"/>
                <a:cs typeface="Arial"/>
                <a:sym typeface="Arial"/>
              </a:rPr>
              <a:t>C</a:t>
            </a:r>
            <a:endParaRPr>
              <a:latin typeface="Arial"/>
              <a:ea typeface="Arial"/>
              <a:cs typeface="Arial"/>
              <a:sym typeface="Arial"/>
            </a:endParaRPr>
          </a:p>
        </p:txBody>
      </p:sp>
      <p:grpSp>
        <p:nvGrpSpPr>
          <p:cNvPr id="1194" name="Google Shape;1194;p48"/>
          <p:cNvGrpSpPr/>
          <p:nvPr/>
        </p:nvGrpSpPr>
        <p:grpSpPr>
          <a:xfrm>
            <a:off x="0" y="4662237"/>
            <a:ext cx="9144000" cy="481263"/>
            <a:chOff x="0" y="4662237"/>
            <a:chExt cx="9144000" cy="481263"/>
          </a:xfrm>
        </p:grpSpPr>
        <p:pic>
          <p:nvPicPr>
            <p:cNvPr id="1195" name="Google Shape;1195;p48"/>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196" name="Google Shape;1196;p48"/>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93"/>
                                        </p:tgtEl>
                                        <p:attrNameLst>
                                          <p:attrName>style.visibility</p:attrName>
                                        </p:attrNameLst>
                                      </p:cBhvr>
                                      <p:to>
                                        <p:strVal val="visible"/>
                                      </p:to>
                                    </p:set>
                                    <p:animEffect transition="in" filter="fade">
                                      <p:cBhvr>
                                        <p:cTn id="7" dur="500"/>
                                        <p:tgtEl>
                                          <p:spTgt spid="1193"/>
                                        </p:tgtEl>
                                      </p:cBhvr>
                                    </p:animEffect>
                                  </p:childTnLst>
                                </p:cTn>
                              </p:par>
                              <p:par>
                                <p:cTn id="8" presetID="10" presetClass="entr" presetSubtype="0" fill="hold" nodeType="withEffect">
                                  <p:stCondLst>
                                    <p:cond delay="100"/>
                                  </p:stCondLst>
                                  <p:childTnLst>
                                    <p:set>
                                      <p:cBhvr>
                                        <p:cTn id="9" dur="1" fill="hold">
                                          <p:stCondLst>
                                            <p:cond delay="0"/>
                                          </p:stCondLst>
                                        </p:cTn>
                                        <p:tgtEl>
                                          <p:spTgt spid="1192"/>
                                        </p:tgtEl>
                                        <p:attrNameLst>
                                          <p:attrName>style.visibility</p:attrName>
                                        </p:attrNameLst>
                                      </p:cBhvr>
                                      <p:to>
                                        <p:strVal val="visible"/>
                                      </p:to>
                                    </p:set>
                                    <p:animEffect transition="in" filter="fade">
                                      <p:cBhvr>
                                        <p:cTn id="10" dur="500"/>
                                        <p:tgtEl>
                                          <p:spTgt spid="1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00"/>
        <p:cNvGrpSpPr/>
        <p:nvPr/>
      </p:nvGrpSpPr>
      <p:grpSpPr>
        <a:xfrm>
          <a:off x="0" y="0"/>
          <a:ext cx="0" cy="0"/>
          <a:chOff x="0" y="0"/>
          <a:chExt cx="0" cy="0"/>
        </a:xfrm>
      </p:grpSpPr>
      <p:sp>
        <p:nvSpPr>
          <p:cNvPr id="1201" name="Google Shape;1201;p49"/>
          <p:cNvSpPr txBox="1">
            <a:spLocks noGrp="1"/>
          </p:cNvSpPr>
          <p:nvPr>
            <p:ph type="title"/>
          </p:nvPr>
        </p:nvSpPr>
        <p:spPr>
          <a:xfrm>
            <a:off x="713225" y="2266950"/>
            <a:ext cx="3858900" cy="2027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t>A PICTURE ALWAYS REINFORCES THE CONCEPT</a:t>
            </a:r>
            <a:endParaRPr/>
          </a:p>
        </p:txBody>
      </p:sp>
      <p:pic>
        <p:nvPicPr>
          <p:cNvPr id="1202" name="Google Shape;1202;p49"/>
          <p:cNvPicPr preferRelativeResize="0"/>
          <p:nvPr/>
        </p:nvPicPr>
        <p:blipFill rotWithShape="1">
          <a:blip r:embed="rId3">
            <a:alphaModFix/>
          </a:blip>
          <a:srcRect/>
          <a:stretch/>
        </p:blipFill>
        <p:spPr>
          <a:xfrm>
            <a:off x="3685910" y="0"/>
            <a:ext cx="6484412" cy="5143500"/>
          </a:xfrm>
          <a:prstGeom prst="rect">
            <a:avLst/>
          </a:prstGeom>
          <a:noFill/>
          <a:ln>
            <a:noFill/>
          </a:ln>
        </p:spPr>
      </p:pic>
      <p:sp>
        <p:nvSpPr>
          <p:cNvPr id="1203" name="Google Shape;1203;p49"/>
          <p:cNvSpPr/>
          <p:nvPr/>
        </p:nvSpPr>
        <p:spPr>
          <a:xfrm>
            <a:off x="-603504" y="-18669"/>
            <a:ext cx="4572000" cy="5162169"/>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204" name="Google Shape;1204;p49"/>
          <p:cNvSpPr/>
          <p:nvPr/>
        </p:nvSpPr>
        <p:spPr>
          <a:xfrm>
            <a:off x="-629426" y="2380343"/>
            <a:ext cx="4572000" cy="2763157"/>
          </a:xfrm>
          <a:prstGeom prst="triangle">
            <a:avLst>
              <a:gd name="adj"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05" name="Google Shape;1205;p49"/>
          <p:cNvSpPr txBox="1"/>
          <p:nvPr/>
        </p:nvSpPr>
        <p:spPr>
          <a:xfrm>
            <a:off x="0" y="1049390"/>
            <a:ext cx="3858900" cy="2248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1600"/>
              </a:spcAft>
              <a:buNone/>
            </a:pPr>
            <a:r>
              <a:rPr lang="en-US" sz="1800" b="0" i="0" u="none" strike="noStrike" cap="none">
                <a:solidFill>
                  <a:schemeClr val="lt1"/>
                </a:solidFill>
                <a:latin typeface="Open Sans"/>
                <a:ea typeface="Open Sans"/>
                <a:cs typeface="Open Sans"/>
                <a:sym typeface="Open Sans"/>
              </a:rPr>
              <a:t>Pemanasan global (global warming) merupakan suatu bentuk ketidakseimbangan yang terjadi pada ekosistem di bumi. Hal ini mengakibatkan terjadinya proses peningkatan suhu rata-rata pada atmosfer, laut, dan daratan di bumi.</a:t>
            </a:r>
            <a:endParaRPr/>
          </a:p>
        </p:txBody>
      </p:sp>
      <p:pic>
        <p:nvPicPr>
          <p:cNvPr id="1206" name="Google Shape;1206;p49"/>
          <p:cNvPicPr preferRelativeResize="0"/>
          <p:nvPr/>
        </p:nvPicPr>
        <p:blipFill rotWithShape="1">
          <a:blip r:embed="rId4">
            <a:alphaModFix/>
          </a:blip>
          <a:srcRect/>
          <a:stretch/>
        </p:blipFill>
        <p:spPr>
          <a:xfrm>
            <a:off x="3967524" y="3864269"/>
            <a:ext cx="1279231" cy="1279231"/>
          </a:xfrm>
          <a:prstGeom prst="rect">
            <a:avLst/>
          </a:prstGeom>
          <a:noFill/>
          <a:ln>
            <a:noFill/>
          </a:ln>
        </p:spPr>
      </p:pic>
      <p:sp>
        <p:nvSpPr>
          <p:cNvPr id="1207" name="Google Shape;1207;p49"/>
          <p:cNvSpPr/>
          <p:nvPr/>
        </p:nvSpPr>
        <p:spPr>
          <a:xfrm>
            <a:off x="3967524" y="2800417"/>
            <a:ext cx="1279231" cy="1073580"/>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208" name="Google Shape;1208;p49"/>
          <p:cNvGrpSpPr/>
          <p:nvPr/>
        </p:nvGrpSpPr>
        <p:grpSpPr>
          <a:xfrm>
            <a:off x="0" y="4662237"/>
            <a:ext cx="9144000" cy="481263"/>
            <a:chOff x="0" y="4662237"/>
            <a:chExt cx="9144000" cy="481263"/>
          </a:xfrm>
        </p:grpSpPr>
        <p:pic>
          <p:nvPicPr>
            <p:cNvPr id="1209" name="Google Shape;1209;p49"/>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1210" name="Google Shape;1210;p49"/>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400"/>
                                  </p:stCondLst>
                                  <p:childTnLst>
                                    <p:set>
                                      <p:cBhvr>
                                        <p:cTn id="6" dur="1" fill="hold">
                                          <p:stCondLst>
                                            <p:cond delay="0"/>
                                          </p:stCondLst>
                                        </p:cTn>
                                        <p:tgtEl>
                                          <p:spTgt spid="1205"/>
                                        </p:tgtEl>
                                        <p:attrNameLst>
                                          <p:attrName>style.visibility</p:attrName>
                                        </p:attrNameLst>
                                      </p:cBhvr>
                                      <p:to>
                                        <p:strVal val="visible"/>
                                      </p:to>
                                    </p:set>
                                    <p:anim calcmode="lin" valueType="num">
                                      <p:cBhvr additive="base">
                                        <p:cTn id="7" dur="500"/>
                                        <p:tgtEl>
                                          <p:spTgt spid="1205"/>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pic>
        <p:nvPicPr>
          <p:cNvPr id="459" name="Google Shape;459;p5" descr="Bubble chart&#10;&#10;Description automatically generated"/>
          <p:cNvPicPr preferRelativeResize="0"/>
          <p:nvPr/>
        </p:nvPicPr>
        <p:blipFill rotWithShape="1">
          <a:blip r:embed="rId3">
            <a:alphaModFix/>
          </a:blip>
          <a:srcRect/>
          <a:stretch/>
        </p:blipFill>
        <p:spPr>
          <a:xfrm>
            <a:off x="0" y="3578728"/>
            <a:ext cx="1551382" cy="1551382"/>
          </a:xfrm>
          <a:prstGeom prst="rect">
            <a:avLst/>
          </a:prstGeom>
          <a:noFill/>
          <a:ln>
            <a:noFill/>
          </a:ln>
        </p:spPr>
      </p:pic>
      <p:pic>
        <p:nvPicPr>
          <p:cNvPr id="460" name="Google Shape;460;p5" descr="Bubble chart&#10;&#10;Description automatically generated"/>
          <p:cNvPicPr preferRelativeResize="0"/>
          <p:nvPr/>
        </p:nvPicPr>
        <p:blipFill rotWithShape="1">
          <a:blip r:embed="rId3">
            <a:alphaModFix/>
          </a:blip>
          <a:srcRect/>
          <a:stretch/>
        </p:blipFill>
        <p:spPr>
          <a:xfrm>
            <a:off x="1551382" y="3578728"/>
            <a:ext cx="1551382" cy="1551382"/>
          </a:xfrm>
          <a:prstGeom prst="rect">
            <a:avLst/>
          </a:prstGeom>
          <a:noFill/>
          <a:ln>
            <a:noFill/>
          </a:ln>
        </p:spPr>
      </p:pic>
      <p:pic>
        <p:nvPicPr>
          <p:cNvPr id="461" name="Google Shape;461;p5" descr="Bubble chart&#10;&#10;Description automatically generated"/>
          <p:cNvPicPr preferRelativeResize="0"/>
          <p:nvPr/>
        </p:nvPicPr>
        <p:blipFill rotWithShape="1">
          <a:blip r:embed="rId3">
            <a:alphaModFix/>
          </a:blip>
          <a:srcRect/>
          <a:stretch/>
        </p:blipFill>
        <p:spPr>
          <a:xfrm>
            <a:off x="3102764" y="3578728"/>
            <a:ext cx="1551382" cy="1551382"/>
          </a:xfrm>
          <a:prstGeom prst="rect">
            <a:avLst/>
          </a:prstGeom>
          <a:noFill/>
          <a:ln>
            <a:noFill/>
          </a:ln>
        </p:spPr>
      </p:pic>
      <p:pic>
        <p:nvPicPr>
          <p:cNvPr id="462" name="Google Shape;462;p5" descr="Bubble chart&#10;&#10;Description automatically generated"/>
          <p:cNvPicPr preferRelativeResize="0"/>
          <p:nvPr/>
        </p:nvPicPr>
        <p:blipFill rotWithShape="1">
          <a:blip r:embed="rId3">
            <a:alphaModFix/>
          </a:blip>
          <a:srcRect/>
          <a:stretch/>
        </p:blipFill>
        <p:spPr>
          <a:xfrm>
            <a:off x="-6433" y="2027856"/>
            <a:ext cx="1551382" cy="1551382"/>
          </a:xfrm>
          <a:prstGeom prst="rect">
            <a:avLst/>
          </a:prstGeom>
          <a:noFill/>
          <a:ln>
            <a:noFill/>
          </a:ln>
        </p:spPr>
      </p:pic>
      <p:pic>
        <p:nvPicPr>
          <p:cNvPr id="463" name="Google Shape;463;p5" descr="Bubble chart&#10;&#10;Description automatically generated"/>
          <p:cNvPicPr preferRelativeResize="0"/>
          <p:nvPr/>
        </p:nvPicPr>
        <p:blipFill rotWithShape="1">
          <a:blip r:embed="rId3">
            <a:alphaModFix/>
          </a:blip>
          <a:srcRect/>
          <a:stretch/>
        </p:blipFill>
        <p:spPr>
          <a:xfrm>
            <a:off x="1537450" y="2027856"/>
            <a:ext cx="1551382" cy="1551382"/>
          </a:xfrm>
          <a:prstGeom prst="rect">
            <a:avLst/>
          </a:prstGeom>
          <a:noFill/>
          <a:ln>
            <a:noFill/>
          </a:ln>
        </p:spPr>
      </p:pic>
      <p:pic>
        <p:nvPicPr>
          <p:cNvPr id="464" name="Google Shape;464;p5" descr="Bubble chart&#10;&#10;Description automatically generated"/>
          <p:cNvPicPr preferRelativeResize="0"/>
          <p:nvPr/>
        </p:nvPicPr>
        <p:blipFill rotWithShape="1">
          <a:blip r:embed="rId3">
            <a:alphaModFix/>
          </a:blip>
          <a:srcRect/>
          <a:stretch/>
        </p:blipFill>
        <p:spPr>
          <a:xfrm>
            <a:off x="-6433" y="483986"/>
            <a:ext cx="1551382" cy="1551382"/>
          </a:xfrm>
          <a:prstGeom prst="rect">
            <a:avLst/>
          </a:prstGeom>
          <a:noFill/>
          <a:ln>
            <a:noFill/>
          </a:ln>
        </p:spPr>
      </p:pic>
      <p:sp>
        <p:nvSpPr>
          <p:cNvPr id="465" name="Google Shape;465;p5"/>
          <p:cNvSpPr/>
          <p:nvPr/>
        </p:nvSpPr>
        <p:spPr>
          <a:xfrm rot="-5400000">
            <a:off x="-1861713" y="-485333"/>
            <a:ext cx="7346788" cy="6333438"/>
          </a:xfrm>
          <a:prstGeom prst="triangle">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66" name="Google Shape;466;p5"/>
          <p:cNvSpPr txBox="1">
            <a:spLocks noGrp="1"/>
          </p:cNvSpPr>
          <p:nvPr>
            <p:ph type="title"/>
          </p:nvPr>
        </p:nvSpPr>
        <p:spPr>
          <a:xfrm>
            <a:off x="1968881" y="2391112"/>
            <a:ext cx="5728742"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3200" b="1">
                <a:latin typeface="Arial"/>
                <a:ea typeface="Arial"/>
                <a:cs typeface="Arial"/>
                <a:sym typeface="Arial"/>
              </a:rPr>
              <a:t>Perkembangan Teknologi pada Industri Ekonomi Kreatif </a:t>
            </a:r>
            <a:endParaRPr sz="3200" b="1">
              <a:latin typeface="Arial"/>
              <a:ea typeface="Arial"/>
              <a:cs typeface="Arial"/>
              <a:sym typeface="Arial"/>
            </a:endParaRPr>
          </a:p>
        </p:txBody>
      </p:sp>
      <p:sp>
        <p:nvSpPr>
          <p:cNvPr id="467" name="Google Shape;467;p5"/>
          <p:cNvSpPr txBox="1">
            <a:spLocks noGrp="1"/>
          </p:cNvSpPr>
          <p:nvPr>
            <p:ph type="title" idx="2"/>
          </p:nvPr>
        </p:nvSpPr>
        <p:spPr>
          <a:xfrm>
            <a:off x="2907252" y="717886"/>
            <a:ext cx="3852000" cy="19635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2000"/>
              <a:buNone/>
            </a:pPr>
            <a:r>
              <a:rPr lang="en-US">
                <a:latin typeface="Arial"/>
                <a:ea typeface="Arial"/>
                <a:cs typeface="Arial"/>
                <a:sym typeface="Arial"/>
              </a:rPr>
              <a:t>A</a:t>
            </a:r>
            <a:endParaRPr>
              <a:latin typeface="Arial"/>
              <a:ea typeface="Arial"/>
              <a:cs typeface="Arial"/>
              <a:sym typeface="Arial"/>
            </a:endParaRPr>
          </a:p>
        </p:txBody>
      </p:sp>
      <p:grpSp>
        <p:nvGrpSpPr>
          <p:cNvPr id="468" name="Google Shape;468;p5"/>
          <p:cNvGrpSpPr/>
          <p:nvPr/>
        </p:nvGrpSpPr>
        <p:grpSpPr>
          <a:xfrm>
            <a:off x="0" y="4662237"/>
            <a:ext cx="9144000" cy="481263"/>
            <a:chOff x="0" y="4662237"/>
            <a:chExt cx="9144000" cy="481263"/>
          </a:xfrm>
        </p:grpSpPr>
        <p:pic>
          <p:nvPicPr>
            <p:cNvPr id="469" name="Google Shape;469;p5"/>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470" name="Google Shape;470;p5"/>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7"/>
                                        </p:tgtEl>
                                        <p:attrNameLst>
                                          <p:attrName>style.visibility</p:attrName>
                                        </p:attrNameLst>
                                      </p:cBhvr>
                                      <p:to>
                                        <p:strVal val="visible"/>
                                      </p:to>
                                    </p:set>
                                    <p:animEffect transition="in" filter="fade">
                                      <p:cBhvr>
                                        <p:cTn id="7" dur="500"/>
                                        <p:tgtEl>
                                          <p:spTgt spid="467"/>
                                        </p:tgtEl>
                                      </p:cBhvr>
                                    </p:animEffect>
                                  </p:childTnLst>
                                </p:cTn>
                              </p:par>
                              <p:par>
                                <p:cTn id="8" presetID="10" presetClass="entr" presetSubtype="0" fill="hold" nodeType="withEffect">
                                  <p:stCondLst>
                                    <p:cond delay="200"/>
                                  </p:stCondLst>
                                  <p:childTnLst>
                                    <p:set>
                                      <p:cBhvr>
                                        <p:cTn id="9" dur="1" fill="hold">
                                          <p:stCondLst>
                                            <p:cond delay="0"/>
                                          </p:stCondLst>
                                        </p:cTn>
                                        <p:tgtEl>
                                          <p:spTgt spid="466"/>
                                        </p:tgtEl>
                                        <p:attrNameLst>
                                          <p:attrName>style.visibility</p:attrName>
                                        </p:attrNameLst>
                                      </p:cBhvr>
                                      <p:to>
                                        <p:strVal val="visible"/>
                                      </p:to>
                                    </p:set>
                                    <p:animEffect transition="in" filter="fade">
                                      <p:cBhvr>
                                        <p:cTn id="10" dur="500"/>
                                        <p:tgtEl>
                                          <p:spTgt spid="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214"/>
        <p:cNvGrpSpPr/>
        <p:nvPr/>
      </p:nvGrpSpPr>
      <p:grpSpPr>
        <a:xfrm>
          <a:off x="0" y="0"/>
          <a:ext cx="0" cy="0"/>
          <a:chOff x="0" y="0"/>
          <a:chExt cx="0" cy="0"/>
        </a:xfrm>
      </p:grpSpPr>
      <p:sp>
        <p:nvSpPr>
          <p:cNvPr id="1215" name="Google Shape;1215;p50"/>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216" name="Google Shape;1216;p50"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1217" name="Google Shape;1217;p50"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1218" name="Google Shape;1218;p50"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1219" name="Google Shape;1219;p50"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1220" name="Google Shape;1220;p50"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1221" name="Google Shape;1221;p50"/>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22" name="Google Shape;1222;p50"/>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23" name="Google Shape;1223;p50"/>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24" name="Google Shape;1224;p50"/>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25" name="Google Shape;1225;p50"/>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26" name="Google Shape;1226;p50"/>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27" name="Google Shape;1227;p50"/>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28" name="Google Shape;1228;p50"/>
          <p:cNvSpPr txBox="1"/>
          <p:nvPr/>
        </p:nvSpPr>
        <p:spPr>
          <a:xfrm>
            <a:off x="1043661" y="1843659"/>
            <a:ext cx="5297318"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5"/>
              </a:buClr>
              <a:buSzPts val="3600"/>
              <a:buFont typeface="Londrina Solid"/>
              <a:buNone/>
            </a:pPr>
            <a:r>
              <a:rPr lang="en-US" sz="8800" b="1" i="0" u="none" strike="noStrike" cap="none">
                <a:solidFill>
                  <a:schemeClr val="accent5"/>
                </a:solidFill>
                <a:latin typeface="Arial"/>
                <a:ea typeface="Arial"/>
                <a:cs typeface="Arial"/>
                <a:sym typeface="Arial"/>
              </a:rPr>
              <a:t>1</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5"/>
                </a:solidFill>
                <a:latin typeface="Arial"/>
                <a:ea typeface="Arial"/>
                <a:cs typeface="Arial"/>
                <a:sym typeface="Arial"/>
              </a:rPr>
              <a:t>Dampak Adanya </a:t>
            </a:r>
            <a:r>
              <a:rPr lang="en-US" sz="3600" b="1" i="0" u="none" strike="noStrike" cap="none">
                <a:solidFill>
                  <a:schemeClr val="accent1"/>
                </a:solidFill>
                <a:latin typeface="Arial"/>
                <a:ea typeface="Arial"/>
                <a:cs typeface="Arial"/>
                <a:sym typeface="Arial"/>
              </a:rPr>
              <a:t>Pemanasan Global</a:t>
            </a:r>
            <a:endParaRPr/>
          </a:p>
        </p:txBody>
      </p:sp>
      <p:grpSp>
        <p:nvGrpSpPr>
          <p:cNvPr id="1229" name="Google Shape;1229;p50"/>
          <p:cNvGrpSpPr/>
          <p:nvPr/>
        </p:nvGrpSpPr>
        <p:grpSpPr>
          <a:xfrm>
            <a:off x="0" y="4662237"/>
            <a:ext cx="9144000" cy="481263"/>
            <a:chOff x="0" y="4662237"/>
            <a:chExt cx="9144000" cy="481263"/>
          </a:xfrm>
        </p:grpSpPr>
        <p:pic>
          <p:nvPicPr>
            <p:cNvPr id="1230" name="Google Shape;1230;p50"/>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1231" name="Google Shape;1231;p50"/>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8"/>
                                        </p:tgtEl>
                                        <p:attrNameLst>
                                          <p:attrName>style.visibility</p:attrName>
                                        </p:attrNameLst>
                                      </p:cBhvr>
                                      <p:to>
                                        <p:strVal val="visible"/>
                                      </p:to>
                                    </p:set>
                                    <p:animEffect transition="in" filter="fade">
                                      <p:cBhvr>
                                        <p:cTn id="7" dur="500"/>
                                        <p:tgtEl>
                                          <p:spTgt spid="1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235"/>
        <p:cNvGrpSpPr/>
        <p:nvPr/>
      </p:nvGrpSpPr>
      <p:grpSpPr>
        <a:xfrm>
          <a:off x="0" y="0"/>
          <a:ext cx="0" cy="0"/>
          <a:chOff x="0" y="0"/>
          <a:chExt cx="0" cy="0"/>
        </a:xfrm>
      </p:grpSpPr>
      <p:pic>
        <p:nvPicPr>
          <p:cNvPr id="1236" name="Google Shape;1236;p51" descr="A picture containing outdoor, water, sky, nature&#10;&#10;Description automatically generated"/>
          <p:cNvPicPr preferRelativeResize="0"/>
          <p:nvPr/>
        </p:nvPicPr>
        <p:blipFill rotWithShape="1">
          <a:blip r:embed="rId3">
            <a:alphaModFix/>
          </a:blip>
          <a:srcRect/>
          <a:stretch/>
        </p:blipFill>
        <p:spPr>
          <a:xfrm>
            <a:off x="0" y="-951889"/>
            <a:ext cx="9143999" cy="6095389"/>
          </a:xfrm>
          <a:prstGeom prst="rect">
            <a:avLst/>
          </a:prstGeom>
          <a:noFill/>
          <a:ln>
            <a:noFill/>
          </a:ln>
        </p:spPr>
      </p:pic>
      <p:sp>
        <p:nvSpPr>
          <p:cNvPr id="1237" name="Google Shape;1237;p51"/>
          <p:cNvSpPr/>
          <p:nvPr/>
        </p:nvSpPr>
        <p:spPr>
          <a:xfrm>
            <a:off x="1138990" y="1010653"/>
            <a:ext cx="2534652" cy="3031958"/>
          </a:xfrm>
          <a:prstGeom prst="rect">
            <a:avLst/>
          </a:prstGeom>
          <a:solidFill>
            <a:schemeClr val="accent3">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38" name="Google Shape;1238;p51"/>
          <p:cNvSpPr/>
          <p:nvPr/>
        </p:nvSpPr>
        <p:spPr>
          <a:xfrm>
            <a:off x="1138990" y="-248652"/>
            <a:ext cx="2534652" cy="1259305"/>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39" name="Google Shape;1239;p51"/>
          <p:cNvSpPr/>
          <p:nvPr/>
        </p:nvSpPr>
        <p:spPr>
          <a:xfrm rot="10800000">
            <a:off x="1138990" y="4042611"/>
            <a:ext cx="2534652" cy="1259305"/>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40" name="Google Shape;1240;p51"/>
          <p:cNvSpPr txBox="1"/>
          <p:nvPr/>
        </p:nvSpPr>
        <p:spPr>
          <a:xfrm>
            <a:off x="1080620" y="1908270"/>
            <a:ext cx="2534653" cy="1017600"/>
          </a:xfrm>
          <a:prstGeom prst="rect">
            <a:avLst/>
          </a:prstGeom>
          <a:noFill/>
          <a:ln>
            <a:noFill/>
          </a:ln>
        </p:spPr>
        <p:txBody>
          <a:bodyPr spcFirstLastPara="1" wrap="square" lIns="91425" tIns="91425" rIns="91425" bIns="91425" anchor="ctr" anchorCtr="0">
            <a:noAutofit/>
          </a:bodyPr>
          <a:lstStyle/>
          <a:p>
            <a:pPr marL="158750" marR="0" lvl="0" indent="0" algn="ctr" rtl="0">
              <a:lnSpc>
                <a:spcPct val="115000"/>
              </a:lnSpc>
              <a:spcBef>
                <a:spcPts val="0"/>
              </a:spcBef>
              <a:spcAft>
                <a:spcPts val="0"/>
              </a:spcAft>
              <a:buClr>
                <a:schemeClr val="accent5"/>
              </a:buClr>
              <a:buSzPts val="1100"/>
              <a:buFont typeface="Open Sans"/>
              <a:buNone/>
            </a:pPr>
            <a:r>
              <a:rPr lang="en-US" sz="1400" b="1" i="0" u="none" strike="noStrike" cap="none">
                <a:solidFill>
                  <a:schemeClr val="accent5"/>
                </a:solidFill>
                <a:latin typeface="Open Sans"/>
                <a:ea typeface="Open Sans"/>
                <a:cs typeface="Open Sans"/>
                <a:sym typeface="Open Sans"/>
              </a:rPr>
              <a:t>Mencairnya Lapisan Es di Kutub Utara dan Selatan</a:t>
            </a:r>
            <a:endParaRPr/>
          </a:p>
          <a:p>
            <a:pPr marL="158750" marR="0" lvl="0" indent="0" algn="ctr" rtl="0">
              <a:lnSpc>
                <a:spcPct val="115000"/>
              </a:lnSpc>
              <a:spcBef>
                <a:spcPts val="0"/>
              </a:spcBef>
              <a:spcAft>
                <a:spcPts val="0"/>
              </a:spcAft>
              <a:buClr>
                <a:schemeClr val="accent5"/>
              </a:buClr>
              <a:buSzPts val="1100"/>
              <a:buFont typeface="Open Sans"/>
              <a:buNone/>
            </a:pPr>
            <a:endParaRPr sz="1400" b="1" i="0" u="none" strike="noStrike" cap="none">
              <a:solidFill>
                <a:schemeClr val="accent5"/>
              </a:solidFill>
              <a:latin typeface="Open Sans"/>
              <a:ea typeface="Open Sans"/>
              <a:cs typeface="Open Sans"/>
              <a:sym typeface="Open Sans"/>
            </a:endParaRPr>
          </a:p>
          <a:p>
            <a:pPr marL="158750" marR="0" lvl="0" indent="0" algn="ctr" rtl="0">
              <a:lnSpc>
                <a:spcPct val="115000"/>
              </a:lnSpc>
              <a:spcBef>
                <a:spcPts val="0"/>
              </a:spcBef>
              <a:spcAft>
                <a:spcPts val="0"/>
              </a:spcAft>
              <a:buClr>
                <a:schemeClr val="accent5"/>
              </a:buClr>
              <a:buSzPts val="1100"/>
              <a:buFont typeface="Open Sans"/>
              <a:buNone/>
            </a:pPr>
            <a:r>
              <a:rPr lang="en-US" sz="1200" b="0" i="0" u="none" strike="noStrike" cap="none">
                <a:solidFill>
                  <a:schemeClr val="accent5"/>
                </a:solidFill>
                <a:latin typeface="Open Sans"/>
                <a:ea typeface="Open Sans"/>
                <a:cs typeface="Open Sans"/>
                <a:sym typeface="Open Sans"/>
              </a:rPr>
              <a:t>Dengan mencairnya lapisan es ini, debit air laut akan meningkat sehingga berdampak tingginya permukaan air laut dan mengakibatkan pula beberapa pulau kecil tenggelam</a:t>
            </a:r>
            <a:endParaRPr sz="1200" b="0" i="0" u="none" strike="noStrike" cap="none">
              <a:solidFill>
                <a:schemeClr val="accent5"/>
              </a:solidFill>
              <a:latin typeface="Open Sans"/>
              <a:ea typeface="Open Sans"/>
              <a:cs typeface="Open Sans"/>
              <a:sym typeface="Open Sans"/>
            </a:endParaRPr>
          </a:p>
        </p:txBody>
      </p:sp>
      <p:sp>
        <p:nvSpPr>
          <p:cNvPr id="1241" name="Google Shape;1241;p51"/>
          <p:cNvSpPr/>
          <p:nvPr/>
        </p:nvSpPr>
        <p:spPr>
          <a:xfrm>
            <a:off x="1138988" y="529468"/>
            <a:ext cx="2534652" cy="481185"/>
          </a:xfrm>
          <a:prstGeom prst="rtTriangl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42" name="Google Shape;1242;p51"/>
          <p:cNvSpPr/>
          <p:nvPr/>
        </p:nvSpPr>
        <p:spPr>
          <a:xfrm rot="10800000">
            <a:off x="1138988" y="4042611"/>
            <a:ext cx="2534652" cy="481185"/>
          </a:xfrm>
          <a:prstGeom prst="rtTriangl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243" name="Google Shape;1243;p51"/>
          <p:cNvGrpSpPr/>
          <p:nvPr/>
        </p:nvGrpSpPr>
        <p:grpSpPr>
          <a:xfrm>
            <a:off x="0" y="4662237"/>
            <a:ext cx="9144000" cy="481263"/>
            <a:chOff x="0" y="4662237"/>
            <a:chExt cx="9144000" cy="481263"/>
          </a:xfrm>
        </p:grpSpPr>
        <p:pic>
          <p:nvPicPr>
            <p:cNvPr id="1244" name="Google Shape;1244;p51"/>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245" name="Google Shape;1245;p51"/>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40"/>
                                        </p:tgtEl>
                                        <p:attrNameLst>
                                          <p:attrName>style.visibility</p:attrName>
                                        </p:attrNameLst>
                                      </p:cBhvr>
                                      <p:to>
                                        <p:strVal val="visible"/>
                                      </p:to>
                                    </p:set>
                                    <p:animEffect transition="in" filter="fade">
                                      <p:cBhvr>
                                        <p:cTn id="7" dur="500"/>
                                        <p:tgtEl>
                                          <p:spTgt spid="1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249"/>
        <p:cNvGrpSpPr/>
        <p:nvPr/>
      </p:nvGrpSpPr>
      <p:grpSpPr>
        <a:xfrm>
          <a:off x="0" y="0"/>
          <a:ext cx="0" cy="0"/>
          <a:chOff x="0" y="0"/>
          <a:chExt cx="0" cy="0"/>
        </a:xfrm>
      </p:grpSpPr>
      <p:pic>
        <p:nvPicPr>
          <p:cNvPr id="1250" name="Google Shape;1250;p52"/>
          <p:cNvPicPr preferRelativeResize="0"/>
          <p:nvPr/>
        </p:nvPicPr>
        <p:blipFill rotWithShape="1">
          <a:blip r:embed="rId3">
            <a:alphaModFix/>
          </a:blip>
          <a:srcRect/>
          <a:stretch/>
        </p:blipFill>
        <p:spPr>
          <a:xfrm>
            <a:off x="0" y="0"/>
            <a:ext cx="9143999" cy="6083779"/>
          </a:xfrm>
          <a:prstGeom prst="rect">
            <a:avLst/>
          </a:prstGeom>
          <a:noFill/>
          <a:ln>
            <a:noFill/>
          </a:ln>
        </p:spPr>
      </p:pic>
      <p:sp>
        <p:nvSpPr>
          <p:cNvPr id="1251" name="Google Shape;1251;p52"/>
          <p:cNvSpPr/>
          <p:nvPr/>
        </p:nvSpPr>
        <p:spPr>
          <a:xfrm>
            <a:off x="5691535" y="852237"/>
            <a:ext cx="2534652" cy="3031958"/>
          </a:xfrm>
          <a:prstGeom prst="rect">
            <a:avLst/>
          </a:prstGeom>
          <a:solidFill>
            <a:schemeClr val="accent1">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52" name="Google Shape;1252;p52"/>
          <p:cNvSpPr/>
          <p:nvPr/>
        </p:nvSpPr>
        <p:spPr>
          <a:xfrm>
            <a:off x="5691535" y="-407068"/>
            <a:ext cx="2534652" cy="1259305"/>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53" name="Google Shape;1253;p52"/>
          <p:cNvSpPr/>
          <p:nvPr/>
        </p:nvSpPr>
        <p:spPr>
          <a:xfrm rot="10800000">
            <a:off x="5691535" y="3884195"/>
            <a:ext cx="2534652" cy="1259305"/>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54" name="Google Shape;1254;p52"/>
          <p:cNvSpPr txBox="1"/>
          <p:nvPr/>
        </p:nvSpPr>
        <p:spPr>
          <a:xfrm>
            <a:off x="5642892" y="1759580"/>
            <a:ext cx="2534653" cy="1017600"/>
          </a:xfrm>
          <a:prstGeom prst="rect">
            <a:avLst/>
          </a:prstGeom>
          <a:noFill/>
          <a:ln>
            <a:noFill/>
          </a:ln>
        </p:spPr>
        <p:txBody>
          <a:bodyPr spcFirstLastPara="1" wrap="square" lIns="91425" tIns="91425" rIns="91425" bIns="91425" anchor="ctr" anchorCtr="0">
            <a:noAutofit/>
          </a:bodyPr>
          <a:lstStyle/>
          <a:p>
            <a:pPr marL="158750" marR="0" lvl="0" indent="0" algn="ctr" rtl="0">
              <a:lnSpc>
                <a:spcPct val="115000"/>
              </a:lnSpc>
              <a:spcBef>
                <a:spcPts val="0"/>
              </a:spcBef>
              <a:spcAft>
                <a:spcPts val="0"/>
              </a:spcAft>
              <a:buClr>
                <a:schemeClr val="accent5"/>
              </a:buClr>
              <a:buSzPts val="1100"/>
              <a:buFont typeface="Open Sans"/>
              <a:buNone/>
            </a:pPr>
            <a:r>
              <a:rPr lang="en-US" sz="1400" b="1" i="0" u="none" strike="noStrike" cap="none">
                <a:solidFill>
                  <a:schemeClr val="lt1"/>
                </a:solidFill>
                <a:latin typeface="Open Sans"/>
                <a:ea typeface="Open Sans"/>
                <a:cs typeface="Open Sans"/>
                <a:sym typeface="Open Sans"/>
              </a:rPr>
              <a:t>Perubahan Iklim yang Sulit Untuk Diprediksi</a:t>
            </a:r>
            <a:endParaRPr sz="1400" b="1" i="0" u="none" strike="noStrike" cap="none">
              <a:solidFill>
                <a:schemeClr val="lt1"/>
              </a:solidFill>
              <a:latin typeface="Open Sans"/>
              <a:ea typeface="Open Sans"/>
              <a:cs typeface="Open Sans"/>
              <a:sym typeface="Open Sans"/>
            </a:endParaRPr>
          </a:p>
          <a:p>
            <a:pPr marL="158750" marR="0" lvl="0" indent="0" algn="ctr" rtl="0">
              <a:lnSpc>
                <a:spcPct val="115000"/>
              </a:lnSpc>
              <a:spcBef>
                <a:spcPts val="0"/>
              </a:spcBef>
              <a:spcAft>
                <a:spcPts val="0"/>
              </a:spcAft>
              <a:buClr>
                <a:schemeClr val="accent5"/>
              </a:buClr>
              <a:buSzPts val="1100"/>
              <a:buFont typeface="Open Sans"/>
              <a:buNone/>
            </a:pPr>
            <a:endParaRPr sz="1400" b="1" i="0" u="none" strike="noStrike" cap="none">
              <a:solidFill>
                <a:schemeClr val="lt1"/>
              </a:solidFill>
              <a:latin typeface="Open Sans"/>
              <a:ea typeface="Open Sans"/>
              <a:cs typeface="Open Sans"/>
              <a:sym typeface="Open Sans"/>
            </a:endParaRPr>
          </a:p>
          <a:p>
            <a:pPr marL="158750" marR="0" lvl="0" indent="0" algn="ctr" rtl="0">
              <a:lnSpc>
                <a:spcPct val="115000"/>
              </a:lnSpc>
              <a:spcBef>
                <a:spcPts val="0"/>
              </a:spcBef>
              <a:spcAft>
                <a:spcPts val="0"/>
              </a:spcAft>
              <a:buClr>
                <a:schemeClr val="accent5"/>
              </a:buClr>
              <a:buSzPts val="1100"/>
              <a:buFont typeface="Open Sans"/>
              <a:buNone/>
            </a:pPr>
            <a:r>
              <a:rPr lang="en-US" sz="1200" b="0" i="0" u="none" strike="noStrike" cap="none">
                <a:solidFill>
                  <a:schemeClr val="lt1"/>
                </a:solidFill>
                <a:latin typeface="Open Sans"/>
                <a:ea typeface="Open Sans"/>
                <a:cs typeface="Open Sans"/>
                <a:sym typeface="Open Sans"/>
              </a:rPr>
              <a:t>Bagi petani, cuaca yang ekstrem tak menentu menyulitkan petani dalam memprediksi perkiraan musim tanam dan musim panen.</a:t>
            </a:r>
            <a:endParaRPr/>
          </a:p>
        </p:txBody>
      </p:sp>
      <p:sp>
        <p:nvSpPr>
          <p:cNvPr id="1255" name="Google Shape;1255;p52"/>
          <p:cNvSpPr/>
          <p:nvPr/>
        </p:nvSpPr>
        <p:spPr>
          <a:xfrm>
            <a:off x="5691533" y="371052"/>
            <a:ext cx="2534652" cy="481185"/>
          </a:xfrm>
          <a:prstGeom prst="rtTriangl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56" name="Google Shape;1256;p52"/>
          <p:cNvSpPr/>
          <p:nvPr/>
        </p:nvSpPr>
        <p:spPr>
          <a:xfrm rot="10800000">
            <a:off x="5691533" y="3884195"/>
            <a:ext cx="2534652" cy="481185"/>
          </a:xfrm>
          <a:prstGeom prst="rtTriangl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257" name="Google Shape;1257;p52"/>
          <p:cNvGrpSpPr/>
          <p:nvPr/>
        </p:nvGrpSpPr>
        <p:grpSpPr>
          <a:xfrm>
            <a:off x="0" y="4662237"/>
            <a:ext cx="9144000" cy="481263"/>
            <a:chOff x="0" y="4662237"/>
            <a:chExt cx="9144000" cy="481263"/>
          </a:xfrm>
        </p:grpSpPr>
        <p:pic>
          <p:nvPicPr>
            <p:cNvPr id="1258" name="Google Shape;1258;p52"/>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259" name="Google Shape;1259;p52"/>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54"/>
                                        </p:tgtEl>
                                        <p:attrNameLst>
                                          <p:attrName>style.visibility</p:attrName>
                                        </p:attrNameLst>
                                      </p:cBhvr>
                                      <p:to>
                                        <p:strVal val="visible"/>
                                      </p:to>
                                    </p:set>
                                    <p:animEffect transition="in" filter="fade">
                                      <p:cBhvr>
                                        <p:cTn id="7" dur="500"/>
                                        <p:tgtEl>
                                          <p:spTgt spid="1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263"/>
        <p:cNvGrpSpPr/>
        <p:nvPr/>
      </p:nvGrpSpPr>
      <p:grpSpPr>
        <a:xfrm>
          <a:off x="0" y="0"/>
          <a:ext cx="0" cy="0"/>
          <a:chOff x="0" y="0"/>
          <a:chExt cx="0" cy="0"/>
        </a:xfrm>
      </p:grpSpPr>
      <p:pic>
        <p:nvPicPr>
          <p:cNvPr id="1264" name="Google Shape;1264;p53"/>
          <p:cNvPicPr preferRelativeResize="0"/>
          <p:nvPr/>
        </p:nvPicPr>
        <p:blipFill rotWithShape="1">
          <a:blip r:embed="rId3">
            <a:alphaModFix/>
          </a:blip>
          <a:srcRect/>
          <a:stretch/>
        </p:blipFill>
        <p:spPr>
          <a:xfrm flipH="1">
            <a:off x="841" y="-951889"/>
            <a:ext cx="9142316" cy="6095389"/>
          </a:xfrm>
          <a:prstGeom prst="rect">
            <a:avLst/>
          </a:prstGeom>
          <a:noFill/>
          <a:ln>
            <a:noFill/>
          </a:ln>
        </p:spPr>
      </p:pic>
      <p:sp>
        <p:nvSpPr>
          <p:cNvPr id="1265" name="Google Shape;1265;p53"/>
          <p:cNvSpPr/>
          <p:nvPr/>
        </p:nvSpPr>
        <p:spPr>
          <a:xfrm>
            <a:off x="1138990" y="1010653"/>
            <a:ext cx="2534652" cy="3031958"/>
          </a:xfrm>
          <a:prstGeom prst="rect">
            <a:avLst/>
          </a:prstGeom>
          <a:solidFill>
            <a:schemeClr val="accent5">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66" name="Google Shape;1266;p53"/>
          <p:cNvSpPr/>
          <p:nvPr/>
        </p:nvSpPr>
        <p:spPr>
          <a:xfrm>
            <a:off x="1138990" y="-248652"/>
            <a:ext cx="2534652" cy="1259305"/>
          </a:xfrm>
          <a:prstGeom prst="rtTriangl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67" name="Google Shape;1267;p53"/>
          <p:cNvSpPr/>
          <p:nvPr/>
        </p:nvSpPr>
        <p:spPr>
          <a:xfrm rot="10800000">
            <a:off x="1138990" y="4042611"/>
            <a:ext cx="2534652" cy="1259305"/>
          </a:xfrm>
          <a:prstGeom prst="rtTriangl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68" name="Google Shape;1268;p53"/>
          <p:cNvSpPr txBox="1"/>
          <p:nvPr/>
        </p:nvSpPr>
        <p:spPr>
          <a:xfrm>
            <a:off x="1080620" y="1908270"/>
            <a:ext cx="2534653" cy="1017600"/>
          </a:xfrm>
          <a:prstGeom prst="rect">
            <a:avLst/>
          </a:prstGeom>
          <a:noFill/>
          <a:ln>
            <a:noFill/>
          </a:ln>
        </p:spPr>
        <p:txBody>
          <a:bodyPr spcFirstLastPara="1" wrap="square" lIns="91425" tIns="91425" rIns="91425" bIns="91425" anchor="ctr" anchorCtr="0">
            <a:noAutofit/>
          </a:bodyPr>
          <a:lstStyle/>
          <a:p>
            <a:pPr marL="158750" marR="0" lvl="0" indent="0" algn="ctr" rtl="0">
              <a:lnSpc>
                <a:spcPct val="115000"/>
              </a:lnSpc>
              <a:spcBef>
                <a:spcPts val="0"/>
              </a:spcBef>
              <a:spcAft>
                <a:spcPts val="0"/>
              </a:spcAft>
              <a:buClr>
                <a:schemeClr val="accent5"/>
              </a:buClr>
              <a:buSzPts val="1100"/>
              <a:buFont typeface="Open Sans"/>
              <a:buNone/>
            </a:pPr>
            <a:r>
              <a:rPr lang="en-US" sz="1400" b="1" i="0" u="none" strike="noStrike" cap="none">
                <a:solidFill>
                  <a:schemeClr val="lt1"/>
                </a:solidFill>
                <a:latin typeface="Open Sans"/>
                <a:ea typeface="Open Sans"/>
                <a:cs typeface="Open Sans"/>
                <a:sym typeface="Open Sans"/>
              </a:rPr>
              <a:t>Kepunahan Flora dan Fauna</a:t>
            </a:r>
            <a:endParaRPr/>
          </a:p>
          <a:p>
            <a:pPr marL="158750" marR="0" lvl="0" indent="0" algn="ctr" rtl="0">
              <a:lnSpc>
                <a:spcPct val="115000"/>
              </a:lnSpc>
              <a:spcBef>
                <a:spcPts val="0"/>
              </a:spcBef>
              <a:spcAft>
                <a:spcPts val="0"/>
              </a:spcAft>
              <a:buClr>
                <a:schemeClr val="accent5"/>
              </a:buClr>
              <a:buSzPts val="1100"/>
              <a:buFont typeface="Open Sans"/>
              <a:buNone/>
            </a:pPr>
            <a:endParaRPr sz="1400" b="1" i="0" u="none" strike="noStrike" cap="none">
              <a:solidFill>
                <a:schemeClr val="lt1"/>
              </a:solidFill>
              <a:latin typeface="Open Sans"/>
              <a:ea typeface="Open Sans"/>
              <a:cs typeface="Open Sans"/>
              <a:sym typeface="Open Sans"/>
            </a:endParaRPr>
          </a:p>
          <a:p>
            <a:pPr marL="158750" marR="0" lvl="0" indent="0" algn="ctr" rtl="0">
              <a:lnSpc>
                <a:spcPct val="115000"/>
              </a:lnSpc>
              <a:spcBef>
                <a:spcPts val="0"/>
              </a:spcBef>
              <a:spcAft>
                <a:spcPts val="0"/>
              </a:spcAft>
              <a:buClr>
                <a:schemeClr val="accent5"/>
              </a:buClr>
              <a:buSzPts val="1100"/>
              <a:buFont typeface="Open Sans"/>
              <a:buNone/>
            </a:pPr>
            <a:r>
              <a:rPr lang="en-US" sz="1200" b="0" i="0" u="none" strike="noStrike" cap="none">
                <a:solidFill>
                  <a:schemeClr val="lt1"/>
                </a:solidFill>
                <a:latin typeface="Open Sans"/>
                <a:ea typeface="Open Sans"/>
                <a:cs typeface="Open Sans"/>
                <a:sym typeface="Open Sans"/>
              </a:rPr>
              <a:t>kenaikan suhu global menimbulkan gangguan terhadap kelembapan, peningkatan suhu udara, kadar air, dan juga hilangnya sumber makanan, yang pada akhirnya flora dan fauna tak mampu untuk bertahan.</a:t>
            </a:r>
            <a:endParaRPr/>
          </a:p>
        </p:txBody>
      </p:sp>
      <p:sp>
        <p:nvSpPr>
          <p:cNvPr id="1269" name="Google Shape;1269;p53"/>
          <p:cNvSpPr/>
          <p:nvPr/>
        </p:nvSpPr>
        <p:spPr>
          <a:xfrm>
            <a:off x="1138988" y="529468"/>
            <a:ext cx="2534652" cy="481185"/>
          </a:xfrm>
          <a:prstGeom prst="rtTriangl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70" name="Google Shape;1270;p53"/>
          <p:cNvSpPr/>
          <p:nvPr/>
        </p:nvSpPr>
        <p:spPr>
          <a:xfrm rot="10800000">
            <a:off x="1138988" y="4042611"/>
            <a:ext cx="2534652" cy="481185"/>
          </a:xfrm>
          <a:prstGeom prst="rtTriangl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271" name="Google Shape;1271;p53"/>
          <p:cNvGrpSpPr/>
          <p:nvPr/>
        </p:nvGrpSpPr>
        <p:grpSpPr>
          <a:xfrm>
            <a:off x="0" y="4662237"/>
            <a:ext cx="9144000" cy="481263"/>
            <a:chOff x="0" y="4662237"/>
            <a:chExt cx="9144000" cy="481263"/>
          </a:xfrm>
        </p:grpSpPr>
        <p:pic>
          <p:nvPicPr>
            <p:cNvPr id="1272" name="Google Shape;1272;p53"/>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273" name="Google Shape;1273;p53"/>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68"/>
                                        </p:tgtEl>
                                        <p:attrNameLst>
                                          <p:attrName>style.visibility</p:attrName>
                                        </p:attrNameLst>
                                      </p:cBhvr>
                                      <p:to>
                                        <p:strVal val="visible"/>
                                      </p:to>
                                    </p:set>
                                    <p:animEffect transition="in" filter="fade">
                                      <p:cBhvr>
                                        <p:cTn id="7" dur="500"/>
                                        <p:tgtEl>
                                          <p:spTgt spid="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277"/>
        <p:cNvGrpSpPr/>
        <p:nvPr/>
      </p:nvGrpSpPr>
      <p:grpSpPr>
        <a:xfrm>
          <a:off x="0" y="0"/>
          <a:ext cx="0" cy="0"/>
          <a:chOff x="0" y="0"/>
          <a:chExt cx="0" cy="0"/>
        </a:xfrm>
      </p:grpSpPr>
      <p:pic>
        <p:nvPicPr>
          <p:cNvPr id="1278" name="Google Shape;1278;p54"/>
          <p:cNvPicPr preferRelativeResize="0"/>
          <p:nvPr/>
        </p:nvPicPr>
        <p:blipFill rotWithShape="1">
          <a:blip r:embed="rId3">
            <a:alphaModFix/>
          </a:blip>
          <a:srcRect/>
          <a:stretch/>
        </p:blipFill>
        <p:spPr>
          <a:xfrm>
            <a:off x="-5399" y="-979905"/>
            <a:ext cx="9171918" cy="6108700"/>
          </a:xfrm>
          <a:prstGeom prst="rect">
            <a:avLst/>
          </a:prstGeom>
          <a:noFill/>
          <a:ln>
            <a:noFill/>
          </a:ln>
        </p:spPr>
      </p:pic>
      <p:sp>
        <p:nvSpPr>
          <p:cNvPr id="1279" name="Google Shape;1279;p54"/>
          <p:cNvSpPr/>
          <p:nvPr/>
        </p:nvSpPr>
        <p:spPr>
          <a:xfrm>
            <a:off x="5691535" y="852237"/>
            <a:ext cx="2534652" cy="3031958"/>
          </a:xfrm>
          <a:prstGeom prst="rect">
            <a:avLst/>
          </a:prstGeom>
          <a:solidFill>
            <a:schemeClr val="accent4">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80" name="Google Shape;1280;p54"/>
          <p:cNvSpPr/>
          <p:nvPr/>
        </p:nvSpPr>
        <p:spPr>
          <a:xfrm>
            <a:off x="5691535" y="-407068"/>
            <a:ext cx="2534652" cy="1259305"/>
          </a:xfrm>
          <a:prstGeom prst="rtTriangl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81" name="Google Shape;1281;p54"/>
          <p:cNvSpPr/>
          <p:nvPr/>
        </p:nvSpPr>
        <p:spPr>
          <a:xfrm rot="10800000">
            <a:off x="5691535" y="3884195"/>
            <a:ext cx="2534652" cy="1259305"/>
          </a:xfrm>
          <a:prstGeom prst="rtTriangl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82" name="Google Shape;1282;p54"/>
          <p:cNvSpPr txBox="1"/>
          <p:nvPr/>
        </p:nvSpPr>
        <p:spPr>
          <a:xfrm>
            <a:off x="5642892" y="1759580"/>
            <a:ext cx="2534653" cy="1017600"/>
          </a:xfrm>
          <a:prstGeom prst="rect">
            <a:avLst/>
          </a:prstGeom>
          <a:noFill/>
          <a:ln>
            <a:noFill/>
          </a:ln>
        </p:spPr>
        <p:txBody>
          <a:bodyPr spcFirstLastPara="1" wrap="square" lIns="91425" tIns="91425" rIns="91425" bIns="91425" anchor="ctr" anchorCtr="0">
            <a:noAutofit/>
          </a:bodyPr>
          <a:lstStyle/>
          <a:p>
            <a:pPr marL="158750" marR="0" lvl="0" indent="0" algn="ctr" rtl="0">
              <a:lnSpc>
                <a:spcPct val="115000"/>
              </a:lnSpc>
              <a:spcBef>
                <a:spcPts val="0"/>
              </a:spcBef>
              <a:spcAft>
                <a:spcPts val="0"/>
              </a:spcAft>
              <a:buClr>
                <a:schemeClr val="accent5"/>
              </a:buClr>
              <a:buSzPts val="1100"/>
              <a:buFont typeface="Open Sans"/>
              <a:buNone/>
            </a:pPr>
            <a:r>
              <a:rPr lang="en-US" sz="1400" b="1" i="0" u="none" strike="noStrike" cap="none">
                <a:solidFill>
                  <a:schemeClr val="lt1"/>
                </a:solidFill>
                <a:latin typeface="Open Sans"/>
                <a:ea typeface="Open Sans"/>
                <a:cs typeface="Open Sans"/>
                <a:sym typeface="Open Sans"/>
              </a:rPr>
              <a:t>Adanya Perubahan pada Tekanan Udara, Suhu, Serta Kecepatan dan Arah Angin</a:t>
            </a:r>
            <a:endParaRPr sz="1400" b="1" i="0" u="none" strike="noStrike" cap="none">
              <a:solidFill>
                <a:schemeClr val="lt1"/>
              </a:solidFill>
              <a:latin typeface="Open Sans"/>
              <a:ea typeface="Open Sans"/>
              <a:cs typeface="Open Sans"/>
              <a:sym typeface="Open Sans"/>
            </a:endParaRPr>
          </a:p>
          <a:p>
            <a:pPr marL="158750" marR="0" lvl="0" indent="0" algn="ctr" rtl="0">
              <a:lnSpc>
                <a:spcPct val="115000"/>
              </a:lnSpc>
              <a:spcBef>
                <a:spcPts val="0"/>
              </a:spcBef>
              <a:spcAft>
                <a:spcPts val="0"/>
              </a:spcAft>
              <a:buClr>
                <a:schemeClr val="accent5"/>
              </a:buClr>
              <a:buSzPts val="1100"/>
              <a:buFont typeface="Open Sans"/>
              <a:buNone/>
            </a:pPr>
            <a:endParaRPr sz="1400" b="1" i="0" u="none" strike="noStrike" cap="none">
              <a:solidFill>
                <a:schemeClr val="lt1"/>
              </a:solidFill>
              <a:latin typeface="Open Sans"/>
              <a:ea typeface="Open Sans"/>
              <a:cs typeface="Open Sans"/>
              <a:sym typeface="Open Sans"/>
            </a:endParaRPr>
          </a:p>
          <a:p>
            <a:pPr marL="158750" marR="0" lvl="0" indent="0" algn="ctr" rtl="0">
              <a:lnSpc>
                <a:spcPct val="115000"/>
              </a:lnSpc>
              <a:spcBef>
                <a:spcPts val="0"/>
              </a:spcBef>
              <a:spcAft>
                <a:spcPts val="0"/>
              </a:spcAft>
              <a:buClr>
                <a:schemeClr val="accent5"/>
              </a:buClr>
              <a:buSzPts val="1100"/>
              <a:buFont typeface="Open Sans"/>
              <a:buNone/>
            </a:pPr>
            <a:r>
              <a:rPr lang="en-US" sz="1200" b="0" i="0" u="none" strike="noStrike" cap="none">
                <a:solidFill>
                  <a:schemeClr val="lt1"/>
                </a:solidFill>
                <a:latin typeface="Open Sans"/>
                <a:ea typeface="Open Sans"/>
                <a:cs typeface="Open Sans"/>
                <a:sym typeface="Open Sans"/>
              </a:rPr>
              <a:t>Hal ini tentu berpengaruh pada ekosistem laut terutama adanya migrasi ikan yang memengaruhi hasil tangkapan para nelayan.</a:t>
            </a:r>
            <a:endParaRPr/>
          </a:p>
        </p:txBody>
      </p:sp>
      <p:sp>
        <p:nvSpPr>
          <p:cNvPr id="1283" name="Google Shape;1283;p54"/>
          <p:cNvSpPr/>
          <p:nvPr/>
        </p:nvSpPr>
        <p:spPr>
          <a:xfrm>
            <a:off x="5691533" y="371052"/>
            <a:ext cx="2534652" cy="481185"/>
          </a:xfrm>
          <a:prstGeom prst="rtTriangl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84" name="Google Shape;1284;p54"/>
          <p:cNvSpPr/>
          <p:nvPr/>
        </p:nvSpPr>
        <p:spPr>
          <a:xfrm rot="10800000">
            <a:off x="5691533" y="3884195"/>
            <a:ext cx="2534652" cy="481185"/>
          </a:xfrm>
          <a:prstGeom prst="rtTriangl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285" name="Google Shape;1285;p54"/>
          <p:cNvGrpSpPr/>
          <p:nvPr/>
        </p:nvGrpSpPr>
        <p:grpSpPr>
          <a:xfrm>
            <a:off x="0" y="4662237"/>
            <a:ext cx="9144000" cy="481263"/>
            <a:chOff x="0" y="4662237"/>
            <a:chExt cx="9144000" cy="481263"/>
          </a:xfrm>
        </p:grpSpPr>
        <p:pic>
          <p:nvPicPr>
            <p:cNvPr id="1286" name="Google Shape;1286;p54"/>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287" name="Google Shape;1287;p54"/>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82"/>
                                        </p:tgtEl>
                                        <p:attrNameLst>
                                          <p:attrName>style.visibility</p:attrName>
                                        </p:attrNameLst>
                                      </p:cBhvr>
                                      <p:to>
                                        <p:strVal val="visible"/>
                                      </p:to>
                                    </p:set>
                                    <p:animEffect transition="in" filter="fade">
                                      <p:cBhvr>
                                        <p:cTn id="7" dur="500"/>
                                        <p:tgtEl>
                                          <p:spTgt spid="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291"/>
        <p:cNvGrpSpPr/>
        <p:nvPr/>
      </p:nvGrpSpPr>
      <p:grpSpPr>
        <a:xfrm>
          <a:off x="0" y="0"/>
          <a:ext cx="0" cy="0"/>
          <a:chOff x="0" y="0"/>
          <a:chExt cx="0" cy="0"/>
        </a:xfrm>
      </p:grpSpPr>
      <p:pic>
        <p:nvPicPr>
          <p:cNvPr id="1292" name="Google Shape;1292;p55"/>
          <p:cNvPicPr preferRelativeResize="0"/>
          <p:nvPr/>
        </p:nvPicPr>
        <p:blipFill rotWithShape="1">
          <a:blip r:embed="rId3">
            <a:alphaModFix/>
          </a:blip>
          <a:srcRect/>
          <a:stretch/>
        </p:blipFill>
        <p:spPr>
          <a:xfrm flipH="1">
            <a:off x="-12700" y="-1485900"/>
            <a:ext cx="10805924" cy="6629400"/>
          </a:xfrm>
          <a:prstGeom prst="rect">
            <a:avLst/>
          </a:prstGeom>
          <a:noFill/>
          <a:ln>
            <a:noFill/>
          </a:ln>
        </p:spPr>
      </p:pic>
      <p:sp>
        <p:nvSpPr>
          <p:cNvPr id="1293" name="Google Shape;1293;p55"/>
          <p:cNvSpPr/>
          <p:nvPr/>
        </p:nvSpPr>
        <p:spPr>
          <a:xfrm>
            <a:off x="1138990" y="1010653"/>
            <a:ext cx="2534652" cy="3031958"/>
          </a:xfrm>
          <a:prstGeom prst="rect">
            <a:avLst/>
          </a:prstGeom>
          <a:solidFill>
            <a:schemeClr val="accent4">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94" name="Google Shape;1294;p55"/>
          <p:cNvSpPr/>
          <p:nvPr/>
        </p:nvSpPr>
        <p:spPr>
          <a:xfrm>
            <a:off x="1138990" y="-248652"/>
            <a:ext cx="2534652" cy="1259305"/>
          </a:xfrm>
          <a:prstGeom prst="rtTriangl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95" name="Google Shape;1295;p55"/>
          <p:cNvSpPr/>
          <p:nvPr/>
        </p:nvSpPr>
        <p:spPr>
          <a:xfrm rot="10800000">
            <a:off x="1138990" y="4042611"/>
            <a:ext cx="2534652" cy="1259305"/>
          </a:xfrm>
          <a:prstGeom prst="rtTriangl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96" name="Google Shape;1296;p55"/>
          <p:cNvSpPr txBox="1"/>
          <p:nvPr/>
        </p:nvSpPr>
        <p:spPr>
          <a:xfrm>
            <a:off x="915520" y="1890322"/>
            <a:ext cx="2818280" cy="1231296"/>
          </a:xfrm>
          <a:prstGeom prst="rect">
            <a:avLst/>
          </a:prstGeom>
          <a:noFill/>
          <a:ln>
            <a:noFill/>
          </a:ln>
        </p:spPr>
        <p:txBody>
          <a:bodyPr spcFirstLastPara="1" wrap="square" lIns="91425" tIns="91425" rIns="91425" bIns="91425" anchor="ctr" anchorCtr="0">
            <a:noAutofit/>
          </a:bodyPr>
          <a:lstStyle/>
          <a:p>
            <a:pPr marL="158750" marR="0" lvl="0" indent="0" algn="ctr" rtl="0">
              <a:lnSpc>
                <a:spcPct val="115000"/>
              </a:lnSpc>
              <a:spcBef>
                <a:spcPts val="0"/>
              </a:spcBef>
              <a:spcAft>
                <a:spcPts val="0"/>
              </a:spcAft>
              <a:buClr>
                <a:schemeClr val="accent5"/>
              </a:buClr>
              <a:buSzPts val="1100"/>
              <a:buFont typeface="Open Sans"/>
              <a:buNone/>
            </a:pPr>
            <a:r>
              <a:rPr lang="en-US" sz="1400" b="1" i="0" u="none" strike="noStrike" cap="none">
                <a:solidFill>
                  <a:schemeClr val="lt1"/>
                </a:solidFill>
                <a:latin typeface="Open Sans"/>
                <a:ea typeface="Open Sans"/>
                <a:cs typeface="Open Sans"/>
                <a:sym typeface="Open Sans"/>
              </a:rPr>
              <a:t>Menjadi ancaman tersendiri bagi kelangsungan terumbu karang</a:t>
            </a:r>
            <a:r>
              <a:rPr lang="en-US" sz="1400" b="0" i="0" u="none" strike="noStrike" cap="none">
                <a:solidFill>
                  <a:schemeClr val="lt1"/>
                </a:solidFill>
                <a:latin typeface="Open Sans"/>
                <a:ea typeface="Open Sans"/>
                <a:cs typeface="Open Sans"/>
                <a:sym typeface="Open Sans"/>
              </a:rPr>
              <a:t> </a:t>
            </a:r>
            <a:endParaRPr/>
          </a:p>
          <a:p>
            <a:pPr marL="158750" marR="0" lvl="0" indent="0" algn="ctr" rtl="0">
              <a:lnSpc>
                <a:spcPct val="115000"/>
              </a:lnSpc>
              <a:spcBef>
                <a:spcPts val="0"/>
              </a:spcBef>
              <a:spcAft>
                <a:spcPts val="0"/>
              </a:spcAft>
              <a:buClr>
                <a:schemeClr val="accent5"/>
              </a:buClr>
              <a:buSzPts val="1100"/>
              <a:buFont typeface="Open Sans"/>
              <a:buNone/>
            </a:pPr>
            <a:endParaRPr sz="1400" b="0" i="0" u="none" strike="noStrike" cap="none">
              <a:solidFill>
                <a:schemeClr val="lt1"/>
              </a:solidFill>
              <a:latin typeface="Open Sans"/>
              <a:ea typeface="Open Sans"/>
              <a:cs typeface="Open Sans"/>
              <a:sym typeface="Open Sans"/>
            </a:endParaRPr>
          </a:p>
          <a:p>
            <a:pPr marL="158750" marR="0" lvl="0" indent="0" algn="ctr" rtl="0">
              <a:lnSpc>
                <a:spcPct val="115000"/>
              </a:lnSpc>
              <a:spcBef>
                <a:spcPts val="0"/>
              </a:spcBef>
              <a:spcAft>
                <a:spcPts val="0"/>
              </a:spcAft>
              <a:buClr>
                <a:schemeClr val="accent5"/>
              </a:buClr>
              <a:buSzPts val="1100"/>
              <a:buFont typeface="Open Sans"/>
              <a:buNone/>
            </a:pPr>
            <a:r>
              <a:rPr lang="en-US" sz="1400" b="0" i="0" u="none" strike="noStrike" cap="none">
                <a:solidFill>
                  <a:schemeClr val="lt1"/>
                </a:solidFill>
                <a:latin typeface="Open Sans"/>
                <a:ea typeface="Open Sans"/>
                <a:cs typeface="Open Sans"/>
                <a:sym typeface="Open Sans"/>
              </a:rPr>
              <a:t>terutama yang ada di kawasan segitiga terumbu karang di enam negara yakni Indonesia, Malaysia, Filipina, Timor Leste, Papua Nugini, dan Kepulauan Solomon.</a:t>
            </a:r>
            <a:endParaRPr sz="1200" b="0" i="0" u="none" strike="noStrike" cap="none">
              <a:solidFill>
                <a:schemeClr val="lt1"/>
              </a:solidFill>
              <a:latin typeface="Open Sans"/>
              <a:ea typeface="Open Sans"/>
              <a:cs typeface="Open Sans"/>
              <a:sym typeface="Open Sans"/>
            </a:endParaRPr>
          </a:p>
        </p:txBody>
      </p:sp>
      <p:sp>
        <p:nvSpPr>
          <p:cNvPr id="1297" name="Google Shape;1297;p55"/>
          <p:cNvSpPr/>
          <p:nvPr/>
        </p:nvSpPr>
        <p:spPr>
          <a:xfrm>
            <a:off x="1138988" y="529468"/>
            <a:ext cx="2534652" cy="481185"/>
          </a:xfrm>
          <a:prstGeom prst="rtTriangl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98" name="Google Shape;1298;p55"/>
          <p:cNvSpPr/>
          <p:nvPr/>
        </p:nvSpPr>
        <p:spPr>
          <a:xfrm rot="10800000">
            <a:off x="1138988" y="4042611"/>
            <a:ext cx="2534652" cy="481185"/>
          </a:xfrm>
          <a:prstGeom prst="rtTriangl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299" name="Google Shape;1299;p55"/>
          <p:cNvGrpSpPr/>
          <p:nvPr/>
        </p:nvGrpSpPr>
        <p:grpSpPr>
          <a:xfrm>
            <a:off x="0" y="4662237"/>
            <a:ext cx="9144000" cy="481263"/>
            <a:chOff x="0" y="4662237"/>
            <a:chExt cx="9144000" cy="481263"/>
          </a:xfrm>
        </p:grpSpPr>
        <p:pic>
          <p:nvPicPr>
            <p:cNvPr id="1300" name="Google Shape;1300;p55"/>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301" name="Google Shape;1301;p55"/>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96"/>
                                        </p:tgtEl>
                                        <p:attrNameLst>
                                          <p:attrName>style.visibility</p:attrName>
                                        </p:attrNameLst>
                                      </p:cBhvr>
                                      <p:to>
                                        <p:strVal val="visible"/>
                                      </p:to>
                                    </p:set>
                                    <p:animEffect transition="in" filter="fade">
                                      <p:cBhvr>
                                        <p:cTn id="7" dur="500"/>
                                        <p:tgtEl>
                                          <p:spTgt spid="1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305"/>
        <p:cNvGrpSpPr/>
        <p:nvPr/>
      </p:nvGrpSpPr>
      <p:grpSpPr>
        <a:xfrm>
          <a:off x="0" y="0"/>
          <a:ext cx="0" cy="0"/>
          <a:chOff x="0" y="0"/>
          <a:chExt cx="0" cy="0"/>
        </a:xfrm>
      </p:grpSpPr>
      <p:sp>
        <p:nvSpPr>
          <p:cNvPr id="1306" name="Google Shape;1306;p56"/>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307" name="Google Shape;1307;p56"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1308" name="Google Shape;1308;p56"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1309" name="Google Shape;1309;p56"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1310" name="Google Shape;1310;p56"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1311" name="Google Shape;1311;p56"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1312" name="Google Shape;1312;p56"/>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13" name="Google Shape;1313;p56"/>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14" name="Google Shape;1314;p56"/>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15" name="Google Shape;1315;p56"/>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16" name="Google Shape;1316;p56"/>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17" name="Google Shape;1317;p56"/>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18" name="Google Shape;1318;p56"/>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19" name="Google Shape;1319;p56"/>
          <p:cNvSpPr txBox="1"/>
          <p:nvPr/>
        </p:nvSpPr>
        <p:spPr>
          <a:xfrm>
            <a:off x="1043661" y="2008759"/>
            <a:ext cx="5297318"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5"/>
              </a:buClr>
              <a:buSzPts val="3600"/>
              <a:buFont typeface="Londrina Solid"/>
              <a:buNone/>
            </a:pPr>
            <a:r>
              <a:rPr lang="en-US" sz="8800" b="1" i="0" u="none" strike="noStrike" cap="none">
                <a:solidFill>
                  <a:schemeClr val="accent5"/>
                </a:solidFill>
                <a:latin typeface="Arial"/>
                <a:ea typeface="Arial"/>
                <a:cs typeface="Arial"/>
                <a:sym typeface="Arial"/>
              </a:rPr>
              <a:t>2</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5"/>
                </a:solidFill>
                <a:latin typeface="Arial"/>
                <a:ea typeface="Arial"/>
                <a:cs typeface="Arial"/>
                <a:sym typeface="Arial"/>
              </a:rPr>
              <a:t>Peran DKV </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5"/>
                </a:solidFill>
                <a:latin typeface="Arial"/>
                <a:ea typeface="Arial"/>
                <a:cs typeface="Arial"/>
                <a:sym typeface="Arial"/>
              </a:rPr>
              <a:t>Menghadapi</a:t>
            </a:r>
            <a:endParaRPr sz="3600" b="1" i="0" u="none" strike="noStrike" cap="none">
              <a:solidFill>
                <a:schemeClr val="accent5"/>
              </a:solidFill>
              <a:latin typeface="Arial"/>
              <a:ea typeface="Arial"/>
              <a:cs typeface="Arial"/>
              <a:sym typeface="Arial"/>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1"/>
                </a:solidFill>
                <a:latin typeface="Arial"/>
                <a:ea typeface="Arial"/>
                <a:cs typeface="Arial"/>
                <a:sym typeface="Arial"/>
              </a:rPr>
              <a:t>Pemanasan Global</a:t>
            </a:r>
            <a:endParaRPr/>
          </a:p>
        </p:txBody>
      </p:sp>
      <p:grpSp>
        <p:nvGrpSpPr>
          <p:cNvPr id="1320" name="Google Shape;1320;p56"/>
          <p:cNvGrpSpPr/>
          <p:nvPr/>
        </p:nvGrpSpPr>
        <p:grpSpPr>
          <a:xfrm>
            <a:off x="0" y="4662237"/>
            <a:ext cx="9144000" cy="481263"/>
            <a:chOff x="0" y="4662237"/>
            <a:chExt cx="9144000" cy="481263"/>
          </a:xfrm>
        </p:grpSpPr>
        <p:pic>
          <p:nvPicPr>
            <p:cNvPr id="1321" name="Google Shape;1321;p56"/>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1322" name="Google Shape;1322;p56"/>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19"/>
                                        </p:tgtEl>
                                        <p:attrNameLst>
                                          <p:attrName>style.visibility</p:attrName>
                                        </p:attrNameLst>
                                      </p:cBhvr>
                                      <p:to>
                                        <p:strVal val="visible"/>
                                      </p:to>
                                    </p:set>
                                    <p:animEffect transition="in" filter="fade">
                                      <p:cBhvr>
                                        <p:cTn id="7" dur="500"/>
                                        <p:tgtEl>
                                          <p:spTgt spid="1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326"/>
        <p:cNvGrpSpPr/>
        <p:nvPr/>
      </p:nvGrpSpPr>
      <p:grpSpPr>
        <a:xfrm>
          <a:off x="0" y="0"/>
          <a:ext cx="0" cy="0"/>
          <a:chOff x="0" y="0"/>
          <a:chExt cx="0" cy="0"/>
        </a:xfrm>
      </p:grpSpPr>
      <p:sp>
        <p:nvSpPr>
          <p:cNvPr id="1327" name="Google Shape;1327;p57"/>
          <p:cNvSpPr txBox="1">
            <a:spLocks noGrp="1"/>
          </p:cNvSpPr>
          <p:nvPr>
            <p:ph type="ctrTitle"/>
          </p:nvPr>
        </p:nvSpPr>
        <p:spPr>
          <a:xfrm>
            <a:off x="1025100" y="1579375"/>
            <a:ext cx="2504400" cy="502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700"/>
              <a:buNone/>
            </a:pPr>
            <a:r>
              <a:rPr lang="en-US" b="1">
                <a:latin typeface="Arial"/>
                <a:ea typeface="Arial"/>
                <a:cs typeface="Arial"/>
                <a:sym typeface="Arial"/>
              </a:rPr>
              <a:t>Cassava Bag</a:t>
            </a:r>
            <a:endParaRPr/>
          </a:p>
        </p:txBody>
      </p:sp>
      <p:sp>
        <p:nvSpPr>
          <p:cNvPr id="1328" name="Google Shape;1328;p57"/>
          <p:cNvSpPr txBox="1">
            <a:spLocks noGrp="1"/>
          </p:cNvSpPr>
          <p:nvPr>
            <p:ph type="subTitle" idx="1"/>
          </p:nvPr>
        </p:nvSpPr>
        <p:spPr>
          <a:xfrm>
            <a:off x="558800" y="2082125"/>
            <a:ext cx="2831050" cy="1634400"/>
          </a:xfrm>
          <a:prstGeom prst="rect">
            <a:avLst/>
          </a:prstGeom>
          <a:noFill/>
          <a:ln>
            <a:noFill/>
          </a:ln>
        </p:spPr>
        <p:txBody>
          <a:bodyPr spcFirstLastPara="1" wrap="square" lIns="91425" tIns="91425" rIns="91425" bIns="91425" anchor="t" anchorCtr="0">
            <a:noAutofit/>
          </a:bodyPr>
          <a:lstStyle/>
          <a:p>
            <a:pPr marL="457200" lvl="0" indent="-342900" algn="l" rtl="0">
              <a:lnSpc>
                <a:spcPct val="90000"/>
              </a:lnSpc>
              <a:spcBef>
                <a:spcPts val="0"/>
              </a:spcBef>
              <a:spcAft>
                <a:spcPts val="0"/>
              </a:spcAft>
              <a:buSzPts val="900"/>
              <a:buNone/>
            </a:pPr>
            <a:r>
              <a:rPr lang="en-US" sz="1400"/>
              <a:t>	Cassava bag termasuk kemasan  yang tergolong ramah lingkungan yang terbuat dari serat ketela atau singkong yang</a:t>
            </a:r>
            <a:endParaRPr/>
          </a:p>
          <a:p>
            <a:pPr marL="457200" lvl="0" indent="-342900" algn="l" rtl="0">
              <a:lnSpc>
                <a:spcPct val="90000"/>
              </a:lnSpc>
              <a:spcBef>
                <a:spcPts val="0"/>
              </a:spcBef>
              <a:spcAft>
                <a:spcPts val="0"/>
              </a:spcAft>
              <a:buSzPts val="900"/>
              <a:buNone/>
            </a:pPr>
            <a:r>
              <a:rPr lang="en-US" sz="1400"/>
              <a:t>	juga dicampur dengan minyak nabati dan bahan biopolimer. </a:t>
            </a:r>
            <a:endParaRPr/>
          </a:p>
        </p:txBody>
      </p:sp>
      <p:sp>
        <p:nvSpPr>
          <p:cNvPr id="1329" name="Google Shape;1329;p57"/>
          <p:cNvSpPr/>
          <p:nvPr/>
        </p:nvSpPr>
        <p:spPr>
          <a:xfrm rot="2700000">
            <a:off x="5866269" y="724445"/>
            <a:ext cx="2715361" cy="2715361"/>
          </a:xfrm>
          <a:prstGeom prst="rect">
            <a:avLst/>
          </a:prstGeom>
          <a:blipFill rotWithShape="0">
            <a:blip r:embed="rId3">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330" name="Google Shape;1330;p57" descr="Shape, square&#10;&#10;Description automatically generated"/>
          <p:cNvPicPr preferRelativeResize="0"/>
          <p:nvPr/>
        </p:nvPicPr>
        <p:blipFill rotWithShape="1">
          <a:blip r:embed="rId4">
            <a:alphaModFix/>
          </a:blip>
          <a:srcRect/>
          <a:stretch/>
        </p:blipFill>
        <p:spPr>
          <a:xfrm>
            <a:off x="2918100" y="381975"/>
            <a:ext cx="1197400" cy="1197400"/>
          </a:xfrm>
          <a:prstGeom prst="rect">
            <a:avLst/>
          </a:prstGeom>
          <a:noFill/>
          <a:ln>
            <a:noFill/>
          </a:ln>
        </p:spPr>
      </p:pic>
      <p:sp>
        <p:nvSpPr>
          <p:cNvPr id="1331" name="Google Shape;1331;p57"/>
          <p:cNvSpPr/>
          <p:nvPr/>
        </p:nvSpPr>
        <p:spPr>
          <a:xfrm rot="5400000">
            <a:off x="4032920" y="464555"/>
            <a:ext cx="1197400" cy="1032241"/>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332" name="Google Shape;1332;p57" descr="Shape, circle, square&#10;&#10;Description automatically generated"/>
          <p:cNvPicPr preferRelativeResize="0"/>
          <p:nvPr/>
        </p:nvPicPr>
        <p:blipFill rotWithShape="1">
          <a:blip r:embed="rId5">
            <a:alphaModFix/>
          </a:blip>
          <a:srcRect/>
          <a:stretch/>
        </p:blipFill>
        <p:spPr>
          <a:xfrm rot="-8029704">
            <a:off x="4444199" y="3352751"/>
            <a:ext cx="917849" cy="917849"/>
          </a:xfrm>
          <a:prstGeom prst="rect">
            <a:avLst/>
          </a:prstGeom>
          <a:noFill/>
          <a:ln>
            <a:noFill/>
          </a:ln>
        </p:spPr>
      </p:pic>
      <p:grpSp>
        <p:nvGrpSpPr>
          <p:cNvPr id="1333" name="Google Shape;1333;p57"/>
          <p:cNvGrpSpPr/>
          <p:nvPr/>
        </p:nvGrpSpPr>
        <p:grpSpPr>
          <a:xfrm>
            <a:off x="0" y="4662237"/>
            <a:ext cx="9144000" cy="481263"/>
            <a:chOff x="0" y="4662237"/>
            <a:chExt cx="9144000" cy="481263"/>
          </a:xfrm>
        </p:grpSpPr>
        <p:pic>
          <p:nvPicPr>
            <p:cNvPr id="1334" name="Google Shape;1334;p57"/>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335" name="Google Shape;1335;p57"/>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27"/>
                                        </p:tgtEl>
                                        <p:attrNameLst>
                                          <p:attrName>style.visibility</p:attrName>
                                        </p:attrNameLst>
                                      </p:cBhvr>
                                      <p:to>
                                        <p:strVal val="visible"/>
                                      </p:to>
                                    </p:set>
                                    <p:animEffect transition="in" filter="fade">
                                      <p:cBhvr>
                                        <p:cTn id="7" dur="500"/>
                                        <p:tgtEl>
                                          <p:spTgt spid="1327"/>
                                        </p:tgtEl>
                                      </p:cBhvr>
                                    </p:animEffect>
                                  </p:childTnLst>
                                </p:cTn>
                              </p:par>
                              <p:par>
                                <p:cTn id="8" presetID="10" presetClass="entr" presetSubtype="0" fill="hold" nodeType="withEffect">
                                  <p:stCondLst>
                                    <p:cond delay="0"/>
                                  </p:stCondLst>
                                  <p:childTnLst>
                                    <p:set>
                                      <p:cBhvr>
                                        <p:cTn id="9" dur="1" fill="hold">
                                          <p:stCondLst>
                                            <p:cond delay="0"/>
                                          </p:stCondLst>
                                        </p:cTn>
                                        <p:tgtEl>
                                          <p:spTgt spid="1328"/>
                                        </p:tgtEl>
                                        <p:attrNameLst>
                                          <p:attrName>style.visibility</p:attrName>
                                        </p:attrNameLst>
                                      </p:cBhvr>
                                      <p:to>
                                        <p:strVal val="visible"/>
                                      </p:to>
                                    </p:set>
                                    <p:animEffect transition="in" filter="fade">
                                      <p:cBhvr>
                                        <p:cTn id="10" dur="500"/>
                                        <p:tgtEl>
                                          <p:spTgt spid="1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339"/>
        <p:cNvGrpSpPr/>
        <p:nvPr/>
      </p:nvGrpSpPr>
      <p:grpSpPr>
        <a:xfrm>
          <a:off x="0" y="0"/>
          <a:ext cx="0" cy="0"/>
          <a:chOff x="0" y="0"/>
          <a:chExt cx="0" cy="0"/>
        </a:xfrm>
      </p:grpSpPr>
      <p:sp>
        <p:nvSpPr>
          <p:cNvPr id="1340" name="Google Shape;1340;p58"/>
          <p:cNvSpPr/>
          <p:nvPr/>
        </p:nvSpPr>
        <p:spPr>
          <a:xfrm>
            <a:off x="-88900" y="-127000"/>
            <a:ext cx="4484856" cy="56134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41" name="Google Shape;1341;p58"/>
          <p:cNvSpPr/>
          <p:nvPr/>
        </p:nvSpPr>
        <p:spPr>
          <a:xfrm>
            <a:off x="1019510" y="1603350"/>
            <a:ext cx="3300245" cy="4123395"/>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42" name="Google Shape;1342;p58"/>
          <p:cNvSpPr txBox="1">
            <a:spLocks noGrp="1"/>
          </p:cNvSpPr>
          <p:nvPr>
            <p:ph type="ctrTitle"/>
          </p:nvPr>
        </p:nvSpPr>
        <p:spPr>
          <a:xfrm>
            <a:off x="-3295344" y="581850"/>
            <a:ext cx="7704000" cy="9072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2700"/>
              <a:buNone/>
            </a:pPr>
            <a:r>
              <a:rPr lang="en-US" b="1">
                <a:latin typeface="Arial"/>
                <a:ea typeface="Arial"/>
                <a:cs typeface="Arial"/>
                <a:sym typeface="Arial"/>
              </a:rPr>
              <a:t>Paper Bag </a:t>
            </a:r>
            <a:br>
              <a:rPr lang="en-US" b="1">
                <a:latin typeface="Arial"/>
                <a:ea typeface="Arial"/>
                <a:cs typeface="Arial"/>
                <a:sym typeface="Arial"/>
              </a:rPr>
            </a:br>
            <a:r>
              <a:rPr lang="en-US" b="1">
                <a:latin typeface="Arial"/>
                <a:ea typeface="Arial"/>
                <a:cs typeface="Arial"/>
                <a:sym typeface="Arial"/>
              </a:rPr>
              <a:t>(Kantong Kertas)</a:t>
            </a:r>
            <a:endParaRPr/>
          </a:p>
        </p:txBody>
      </p:sp>
      <p:sp>
        <p:nvSpPr>
          <p:cNvPr id="1343" name="Google Shape;1343;p58"/>
          <p:cNvSpPr txBox="1">
            <a:spLocks noGrp="1"/>
          </p:cNvSpPr>
          <p:nvPr>
            <p:ph type="subTitle" idx="8"/>
          </p:nvPr>
        </p:nvSpPr>
        <p:spPr>
          <a:xfrm>
            <a:off x="1377949" y="2482750"/>
            <a:ext cx="2941806" cy="3939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SzPts val="1600"/>
              <a:buFont typeface="Londrina Solid"/>
              <a:buNone/>
            </a:pPr>
            <a:r>
              <a:rPr lang="en-US">
                <a:latin typeface="Open Sans"/>
                <a:ea typeface="Open Sans"/>
                <a:cs typeface="Open Sans"/>
                <a:sym typeface="Open Sans"/>
              </a:rPr>
              <a:t>Berasal dari kertas daur ulang, dimana setelah selesai digunakan, kantong ini pun akan kembali didaur ulang untuk menjadi bahan baku untuk kantong baru. </a:t>
            </a:r>
            <a:endParaRPr/>
          </a:p>
        </p:txBody>
      </p:sp>
      <p:pic>
        <p:nvPicPr>
          <p:cNvPr id="1344" name="Google Shape;1344;p58"/>
          <p:cNvPicPr preferRelativeResize="0"/>
          <p:nvPr/>
        </p:nvPicPr>
        <p:blipFill rotWithShape="1">
          <a:blip r:embed="rId3">
            <a:alphaModFix/>
          </a:blip>
          <a:srcRect/>
          <a:stretch/>
        </p:blipFill>
        <p:spPr>
          <a:xfrm>
            <a:off x="4748045" y="1603350"/>
            <a:ext cx="3675955" cy="2784813"/>
          </a:xfrm>
          <a:prstGeom prst="rect">
            <a:avLst/>
          </a:prstGeom>
          <a:noFill/>
          <a:ln>
            <a:noFill/>
          </a:ln>
        </p:spPr>
      </p:pic>
      <p:sp>
        <p:nvSpPr>
          <p:cNvPr id="1345" name="Google Shape;1345;p58"/>
          <p:cNvSpPr/>
          <p:nvPr/>
        </p:nvSpPr>
        <p:spPr>
          <a:xfrm>
            <a:off x="-34844" y="1624156"/>
            <a:ext cx="1060704" cy="914400"/>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46" name="Google Shape;1346;p58"/>
          <p:cNvSpPr/>
          <p:nvPr/>
        </p:nvSpPr>
        <p:spPr>
          <a:xfrm>
            <a:off x="-34844" y="2538556"/>
            <a:ext cx="1060704" cy="914400"/>
          </a:xfrm>
          <a:prstGeom prst="triangle">
            <a:avLst>
              <a:gd name="adj" fmla="val 10000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47" name="Google Shape;1347;p58"/>
          <p:cNvSpPr/>
          <p:nvPr/>
        </p:nvSpPr>
        <p:spPr>
          <a:xfrm>
            <a:off x="-34844" y="3452956"/>
            <a:ext cx="1060704" cy="914400"/>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48" name="Google Shape;1348;p58"/>
          <p:cNvSpPr/>
          <p:nvPr/>
        </p:nvSpPr>
        <p:spPr>
          <a:xfrm>
            <a:off x="1019509" y="4367356"/>
            <a:ext cx="1060704" cy="914400"/>
          </a:xfrm>
          <a:prstGeom prst="triangle">
            <a:avLst>
              <a:gd name="adj" fmla="val 10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49" name="Google Shape;1349;p58"/>
          <p:cNvSpPr/>
          <p:nvPr/>
        </p:nvSpPr>
        <p:spPr>
          <a:xfrm>
            <a:off x="1019510" y="3452956"/>
            <a:ext cx="1060704" cy="914400"/>
          </a:xfrm>
          <a:prstGeom prst="triangle">
            <a:avLst>
              <a:gd name="adj" fmla="val 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350" name="Google Shape;1350;p58" descr="Bubble chart&#10;&#10;Description automatically generated"/>
          <p:cNvPicPr preferRelativeResize="0"/>
          <p:nvPr/>
        </p:nvPicPr>
        <p:blipFill rotWithShape="1">
          <a:blip r:embed="rId4">
            <a:alphaModFix/>
          </a:blip>
          <a:srcRect/>
          <a:stretch/>
        </p:blipFill>
        <p:spPr>
          <a:xfrm>
            <a:off x="775912" y="4127011"/>
            <a:ext cx="487195" cy="487195"/>
          </a:xfrm>
          <a:prstGeom prst="rect">
            <a:avLst/>
          </a:prstGeom>
          <a:noFill/>
          <a:ln>
            <a:noFill/>
          </a:ln>
        </p:spPr>
      </p:pic>
      <p:sp>
        <p:nvSpPr>
          <p:cNvPr id="1351" name="Google Shape;1351;p58"/>
          <p:cNvSpPr/>
          <p:nvPr/>
        </p:nvSpPr>
        <p:spPr>
          <a:xfrm>
            <a:off x="-21683" y="4365059"/>
            <a:ext cx="1060704" cy="914400"/>
          </a:xfrm>
          <a:prstGeom prst="triangle">
            <a:avLst>
              <a:gd name="adj" fmla="val 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352" name="Google Shape;1352;p58"/>
          <p:cNvGrpSpPr/>
          <p:nvPr/>
        </p:nvGrpSpPr>
        <p:grpSpPr>
          <a:xfrm>
            <a:off x="0" y="4662237"/>
            <a:ext cx="9144000" cy="481263"/>
            <a:chOff x="0" y="4662237"/>
            <a:chExt cx="9144000" cy="481263"/>
          </a:xfrm>
        </p:grpSpPr>
        <p:pic>
          <p:nvPicPr>
            <p:cNvPr id="1353" name="Google Shape;1353;p58"/>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1354" name="Google Shape;1354;p58"/>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342"/>
                                        </p:tgtEl>
                                        <p:attrNameLst>
                                          <p:attrName>style.visibility</p:attrName>
                                        </p:attrNameLst>
                                      </p:cBhvr>
                                      <p:to>
                                        <p:strVal val="visible"/>
                                      </p:to>
                                    </p:set>
                                    <p:anim calcmode="lin" valueType="num">
                                      <p:cBhvr additive="base">
                                        <p:cTn id="7" dur="500"/>
                                        <p:tgtEl>
                                          <p:spTgt spid="1342"/>
                                        </p:tgtEl>
                                        <p:attrNameLst>
                                          <p:attrName>ppt_x</p:attrName>
                                        </p:attrNameLst>
                                      </p:cBhvr>
                                      <p:tavLst>
                                        <p:tav tm="0">
                                          <p:val>
                                            <p:strVal val="#ppt_x-1"/>
                                          </p:val>
                                        </p:tav>
                                        <p:tav tm="100000">
                                          <p:val>
                                            <p:strVal val="#ppt_x"/>
                                          </p:val>
                                        </p:tav>
                                      </p:tavLst>
                                    </p:anim>
                                  </p:childTnLst>
                                </p:cTn>
                              </p:par>
                              <p:par>
                                <p:cTn id="8" presetID="10" presetClass="entr" presetSubtype="0" fill="hold" nodeType="withEffect">
                                  <p:stCondLst>
                                    <p:cond delay="300"/>
                                  </p:stCondLst>
                                  <p:childTnLst>
                                    <p:set>
                                      <p:cBhvr>
                                        <p:cTn id="9" dur="1" fill="hold">
                                          <p:stCondLst>
                                            <p:cond delay="0"/>
                                          </p:stCondLst>
                                        </p:cTn>
                                        <p:tgtEl>
                                          <p:spTgt spid="1343">
                                            <p:txEl>
                                              <p:pRg st="0" end="0"/>
                                            </p:txEl>
                                          </p:spTgt>
                                        </p:tgtEl>
                                        <p:attrNameLst>
                                          <p:attrName>style.visibility</p:attrName>
                                        </p:attrNameLst>
                                      </p:cBhvr>
                                      <p:to>
                                        <p:strVal val="visible"/>
                                      </p:to>
                                    </p:set>
                                    <p:animEffect transition="in" filter="fade">
                                      <p:cBhvr>
                                        <p:cTn id="10" dur="500"/>
                                        <p:tgtEl>
                                          <p:spTgt spid="13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358"/>
        <p:cNvGrpSpPr/>
        <p:nvPr/>
      </p:nvGrpSpPr>
      <p:grpSpPr>
        <a:xfrm>
          <a:off x="0" y="0"/>
          <a:ext cx="0" cy="0"/>
          <a:chOff x="0" y="0"/>
          <a:chExt cx="0" cy="0"/>
        </a:xfrm>
      </p:grpSpPr>
      <p:sp>
        <p:nvSpPr>
          <p:cNvPr id="1359" name="Google Shape;1359;p59"/>
          <p:cNvSpPr txBox="1">
            <a:spLocks noGrp="1"/>
          </p:cNvSpPr>
          <p:nvPr>
            <p:ph type="ctrTitle"/>
          </p:nvPr>
        </p:nvSpPr>
        <p:spPr>
          <a:xfrm>
            <a:off x="1025100" y="1579375"/>
            <a:ext cx="2708700" cy="502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700"/>
              <a:buNone/>
            </a:pPr>
            <a:r>
              <a:rPr lang="en-US" b="1">
                <a:latin typeface="Arial"/>
                <a:ea typeface="Arial"/>
                <a:cs typeface="Arial"/>
                <a:sym typeface="Arial"/>
              </a:rPr>
              <a:t>Wadah Anyaman</a:t>
            </a:r>
            <a:endParaRPr b="1">
              <a:latin typeface="Arial"/>
              <a:ea typeface="Arial"/>
              <a:cs typeface="Arial"/>
              <a:sym typeface="Arial"/>
            </a:endParaRPr>
          </a:p>
        </p:txBody>
      </p:sp>
      <p:sp>
        <p:nvSpPr>
          <p:cNvPr id="1360" name="Google Shape;1360;p59"/>
          <p:cNvSpPr txBox="1">
            <a:spLocks noGrp="1"/>
          </p:cNvSpPr>
          <p:nvPr>
            <p:ph type="subTitle" idx="1"/>
          </p:nvPr>
        </p:nvSpPr>
        <p:spPr>
          <a:xfrm>
            <a:off x="558800" y="2082125"/>
            <a:ext cx="3060700" cy="1634400"/>
          </a:xfrm>
          <a:prstGeom prst="rect">
            <a:avLst/>
          </a:prstGeom>
          <a:noFill/>
          <a:ln>
            <a:noFill/>
          </a:ln>
        </p:spPr>
        <p:txBody>
          <a:bodyPr spcFirstLastPara="1" wrap="square" lIns="91425" tIns="91425" rIns="91425" bIns="91425" anchor="t" anchorCtr="0">
            <a:noAutofit/>
          </a:bodyPr>
          <a:lstStyle/>
          <a:p>
            <a:pPr marL="457200" lvl="0" indent="-342900" algn="l" rtl="0">
              <a:lnSpc>
                <a:spcPct val="90000"/>
              </a:lnSpc>
              <a:spcBef>
                <a:spcPts val="0"/>
              </a:spcBef>
              <a:spcAft>
                <a:spcPts val="0"/>
              </a:spcAft>
              <a:buSzPts val="900"/>
              <a:buNone/>
            </a:pPr>
            <a:r>
              <a:rPr lang="en-US" sz="1400"/>
              <a:t>	Anyaman memiliki kualitas dan kekuatan yang cukup baik. Penggunaannya dapat berlangsung lebih lama sehingga dapat mengurangi sampah dan pencemaran lingkungan.</a:t>
            </a:r>
            <a:endParaRPr/>
          </a:p>
        </p:txBody>
      </p:sp>
      <p:sp>
        <p:nvSpPr>
          <p:cNvPr id="1361" name="Google Shape;1361;p59"/>
          <p:cNvSpPr/>
          <p:nvPr/>
        </p:nvSpPr>
        <p:spPr>
          <a:xfrm rot="2700000">
            <a:off x="5866269" y="724445"/>
            <a:ext cx="2715361" cy="2715361"/>
          </a:xfrm>
          <a:prstGeom prst="rect">
            <a:avLst/>
          </a:prstGeom>
          <a:blipFill rotWithShape="0">
            <a:blip r:embed="rId3">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362" name="Google Shape;1362;p59" descr="Shape, square&#10;&#10;Description automatically generated"/>
          <p:cNvPicPr preferRelativeResize="0"/>
          <p:nvPr/>
        </p:nvPicPr>
        <p:blipFill rotWithShape="1">
          <a:blip r:embed="rId4">
            <a:alphaModFix/>
          </a:blip>
          <a:srcRect/>
          <a:stretch/>
        </p:blipFill>
        <p:spPr>
          <a:xfrm>
            <a:off x="2918100" y="381975"/>
            <a:ext cx="1197400" cy="1197400"/>
          </a:xfrm>
          <a:prstGeom prst="rect">
            <a:avLst/>
          </a:prstGeom>
          <a:noFill/>
          <a:ln>
            <a:noFill/>
          </a:ln>
        </p:spPr>
      </p:pic>
      <p:sp>
        <p:nvSpPr>
          <p:cNvPr id="1363" name="Google Shape;1363;p59"/>
          <p:cNvSpPr/>
          <p:nvPr/>
        </p:nvSpPr>
        <p:spPr>
          <a:xfrm rot="5400000">
            <a:off x="4032920" y="464555"/>
            <a:ext cx="1197400" cy="1032241"/>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364" name="Google Shape;1364;p59" descr="Shape, circle, square&#10;&#10;Description automatically generated"/>
          <p:cNvPicPr preferRelativeResize="0"/>
          <p:nvPr/>
        </p:nvPicPr>
        <p:blipFill rotWithShape="1">
          <a:blip r:embed="rId5">
            <a:alphaModFix/>
          </a:blip>
          <a:srcRect/>
          <a:stretch/>
        </p:blipFill>
        <p:spPr>
          <a:xfrm rot="-8029704">
            <a:off x="4444199" y="3352751"/>
            <a:ext cx="917849" cy="917849"/>
          </a:xfrm>
          <a:prstGeom prst="rect">
            <a:avLst/>
          </a:prstGeom>
          <a:noFill/>
          <a:ln>
            <a:noFill/>
          </a:ln>
        </p:spPr>
      </p:pic>
      <p:grpSp>
        <p:nvGrpSpPr>
          <p:cNvPr id="1365" name="Google Shape;1365;p59"/>
          <p:cNvGrpSpPr/>
          <p:nvPr/>
        </p:nvGrpSpPr>
        <p:grpSpPr>
          <a:xfrm>
            <a:off x="0" y="4662237"/>
            <a:ext cx="9144000" cy="481263"/>
            <a:chOff x="0" y="4662237"/>
            <a:chExt cx="9144000" cy="481263"/>
          </a:xfrm>
        </p:grpSpPr>
        <p:pic>
          <p:nvPicPr>
            <p:cNvPr id="1366" name="Google Shape;1366;p59"/>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367" name="Google Shape;1367;p59"/>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59"/>
                                        </p:tgtEl>
                                        <p:attrNameLst>
                                          <p:attrName>style.visibility</p:attrName>
                                        </p:attrNameLst>
                                      </p:cBhvr>
                                      <p:to>
                                        <p:strVal val="visible"/>
                                      </p:to>
                                    </p:set>
                                    <p:animEffect transition="in" filter="fade">
                                      <p:cBhvr>
                                        <p:cTn id="7" dur="500"/>
                                        <p:tgtEl>
                                          <p:spTgt spid="1359"/>
                                        </p:tgtEl>
                                      </p:cBhvr>
                                    </p:animEffect>
                                  </p:childTnLst>
                                </p:cTn>
                              </p:par>
                              <p:par>
                                <p:cTn id="8" presetID="10" presetClass="entr" presetSubtype="0" fill="hold" nodeType="withEffect">
                                  <p:stCondLst>
                                    <p:cond delay="0"/>
                                  </p:stCondLst>
                                  <p:childTnLst>
                                    <p:set>
                                      <p:cBhvr>
                                        <p:cTn id="9" dur="1" fill="hold">
                                          <p:stCondLst>
                                            <p:cond delay="0"/>
                                          </p:stCondLst>
                                        </p:cTn>
                                        <p:tgtEl>
                                          <p:spTgt spid="1360"/>
                                        </p:tgtEl>
                                        <p:attrNameLst>
                                          <p:attrName>style.visibility</p:attrName>
                                        </p:attrNameLst>
                                      </p:cBhvr>
                                      <p:to>
                                        <p:strVal val="visible"/>
                                      </p:to>
                                    </p:set>
                                    <p:animEffect transition="in" filter="fade">
                                      <p:cBhvr>
                                        <p:cTn id="10" dur="500"/>
                                        <p:tgtEl>
                                          <p:spTgt spid="13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6"/>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76" name="Google Shape;476;p6"/>
          <p:cNvSpPr txBox="1">
            <a:spLocks noGrp="1"/>
          </p:cNvSpPr>
          <p:nvPr>
            <p:ph type="title"/>
          </p:nvPr>
        </p:nvSpPr>
        <p:spPr>
          <a:xfrm>
            <a:off x="941295" y="1878770"/>
            <a:ext cx="6055065"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8800" b="1">
                <a:latin typeface="Arial"/>
                <a:ea typeface="Arial"/>
                <a:cs typeface="Arial"/>
                <a:sym typeface="Arial"/>
              </a:rPr>
              <a:t>1</a:t>
            </a:r>
            <a:r>
              <a:rPr lang="en-US" sz="3600" b="1">
                <a:latin typeface="Arial"/>
                <a:ea typeface="Arial"/>
                <a:cs typeface="Arial"/>
                <a:sym typeface="Arial"/>
              </a:rPr>
              <a:t/>
            </a:r>
            <a:br>
              <a:rPr lang="en-US" sz="3600" b="1">
                <a:latin typeface="Arial"/>
                <a:ea typeface="Arial"/>
                <a:cs typeface="Arial"/>
                <a:sym typeface="Arial"/>
              </a:rPr>
            </a:br>
            <a:r>
              <a:rPr lang="en-US" sz="3600" b="1">
                <a:latin typeface="Arial"/>
                <a:ea typeface="Arial"/>
                <a:cs typeface="Arial"/>
                <a:sym typeface="Arial"/>
              </a:rPr>
              <a:t>Perkembangan Industri </a:t>
            </a:r>
            <a:r>
              <a:rPr lang="en-US" sz="3600" b="1">
                <a:solidFill>
                  <a:schemeClr val="accent1"/>
                </a:solidFill>
                <a:latin typeface="Arial"/>
                <a:ea typeface="Arial"/>
                <a:cs typeface="Arial"/>
                <a:sym typeface="Arial"/>
              </a:rPr>
              <a:t>Ekonomi Kreatif</a:t>
            </a:r>
            <a:endParaRPr sz="3600" b="1">
              <a:solidFill>
                <a:schemeClr val="accent1"/>
              </a:solidFill>
              <a:latin typeface="Arial"/>
              <a:ea typeface="Arial"/>
              <a:cs typeface="Arial"/>
              <a:sym typeface="Arial"/>
            </a:endParaRPr>
          </a:p>
        </p:txBody>
      </p:sp>
      <p:pic>
        <p:nvPicPr>
          <p:cNvPr id="477" name="Google Shape;477;p6"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478" name="Google Shape;478;p6"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479" name="Google Shape;479;p6"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480" name="Google Shape;480;p6"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481" name="Google Shape;481;p6"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482" name="Google Shape;482;p6"/>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3" name="Google Shape;483;p6"/>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4" name="Google Shape;484;p6"/>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5" name="Google Shape;485;p6"/>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6" name="Google Shape;486;p6"/>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7" name="Google Shape;487;p6"/>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8" name="Google Shape;488;p6"/>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489" name="Google Shape;489;p6"/>
          <p:cNvGrpSpPr/>
          <p:nvPr/>
        </p:nvGrpSpPr>
        <p:grpSpPr>
          <a:xfrm>
            <a:off x="0" y="4662237"/>
            <a:ext cx="9144000" cy="481263"/>
            <a:chOff x="0" y="4662237"/>
            <a:chExt cx="9144000" cy="481263"/>
          </a:xfrm>
        </p:grpSpPr>
        <p:pic>
          <p:nvPicPr>
            <p:cNvPr id="490" name="Google Shape;490;p6"/>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491" name="Google Shape;491;p6"/>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6"/>
                                        </p:tgtEl>
                                        <p:attrNameLst>
                                          <p:attrName>style.visibility</p:attrName>
                                        </p:attrNameLst>
                                      </p:cBhvr>
                                      <p:to>
                                        <p:strVal val="visible"/>
                                      </p:to>
                                    </p:set>
                                    <p:animEffect transition="in" filter="fade">
                                      <p:cBhvr>
                                        <p:cTn id="7" dur="500"/>
                                        <p:tgtEl>
                                          <p:spTgt spid="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371"/>
        <p:cNvGrpSpPr/>
        <p:nvPr/>
      </p:nvGrpSpPr>
      <p:grpSpPr>
        <a:xfrm>
          <a:off x="0" y="0"/>
          <a:ext cx="0" cy="0"/>
          <a:chOff x="0" y="0"/>
          <a:chExt cx="0" cy="0"/>
        </a:xfrm>
      </p:grpSpPr>
      <p:pic>
        <p:nvPicPr>
          <p:cNvPr id="1372" name="Google Shape;1372;p60" descr="Bubble chart&#10;&#10;Description automatically generated"/>
          <p:cNvPicPr preferRelativeResize="0"/>
          <p:nvPr/>
        </p:nvPicPr>
        <p:blipFill rotWithShape="1">
          <a:blip r:embed="rId3">
            <a:alphaModFix/>
          </a:blip>
          <a:srcRect/>
          <a:stretch/>
        </p:blipFill>
        <p:spPr>
          <a:xfrm>
            <a:off x="0" y="3578728"/>
            <a:ext cx="1551382" cy="1551382"/>
          </a:xfrm>
          <a:prstGeom prst="rect">
            <a:avLst/>
          </a:prstGeom>
          <a:noFill/>
          <a:ln>
            <a:noFill/>
          </a:ln>
        </p:spPr>
      </p:pic>
      <p:pic>
        <p:nvPicPr>
          <p:cNvPr id="1373" name="Google Shape;1373;p60" descr="Bubble chart&#10;&#10;Description automatically generated"/>
          <p:cNvPicPr preferRelativeResize="0"/>
          <p:nvPr/>
        </p:nvPicPr>
        <p:blipFill rotWithShape="1">
          <a:blip r:embed="rId3">
            <a:alphaModFix/>
          </a:blip>
          <a:srcRect/>
          <a:stretch/>
        </p:blipFill>
        <p:spPr>
          <a:xfrm>
            <a:off x="1551382" y="3578728"/>
            <a:ext cx="1551382" cy="1551382"/>
          </a:xfrm>
          <a:prstGeom prst="rect">
            <a:avLst/>
          </a:prstGeom>
          <a:noFill/>
          <a:ln>
            <a:noFill/>
          </a:ln>
        </p:spPr>
      </p:pic>
      <p:pic>
        <p:nvPicPr>
          <p:cNvPr id="1374" name="Google Shape;1374;p60" descr="Bubble chart&#10;&#10;Description automatically generated"/>
          <p:cNvPicPr preferRelativeResize="0"/>
          <p:nvPr/>
        </p:nvPicPr>
        <p:blipFill rotWithShape="1">
          <a:blip r:embed="rId3">
            <a:alphaModFix/>
          </a:blip>
          <a:srcRect/>
          <a:stretch/>
        </p:blipFill>
        <p:spPr>
          <a:xfrm>
            <a:off x="3102764" y="3578728"/>
            <a:ext cx="1551382" cy="1551382"/>
          </a:xfrm>
          <a:prstGeom prst="rect">
            <a:avLst/>
          </a:prstGeom>
          <a:noFill/>
          <a:ln>
            <a:noFill/>
          </a:ln>
        </p:spPr>
      </p:pic>
      <p:pic>
        <p:nvPicPr>
          <p:cNvPr id="1375" name="Google Shape;1375;p60" descr="Bubble chart&#10;&#10;Description automatically generated"/>
          <p:cNvPicPr preferRelativeResize="0"/>
          <p:nvPr/>
        </p:nvPicPr>
        <p:blipFill rotWithShape="1">
          <a:blip r:embed="rId3">
            <a:alphaModFix/>
          </a:blip>
          <a:srcRect/>
          <a:stretch/>
        </p:blipFill>
        <p:spPr>
          <a:xfrm>
            <a:off x="-6433" y="2027856"/>
            <a:ext cx="1551382" cy="1551382"/>
          </a:xfrm>
          <a:prstGeom prst="rect">
            <a:avLst/>
          </a:prstGeom>
          <a:noFill/>
          <a:ln>
            <a:noFill/>
          </a:ln>
        </p:spPr>
      </p:pic>
      <p:pic>
        <p:nvPicPr>
          <p:cNvPr id="1376" name="Google Shape;1376;p60" descr="Bubble chart&#10;&#10;Description automatically generated"/>
          <p:cNvPicPr preferRelativeResize="0"/>
          <p:nvPr/>
        </p:nvPicPr>
        <p:blipFill rotWithShape="1">
          <a:blip r:embed="rId3">
            <a:alphaModFix/>
          </a:blip>
          <a:srcRect/>
          <a:stretch/>
        </p:blipFill>
        <p:spPr>
          <a:xfrm>
            <a:off x="1537450" y="2027856"/>
            <a:ext cx="1551382" cy="1551382"/>
          </a:xfrm>
          <a:prstGeom prst="rect">
            <a:avLst/>
          </a:prstGeom>
          <a:noFill/>
          <a:ln>
            <a:noFill/>
          </a:ln>
        </p:spPr>
      </p:pic>
      <p:pic>
        <p:nvPicPr>
          <p:cNvPr id="1377" name="Google Shape;1377;p60" descr="Bubble chart&#10;&#10;Description automatically generated"/>
          <p:cNvPicPr preferRelativeResize="0"/>
          <p:nvPr/>
        </p:nvPicPr>
        <p:blipFill rotWithShape="1">
          <a:blip r:embed="rId3">
            <a:alphaModFix/>
          </a:blip>
          <a:srcRect/>
          <a:stretch/>
        </p:blipFill>
        <p:spPr>
          <a:xfrm>
            <a:off x="-6433" y="483986"/>
            <a:ext cx="1551382" cy="1551382"/>
          </a:xfrm>
          <a:prstGeom prst="rect">
            <a:avLst/>
          </a:prstGeom>
          <a:noFill/>
          <a:ln>
            <a:noFill/>
          </a:ln>
        </p:spPr>
      </p:pic>
      <p:sp>
        <p:nvSpPr>
          <p:cNvPr id="1378" name="Google Shape;1378;p60"/>
          <p:cNvSpPr/>
          <p:nvPr/>
        </p:nvSpPr>
        <p:spPr>
          <a:xfrm rot="-5400000">
            <a:off x="-1861713" y="-485333"/>
            <a:ext cx="7346788" cy="6333438"/>
          </a:xfrm>
          <a:prstGeom prst="triangle">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aitree"/>
              <a:ea typeface="Maitree"/>
              <a:cs typeface="Maitree"/>
              <a:sym typeface="Maitree"/>
            </a:endParaRPr>
          </a:p>
        </p:txBody>
      </p:sp>
      <p:sp>
        <p:nvSpPr>
          <p:cNvPr id="1379" name="Google Shape;1379;p60"/>
          <p:cNvSpPr txBox="1">
            <a:spLocks noGrp="1"/>
          </p:cNvSpPr>
          <p:nvPr>
            <p:ph type="title"/>
          </p:nvPr>
        </p:nvSpPr>
        <p:spPr>
          <a:xfrm>
            <a:off x="1968881" y="2535496"/>
            <a:ext cx="5728742"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3200" b="1">
                <a:latin typeface="Arial"/>
                <a:ea typeface="Arial"/>
                <a:cs typeface="Arial"/>
                <a:sym typeface="Arial"/>
              </a:rPr>
              <a:t>Aspek – Aspek Ketenagakerjaan di Bidang DKV</a:t>
            </a:r>
            <a:endParaRPr sz="3200" b="1">
              <a:latin typeface="Arial"/>
              <a:ea typeface="Arial"/>
              <a:cs typeface="Arial"/>
              <a:sym typeface="Arial"/>
            </a:endParaRPr>
          </a:p>
        </p:txBody>
      </p:sp>
      <p:sp>
        <p:nvSpPr>
          <p:cNvPr id="1380" name="Google Shape;1380;p60"/>
          <p:cNvSpPr txBox="1">
            <a:spLocks noGrp="1"/>
          </p:cNvSpPr>
          <p:nvPr>
            <p:ph type="title" idx="2"/>
          </p:nvPr>
        </p:nvSpPr>
        <p:spPr>
          <a:xfrm>
            <a:off x="2907252" y="717886"/>
            <a:ext cx="3852000" cy="19635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2000"/>
              <a:buNone/>
            </a:pPr>
            <a:r>
              <a:rPr lang="en-US">
                <a:latin typeface="Arial"/>
                <a:ea typeface="Arial"/>
                <a:cs typeface="Arial"/>
                <a:sym typeface="Arial"/>
              </a:rPr>
              <a:t>D</a:t>
            </a:r>
            <a:endParaRPr>
              <a:latin typeface="Arial"/>
              <a:ea typeface="Arial"/>
              <a:cs typeface="Arial"/>
              <a:sym typeface="Arial"/>
            </a:endParaRPr>
          </a:p>
        </p:txBody>
      </p:sp>
      <p:grpSp>
        <p:nvGrpSpPr>
          <p:cNvPr id="1381" name="Google Shape;1381;p60"/>
          <p:cNvGrpSpPr/>
          <p:nvPr/>
        </p:nvGrpSpPr>
        <p:grpSpPr>
          <a:xfrm>
            <a:off x="0" y="4662237"/>
            <a:ext cx="9144000" cy="481263"/>
            <a:chOff x="0" y="4662237"/>
            <a:chExt cx="9144000" cy="481263"/>
          </a:xfrm>
        </p:grpSpPr>
        <p:pic>
          <p:nvPicPr>
            <p:cNvPr id="1382" name="Google Shape;1382;p60"/>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383" name="Google Shape;1383;p60"/>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80"/>
                                        </p:tgtEl>
                                        <p:attrNameLst>
                                          <p:attrName>style.visibility</p:attrName>
                                        </p:attrNameLst>
                                      </p:cBhvr>
                                      <p:to>
                                        <p:strVal val="visible"/>
                                      </p:to>
                                    </p:set>
                                    <p:animEffect transition="in" filter="fade">
                                      <p:cBhvr>
                                        <p:cTn id="7" dur="500"/>
                                        <p:tgtEl>
                                          <p:spTgt spid="1380"/>
                                        </p:tgtEl>
                                      </p:cBhvr>
                                    </p:animEffect>
                                  </p:childTnLst>
                                </p:cTn>
                              </p:par>
                              <p:par>
                                <p:cTn id="8" presetID="10" presetClass="entr" presetSubtype="0" fill="hold" nodeType="withEffect">
                                  <p:stCondLst>
                                    <p:cond delay="100"/>
                                  </p:stCondLst>
                                  <p:childTnLst>
                                    <p:set>
                                      <p:cBhvr>
                                        <p:cTn id="9" dur="1" fill="hold">
                                          <p:stCondLst>
                                            <p:cond delay="0"/>
                                          </p:stCondLst>
                                        </p:cTn>
                                        <p:tgtEl>
                                          <p:spTgt spid="1379"/>
                                        </p:tgtEl>
                                        <p:attrNameLst>
                                          <p:attrName>style.visibility</p:attrName>
                                        </p:attrNameLst>
                                      </p:cBhvr>
                                      <p:to>
                                        <p:strVal val="visible"/>
                                      </p:to>
                                    </p:set>
                                    <p:animEffect transition="in" filter="fade">
                                      <p:cBhvr>
                                        <p:cTn id="10" dur="500"/>
                                        <p:tgtEl>
                                          <p:spTgt spid="1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387"/>
        <p:cNvGrpSpPr/>
        <p:nvPr/>
      </p:nvGrpSpPr>
      <p:grpSpPr>
        <a:xfrm>
          <a:off x="0" y="0"/>
          <a:ext cx="0" cy="0"/>
          <a:chOff x="0" y="0"/>
          <a:chExt cx="0" cy="0"/>
        </a:xfrm>
      </p:grpSpPr>
      <p:sp>
        <p:nvSpPr>
          <p:cNvPr id="1388" name="Google Shape;1388;p61"/>
          <p:cNvSpPr txBox="1">
            <a:spLocks noGrp="1"/>
          </p:cNvSpPr>
          <p:nvPr>
            <p:ph type="subTitle" idx="3"/>
          </p:nvPr>
        </p:nvSpPr>
        <p:spPr>
          <a:xfrm flipH="1">
            <a:off x="1291392" y="953050"/>
            <a:ext cx="6823908" cy="1307550"/>
          </a:xfrm>
          <a:prstGeom prst="rect">
            <a:avLst/>
          </a:prstGeom>
          <a:noFill/>
          <a:ln>
            <a:noFill/>
          </a:ln>
        </p:spPr>
        <p:txBody>
          <a:bodyPr spcFirstLastPara="1" wrap="square" lIns="91425" tIns="91425" rIns="91425" bIns="91425" anchor="ctr" anchorCtr="0">
            <a:noAutofit/>
          </a:bodyPr>
          <a:lstStyle/>
          <a:p>
            <a:pPr marL="457200" lvl="0" indent="-342900" algn="l" rtl="0">
              <a:lnSpc>
                <a:spcPct val="100000"/>
              </a:lnSpc>
              <a:spcBef>
                <a:spcPts val="0"/>
              </a:spcBef>
              <a:spcAft>
                <a:spcPts val="0"/>
              </a:spcAft>
              <a:buSzPts val="900"/>
              <a:buNone/>
            </a:pPr>
            <a:r>
              <a:rPr lang="en-US" sz="1600" b="1"/>
              <a:t>	Bidang DKV sangat mengandalkan ide kreatif dan inovasi dari sumber daya manusia (SDM) sebagai pelakunya yang ditopang oleh penggunaan teknologi dalam proses produksinya. </a:t>
            </a:r>
            <a:endParaRPr/>
          </a:p>
        </p:txBody>
      </p:sp>
      <p:pic>
        <p:nvPicPr>
          <p:cNvPr id="1389" name="Google Shape;1389;p61" descr="Text&#10;&#10;Description automatically generated"/>
          <p:cNvPicPr preferRelativeResize="0"/>
          <p:nvPr/>
        </p:nvPicPr>
        <p:blipFill rotWithShape="1">
          <a:blip r:embed="rId3">
            <a:alphaModFix/>
          </a:blip>
          <a:srcRect/>
          <a:stretch/>
        </p:blipFill>
        <p:spPr>
          <a:xfrm>
            <a:off x="2724150" y="3067050"/>
            <a:ext cx="5143500" cy="5143500"/>
          </a:xfrm>
          <a:prstGeom prst="ellipse">
            <a:avLst/>
          </a:prstGeom>
          <a:noFill/>
          <a:ln>
            <a:noFill/>
          </a:ln>
        </p:spPr>
      </p:pic>
      <p:pic>
        <p:nvPicPr>
          <p:cNvPr id="1390" name="Google Shape;1390;p61" descr="Shape, circle&#10;&#10;Description automatically generated"/>
          <p:cNvPicPr preferRelativeResize="0"/>
          <p:nvPr/>
        </p:nvPicPr>
        <p:blipFill rotWithShape="1">
          <a:blip r:embed="rId4">
            <a:alphaModFix/>
          </a:blip>
          <a:srcRect/>
          <a:stretch/>
        </p:blipFill>
        <p:spPr>
          <a:xfrm>
            <a:off x="7334800" y="2260600"/>
            <a:ext cx="1307550" cy="1307550"/>
          </a:xfrm>
          <a:prstGeom prst="ellipse">
            <a:avLst/>
          </a:prstGeom>
          <a:noFill/>
          <a:ln>
            <a:noFill/>
          </a:ln>
        </p:spPr>
      </p:pic>
      <p:pic>
        <p:nvPicPr>
          <p:cNvPr id="1391" name="Google Shape;1391;p61" descr="A picture containing shape&#10;&#10;Description automatically generated"/>
          <p:cNvPicPr preferRelativeResize="0"/>
          <p:nvPr/>
        </p:nvPicPr>
        <p:blipFill rotWithShape="1">
          <a:blip r:embed="rId5">
            <a:alphaModFix/>
          </a:blip>
          <a:srcRect/>
          <a:stretch/>
        </p:blipFill>
        <p:spPr>
          <a:xfrm>
            <a:off x="-1394658" y="-259525"/>
            <a:ext cx="2686050" cy="2686050"/>
          </a:xfrm>
          <a:prstGeom prst="ellipse">
            <a:avLst/>
          </a:prstGeom>
          <a:noFill/>
          <a:ln>
            <a:noFill/>
          </a:ln>
        </p:spPr>
      </p:pic>
      <p:grpSp>
        <p:nvGrpSpPr>
          <p:cNvPr id="1392" name="Google Shape;1392;p61"/>
          <p:cNvGrpSpPr/>
          <p:nvPr/>
        </p:nvGrpSpPr>
        <p:grpSpPr>
          <a:xfrm>
            <a:off x="0" y="4662237"/>
            <a:ext cx="9144000" cy="481263"/>
            <a:chOff x="0" y="4662237"/>
            <a:chExt cx="9144000" cy="481263"/>
          </a:xfrm>
        </p:grpSpPr>
        <p:pic>
          <p:nvPicPr>
            <p:cNvPr id="1393" name="Google Shape;1393;p61"/>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394" name="Google Shape;1394;p61"/>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388">
                                            <p:txEl>
                                              <p:pRg st="0" end="0"/>
                                            </p:txEl>
                                          </p:spTgt>
                                        </p:tgtEl>
                                        <p:attrNameLst>
                                          <p:attrName>style.visibility</p:attrName>
                                        </p:attrNameLst>
                                      </p:cBhvr>
                                      <p:to>
                                        <p:strVal val="visible"/>
                                      </p:to>
                                    </p:set>
                                    <p:anim calcmode="lin" valueType="num">
                                      <p:cBhvr additive="base">
                                        <p:cTn id="7" dur="500"/>
                                        <p:tgtEl>
                                          <p:spTgt spid="1388">
                                            <p:txEl>
                                              <p:pRg st="0" end="0"/>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398"/>
        <p:cNvGrpSpPr/>
        <p:nvPr/>
      </p:nvGrpSpPr>
      <p:grpSpPr>
        <a:xfrm>
          <a:off x="0" y="0"/>
          <a:ext cx="0" cy="0"/>
          <a:chOff x="0" y="0"/>
          <a:chExt cx="0" cy="0"/>
        </a:xfrm>
      </p:grpSpPr>
      <p:sp>
        <p:nvSpPr>
          <p:cNvPr id="1399" name="Google Shape;1399;p62"/>
          <p:cNvSpPr txBox="1">
            <a:spLocks noGrp="1"/>
          </p:cNvSpPr>
          <p:nvPr>
            <p:ph type="title"/>
          </p:nvPr>
        </p:nvSpPr>
        <p:spPr>
          <a:xfrm>
            <a:off x="1576860" y="2736850"/>
            <a:ext cx="5653384"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6000" b="1">
                <a:latin typeface="Arial"/>
                <a:ea typeface="Arial"/>
                <a:cs typeface="Arial"/>
                <a:sym typeface="Arial"/>
              </a:rPr>
              <a:t>Subsektor </a:t>
            </a:r>
            <a:r>
              <a:rPr lang="en-US" sz="6000" b="1">
                <a:solidFill>
                  <a:schemeClr val="accent1"/>
                </a:solidFill>
                <a:latin typeface="Arial"/>
                <a:ea typeface="Arial"/>
                <a:cs typeface="Arial"/>
                <a:sym typeface="Arial"/>
              </a:rPr>
              <a:t>Ekonomi Kreatif </a:t>
            </a:r>
            <a:r>
              <a:rPr lang="en-US" sz="6000" b="1">
                <a:latin typeface="Arial"/>
                <a:ea typeface="Arial"/>
                <a:cs typeface="Arial"/>
                <a:sym typeface="Arial"/>
              </a:rPr>
              <a:t>DKV</a:t>
            </a:r>
            <a:endParaRPr sz="6000" b="1">
              <a:solidFill>
                <a:schemeClr val="accent1"/>
              </a:solidFill>
              <a:latin typeface="Arial"/>
              <a:ea typeface="Arial"/>
              <a:cs typeface="Arial"/>
              <a:sym typeface="Arial"/>
            </a:endParaRPr>
          </a:p>
        </p:txBody>
      </p:sp>
      <p:pic>
        <p:nvPicPr>
          <p:cNvPr id="1400" name="Google Shape;1400;p62"/>
          <p:cNvPicPr preferRelativeResize="0"/>
          <p:nvPr/>
        </p:nvPicPr>
        <p:blipFill rotWithShape="1">
          <a:blip r:embed="rId3">
            <a:alphaModFix/>
          </a:blip>
          <a:srcRect/>
          <a:stretch/>
        </p:blipFill>
        <p:spPr>
          <a:xfrm>
            <a:off x="7015642" y="1080001"/>
            <a:ext cx="1491749" cy="1491749"/>
          </a:xfrm>
          <a:prstGeom prst="rect">
            <a:avLst/>
          </a:prstGeom>
          <a:noFill/>
          <a:ln>
            <a:noFill/>
          </a:ln>
        </p:spPr>
      </p:pic>
      <p:grpSp>
        <p:nvGrpSpPr>
          <p:cNvPr id="1401" name="Google Shape;1401;p62"/>
          <p:cNvGrpSpPr/>
          <p:nvPr/>
        </p:nvGrpSpPr>
        <p:grpSpPr>
          <a:xfrm>
            <a:off x="0" y="4662237"/>
            <a:ext cx="9144000" cy="481263"/>
            <a:chOff x="0" y="4662237"/>
            <a:chExt cx="9144000" cy="481263"/>
          </a:xfrm>
        </p:grpSpPr>
        <p:pic>
          <p:nvPicPr>
            <p:cNvPr id="1402" name="Google Shape;1402;p62"/>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403" name="Google Shape;1403;p62"/>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99"/>
                                        </p:tgtEl>
                                        <p:attrNameLst>
                                          <p:attrName>style.visibility</p:attrName>
                                        </p:attrNameLst>
                                      </p:cBhvr>
                                      <p:to>
                                        <p:strVal val="visible"/>
                                      </p:to>
                                    </p:set>
                                    <p:animEffect transition="in" filter="fade">
                                      <p:cBhvr>
                                        <p:cTn id="7" dur="500"/>
                                        <p:tgtEl>
                                          <p:spTgt spid="1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407"/>
        <p:cNvGrpSpPr/>
        <p:nvPr/>
      </p:nvGrpSpPr>
      <p:grpSpPr>
        <a:xfrm>
          <a:off x="0" y="0"/>
          <a:ext cx="0" cy="0"/>
          <a:chOff x="0" y="0"/>
          <a:chExt cx="0" cy="0"/>
        </a:xfrm>
      </p:grpSpPr>
      <p:sp>
        <p:nvSpPr>
          <p:cNvPr id="1408" name="Google Shape;1408;p63"/>
          <p:cNvSpPr txBox="1"/>
          <p:nvPr/>
        </p:nvSpPr>
        <p:spPr>
          <a:xfrm flipH="1">
            <a:off x="1291392" y="749850"/>
            <a:ext cx="3534608" cy="1307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chemeClr val="accent5"/>
                </a:solidFill>
                <a:latin typeface="Open Sans"/>
                <a:ea typeface="Open Sans"/>
                <a:cs typeface="Open Sans"/>
                <a:sym typeface="Open Sans"/>
              </a:rPr>
              <a:t>Desain Produk</a:t>
            </a:r>
            <a:endParaRPr sz="20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endParaRPr sz="16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r>
              <a:rPr lang="en-US" sz="1600" b="0" i="0" u="none" strike="noStrike" cap="none">
                <a:solidFill>
                  <a:schemeClr val="accent5"/>
                </a:solidFill>
                <a:latin typeface="Open Sans"/>
                <a:ea typeface="Open Sans"/>
                <a:cs typeface="Open Sans"/>
                <a:sym typeface="Open Sans"/>
              </a:rPr>
              <a:t>Tantangan dalam desain produk tak hanya berkaitan tentang cara membuat tampilan produk menjadi menarik, tetapi juga harus memperhitungkan efektivitas fungsi yang ada pada produk tersebut. </a:t>
            </a:r>
            <a:endParaRPr sz="1200" b="1" i="0" u="none" strike="noStrike" cap="none">
              <a:solidFill>
                <a:schemeClr val="accent5"/>
              </a:solidFill>
              <a:latin typeface="Open Sans"/>
              <a:ea typeface="Open Sans"/>
              <a:cs typeface="Open Sans"/>
              <a:sym typeface="Open Sans"/>
            </a:endParaRPr>
          </a:p>
        </p:txBody>
      </p:sp>
      <p:pic>
        <p:nvPicPr>
          <p:cNvPr id="1409" name="Google Shape;1409;p63" descr="Calendar&#10;&#10;Description automatically generated"/>
          <p:cNvPicPr preferRelativeResize="0"/>
          <p:nvPr/>
        </p:nvPicPr>
        <p:blipFill rotWithShape="1">
          <a:blip r:embed="rId3">
            <a:alphaModFix/>
          </a:blip>
          <a:srcRect/>
          <a:stretch/>
        </p:blipFill>
        <p:spPr>
          <a:xfrm>
            <a:off x="5200650" y="749850"/>
            <a:ext cx="2571750" cy="2571750"/>
          </a:xfrm>
          <a:prstGeom prst="rect">
            <a:avLst/>
          </a:prstGeom>
          <a:noFill/>
          <a:ln>
            <a:noFill/>
          </a:ln>
        </p:spPr>
      </p:pic>
      <p:pic>
        <p:nvPicPr>
          <p:cNvPr id="1410" name="Google Shape;1410;p63" descr="Logo, icon&#10;&#10;Description automatically generated"/>
          <p:cNvPicPr preferRelativeResize="0"/>
          <p:nvPr/>
        </p:nvPicPr>
        <p:blipFill rotWithShape="1">
          <a:blip r:embed="rId4">
            <a:alphaModFix/>
          </a:blip>
          <a:srcRect/>
          <a:stretch/>
        </p:blipFill>
        <p:spPr>
          <a:xfrm>
            <a:off x="1291392" y="3183545"/>
            <a:ext cx="1218651" cy="1218651"/>
          </a:xfrm>
          <a:prstGeom prst="rect">
            <a:avLst/>
          </a:prstGeom>
          <a:noFill/>
          <a:ln>
            <a:noFill/>
          </a:ln>
        </p:spPr>
      </p:pic>
      <p:pic>
        <p:nvPicPr>
          <p:cNvPr id="1411" name="Google Shape;1411;p63" descr="Shape&#10;&#10;Description automatically generated with low confidence"/>
          <p:cNvPicPr preferRelativeResize="0"/>
          <p:nvPr/>
        </p:nvPicPr>
        <p:blipFill rotWithShape="1">
          <a:blip r:embed="rId5">
            <a:alphaModFix/>
          </a:blip>
          <a:srcRect/>
          <a:stretch/>
        </p:blipFill>
        <p:spPr>
          <a:xfrm rot="5400000">
            <a:off x="-8546" y="170920"/>
            <a:ext cx="538385" cy="538385"/>
          </a:xfrm>
          <a:prstGeom prst="rect">
            <a:avLst/>
          </a:prstGeom>
          <a:noFill/>
          <a:ln>
            <a:noFill/>
          </a:ln>
        </p:spPr>
      </p:pic>
      <p:pic>
        <p:nvPicPr>
          <p:cNvPr id="1412" name="Google Shape;1412;p63" descr="Shape&#10;&#10;Description automatically generated with low confidence"/>
          <p:cNvPicPr preferRelativeResize="0"/>
          <p:nvPr/>
        </p:nvPicPr>
        <p:blipFill rotWithShape="1">
          <a:blip r:embed="rId5">
            <a:alphaModFix/>
          </a:blip>
          <a:srcRect/>
          <a:stretch/>
        </p:blipFill>
        <p:spPr>
          <a:xfrm rot="-5400000" flipH="1">
            <a:off x="-8547" y="700759"/>
            <a:ext cx="538385" cy="538385"/>
          </a:xfrm>
          <a:prstGeom prst="rect">
            <a:avLst/>
          </a:prstGeom>
          <a:noFill/>
          <a:ln>
            <a:noFill/>
          </a:ln>
        </p:spPr>
      </p:pic>
      <p:pic>
        <p:nvPicPr>
          <p:cNvPr id="1413" name="Google Shape;1413;p63" descr="Shape&#10;&#10;Description automatically generated with low confidence"/>
          <p:cNvPicPr preferRelativeResize="0"/>
          <p:nvPr/>
        </p:nvPicPr>
        <p:blipFill rotWithShape="1">
          <a:blip r:embed="rId5">
            <a:alphaModFix/>
          </a:blip>
          <a:srcRect/>
          <a:stretch/>
        </p:blipFill>
        <p:spPr>
          <a:xfrm rot="5400000">
            <a:off x="-8548" y="1239144"/>
            <a:ext cx="538385" cy="538385"/>
          </a:xfrm>
          <a:prstGeom prst="rect">
            <a:avLst/>
          </a:prstGeom>
          <a:noFill/>
          <a:ln>
            <a:noFill/>
          </a:ln>
        </p:spPr>
      </p:pic>
      <p:pic>
        <p:nvPicPr>
          <p:cNvPr id="1414" name="Google Shape;1414;p63" descr="Shape&#10;&#10;Description automatically generated with low confidence"/>
          <p:cNvPicPr preferRelativeResize="0"/>
          <p:nvPr/>
        </p:nvPicPr>
        <p:blipFill rotWithShape="1">
          <a:blip r:embed="rId5">
            <a:alphaModFix/>
          </a:blip>
          <a:srcRect/>
          <a:stretch/>
        </p:blipFill>
        <p:spPr>
          <a:xfrm rot="-5400000" flipH="1">
            <a:off x="-8549" y="1777529"/>
            <a:ext cx="538385" cy="538385"/>
          </a:xfrm>
          <a:prstGeom prst="rect">
            <a:avLst/>
          </a:prstGeom>
          <a:noFill/>
          <a:ln>
            <a:noFill/>
          </a:ln>
        </p:spPr>
      </p:pic>
      <p:pic>
        <p:nvPicPr>
          <p:cNvPr id="1415" name="Google Shape;1415;p63" descr="Shape&#10;&#10;Description automatically generated with low confidence"/>
          <p:cNvPicPr preferRelativeResize="0"/>
          <p:nvPr/>
        </p:nvPicPr>
        <p:blipFill rotWithShape="1">
          <a:blip r:embed="rId5">
            <a:alphaModFix/>
          </a:blip>
          <a:srcRect/>
          <a:stretch/>
        </p:blipFill>
        <p:spPr>
          <a:xfrm rot="5400000">
            <a:off x="-8550" y="2315914"/>
            <a:ext cx="538385" cy="538385"/>
          </a:xfrm>
          <a:prstGeom prst="rect">
            <a:avLst/>
          </a:prstGeom>
          <a:noFill/>
          <a:ln>
            <a:noFill/>
          </a:ln>
        </p:spPr>
      </p:pic>
      <p:pic>
        <p:nvPicPr>
          <p:cNvPr id="1416" name="Google Shape;1416;p63" descr="Shape&#10;&#10;Description automatically generated with low confidence"/>
          <p:cNvPicPr preferRelativeResize="0"/>
          <p:nvPr/>
        </p:nvPicPr>
        <p:blipFill rotWithShape="1">
          <a:blip r:embed="rId5">
            <a:alphaModFix/>
          </a:blip>
          <a:srcRect/>
          <a:stretch/>
        </p:blipFill>
        <p:spPr>
          <a:xfrm rot="-5400000" flipH="1">
            <a:off x="-8549" y="2856433"/>
            <a:ext cx="538385" cy="538385"/>
          </a:xfrm>
          <a:prstGeom prst="rect">
            <a:avLst/>
          </a:prstGeom>
          <a:noFill/>
          <a:ln>
            <a:noFill/>
          </a:ln>
        </p:spPr>
      </p:pic>
      <p:pic>
        <p:nvPicPr>
          <p:cNvPr id="1417" name="Google Shape;1417;p63" descr="Shape&#10;&#10;Description automatically generated with low confidence"/>
          <p:cNvPicPr preferRelativeResize="0"/>
          <p:nvPr/>
        </p:nvPicPr>
        <p:blipFill rotWithShape="1">
          <a:blip r:embed="rId5">
            <a:alphaModFix/>
          </a:blip>
          <a:srcRect/>
          <a:stretch/>
        </p:blipFill>
        <p:spPr>
          <a:xfrm rot="-5400000" flipH="1">
            <a:off x="-8552" y="3387340"/>
            <a:ext cx="538385" cy="538385"/>
          </a:xfrm>
          <a:prstGeom prst="rtTriangle">
            <a:avLst/>
          </a:prstGeom>
          <a:noFill/>
          <a:ln>
            <a:noFill/>
          </a:ln>
        </p:spPr>
      </p:pic>
      <p:pic>
        <p:nvPicPr>
          <p:cNvPr id="1418" name="Google Shape;1418;p63" descr="Shape&#10;&#10;Description automatically generated with low confidence"/>
          <p:cNvPicPr preferRelativeResize="0"/>
          <p:nvPr/>
        </p:nvPicPr>
        <p:blipFill rotWithShape="1">
          <a:blip r:embed="rId5">
            <a:alphaModFix/>
          </a:blip>
          <a:srcRect/>
          <a:stretch/>
        </p:blipFill>
        <p:spPr>
          <a:xfrm rot="5400000">
            <a:off x="-8553" y="-361053"/>
            <a:ext cx="538385" cy="538385"/>
          </a:xfrm>
          <a:prstGeom prst="rect">
            <a:avLst/>
          </a:prstGeom>
          <a:noFill/>
          <a:ln>
            <a:noFill/>
          </a:ln>
        </p:spPr>
      </p:pic>
      <p:grpSp>
        <p:nvGrpSpPr>
          <p:cNvPr id="1419" name="Google Shape;1419;p63"/>
          <p:cNvGrpSpPr/>
          <p:nvPr/>
        </p:nvGrpSpPr>
        <p:grpSpPr>
          <a:xfrm>
            <a:off x="0" y="4662237"/>
            <a:ext cx="9144000" cy="481263"/>
            <a:chOff x="0" y="4662237"/>
            <a:chExt cx="9144000" cy="481263"/>
          </a:xfrm>
        </p:grpSpPr>
        <p:pic>
          <p:nvPicPr>
            <p:cNvPr id="1420" name="Google Shape;1420;p63"/>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421" name="Google Shape;1421;p63"/>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08"/>
                                        </p:tgtEl>
                                        <p:attrNameLst>
                                          <p:attrName>style.visibility</p:attrName>
                                        </p:attrNameLst>
                                      </p:cBhvr>
                                      <p:to>
                                        <p:strVal val="visible"/>
                                      </p:to>
                                    </p:set>
                                    <p:anim calcmode="lin" valueType="num">
                                      <p:cBhvr additive="base">
                                        <p:cTn id="7" dur="500"/>
                                        <p:tgtEl>
                                          <p:spTgt spid="1408"/>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0"/>
                                  </p:stCondLst>
                                  <p:childTnLst>
                                    <p:set>
                                      <p:cBhvr>
                                        <p:cTn id="9" dur="1" fill="hold">
                                          <p:stCondLst>
                                            <p:cond delay="0"/>
                                          </p:stCondLst>
                                        </p:cTn>
                                        <p:tgtEl>
                                          <p:spTgt spid="1409"/>
                                        </p:tgtEl>
                                        <p:attrNameLst>
                                          <p:attrName>style.visibility</p:attrName>
                                        </p:attrNameLst>
                                      </p:cBhvr>
                                      <p:to>
                                        <p:strVal val="visible"/>
                                      </p:to>
                                    </p:set>
                                    <p:anim calcmode="lin" valueType="num">
                                      <p:cBhvr additive="base">
                                        <p:cTn id="10" dur="500"/>
                                        <p:tgtEl>
                                          <p:spTgt spid="1409"/>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425"/>
        <p:cNvGrpSpPr/>
        <p:nvPr/>
      </p:nvGrpSpPr>
      <p:grpSpPr>
        <a:xfrm>
          <a:off x="0" y="0"/>
          <a:ext cx="0" cy="0"/>
          <a:chOff x="0" y="0"/>
          <a:chExt cx="0" cy="0"/>
        </a:xfrm>
      </p:grpSpPr>
      <p:grpSp>
        <p:nvGrpSpPr>
          <p:cNvPr id="1426" name="Google Shape;1426;p64"/>
          <p:cNvGrpSpPr/>
          <p:nvPr/>
        </p:nvGrpSpPr>
        <p:grpSpPr>
          <a:xfrm rot="-5400000">
            <a:off x="1281573" y="804445"/>
            <a:ext cx="1963489" cy="3534609"/>
            <a:chOff x="5391150" y="638300"/>
            <a:chExt cx="2152800" cy="3875400"/>
          </a:xfrm>
        </p:grpSpPr>
        <p:sp>
          <p:nvSpPr>
            <p:cNvPr id="1427" name="Google Shape;1427;p64"/>
            <p:cNvSpPr/>
            <p:nvPr/>
          </p:nvSpPr>
          <p:spPr>
            <a:xfrm>
              <a:off x="5391150" y="638300"/>
              <a:ext cx="2152800" cy="3875400"/>
            </a:xfrm>
            <a:prstGeom prst="roundRect">
              <a:avLst>
                <a:gd name="adj" fmla="val 7078"/>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8" name="Google Shape;1428;p64"/>
            <p:cNvSpPr/>
            <p:nvPr/>
          </p:nvSpPr>
          <p:spPr>
            <a:xfrm>
              <a:off x="5572200" y="962025"/>
              <a:ext cx="1790700" cy="3000300"/>
            </a:xfrm>
            <a:prstGeom prst="roundRect">
              <a:avLst>
                <a:gd name="adj" fmla="val 1595"/>
              </a:avLst>
            </a:prstGeom>
            <a:blipFill rotWithShape="0">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9" name="Google Shape;1429;p64"/>
            <p:cNvSpPr/>
            <p:nvPr/>
          </p:nvSpPr>
          <p:spPr>
            <a:xfrm>
              <a:off x="5929350" y="790350"/>
              <a:ext cx="1076400" cy="57300"/>
            </a:xfrm>
            <a:prstGeom prst="roundRect">
              <a:avLst>
                <a:gd name="adj" fmla="val 5000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0" name="Google Shape;1430;p64"/>
            <p:cNvSpPr/>
            <p:nvPr/>
          </p:nvSpPr>
          <p:spPr>
            <a:xfrm>
              <a:off x="6329400" y="4076700"/>
              <a:ext cx="276300" cy="276300"/>
            </a:xfrm>
            <a:prstGeom prst="ellipse">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431" name="Google Shape;1431;p64"/>
          <p:cNvSpPr txBox="1"/>
          <p:nvPr/>
        </p:nvSpPr>
        <p:spPr>
          <a:xfrm flipH="1">
            <a:off x="4371413" y="1445249"/>
            <a:ext cx="3534608" cy="1307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chemeClr val="accent5"/>
                </a:solidFill>
                <a:latin typeface="Open Sans"/>
                <a:ea typeface="Open Sans"/>
                <a:cs typeface="Open Sans"/>
                <a:sym typeface="Open Sans"/>
              </a:rPr>
              <a:t>Film, Animasi, dan </a:t>
            </a:r>
            <a:endParaRPr/>
          </a:p>
          <a:p>
            <a:pPr marL="0" marR="0" lvl="0" indent="0" algn="l" rtl="0">
              <a:lnSpc>
                <a:spcPct val="100000"/>
              </a:lnSpc>
              <a:spcBef>
                <a:spcPts val="0"/>
              </a:spcBef>
              <a:spcAft>
                <a:spcPts val="0"/>
              </a:spcAft>
              <a:buNone/>
            </a:pPr>
            <a:r>
              <a:rPr lang="en-US" sz="2000" b="1" i="0" u="none" strike="noStrike" cap="none">
                <a:solidFill>
                  <a:schemeClr val="accent5"/>
                </a:solidFill>
                <a:latin typeface="Open Sans"/>
                <a:ea typeface="Open Sans"/>
                <a:cs typeface="Open Sans"/>
                <a:sym typeface="Open Sans"/>
              </a:rPr>
              <a:t>Video</a:t>
            </a:r>
            <a:endParaRPr/>
          </a:p>
          <a:p>
            <a:pPr marL="0" marR="0" lvl="0" indent="0" algn="l" rtl="0">
              <a:lnSpc>
                <a:spcPct val="100000"/>
              </a:lnSpc>
              <a:spcBef>
                <a:spcPts val="0"/>
              </a:spcBef>
              <a:spcAft>
                <a:spcPts val="0"/>
              </a:spcAft>
              <a:buNone/>
            </a:pPr>
            <a:endParaRPr sz="16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r>
              <a:rPr lang="en-US" sz="1600" b="0" i="0" u="none" strike="noStrike" cap="none">
                <a:solidFill>
                  <a:srgbClr val="000000"/>
                </a:solidFill>
                <a:latin typeface="Open Sans"/>
                <a:ea typeface="Open Sans"/>
                <a:cs typeface="Open Sans"/>
                <a:sym typeface="Open Sans"/>
              </a:rPr>
              <a:t>Hal ini tak terlepas dari adanya kebutuhan banyak pihak akan media penanyangan sebagai sosialisasi, iklan produk, ataupun publikasi jati diri perusahaan (company profile). </a:t>
            </a:r>
            <a:endParaRPr sz="1050" b="1" i="0" u="none" strike="noStrike" cap="none">
              <a:solidFill>
                <a:schemeClr val="accent5"/>
              </a:solidFill>
              <a:latin typeface="Open Sans"/>
              <a:ea typeface="Open Sans"/>
              <a:cs typeface="Open Sans"/>
              <a:sym typeface="Open Sans"/>
            </a:endParaRPr>
          </a:p>
        </p:txBody>
      </p:sp>
      <p:pic>
        <p:nvPicPr>
          <p:cNvPr id="1432" name="Google Shape;1432;p64" descr="A picture containing pie chart&#10;&#10;Description automatically generated"/>
          <p:cNvPicPr preferRelativeResize="0"/>
          <p:nvPr/>
        </p:nvPicPr>
        <p:blipFill rotWithShape="1">
          <a:blip r:embed="rId4">
            <a:alphaModFix/>
          </a:blip>
          <a:srcRect/>
          <a:stretch/>
        </p:blipFill>
        <p:spPr>
          <a:xfrm rot="10800000">
            <a:off x="0" y="-1"/>
            <a:ext cx="1590005" cy="1590005"/>
          </a:xfrm>
          <a:prstGeom prst="triangle">
            <a:avLst>
              <a:gd name="adj" fmla="val 100000"/>
            </a:avLst>
          </a:prstGeom>
          <a:noFill/>
          <a:ln>
            <a:noFill/>
          </a:ln>
        </p:spPr>
      </p:pic>
      <p:pic>
        <p:nvPicPr>
          <p:cNvPr id="1433" name="Google Shape;1433;p64" descr="Shape, circle, square&#10;&#10;Description automatically generated"/>
          <p:cNvPicPr preferRelativeResize="0"/>
          <p:nvPr/>
        </p:nvPicPr>
        <p:blipFill rotWithShape="1">
          <a:blip r:embed="rId5">
            <a:alphaModFix/>
          </a:blip>
          <a:srcRect/>
          <a:stretch/>
        </p:blipFill>
        <p:spPr>
          <a:xfrm>
            <a:off x="7760879" y="-54376"/>
            <a:ext cx="1383121" cy="1383121"/>
          </a:xfrm>
          <a:prstGeom prst="rect">
            <a:avLst/>
          </a:prstGeom>
          <a:noFill/>
          <a:ln>
            <a:noFill/>
          </a:ln>
        </p:spPr>
      </p:pic>
      <p:pic>
        <p:nvPicPr>
          <p:cNvPr id="1434" name="Google Shape;1434;p64" descr="A picture containing silhouette, night sky&#10;&#10;Description automatically generated"/>
          <p:cNvPicPr preferRelativeResize="0"/>
          <p:nvPr/>
        </p:nvPicPr>
        <p:blipFill rotWithShape="1">
          <a:blip r:embed="rId6">
            <a:alphaModFix/>
          </a:blip>
          <a:srcRect/>
          <a:stretch/>
        </p:blipFill>
        <p:spPr>
          <a:xfrm>
            <a:off x="6008088" y="4054515"/>
            <a:ext cx="2177969" cy="2177969"/>
          </a:xfrm>
          <a:prstGeom prst="ellipse">
            <a:avLst/>
          </a:prstGeom>
          <a:noFill/>
          <a:ln>
            <a:noFill/>
          </a:ln>
        </p:spPr>
      </p:pic>
      <p:grpSp>
        <p:nvGrpSpPr>
          <p:cNvPr id="1435" name="Google Shape;1435;p64"/>
          <p:cNvGrpSpPr/>
          <p:nvPr/>
        </p:nvGrpSpPr>
        <p:grpSpPr>
          <a:xfrm>
            <a:off x="0" y="4662237"/>
            <a:ext cx="9144000" cy="481263"/>
            <a:chOff x="0" y="4662237"/>
            <a:chExt cx="9144000" cy="481263"/>
          </a:xfrm>
        </p:grpSpPr>
        <p:pic>
          <p:nvPicPr>
            <p:cNvPr id="1436" name="Google Shape;1436;p64"/>
            <p:cNvPicPr preferRelativeResize="0"/>
            <p:nvPr/>
          </p:nvPicPr>
          <p:blipFill rotWithShape="1">
            <a:blip r:embed="rId7">
              <a:alphaModFix/>
            </a:blip>
            <a:srcRect/>
            <a:stretch/>
          </p:blipFill>
          <p:spPr>
            <a:xfrm>
              <a:off x="0" y="4662237"/>
              <a:ext cx="9144000" cy="481263"/>
            </a:xfrm>
            <a:prstGeom prst="rect">
              <a:avLst/>
            </a:prstGeom>
            <a:noFill/>
            <a:ln>
              <a:noFill/>
            </a:ln>
          </p:spPr>
        </p:pic>
        <p:sp>
          <p:nvSpPr>
            <p:cNvPr id="1437" name="Google Shape;1437;p64"/>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26"/>
                                        </p:tgtEl>
                                        <p:attrNameLst>
                                          <p:attrName>style.visibility</p:attrName>
                                        </p:attrNameLst>
                                      </p:cBhvr>
                                      <p:to>
                                        <p:strVal val="visible"/>
                                      </p:to>
                                    </p:set>
                                    <p:anim calcmode="lin" valueType="num">
                                      <p:cBhvr additive="base">
                                        <p:cTn id="7" dur="1600"/>
                                        <p:tgtEl>
                                          <p:spTgt spid="1426"/>
                                        </p:tgtEl>
                                        <p:attrNameLst>
                                          <p:attrName>ppt_x</p:attrName>
                                        </p:attrNameLst>
                                      </p:cBhvr>
                                      <p:tavLst>
                                        <p:tav tm="0">
                                          <p:val>
                                            <p:strVal val="#ppt_x-1"/>
                                          </p:val>
                                        </p:tav>
                                        <p:tav tm="100000">
                                          <p:val>
                                            <p:strVal val="#ppt_x"/>
                                          </p:val>
                                        </p:tav>
                                      </p:tavLst>
                                    </p:anim>
                                  </p:childTnLst>
                                </p:cTn>
                              </p:par>
                              <p:par>
                                <p:cTn id="8" presetID="10" presetClass="entr" presetSubtype="0" fill="hold" nodeType="withEffect">
                                  <p:stCondLst>
                                    <p:cond delay="0"/>
                                  </p:stCondLst>
                                  <p:childTnLst>
                                    <p:set>
                                      <p:cBhvr>
                                        <p:cTn id="9" dur="1" fill="hold">
                                          <p:stCondLst>
                                            <p:cond delay="0"/>
                                          </p:stCondLst>
                                        </p:cTn>
                                        <p:tgtEl>
                                          <p:spTgt spid="1431"/>
                                        </p:tgtEl>
                                        <p:attrNameLst>
                                          <p:attrName>style.visibility</p:attrName>
                                        </p:attrNameLst>
                                      </p:cBhvr>
                                      <p:to>
                                        <p:strVal val="visible"/>
                                      </p:to>
                                    </p:set>
                                    <p:animEffect transition="in" filter="fade">
                                      <p:cBhvr>
                                        <p:cTn id="10" dur="500"/>
                                        <p:tgtEl>
                                          <p:spTgt spid="14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441"/>
        <p:cNvGrpSpPr/>
        <p:nvPr/>
      </p:nvGrpSpPr>
      <p:grpSpPr>
        <a:xfrm>
          <a:off x="0" y="0"/>
          <a:ext cx="0" cy="0"/>
          <a:chOff x="0" y="0"/>
          <a:chExt cx="0" cy="0"/>
        </a:xfrm>
      </p:grpSpPr>
      <p:sp>
        <p:nvSpPr>
          <p:cNvPr id="1442" name="Google Shape;1442;p65"/>
          <p:cNvSpPr txBox="1"/>
          <p:nvPr/>
        </p:nvSpPr>
        <p:spPr>
          <a:xfrm flipH="1">
            <a:off x="1291391" y="749850"/>
            <a:ext cx="3541865" cy="1307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chemeClr val="accent5"/>
                </a:solidFill>
                <a:latin typeface="Open Sans"/>
                <a:ea typeface="Open Sans"/>
                <a:cs typeface="Open Sans"/>
                <a:sym typeface="Open Sans"/>
              </a:rPr>
              <a:t>Fotografi</a:t>
            </a:r>
            <a:endParaRPr sz="20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endParaRPr sz="16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r>
              <a:rPr lang="en-US" sz="1600" b="0" i="0" u="none" strike="noStrike" cap="none">
                <a:solidFill>
                  <a:schemeClr val="accent5"/>
                </a:solidFill>
                <a:latin typeface="Open Sans"/>
                <a:ea typeface="Open Sans"/>
                <a:cs typeface="Open Sans"/>
                <a:sym typeface="Open Sans"/>
              </a:rPr>
              <a:t>Hasil foto dengan nilai artistik dan estetis akan banyak mengundang kekaguman dan menjadi hiburan bagi siapapun yang melihatnya.</a:t>
            </a:r>
            <a:endParaRPr sz="20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r>
              <a:rPr lang="en-US" sz="1600" b="0" i="0" u="none" strike="noStrike" cap="none">
                <a:solidFill>
                  <a:schemeClr val="accent5"/>
                </a:solidFill>
                <a:latin typeface="Arial"/>
                <a:ea typeface="Arial"/>
                <a:cs typeface="Arial"/>
                <a:sym typeface="Arial"/>
              </a:rPr>
              <a:t>Fotografer harus mampu memperlihatkan berbagai faktor yang menjadi kelebihan objek tersebut.</a:t>
            </a:r>
            <a:endParaRPr sz="1200" b="1" i="0" u="none" strike="noStrike" cap="none">
              <a:solidFill>
                <a:schemeClr val="accent5"/>
              </a:solidFill>
              <a:latin typeface="Open Sans"/>
              <a:ea typeface="Open Sans"/>
              <a:cs typeface="Open Sans"/>
              <a:sym typeface="Open Sans"/>
            </a:endParaRPr>
          </a:p>
        </p:txBody>
      </p:sp>
      <p:pic>
        <p:nvPicPr>
          <p:cNvPr id="1443" name="Google Shape;1443;p65"/>
          <p:cNvPicPr preferRelativeResize="0"/>
          <p:nvPr/>
        </p:nvPicPr>
        <p:blipFill rotWithShape="1">
          <a:blip r:embed="rId3">
            <a:alphaModFix/>
          </a:blip>
          <a:srcRect/>
          <a:stretch/>
        </p:blipFill>
        <p:spPr>
          <a:xfrm>
            <a:off x="4959933" y="774149"/>
            <a:ext cx="2820105" cy="2392039"/>
          </a:xfrm>
          <a:prstGeom prst="rect">
            <a:avLst/>
          </a:prstGeom>
          <a:noFill/>
          <a:ln>
            <a:noFill/>
          </a:ln>
        </p:spPr>
      </p:pic>
      <p:pic>
        <p:nvPicPr>
          <p:cNvPr id="1444" name="Google Shape;1444;p65" descr="Logo, icon&#10;&#10;Description automatically generated"/>
          <p:cNvPicPr preferRelativeResize="0"/>
          <p:nvPr/>
        </p:nvPicPr>
        <p:blipFill rotWithShape="1">
          <a:blip r:embed="rId4">
            <a:alphaModFix/>
          </a:blip>
          <a:srcRect/>
          <a:stretch/>
        </p:blipFill>
        <p:spPr>
          <a:xfrm>
            <a:off x="1291392" y="3183545"/>
            <a:ext cx="1218651" cy="1218651"/>
          </a:xfrm>
          <a:prstGeom prst="rect">
            <a:avLst/>
          </a:prstGeom>
          <a:noFill/>
          <a:ln>
            <a:noFill/>
          </a:ln>
        </p:spPr>
      </p:pic>
      <p:pic>
        <p:nvPicPr>
          <p:cNvPr id="1445" name="Google Shape;1445;p65"/>
          <p:cNvPicPr preferRelativeResize="0"/>
          <p:nvPr/>
        </p:nvPicPr>
        <p:blipFill rotWithShape="1">
          <a:blip r:embed="rId5">
            <a:alphaModFix/>
          </a:blip>
          <a:srcRect/>
          <a:stretch/>
        </p:blipFill>
        <p:spPr>
          <a:xfrm rot="5400000">
            <a:off x="-8546" y="170920"/>
            <a:ext cx="538385" cy="538385"/>
          </a:xfrm>
          <a:prstGeom prst="rect">
            <a:avLst/>
          </a:prstGeom>
          <a:noFill/>
          <a:ln>
            <a:noFill/>
          </a:ln>
        </p:spPr>
      </p:pic>
      <p:pic>
        <p:nvPicPr>
          <p:cNvPr id="1446" name="Google Shape;1446;p65"/>
          <p:cNvPicPr preferRelativeResize="0"/>
          <p:nvPr/>
        </p:nvPicPr>
        <p:blipFill rotWithShape="1">
          <a:blip r:embed="rId5">
            <a:alphaModFix/>
          </a:blip>
          <a:srcRect/>
          <a:stretch/>
        </p:blipFill>
        <p:spPr>
          <a:xfrm rot="-5400000" flipH="1">
            <a:off x="-8547" y="700759"/>
            <a:ext cx="538385" cy="538385"/>
          </a:xfrm>
          <a:prstGeom prst="rect">
            <a:avLst/>
          </a:prstGeom>
          <a:noFill/>
          <a:ln>
            <a:noFill/>
          </a:ln>
        </p:spPr>
      </p:pic>
      <p:pic>
        <p:nvPicPr>
          <p:cNvPr id="1447" name="Google Shape;1447;p65"/>
          <p:cNvPicPr preferRelativeResize="0"/>
          <p:nvPr/>
        </p:nvPicPr>
        <p:blipFill rotWithShape="1">
          <a:blip r:embed="rId5">
            <a:alphaModFix/>
          </a:blip>
          <a:srcRect/>
          <a:stretch/>
        </p:blipFill>
        <p:spPr>
          <a:xfrm rot="5400000">
            <a:off x="-8548" y="1239144"/>
            <a:ext cx="538385" cy="538385"/>
          </a:xfrm>
          <a:prstGeom prst="rect">
            <a:avLst/>
          </a:prstGeom>
          <a:noFill/>
          <a:ln>
            <a:noFill/>
          </a:ln>
        </p:spPr>
      </p:pic>
      <p:pic>
        <p:nvPicPr>
          <p:cNvPr id="1448" name="Google Shape;1448;p65"/>
          <p:cNvPicPr preferRelativeResize="0"/>
          <p:nvPr/>
        </p:nvPicPr>
        <p:blipFill rotWithShape="1">
          <a:blip r:embed="rId5">
            <a:alphaModFix/>
          </a:blip>
          <a:srcRect/>
          <a:stretch/>
        </p:blipFill>
        <p:spPr>
          <a:xfrm rot="-5400000" flipH="1">
            <a:off x="-8549" y="1777529"/>
            <a:ext cx="538385" cy="538385"/>
          </a:xfrm>
          <a:prstGeom prst="rect">
            <a:avLst/>
          </a:prstGeom>
          <a:noFill/>
          <a:ln>
            <a:noFill/>
          </a:ln>
        </p:spPr>
      </p:pic>
      <p:pic>
        <p:nvPicPr>
          <p:cNvPr id="1449" name="Google Shape;1449;p65"/>
          <p:cNvPicPr preferRelativeResize="0"/>
          <p:nvPr/>
        </p:nvPicPr>
        <p:blipFill rotWithShape="1">
          <a:blip r:embed="rId5">
            <a:alphaModFix/>
          </a:blip>
          <a:srcRect/>
          <a:stretch/>
        </p:blipFill>
        <p:spPr>
          <a:xfrm rot="5400000">
            <a:off x="-8550" y="2315914"/>
            <a:ext cx="538385" cy="538385"/>
          </a:xfrm>
          <a:prstGeom prst="rect">
            <a:avLst/>
          </a:prstGeom>
          <a:noFill/>
          <a:ln>
            <a:noFill/>
          </a:ln>
        </p:spPr>
      </p:pic>
      <p:pic>
        <p:nvPicPr>
          <p:cNvPr id="1450" name="Google Shape;1450;p65"/>
          <p:cNvPicPr preferRelativeResize="0"/>
          <p:nvPr/>
        </p:nvPicPr>
        <p:blipFill rotWithShape="1">
          <a:blip r:embed="rId5">
            <a:alphaModFix/>
          </a:blip>
          <a:srcRect/>
          <a:stretch/>
        </p:blipFill>
        <p:spPr>
          <a:xfrm rot="-5400000" flipH="1">
            <a:off x="-8549" y="2856433"/>
            <a:ext cx="538385" cy="538385"/>
          </a:xfrm>
          <a:prstGeom prst="rect">
            <a:avLst/>
          </a:prstGeom>
          <a:noFill/>
          <a:ln>
            <a:noFill/>
          </a:ln>
        </p:spPr>
      </p:pic>
      <p:pic>
        <p:nvPicPr>
          <p:cNvPr id="1451" name="Google Shape;1451;p65"/>
          <p:cNvPicPr preferRelativeResize="0"/>
          <p:nvPr/>
        </p:nvPicPr>
        <p:blipFill rotWithShape="1">
          <a:blip r:embed="rId5">
            <a:alphaModFix/>
          </a:blip>
          <a:srcRect/>
          <a:stretch/>
        </p:blipFill>
        <p:spPr>
          <a:xfrm rot="-5400000" flipH="1">
            <a:off x="-8552" y="3387340"/>
            <a:ext cx="538385" cy="538385"/>
          </a:xfrm>
          <a:prstGeom prst="rtTriangle">
            <a:avLst/>
          </a:prstGeom>
          <a:noFill/>
          <a:ln>
            <a:noFill/>
          </a:ln>
        </p:spPr>
      </p:pic>
      <p:pic>
        <p:nvPicPr>
          <p:cNvPr id="1452" name="Google Shape;1452;p65"/>
          <p:cNvPicPr preferRelativeResize="0"/>
          <p:nvPr/>
        </p:nvPicPr>
        <p:blipFill rotWithShape="1">
          <a:blip r:embed="rId5">
            <a:alphaModFix/>
          </a:blip>
          <a:srcRect/>
          <a:stretch/>
        </p:blipFill>
        <p:spPr>
          <a:xfrm rot="-5400000" flipH="1">
            <a:off x="-8553" y="-361053"/>
            <a:ext cx="538385" cy="538385"/>
          </a:xfrm>
          <a:prstGeom prst="rect">
            <a:avLst/>
          </a:prstGeom>
          <a:noFill/>
          <a:ln>
            <a:noFill/>
          </a:ln>
        </p:spPr>
      </p:pic>
      <p:grpSp>
        <p:nvGrpSpPr>
          <p:cNvPr id="1453" name="Google Shape;1453;p65"/>
          <p:cNvGrpSpPr/>
          <p:nvPr/>
        </p:nvGrpSpPr>
        <p:grpSpPr>
          <a:xfrm>
            <a:off x="0" y="4662237"/>
            <a:ext cx="9144000" cy="481263"/>
            <a:chOff x="0" y="4662237"/>
            <a:chExt cx="9144000" cy="481263"/>
          </a:xfrm>
        </p:grpSpPr>
        <p:pic>
          <p:nvPicPr>
            <p:cNvPr id="1454" name="Google Shape;1454;p65"/>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455" name="Google Shape;1455;p65"/>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42"/>
                                        </p:tgtEl>
                                        <p:attrNameLst>
                                          <p:attrName>style.visibility</p:attrName>
                                        </p:attrNameLst>
                                      </p:cBhvr>
                                      <p:to>
                                        <p:strVal val="visible"/>
                                      </p:to>
                                    </p:set>
                                    <p:anim calcmode="lin" valueType="num">
                                      <p:cBhvr additive="base">
                                        <p:cTn id="7" dur="500"/>
                                        <p:tgtEl>
                                          <p:spTgt spid="1442"/>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0"/>
                                  </p:stCondLst>
                                  <p:childTnLst>
                                    <p:set>
                                      <p:cBhvr>
                                        <p:cTn id="9" dur="1" fill="hold">
                                          <p:stCondLst>
                                            <p:cond delay="0"/>
                                          </p:stCondLst>
                                        </p:cTn>
                                        <p:tgtEl>
                                          <p:spTgt spid="1443"/>
                                        </p:tgtEl>
                                        <p:attrNameLst>
                                          <p:attrName>style.visibility</p:attrName>
                                        </p:attrNameLst>
                                      </p:cBhvr>
                                      <p:to>
                                        <p:strVal val="visible"/>
                                      </p:to>
                                    </p:set>
                                    <p:anim calcmode="lin" valueType="num">
                                      <p:cBhvr additive="base">
                                        <p:cTn id="10" dur="500"/>
                                        <p:tgtEl>
                                          <p:spTgt spid="1443"/>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459"/>
        <p:cNvGrpSpPr/>
        <p:nvPr/>
      </p:nvGrpSpPr>
      <p:grpSpPr>
        <a:xfrm>
          <a:off x="0" y="0"/>
          <a:ext cx="0" cy="0"/>
          <a:chOff x="0" y="0"/>
          <a:chExt cx="0" cy="0"/>
        </a:xfrm>
      </p:grpSpPr>
      <p:grpSp>
        <p:nvGrpSpPr>
          <p:cNvPr id="1460" name="Google Shape;1460;p66"/>
          <p:cNvGrpSpPr/>
          <p:nvPr/>
        </p:nvGrpSpPr>
        <p:grpSpPr>
          <a:xfrm rot="-5400000">
            <a:off x="1281573" y="804445"/>
            <a:ext cx="1963489" cy="3534609"/>
            <a:chOff x="5391150" y="638300"/>
            <a:chExt cx="2152800" cy="3875400"/>
          </a:xfrm>
        </p:grpSpPr>
        <p:sp>
          <p:nvSpPr>
            <p:cNvPr id="1461" name="Google Shape;1461;p66"/>
            <p:cNvSpPr/>
            <p:nvPr/>
          </p:nvSpPr>
          <p:spPr>
            <a:xfrm>
              <a:off x="5391150" y="638300"/>
              <a:ext cx="2152800" cy="3875400"/>
            </a:xfrm>
            <a:prstGeom prst="roundRect">
              <a:avLst>
                <a:gd name="adj" fmla="val 7078"/>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2" name="Google Shape;1462;p66"/>
            <p:cNvSpPr/>
            <p:nvPr/>
          </p:nvSpPr>
          <p:spPr>
            <a:xfrm>
              <a:off x="5572200" y="962025"/>
              <a:ext cx="1790700" cy="3000300"/>
            </a:xfrm>
            <a:prstGeom prst="roundRect">
              <a:avLst>
                <a:gd name="adj" fmla="val 1595"/>
              </a:avLst>
            </a:prstGeom>
            <a:blipFill rotWithShape="0">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3" name="Google Shape;1463;p66"/>
            <p:cNvSpPr/>
            <p:nvPr/>
          </p:nvSpPr>
          <p:spPr>
            <a:xfrm>
              <a:off x="5929350" y="790350"/>
              <a:ext cx="1076400" cy="57300"/>
            </a:xfrm>
            <a:prstGeom prst="roundRect">
              <a:avLst>
                <a:gd name="adj" fmla="val 5000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4" name="Google Shape;1464;p66"/>
            <p:cNvSpPr/>
            <p:nvPr/>
          </p:nvSpPr>
          <p:spPr>
            <a:xfrm>
              <a:off x="6329400" y="4076700"/>
              <a:ext cx="276300" cy="276300"/>
            </a:xfrm>
            <a:prstGeom prst="ellipse">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465" name="Google Shape;1465;p66"/>
          <p:cNvSpPr txBox="1"/>
          <p:nvPr/>
        </p:nvSpPr>
        <p:spPr>
          <a:xfrm flipH="1">
            <a:off x="4371413" y="1445249"/>
            <a:ext cx="3534608" cy="1307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chemeClr val="accent5"/>
                </a:solidFill>
                <a:latin typeface="Open Sans"/>
                <a:ea typeface="Open Sans"/>
                <a:cs typeface="Open Sans"/>
                <a:sym typeface="Open Sans"/>
              </a:rPr>
              <a:t>Seni Rupa</a:t>
            </a:r>
            <a:endParaRPr/>
          </a:p>
          <a:p>
            <a:pPr marL="0" marR="0" lvl="0" indent="0" algn="l" rtl="0">
              <a:lnSpc>
                <a:spcPct val="100000"/>
              </a:lnSpc>
              <a:spcBef>
                <a:spcPts val="0"/>
              </a:spcBef>
              <a:spcAft>
                <a:spcPts val="0"/>
              </a:spcAft>
              <a:buNone/>
            </a:pPr>
            <a:endParaRPr sz="16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r>
              <a:rPr lang="en-US" sz="1600" b="0" i="0" u="none" strike="noStrike" cap="none">
                <a:solidFill>
                  <a:schemeClr val="accent5"/>
                </a:solidFill>
                <a:latin typeface="Open Sans"/>
                <a:ea typeface="Open Sans"/>
                <a:cs typeface="Open Sans"/>
                <a:sym typeface="Open Sans"/>
              </a:rPr>
              <a:t>Banyak hasil-hasil seni rupa yang menjadi barang seni dengan nilai komersial cukup tinggi. Hal ini karena kemampuan seniman penciptanya yang begitu tinggi sehingga mampu melahirkan karya seni yang bernilai estetika tinggi.</a:t>
            </a:r>
            <a:endParaRPr sz="900" b="1" i="0" u="none" strike="noStrike" cap="none">
              <a:solidFill>
                <a:schemeClr val="accent5"/>
              </a:solidFill>
              <a:latin typeface="Open Sans"/>
              <a:ea typeface="Open Sans"/>
              <a:cs typeface="Open Sans"/>
              <a:sym typeface="Open Sans"/>
            </a:endParaRPr>
          </a:p>
        </p:txBody>
      </p:sp>
      <p:pic>
        <p:nvPicPr>
          <p:cNvPr id="1466" name="Google Shape;1466;p66"/>
          <p:cNvPicPr preferRelativeResize="0"/>
          <p:nvPr/>
        </p:nvPicPr>
        <p:blipFill rotWithShape="1">
          <a:blip r:embed="rId4">
            <a:alphaModFix/>
          </a:blip>
          <a:srcRect/>
          <a:stretch/>
        </p:blipFill>
        <p:spPr>
          <a:xfrm rot="10800000">
            <a:off x="0" y="-1"/>
            <a:ext cx="1590005" cy="1590005"/>
          </a:xfrm>
          <a:prstGeom prst="triangle">
            <a:avLst>
              <a:gd name="adj" fmla="val 100000"/>
            </a:avLst>
          </a:prstGeom>
          <a:noFill/>
          <a:ln>
            <a:noFill/>
          </a:ln>
        </p:spPr>
      </p:pic>
      <p:pic>
        <p:nvPicPr>
          <p:cNvPr id="1467" name="Google Shape;1467;p66" descr="Shape, circle, square&#10;&#10;Description automatically generated"/>
          <p:cNvPicPr preferRelativeResize="0"/>
          <p:nvPr/>
        </p:nvPicPr>
        <p:blipFill rotWithShape="1">
          <a:blip r:embed="rId5">
            <a:alphaModFix/>
          </a:blip>
          <a:srcRect/>
          <a:stretch/>
        </p:blipFill>
        <p:spPr>
          <a:xfrm>
            <a:off x="7760879" y="-54376"/>
            <a:ext cx="1383121" cy="1383121"/>
          </a:xfrm>
          <a:prstGeom prst="rect">
            <a:avLst/>
          </a:prstGeom>
          <a:noFill/>
          <a:ln>
            <a:noFill/>
          </a:ln>
        </p:spPr>
      </p:pic>
      <p:pic>
        <p:nvPicPr>
          <p:cNvPr id="1468" name="Google Shape;1468;p66"/>
          <p:cNvPicPr preferRelativeResize="0"/>
          <p:nvPr/>
        </p:nvPicPr>
        <p:blipFill rotWithShape="1">
          <a:blip r:embed="rId6">
            <a:alphaModFix/>
          </a:blip>
          <a:srcRect/>
          <a:stretch/>
        </p:blipFill>
        <p:spPr>
          <a:xfrm>
            <a:off x="6008088" y="4054515"/>
            <a:ext cx="2177969" cy="2177969"/>
          </a:xfrm>
          <a:prstGeom prst="ellipse">
            <a:avLst/>
          </a:prstGeom>
          <a:noFill/>
          <a:ln>
            <a:noFill/>
          </a:ln>
        </p:spPr>
      </p:pic>
      <p:grpSp>
        <p:nvGrpSpPr>
          <p:cNvPr id="1469" name="Google Shape;1469;p66"/>
          <p:cNvGrpSpPr/>
          <p:nvPr/>
        </p:nvGrpSpPr>
        <p:grpSpPr>
          <a:xfrm>
            <a:off x="0" y="4662237"/>
            <a:ext cx="9144000" cy="481263"/>
            <a:chOff x="0" y="4662237"/>
            <a:chExt cx="9144000" cy="481263"/>
          </a:xfrm>
        </p:grpSpPr>
        <p:pic>
          <p:nvPicPr>
            <p:cNvPr id="1470" name="Google Shape;1470;p66"/>
            <p:cNvPicPr preferRelativeResize="0"/>
            <p:nvPr/>
          </p:nvPicPr>
          <p:blipFill rotWithShape="1">
            <a:blip r:embed="rId7">
              <a:alphaModFix/>
            </a:blip>
            <a:srcRect/>
            <a:stretch/>
          </p:blipFill>
          <p:spPr>
            <a:xfrm>
              <a:off x="0" y="4662237"/>
              <a:ext cx="9144000" cy="481263"/>
            </a:xfrm>
            <a:prstGeom prst="rect">
              <a:avLst/>
            </a:prstGeom>
            <a:noFill/>
            <a:ln>
              <a:noFill/>
            </a:ln>
          </p:spPr>
        </p:pic>
        <p:sp>
          <p:nvSpPr>
            <p:cNvPr id="1471" name="Google Shape;1471;p66"/>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60"/>
                                        </p:tgtEl>
                                        <p:attrNameLst>
                                          <p:attrName>style.visibility</p:attrName>
                                        </p:attrNameLst>
                                      </p:cBhvr>
                                      <p:to>
                                        <p:strVal val="visible"/>
                                      </p:to>
                                    </p:set>
                                    <p:anim calcmode="lin" valueType="num">
                                      <p:cBhvr additive="base">
                                        <p:cTn id="7" dur="1600"/>
                                        <p:tgtEl>
                                          <p:spTgt spid="1460"/>
                                        </p:tgtEl>
                                        <p:attrNameLst>
                                          <p:attrName>ppt_x</p:attrName>
                                        </p:attrNameLst>
                                      </p:cBhvr>
                                      <p:tavLst>
                                        <p:tav tm="0">
                                          <p:val>
                                            <p:strVal val="#ppt_x-1"/>
                                          </p:val>
                                        </p:tav>
                                        <p:tav tm="100000">
                                          <p:val>
                                            <p:strVal val="#ppt_x"/>
                                          </p:val>
                                        </p:tav>
                                      </p:tavLst>
                                    </p:anim>
                                  </p:childTnLst>
                                </p:cTn>
                              </p:par>
                              <p:par>
                                <p:cTn id="8" presetID="10" presetClass="entr" presetSubtype="0" fill="hold" nodeType="withEffect">
                                  <p:stCondLst>
                                    <p:cond delay="0"/>
                                  </p:stCondLst>
                                  <p:childTnLst>
                                    <p:set>
                                      <p:cBhvr>
                                        <p:cTn id="9" dur="1" fill="hold">
                                          <p:stCondLst>
                                            <p:cond delay="0"/>
                                          </p:stCondLst>
                                        </p:cTn>
                                        <p:tgtEl>
                                          <p:spTgt spid="1465"/>
                                        </p:tgtEl>
                                        <p:attrNameLst>
                                          <p:attrName>style.visibility</p:attrName>
                                        </p:attrNameLst>
                                      </p:cBhvr>
                                      <p:to>
                                        <p:strVal val="visible"/>
                                      </p:to>
                                    </p:set>
                                    <p:animEffect transition="in" filter="fade">
                                      <p:cBhvr>
                                        <p:cTn id="10" dur="500"/>
                                        <p:tgtEl>
                                          <p:spTgt spid="1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1476" name="Google Shape;1476;p67"/>
          <p:cNvSpPr txBox="1"/>
          <p:nvPr/>
        </p:nvSpPr>
        <p:spPr>
          <a:xfrm flipH="1">
            <a:off x="1291390" y="749850"/>
            <a:ext cx="3280609" cy="1307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chemeClr val="accent5"/>
                </a:solidFill>
                <a:latin typeface="Open Sans"/>
                <a:ea typeface="Open Sans"/>
                <a:cs typeface="Open Sans"/>
                <a:sym typeface="Open Sans"/>
              </a:rPr>
              <a:t>Musik</a:t>
            </a:r>
            <a:endParaRPr sz="20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endParaRPr sz="16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r>
              <a:rPr lang="en-US" sz="1600" b="0" i="0" u="none" strike="noStrike" cap="none">
                <a:solidFill>
                  <a:schemeClr val="accent5"/>
                </a:solidFill>
                <a:latin typeface="Open Sans"/>
                <a:ea typeface="Open Sans"/>
                <a:cs typeface="Open Sans"/>
                <a:sym typeface="Open Sans"/>
              </a:rPr>
              <a:t>Lapangan kerja dalam dunia music sangat beragam seperti musisi, komposer, ataupun tenaga ahli dalam bidang audio (sound engineer).</a:t>
            </a:r>
            <a:endParaRPr sz="1200" b="1" i="0" u="none" strike="noStrike" cap="none">
              <a:solidFill>
                <a:schemeClr val="accent5"/>
              </a:solidFill>
              <a:latin typeface="Open Sans"/>
              <a:ea typeface="Open Sans"/>
              <a:cs typeface="Open Sans"/>
              <a:sym typeface="Open Sans"/>
            </a:endParaRPr>
          </a:p>
        </p:txBody>
      </p:sp>
      <p:pic>
        <p:nvPicPr>
          <p:cNvPr id="1477" name="Google Shape;1477;p67"/>
          <p:cNvPicPr preferRelativeResize="0"/>
          <p:nvPr/>
        </p:nvPicPr>
        <p:blipFill rotWithShape="1">
          <a:blip r:embed="rId3">
            <a:alphaModFix/>
          </a:blip>
          <a:srcRect/>
          <a:stretch/>
        </p:blipFill>
        <p:spPr>
          <a:xfrm>
            <a:off x="4789714" y="779218"/>
            <a:ext cx="2946782" cy="2499488"/>
          </a:xfrm>
          <a:prstGeom prst="rect">
            <a:avLst/>
          </a:prstGeom>
          <a:noFill/>
          <a:ln>
            <a:noFill/>
          </a:ln>
        </p:spPr>
      </p:pic>
      <p:pic>
        <p:nvPicPr>
          <p:cNvPr id="1478" name="Google Shape;1478;p67" descr="Logo, icon&#10;&#10;Description automatically generated"/>
          <p:cNvPicPr preferRelativeResize="0"/>
          <p:nvPr/>
        </p:nvPicPr>
        <p:blipFill rotWithShape="1">
          <a:blip r:embed="rId4">
            <a:alphaModFix/>
          </a:blip>
          <a:srcRect/>
          <a:stretch/>
        </p:blipFill>
        <p:spPr>
          <a:xfrm>
            <a:off x="1291392" y="3183545"/>
            <a:ext cx="1218651" cy="1218651"/>
          </a:xfrm>
          <a:prstGeom prst="rect">
            <a:avLst/>
          </a:prstGeom>
          <a:noFill/>
          <a:ln>
            <a:noFill/>
          </a:ln>
        </p:spPr>
      </p:pic>
      <p:pic>
        <p:nvPicPr>
          <p:cNvPr id="1479" name="Google Shape;1479;p67"/>
          <p:cNvPicPr preferRelativeResize="0"/>
          <p:nvPr/>
        </p:nvPicPr>
        <p:blipFill rotWithShape="1">
          <a:blip r:embed="rId5">
            <a:alphaModFix/>
          </a:blip>
          <a:srcRect/>
          <a:stretch/>
        </p:blipFill>
        <p:spPr>
          <a:xfrm rot="5400000">
            <a:off x="-8546" y="170920"/>
            <a:ext cx="538385" cy="538385"/>
          </a:xfrm>
          <a:prstGeom prst="rect">
            <a:avLst/>
          </a:prstGeom>
          <a:noFill/>
          <a:ln>
            <a:noFill/>
          </a:ln>
        </p:spPr>
      </p:pic>
      <p:pic>
        <p:nvPicPr>
          <p:cNvPr id="1480" name="Google Shape;1480;p67"/>
          <p:cNvPicPr preferRelativeResize="0"/>
          <p:nvPr/>
        </p:nvPicPr>
        <p:blipFill rotWithShape="1">
          <a:blip r:embed="rId5">
            <a:alphaModFix/>
          </a:blip>
          <a:srcRect/>
          <a:stretch/>
        </p:blipFill>
        <p:spPr>
          <a:xfrm rot="-5400000" flipH="1">
            <a:off x="-8547" y="700759"/>
            <a:ext cx="538385" cy="538385"/>
          </a:xfrm>
          <a:prstGeom prst="rect">
            <a:avLst/>
          </a:prstGeom>
          <a:noFill/>
          <a:ln>
            <a:noFill/>
          </a:ln>
        </p:spPr>
      </p:pic>
      <p:pic>
        <p:nvPicPr>
          <p:cNvPr id="1481" name="Google Shape;1481;p67"/>
          <p:cNvPicPr preferRelativeResize="0"/>
          <p:nvPr/>
        </p:nvPicPr>
        <p:blipFill rotWithShape="1">
          <a:blip r:embed="rId5">
            <a:alphaModFix/>
          </a:blip>
          <a:srcRect/>
          <a:stretch/>
        </p:blipFill>
        <p:spPr>
          <a:xfrm rot="5400000">
            <a:off x="-8548" y="1239144"/>
            <a:ext cx="538385" cy="538385"/>
          </a:xfrm>
          <a:prstGeom prst="rect">
            <a:avLst/>
          </a:prstGeom>
          <a:noFill/>
          <a:ln>
            <a:noFill/>
          </a:ln>
        </p:spPr>
      </p:pic>
      <p:pic>
        <p:nvPicPr>
          <p:cNvPr id="1482" name="Google Shape;1482;p67"/>
          <p:cNvPicPr preferRelativeResize="0"/>
          <p:nvPr/>
        </p:nvPicPr>
        <p:blipFill rotWithShape="1">
          <a:blip r:embed="rId5">
            <a:alphaModFix/>
          </a:blip>
          <a:srcRect/>
          <a:stretch/>
        </p:blipFill>
        <p:spPr>
          <a:xfrm rot="-5400000" flipH="1">
            <a:off x="-8549" y="1777529"/>
            <a:ext cx="538385" cy="538385"/>
          </a:xfrm>
          <a:prstGeom prst="rect">
            <a:avLst/>
          </a:prstGeom>
          <a:noFill/>
          <a:ln>
            <a:noFill/>
          </a:ln>
        </p:spPr>
      </p:pic>
      <p:pic>
        <p:nvPicPr>
          <p:cNvPr id="1483" name="Google Shape;1483;p67"/>
          <p:cNvPicPr preferRelativeResize="0"/>
          <p:nvPr/>
        </p:nvPicPr>
        <p:blipFill rotWithShape="1">
          <a:blip r:embed="rId5">
            <a:alphaModFix/>
          </a:blip>
          <a:srcRect/>
          <a:stretch/>
        </p:blipFill>
        <p:spPr>
          <a:xfrm rot="5400000">
            <a:off x="-8550" y="2315914"/>
            <a:ext cx="538385" cy="538385"/>
          </a:xfrm>
          <a:prstGeom prst="rect">
            <a:avLst/>
          </a:prstGeom>
          <a:noFill/>
          <a:ln>
            <a:noFill/>
          </a:ln>
        </p:spPr>
      </p:pic>
      <p:pic>
        <p:nvPicPr>
          <p:cNvPr id="1484" name="Google Shape;1484;p67"/>
          <p:cNvPicPr preferRelativeResize="0"/>
          <p:nvPr/>
        </p:nvPicPr>
        <p:blipFill rotWithShape="1">
          <a:blip r:embed="rId5">
            <a:alphaModFix/>
          </a:blip>
          <a:srcRect/>
          <a:stretch/>
        </p:blipFill>
        <p:spPr>
          <a:xfrm rot="-5400000" flipH="1">
            <a:off x="-8549" y="2856433"/>
            <a:ext cx="538385" cy="538385"/>
          </a:xfrm>
          <a:prstGeom prst="rect">
            <a:avLst/>
          </a:prstGeom>
          <a:noFill/>
          <a:ln>
            <a:noFill/>
          </a:ln>
        </p:spPr>
      </p:pic>
      <p:pic>
        <p:nvPicPr>
          <p:cNvPr id="1485" name="Google Shape;1485;p67"/>
          <p:cNvPicPr preferRelativeResize="0"/>
          <p:nvPr/>
        </p:nvPicPr>
        <p:blipFill rotWithShape="1">
          <a:blip r:embed="rId5">
            <a:alphaModFix/>
          </a:blip>
          <a:srcRect/>
          <a:stretch/>
        </p:blipFill>
        <p:spPr>
          <a:xfrm rot="-5400000" flipH="1">
            <a:off x="-8552" y="3387340"/>
            <a:ext cx="538385" cy="538385"/>
          </a:xfrm>
          <a:prstGeom prst="rtTriangle">
            <a:avLst/>
          </a:prstGeom>
          <a:noFill/>
          <a:ln>
            <a:noFill/>
          </a:ln>
        </p:spPr>
      </p:pic>
      <p:pic>
        <p:nvPicPr>
          <p:cNvPr id="1486" name="Google Shape;1486;p67"/>
          <p:cNvPicPr preferRelativeResize="0"/>
          <p:nvPr/>
        </p:nvPicPr>
        <p:blipFill rotWithShape="1">
          <a:blip r:embed="rId5">
            <a:alphaModFix/>
          </a:blip>
          <a:srcRect/>
          <a:stretch/>
        </p:blipFill>
        <p:spPr>
          <a:xfrm rot="-5400000" flipH="1">
            <a:off x="-8553" y="-361053"/>
            <a:ext cx="538385" cy="538385"/>
          </a:xfrm>
          <a:prstGeom prst="rect">
            <a:avLst/>
          </a:prstGeom>
          <a:noFill/>
          <a:ln>
            <a:noFill/>
          </a:ln>
        </p:spPr>
      </p:pic>
      <p:grpSp>
        <p:nvGrpSpPr>
          <p:cNvPr id="1487" name="Google Shape;1487;p67"/>
          <p:cNvGrpSpPr/>
          <p:nvPr/>
        </p:nvGrpSpPr>
        <p:grpSpPr>
          <a:xfrm>
            <a:off x="0" y="4662237"/>
            <a:ext cx="9144000" cy="481263"/>
            <a:chOff x="0" y="4662237"/>
            <a:chExt cx="9144000" cy="481263"/>
          </a:xfrm>
        </p:grpSpPr>
        <p:pic>
          <p:nvPicPr>
            <p:cNvPr id="1488" name="Google Shape;1488;p67"/>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489" name="Google Shape;1489;p67"/>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76"/>
                                        </p:tgtEl>
                                        <p:attrNameLst>
                                          <p:attrName>style.visibility</p:attrName>
                                        </p:attrNameLst>
                                      </p:cBhvr>
                                      <p:to>
                                        <p:strVal val="visible"/>
                                      </p:to>
                                    </p:set>
                                    <p:anim calcmode="lin" valueType="num">
                                      <p:cBhvr additive="base">
                                        <p:cTn id="7" dur="500"/>
                                        <p:tgtEl>
                                          <p:spTgt spid="1476"/>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0"/>
                                  </p:stCondLst>
                                  <p:childTnLst>
                                    <p:set>
                                      <p:cBhvr>
                                        <p:cTn id="9" dur="1" fill="hold">
                                          <p:stCondLst>
                                            <p:cond delay="0"/>
                                          </p:stCondLst>
                                        </p:cTn>
                                        <p:tgtEl>
                                          <p:spTgt spid="1477"/>
                                        </p:tgtEl>
                                        <p:attrNameLst>
                                          <p:attrName>style.visibility</p:attrName>
                                        </p:attrNameLst>
                                      </p:cBhvr>
                                      <p:to>
                                        <p:strVal val="visible"/>
                                      </p:to>
                                    </p:set>
                                    <p:anim calcmode="lin" valueType="num">
                                      <p:cBhvr additive="base">
                                        <p:cTn id="10" dur="500"/>
                                        <p:tgtEl>
                                          <p:spTgt spid="1477"/>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493"/>
        <p:cNvGrpSpPr/>
        <p:nvPr/>
      </p:nvGrpSpPr>
      <p:grpSpPr>
        <a:xfrm>
          <a:off x="0" y="0"/>
          <a:ext cx="0" cy="0"/>
          <a:chOff x="0" y="0"/>
          <a:chExt cx="0" cy="0"/>
        </a:xfrm>
      </p:grpSpPr>
      <p:pic>
        <p:nvPicPr>
          <p:cNvPr id="1494" name="Google Shape;1494;p68" descr="Shape, circle&#10;&#10;Description automatically generated"/>
          <p:cNvPicPr preferRelativeResize="0"/>
          <p:nvPr/>
        </p:nvPicPr>
        <p:blipFill rotWithShape="1">
          <a:blip r:embed="rId3">
            <a:alphaModFix/>
          </a:blip>
          <a:srcRect/>
          <a:stretch/>
        </p:blipFill>
        <p:spPr>
          <a:xfrm>
            <a:off x="2467036" y="3130032"/>
            <a:ext cx="4308520" cy="4308520"/>
          </a:xfrm>
          <a:prstGeom prst="ellipse">
            <a:avLst/>
          </a:prstGeom>
          <a:noFill/>
          <a:ln>
            <a:noFill/>
          </a:ln>
        </p:spPr>
      </p:pic>
      <p:sp>
        <p:nvSpPr>
          <p:cNvPr id="1495" name="Google Shape;1495;p68"/>
          <p:cNvSpPr txBox="1"/>
          <p:nvPr/>
        </p:nvSpPr>
        <p:spPr>
          <a:xfrm flipH="1">
            <a:off x="497711" y="751465"/>
            <a:ext cx="3602050" cy="1307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chemeClr val="accent5"/>
                </a:solidFill>
                <a:latin typeface="Open Sans"/>
                <a:ea typeface="Open Sans"/>
                <a:cs typeface="Open Sans"/>
                <a:sym typeface="Open Sans"/>
              </a:rPr>
              <a:t>Game Developer</a:t>
            </a:r>
            <a:endParaRPr/>
          </a:p>
          <a:p>
            <a:pPr marL="0" marR="0" lvl="0" indent="0" algn="l" rtl="0">
              <a:lnSpc>
                <a:spcPct val="100000"/>
              </a:lnSpc>
              <a:spcBef>
                <a:spcPts val="0"/>
              </a:spcBef>
              <a:spcAft>
                <a:spcPts val="0"/>
              </a:spcAft>
              <a:buNone/>
            </a:pPr>
            <a:endParaRPr sz="16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r>
              <a:rPr lang="en-US" sz="1600" b="0" i="0" u="none" strike="noStrike" cap="none">
                <a:solidFill>
                  <a:schemeClr val="accent5"/>
                </a:solidFill>
                <a:latin typeface="Open Sans"/>
                <a:ea typeface="Open Sans"/>
                <a:cs typeface="Open Sans"/>
                <a:sym typeface="Open Sans"/>
              </a:rPr>
              <a:t>Dengan maraknya penggunaan ponsel pintar di tengah masyarakat, membuat permintaan (demand) terhadap industri gim sedemikian tinggi, sedangkan ketersediaan pengembang aplikasi game (games developer) sangat minim. </a:t>
            </a:r>
            <a:endParaRPr sz="1050" b="1" i="0" u="none" strike="noStrike" cap="none">
              <a:solidFill>
                <a:schemeClr val="accent5"/>
              </a:solidFill>
              <a:latin typeface="Open Sans"/>
              <a:ea typeface="Open Sans"/>
              <a:cs typeface="Open Sans"/>
              <a:sym typeface="Open Sans"/>
            </a:endParaRPr>
          </a:p>
        </p:txBody>
      </p:sp>
      <p:pic>
        <p:nvPicPr>
          <p:cNvPr id="1496" name="Google Shape;1496;p68" descr="A person wearing headphones and sitting at a desk with a computer&#10;&#10;Description automatically generated with medium confidence"/>
          <p:cNvPicPr preferRelativeResize="0"/>
          <p:nvPr/>
        </p:nvPicPr>
        <p:blipFill rotWithShape="1">
          <a:blip r:embed="rId4">
            <a:alphaModFix/>
          </a:blip>
          <a:srcRect/>
          <a:stretch/>
        </p:blipFill>
        <p:spPr>
          <a:xfrm>
            <a:off x="4201361" y="1347184"/>
            <a:ext cx="3499531" cy="2333020"/>
          </a:xfrm>
          <a:prstGeom prst="rect">
            <a:avLst/>
          </a:prstGeom>
          <a:noFill/>
          <a:ln>
            <a:noFill/>
          </a:ln>
        </p:spPr>
      </p:pic>
      <p:pic>
        <p:nvPicPr>
          <p:cNvPr id="1497" name="Google Shape;1497;p68" descr="A picture containing pie chart&#10;&#10;Description automatically generated"/>
          <p:cNvPicPr preferRelativeResize="0"/>
          <p:nvPr/>
        </p:nvPicPr>
        <p:blipFill rotWithShape="1">
          <a:blip r:embed="rId5">
            <a:alphaModFix/>
          </a:blip>
          <a:srcRect/>
          <a:stretch/>
        </p:blipFill>
        <p:spPr>
          <a:xfrm>
            <a:off x="6209393" y="0"/>
            <a:ext cx="928632" cy="928632"/>
          </a:xfrm>
          <a:prstGeom prst="rect">
            <a:avLst/>
          </a:prstGeom>
          <a:noFill/>
          <a:ln>
            <a:noFill/>
          </a:ln>
        </p:spPr>
      </p:pic>
      <p:grpSp>
        <p:nvGrpSpPr>
          <p:cNvPr id="1498" name="Google Shape;1498;p68"/>
          <p:cNvGrpSpPr/>
          <p:nvPr/>
        </p:nvGrpSpPr>
        <p:grpSpPr>
          <a:xfrm>
            <a:off x="0" y="4662237"/>
            <a:ext cx="9144000" cy="481263"/>
            <a:chOff x="0" y="4662237"/>
            <a:chExt cx="9144000" cy="481263"/>
          </a:xfrm>
        </p:grpSpPr>
        <p:pic>
          <p:nvPicPr>
            <p:cNvPr id="1499" name="Google Shape;1499;p68"/>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500" name="Google Shape;1500;p68"/>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495"/>
                                        </p:tgtEl>
                                        <p:attrNameLst>
                                          <p:attrName>style.visibility</p:attrName>
                                        </p:attrNameLst>
                                      </p:cBhvr>
                                      <p:to>
                                        <p:strVal val="visible"/>
                                      </p:to>
                                    </p:set>
                                    <p:animEffect transition="in" filter="fade">
                                      <p:cBhvr>
                                        <p:cTn id="7" dur="500"/>
                                        <p:tgtEl>
                                          <p:spTgt spid="1495"/>
                                        </p:tgtEl>
                                      </p:cBhvr>
                                    </p:animEffect>
                                  </p:childTnLst>
                                </p:cTn>
                              </p:par>
                              <p:par>
                                <p:cTn id="8" presetID="2" presetClass="entr" presetSubtype="4" fill="hold" nodeType="withEffect">
                                  <p:stCondLst>
                                    <p:cond delay="0"/>
                                  </p:stCondLst>
                                  <p:childTnLst>
                                    <p:set>
                                      <p:cBhvr>
                                        <p:cTn id="9" dur="1" fill="hold">
                                          <p:stCondLst>
                                            <p:cond delay="0"/>
                                          </p:stCondLst>
                                        </p:cTn>
                                        <p:tgtEl>
                                          <p:spTgt spid="1496"/>
                                        </p:tgtEl>
                                        <p:attrNameLst>
                                          <p:attrName>style.visibility</p:attrName>
                                        </p:attrNameLst>
                                      </p:cBhvr>
                                      <p:to>
                                        <p:strVal val="visible"/>
                                      </p:to>
                                    </p:set>
                                    <p:anim calcmode="lin" valueType="num">
                                      <p:cBhvr additive="base">
                                        <p:cTn id="10" dur="500"/>
                                        <p:tgtEl>
                                          <p:spTgt spid="14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504"/>
        <p:cNvGrpSpPr/>
        <p:nvPr/>
      </p:nvGrpSpPr>
      <p:grpSpPr>
        <a:xfrm>
          <a:off x="0" y="0"/>
          <a:ext cx="0" cy="0"/>
          <a:chOff x="0" y="0"/>
          <a:chExt cx="0" cy="0"/>
        </a:xfrm>
      </p:grpSpPr>
      <p:grpSp>
        <p:nvGrpSpPr>
          <p:cNvPr id="1505" name="Google Shape;1505;p69"/>
          <p:cNvGrpSpPr/>
          <p:nvPr/>
        </p:nvGrpSpPr>
        <p:grpSpPr>
          <a:xfrm rot="-5400000">
            <a:off x="1281573" y="804445"/>
            <a:ext cx="1963489" cy="3534609"/>
            <a:chOff x="5391150" y="638300"/>
            <a:chExt cx="2152800" cy="3875400"/>
          </a:xfrm>
        </p:grpSpPr>
        <p:sp>
          <p:nvSpPr>
            <p:cNvPr id="1506" name="Google Shape;1506;p69"/>
            <p:cNvSpPr/>
            <p:nvPr/>
          </p:nvSpPr>
          <p:spPr>
            <a:xfrm>
              <a:off x="5391150" y="638300"/>
              <a:ext cx="2152800" cy="3875400"/>
            </a:xfrm>
            <a:prstGeom prst="roundRect">
              <a:avLst>
                <a:gd name="adj" fmla="val 7078"/>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7" name="Google Shape;1507;p69"/>
            <p:cNvSpPr/>
            <p:nvPr/>
          </p:nvSpPr>
          <p:spPr>
            <a:xfrm>
              <a:off x="5572200" y="962025"/>
              <a:ext cx="1790700" cy="3000300"/>
            </a:xfrm>
            <a:prstGeom prst="roundRect">
              <a:avLst>
                <a:gd name="adj" fmla="val 1595"/>
              </a:avLst>
            </a:prstGeom>
            <a:blipFill rotWithShape="0">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8" name="Google Shape;1508;p69"/>
            <p:cNvSpPr/>
            <p:nvPr/>
          </p:nvSpPr>
          <p:spPr>
            <a:xfrm>
              <a:off x="5929350" y="790350"/>
              <a:ext cx="1076400" cy="57300"/>
            </a:xfrm>
            <a:prstGeom prst="roundRect">
              <a:avLst>
                <a:gd name="adj" fmla="val 5000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9" name="Google Shape;1509;p69"/>
            <p:cNvSpPr/>
            <p:nvPr/>
          </p:nvSpPr>
          <p:spPr>
            <a:xfrm>
              <a:off x="6329400" y="4076700"/>
              <a:ext cx="276300" cy="276300"/>
            </a:xfrm>
            <a:prstGeom prst="ellipse">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10" name="Google Shape;1510;p69"/>
          <p:cNvSpPr txBox="1"/>
          <p:nvPr/>
        </p:nvSpPr>
        <p:spPr>
          <a:xfrm flipH="1">
            <a:off x="4371413" y="1445249"/>
            <a:ext cx="3534608" cy="1307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chemeClr val="accent5"/>
                </a:solidFill>
                <a:latin typeface="Open Sans"/>
                <a:ea typeface="Open Sans"/>
                <a:cs typeface="Open Sans"/>
                <a:sym typeface="Open Sans"/>
              </a:rPr>
              <a:t>Periklanan</a:t>
            </a:r>
            <a:endParaRPr sz="20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endParaRPr sz="20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r>
              <a:rPr lang="en-US" sz="1600" b="0" i="0" u="none" strike="noStrike" cap="none">
                <a:solidFill>
                  <a:schemeClr val="accent5"/>
                </a:solidFill>
                <a:latin typeface="Open Sans"/>
                <a:ea typeface="Open Sans"/>
                <a:cs typeface="Open Sans"/>
                <a:sym typeface="Open Sans"/>
              </a:rPr>
              <a:t>Lapangan kerja dalam bidang ini tidak hanya dalam lingkup nasional, siapa pun yang memiliki talenta dalam bidang periklanan juga memiliki kesempatan dan peluang untuk bekerja di luar negeri. </a:t>
            </a:r>
            <a:endParaRPr sz="700" b="1" i="0" u="none" strike="noStrike" cap="none">
              <a:solidFill>
                <a:schemeClr val="accent5"/>
              </a:solidFill>
              <a:latin typeface="Open Sans"/>
              <a:ea typeface="Open Sans"/>
              <a:cs typeface="Open Sans"/>
              <a:sym typeface="Open Sans"/>
            </a:endParaRPr>
          </a:p>
        </p:txBody>
      </p:sp>
      <p:pic>
        <p:nvPicPr>
          <p:cNvPr id="1511" name="Google Shape;1511;p69"/>
          <p:cNvPicPr preferRelativeResize="0"/>
          <p:nvPr/>
        </p:nvPicPr>
        <p:blipFill rotWithShape="1">
          <a:blip r:embed="rId4">
            <a:alphaModFix/>
          </a:blip>
          <a:srcRect/>
          <a:stretch/>
        </p:blipFill>
        <p:spPr>
          <a:xfrm rot="10800000">
            <a:off x="0" y="-1"/>
            <a:ext cx="1590005" cy="1590005"/>
          </a:xfrm>
          <a:prstGeom prst="triangle">
            <a:avLst>
              <a:gd name="adj" fmla="val 100000"/>
            </a:avLst>
          </a:prstGeom>
          <a:noFill/>
          <a:ln>
            <a:noFill/>
          </a:ln>
        </p:spPr>
      </p:pic>
      <p:pic>
        <p:nvPicPr>
          <p:cNvPr id="1512" name="Google Shape;1512;p69" descr="Shape, circle, square&#10;&#10;Description automatically generated"/>
          <p:cNvPicPr preferRelativeResize="0"/>
          <p:nvPr/>
        </p:nvPicPr>
        <p:blipFill rotWithShape="1">
          <a:blip r:embed="rId5">
            <a:alphaModFix/>
          </a:blip>
          <a:srcRect/>
          <a:stretch/>
        </p:blipFill>
        <p:spPr>
          <a:xfrm>
            <a:off x="7760879" y="-54376"/>
            <a:ext cx="1383121" cy="1383121"/>
          </a:xfrm>
          <a:prstGeom prst="rect">
            <a:avLst/>
          </a:prstGeom>
          <a:noFill/>
          <a:ln>
            <a:noFill/>
          </a:ln>
        </p:spPr>
      </p:pic>
      <p:pic>
        <p:nvPicPr>
          <p:cNvPr id="1513" name="Google Shape;1513;p69"/>
          <p:cNvPicPr preferRelativeResize="0"/>
          <p:nvPr/>
        </p:nvPicPr>
        <p:blipFill rotWithShape="1">
          <a:blip r:embed="rId6">
            <a:alphaModFix/>
          </a:blip>
          <a:srcRect/>
          <a:stretch/>
        </p:blipFill>
        <p:spPr>
          <a:xfrm>
            <a:off x="6008088" y="4054515"/>
            <a:ext cx="2177969" cy="2177969"/>
          </a:xfrm>
          <a:prstGeom prst="ellipse">
            <a:avLst/>
          </a:prstGeom>
          <a:noFill/>
          <a:ln>
            <a:noFill/>
          </a:ln>
        </p:spPr>
      </p:pic>
      <p:grpSp>
        <p:nvGrpSpPr>
          <p:cNvPr id="1514" name="Google Shape;1514;p69"/>
          <p:cNvGrpSpPr/>
          <p:nvPr/>
        </p:nvGrpSpPr>
        <p:grpSpPr>
          <a:xfrm>
            <a:off x="0" y="4662237"/>
            <a:ext cx="9144000" cy="481263"/>
            <a:chOff x="0" y="4662237"/>
            <a:chExt cx="9144000" cy="481263"/>
          </a:xfrm>
        </p:grpSpPr>
        <p:pic>
          <p:nvPicPr>
            <p:cNvPr id="1515" name="Google Shape;1515;p69"/>
            <p:cNvPicPr preferRelativeResize="0"/>
            <p:nvPr/>
          </p:nvPicPr>
          <p:blipFill rotWithShape="1">
            <a:blip r:embed="rId7">
              <a:alphaModFix/>
            </a:blip>
            <a:srcRect/>
            <a:stretch/>
          </p:blipFill>
          <p:spPr>
            <a:xfrm>
              <a:off x="0" y="4662237"/>
              <a:ext cx="9144000" cy="481263"/>
            </a:xfrm>
            <a:prstGeom prst="rect">
              <a:avLst/>
            </a:prstGeom>
            <a:noFill/>
            <a:ln>
              <a:noFill/>
            </a:ln>
          </p:spPr>
        </p:pic>
        <p:sp>
          <p:nvSpPr>
            <p:cNvPr id="1516" name="Google Shape;1516;p69"/>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05"/>
                                        </p:tgtEl>
                                        <p:attrNameLst>
                                          <p:attrName>style.visibility</p:attrName>
                                        </p:attrNameLst>
                                      </p:cBhvr>
                                      <p:to>
                                        <p:strVal val="visible"/>
                                      </p:to>
                                    </p:set>
                                    <p:anim calcmode="lin" valueType="num">
                                      <p:cBhvr additive="base">
                                        <p:cTn id="7" dur="1600"/>
                                        <p:tgtEl>
                                          <p:spTgt spid="1505"/>
                                        </p:tgtEl>
                                        <p:attrNameLst>
                                          <p:attrName>ppt_x</p:attrName>
                                        </p:attrNameLst>
                                      </p:cBhvr>
                                      <p:tavLst>
                                        <p:tav tm="0">
                                          <p:val>
                                            <p:strVal val="#ppt_x-1"/>
                                          </p:val>
                                        </p:tav>
                                        <p:tav tm="100000">
                                          <p:val>
                                            <p:strVal val="#ppt_x"/>
                                          </p:val>
                                        </p:tav>
                                      </p:tavLst>
                                    </p:anim>
                                  </p:childTnLst>
                                </p:cTn>
                              </p:par>
                              <p:par>
                                <p:cTn id="8" presetID="10" presetClass="entr" presetSubtype="0" fill="hold" nodeType="withEffect">
                                  <p:stCondLst>
                                    <p:cond delay="0"/>
                                  </p:stCondLst>
                                  <p:childTnLst>
                                    <p:set>
                                      <p:cBhvr>
                                        <p:cTn id="9" dur="1" fill="hold">
                                          <p:stCondLst>
                                            <p:cond delay="0"/>
                                          </p:stCondLst>
                                        </p:cTn>
                                        <p:tgtEl>
                                          <p:spTgt spid="1510"/>
                                        </p:tgtEl>
                                        <p:attrNameLst>
                                          <p:attrName>style.visibility</p:attrName>
                                        </p:attrNameLst>
                                      </p:cBhvr>
                                      <p:to>
                                        <p:strVal val="visible"/>
                                      </p:to>
                                    </p:set>
                                    <p:animEffect transition="in" filter="fade">
                                      <p:cBhvr>
                                        <p:cTn id="10" dur="500"/>
                                        <p:tgtEl>
                                          <p:spTgt spid="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p7"/>
          <p:cNvSpPr/>
          <p:nvPr/>
        </p:nvSpPr>
        <p:spPr>
          <a:xfrm>
            <a:off x="-3619" y="4074863"/>
            <a:ext cx="4880666" cy="449091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497" name="Google Shape;497;p7"/>
          <p:cNvPicPr preferRelativeResize="0"/>
          <p:nvPr/>
        </p:nvPicPr>
        <p:blipFill rotWithShape="1">
          <a:blip r:embed="rId3">
            <a:alphaModFix/>
          </a:blip>
          <a:srcRect/>
          <a:stretch/>
        </p:blipFill>
        <p:spPr>
          <a:xfrm>
            <a:off x="-2695453" y="2125886"/>
            <a:ext cx="3017699" cy="3017699"/>
          </a:xfrm>
          <a:prstGeom prst="rect">
            <a:avLst/>
          </a:prstGeom>
          <a:noFill/>
          <a:ln>
            <a:noFill/>
          </a:ln>
        </p:spPr>
      </p:pic>
      <p:sp>
        <p:nvSpPr>
          <p:cNvPr id="498" name="Google Shape;498;p7"/>
          <p:cNvSpPr/>
          <p:nvPr/>
        </p:nvSpPr>
        <p:spPr>
          <a:xfrm>
            <a:off x="3243014" y="1001486"/>
            <a:ext cx="2119086" cy="22488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99" name="Google Shape;499;p7"/>
          <p:cNvSpPr txBox="1">
            <a:spLocks noGrp="1"/>
          </p:cNvSpPr>
          <p:nvPr>
            <p:ph type="body" idx="1"/>
          </p:nvPr>
        </p:nvSpPr>
        <p:spPr>
          <a:xfrm>
            <a:off x="4877044" y="832576"/>
            <a:ext cx="3621285" cy="2248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1600"/>
              </a:spcAft>
              <a:buSzPts val="1400"/>
              <a:buNone/>
            </a:pPr>
            <a:r>
              <a:rPr lang="en-US" sz="1800">
                <a:latin typeface="Open Sans"/>
                <a:ea typeface="Open Sans"/>
                <a:cs typeface="Open Sans"/>
                <a:sym typeface="Open Sans"/>
              </a:rPr>
              <a:t>Di Indonesia, industri kreatif sesungguhnya telah berkembang jauh sebelum 1997, namun masyarakat sebagai pelaku usaha secara tidak sadar telah mengimplementasikannya.</a:t>
            </a:r>
            <a:endParaRPr>
              <a:latin typeface="Open Sans"/>
              <a:ea typeface="Open Sans"/>
              <a:cs typeface="Open Sans"/>
              <a:sym typeface="Open Sans"/>
            </a:endParaRPr>
          </a:p>
        </p:txBody>
      </p:sp>
      <p:pic>
        <p:nvPicPr>
          <p:cNvPr id="500" name="Google Shape;500;p7"/>
          <p:cNvPicPr preferRelativeResize="0"/>
          <p:nvPr/>
        </p:nvPicPr>
        <p:blipFill rotWithShape="1">
          <a:blip r:embed="rId4">
            <a:alphaModFix/>
          </a:blip>
          <a:srcRect/>
          <a:stretch/>
        </p:blipFill>
        <p:spPr>
          <a:xfrm>
            <a:off x="3613533" y="4074864"/>
            <a:ext cx="1068636" cy="1068636"/>
          </a:xfrm>
          <a:prstGeom prst="rect">
            <a:avLst/>
          </a:prstGeom>
          <a:noFill/>
          <a:ln>
            <a:noFill/>
          </a:ln>
        </p:spPr>
      </p:pic>
      <p:pic>
        <p:nvPicPr>
          <p:cNvPr id="501" name="Google Shape;501;p7"/>
          <p:cNvPicPr preferRelativeResize="0"/>
          <p:nvPr/>
        </p:nvPicPr>
        <p:blipFill rotWithShape="1">
          <a:blip r:embed="rId4">
            <a:alphaModFix/>
          </a:blip>
          <a:srcRect/>
          <a:stretch/>
        </p:blipFill>
        <p:spPr>
          <a:xfrm>
            <a:off x="4671369" y="4074864"/>
            <a:ext cx="1068636" cy="1068636"/>
          </a:xfrm>
          <a:prstGeom prst="rect">
            <a:avLst/>
          </a:prstGeom>
          <a:noFill/>
          <a:ln>
            <a:noFill/>
          </a:ln>
        </p:spPr>
      </p:pic>
      <p:pic>
        <p:nvPicPr>
          <p:cNvPr id="502" name="Google Shape;502;p7"/>
          <p:cNvPicPr preferRelativeResize="0"/>
          <p:nvPr/>
        </p:nvPicPr>
        <p:blipFill rotWithShape="1">
          <a:blip r:embed="rId4">
            <a:alphaModFix/>
          </a:blip>
          <a:srcRect/>
          <a:stretch/>
        </p:blipFill>
        <p:spPr>
          <a:xfrm>
            <a:off x="5742095" y="4074864"/>
            <a:ext cx="1068636" cy="1068636"/>
          </a:xfrm>
          <a:prstGeom prst="rect">
            <a:avLst/>
          </a:prstGeom>
          <a:noFill/>
          <a:ln>
            <a:noFill/>
          </a:ln>
        </p:spPr>
      </p:pic>
      <p:pic>
        <p:nvPicPr>
          <p:cNvPr id="503" name="Google Shape;503;p7"/>
          <p:cNvPicPr preferRelativeResize="0"/>
          <p:nvPr/>
        </p:nvPicPr>
        <p:blipFill rotWithShape="1">
          <a:blip r:embed="rId4">
            <a:alphaModFix/>
          </a:blip>
          <a:srcRect/>
          <a:stretch/>
        </p:blipFill>
        <p:spPr>
          <a:xfrm>
            <a:off x="6812810" y="4074864"/>
            <a:ext cx="1068636" cy="1068636"/>
          </a:xfrm>
          <a:prstGeom prst="rect">
            <a:avLst/>
          </a:prstGeom>
          <a:noFill/>
          <a:ln>
            <a:noFill/>
          </a:ln>
        </p:spPr>
      </p:pic>
      <p:pic>
        <p:nvPicPr>
          <p:cNvPr id="504" name="Google Shape;504;p7"/>
          <p:cNvPicPr preferRelativeResize="0"/>
          <p:nvPr/>
        </p:nvPicPr>
        <p:blipFill rotWithShape="1">
          <a:blip r:embed="rId4">
            <a:alphaModFix/>
          </a:blip>
          <a:srcRect/>
          <a:stretch/>
        </p:blipFill>
        <p:spPr>
          <a:xfrm>
            <a:off x="7884105" y="4074864"/>
            <a:ext cx="1068636" cy="1068636"/>
          </a:xfrm>
          <a:prstGeom prst="rect">
            <a:avLst/>
          </a:prstGeom>
          <a:noFill/>
          <a:ln>
            <a:noFill/>
          </a:ln>
        </p:spPr>
      </p:pic>
      <p:pic>
        <p:nvPicPr>
          <p:cNvPr id="505" name="Google Shape;505;p7"/>
          <p:cNvPicPr preferRelativeResize="0"/>
          <p:nvPr/>
        </p:nvPicPr>
        <p:blipFill rotWithShape="1">
          <a:blip r:embed="rId4">
            <a:alphaModFix/>
          </a:blip>
          <a:srcRect/>
          <a:stretch/>
        </p:blipFill>
        <p:spPr>
          <a:xfrm>
            <a:off x="8948096" y="4074864"/>
            <a:ext cx="1068636" cy="1068636"/>
          </a:xfrm>
          <a:prstGeom prst="rect">
            <a:avLst/>
          </a:prstGeom>
          <a:noFill/>
          <a:ln>
            <a:noFill/>
          </a:ln>
        </p:spPr>
      </p:pic>
      <p:sp>
        <p:nvSpPr>
          <p:cNvPr id="506" name="Google Shape;506;p7"/>
          <p:cNvSpPr/>
          <p:nvPr/>
        </p:nvSpPr>
        <p:spPr>
          <a:xfrm rot="10800000">
            <a:off x="3540139" y="4073256"/>
            <a:ext cx="1336905" cy="1122595"/>
          </a:xfrm>
          <a:prstGeom prst="triangle">
            <a:avLst>
              <a:gd name="adj" fmla="val 10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507" name="Google Shape;507;p7"/>
          <p:cNvPicPr preferRelativeResize="0"/>
          <p:nvPr/>
        </p:nvPicPr>
        <p:blipFill rotWithShape="1">
          <a:blip r:embed="rId3">
            <a:alphaModFix/>
          </a:blip>
          <a:srcRect/>
          <a:stretch/>
        </p:blipFill>
        <p:spPr>
          <a:xfrm>
            <a:off x="-2704108" y="-891813"/>
            <a:ext cx="3017699" cy="3017699"/>
          </a:xfrm>
          <a:prstGeom prst="rect">
            <a:avLst/>
          </a:prstGeom>
          <a:noFill/>
          <a:ln>
            <a:noFill/>
          </a:ln>
        </p:spPr>
      </p:pic>
      <p:sp>
        <p:nvSpPr>
          <p:cNvPr id="508" name="Google Shape;508;p7"/>
          <p:cNvSpPr/>
          <p:nvPr/>
        </p:nvSpPr>
        <p:spPr>
          <a:xfrm rot="10800000">
            <a:off x="377229" y="1243872"/>
            <a:ext cx="1708322" cy="1436697"/>
          </a:xfrm>
          <a:prstGeom prst="triangle">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09" name="Google Shape;509;p7"/>
          <p:cNvSpPr/>
          <p:nvPr/>
        </p:nvSpPr>
        <p:spPr>
          <a:xfrm>
            <a:off x="2468843" y="4080939"/>
            <a:ext cx="1068636" cy="106863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510" name="Google Shape;510;p7"/>
          <p:cNvGrpSpPr/>
          <p:nvPr/>
        </p:nvGrpSpPr>
        <p:grpSpPr>
          <a:xfrm>
            <a:off x="696791" y="954807"/>
            <a:ext cx="4309528" cy="2393960"/>
            <a:chOff x="314703" y="1285875"/>
            <a:chExt cx="4629580" cy="2571750"/>
          </a:xfrm>
        </p:grpSpPr>
        <p:pic>
          <p:nvPicPr>
            <p:cNvPr id="511" name="Google Shape;511;p7"/>
            <p:cNvPicPr preferRelativeResize="0"/>
            <p:nvPr/>
          </p:nvPicPr>
          <p:blipFill rotWithShape="1">
            <a:blip r:embed="rId5">
              <a:alphaModFix/>
            </a:blip>
            <a:srcRect/>
            <a:stretch/>
          </p:blipFill>
          <p:spPr>
            <a:xfrm>
              <a:off x="638978" y="1423374"/>
              <a:ext cx="3664133" cy="2309579"/>
            </a:xfrm>
            <a:prstGeom prst="rect">
              <a:avLst/>
            </a:prstGeom>
            <a:noFill/>
            <a:ln>
              <a:noFill/>
            </a:ln>
          </p:spPr>
        </p:pic>
        <p:grpSp>
          <p:nvGrpSpPr>
            <p:cNvPr id="512" name="Google Shape;512;p7"/>
            <p:cNvGrpSpPr/>
            <p:nvPr/>
          </p:nvGrpSpPr>
          <p:grpSpPr>
            <a:xfrm>
              <a:off x="314703" y="1285875"/>
              <a:ext cx="4629580" cy="2571750"/>
              <a:chOff x="281653" y="1259974"/>
              <a:chExt cx="4629580" cy="2571750"/>
            </a:xfrm>
          </p:grpSpPr>
          <p:sp>
            <p:nvSpPr>
              <p:cNvPr id="513" name="Google Shape;513;p7"/>
              <p:cNvSpPr/>
              <p:nvPr/>
            </p:nvSpPr>
            <p:spPr>
              <a:xfrm rot="-5400000">
                <a:off x="1310568" y="231059"/>
                <a:ext cx="2571750" cy="4629580"/>
              </a:xfrm>
              <a:custGeom>
                <a:avLst/>
                <a:gdLst/>
                <a:ahLst/>
                <a:cxnLst/>
                <a:rect l="l" t="t" r="r" b="b"/>
                <a:pathLst>
                  <a:path w="2571750" h="4629580" extrusionOk="0">
                    <a:moveTo>
                      <a:pt x="2355467" y="420844"/>
                    </a:moveTo>
                    <a:cubicBezTo>
                      <a:pt x="2355467" y="402000"/>
                      <a:pt x="2340191" y="386724"/>
                      <a:pt x="2321347" y="386724"/>
                    </a:cubicBezTo>
                    <a:lnTo>
                      <a:pt x="250404" y="386724"/>
                    </a:lnTo>
                    <a:cubicBezTo>
                      <a:pt x="231560" y="386724"/>
                      <a:pt x="216284" y="402000"/>
                      <a:pt x="216284" y="420844"/>
                    </a:cubicBezTo>
                    <a:lnTo>
                      <a:pt x="216284" y="3936783"/>
                    </a:lnTo>
                    <a:cubicBezTo>
                      <a:pt x="216284" y="3955627"/>
                      <a:pt x="231560" y="3970903"/>
                      <a:pt x="250404" y="3970903"/>
                    </a:cubicBezTo>
                    <a:lnTo>
                      <a:pt x="2321347" y="3970903"/>
                    </a:lnTo>
                    <a:cubicBezTo>
                      <a:pt x="2340191" y="3970903"/>
                      <a:pt x="2355467" y="3955627"/>
                      <a:pt x="2355467" y="3936783"/>
                    </a:cubicBezTo>
                    <a:close/>
                    <a:moveTo>
                      <a:pt x="2571750" y="182028"/>
                    </a:moveTo>
                    <a:lnTo>
                      <a:pt x="2571750" y="4447552"/>
                    </a:lnTo>
                    <a:cubicBezTo>
                      <a:pt x="2571750" y="4548083"/>
                      <a:pt x="2490253" y="4629580"/>
                      <a:pt x="2389722" y="4629580"/>
                    </a:cubicBezTo>
                    <a:lnTo>
                      <a:pt x="182028" y="4629580"/>
                    </a:lnTo>
                    <a:cubicBezTo>
                      <a:pt x="81497" y="4629580"/>
                      <a:pt x="0" y="4548083"/>
                      <a:pt x="0" y="4447552"/>
                    </a:cubicBezTo>
                    <a:lnTo>
                      <a:pt x="0" y="182028"/>
                    </a:lnTo>
                    <a:cubicBezTo>
                      <a:pt x="0" y="81497"/>
                      <a:pt x="81497" y="0"/>
                      <a:pt x="182028" y="0"/>
                    </a:cubicBezTo>
                    <a:lnTo>
                      <a:pt x="2389722" y="0"/>
                    </a:lnTo>
                    <a:cubicBezTo>
                      <a:pt x="2490253" y="0"/>
                      <a:pt x="2571750" y="81497"/>
                      <a:pt x="2571750" y="182028"/>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4" name="Google Shape;514;p7"/>
              <p:cNvSpPr/>
              <p:nvPr/>
            </p:nvSpPr>
            <p:spPr>
              <a:xfrm rot="-5400000">
                <a:off x="-157378" y="2573123"/>
                <a:ext cx="1285875" cy="68451"/>
              </a:xfrm>
              <a:prstGeom prst="roundRect">
                <a:avLst>
                  <a:gd name="adj" fmla="val 50000"/>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7"/>
              <p:cNvSpPr/>
              <p:nvPr/>
            </p:nvSpPr>
            <p:spPr>
              <a:xfrm rot="-5400000">
                <a:off x="4406965" y="2406715"/>
                <a:ext cx="330070" cy="330070"/>
              </a:xfrm>
              <a:prstGeom prst="ellipse">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516" name="Google Shape;516;p7"/>
          <p:cNvSpPr/>
          <p:nvPr/>
        </p:nvSpPr>
        <p:spPr>
          <a:xfrm>
            <a:off x="1398878" y="4073256"/>
            <a:ext cx="1068636" cy="1068636"/>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17" name="Google Shape;517;p7"/>
          <p:cNvSpPr/>
          <p:nvPr/>
        </p:nvSpPr>
        <p:spPr>
          <a:xfrm rot="10800000" flipH="1">
            <a:off x="330901" y="4064751"/>
            <a:ext cx="1073951" cy="1122595"/>
          </a:xfrm>
          <a:prstGeom prst="triangle">
            <a:avLst>
              <a:gd name="adj" fmla="val 10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518" name="Google Shape;518;p7"/>
          <p:cNvGrpSpPr/>
          <p:nvPr/>
        </p:nvGrpSpPr>
        <p:grpSpPr>
          <a:xfrm>
            <a:off x="0" y="4662237"/>
            <a:ext cx="9144000" cy="481263"/>
            <a:chOff x="0" y="4662237"/>
            <a:chExt cx="9144000" cy="481263"/>
          </a:xfrm>
        </p:grpSpPr>
        <p:pic>
          <p:nvPicPr>
            <p:cNvPr id="519" name="Google Shape;519;p7"/>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520" name="Google Shape;520;p7"/>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10"/>
                                        </p:tgtEl>
                                        <p:attrNameLst>
                                          <p:attrName>style.visibility</p:attrName>
                                        </p:attrNameLst>
                                      </p:cBhvr>
                                      <p:to>
                                        <p:strVal val="visible"/>
                                      </p:to>
                                    </p:set>
                                    <p:anim calcmode="lin" valueType="num">
                                      <p:cBhvr additive="base">
                                        <p:cTn id="7" dur="1400"/>
                                        <p:tgtEl>
                                          <p:spTgt spid="510"/>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200"/>
                                  </p:stCondLst>
                                  <p:childTnLst>
                                    <p:set>
                                      <p:cBhvr>
                                        <p:cTn id="9" dur="1" fill="hold">
                                          <p:stCondLst>
                                            <p:cond delay="0"/>
                                          </p:stCondLst>
                                        </p:cTn>
                                        <p:tgtEl>
                                          <p:spTgt spid="499">
                                            <p:txEl>
                                              <p:pRg st="0" end="0"/>
                                            </p:txEl>
                                          </p:spTgt>
                                        </p:tgtEl>
                                        <p:attrNameLst>
                                          <p:attrName>style.visibility</p:attrName>
                                        </p:attrNameLst>
                                      </p:cBhvr>
                                      <p:to>
                                        <p:strVal val="visible"/>
                                      </p:to>
                                    </p:set>
                                    <p:anim calcmode="lin" valueType="num">
                                      <p:cBhvr additive="base">
                                        <p:cTn id="10" dur="500"/>
                                        <p:tgtEl>
                                          <p:spTgt spid="499">
                                            <p:txEl>
                                              <p:pRg st="0" end="0"/>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520"/>
        <p:cNvGrpSpPr/>
        <p:nvPr/>
      </p:nvGrpSpPr>
      <p:grpSpPr>
        <a:xfrm>
          <a:off x="0" y="0"/>
          <a:ext cx="0" cy="0"/>
          <a:chOff x="0" y="0"/>
          <a:chExt cx="0" cy="0"/>
        </a:xfrm>
      </p:grpSpPr>
      <p:pic>
        <p:nvPicPr>
          <p:cNvPr id="1521" name="Google Shape;1521;p70" descr="Bubble chart&#10;&#10;Description automatically generated"/>
          <p:cNvPicPr preferRelativeResize="0"/>
          <p:nvPr/>
        </p:nvPicPr>
        <p:blipFill rotWithShape="1">
          <a:blip r:embed="rId3">
            <a:alphaModFix/>
          </a:blip>
          <a:srcRect/>
          <a:stretch/>
        </p:blipFill>
        <p:spPr>
          <a:xfrm>
            <a:off x="0" y="3578728"/>
            <a:ext cx="1551382" cy="1551382"/>
          </a:xfrm>
          <a:prstGeom prst="rect">
            <a:avLst/>
          </a:prstGeom>
          <a:noFill/>
          <a:ln>
            <a:noFill/>
          </a:ln>
        </p:spPr>
      </p:pic>
      <p:pic>
        <p:nvPicPr>
          <p:cNvPr id="1522" name="Google Shape;1522;p70" descr="Bubble chart&#10;&#10;Description automatically generated"/>
          <p:cNvPicPr preferRelativeResize="0"/>
          <p:nvPr/>
        </p:nvPicPr>
        <p:blipFill rotWithShape="1">
          <a:blip r:embed="rId3">
            <a:alphaModFix/>
          </a:blip>
          <a:srcRect/>
          <a:stretch/>
        </p:blipFill>
        <p:spPr>
          <a:xfrm>
            <a:off x="1551382" y="3578728"/>
            <a:ext cx="1551382" cy="1551382"/>
          </a:xfrm>
          <a:prstGeom prst="rect">
            <a:avLst/>
          </a:prstGeom>
          <a:noFill/>
          <a:ln>
            <a:noFill/>
          </a:ln>
        </p:spPr>
      </p:pic>
      <p:pic>
        <p:nvPicPr>
          <p:cNvPr id="1523" name="Google Shape;1523;p70" descr="Bubble chart&#10;&#10;Description automatically generated"/>
          <p:cNvPicPr preferRelativeResize="0"/>
          <p:nvPr/>
        </p:nvPicPr>
        <p:blipFill rotWithShape="1">
          <a:blip r:embed="rId3">
            <a:alphaModFix/>
          </a:blip>
          <a:srcRect/>
          <a:stretch/>
        </p:blipFill>
        <p:spPr>
          <a:xfrm>
            <a:off x="3102764" y="3578728"/>
            <a:ext cx="1551382" cy="1551382"/>
          </a:xfrm>
          <a:prstGeom prst="rect">
            <a:avLst/>
          </a:prstGeom>
          <a:noFill/>
          <a:ln>
            <a:noFill/>
          </a:ln>
        </p:spPr>
      </p:pic>
      <p:pic>
        <p:nvPicPr>
          <p:cNvPr id="1524" name="Google Shape;1524;p70" descr="Bubble chart&#10;&#10;Description automatically generated"/>
          <p:cNvPicPr preferRelativeResize="0"/>
          <p:nvPr/>
        </p:nvPicPr>
        <p:blipFill rotWithShape="1">
          <a:blip r:embed="rId3">
            <a:alphaModFix/>
          </a:blip>
          <a:srcRect/>
          <a:stretch/>
        </p:blipFill>
        <p:spPr>
          <a:xfrm>
            <a:off x="-6433" y="2027856"/>
            <a:ext cx="1551382" cy="1551382"/>
          </a:xfrm>
          <a:prstGeom prst="rect">
            <a:avLst/>
          </a:prstGeom>
          <a:noFill/>
          <a:ln>
            <a:noFill/>
          </a:ln>
        </p:spPr>
      </p:pic>
      <p:pic>
        <p:nvPicPr>
          <p:cNvPr id="1525" name="Google Shape;1525;p70" descr="Bubble chart&#10;&#10;Description automatically generated"/>
          <p:cNvPicPr preferRelativeResize="0"/>
          <p:nvPr/>
        </p:nvPicPr>
        <p:blipFill rotWithShape="1">
          <a:blip r:embed="rId3">
            <a:alphaModFix/>
          </a:blip>
          <a:srcRect/>
          <a:stretch/>
        </p:blipFill>
        <p:spPr>
          <a:xfrm>
            <a:off x="1537450" y="2027856"/>
            <a:ext cx="1551382" cy="1551382"/>
          </a:xfrm>
          <a:prstGeom prst="rect">
            <a:avLst/>
          </a:prstGeom>
          <a:noFill/>
          <a:ln>
            <a:noFill/>
          </a:ln>
        </p:spPr>
      </p:pic>
      <p:pic>
        <p:nvPicPr>
          <p:cNvPr id="1526" name="Google Shape;1526;p70" descr="Bubble chart&#10;&#10;Description automatically generated"/>
          <p:cNvPicPr preferRelativeResize="0"/>
          <p:nvPr/>
        </p:nvPicPr>
        <p:blipFill rotWithShape="1">
          <a:blip r:embed="rId3">
            <a:alphaModFix/>
          </a:blip>
          <a:srcRect/>
          <a:stretch/>
        </p:blipFill>
        <p:spPr>
          <a:xfrm>
            <a:off x="-6433" y="483986"/>
            <a:ext cx="1551382" cy="1551382"/>
          </a:xfrm>
          <a:prstGeom prst="rect">
            <a:avLst/>
          </a:prstGeom>
          <a:noFill/>
          <a:ln>
            <a:noFill/>
          </a:ln>
        </p:spPr>
      </p:pic>
      <p:sp>
        <p:nvSpPr>
          <p:cNvPr id="1527" name="Google Shape;1527;p70"/>
          <p:cNvSpPr/>
          <p:nvPr/>
        </p:nvSpPr>
        <p:spPr>
          <a:xfrm rot="-5400000">
            <a:off x="-1861713" y="-485333"/>
            <a:ext cx="7346788" cy="6333438"/>
          </a:xfrm>
          <a:prstGeom prst="triangle">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Maitree"/>
              <a:ea typeface="Maitree"/>
              <a:cs typeface="Maitree"/>
              <a:sym typeface="Maitree"/>
            </a:endParaRPr>
          </a:p>
        </p:txBody>
      </p:sp>
      <p:sp>
        <p:nvSpPr>
          <p:cNvPr id="1528" name="Google Shape;1528;p70"/>
          <p:cNvSpPr txBox="1">
            <a:spLocks noGrp="1"/>
          </p:cNvSpPr>
          <p:nvPr>
            <p:ph type="title"/>
          </p:nvPr>
        </p:nvSpPr>
        <p:spPr>
          <a:xfrm>
            <a:off x="1968881" y="2535496"/>
            <a:ext cx="5728742"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3200" b="1">
                <a:latin typeface="Arial"/>
                <a:ea typeface="Arial"/>
                <a:cs typeface="Arial"/>
                <a:sym typeface="Arial"/>
              </a:rPr>
              <a:t>Product Life Cycle, Reuse, dan Recycling</a:t>
            </a:r>
            <a:endParaRPr sz="3200" b="1">
              <a:latin typeface="Arial"/>
              <a:ea typeface="Arial"/>
              <a:cs typeface="Arial"/>
              <a:sym typeface="Arial"/>
            </a:endParaRPr>
          </a:p>
        </p:txBody>
      </p:sp>
      <p:sp>
        <p:nvSpPr>
          <p:cNvPr id="1529" name="Google Shape;1529;p70"/>
          <p:cNvSpPr txBox="1">
            <a:spLocks noGrp="1"/>
          </p:cNvSpPr>
          <p:nvPr>
            <p:ph type="title" idx="2"/>
          </p:nvPr>
        </p:nvSpPr>
        <p:spPr>
          <a:xfrm>
            <a:off x="2907252" y="717886"/>
            <a:ext cx="3852000" cy="19635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2000"/>
              <a:buNone/>
            </a:pPr>
            <a:r>
              <a:rPr lang="en-US">
                <a:latin typeface="Arial"/>
                <a:ea typeface="Arial"/>
                <a:cs typeface="Arial"/>
                <a:sym typeface="Arial"/>
              </a:rPr>
              <a:t>E</a:t>
            </a:r>
            <a:endParaRPr>
              <a:latin typeface="Arial"/>
              <a:ea typeface="Arial"/>
              <a:cs typeface="Arial"/>
              <a:sym typeface="Arial"/>
            </a:endParaRPr>
          </a:p>
        </p:txBody>
      </p:sp>
      <p:grpSp>
        <p:nvGrpSpPr>
          <p:cNvPr id="1530" name="Google Shape;1530;p70"/>
          <p:cNvGrpSpPr/>
          <p:nvPr/>
        </p:nvGrpSpPr>
        <p:grpSpPr>
          <a:xfrm>
            <a:off x="0" y="4662237"/>
            <a:ext cx="9144000" cy="481263"/>
            <a:chOff x="0" y="4662237"/>
            <a:chExt cx="9144000" cy="481263"/>
          </a:xfrm>
        </p:grpSpPr>
        <p:pic>
          <p:nvPicPr>
            <p:cNvPr id="1531" name="Google Shape;1531;p70"/>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532" name="Google Shape;1532;p70"/>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29"/>
                                        </p:tgtEl>
                                        <p:attrNameLst>
                                          <p:attrName>style.visibility</p:attrName>
                                        </p:attrNameLst>
                                      </p:cBhvr>
                                      <p:to>
                                        <p:strVal val="visible"/>
                                      </p:to>
                                    </p:set>
                                    <p:animEffect transition="in" filter="fade">
                                      <p:cBhvr>
                                        <p:cTn id="7" dur="500"/>
                                        <p:tgtEl>
                                          <p:spTgt spid="1529"/>
                                        </p:tgtEl>
                                      </p:cBhvr>
                                    </p:animEffect>
                                  </p:childTnLst>
                                </p:cTn>
                              </p:par>
                              <p:par>
                                <p:cTn id="8" presetID="10" presetClass="entr" presetSubtype="0" fill="hold" nodeType="withEffect">
                                  <p:stCondLst>
                                    <p:cond delay="100"/>
                                  </p:stCondLst>
                                  <p:childTnLst>
                                    <p:set>
                                      <p:cBhvr>
                                        <p:cTn id="9" dur="1" fill="hold">
                                          <p:stCondLst>
                                            <p:cond delay="0"/>
                                          </p:stCondLst>
                                        </p:cTn>
                                        <p:tgtEl>
                                          <p:spTgt spid="1528"/>
                                        </p:tgtEl>
                                        <p:attrNameLst>
                                          <p:attrName>style.visibility</p:attrName>
                                        </p:attrNameLst>
                                      </p:cBhvr>
                                      <p:to>
                                        <p:strVal val="visible"/>
                                      </p:to>
                                    </p:set>
                                    <p:animEffect transition="in" filter="fade">
                                      <p:cBhvr>
                                        <p:cTn id="10" dur="500"/>
                                        <p:tgtEl>
                                          <p:spTgt spid="1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536"/>
        <p:cNvGrpSpPr/>
        <p:nvPr/>
      </p:nvGrpSpPr>
      <p:grpSpPr>
        <a:xfrm>
          <a:off x="0" y="0"/>
          <a:ext cx="0" cy="0"/>
          <a:chOff x="0" y="0"/>
          <a:chExt cx="0" cy="0"/>
        </a:xfrm>
      </p:grpSpPr>
      <p:sp>
        <p:nvSpPr>
          <p:cNvPr id="1537" name="Google Shape;1537;p71"/>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538" name="Google Shape;1538;p71"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1539" name="Google Shape;1539;p71"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1540" name="Google Shape;1540;p71"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1541" name="Google Shape;1541;p71"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1542" name="Google Shape;1542;p71"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1543" name="Google Shape;1543;p71"/>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44" name="Google Shape;1544;p71"/>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45" name="Google Shape;1545;p71"/>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46" name="Google Shape;1546;p71"/>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47" name="Google Shape;1547;p71"/>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48" name="Google Shape;1548;p71"/>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49" name="Google Shape;1549;p71"/>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50" name="Google Shape;1550;p71"/>
          <p:cNvSpPr txBox="1"/>
          <p:nvPr/>
        </p:nvSpPr>
        <p:spPr>
          <a:xfrm>
            <a:off x="1043661" y="1723009"/>
            <a:ext cx="5297318"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5"/>
              </a:buClr>
              <a:buSzPts val="3600"/>
              <a:buFont typeface="Londrina Solid"/>
              <a:buNone/>
            </a:pPr>
            <a:r>
              <a:rPr lang="en-US" sz="8800" b="1" i="0" u="none" strike="noStrike" cap="none">
                <a:solidFill>
                  <a:schemeClr val="accent5"/>
                </a:solidFill>
                <a:latin typeface="Arial"/>
                <a:ea typeface="Arial"/>
                <a:cs typeface="Arial"/>
                <a:sym typeface="Arial"/>
              </a:rPr>
              <a:t>1</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5"/>
                </a:solidFill>
                <a:latin typeface="Arial"/>
                <a:ea typeface="Arial"/>
                <a:cs typeface="Arial"/>
                <a:sym typeface="Arial"/>
              </a:rPr>
              <a:t>Product Life Cycle</a:t>
            </a:r>
            <a:endParaRPr sz="3600" b="1" i="0" u="none" strike="noStrike" cap="none">
              <a:solidFill>
                <a:schemeClr val="accent1"/>
              </a:solidFill>
              <a:latin typeface="Arial"/>
              <a:ea typeface="Arial"/>
              <a:cs typeface="Arial"/>
              <a:sym typeface="Arial"/>
            </a:endParaRPr>
          </a:p>
        </p:txBody>
      </p:sp>
      <p:grpSp>
        <p:nvGrpSpPr>
          <p:cNvPr id="1551" name="Google Shape;1551;p71"/>
          <p:cNvGrpSpPr/>
          <p:nvPr/>
        </p:nvGrpSpPr>
        <p:grpSpPr>
          <a:xfrm>
            <a:off x="0" y="4662237"/>
            <a:ext cx="9144000" cy="481263"/>
            <a:chOff x="0" y="4662237"/>
            <a:chExt cx="9144000" cy="481263"/>
          </a:xfrm>
        </p:grpSpPr>
        <p:pic>
          <p:nvPicPr>
            <p:cNvPr id="1552" name="Google Shape;1552;p71"/>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1553" name="Google Shape;1553;p71"/>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50"/>
                                        </p:tgtEl>
                                        <p:attrNameLst>
                                          <p:attrName>style.visibility</p:attrName>
                                        </p:attrNameLst>
                                      </p:cBhvr>
                                      <p:to>
                                        <p:strVal val="visible"/>
                                      </p:to>
                                    </p:set>
                                    <p:animEffect transition="in" filter="fade">
                                      <p:cBhvr>
                                        <p:cTn id="7" dur="500"/>
                                        <p:tgtEl>
                                          <p:spTgt spid="1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557"/>
        <p:cNvGrpSpPr/>
        <p:nvPr/>
      </p:nvGrpSpPr>
      <p:grpSpPr>
        <a:xfrm>
          <a:off x="0" y="0"/>
          <a:ext cx="0" cy="0"/>
          <a:chOff x="0" y="0"/>
          <a:chExt cx="0" cy="0"/>
        </a:xfrm>
      </p:grpSpPr>
      <p:sp>
        <p:nvSpPr>
          <p:cNvPr id="1558" name="Google Shape;1558;p72"/>
          <p:cNvSpPr txBox="1">
            <a:spLocks noGrp="1"/>
          </p:cNvSpPr>
          <p:nvPr>
            <p:ph type="title"/>
          </p:nvPr>
        </p:nvSpPr>
        <p:spPr>
          <a:xfrm>
            <a:off x="713225" y="2266950"/>
            <a:ext cx="3858900" cy="2027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t>A PICTURE ALWAYS REINFORCES THE CONCEPT</a:t>
            </a:r>
            <a:endParaRPr/>
          </a:p>
        </p:txBody>
      </p:sp>
      <p:pic>
        <p:nvPicPr>
          <p:cNvPr id="1559" name="Google Shape;1559;p72"/>
          <p:cNvPicPr preferRelativeResize="0"/>
          <p:nvPr/>
        </p:nvPicPr>
        <p:blipFill rotWithShape="1">
          <a:blip r:embed="rId3">
            <a:alphaModFix/>
          </a:blip>
          <a:srcRect/>
          <a:stretch/>
        </p:blipFill>
        <p:spPr>
          <a:xfrm flipH="1">
            <a:off x="1529158" y="-22113"/>
            <a:ext cx="7740679" cy="5165613"/>
          </a:xfrm>
          <a:prstGeom prst="rect">
            <a:avLst/>
          </a:prstGeom>
          <a:noFill/>
          <a:ln>
            <a:noFill/>
          </a:ln>
        </p:spPr>
      </p:pic>
      <p:sp>
        <p:nvSpPr>
          <p:cNvPr id="1560" name="Google Shape;1560;p72"/>
          <p:cNvSpPr/>
          <p:nvPr/>
        </p:nvSpPr>
        <p:spPr>
          <a:xfrm>
            <a:off x="-603504" y="-18669"/>
            <a:ext cx="4572000" cy="516216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561" name="Google Shape;1561;p72"/>
          <p:cNvSpPr/>
          <p:nvPr/>
        </p:nvSpPr>
        <p:spPr>
          <a:xfrm>
            <a:off x="-629426" y="2380343"/>
            <a:ext cx="4572000" cy="2763157"/>
          </a:xfrm>
          <a:prstGeom prst="triangle">
            <a:avLst>
              <a:gd name="adj"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62" name="Google Shape;1562;p72"/>
          <p:cNvSpPr txBox="1"/>
          <p:nvPr/>
        </p:nvSpPr>
        <p:spPr>
          <a:xfrm>
            <a:off x="464695" y="1199247"/>
            <a:ext cx="3394205" cy="2248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1600"/>
              </a:spcAft>
              <a:buNone/>
            </a:pPr>
            <a:r>
              <a:rPr lang="en-US" sz="1800" b="1" i="0" u="none" strike="noStrike" cap="none">
                <a:solidFill>
                  <a:schemeClr val="lt1"/>
                </a:solidFill>
                <a:latin typeface="Open Sans"/>
                <a:ea typeface="Open Sans"/>
                <a:cs typeface="Open Sans"/>
                <a:sym typeface="Open Sans"/>
              </a:rPr>
              <a:t>Product life cycle </a:t>
            </a:r>
            <a:r>
              <a:rPr lang="en-US" sz="1800" b="0" i="0" u="none" strike="noStrike" cap="none">
                <a:solidFill>
                  <a:schemeClr val="lt1"/>
                </a:solidFill>
                <a:latin typeface="Open Sans"/>
                <a:ea typeface="Open Sans"/>
                <a:cs typeface="Open Sans"/>
                <a:sym typeface="Open Sans"/>
              </a:rPr>
              <a:t>berarti siklus sejak produk dihasilkan, dipasarkan, hingga produk tersebut hilang di pasaran.</a:t>
            </a:r>
            <a:endParaRPr sz="1800" b="0" i="0" u="none" strike="noStrike" cap="none">
              <a:solidFill>
                <a:schemeClr val="lt1"/>
              </a:solidFill>
              <a:latin typeface="Open Sans"/>
              <a:ea typeface="Open Sans"/>
              <a:cs typeface="Open Sans"/>
              <a:sym typeface="Open Sans"/>
            </a:endParaRPr>
          </a:p>
        </p:txBody>
      </p:sp>
      <p:pic>
        <p:nvPicPr>
          <p:cNvPr id="1563" name="Google Shape;1563;p72"/>
          <p:cNvPicPr preferRelativeResize="0"/>
          <p:nvPr/>
        </p:nvPicPr>
        <p:blipFill rotWithShape="1">
          <a:blip r:embed="rId4">
            <a:alphaModFix/>
          </a:blip>
          <a:srcRect/>
          <a:stretch/>
        </p:blipFill>
        <p:spPr>
          <a:xfrm>
            <a:off x="3967524" y="3864269"/>
            <a:ext cx="1279231" cy="1279231"/>
          </a:xfrm>
          <a:prstGeom prst="rect">
            <a:avLst/>
          </a:prstGeom>
          <a:noFill/>
          <a:ln>
            <a:noFill/>
          </a:ln>
        </p:spPr>
      </p:pic>
      <p:sp>
        <p:nvSpPr>
          <p:cNvPr id="1564" name="Google Shape;1564;p72"/>
          <p:cNvSpPr/>
          <p:nvPr/>
        </p:nvSpPr>
        <p:spPr>
          <a:xfrm>
            <a:off x="3967524" y="2800417"/>
            <a:ext cx="1279231" cy="1073580"/>
          </a:xfrm>
          <a:prstGeom prst="triangle">
            <a:avLst>
              <a:gd name="adj" fmla="val 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565" name="Google Shape;1565;p72"/>
          <p:cNvGrpSpPr/>
          <p:nvPr/>
        </p:nvGrpSpPr>
        <p:grpSpPr>
          <a:xfrm>
            <a:off x="0" y="4662237"/>
            <a:ext cx="9144000" cy="481263"/>
            <a:chOff x="0" y="4662237"/>
            <a:chExt cx="9144000" cy="481263"/>
          </a:xfrm>
        </p:grpSpPr>
        <p:pic>
          <p:nvPicPr>
            <p:cNvPr id="1566" name="Google Shape;1566;p72"/>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1567" name="Google Shape;1567;p72"/>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400"/>
                                  </p:stCondLst>
                                  <p:childTnLst>
                                    <p:set>
                                      <p:cBhvr>
                                        <p:cTn id="6" dur="1" fill="hold">
                                          <p:stCondLst>
                                            <p:cond delay="0"/>
                                          </p:stCondLst>
                                        </p:cTn>
                                        <p:tgtEl>
                                          <p:spTgt spid="1562"/>
                                        </p:tgtEl>
                                        <p:attrNameLst>
                                          <p:attrName>style.visibility</p:attrName>
                                        </p:attrNameLst>
                                      </p:cBhvr>
                                      <p:to>
                                        <p:strVal val="visible"/>
                                      </p:to>
                                    </p:set>
                                    <p:anim calcmode="lin" valueType="num">
                                      <p:cBhvr additive="base">
                                        <p:cTn id="7" dur="500"/>
                                        <p:tgtEl>
                                          <p:spTgt spid="1562"/>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571"/>
        <p:cNvGrpSpPr/>
        <p:nvPr/>
      </p:nvGrpSpPr>
      <p:grpSpPr>
        <a:xfrm>
          <a:off x="0" y="0"/>
          <a:ext cx="0" cy="0"/>
          <a:chOff x="0" y="0"/>
          <a:chExt cx="0" cy="0"/>
        </a:xfrm>
      </p:grpSpPr>
      <p:sp>
        <p:nvSpPr>
          <p:cNvPr id="1572" name="Google Shape;1572;p73"/>
          <p:cNvSpPr txBox="1">
            <a:spLocks noGrp="1"/>
          </p:cNvSpPr>
          <p:nvPr>
            <p:ph type="ctrTitle"/>
          </p:nvPr>
        </p:nvSpPr>
        <p:spPr>
          <a:xfrm>
            <a:off x="720000" y="860400"/>
            <a:ext cx="7704000" cy="907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700"/>
              <a:buNone/>
            </a:pPr>
            <a:r>
              <a:rPr lang="en-US" b="1">
                <a:latin typeface="Arial"/>
                <a:ea typeface="Arial"/>
                <a:cs typeface="Arial"/>
                <a:sym typeface="Arial"/>
              </a:rPr>
              <a:t>4 Fase </a:t>
            </a:r>
            <a:r>
              <a:rPr lang="en-US" b="1">
                <a:solidFill>
                  <a:schemeClr val="accent1"/>
                </a:solidFill>
                <a:latin typeface="Arial"/>
                <a:ea typeface="Arial"/>
                <a:cs typeface="Arial"/>
                <a:sym typeface="Arial"/>
              </a:rPr>
              <a:t>Product Life Cycle</a:t>
            </a:r>
            <a:endParaRPr/>
          </a:p>
        </p:txBody>
      </p:sp>
      <p:sp>
        <p:nvSpPr>
          <p:cNvPr id="1573" name="Google Shape;1573;p73"/>
          <p:cNvSpPr txBox="1">
            <a:spLocks noGrp="1"/>
          </p:cNvSpPr>
          <p:nvPr>
            <p:ph type="subTitle" idx="1"/>
          </p:nvPr>
        </p:nvSpPr>
        <p:spPr>
          <a:xfrm>
            <a:off x="1074279" y="3553325"/>
            <a:ext cx="1449300" cy="1047600"/>
          </a:xfrm>
          <a:prstGeom prst="rect">
            <a:avLst/>
          </a:prstGeom>
          <a:noFill/>
          <a:ln>
            <a:noFill/>
          </a:ln>
        </p:spPr>
        <p:txBody>
          <a:bodyPr spcFirstLastPara="1" wrap="square" lIns="91425" tIns="91425" rIns="91425" bIns="91425" anchor="t" anchorCtr="0">
            <a:noAutofit/>
          </a:bodyPr>
          <a:lstStyle/>
          <a:p>
            <a:pPr marL="457200" lvl="0" indent="-342900" algn="ctr" rtl="0">
              <a:lnSpc>
                <a:spcPct val="100000"/>
              </a:lnSpc>
              <a:spcBef>
                <a:spcPts val="0"/>
              </a:spcBef>
              <a:spcAft>
                <a:spcPts val="0"/>
              </a:spcAft>
              <a:buSzPts val="900"/>
              <a:buNone/>
            </a:pPr>
            <a:endParaRPr/>
          </a:p>
          <a:p>
            <a:pPr marL="457200" lvl="0" indent="-342900" algn="ctr" rtl="0">
              <a:lnSpc>
                <a:spcPct val="100000"/>
              </a:lnSpc>
              <a:spcBef>
                <a:spcPts val="0"/>
              </a:spcBef>
              <a:spcAft>
                <a:spcPts val="0"/>
              </a:spcAft>
              <a:buSzPts val="900"/>
              <a:buNone/>
            </a:pPr>
            <a:endParaRPr/>
          </a:p>
        </p:txBody>
      </p:sp>
      <p:sp>
        <p:nvSpPr>
          <p:cNvPr id="1574" name="Google Shape;1574;p73"/>
          <p:cNvSpPr txBox="1">
            <a:spLocks noGrp="1"/>
          </p:cNvSpPr>
          <p:nvPr>
            <p:ph type="subTitle" idx="2"/>
          </p:nvPr>
        </p:nvSpPr>
        <p:spPr>
          <a:xfrm>
            <a:off x="1073950" y="3241925"/>
            <a:ext cx="1449600" cy="1047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SzPts val="1600"/>
              <a:buFont typeface="Londrina Solid"/>
              <a:buNone/>
            </a:pPr>
            <a:r>
              <a:rPr lang="en-US" b="1">
                <a:latin typeface="Arial"/>
                <a:ea typeface="Arial"/>
                <a:cs typeface="Arial"/>
                <a:sym typeface="Arial"/>
              </a:rPr>
              <a:t>Product Introduction</a:t>
            </a:r>
            <a:endParaRPr/>
          </a:p>
          <a:p>
            <a:pPr marL="0" marR="0" lvl="0" indent="0" algn="ctr" rtl="0">
              <a:lnSpc>
                <a:spcPct val="100000"/>
              </a:lnSpc>
              <a:spcBef>
                <a:spcPts val="0"/>
              </a:spcBef>
              <a:spcAft>
                <a:spcPts val="0"/>
              </a:spcAft>
              <a:buSzPts val="1600"/>
              <a:buFont typeface="Londrina Solid"/>
              <a:buNone/>
            </a:pPr>
            <a:r>
              <a:rPr lang="en-US" sz="1200">
                <a:latin typeface="Open Sans"/>
                <a:ea typeface="Open Sans"/>
                <a:cs typeface="Open Sans"/>
                <a:sym typeface="Open Sans"/>
              </a:rPr>
              <a:t>Fase pengenalan produk</a:t>
            </a:r>
            <a:endParaRPr sz="1200" b="1">
              <a:latin typeface="Open Sans"/>
              <a:ea typeface="Open Sans"/>
              <a:cs typeface="Open Sans"/>
              <a:sym typeface="Open Sans"/>
            </a:endParaRPr>
          </a:p>
        </p:txBody>
      </p:sp>
      <p:pic>
        <p:nvPicPr>
          <p:cNvPr id="1575" name="Google Shape;1575;p73" descr="Shape&#10;&#10;Description automatically generated with low confidence"/>
          <p:cNvPicPr preferRelativeResize="0"/>
          <p:nvPr/>
        </p:nvPicPr>
        <p:blipFill rotWithShape="1">
          <a:blip r:embed="rId3">
            <a:alphaModFix/>
          </a:blip>
          <a:srcRect/>
          <a:stretch/>
        </p:blipFill>
        <p:spPr>
          <a:xfrm>
            <a:off x="1564260" y="2451195"/>
            <a:ext cx="463716" cy="463716"/>
          </a:xfrm>
          <a:prstGeom prst="rect">
            <a:avLst/>
          </a:prstGeom>
          <a:noFill/>
          <a:ln>
            <a:noFill/>
          </a:ln>
        </p:spPr>
      </p:pic>
      <p:pic>
        <p:nvPicPr>
          <p:cNvPr id="1576" name="Google Shape;1576;p73" descr="Shape&#10;&#10;Description automatically generated with low confidence"/>
          <p:cNvPicPr preferRelativeResize="0"/>
          <p:nvPr/>
        </p:nvPicPr>
        <p:blipFill rotWithShape="1">
          <a:blip r:embed="rId4">
            <a:alphaModFix/>
          </a:blip>
          <a:srcRect/>
          <a:stretch/>
        </p:blipFill>
        <p:spPr>
          <a:xfrm>
            <a:off x="3411408" y="2424036"/>
            <a:ext cx="463716" cy="463716"/>
          </a:xfrm>
          <a:prstGeom prst="rect">
            <a:avLst/>
          </a:prstGeom>
          <a:noFill/>
          <a:ln>
            <a:noFill/>
          </a:ln>
        </p:spPr>
      </p:pic>
      <p:pic>
        <p:nvPicPr>
          <p:cNvPr id="1577" name="Google Shape;1577;p73" descr="Shape&#10;&#10;Description automatically generated with low confidence"/>
          <p:cNvPicPr preferRelativeResize="0"/>
          <p:nvPr/>
        </p:nvPicPr>
        <p:blipFill rotWithShape="1">
          <a:blip r:embed="rId5">
            <a:alphaModFix/>
          </a:blip>
          <a:srcRect/>
          <a:stretch/>
        </p:blipFill>
        <p:spPr>
          <a:xfrm>
            <a:off x="5247043" y="2424036"/>
            <a:ext cx="502243" cy="502243"/>
          </a:xfrm>
          <a:prstGeom prst="rect">
            <a:avLst/>
          </a:prstGeom>
          <a:noFill/>
          <a:ln>
            <a:noFill/>
          </a:ln>
        </p:spPr>
      </p:pic>
      <p:pic>
        <p:nvPicPr>
          <p:cNvPr id="1578" name="Google Shape;1578;p73" descr="Shape&#10;&#10;Description automatically generated with low confidence"/>
          <p:cNvPicPr preferRelativeResize="0"/>
          <p:nvPr/>
        </p:nvPicPr>
        <p:blipFill rotWithShape="1">
          <a:blip r:embed="rId6">
            <a:alphaModFix/>
          </a:blip>
          <a:srcRect/>
          <a:stretch/>
        </p:blipFill>
        <p:spPr>
          <a:xfrm>
            <a:off x="7168786" y="2442142"/>
            <a:ext cx="420007" cy="420007"/>
          </a:xfrm>
          <a:prstGeom prst="rect">
            <a:avLst/>
          </a:prstGeom>
          <a:noFill/>
          <a:ln>
            <a:noFill/>
          </a:ln>
        </p:spPr>
      </p:pic>
      <p:sp>
        <p:nvSpPr>
          <p:cNvPr id="1579" name="Google Shape;1579;p73"/>
          <p:cNvSpPr txBox="1"/>
          <p:nvPr/>
        </p:nvSpPr>
        <p:spPr>
          <a:xfrm>
            <a:off x="2954682" y="3241925"/>
            <a:ext cx="1449600" cy="1047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1600"/>
              <a:buFont typeface="Londrina Solid"/>
              <a:buNone/>
            </a:pPr>
            <a:r>
              <a:rPr lang="en-US" sz="1600" b="1" i="0" u="none" strike="noStrike" cap="none">
                <a:solidFill>
                  <a:schemeClr val="lt1"/>
                </a:solidFill>
                <a:latin typeface="Arial"/>
                <a:ea typeface="Arial"/>
                <a:cs typeface="Arial"/>
                <a:sym typeface="Arial"/>
              </a:rPr>
              <a:t>Product Growth</a:t>
            </a:r>
            <a:endParaRPr/>
          </a:p>
          <a:p>
            <a:pPr marL="0" marR="0" lvl="0" indent="0" algn="ctr" rtl="0">
              <a:lnSpc>
                <a:spcPct val="100000"/>
              </a:lnSpc>
              <a:spcBef>
                <a:spcPts val="0"/>
              </a:spcBef>
              <a:spcAft>
                <a:spcPts val="0"/>
              </a:spcAft>
              <a:buClr>
                <a:schemeClr val="accent5"/>
              </a:buClr>
              <a:buSzPts val="1600"/>
              <a:buFont typeface="Londrina Solid"/>
              <a:buNone/>
            </a:pPr>
            <a:r>
              <a:rPr lang="en-US" sz="1200" b="0" i="0" u="none" strike="noStrike" cap="none">
                <a:solidFill>
                  <a:schemeClr val="lt1"/>
                </a:solidFill>
                <a:latin typeface="Open Sans"/>
                <a:ea typeface="Open Sans"/>
                <a:cs typeface="Open Sans"/>
                <a:sym typeface="Open Sans"/>
              </a:rPr>
              <a:t>Fase pengembangan produk</a:t>
            </a:r>
            <a:endParaRPr sz="1100" b="1" i="0" u="none" strike="noStrike" cap="none">
              <a:solidFill>
                <a:schemeClr val="lt1"/>
              </a:solidFill>
              <a:latin typeface="Open Sans"/>
              <a:ea typeface="Open Sans"/>
              <a:cs typeface="Open Sans"/>
              <a:sym typeface="Open Sans"/>
            </a:endParaRPr>
          </a:p>
        </p:txBody>
      </p:sp>
      <p:sp>
        <p:nvSpPr>
          <p:cNvPr id="1580" name="Google Shape;1580;p73"/>
          <p:cNvSpPr txBox="1"/>
          <p:nvPr/>
        </p:nvSpPr>
        <p:spPr>
          <a:xfrm>
            <a:off x="4773364" y="3241925"/>
            <a:ext cx="1449600" cy="1047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5"/>
                </a:solidFill>
                <a:latin typeface="Arial"/>
                <a:ea typeface="Arial"/>
                <a:cs typeface="Arial"/>
                <a:sym typeface="Arial"/>
              </a:rPr>
              <a:t>Product Maturity</a:t>
            </a:r>
            <a:endParaRPr/>
          </a:p>
          <a:p>
            <a:pPr marL="0" marR="0" lvl="0" indent="0" algn="ctr" rtl="0">
              <a:lnSpc>
                <a:spcPct val="100000"/>
              </a:lnSpc>
              <a:spcBef>
                <a:spcPts val="0"/>
              </a:spcBef>
              <a:spcAft>
                <a:spcPts val="0"/>
              </a:spcAft>
              <a:buClr>
                <a:schemeClr val="accent5"/>
              </a:buClr>
              <a:buSzPts val="1600"/>
              <a:buFont typeface="Londrina Solid"/>
              <a:buNone/>
            </a:pPr>
            <a:r>
              <a:rPr lang="en-US" sz="1200" b="0" i="0" u="none" strike="noStrike" cap="none">
                <a:solidFill>
                  <a:schemeClr val="accent5"/>
                </a:solidFill>
                <a:latin typeface="Open Sans"/>
                <a:ea typeface="Open Sans"/>
                <a:cs typeface="Open Sans"/>
                <a:sym typeface="Open Sans"/>
              </a:rPr>
              <a:t>Fase kematangan produk</a:t>
            </a:r>
            <a:endParaRPr sz="1100" b="1" i="0" u="none" strike="noStrike" cap="none">
              <a:solidFill>
                <a:schemeClr val="accent5"/>
              </a:solidFill>
              <a:latin typeface="Open Sans"/>
              <a:ea typeface="Open Sans"/>
              <a:cs typeface="Open Sans"/>
              <a:sym typeface="Open Sans"/>
            </a:endParaRPr>
          </a:p>
        </p:txBody>
      </p:sp>
      <p:sp>
        <p:nvSpPr>
          <p:cNvPr id="1581" name="Google Shape;1581;p73"/>
          <p:cNvSpPr txBox="1"/>
          <p:nvPr/>
        </p:nvSpPr>
        <p:spPr>
          <a:xfrm>
            <a:off x="6633766" y="3241925"/>
            <a:ext cx="1600426" cy="1047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1600"/>
              <a:buFont typeface="Londrina Solid"/>
              <a:buNone/>
            </a:pPr>
            <a:r>
              <a:rPr lang="en-US" sz="1600" b="1" i="0" u="none" strike="noStrike" cap="none">
                <a:solidFill>
                  <a:schemeClr val="lt1"/>
                </a:solidFill>
                <a:latin typeface="Arial"/>
                <a:ea typeface="Arial"/>
                <a:cs typeface="Arial"/>
                <a:sym typeface="Arial"/>
              </a:rPr>
              <a:t>Product Decline</a:t>
            </a:r>
            <a:endParaRPr/>
          </a:p>
          <a:p>
            <a:pPr marL="0" marR="0" lvl="0" indent="0" algn="ctr" rtl="0">
              <a:lnSpc>
                <a:spcPct val="100000"/>
              </a:lnSpc>
              <a:spcBef>
                <a:spcPts val="0"/>
              </a:spcBef>
              <a:spcAft>
                <a:spcPts val="0"/>
              </a:spcAft>
              <a:buClr>
                <a:schemeClr val="accent5"/>
              </a:buClr>
              <a:buSzPts val="1600"/>
              <a:buFont typeface="Londrina Solid"/>
              <a:buNone/>
            </a:pPr>
            <a:r>
              <a:rPr lang="en-US" sz="1200" b="0" i="0" u="none" strike="noStrike" cap="none">
                <a:solidFill>
                  <a:schemeClr val="lt1"/>
                </a:solidFill>
                <a:latin typeface="Open Sans"/>
                <a:ea typeface="Open Sans"/>
                <a:cs typeface="Open Sans"/>
                <a:sym typeface="Open Sans"/>
              </a:rPr>
              <a:t>Fase penurunan produk</a:t>
            </a:r>
            <a:endParaRPr sz="1100" b="1" i="0" u="none" strike="noStrike" cap="none">
              <a:solidFill>
                <a:schemeClr val="lt1"/>
              </a:solidFill>
              <a:latin typeface="Open Sans"/>
              <a:ea typeface="Open Sans"/>
              <a:cs typeface="Open Sans"/>
              <a:sym typeface="Open Sans"/>
            </a:endParaRPr>
          </a:p>
        </p:txBody>
      </p:sp>
      <p:grpSp>
        <p:nvGrpSpPr>
          <p:cNvPr id="1582" name="Google Shape;1582;p73"/>
          <p:cNvGrpSpPr/>
          <p:nvPr/>
        </p:nvGrpSpPr>
        <p:grpSpPr>
          <a:xfrm>
            <a:off x="6372041" y="-220724"/>
            <a:ext cx="3119901" cy="3126264"/>
            <a:chOff x="6372041" y="-220724"/>
            <a:chExt cx="3119901" cy="3126264"/>
          </a:xfrm>
        </p:grpSpPr>
        <p:grpSp>
          <p:nvGrpSpPr>
            <p:cNvPr id="1583" name="Google Shape;1583;p73"/>
            <p:cNvGrpSpPr/>
            <p:nvPr/>
          </p:nvGrpSpPr>
          <p:grpSpPr>
            <a:xfrm>
              <a:off x="7016698" y="-13855"/>
              <a:ext cx="2133756" cy="2133521"/>
              <a:chOff x="7016698" y="-13855"/>
              <a:chExt cx="2133756" cy="2133521"/>
            </a:xfrm>
          </p:grpSpPr>
          <p:pic>
            <p:nvPicPr>
              <p:cNvPr id="1584" name="Google Shape;1584;p73" descr="Shape, background pattern&#10;&#10;Description automatically generated with medium confidence"/>
              <p:cNvPicPr preferRelativeResize="0"/>
              <p:nvPr/>
            </p:nvPicPr>
            <p:blipFill rotWithShape="1">
              <a:blip r:embed="rId7">
                <a:alphaModFix/>
              </a:blip>
              <a:srcRect/>
              <a:stretch/>
            </p:blipFill>
            <p:spPr>
              <a:xfrm>
                <a:off x="8080349" y="0"/>
                <a:ext cx="1063651" cy="1063651"/>
              </a:xfrm>
              <a:prstGeom prst="rect">
                <a:avLst/>
              </a:prstGeom>
              <a:noFill/>
              <a:ln>
                <a:noFill/>
              </a:ln>
            </p:spPr>
          </p:pic>
          <p:pic>
            <p:nvPicPr>
              <p:cNvPr id="1585" name="Google Shape;1585;p73" descr="Shape, background pattern&#10;&#10;Description automatically generated with medium confidence"/>
              <p:cNvPicPr preferRelativeResize="0"/>
              <p:nvPr/>
            </p:nvPicPr>
            <p:blipFill rotWithShape="1">
              <a:blip r:embed="rId7">
                <a:alphaModFix/>
              </a:blip>
              <a:srcRect/>
              <a:stretch/>
            </p:blipFill>
            <p:spPr>
              <a:xfrm>
                <a:off x="7016698" y="-13855"/>
                <a:ext cx="1063651" cy="1063651"/>
              </a:xfrm>
              <a:prstGeom prst="rect">
                <a:avLst/>
              </a:prstGeom>
              <a:noFill/>
              <a:ln>
                <a:noFill/>
              </a:ln>
            </p:spPr>
          </p:pic>
          <p:pic>
            <p:nvPicPr>
              <p:cNvPr id="1586" name="Google Shape;1586;p73" descr="Shape, background pattern&#10;&#10;Description automatically generated with medium confidence"/>
              <p:cNvPicPr preferRelativeResize="0"/>
              <p:nvPr/>
            </p:nvPicPr>
            <p:blipFill rotWithShape="1">
              <a:blip r:embed="rId7">
                <a:alphaModFix/>
              </a:blip>
              <a:srcRect/>
              <a:stretch/>
            </p:blipFill>
            <p:spPr>
              <a:xfrm>
                <a:off x="8086803" y="1056015"/>
                <a:ext cx="1063651" cy="1063651"/>
              </a:xfrm>
              <a:prstGeom prst="rect">
                <a:avLst/>
              </a:prstGeom>
              <a:noFill/>
              <a:ln>
                <a:noFill/>
              </a:ln>
            </p:spPr>
          </p:pic>
        </p:grpSp>
        <p:sp>
          <p:nvSpPr>
            <p:cNvPr id="1587" name="Google Shape;1587;p73"/>
            <p:cNvSpPr/>
            <p:nvPr/>
          </p:nvSpPr>
          <p:spPr>
            <a:xfrm rot="-2693663">
              <a:off x="7438047" y="-372004"/>
              <a:ext cx="987889" cy="3428824"/>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1588" name="Google Shape;1588;p73"/>
          <p:cNvGrpSpPr/>
          <p:nvPr/>
        </p:nvGrpSpPr>
        <p:grpSpPr>
          <a:xfrm flipH="1">
            <a:off x="-374114" y="-211093"/>
            <a:ext cx="3369074" cy="3303638"/>
            <a:chOff x="6157668" y="-231222"/>
            <a:chExt cx="3369074" cy="3303638"/>
          </a:xfrm>
        </p:grpSpPr>
        <p:grpSp>
          <p:nvGrpSpPr>
            <p:cNvPr id="1589" name="Google Shape;1589;p73"/>
            <p:cNvGrpSpPr/>
            <p:nvPr/>
          </p:nvGrpSpPr>
          <p:grpSpPr>
            <a:xfrm>
              <a:off x="7016698" y="-13855"/>
              <a:ext cx="2133756" cy="2119666"/>
              <a:chOff x="7016698" y="-13855"/>
              <a:chExt cx="2133756" cy="2119666"/>
            </a:xfrm>
          </p:grpSpPr>
          <p:pic>
            <p:nvPicPr>
              <p:cNvPr id="1590" name="Google Shape;1590;p73" descr="Shape, background pattern&#10;&#10;Description automatically generated with medium confidence"/>
              <p:cNvPicPr preferRelativeResize="0"/>
              <p:nvPr/>
            </p:nvPicPr>
            <p:blipFill rotWithShape="1">
              <a:blip r:embed="rId7">
                <a:alphaModFix/>
              </a:blip>
              <a:srcRect/>
              <a:stretch/>
            </p:blipFill>
            <p:spPr>
              <a:xfrm>
                <a:off x="8080349" y="-13855"/>
                <a:ext cx="1063651" cy="1063651"/>
              </a:xfrm>
              <a:prstGeom prst="rect">
                <a:avLst/>
              </a:prstGeom>
              <a:noFill/>
              <a:ln>
                <a:noFill/>
              </a:ln>
            </p:spPr>
          </p:pic>
          <p:pic>
            <p:nvPicPr>
              <p:cNvPr id="1591" name="Google Shape;1591;p73" descr="Shape, background pattern&#10;&#10;Description automatically generated with medium confidence"/>
              <p:cNvPicPr preferRelativeResize="0"/>
              <p:nvPr/>
            </p:nvPicPr>
            <p:blipFill rotWithShape="1">
              <a:blip r:embed="rId7">
                <a:alphaModFix/>
              </a:blip>
              <a:srcRect/>
              <a:stretch/>
            </p:blipFill>
            <p:spPr>
              <a:xfrm>
                <a:off x="7016698" y="-13855"/>
                <a:ext cx="1063651" cy="1063651"/>
              </a:xfrm>
              <a:prstGeom prst="rect">
                <a:avLst/>
              </a:prstGeom>
              <a:noFill/>
              <a:ln>
                <a:noFill/>
              </a:ln>
            </p:spPr>
          </p:pic>
          <p:pic>
            <p:nvPicPr>
              <p:cNvPr id="1592" name="Google Shape;1592;p73" descr="Shape, background pattern&#10;&#10;Description automatically generated with medium confidence"/>
              <p:cNvPicPr preferRelativeResize="0"/>
              <p:nvPr/>
            </p:nvPicPr>
            <p:blipFill rotWithShape="1">
              <a:blip r:embed="rId7">
                <a:alphaModFix/>
              </a:blip>
              <a:srcRect/>
              <a:stretch/>
            </p:blipFill>
            <p:spPr>
              <a:xfrm>
                <a:off x="8086803" y="1042160"/>
                <a:ext cx="1063651" cy="1063651"/>
              </a:xfrm>
              <a:prstGeom prst="rect">
                <a:avLst/>
              </a:prstGeom>
              <a:noFill/>
              <a:ln>
                <a:noFill/>
              </a:ln>
            </p:spPr>
          </p:pic>
        </p:grpSp>
        <p:sp>
          <p:nvSpPr>
            <p:cNvPr id="1593" name="Google Shape;1593;p73"/>
            <p:cNvSpPr/>
            <p:nvPr/>
          </p:nvSpPr>
          <p:spPr>
            <a:xfrm rot="-2774398">
              <a:off x="7196905" y="-293815"/>
              <a:ext cx="1290601" cy="3428824"/>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1594" name="Google Shape;1594;p73"/>
          <p:cNvGrpSpPr/>
          <p:nvPr/>
        </p:nvGrpSpPr>
        <p:grpSpPr>
          <a:xfrm>
            <a:off x="0" y="4662237"/>
            <a:ext cx="9144000" cy="481263"/>
            <a:chOff x="0" y="4662237"/>
            <a:chExt cx="9144000" cy="481263"/>
          </a:xfrm>
        </p:grpSpPr>
        <p:pic>
          <p:nvPicPr>
            <p:cNvPr id="1595" name="Google Shape;1595;p73"/>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1596" name="Google Shape;1596;p73"/>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72"/>
                                        </p:tgtEl>
                                        <p:attrNameLst>
                                          <p:attrName>style.visibility</p:attrName>
                                        </p:attrNameLst>
                                      </p:cBhvr>
                                      <p:to>
                                        <p:strVal val="visible"/>
                                      </p:to>
                                    </p:set>
                                    <p:animEffect transition="in" filter="fade">
                                      <p:cBhvr>
                                        <p:cTn id="7" dur="500"/>
                                        <p:tgtEl>
                                          <p:spTgt spid="157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575"/>
                                        </p:tgtEl>
                                        <p:attrNameLst>
                                          <p:attrName>style.visibility</p:attrName>
                                        </p:attrNameLst>
                                      </p:cBhvr>
                                      <p:to>
                                        <p:strVal val="visible"/>
                                      </p:to>
                                    </p:set>
                                    <p:anim calcmode="lin" valueType="num">
                                      <p:cBhvr additive="base">
                                        <p:cTn id="12" dur="500"/>
                                        <p:tgtEl>
                                          <p:spTgt spid="1575"/>
                                        </p:tgtEl>
                                        <p:attrNameLst>
                                          <p:attrName>ppt_w</p:attrName>
                                        </p:attrNameLst>
                                      </p:cBhvr>
                                      <p:tavLst>
                                        <p:tav tm="0">
                                          <p:val>
                                            <p:strVal val="0"/>
                                          </p:val>
                                        </p:tav>
                                        <p:tav tm="100000">
                                          <p:val>
                                            <p:strVal val="#ppt_w"/>
                                          </p:val>
                                        </p:tav>
                                      </p:tavLst>
                                    </p:anim>
                                    <p:anim calcmode="lin" valueType="num">
                                      <p:cBhvr additive="base">
                                        <p:cTn id="13" dur="500"/>
                                        <p:tgtEl>
                                          <p:spTgt spid="1575"/>
                                        </p:tgtEl>
                                        <p:attrNameLst>
                                          <p:attrName>ppt_h</p:attrName>
                                        </p:attrNameLst>
                                      </p:cBhvr>
                                      <p:tavLst>
                                        <p:tav tm="0">
                                          <p:val>
                                            <p:strVal val="0"/>
                                          </p:val>
                                        </p:tav>
                                        <p:tav tm="100000">
                                          <p:val>
                                            <p:strVal val="#ppt_h"/>
                                          </p:val>
                                        </p:tav>
                                      </p:tavLst>
                                    </p:anim>
                                  </p:childTnLst>
                                </p:cTn>
                              </p:par>
                              <p:par>
                                <p:cTn id="14" presetID="23" presetClass="entr" presetSubtype="16" fill="hold" nodeType="withEffect">
                                  <p:stCondLst>
                                    <p:cond delay="100"/>
                                  </p:stCondLst>
                                  <p:childTnLst>
                                    <p:set>
                                      <p:cBhvr>
                                        <p:cTn id="15" dur="1" fill="hold">
                                          <p:stCondLst>
                                            <p:cond delay="0"/>
                                          </p:stCondLst>
                                        </p:cTn>
                                        <p:tgtEl>
                                          <p:spTgt spid="1574"/>
                                        </p:tgtEl>
                                        <p:attrNameLst>
                                          <p:attrName>style.visibility</p:attrName>
                                        </p:attrNameLst>
                                      </p:cBhvr>
                                      <p:to>
                                        <p:strVal val="visible"/>
                                      </p:to>
                                    </p:set>
                                    <p:anim calcmode="lin" valueType="num">
                                      <p:cBhvr additive="base">
                                        <p:cTn id="16" dur="500"/>
                                        <p:tgtEl>
                                          <p:spTgt spid="1574"/>
                                        </p:tgtEl>
                                        <p:attrNameLst>
                                          <p:attrName>ppt_w</p:attrName>
                                        </p:attrNameLst>
                                      </p:cBhvr>
                                      <p:tavLst>
                                        <p:tav tm="0">
                                          <p:val>
                                            <p:strVal val="0"/>
                                          </p:val>
                                        </p:tav>
                                        <p:tav tm="100000">
                                          <p:val>
                                            <p:strVal val="#ppt_w"/>
                                          </p:val>
                                        </p:tav>
                                      </p:tavLst>
                                    </p:anim>
                                    <p:anim calcmode="lin" valueType="num">
                                      <p:cBhvr additive="base">
                                        <p:cTn id="17" dur="500"/>
                                        <p:tgtEl>
                                          <p:spTgt spid="1574"/>
                                        </p:tgtEl>
                                        <p:attrNameLst>
                                          <p:attrName>ppt_h</p:attrName>
                                        </p:attrNameLst>
                                      </p:cBhvr>
                                      <p:tavLst>
                                        <p:tav tm="0">
                                          <p:val>
                                            <p:str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1576"/>
                                        </p:tgtEl>
                                        <p:attrNameLst>
                                          <p:attrName>style.visibility</p:attrName>
                                        </p:attrNameLst>
                                      </p:cBhvr>
                                      <p:to>
                                        <p:strVal val="visible"/>
                                      </p:to>
                                    </p:set>
                                    <p:anim calcmode="lin" valueType="num">
                                      <p:cBhvr additive="base">
                                        <p:cTn id="22" dur="500"/>
                                        <p:tgtEl>
                                          <p:spTgt spid="1576"/>
                                        </p:tgtEl>
                                        <p:attrNameLst>
                                          <p:attrName>ppt_w</p:attrName>
                                        </p:attrNameLst>
                                      </p:cBhvr>
                                      <p:tavLst>
                                        <p:tav tm="0">
                                          <p:val>
                                            <p:strVal val="0"/>
                                          </p:val>
                                        </p:tav>
                                        <p:tav tm="100000">
                                          <p:val>
                                            <p:strVal val="#ppt_w"/>
                                          </p:val>
                                        </p:tav>
                                      </p:tavLst>
                                    </p:anim>
                                    <p:anim calcmode="lin" valueType="num">
                                      <p:cBhvr additive="base">
                                        <p:cTn id="23" dur="500"/>
                                        <p:tgtEl>
                                          <p:spTgt spid="1576"/>
                                        </p:tgtEl>
                                        <p:attrNameLst>
                                          <p:attrName>ppt_h</p:attrName>
                                        </p:attrNameLst>
                                      </p:cBhvr>
                                      <p:tavLst>
                                        <p:tav tm="0">
                                          <p:val>
                                            <p:strVal val="0"/>
                                          </p:val>
                                        </p:tav>
                                        <p:tav tm="100000">
                                          <p:val>
                                            <p:strVal val="#ppt_h"/>
                                          </p:val>
                                        </p:tav>
                                      </p:tavLst>
                                    </p:anim>
                                  </p:childTnLst>
                                </p:cTn>
                              </p:par>
                              <p:par>
                                <p:cTn id="24" presetID="23" presetClass="entr" presetSubtype="16" fill="hold" nodeType="withEffect">
                                  <p:stCondLst>
                                    <p:cond delay="100"/>
                                  </p:stCondLst>
                                  <p:childTnLst>
                                    <p:set>
                                      <p:cBhvr>
                                        <p:cTn id="25" dur="1" fill="hold">
                                          <p:stCondLst>
                                            <p:cond delay="0"/>
                                          </p:stCondLst>
                                        </p:cTn>
                                        <p:tgtEl>
                                          <p:spTgt spid="1579"/>
                                        </p:tgtEl>
                                        <p:attrNameLst>
                                          <p:attrName>style.visibility</p:attrName>
                                        </p:attrNameLst>
                                      </p:cBhvr>
                                      <p:to>
                                        <p:strVal val="visible"/>
                                      </p:to>
                                    </p:set>
                                    <p:anim calcmode="lin" valueType="num">
                                      <p:cBhvr additive="base">
                                        <p:cTn id="26" dur="500"/>
                                        <p:tgtEl>
                                          <p:spTgt spid="1579"/>
                                        </p:tgtEl>
                                        <p:attrNameLst>
                                          <p:attrName>ppt_w</p:attrName>
                                        </p:attrNameLst>
                                      </p:cBhvr>
                                      <p:tavLst>
                                        <p:tav tm="0">
                                          <p:val>
                                            <p:strVal val="0"/>
                                          </p:val>
                                        </p:tav>
                                        <p:tav tm="100000">
                                          <p:val>
                                            <p:strVal val="#ppt_w"/>
                                          </p:val>
                                        </p:tav>
                                      </p:tavLst>
                                    </p:anim>
                                    <p:anim calcmode="lin" valueType="num">
                                      <p:cBhvr additive="base">
                                        <p:cTn id="27" dur="500"/>
                                        <p:tgtEl>
                                          <p:spTgt spid="1579"/>
                                        </p:tgtEl>
                                        <p:attrNameLst>
                                          <p:attrName>ppt_h</p:attrName>
                                        </p:attrNameLst>
                                      </p:cBhvr>
                                      <p:tavLst>
                                        <p:tav tm="0">
                                          <p:val>
                                            <p:str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1577"/>
                                        </p:tgtEl>
                                        <p:attrNameLst>
                                          <p:attrName>style.visibility</p:attrName>
                                        </p:attrNameLst>
                                      </p:cBhvr>
                                      <p:to>
                                        <p:strVal val="visible"/>
                                      </p:to>
                                    </p:set>
                                    <p:anim calcmode="lin" valueType="num">
                                      <p:cBhvr additive="base">
                                        <p:cTn id="32" dur="500"/>
                                        <p:tgtEl>
                                          <p:spTgt spid="1577"/>
                                        </p:tgtEl>
                                        <p:attrNameLst>
                                          <p:attrName>ppt_w</p:attrName>
                                        </p:attrNameLst>
                                      </p:cBhvr>
                                      <p:tavLst>
                                        <p:tav tm="0">
                                          <p:val>
                                            <p:strVal val="0"/>
                                          </p:val>
                                        </p:tav>
                                        <p:tav tm="100000">
                                          <p:val>
                                            <p:strVal val="#ppt_w"/>
                                          </p:val>
                                        </p:tav>
                                      </p:tavLst>
                                    </p:anim>
                                    <p:anim calcmode="lin" valueType="num">
                                      <p:cBhvr additive="base">
                                        <p:cTn id="33" dur="500"/>
                                        <p:tgtEl>
                                          <p:spTgt spid="1577"/>
                                        </p:tgtEl>
                                        <p:attrNameLst>
                                          <p:attrName>ppt_h</p:attrName>
                                        </p:attrNameLst>
                                      </p:cBhvr>
                                      <p:tavLst>
                                        <p:tav tm="0">
                                          <p:val>
                                            <p:strVal val="0"/>
                                          </p:val>
                                        </p:tav>
                                        <p:tav tm="100000">
                                          <p:val>
                                            <p:strVal val="#ppt_h"/>
                                          </p:val>
                                        </p:tav>
                                      </p:tavLst>
                                    </p:anim>
                                  </p:childTnLst>
                                </p:cTn>
                              </p:par>
                              <p:par>
                                <p:cTn id="34" presetID="23" presetClass="entr" presetSubtype="16" fill="hold" nodeType="withEffect">
                                  <p:stCondLst>
                                    <p:cond delay="100"/>
                                  </p:stCondLst>
                                  <p:childTnLst>
                                    <p:set>
                                      <p:cBhvr>
                                        <p:cTn id="35" dur="1" fill="hold">
                                          <p:stCondLst>
                                            <p:cond delay="0"/>
                                          </p:stCondLst>
                                        </p:cTn>
                                        <p:tgtEl>
                                          <p:spTgt spid="1580"/>
                                        </p:tgtEl>
                                        <p:attrNameLst>
                                          <p:attrName>style.visibility</p:attrName>
                                        </p:attrNameLst>
                                      </p:cBhvr>
                                      <p:to>
                                        <p:strVal val="visible"/>
                                      </p:to>
                                    </p:set>
                                    <p:anim calcmode="lin" valueType="num">
                                      <p:cBhvr additive="base">
                                        <p:cTn id="36" dur="500"/>
                                        <p:tgtEl>
                                          <p:spTgt spid="1580"/>
                                        </p:tgtEl>
                                        <p:attrNameLst>
                                          <p:attrName>ppt_w</p:attrName>
                                        </p:attrNameLst>
                                      </p:cBhvr>
                                      <p:tavLst>
                                        <p:tav tm="0">
                                          <p:val>
                                            <p:strVal val="0"/>
                                          </p:val>
                                        </p:tav>
                                        <p:tav tm="100000">
                                          <p:val>
                                            <p:strVal val="#ppt_w"/>
                                          </p:val>
                                        </p:tav>
                                      </p:tavLst>
                                    </p:anim>
                                    <p:anim calcmode="lin" valueType="num">
                                      <p:cBhvr additive="base">
                                        <p:cTn id="37" dur="500"/>
                                        <p:tgtEl>
                                          <p:spTgt spid="1580"/>
                                        </p:tgtEl>
                                        <p:attrNameLst>
                                          <p:attrName>ppt_h</p:attrName>
                                        </p:attrNameLst>
                                      </p:cBhvr>
                                      <p:tavLst>
                                        <p:tav tm="0">
                                          <p:val>
                                            <p:str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1578"/>
                                        </p:tgtEl>
                                        <p:attrNameLst>
                                          <p:attrName>style.visibility</p:attrName>
                                        </p:attrNameLst>
                                      </p:cBhvr>
                                      <p:to>
                                        <p:strVal val="visible"/>
                                      </p:to>
                                    </p:set>
                                    <p:anim calcmode="lin" valueType="num">
                                      <p:cBhvr additive="base">
                                        <p:cTn id="42" dur="500"/>
                                        <p:tgtEl>
                                          <p:spTgt spid="1578"/>
                                        </p:tgtEl>
                                        <p:attrNameLst>
                                          <p:attrName>ppt_w</p:attrName>
                                        </p:attrNameLst>
                                      </p:cBhvr>
                                      <p:tavLst>
                                        <p:tav tm="0">
                                          <p:val>
                                            <p:strVal val="0"/>
                                          </p:val>
                                        </p:tav>
                                        <p:tav tm="100000">
                                          <p:val>
                                            <p:strVal val="#ppt_w"/>
                                          </p:val>
                                        </p:tav>
                                      </p:tavLst>
                                    </p:anim>
                                    <p:anim calcmode="lin" valueType="num">
                                      <p:cBhvr additive="base">
                                        <p:cTn id="43" dur="500"/>
                                        <p:tgtEl>
                                          <p:spTgt spid="1578"/>
                                        </p:tgtEl>
                                        <p:attrNameLst>
                                          <p:attrName>ppt_h</p:attrName>
                                        </p:attrNameLst>
                                      </p:cBhvr>
                                      <p:tavLst>
                                        <p:tav tm="0">
                                          <p:val>
                                            <p:strVal val="0"/>
                                          </p:val>
                                        </p:tav>
                                        <p:tav tm="100000">
                                          <p:val>
                                            <p:strVal val="#ppt_h"/>
                                          </p:val>
                                        </p:tav>
                                      </p:tavLst>
                                    </p:anim>
                                  </p:childTnLst>
                                </p:cTn>
                              </p:par>
                              <p:par>
                                <p:cTn id="44" presetID="23" presetClass="entr" presetSubtype="16" fill="hold" nodeType="withEffect">
                                  <p:stCondLst>
                                    <p:cond delay="100"/>
                                  </p:stCondLst>
                                  <p:childTnLst>
                                    <p:set>
                                      <p:cBhvr>
                                        <p:cTn id="45" dur="1" fill="hold">
                                          <p:stCondLst>
                                            <p:cond delay="0"/>
                                          </p:stCondLst>
                                        </p:cTn>
                                        <p:tgtEl>
                                          <p:spTgt spid="1581"/>
                                        </p:tgtEl>
                                        <p:attrNameLst>
                                          <p:attrName>style.visibility</p:attrName>
                                        </p:attrNameLst>
                                      </p:cBhvr>
                                      <p:to>
                                        <p:strVal val="visible"/>
                                      </p:to>
                                    </p:set>
                                    <p:anim calcmode="lin" valueType="num">
                                      <p:cBhvr additive="base">
                                        <p:cTn id="46" dur="500"/>
                                        <p:tgtEl>
                                          <p:spTgt spid="1581"/>
                                        </p:tgtEl>
                                        <p:attrNameLst>
                                          <p:attrName>ppt_w</p:attrName>
                                        </p:attrNameLst>
                                      </p:cBhvr>
                                      <p:tavLst>
                                        <p:tav tm="0">
                                          <p:val>
                                            <p:strVal val="0"/>
                                          </p:val>
                                        </p:tav>
                                        <p:tav tm="100000">
                                          <p:val>
                                            <p:strVal val="#ppt_w"/>
                                          </p:val>
                                        </p:tav>
                                      </p:tavLst>
                                    </p:anim>
                                    <p:anim calcmode="lin" valueType="num">
                                      <p:cBhvr additive="base">
                                        <p:cTn id="47" dur="500"/>
                                        <p:tgtEl>
                                          <p:spTgt spid="1581"/>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600"/>
        <p:cNvGrpSpPr/>
        <p:nvPr/>
      </p:nvGrpSpPr>
      <p:grpSpPr>
        <a:xfrm>
          <a:off x="0" y="0"/>
          <a:ext cx="0" cy="0"/>
          <a:chOff x="0" y="0"/>
          <a:chExt cx="0" cy="0"/>
        </a:xfrm>
      </p:grpSpPr>
      <p:sp>
        <p:nvSpPr>
          <p:cNvPr id="1601" name="Google Shape;1601;p74"/>
          <p:cNvSpPr/>
          <p:nvPr/>
        </p:nvSpPr>
        <p:spPr>
          <a:xfrm>
            <a:off x="-107106" y="-469900"/>
            <a:ext cx="4484856" cy="56134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02" name="Google Shape;1602;p74"/>
          <p:cNvSpPr/>
          <p:nvPr/>
        </p:nvSpPr>
        <p:spPr>
          <a:xfrm>
            <a:off x="1019510" y="1603350"/>
            <a:ext cx="3300245" cy="4123395"/>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03" name="Google Shape;1603;p74"/>
          <p:cNvSpPr txBox="1">
            <a:spLocks noGrp="1"/>
          </p:cNvSpPr>
          <p:nvPr>
            <p:ph type="subTitle" idx="8"/>
          </p:nvPr>
        </p:nvSpPr>
        <p:spPr>
          <a:xfrm>
            <a:off x="1371601" y="2571750"/>
            <a:ext cx="2948154" cy="3939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SzPts val="1600"/>
              <a:buFont typeface="Londrina Solid"/>
              <a:buNone/>
            </a:pPr>
            <a:r>
              <a:rPr lang="en-US">
                <a:latin typeface="Open Sans"/>
                <a:ea typeface="Open Sans"/>
                <a:cs typeface="Open Sans"/>
                <a:sym typeface="Open Sans"/>
              </a:rPr>
              <a:t>Fase yang terjadi pada </a:t>
            </a:r>
            <a:r>
              <a:rPr lang="en-US" b="1">
                <a:latin typeface="Open Sans"/>
                <a:ea typeface="Open Sans"/>
                <a:cs typeface="Open Sans"/>
                <a:sym typeface="Open Sans"/>
              </a:rPr>
              <a:t>product lifecycle </a:t>
            </a:r>
            <a:r>
              <a:rPr lang="en-US">
                <a:latin typeface="Open Sans"/>
                <a:ea typeface="Open Sans"/>
                <a:cs typeface="Open Sans"/>
                <a:sym typeface="Open Sans"/>
              </a:rPr>
              <a:t>tidak akan dapat dihindari. Fase - fase tersebut tidak terjadi begitu saja melainkan ada beberapa faktor yang sangat memengaruhi terjadinya product life cycle</a:t>
            </a:r>
            <a:endParaRPr/>
          </a:p>
        </p:txBody>
      </p:sp>
      <p:sp>
        <p:nvSpPr>
          <p:cNvPr id="1604" name="Google Shape;1604;p74"/>
          <p:cNvSpPr/>
          <p:nvPr/>
        </p:nvSpPr>
        <p:spPr>
          <a:xfrm>
            <a:off x="-34844" y="1624156"/>
            <a:ext cx="1060704" cy="914400"/>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05" name="Google Shape;1605;p74"/>
          <p:cNvSpPr/>
          <p:nvPr/>
        </p:nvSpPr>
        <p:spPr>
          <a:xfrm>
            <a:off x="-34844" y="2538556"/>
            <a:ext cx="1060704" cy="914400"/>
          </a:xfrm>
          <a:prstGeom prst="triangle">
            <a:avLst>
              <a:gd name="adj" fmla="val 10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06" name="Google Shape;1606;p74"/>
          <p:cNvSpPr/>
          <p:nvPr/>
        </p:nvSpPr>
        <p:spPr>
          <a:xfrm>
            <a:off x="-34844" y="3452956"/>
            <a:ext cx="1060704" cy="914400"/>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07" name="Google Shape;1607;p74"/>
          <p:cNvSpPr/>
          <p:nvPr/>
        </p:nvSpPr>
        <p:spPr>
          <a:xfrm>
            <a:off x="1019509" y="4367356"/>
            <a:ext cx="1060704" cy="914400"/>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08" name="Google Shape;1608;p74"/>
          <p:cNvSpPr/>
          <p:nvPr/>
        </p:nvSpPr>
        <p:spPr>
          <a:xfrm>
            <a:off x="1019510" y="3452956"/>
            <a:ext cx="1060704" cy="914400"/>
          </a:xfrm>
          <a:prstGeom prst="triangle">
            <a:avLst>
              <a:gd name="adj" fmla="val 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609" name="Google Shape;1609;p74" descr="Bubble chart&#10;&#10;Description automatically generated"/>
          <p:cNvPicPr preferRelativeResize="0"/>
          <p:nvPr/>
        </p:nvPicPr>
        <p:blipFill rotWithShape="1">
          <a:blip r:embed="rId3">
            <a:alphaModFix/>
          </a:blip>
          <a:srcRect/>
          <a:stretch/>
        </p:blipFill>
        <p:spPr>
          <a:xfrm>
            <a:off x="775912" y="4127011"/>
            <a:ext cx="487195" cy="487195"/>
          </a:xfrm>
          <a:prstGeom prst="rect">
            <a:avLst/>
          </a:prstGeom>
          <a:noFill/>
          <a:ln>
            <a:noFill/>
          </a:ln>
        </p:spPr>
      </p:pic>
      <p:sp>
        <p:nvSpPr>
          <p:cNvPr id="1610" name="Google Shape;1610;p74"/>
          <p:cNvSpPr/>
          <p:nvPr/>
        </p:nvSpPr>
        <p:spPr>
          <a:xfrm>
            <a:off x="-21683" y="4365059"/>
            <a:ext cx="1060704" cy="914400"/>
          </a:xfrm>
          <a:prstGeom prst="triangle">
            <a:avLst>
              <a:gd name="adj" fmla="val 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11" name="Google Shape;1611;p74"/>
          <p:cNvSpPr txBox="1"/>
          <p:nvPr/>
        </p:nvSpPr>
        <p:spPr>
          <a:xfrm>
            <a:off x="2442756" y="298156"/>
            <a:ext cx="5963192" cy="8418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chemeClr val="accent5"/>
              </a:buClr>
              <a:buSzPts val="2700"/>
              <a:buFont typeface="Londrina Solid"/>
              <a:buNone/>
            </a:pPr>
            <a:r>
              <a:rPr lang="en-US" sz="4400" b="1" i="0" u="none" strike="noStrike" cap="none">
                <a:solidFill>
                  <a:schemeClr val="accent5"/>
                </a:solidFill>
                <a:latin typeface="Arial"/>
                <a:ea typeface="Arial"/>
                <a:cs typeface="Arial"/>
                <a:sym typeface="Arial"/>
              </a:rPr>
              <a:t>Faktor - Faktor </a:t>
            </a:r>
            <a:endParaRPr/>
          </a:p>
          <a:p>
            <a:pPr marL="0" marR="0" lvl="0" indent="0" algn="r" rtl="0">
              <a:lnSpc>
                <a:spcPct val="100000"/>
              </a:lnSpc>
              <a:spcBef>
                <a:spcPts val="0"/>
              </a:spcBef>
              <a:spcAft>
                <a:spcPts val="0"/>
              </a:spcAft>
              <a:buClr>
                <a:schemeClr val="accent5"/>
              </a:buClr>
              <a:buSzPts val="2700"/>
              <a:buFont typeface="Londrina Solid"/>
              <a:buNone/>
            </a:pPr>
            <a:r>
              <a:rPr lang="en-US" sz="4400" b="1" i="0" u="none" strike="noStrike" cap="none">
                <a:solidFill>
                  <a:schemeClr val="accent1"/>
                </a:solidFill>
                <a:latin typeface="Arial"/>
                <a:ea typeface="Arial"/>
                <a:cs typeface="Arial"/>
                <a:sym typeface="Arial"/>
              </a:rPr>
              <a:t>Product Life Cycle</a:t>
            </a:r>
            <a:endParaRPr/>
          </a:p>
        </p:txBody>
      </p:sp>
      <p:grpSp>
        <p:nvGrpSpPr>
          <p:cNvPr id="1612" name="Google Shape;1612;p74"/>
          <p:cNvGrpSpPr/>
          <p:nvPr/>
        </p:nvGrpSpPr>
        <p:grpSpPr>
          <a:xfrm>
            <a:off x="0" y="4662237"/>
            <a:ext cx="9144000" cy="481263"/>
            <a:chOff x="0" y="4662237"/>
            <a:chExt cx="9144000" cy="481263"/>
          </a:xfrm>
        </p:grpSpPr>
        <p:pic>
          <p:nvPicPr>
            <p:cNvPr id="1613" name="Google Shape;1613;p74"/>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614" name="Google Shape;1614;p74"/>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
        <p:nvSpPr>
          <p:cNvPr id="1615" name="Google Shape;1615;p74"/>
          <p:cNvSpPr/>
          <p:nvPr/>
        </p:nvSpPr>
        <p:spPr>
          <a:xfrm>
            <a:off x="6528122" y="3314700"/>
            <a:ext cx="1724627" cy="1050359"/>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616" name="Google Shape;1616;p74"/>
          <p:cNvPicPr preferRelativeResize="0"/>
          <p:nvPr/>
        </p:nvPicPr>
        <p:blipFill rotWithShape="1">
          <a:blip r:embed="rId5">
            <a:alphaModFix/>
          </a:blip>
          <a:srcRect/>
          <a:stretch/>
        </p:blipFill>
        <p:spPr>
          <a:xfrm>
            <a:off x="4572000" y="1624156"/>
            <a:ext cx="4120148" cy="2740903"/>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11"/>
                                        </p:tgtEl>
                                        <p:attrNameLst>
                                          <p:attrName>style.visibility</p:attrName>
                                        </p:attrNameLst>
                                      </p:cBhvr>
                                      <p:to>
                                        <p:strVal val="visible"/>
                                      </p:to>
                                    </p:set>
                                    <p:animEffect transition="in" filter="fade">
                                      <p:cBhvr>
                                        <p:cTn id="7" dur="500"/>
                                        <p:tgtEl>
                                          <p:spTgt spid="1611"/>
                                        </p:tgtEl>
                                      </p:cBhvr>
                                    </p:animEffect>
                                  </p:childTnLst>
                                </p:cTn>
                              </p:par>
                              <p:par>
                                <p:cTn id="8" presetID="10" presetClass="entr" presetSubtype="0" fill="hold" nodeType="withEffect">
                                  <p:stCondLst>
                                    <p:cond delay="0"/>
                                  </p:stCondLst>
                                  <p:childTnLst>
                                    <p:set>
                                      <p:cBhvr>
                                        <p:cTn id="9" dur="1" fill="hold">
                                          <p:stCondLst>
                                            <p:cond delay="0"/>
                                          </p:stCondLst>
                                        </p:cTn>
                                        <p:tgtEl>
                                          <p:spTgt spid="1603">
                                            <p:txEl>
                                              <p:pRg st="0" end="0"/>
                                            </p:txEl>
                                          </p:spTgt>
                                        </p:tgtEl>
                                        <p:attrNameLst>
                                          <p:attrName>style.visibility</p:attrName>
                                        </p:attrNameLst>
                                      </p:cBhvr>
                                      <p:to>
                                        <p:strVal val="visible"/>
                                      </p:to>
                                    </p:set>
                                    <p:animEffect transition="in" filter="fade">
                                      <p:cBhvr>
                                        <p:cTn id="10" dur="500"/>
                                        <p:tgtEl>
                                          <p:spTgt spid="1603">
                                            <p:txEl>
                                              <p:pRg st="0" end="0"/>
                                            </p:txEl>
                                          </p:spTgt>
                                        </p:tgtEl>
                                      </p:cBhvr>
                                    </p:animEffect>
                                  </p:childTnLst>
                                </p:cTn>
                              </p:par>
                              <p:par>
                                <p:cTn id="11" presetID="2" presetClass="entr" presetSubtype="2" fill="hold" nodeType="withEffect">
                                  <p:stCondLst>
                                    <p:cond delay="0"/>
                                  </p:stCondLst>
                                  <p:childTnLst>
                                    <p:set>
                                      <p:cBhvr>
                                        <p:cTn id="12" dur="1" fill="hold">
                                          <p:stCondLst>
                                            <p:cond delay="0"/>
                                          </p:stCondLst>
                                        </p:cTn>
                                        <p:tgtEl>
                                          <p:spTgt spid="1616"/>
                                        </p:tgtEl>
                                        <p:attrNameLst>
                                          <p:attrName>style.visibility</p:attrName>
                                        </p:attrNameLst>
                                      </p:cBhvr>
                                      <p:to>
                                        <p:strVal val="visible"/>
                                      </p:to>
                                    </p:set>
                                    <p:anim calcmode="lin" valueType="num">
                                      <p:cBhvr additive="base">
                                        <p:cTn id="13" dur="500"/>
                                        <p:tgtEl>
                                          <p:spTgt spid="1616"/>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620"/>
        <p:cNvGrpSpPr/>
        <p:nvPr/>
      </p:nvGrpSpPr>
      <p:grpSpPr>
        <a:xfrm>
          <a:off x="0" y="0"/>
          <a:ext cx="0" cy="0"/>
          <a:chOff x="0" y="0"/>
          <a:chExt cx="0" cy="0"/>
        </a:xfrm>
      </p:grpSpPr>
      <p:sp>
        <p:nvSpPr>
          <p:cNvPr id="1621" name="Google Shape;1621;p75"/>
          <p:cNvSpPr/>
          <p:nvPr/>
        </p:nvSpPr>
        <p:spPr>
          <a:xfrm>
            <a:off x="7627439" y="815014"/>
            <a:ext cx="998771" cy="1068633"/>
          </a:xfrm>
          <a:custGeom>
            <a:avLst/>
            <a:gdLst/>
            <a:ahLst/>
            <a:cxnLst/>
            <a:rect l="l" t="t" r="r" b="b"/>
            <a:pathLst>
              <a:path w="144279" h="154371" extrusionOk="0">
                <a:moveTo>
                  <a:pt x="72499" y="0"/>
                </a:moveTo>
                <a:lnTo>
                  <a:pt x="0" y="77194"/>
                </a:lnTo>
                <a:lnTo>
                  <a:pt x="72148" y="154370"/>
                </a:lnTo>
                <a:lnTo>
                  <a:pt x="144279" y="77194"/>
                </a:lnTo>
                <a:lnTo>
                  <a:pt x="7249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2" name="Google Shape;1622;p75"/>
          <p:cNvSpPr txBox="1">
            <a:spLocks noGrp="1"/>
          </p:cNvSpPr>
          <p:nvPr>
            <p:ph type="ctrTitle"/>
          </p:nvPr>
        </p:nvSpPr>
        <p:spPr>
          <a:xfrm>
            <a:off x="720225" y="860400"/>
            <a:ext cx="7704000" cy="588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700"/>
              <a:buNone/>
            </a:pPr>
            <a:r>
              <a:rPr lang="en-US" b="1">
                <a:latin typeface="Arial"/>
                <a:ea typeface="Arial"/>
                <a:cs typeface="Arial"/>
                <a:sym typeface="Arial"/>
              </a:rPr>
              <a:t>5 Faktor </a:t>
            </a:r>
            <a:r>
              <a:rPr lang="en-US" b="1">
                <a:solidFill>
                  <a:schemeClr val="accent1"/>
                </a:solidFill>
                <a:latin typeface="Arial"/>
                <a:ea typeface="Arial"/>
                <a:cs typeface="Arial"/>
                <a:sym typeface="Arial"/>
              </a:rPr>
              <a:t>Product Life Cycle</a:t>
            </a:r>
            <a:endParaRPr b="1">
              <a:solidFill>
                <a:schemeClr val="accent1"/>
              </a:solidFill>
              <a:latin typeface="Arial"/>
              <a:ea typeface="Arial"/>
              <a:cs typeface="Arial"/>
              <a:sym typeface="Arial"/>
            </a:endParaRPr>
          </a:p>
        </p:txBody>
      </p:sp>
      <p:sp>
        <p:nvSpPr>
          <p:cNvPr id="1623" name="Google Shape;1623;p75"/>
          <p:cNvSpPr txBox="1">
            <a:spLocks noGrp="1"/>
          </p:cNvSpPr>
          <p:nvPr>
            <p:ph type="subTitle" idx="1"/>
          </p:nvPr>
        </p:nvSpPr>
        <p:spPr>
          <a:xfrm>
            <a:off x="1017679" y="2079000"/>
            <a:ext cx="2244000" cy="588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a:t>Proses Pendistribusian produk ke pasar</a:t>
            </a:r>
            <a:endParaRPr/>
          </a:p>
        </p:txBody>
      </p:sp>
      <p:sp>
        <p:nvSpPr>
          <p:cNvPr id="1624" name="Google Shape;1624;p75"/>
          <p:cNvSpPr txBox="1">
            <a:spLocks noGrp="1"/>
          </p:cNvSpPr>
          <p:nvPr>
            <p:ph type="subTitle" idx="2"/>
          </p:nvPr>
        </p:nvSpPr>
        <p:spPr>
          <a:xfrm>
            <a:off x="1017175" y="1767600"/>
            <a:ext cx="2244600" cy="311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600"/>
              <a:buNone/>
            </a:pPr>
            <a:r>
              <a:rPr lang="en-US" b="1">
                <a:latin typeface="Arial"/>
                <a:ea typeface="Arial"/>
                <a:cs typeface="Arial"/>
                <a:sym typeface="Arial"/>
              </a:rPr>
              <a:t>Suplai Pasar</a:t>
            </a:r>
            <a:endParaRPr b="1">
              <a:latin typeface="Arial"/>
              <a:ea typeface="Arial"/>
              <a:cs typeface="Arial"/>
              <a:sym typeface="Arial"/>
            </a:endParaRPr>
          </a:p>
        </p:txBody>
      </p:sp>
      <p:sp>
        <p:nvSpPr>
          <p:cNvPr id="1625" name="Google Shape;1625;p75"/>
          <p:cNvSpPr txBox="1">
            <a:spLocks noGrp="1"/>
          </p:cNvSpPr>
          <p:nvPr>
            <p:ph type="subTitle" idx="3"/>
          </p:nvPr>
        </p:nvSpPr>
        <p:spPr>
          <a:xfrm>
            <a:off x="3450429" y="2079000"/>
            <a:ext cx="2244000" cy="588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a:t>Perubahan baik dari sisi desain ataupun kemasannya</a:t>
            </a:r>
            <a:endParaRPr/>
          </a:p>
        </p:txBody>
      </p:sp>
      <p:sp>
        <p:nvSpPr>
          <p:cNvPr id="1626" name="Google Shape;1626;p75"/>
          <p:cNvSpPr txBox="1">
            <a:spLocks noGrp="1"/>
          </p:cNvSpPr>
          <p:nvPr>
            <p:ph type="subTitle" idx="4"/>
          </p:nvPr>
        </p:nvSpPr>
        <p:spPr>
          <a:xfrm>
            <a:off x="3449925" y="1767600"/>
            <a:ext cx="2244600" cy="311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600"/>
              <a:buNone/>
            </a:pPr>
            <a:r>
              <a:rPr lang="en-US" b="1">
                <a:latin typeface="Arial"/>
                <a:ea typeface="Arial"/>
                <a:cs typeface="Arial"/>
                <a:sym typeface="Arial"/>
              </a:rPr>
              <a:t>Perubahan Produk</a:t>
            </a:r>
            <a:endParaRPr b="1">
              <a:latin typeface="Arial"/>
              <a:ea typeface="Arial"/>
              <a:cs typeface="Arial"/>
              <a:sym typeface="Arial"/>
            </a:endParaRPr>
          </a:p>
        </p:txBody>
      </p:sp>
      <p:sp>
        <p:nvSpPr>
          <p:cNvPr id="1627" name="Google Shape;1627;p75"/>
          <p:cNvSpPr txBox="1">
            <a:spLocks noGrp="1"/>
          </p:cNvSpPr>
          <p:nvPr>
            <p:ph type="subTitle" idx="5"/>
          </p:nvPr>
        </p:nvSpPr>
        <p:spPr>
          <a:xfrm>
            <a:off x="2058264" y="3097082"/>
            <a:ext cx="2244000" cy="588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a:t>Bersaing dalam inovasi pada produk sejenis</a:t>
            </a:r>
            <a:endParaRPr/>
          </a:p>
        </p:txBody>
      </p:sp>
      <p:sp>
        <p:nvSpPr>
          <p:cNvPr id="1628" name="Google Shape;1628;p75"/>
          <p:cNvSpPr txBox="1">
            <a:spLocks noGrp="1"/>
          </p:cNvSpPr>
          <p:nvPr>
            <p:ph type="subTitle" idx="6"/>
          </p:nvPr>
        </p:nvSpPr>
        <p:spPr>
          <a:xfrm>
            <a:off x="1760810" y="2785682"/>
            <a:ext cx="2846165" cy="311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600"/>
              <a:buNone/>
            </a:pPr>
            <a:r>
              <a:rPr lang="en-US" b="1">
                <a:latin typeface="Arial"/>
                <a:ea typeface="Arial"/>
                <a:cs typeface="Arial"/>
                <a:sym typeface="Arial"/>
              </a:rPr>
              <a:t>Pesaing Produk Sejenis</a:t>
            </a:r>
            <a:endParaRPr b="1">
              <a:latin typeface="Arial"/>
              <a:ea typeface="Arial"/>
              <a:cs typeface="Arial"/>
              <a:sym typeface="Arial"/>
            </a:endParaRPr>
          </a:p>
        </p:txBody>
      </p:sp>
      <p:sp>
        <p:nvSpPr>
          <p:cNvPr id="1629" name="Google Shape;1629;p75"/>
          <p:cNvSpPr txBox="1">
            <a:spLocks noGrp="1"/>
          </p:cNvSpPr>
          <p:nvPr>
            <p:ph type="subTitle" idx="7"/>
          </p:nvPr>
        </p:nvSpPr>
        <p:spPr>
          <a:xfrm>
            <a:off x="5862254" y="2079000"/>
            <a:ext cx="2244000" cy="588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a:t>Jaminan pada barang jika terjadi kerusakan </a:t>
            </a:r>
            <a:endParaRPr/>
          </a:p>
        </p:txBody>
      </p:sp>
      <p:sp>
        <p:nvSpPr>
          <p:cNvPr id="1630" name="Google Shape;1630;p75"/>
          <p:cNvSpPr txBox="1">
            <a:spLocks noGrp="1"/>
          </p:cNvSpPr>
          <p:nvPr>
            <p:ph type="subTitle" idx="8"/>
          </p:nvPr>
        </p:nvSpPr>
        <p:spPr>
          <a:xfrm>
            <a:off x="5861750" y="1767600"/>
            <a:ext cx="2244300" cy="311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600"/>
              <a:buNone/>
            </a:pPr>
            <a:r>
              <a:rPr lang="en-US" b="1">
                <a:latin typeface="Arial"/>
                <a:ea typeface="Arial"/>
                <a:cs typeface="Arial"/>
                <a:sym typeface="Arial"/>
              </a:rPr>
              <a:t>Garansi</a:t>
            </a:r>
            <a:endParaRPr b="1">
              <a:latin typeface="Arial"/>
              <a:ea typeface="Arial"/>
              <a:cs typeface="Arial"/>
              <a:sym typeface="Arial"/>
            </a:endParaRPr>
          </a:p>
        </p:txBody>
      </p:sp>
      <p:sp>
        <p:nvSpPr>
          <p:cNvPr id="1631" name="Google Shape;1631;p75"/>
          <p:cNvSpPr txBox="1">
            <a:spLocks noGrp="1"/>
          </p:cNvSpPr>
          <p:nvPr>
            <p:ph type="subTitle" idx="9"/>
          </p:nvPr>
        </p:nvSpPr>
        <p:spPr>
          <a:xfrm>
            <a:off x="4480851" y="3097082"/>
            <a:ext cx="3040819" cy="588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a:t>Manajemen perusahaan yang baik akan</a:t>
            </a:r>
            <a:endParaRPr/>
          </a:p>
          <a:p>
            <a:pPr marL="0" lvl="0" indent="0" algn="ctr" rtl="0">
              <a:lnSpc>
                <a:spcPct val="100000"/>
              </a:lnSpc>
              <a:spcBef>
                <a:spcPts val="0"/>
              </a:spcBef>
              <a:spcAft>
                <a:spcPts val="0"/>
              </a:spcAft>
              <a:buSzPts val="900"/>
              <a:buNone/>
            </a:pPr>
            <a:r>
              <a:rPr lang="en-US"/>
              <a:t>berupaya mempertahankan eksistensi produknya.</a:t>
            </a:r>
            <a:endParaRPr/>
          </a:p>
        </p:txBody>
      </p:sp>
      <p:sp>
        <p:nvSpPr>
          <p:cNvPr id="1632" name="Google Shape;1632;p75"/>
          <p:cNvSpPr txBox="1">
            <a:spLocks noGrp="1"/>
          </p:cNvSpPr>
          <p:nvPr>
            <p:ph type="subTitle" idx="13"/>
          </p:nvPr>
        </p:nvSpPr>
        <p:spPr>
          <a:xfrm>
            <a:off x="4879110" y="2781931"/>
            <a:ext cx="2244300" cy="311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600"/>
              <a:buNone/>
            </a:pPr>
            <a:r>
              <a:rPr lang="en-US" b="1">
                <a:latin typeface="Arial"/>
                <a:ea typeface="Arial"/>
                <a:cs typeface="Arial"/>
                <a:sym typeface="Arial"/>
              </a:rPr>
              <a:t>Kekuatan Manajemen</a:t>
            </a:r>
            <a:endParaRPr b="1">
              <a:latin typeface="Arial"/>
              <a:ea typeface="Arial"/>
              <a:cs typeface="Arial"/>
              <a:sym typeface="Arial"/>
            </a:endParaRPr>
          </a:p>
        </p:txBody>
      </p:sp>
      <p:sp>
        <p:nvSpPr>
          <p:cNvPr id="1633" name="Google Shape;1633;p75"/>
          <p:cNvSpPr/>
          <p:nvPr/>
        </p:nvSpPr>
        <p:spPr>
          <a:xfrm>
            <a:off x="123936" y="2751024"/>
            <a:ext cx="593700" cy="568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4" name="Google Shape;1634;p75"/>
          <p:cNvSpPr/>
          <p:nvPr/>
        </p:nvSpPr>
        <p:spPr>
          <a:xfrm>
            <a:off x="213825" y="1119229"/>
            <a:ext cx="998803" cy="959763"/>
          </a:xfrm>
          <a:custGeom>
            <a:avLst/>
            <a:gdLst/>
            <a:ahLst/>
            <a:cxnLst/>
            <a:rect l="l" t="t" r="r" b="b"/>
            <a:pathLst>
              <a:path w="50862" h="48874" extrusionOk="0">
                <a:moveTo>
                  <a:pt x="50811" y="1"/>
                </a:moveTo>
                <a:cubicBezTo>
                  <a:pt x="22757" y="1"/>
                  <a:pt x="0" y="21889"/>
                  <a:pt x="0" y="48873"/>
                </a:cubicBezTo>
                <a:lnTo>
                  <a:pt x="50844" y="48873"/>
                </a:lnTo>
                <a:lnTo>
                  <a:pt x="50861" y="51"/>
                </a:lnTo>
                <a:lnTo>
                  <a:pt x="50811"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635" name="Google Shape;1635;p75" descr="Shape&#10;&#10;Description automatically generated with low confidence"/>
          <p:cNvPicPr preferRelativeResize="0"/>
          <p:nvPr/>
        </p:nvPicPr>
        <p:blipFill rotWithShape="1">
          <a:blip r:embed="rId3">
            <a:alphaModFix/>
          </a:blip>
          <a:srcRect/>
          <a:stretch/>
        </p:blipFill>
        <p:spPr>
          <a:xfrm>
            <a:off x="0" y="0"/>
            <a:ext cx="568500" cy="568500"/>
          </a:xfrm>
          <a:prstGeom prst="rect">
            <a:avLst/>
          </a:prstGeom>
          <a:noFill/>
          <a:ln>
            <a:noFill/>
          </a:ln>
        </p:spPr>
      </p:pic>
      <p:pic>
        <p:nvPicPr>
          <p:cNvPr id="1636" name="Google Shape;1636;p75" descr="Shape&#10;&#10;Description automatically generated with low confidence"/>
          <p:cNvPicPr preferRelativeResize="0"/>
          <p:nvPr/>
        </p:nvPicPr>
        <p:blipFill rotWithShape="1">
          <a:blip r:embed="rId3">
            <a:alphaModFix/>
          </a:blip>
          <a:srcRect/>
          <a:stretch/>
        </p:blipFill>
        <p:spPr>
          <a:xfrm>
            <a:off x="568500" y="1073"/>
            <a:ext cx="568500" cy="568500"/>
          </a:xfrm>
          <a:prstGeom prst="rect">
            <a:avLst/>
          </a:prstGeom>
          <a:noFill/>
          <a:ln>
            <a:noFill/>
          </a:ln>
        </p:spPr>
      </p:pic>
      <p:pic>
        <p:nvPicPr>
          <p:cNvPr id="1637" name="Google Shape;1637;p75" descr="Shape&#10;&#10;Description automatically generated with low confidence"/>
          <p:cNvPicPr preferRelativeResize="0"/>
          <p:nvPr/>
        </p:nvPicPr>
        <p:blipFill rotWithShape="1">
          <a:blip r:embed="rId3">
            <a:alphaModFix/>
          </a:blip>
          <a:srcRect/>
          <a:stretch/>
        </p:blipFill>
        <p:spPr>
          <a:xfrm>
            <a:off x="1137000" y="0"/>
            <a:ext cx="568500" cy="568500"/>
          </a:xfrm>
          <a:prstGeom prst="rect">
            <a:avLst/>
          </a:prstGeom>
          <a:noFill/>
          <a:ln>
            <a:noFill/>
          </a:ln>
        </p:spPr>
      </p:pic>
      <p:pic>
        <p:nvPicPr>
          <p:cNvPr id="1638" name="Google Shape;1638;p75" descr="A picture containing pie chart&#10;&#10;Description automatically generated"/>
          <p:cNvPicPr preferRelativeResize="0"/>
          <p:nvPr/>
        </p:nvPicPr>
        <p:blipFill rotWithShape="1">
          <a:blip r:embed="rId4">
            <a:alphaModFix/>
          </a:blip>
          <a:srcRect/>
          <a:stretch/>
        </p:blipFill>
        <p:spPr>
          <a:xfrm>
            <a:off x="7780923" y="999901"/>
            <a:ext cx="654282" cy="654282"/>
          </a:xfrm>
          <a:prstGeom prst="rect">
            <a:avLst/>
          </a:prstGeom>
          <a:noFill/>
          <a:ln>
            <a:noFill/>
          </a:ln>
        </p:spPr>
      </p:pic>
      <p:pic>
        <p:nvPicPr>
          <p:cNvPr id="1639" name="Google Shape;1639;p75" descr="Shape, background pattern&#10;&#10;Description automatically generated with medium confidence"/>
          <p:cNvPicPr preferRelativeResize="0"/>
          <p:nvPr/>
        </p:nvPicPr>
        <p:blipFill rotWithShape="1">
          <a:blip r:embed="rId5">
            <a:alphaModFix/>
          </a:blip>
          <a:srcRect/>
          <a:stretch/>
        </p:blipFill>
        <p:spPr>
          <a:xfrm>
            <a:off x="284250" y="2891821"/>
            <a:ext cx="568500" cy="568500"/>
          </a:xfrm>
          <a:prstGeom prst="rect">
            <a:avLst/>
          </a:prstGeom>
          <a:noFill/>
          <a:ln>
            <a:noFill/>
          </a:ln>
        </p:spPr>
      </p:pic>
      <p:pic>
        <p:nvPicPr>
          <p:cNvPr id="1640" name="Google Shape;1640;p75" descr="Shape, circle, square&#10;&#10;Description automatically generated"/>
          <p:cNvPicPr preferRelativeResize="0"/>
          <p:nvPr/>
        </p:nvPicPr>
        <p:blipFill rotWithShape="1">
          <a:blip r:embed="rId6">
            <a:alphaModFix/>
          </a:blip>
          <a:srcRect/>
          <a:stretch/>
        </p:blipFill>
        <p:spPr>
          <a:xfrm>
            <a:off x="7700257" y="2694599"/>
            <a:ext cx="1449000" cy="1449000"/>
          </a:xfrm>
          <a:prstGeom prst="rect">
            <a:avLst/>
          </a:prstGeom>
          <a:noFill/>
          <a:ln>
            <a:noFill/>
          </a:ln>
        </p:spPr>
      </p:pic>
      <p:grpSp>
        <p:nvGrpSpPr>
          <p:cNvPr id="1641" name="Google Shape;1641;p75"/>
          <p:cNvGrpSpPr/>
          <p:nvPr/>
        </p:nvGrpSpPr>
        <p:grpSpPr>
          <a:xfrm>
            <a:off x="0" y="4662237"/>
            <a:ext cx="9144000" cy="481263"/>
            <a:chOff x="0" y="4662237"/>
            <a:chExt cx="9144000" cy="481263"/>
          </a:xfrm>
        </p:grpSpPr>
        <p:pic>
          <p:nvPicPr>
            <p:cNvPr id="1642" name="Google Shape;1642;p75"/>
            <p:cNvPicPr preferRelativeResize="0"/>
            <p:nvPr/>
          </p:nvPicPr>
          <p:blipFill rotWithShape="1">
            <a:blip r:embed="rId7">
              <a:alphaModFix/>
            </a:blip>
            <a:srcRect/>
            <a:stretch/>
          </p:blipFill>
          <p:spPr>
            <a:xfrm>
              <a:off x="0" y="4662237"/>
              <a:ext cx="9144000" cy="481263"/>
            </a:xfrm>
            <a:prstGeom prst="rect">
              <a:avLst/>
            </a:prstGeom>
            <a:noFill/>
            <a:ln>
              <a:noFill/>
            </a:ln>
          </p:spPr>
        </p:pic>
        <p:sp>
          <p:nvSpPr>
            <p:cNvPr id="1643" name="Google Shape;1643;p75"/>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622"/>
                                        </p:tgtEl>
                                        <p:attrNameLst>
                                          <p:attrName>style.visibility</p:attrName>
                                        </p:attrNameLst>
                                      </p:cBhvr>
                                      <p:to>
                                        <p:strVal val="visible"/>
                                      </p:to>
                                    </p:set>
                                    <p:anim calcmode="lin" valueType="num">
                                      <p:cBhvr additive="base">
                                        <p:cTn id="7" dur="500"/>
                                        <p:tgtEl>
                                          <p:spTgt spid="1622"/>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624">
                                            <p:txEl>
                                              <p:pRg st="0" end="0"/>
                                            </p:txEl>
                                          </p:spTgt>
                                        </p:tgtEl>
                                        <p:attrNameLst>
                                          <p:attrName>style.visibility</p:attrName>
                                        </p:attrNameLst>
                                      </p:cBhvr>
                                      <p:to>
                                        <p:strVal val="visible"/>
                                      </p:to>
                                    </p:set>
                                    <p:anim calcmode="lin" valueType="num">
                                      <p:cBhvr additive="base">
                                        <p:cTn id="12" dur="500"/>
                                        <p:tgtEl>
                                          <p:spTgt spid="1624">
                                            <p:txEl>
                                              <p:pRg st="0" end="0"/>
                                            </p:txEl>
                                          </p:spTgt>
                                        </p:tgtEl>
                                        <p:attrNameLst>
                                          <p:attrName>ppt_w</p:attrName>
                                        </p:attrNameLst>
                                      </p:cBhvr>
                                      <p:tavLst>
                                        <p:tav tm="0">
                                          <p:val>
                                            <p:strVal val="0"/>
                                          </p:val>
                                        </p:tav>
                                        <p:tav tm="100000">
                                          <p:val>
                                            <p:strVal val="#ppt_w"/>
                                          </p:val>
                                        </p:tav>
                                      </p:tavLst>
                                    </p:anim>
                                    <p:anim calcmode="lin" valueType="num">
                                      <p:cBhvr additive="base">
                                        <p:cTn id="13" dur="500"/>
                                        <p:tgtEl>
                                          <p:spTgt spid="1624">
                                            <p:txEl>
                                              <p:pRg st="0" end="0"/>
                                            </p:txEl>
                                          </p:spTgt>
                                        </p:tgtEl>
                                        <p:attrNameLst>
                                          <p:attrName>ppt_h</p:attrName>
                                        </p:attrNameLst>
                                      </p:cBhvr>
                                      <p:tavLst>
                                        <p:tav tm="0">
                                          <p:val>
                                            <p:str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1623">
                                            <p:txEl>
                                              <p:pRg st="0" end="0"/>
                                            </p:txEl>
                                          </p:spTgt>
                                        </p:tgtEl>
                                        <p:attrNameLst>
                                          <p:attrName>style.visibility</p:attrName>
                                        </p:attrNameLst>
                                      </p:cBhvr>
                                      <p:to>
                                        <p:strVal val="visible"/>
                                      </p:to>
                                    </p:set>
                                    <p:anim calcmode="lin" valueType="num">
                                      <p:cBhvr additive="base">
                                        <p:cTn id="16" dur="500"/>
                                        <p:tgtEl>
                                          <p:spTgt spid="1623">
                                            <p:txEl>
                                              <p:pRg st="0" end="0"/>
                                            </p:txEl>
                                          </p:spTgt>
                                        </p:tgtEl>
                                        <p:attrNameLst>
                                          <p:attrName>ppt_w</p:attrName>
                                        </p:attrNameLst>
                                      </p:cBhvr>
                                      <p:tavLst>
                                        <p:tav tm="0">
                                          <p:val>
                                            <p:strVal val="0"/>
                                          </p:val>
                                        </p:tav>
                                        <p:tav tm="100000">
                                          <p:val>
                                            <p:strVal val="#ppt_w"/>
                                          </p:val>
                                        </p:tav>
                                      </p:tavLst>
                                    </p:anim>
                                    <p:anim calcmode="lin" valueType="num">
                                      <p:cBhvr additive="base">
                                        <p:cTn id="17" dur="500"/>
                                        <p:tgtEl>
                                          <p:spTgt spid="1623">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1626">
                                            <p:txEl>
                                              <p:pRg st="0" end="0"/>
                                            </p:txEl>
                                          </p:spTgt>
                                        </p:tgtEl>
                                        <p:attrNameLst>
                                          <p:attrName>style.visibility</p:attrName>
                                        </p:attrNameLst>
                                      </p:cBhvr>
                                      <p:to>
                                        <p:strVal val="visible"/>
                                      </p:to>
                                    </p:set>
                                    <p:anim calcmode="lin" valueType="num">
                                      <p:cBhvr additive="base">
                                        <p:cTn id="22" dur="500"/>
                                        <p:tgtEl>
                                          <p:spTgt spid="1626">
                                            <p:txEl>
                                              <p:pRg st="0" end="0"/>
                                            </p:txEl>
                                          </p:spTgt>
                                        </p:tgtEl>
                                        <p:attrNameLst>
                                          <p:attrName>ppt_w</p:attrName>
                                        </p:attrNameLst>
                                      </p:cBhvr>
                                      <p:tavLst>
                                        <p:tav tm="0">
                                          <p:val>
                                            <p:strVal val="0"/>
                                          </p:val>
                                        </p:tav>
                                        <p:tav tm="100000">
                                          <p:val>
                                            <p:strVal val="#ppt_w"/>
                                          </p:val>
                                        </p:tav>
                                      </p:tavLst>
                                    </p:anim>
                                    <p:anim calcmode="lin" valueType="num">
                                      <p:cBhvr additive="base">
                                        <p:cTn id="23" dur="500"/>
                                        <p:tgtEl>
                                          <p:spTgt spid="1626">
                                            <p:txEl>
                                              <p:pRg st="0" end="0"/>
                                            </p:txEl>
                                          </p:spTgt>
                                        </p:tgtEl>
                                        <p:attrNameLst>
                                          <p:attrName>ppt_h</p:attrName>
                                        </p:attrNameLst>
                                      </p:cBhvr>
                                      <p:tavLst>
                                        <p:tav tm="0">
                                          <p:val>
                                            <p:str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1625">
                                            <p:txEl>
                                              <p:pRg st="0" end="0"/>
                                            </p:txEl>
                                          </p:spTgt>
                                        </p:tgtEl>
                                        <p:attrNameLst>
                                          <p:attrName>style.visibility</p:attrName>
                                        </p:attrNameLst>
                                      </p:cBhvr>
                                      <p:to>
                                        <p:strVal val="visible"/>
                                      </p:to>
                                    </p:set>
                                    <p:anim calcmode="lin" valueType="num">
                                      <p:cBhvr additive="base">
                                        <p:cTn id="26" dur="500"/>
                                        <p:tgtEl>
                                          <p:spTgt spid="1625">
                                            <p:txEl>
                                              <p:pRg st="0" end="0"/>
                                            </p:txEl>
                                          </p:spTgt>
                                        </p:tgtEl>
                                        <p:attrNameLst>
                                          <p:attrName>ppt_w</p:attrName>
                                        </p:attrNameLst>
                                      </p:cBhvr>
                                      <p:tavLst>
                                        <p:tav tm="0">
                                          <p:val>
                                            <p:strVal val="0"/>
                                          </p:val>
                                        </p:tav>
                                        <p:tav tm="100000">
                                          <p:val>
                                            <p:strVal val="#ppt_w"/>
                                          </p:val>
                                        </p:tav>
                                      </p:tavLst>
                                    </p:anim>
                                    <p:anim calcmode="lin" valueType="num">
                                      <p:cBhvr additive="base">
                                        <p:cTn id="27" dur="500"/>
                                        <p:tgtEl>
                                          <p:spTgt spid="1625">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1630">
                                            <p:txEl>
                                              <p:pRg st="0" end="0"/>
                                            </p:txEl>
                                          </p:spTgt>
                                        </p:tgtEl>
                                        <p:attrNameLst>
                                          <p:attrName>style.visibility</p:attrName>
                                        </p:attrNameLst>
                                      </p:cBhvr>
                                      <p:to>
                                        <p:strVal val="visible"/>
                                      </p:to>
                                    </p:set>
                                    <p:anim calcmode="lin" valueType="num">
                                      <p:cBhvr additive="base">
                                        <p:cTn id="32" dur="500"/>
                                        <p:tgtEl>
                                          <p:spTgt spid="1630">
                                            <p:txEl>
                                              <p:pRg st="0" end="0"/>
                                            </p:txEl>
                                          </p:spTgt>
                                        </p:tgtEl>
                                        <p:attrNameLst>
                                          <p:attrName>ppt_w</p:attrName>
                                        </p:attrNameLst>
                                      </p:cBhvr>
                                      <p:tavLst>
                                        <p:tav tm="0">
                                          <p:val>
                                            <p:strVal val="0"/>
                                          </p:val>
                                        </p:tav>
                                        <p:tav tm="100000">
                                          <p:val>
                                            <p:strVal val="#ppt_w"/>
                                          </p:val>
                                        </p:tav>
                                      </p:tavLst>
                                    </p:anim>
                                    <p:anim calcmode="lin" valueType="num">
                                      <p:cBhvr additive="base">
                                        <p:cTn id="33" dur="500"/>
                                        <p:tgtEl>
                                          <p:spTgt spid="1630">
                                            <p:txEl>
                                              <p:pRg st="0" end="0"/>
                                            </p:txEl>
                                          </p:spTgt>
                                        </p:tgtEl>
                                        <p:attrNameLst>
                                          <p:attrName>ppt_h</p:attrName>
                                        </p:attrNameLst>
                                      </p:cBhvr>
                                      <p:tavLst>
                                        <p:tav tm="0">
                                          <p:val>
                                            <p:str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1629">
                                            <p:txEl>
                                              <p:pRg st="0" end="0"/>
                                            </p:txEl>
                                          </p:spTgt>
                                        </p:tgtEl>
                                        <p:attrNameLst>
                                          <p:attrName>style.visibility</p:attrName>
                                        </p:attrNameLst>
                                      </p:cBhvr>
                                      <p:to>
                                        <p:strVal val="visible"/>
                                      </p:to>
                                    </p:set>
                                    <p:anim calcmode="lin" valueType="num">
                                      <p:cBhvr additive="base">
                                        <p:cTn id="36" dur="500"/>
                                        <p:tgtEl>
                                          <p:spTgt spid="1629">
                                            <p:txEl>
                                              <p:pRg st="0" end="0"/>
                                            </p:txEl>
                                          </p:spTgt>
                                        </p:tgtEl>
                                        <p:attrNameLst>
                                          <p:attrName>ppt_w</p:attrName>
                                        </p:attrNameLst>
                                      </p:cBhvr>
                                      <p:tavLst>
                                        <p:tav tm="0">
                                          <p:val>
                                            <p:strVal val="0"/>
                                          </p:val>
                                        </p:tav>
                                        <p:tav tm="100000">
                                          <p:val>
                                            <p:strVal val="#ppt_w"/>
                                          </p:val>
                                        </p:tav>
                                      </p:tavLst>
                                    </p:anim>
                                    <p:anim calcmode="lin" valueType="num">
                                      <p:cBhvr additive="base">
                                        <p:cTn id="37" dur="500"/>
                                        <p:tgtEl>
                                          <p:spTgt spid="1629">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1628">
                                            <p:txEl>
                                              <p:pRg st="0" end="0"/>
                                            </p:txEl>
                                          </p:spTgt>
                                        </p:tgtEl>
                                        <p:attrNameLst>
                                          <p:attrName>style.visibility</p:attrName>
                                        </p:attrNameLst>
                                      </p:cBhvr>
                                      <p:to>
                                        <p:strVal val="visible"/>
                                      </p:to>
                                    </p:set>
                                    <p:anim calcmode="lin" valueType="num">
                                      <p:cBhvr additive="base">
                                        <p:cTn id="42" dur="500"/>
                                        <p:tgtEl>
                                          <p:spTgt spid="1628">
                                            <p:txEl>
                                              <p:pRg st="0" end="0"/>
                                            </p:txEl>
                                          </p:spTgt>
                                        </p:tgtEl>
                                        <p:attrNameLst>
                                          <p:attrName>ppt_w</p:attrName>
                                        </p:attrNameLst>
                                      </p:cBhvr>
                                      <p:tavLst>
                                        <p:tav tm="0">
                                          <p:val>
                                            <p:strVal val="0"/>
                                          </p:val>
                                        </p:tav>
                                        <p:tav tm="100000">
                                          <p:val>
                                            <p:strVal val="#ppt_w"/>
                                          </p:val>
                                        </p:tav>
                                      </p:tavLst>
                                    </p:anim>
                                    <p:anim calcmode="lin" valueType="num">
                                      <p:cBhvr additive="base">
                                        <p:cTn id="43" dur="500"/>
                                        <p:tgtEl>
                                          <p:spTgt spid="1628">
                                            <p:txEl>
                                              <p:pRg st="0" end="0"/>
                                            </p:txEl>
                                          </p:spTgt>
                                        </p:tgtEl>
                                        <p:attrNameLst>
                                          <p:attrName>ppt_h</p:attrName>
                                        </p:attrNameLst>
                                      </p:cBhvr>
                                      <p:tavLst>
                                        <p:tav tm="0">
                                          <p:val>
                                            <p:strVal val="0"/>
                                          </p:val>
                                        </p:tav>
                                        <p:tav tm="100000">
                                          <p:val>
                                            <p:strVal val="#ppt_h"/>
                                          </p:val>
                                        </p:tav>
                                      </p:tavLst>
                                    </p:anim>
                                  </p:childTnLst>
                                </p:cTn>
                              </p:par>
                              <p:par>
                                <p:cTn id="44" presetID="23" presetClass="entr" presetSubtype="16" fill="hold" nodeType="withEffect">
                                  <p:stCondLst>
                                    <p:cond delay="0"/>
                                  </p:stCondLst>
                                  <p:childTnLst>
                                    <p:set>
                                      <p:cBhvr>
                                        <p:cTn id="45" dur="1" fill="hold">
                                          <p:stCondLst>
                                            <p:cond delay="0"/>
                                          </p:stCondLst>
                                        </p:cTn>
                                        <p:tgtEl>
                                          <p:spTgt spid="1627">
                                            <p:txEl>
                                              <p:pRg st="0" end="0"/>
                                            </p:txEl>
                                          </p:spTgt>
                                        </p:tgtEl>
                                        <p:attrNameLst>
                                          <p:attrName>style.visibility</p:attrName>
                                        </p:attrNameLst>
                                      </p:cBhvr>
                                      <p:to>
                                        <p:strVal val="visible"/>
                                      </p:to>
                                    </p:set>
                                    <p:anim calcmode="lin" valueType="num">
                                      <p:cBhvr additive="base">
                                        <p:cTn id="46" dur="500"/>
                                        <p:tgtEl>
                                          <p:spTgt spid="1627">
                                            <p:txEl>
                                              <p:pRg st="0" end="0"/>
                                            </p:txEl>
                                          </p:spTgt>
                                        </p:tgtEl>
                                        <p:attrNameLst>
                                          <p:attrName>ppt_w</p:attrName>
                                        </p:attrNameLst>
                                      </p:cBhvr>
                                      <p:tavLst>
                                        <p:tav tm="0">
                                          <p:val>
                                            <p:strVal val="0"/>
                                          </p:val>
                                        </p:tav>
                                        <p:tav tm="100000">
                                          <p:val>
                                            <p:strVal val="#ppt_w"/>
                                          </p:val>
                                        </p:tav>
                                      </p:tavLst>
                                    </p:anim>
                                    <p:anim calcmode="lin" valueType="num">
                                      <p:cBhvr additive="base">
                                        <p:cTn id="47" dur="500"/>
                                        <p:tgtEl>
                                          <p:spTgt spid="1627">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3" presetClass="entr" presetSubtype="16" fill="hold" nodeType="clickEffect">
                                  <p:stCondLst>
                                    <p:cond delay="0"/>
                                  </p:stCondLst>
                                  <p:childTnLst>
                                    <p:set>
                                      <p:cBhvr>
                                        <p:cTn id="51" dur="1" fill="hold">
                                          <p:stCondLst>
                                            <p:cond delay="0"/>
                                          </p:stCondLst>
                                        </p:cTn>
                                        <p:tgtEl>
                                          <p:spTgt spid="1632">
                                            <p:txEl>
                                              <p:pRg st="0" end="0"/>
                                            </p:txEl>
                                          </p:spTgt>
                                        </p:tgtEl>
                                        <p:attrNameLst>
                                          <p:attrName>style.visibility</p:attrName>
                                        </p:attrNameLst>
                                      </p:cBhvr>
                                      <p:to>
                                        <p:strVal val="visible"/>
                                      </p:to>
                                    </p:set>
                                    <p:anim calcmode="lin" valueType="num">
                                      <p:cBhvr additive="base">
                                        <p:cTn id="52" dur="500"/>
                                        <p:tgtEl>
                                          <p:spTgt spid="1632">
                                            <p:txEl>
                                              <p:pRg st="0" end="0"/>
                                            </p:txEl>
                                          </p:spTgt>
                                        </p:tgtEl>
                                        <p:attrNameLst>
                                          <p:attrName>ppt_w</p:attrName>
                                        </p:attrNameLst>
                                      </p:cBhvr>
                                      <p:tavLst>
                                        <p:tav tm="0">
                                          <p:val>
                                            <p:strVal val="0"/>
                                          </p:val>
                                        </p:tav>
                                        <p:tav tm="100000">
                                          <p:val>
                                            <p:strVal val="#ppt_w"/>
                                          </p:val>
                                        </p:tav>
                                      </p:tavLst>
                                    </p:anim>
                                    <p:anim calcmode="lin" valueType="num">
                                      <p:cBhvr additive="base">
                                        <p:cTn id="53" dur="500"/>
                                        <p:tgtEl>
                                          <p:spTgt spid="1632">
                                            <p:txEl>
                                              <p:pRg st="0" end="0"/>
                                            </p:txEl>
                                          </p:spTgt>
                                        </p:tgtEl>
                                        <p:attrNameLst>
                                          <p:attrName>ppt_h</p:attrName>
                                        </p:attrNameLst>
                                      </p:cBhvr>
                                      <p:tavLst>
                                        <p:tav tm="0">
                                          <p:val>
                                            <p:strVal val="0"/>
                                          </p:val>
                                        </p:tav>
                                        <p:tav tm="100000">
                                          <p:val>
                                            <p:strVal val="#ppt_h"/>
                                          </p:val>
                                        </p:tav>
                                      </p:tavLst>
                                    </p:anim>
                                  </p:childTnLst>
                                </p:cTn>
                              </p:par>
                              <p:par>
                                <p:cTn id="54" presetID="23" presetClass="entr" presetSubtype="16" fill="hold" nodeType="withEffect">
                                  <p:stCondLst>
                                    <p:cond delay="0"/>
                                  </p:stCondLst>
                                  <p:childTnLst>
                                    <p:set>
                                      <p:cBhvr>
                                        <p:cTn id="55" dur="1" fill="hold">
                                          <p:stCondLst>
                                            <p:cond delay="0"/>
                                          </p:stCondLst>
                                        </p:cTn>
                                        <p:tgtEl>
                                          <p:spTgt spid="1631"/>
                                        </p:tgtEl>
                                        <p:attrNameLst>
                                          <p:attrName>style.visibility</p:attrName>
                                        </p:attrNameLst>
                                      </p:cBhvr>
                                      <p:to>
                                        <p:strVal val="visible"/>
                                      </p:to>
                                    </p:set>
                                    <p:anim calcmode="lin" valueType="num">
                                      <p:cBhvr additive="base">
                                        <p:cTn id="56" dur="500"/>
                                        <p:tgtEl>
                                          <p:spTgt spid="1631"/>
                                        </p:tgtEl>
                                        <p:attrNameLst>
                                          <p:attrName>ppt_w</p:attrName>
                                        </p:attrNameLst>
                                      </p:cBhvr>
                                      <p:tavLst>
                                        <p:tav tm="0">
                                          <p:val>
                                            <p:strVal val="0"/>
                                          </p:val>
                                        </p:tav>
                                        <p:tav tm="100000">
                                          <p:val>
                                            <p:strVal val="#ppt_w"/>
                                          </p:val>
                                        </p:tav>
                                      </p:tavLst>
                                    </p:anim>
                                    <p:anim calcmode="lin" valueType="num">
                                      <p:cBhvr additive="base">
                                        <p:cTn id="57" dur="500"/>
                                        <p:tgtEl>
                                          <p:spTgt spid="1631"/>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647"/>
        <p:cNvGrpSpPr/>
        <p:nvPr/>
      </p:nvGrpSpPr>
      <p:grpSpPr>
        <a:xfrm>
          <a:off x="0" y="0"/>
          <a:ext cx="0" cy="0"/>
          <a:chOff x="0" y="0"/>
          <a:chExt cx="0" cy="0"/>
        </a:xfrm>
      </p:grpSpPr>
      <p:sp>
        <p:nvSpPr>
          <p:cNvPr id="1648" name="Google Shape;1648;p76"/>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649" name="Google Shape;1649;p76"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1650" name="Google Shape;1650;p76"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1651" name="Google Shape;1651;p76"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1652" name="Google Shape;1652;p76"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1653" name="Google Shape;1653;p76"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1654" name="Google Shape;1654;p76"/>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55" name="Google Shape;1655;p76"/>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56" name="Google Shape;1656;p76"/>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57" name="Google Shape;1657;p76"/>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58" name="Google Shape;1658;p76"/>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59" name="Google Shape;1659;p76"/>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60" name="Google Shape;1660;p76"/>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61" name="Google Shape;1661;p76"/>
          <p:cNvSpPr txBox="1"/>
          <p:nvPr/>
        </p:nvSpPr>
        <p:spPr>
          <a:xfrm>
            <a:off x="1043661" y="1723009"/>
            <a:ext cx="5297318"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5"/>
              </a:buClr>
              <a:buSzPts val="3600"/>
              <a:buFont typeface="Londrina Solid"/>
              <a:buNone/>
            </a:pPr>
            <a:r>
              <a:rPr lang="en-US" sz="8800" b="1" i="0" u="none" strike="noStrike" cap="none">
                <a:solidFill>
                  <a:schemeClr val="accent5"/>
                </a:solidFill>
                <a:latin typeface="Arial"/>
                <a:ea typeface="Arial"/>
                <a:cs typeface="Arial"/>
                <a:sym typeface="Arial"/>
              </a:rPr>
              <a:t>2</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5"/>
                </a:solidFill>
                <a:latin typeface="Arial"/>
                <a:ea typeface="Arial"/>
                <a:cs typeface="Arial"/>
                <a:sym typeface="Arial"/>
              </a:rPr>
              <a:t>Product Life Cycle</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1"/>
                </a:solidFill>
                <a:latin typeface="Arial"/>
                <a:ea typeface="Arial"/>
                <a:cs typeface="Arial"/>
                <a:sym typeface="Arial"/>
              </a:rPr>
              <a:t>Dalam Bidang DKV</a:t>
            </a:r>
            <a:endParaRPr/>
          </a:p>
        </p:txBody>
      </p:sp>
      <p:grpSp>
        <p:nvGrpSpPr>
          <p:cNvPr id="1662" name="Google Shape;1662;p76"/>
          <p:cNvGrpSpPr/>
          <p:nvPr/>
        </p:nvGrpSpPr>
        <p:grpSpPr>
          <a:xfrm>
            <a:off x="0" y="4662237"/>
            <a:ext cx="9144000" cy="481263"/>
            <a:chOff x="0" y="4662237"/>
            <a:chExt cx="9144000" cy="481263"/>
          </a:xfrm>
        </p:grpSpPr>
        <p:pic>
          <p:nvPicPr>
            <p:cNvPr id="1663" name="Google Shape;1663;p76"/>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1664" name="Google Shape;1664;p76"/>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61"/>
                                        </p:tgtEl>
                                        <p:attrNameLst>
                                          <p:attrName>style.visibility</p:attrName>
                                        </p:attrNameLst>
                                      </p:cBhvr>
                                      <p:to>
                                        <p:strVal val="visible"/>
                                      </p:to>
                                    </p:set>
                                    <p:animEffect transition="in" filter="fade">
                                      <p:cBhvr>
                                        <p:cTn id="7" dur="500"/>
                                        <p:tgtEl>
                                          <p:spTgt spid="1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668"/>
        <p:cNvGrpSpPr/>
        <p:nvPr/>
      </p:nvGrpSpPr>
      <p:grpSpPr>
        <a:xfrm>
          <a:off x="0" y="0"/>
          <a:ext cx="0" cy="0"/>
          <a:chOff x="0" y="0"/>
          <a:chExt cx="0" cy="0"/>
        </a:xfrm>
      </p:grpSpPr>
      <p:sp>
        <p:nvSpPr>
          <p:cNvPr id="1669" name="Google Shape;1669;p77"/>
          <p:cNvSpPr/>
          <p:nvPr/>
        </p:nvSpPr>
        <p:spPr>
          <a:xfrm>
            <a:off x="1319514" y="1423686"/>
            <a:ext cx="2951544" cy="2951544"/>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670" name="Google Shape;1670;p77" descr="Logo, icon&#10;&#10;Description automatically generated"/>
          <p:cNvPicPr preferRelativeResize="0"/>
          <p:nvPr/>
        </p:nvPicPr>
        <p:blipFill rotWithShape="1">
          <a:blip r:embed="rId3">
            <a:alphaModFix/>
          </a:blip>
          <a:srcRect/>
          <a:stretch/>
        </p:blipFill>
        <p:spPr>
          <a:xfrm rot="-955252">
            <a:off x="4731876" y="868101"/>
            <a:ext cx="3671345" cy="3671345"/>
          </a:xfrm>
          <a:prstGeom prst="rect">
            <a:avLst/>
          </a:prstGeom>
          <a:noFill/>
          <a:ln>
            <a:noFill/>
          </a:ln>
        </p:spPr>
      </p:pic>
      <p:sp>
        <p:nvSpPr>
          <p:cNvPr id="1671" name="Google Shape;1671;p77"/>
          <p:cNvSpPr txBox="1"/>
          <p:nvPr/>
        </p:nvSpPr>
        <p:spPr>
          <a:xfrm>
            <a:off x="1378869" y="1550907"/>
            <a:ext cx="2892189" cy="16344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accent5"/>
              </a:buClr>
              <a:buSzPts val="1800"/>
              <a:buFont typeface="Open Sans"/>
              <a:buNone/>
            </a:pPr>
            <a:r>
              <a:rPr lang="en-US" sz="1400" b="1" i="0" u="none" strike="noStrike" cap="none">
                <a:solidFill>
                  <a:schemeClr val="accent1"/>
                </a:solidFill>
                <a:latin typeface="Open Sans"/>
                <a:ea typeface="Open Sans"/>
                <a:cs typeface="Open Sans"/>
                <a:sym typeface="Open Sans"/>
              </a:rPr>
              <a:t>Produk bidang DKV</a:t>
            </a:r>
            <a:r>
              <a:rPr lang="en-US" sz="1400" b="0" i="0" u="none" strike="noStrike" cap="none">
                <a:solidFill>
                  <a:schemeClr val="accent5"/>
                </a:solidFill>
                <a:latin typeface="Open Sans"/>
                <a:ea typeface="Open Sans"/>
                <a:cs typeface="Open Sans"/>
                <a:sym typeface="Open Sans"/>
              </a:rPr>
              <a:t> merupakan sebuah karya seni visual yang didalamnya bertujuan menyampaikan pesan (the art of communication), manajemen</a:t>
            </a:r>
            <a:endParaRPr sz="1400" b="0" i="0" u="none" strike="noStrike" cap="none">
              <a:solidFill>
                <a:schemeClr val="accent5"/>
              </a:solidFill>
              <a:latin typeface="Open Sans"/>
              <a:ea typeface="Open Sans"/>
              <a:cs typeface="Open Sans"/>
              <a:sym typeface="Open Sans"/>
            </a:endParaRPr>
          </a:p>
          <a:p>
            <a:pPr marL="0" marR="0" lvl="0" indent="0" algn="l" rtl="0">
              <a:lnSpc>
                <a:spcPct val="115000"/>
              </a:lnSpc>
              <a:spcBef>
                <a:spcPts val="0"/>
              </a:spcBef>
              <a:spcAft>
                <a:spcPts val="0"/>
              </a:spcAft>
              <a:buClr>
                <a:schemeClr val="accent5"/>
              </a:buClr>
              <a:buSzPts val="1800"/>
              <a:buFont typeface="Open Sans"/>
              <a:buNone/>
            </a:pPr>
            <a:r>
              <a:rPr lang="en-US" sz="1400" b="0" i="0" u="none" strike="noStrike" cap="none">
                <a:solidFill>
                  <a:schemeClr val="accent5"/>
                </a:solidFill>
                <a:latin typeface="Open Sans"/>
                <a:ea typeface="Open Sans"/>
                <a:cs typeface="Open Sans"/>
                <a:sym typeface="Open Sans"/>
              </a:rPr>
              <a:t>serta fase </a:t>
            </a:r>
            <a:r>
              <a:rPr lang="en-US" sz="1400" b="1" i="0" u="none" strike="noStrike" cap="none">
                <a:solidFill>
                  <a:schemeClr val="accent1"/>
                </a:solidFill>
                <a:latin typeface="Open Sans"/>
                <a:ea typeface="Open Sans"/>
                <a:cs typeface="Open Sans"/>
                <a:sym typeface="Open Sans"/>
              </a:rPr>
              <a:t>Product Life Cycle </a:t>
            </a:r>
            <a:r>
              <a:rPr lang="en-US" sz="1400" b="0" i="0" u="none" strike="noStrike" cap="none">
                <a:solidFill>
                  <a:schemeClr val="accent5"/>
                </a:solidFill>
                <a:latin typeface="Open Sans"/>
                <a:ea typeface="Open Sans"/>
                <a:cs typeface="Open Sans"/>
                <a:sym typeface="Open Sans"/>
              </a:rPr>
              <a:t>tetap perlu dilakukan.</a:t>
            </a:r>
            <a:endParaRPr/>
          </a:p>
        </p:txBody>
      </p:sp>
      <p:grpSp>
        <p:nvGrpSpPr>
          <p:cNvPr id="1672" name="Google Shape;1672;p77"/>
          <p:cNvGrpSpPr/>
          <p:nvPr/>
        </p:nvGrpSpPr>
        <p:grpSpPr>
          <a:xfrm>
            <a:off x="0" y="4662237"/>
            <a:ext cx="9144000" cy="481263"/>
            <a:chOff x="0" y="4662237"/>
            <a:chExt cx="9144000" cy="481263"/>
          </a:xfrm>
        </p:grpSpPr>
        <p:pic>
          <p:nvPicPr>
            <p:cNvPr id="1673" name="Google Shape;1673;p77"/>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674" name="Google Shape;1674;p77"/>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1671"/>
                                        </p:tgtEl>
                                        <p:attrNameLst>
                                          <p:attrName>style.visibility</p:attrName>
                                        </p:attrNameLst>
                                      </p:cBhvr>
                                      <p:to>
                                        <p:strVal val="visible"/>
                                      </p:to>
                                    </p:set>
                                    <p:animEffect transition="in" filter="fade">
                                      <p:cBhvr>
                                        <p:cTn id="7" dur="500"/>
                                        <p:tgtEl>
                                          <p:spTgt spid="16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678"/>
        <p:cNvGrpSpPr/>
        <p:nvPr/>
      </p:nvGrpSpPr>
      <p:grpSpPr>
        <a:xfrm>
          <a:off x="0" y="0"/>
          <a:ext cx="0" cy="0"/>
          <a:chOff x="0" y="0"/>
          <a:chExt cx="0" cy="0"/>
        </a:xfrm>
      </p:grpSpPr>
      <p:grpSp>
        <p:nvGrpSpPr>
          <p:cNvPr id="1679" name="Google Shape;1679;p78"/>
          <p:cNvGrpSpPr/>
          <p:nvPr/>
        </p:nvGrpSpPr>
        <p:grpSpPr>
          <a:xfrm rot="-5400000">
            <a:off x="699032" y="393673"/>
            <a:ext cx="3317144" cy="4733759"/>
            <a:chOff x="3433493" y="-112023"/>
            <a:chExt cx="2277007" cy="3249423"/>
          </a:xfrm>
        </p:grpSpPr>
        <p:sp>
          <p:nvSpPr>
            <p:cNvPr id="1680" name="Google Shape;1680;p78"/>
            <p:cNvSpPr/>
            <p:nvPr/>
          </p:nvSpPr>
          <p:spPr>
            <a:xfrm>
              <a:off x="3433493" y="-112023"/>
              <a:ext cx="2277000" cy="206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1" name="Google Shape;1681;p78"/>
            <p:cNvSpPr/>
            <p:nvPr/>
          </p:nvSpPr>
          <p:spPr>
            <a:xfrm>
              <a:off x="3433500" y="860400"/>
              <a:ext cx="2277000" cy="2277000"/>
            </a:xfrm>
            <a:prstGeom prst="ellipse">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82" name="Google Shape;1682;p78"/>
          <p:cNvSpPr/>
          <p:nvPr/>
        </p:nvSpPr>
        <p:spPr>
          <a:xfrm>
            <a:off x="7859007" y="82276"/>
            <a:ext cx="862494" cy="862781"/>
          </a:xfrm>
          <a:custGeom>
            <a:avLst/>
            <a:gdLst/>
            <a:ahLst/>
            <a:cxnLst/>
            <a:rect l="l" t="t" r="r" b="b"/>
            <a:pathLst>
              <a:path w="54069" h="54087" extrusionOk="0">
                <a:moveTo>
                  <a:pt x="0" y="1"/>
                </a:moveTo>
                <a:lnTo>
                  <a:pt x="0" y="54086"/>
                </a:lnTo>
                <a:lnTo>
                  <a:pt x="54069" y="54086"/>
                </a:lnTo>
                <a:lnTo>
                  <a:pt x="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3" name="Google Shape;1683;p78"/>
          <p:cNvSpPr/>
          <p:nvPr/>
        </p:nvSpPr>
        <p:spPr>
          <a:xfrm>
            <a:off x="5232195" y="2608485"/>
            <a:ext cx="666892" cy="1334297"/>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4" name="Google Shape;1684;p78"/>
          <p:cNvSpPr/>
          <p:nvPr/>
        </p:nvSpPr>
        <p:spPr>
          <a:xfrm rot="5400000" flipH="1">
            <a:off x="6908133" y="2907287"/>
            <a:ext cx="2195343" cy="2277085"/>
          </a:xfrm>
          <a:custGeom>
            <a:avLst/>
            <a:gdLst/>
            <a:ahLst/>
            <a:cxnLst/>
            <a:rect l="l" t="t" r="r" b="b"/>
            <a:pathLst>
              <a:path w="81672" h="84713" extrusionOk="0">
                <a:moveTo>
                  <a:pt x="0" y="0"/>
                </a:moveTo>
                <a:lnTo>
                  <a:pt x="0" y="84712"/>
                </a:lnTo>
                <a:cubicBezTo>
                  <a:pt x="45080" y="84712"/>
                  <a:pt x="81672" y="46851"/>
                  <a:pt x="81672"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5" name="Google Shape;1685;p78"/>
          <p:cNvSpPr/>
          <p:nvPr/>
        </p:nvSpPr>
        <p:spPr>
          <a:xfrm>
            <a:off x="4571999" y="4369473"/>
            <a:ext cx="477966" cy="459912"/>
          </a:xfrm>
          <a:custGeom>
            <a:avLst/>
            <a:gdLst/>
            <a:ahLst/>
            <a:cxnLst/>
            <a:rect l="l" t="t" r="r" b="b"/>
            <a:pathLst>
              <a:path w="14905" h="14342" extrusionOk="0">
                <a:moveTo>
                  <a:pt x="7737" y="0"/>
                </a:moveTo>
                <a:cubicBezTo>
                  <a:pt x="4829" y="0"/>
                  <a:pt x="2223" y="1754"/>
                  <a:pt x="1120" y="4428"/>
                </a:cubicBezTo>
                <a:cubicBezTo>
                  <a:pt x="1" y="7101"/>
                  <a:pt x="619" y="10192"/>
                  <a:pt x="2674" y="12247"/>
                </a:cubicBezTo>
                <a:cubicBezTo>
                  <a:pt x="4040" y="13613"/>
                  <a:pt x="5879" y="14342"/>
                  <a:pt x="7747" y="14342"/>
                </a:cubicBezTo>
                <a:cubicBezTo>
                  <a:pt x="8668" y="14342"/>
                  <a:pt x="9595" y="14165"/>
                  <a:pt x="10477" y="13801"/>
                </a:cubicBezTo>
                <a:cubicBezTo>
                  <a:pt x="13167" y="12682"/>
                  <a:pt x="14905" y="10075"/>
                  <a:pt x="14905" y="7168"/>
                </a:cubicBezTo>
                <a:cubicBezTo>
                  <a:pt x="14905" y="3208"/>
                  <a:pt x="11697" y="0"/>
                  <a:pt x="773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6" name="Google Shape;1686;p78"/>
          <p:cNvSpPr txBox="1"/>
          <p:nvPr/>
        </p:nvSpPr>
        <p:spPr>
          <a:xfrm>
            <a:off x="914516" y="1904602"/>
            <a:ext cx="3497485" cy="16344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accent5"/>
              </a:buClr>
              <a:buSzPts val="1800"/>
              <a:buFont typeface="Open Sans"/>
              <a:buNone/>
            </a:pPr>
            <a:r>
              <a:rPr lang="en-US" sz="1400" b="0" i="0" u="none" strike="noStrike" cap="none">
                <a:solidFill>
                  <a:schemeClr val="lt1"/>
                </a:solidFill>
                <a:latin typeface="Open Sans"/>
                <a:ea typeface="Open Sans"/>
                <a:cs typeface="Open Sans"/>
                <a:sym typeface="Open Sans"/>
              </a:rPr>
              <a:t>Sebagai contoh dapat kita ambil dari sebuah produk karya visual berupa film serial yang ditayangkan pada platform web tertentu atau yang disebut dengan </a:t>
            </a:r>
            <a:r>
              <a:rPr lang="en-US" sz="1400" b="1" i="0" u="none" strike="noStrike" cap="none">
                <a:solidFill>
                  <a:schemeClr val="accent2"/>
                </a:solidFill>
                <a:latin typeface="Open Sans"/>
                <a:ea typeface="Open Sans"/>
                <a:cs typeface="Open Sans"/>
                <a:sym typeface="Open Sans"/>
              </a:rPr>
              <a:t>Web Series</a:t>
            </a:r>
            <a:r>
              <a:rPr lang="en-US" sz="1400" b="1" i="0" u="none" strike="noStrike" cap="none">
                <a:solidFill>
                  <a:schemeClr val="lt1"/>
                </a:solidFill>
                <a:latin typeface="Open Sans"/>
                <a:ea typeface="Open Sans"/>
                <a:cs typeface="Open Sans"/>
                <a:sym typeface="Open Sans"/>
              </a:rPr>
              <a:t>.</a:t>
            </a:r>
            <a:endParaRPr/>
          </a:p>
        </p:txBody>
      </p:sp>
      <p:pic>
        <p:nvPicPr>
          <p:cNvPr id="1687" name="Google Shape;1687;p78" descr="A person using a computer&#10;&#10;Description automatically generated with low confidence"/>
          <p:cNvPicPr preferRelativeResize="0"/>
          <p:nvPr/>
        </p:nvPicPr>
        <p:blipFill rotWithShape="1">
          <a:blip r:embed="rId3">
            <a:alphaModFix/>
          </a:blip>
          <a:srcRect/>
          <a:stretch/>
        </p:blipFill>
        <p:spPr>
          <a:xfrm>
            <a:off x="5225634" y="945057"/>
            <a:ext cx="3495867" cy="2330577"/>
          </a:xfrm>
          <a:prstGeom prst="rect">
            <a:avLst/>
          </a:prstGeom>
          <a:noFill/>
          <a:ln>
            <a:noFill/>
          </a:ln>
        </p:spPr>
      </p:pic>
      <p:pic>
        <p:nvPicPr>
          <p:cNvPr id="1688" name="Google Shape;1688;p78" descr="A picture containing pie chart&#10;&#10;Description automatically generated"/>
          <p:cNvPicPr preferRelativeResize="0"/>
          <p:nvPr/>
        </p:nvPicPr>
        <p:blipFill rotWithShape="1">
          <a:blip r:embed="rId4">
            <a:alphaModFix/>
          </a:blip>
          <a:srcRect/>
          <a:stretch/>
        </p:blipFill>
        <p:spPr>
          <a:xfrm>
            <a:off x="7912283" y="3902838"/>
            <a:ext cx="1229087" cy="1229087"/>
          </a:xfrm>
          <a:prstGeom prst="rect">
            <a:avLst/>
          </a:prstGeom>
          <a:noFill/>
          <a:ln>
            <a:noFill/>
          </a:ln>
        </p:spPr>
      </p:pic>
      <p:pic>
        <p:nvPicPr>
          <p:cNvPr id="1689" name="Google Shape;1689;p78" descr="Shape, circle, square&#10;&#10;Description automatically generated"/>
          <p:cNvPicPr preferRelativeResize="0"/>
          <p:nvPr/>
        </p:nvPicPr>
        <p:blipFill rotWithShape="1">
          <a:blip r:embed="rId5">
            <a:alphaModFix/>
          </a:blip>
          <a:srcRect/>
          <a:stretch/>
        </p:blipFill>
        <p:spPr>
          <a:xfrm>
            <a:off x="387950" y="3405948"/>
            <a:ext cx="993780" cy="993780"/>
          </a:xfrm>
          <a:prstGeom prst="rect">
            <a:avLst/>
          </a:prstGeom>
          <a:noFill/>
          <a:ln>
            <a:noFill/>
          </a:ln>
        </p:spPr>
      </p:pic>
      <p:grpSp>
        <p:nvGrpSpPr>
          <p:cNvPr id="1690" name="Google Shape;1690;p78"/>
          <p:cNvGrpSpPr/>
          <p:nvPr/>
        </p:nvGrpSpPr>
        <p:grpSpPr>
          <a:xfrm>
            <a:off x="0" y="4662237"/>
            <a:ext cx="9144000" cy="481263"/>
            <a:chOff x="0" y="4662237"/>
            <a:chExt cx="9144000" cy="481263"/>
          </a:xfrm>
        </p:grpSpPr>
        <p:pic>
          <p:nvPicPr>
            <p:cNvPr id="1691" name="Google Shape;1691;p78"/>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692" name="Google Shape;1692;p78"/>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1686"/>
                                        </p:tgtEl>
                                        <p:attrNameLst>
                                          <p:attrName>style.visibility</p:attrName>
                                        </p:attrNameLst>
                                      </p:cBhvr>
                                      <p:to>
                                        <p:strVal val="visible"/>
                                      </p:to>
                                    </p:set>
                                    <p:animEffect transition="in" filter="fade">
                                      <p:cBhvr>
                                        <p:cTn id="7" dur="500"/>
                                        <p:tgtEl>
                                          <p:spTgt spid="1686"/>
                                        </p:tgtEl>
                                      </p:cBhvr>
                                    </p:animEffect>
                                  </p:childTnLst>
                                </p:cTn>
                              </p:par>
                              <p:par>
                                <p:cTn id="8" presetID="2" presetClass="entr" presetSubtype="2" fill="hold" nodeType="withEffect">
                                  <p:stCondLst>
                                    <p:cond delay="200"/>
                                  </p:stCondLst>
                                  <p:childTnLst>
                                    <p:set>
                                      <p:cBhvr>
                                        <p:cTn id="9" dur="1" fill="hold">
                                          <p:stCondLst>
                                            <p:cond delay="0"/>
                                          </p:stCondLst>
                                        </p:cTn>
                                        <p:tgtEl>
                                          <p:spTgt spid="1687"/>
                                        </p:tgtEl>
                                        <p:attrNameLst>
                                          <p:attrName>style.visibility</p:attrName>
                                        </p:attrNameLst>
                                      </p:cBhvr>
                                      <p:to>
                                        <p:strVal val="visible"/>
                                      </p:to>
                                    </p:set>
                                    <p:anim calcmode="lin" valueType="num">
                                      <p:cBhvr additive="base">
                                        <p:cTn id="10" dur="500"/>
                                        <p:tgtEl>
                                          <p:spTgt spid="1687"/>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696"/>
        <p:cNvGrpSpPr/>
        <p:nvPr/>
      </p:nvGrpSpPr>
      <p:grpSpPr>
        <a:xfrm>
          <a:off x="0" y="0"/>
          <a:ext cx="0" cy="0"/>
          <a:chOff x="0" y="0"/>
          <a:chExt cx="0" cy="0"/>
        </a:xfrm>
      </p:grpSpPr>
      <p:sp>
        <p:nvSpPr>
          <p:cNvPr id="1697" name="Google Shape;1697;p79"/>
          <p:cNvSpPr txBox="1">
            <a:spLocks noGrp="1"/>
          </p:cNvSpPr>
          <p:nvPr>
            <p:ph type="title"/>
          </p:nvPr>
        </p:nvSpPr>
        <p:spPr>
          <a:xfrm>
            <a:off x="928677" y="2736850"/>
            <a:ext cx="6675889" cy="841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6000" b="1">
                <a:latin typeface="Arial"/>
                <a:ea typeface="Arial"/>
                <a:cs typeface="Arial"/>
                <a:sym typeface="Arial"/>
              </a:rPr>
              <a:t>Elemen Utama </a:t>
            </a:r>
            <a:r>
              <a:rPr lang="en-US" sz="6000" b="1">
                <a:solidFill>
                  <a:schemeClr val="accent1"/>
                </a:solidFill>
                <a:latin typeface="Arial"/>
                <a:ea typeface="Arial"/>
                <a:cs typeface="Arial"/>
                <a:sym typeface="Arial"/>
              </a:rPr>
              <a:t>Product Life Cycle </a:t>
            </a:r>
            <a:br>
              <a:rPr lang="en-US" sz="6000" b="1">
                <a:solidFill>
                  <a:schemeClr val="accent1"/>
                </a:solidFill>
                <a:latin typeface="Arial"/>
                <a:ea typeface="Arial"/>
                <a:cs typeface="Arial"/>
                <a:sym typeface="Arial"/>
              </a:rPr>
            </a:br>
            <a:r>
              <a:rPr lang="en-US" sz="6000" b="1">
                <a:latin typeface="Arial"/>
                <a:ea typeface="Arial"/>
                <a:cs typeface="Arial"/>
                <a:sym typeface="Arial"/>
              </a:rPr>
              <a:t>Pada Web Series</a:t>
            </a:r>
            <a:endParaRPr sz="6000" b="1">
              <a:solidFill>
                <a:schemeClr val="accent1"/>
              </a:solidFill>
              <a:latin typeface="Arial"/>
              <a:ea typeface="Arial"/>
              <a:cs typeface="Arial"/>
              <a:sym typeface="Arial"/>
            </a:endParaRPr>
          </a:p>
        </p:txBody>
      </p:sp>
      <p:pic>
        <p:nvPicPr>
          <p:cNvPr id="1698" name="Google Shape;1698;p79"/>
          <p:cNvPicPr preferRelativeResize="0"/>
          <p:nvPr/>
        </p:nvPicPr>
        <p:blipFill rotWithShape="1">
          <a:blip r:embed="rId3">
            <a:alphaModFix/>
          </a:blip>
          <a:srcRect/>
          <a:stretch/>
        </p:blipFill>
        <p:spPr>
          <a:xfrm>
            <a:off x="7015643" y="1068426"/>
            <a:ext cx="1503324" cy="1503324"/>
          </a:xfrm>
          <a:prstGeom prst="rect">
            <a:avLst/>
          </a:prstGeom>
          <a:noFill/>
          <a:ln>
            <a:noFill/>
          </a:ln>
        </p:spPr>
      </p:pic>
      <p:grpSp>
        <p:nvGrpSpPr>
          <p:cNvPr id="1699" name="Google Shape;1699;p79"/>
          <p:cNvGrpSpPr/>
          <p:nvPr/>
        </p:nvGrpSpPr>
        <p:grpSpPr>
          <a:xfrm>
            <a:off x="0" y="4662237"/>
            <a:ext cx="9144000" cy="481263"/>
            <a:chOff x="0" y="4662237"/>
            <a:chExt cx="9144000" cy="481263"/>
          </a:xfrm>
        </p:grpSpPr>
        <p:pic>
          <p:nvPicPr>
            <p:cNvPr id="1700" name="Google Shape;1700;p79"/>
            <p:cNvPicPr preferRelativeResize="0"/>
            <p:nvPr/>
          </p:nvPicPr>
          <p:blipFill rotWithShape="1">
            <a:blip r:embed="rId4">
              <a:alphaModFix/>
            </a:blip>
            <a:srcRect/>
            <a:stretch/>
          </p:blipFill>
          <p:spPr>
            <a:xfrm>
              <a:off x="0" y="4662237"/>
              <a:ext cx="9144000" cy="481263"/>
            </a:xfrm>
            <a:prstGeom prst="rect">
              <a:avLst/>
            </a:prstGeom>
            <a:noFill/>
            <a:ln>
              <a:noFill/>
            </a:ln>
          </p:spPr>
        </p:pic>
        <p:sp>
          <p:nvSpPr>
            <p:cNvPr id="1701" name="Google Shape;1701;p79"/>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97"/>
                                        </p:tgtEl>
                                        <p:attrNameLst>
                                          <p:attrName>style.visibility</p:attrName>
                                        </p:attrNameLst>
                                      </p:cBhvr>
                                      <p:to>
                                        <p:strVal val="visible"/>
                                      </p:to>
                                    </p:set>
                                    <p:animEffect transition="in" filter="fade">
                                      <p:cBhvr>
                                        <p:cTn id="7" dur="500"/>
                                        <p:tgtEl>
                                          <p:spTgt spid="1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24"/>
        <p:cNvGrpSpPr/>
        <p:nvPr/>
      </p:nvGrpSpPr>
      <p:grpSpPr>
        <a:xfrm>
          <a:off x="0" y="0"/>
          <a:ext cx="0" cy="0"/>
          <a:chOff x="0" y="0"/>
          <a:chExt cx="0" cy="0"/>
        </a:xfrm>
      </p:grpSpPr>
      <p:sp>
        <p:nvSpPr>
          <p:cNvPr id="525" name="Google Shape;525;p8"/>
          <p:cNvSpPr txBox="1">
            <a:spLocks noGrp="1"/>
          </p:cNvSpPr>
          <p:nvPr>
            <p:ph type="title"/>
          </p:nvPr>
        </p:nvSpPr>
        <p:spPr>
          <a:xfrm>
            <a:off x="713225" y="2266950"/>
            <a:ext cx="3858900" cy="2027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t>A PICTURE ALWAYS REINFORCES THE CONCEPT</a:t>
            </a:r>
            <a:endParaRPr/>
          </a:p>
        </p:txBody>
      </p:sp>
      <p:pic>
        <p:nvPicPr>
          <p:cNvPr id="526" name="Google Shape;526;p8" descr="A picture containing person, indoor&#10;&#10;Description automatically generated"/>
          <p:cNvPicPr preferRelativeResize="0"/>
          <p:nvPr/>
        </p:nvPicPr>
        <p:blipFill rotWithShape="1">
          <a:blip r:embed="rId4">
            <a:alphaModFix/>
          </a:blip>
          <a:srcRect/>
          <a:stretch/>
        </p:blipFill>
        <p:spPr>
          <a:xfrm>
            <a:off x="3968496" y="0"/>
            <a:ext cx="7715954" cy="5143500"/>
          </a:xfrm>
          <a:prstGeom prst="rect">
            <a:avLst/>
          </a:prstGeom>
          <a:noFill/>
          <a:ln>
            <a:noFill/>
          </a:ln>
        </p:spPr>
      </p:pic>
      <p:sp>
        <p:nvSpPr>
          <p:cNvPr id="527" name="Google Shape;527;p8"/>
          <p:cNvSpPr/>
          <p:nvPr/>
        </p:nvSpPr>
        <p:spPr>
          <a:xfrm>
            <a:off x="-603504" y="-18669"/>
            <a:ext cx="4572000" cy="5162169"/>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grpSp>
        <p:nvGrpSpPr>
          <p:cNvPr id="528" name="Google Shape;528;p8"/>
          <p:cNvGrpSpPr/>
          <p:nvPr/>
        </p:nvGrpSpPr>
        <p:grpSpPr>
          <a:xfrm>
            <a:off x="4598047" y="1173349"/>
            <a:ext cx="1266435" cy="1272799"/>
            <a:chOff x="4809744" y="1170432"/>
            <a:chExt cx="1060704" cy="1828800"/>
          </a:xfrm>
        </p:grpSpPr>
        <p:sp>
          <p:nvSpPr>
            <p:cNvPr id="529" name="Google Shape;529;p8"/>
            <p:cNvSpPr/>
            <p:nvPr/>
          </p:nvSpPr>
          <p:spPr>
            <a:xfrm>
              <a:off x="4809744" y="1170432"/>
              <a:ext cx="1060704" cy="914400"/>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30" name="Google Shape;530;p8"/>
            <p:cNvSpPr/>
            <p:nvPr/>
          </p:nvSpPr>
          <p:spPr>
            <a:xfrm rot="10800000">
              <a:off x="4809744" y="2084832"/>
              <a:ext cx="1060704" cy="914400"/>
            </a:xfrm>
            <a:prstGeom prst="triangle">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531" name="Google Shape;531;p8"/>
          <p:cNvGrpSpPr/>
          <p:nvPr/>
        </p:nvGrpSpPr>
        <p:grpSpPr>
          <a:xfrm>
            <a:off x="7456282" y="795937"/>
            <a:ext cx="1008743" cy="1013812"/>
            <a:chOff x="4809744" y="1170432"/>
            <a:chExt cx="1060704" cy="1828800"/>
          </a:xfrm>
        </p:grpSpPr>
        <p:sp>
          <p:nvSpPr>
            <p:cNvPr id="532" name="Google Shape;532;p8"/>
            <p:cNvSpPr/>
            <p:nvPr/>
          </p:nvSpPr>
          <p:spPr>
            <a:xfrm>
              <a:off x="4809744" y="1170432"/>
              <a:ext cx="1060704" cy="914400"/>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33" name="Google Shape;533;p8"/>
            <p:cNvSpPr/>
            <p:nvPr/>
          </p:nvSpPr>
          <p:spPr>
            <a:xfrm rot="10800000">
              <a:off x="4809744" y="2084832"/>
              <a:ext cx="1060704" cy="914400"/>
            </a:xfrm>
            <a:prstGeom prst="triangle">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534" name="Google Shape;534;p8"/>
          <p:cNvSpPr/>
          <p:nvPr/>
        </p:nvSpPr>
        <p:spPr>
          <a:xfrm>
            <a:off x="-629426" y="2380343"/>
            <a:ext cx="4572000" cy="2763157"/>
          </a:xfrm>
          <a:prstGeom prst="triangle">
            <a:avLst>
              <a:gd name="adj" fmla="val 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35" name="Google Shape;535;p8"/>
          <p:cNvSpPr txBox="1"/>
          <p:nvPr/>
        </p:nvSpPr>
        <p:spPr>
          <a:xfrm>
            <a:off x="0" y="1049390"/>
            <a:ext cx="3858900" cy="2248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1600"/>
              </a:spcAft>
              <a:buNone/>
            </a:pPr>
            <a:r>
              <a:rPr lang="en-US" sz="1800" b="0" i="0" u="none" strike="noStrike" cap="none">
                <a:solidFill>
                  <a:schemeClr val="lt1"/>
                </a:solidFill>
                <a:latin typeface="Open Sans"/>
                <a:ea typeface="Open Sans"/>
                <a:cs typeface="Open Sans"/>
                <a:sym typeface="Open Sans"/>
              </a:rPr>
              <a:t>Upaya pengimplementasian dan pengembangan industri pada bidang ekonomi kreatif sangat bergantung pada kreativitas dan inovasi dalam menghasilkan produk. </a:t>
            </a:r>
            <a:endParaRPr/>
          </a:p>
        </p:txBody>
      </p:sp>
      <p:pic>
        <p:nvPicPr>
          <p:cNvPr id="536" name="Google Shape;536;p8" descr="A picture containing pie chart&#10;&#10;Description automatically generated"/>
          <p:cNvPicPr preferRelativeResize="0"/>
          <p:nvPr/>
        </p:nvPicPr>
        <p:blipFill rotWithShape="1">
          <a:blip r:embed="rId5">
            <a:alphaModFix/>
          </a:blip>
          <a:srcRect/>
          <a:stretch/>
        </p:blipFill>
        <p:spPr>
          <a:xfrm>
            <a:off x="3967524" y="3864269"/>
            <a:ext cx="1279231" cy="1279231"/>
          </a:xfrm>
          <a:prstGeom prst="rect">
            <a:avLst/>
          </a:prstGeom>
          <a:noFill/>
          <a:ln>
            <a:noFill/>
          </a:ln>
        </p:spPr>
      </p:pic>
      <p:sp>
        <p:nvSpPr>
          <p:cNvPr id="537" name="Google Shape;537;p8"/>
          <p:cNvSpPr/>
          <p:nvPr/>
        </p:nvSpPr>
        <p:spPr>
          <a:xfrm>
            <a:off x="3967524" y="2800417"/>
            <a:ext cx="1279231" cy="1073580"/>
          </a:xfrm>
          <a:prstGeom prst="triangle">
            <a:avLst>
              <a:gd name="adj" fmla="val 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538" name="Google Shape;538;p8"/>
          <p:cNvGrpSpPr/>
          <p:nvPr/>
        </p:nvGrpSpPr>
        <p:grpSpPr>
          <a:xfrm>
            <a:off x="0" y="4662237"/>
            <a:ext cx="9144000" cy="481263"/>
            <a:chOff x="0" y="4662237"/>
            <a:chExt cx="9144000" cy="481263"/>
          </a:xfrm>
        </p:grpSpPr>
        <p:pic>
          <p:nvPicPr>
            <p:cNvPr id="539" name="Google Shape;539;p8"/>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540" name="Google Shape;540;p8"/>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400"/>
                                  </p:stCondLst>
                                  <p:childTnLst>
                                    <p:set>
                                      <p:cBhvr>
                                        <p:cTn id="6" dur="1" fill="hold">
                                          <p:stCondLst>
                                            <p:cond delay="0"/>
                                          </p:stCondLst>
                                        </p:cTn>
                                        <p:tgtEl>
                                          <p:spTgt spid="535"/>
                                        </p:tgtEl>
                                        <p:attrNameLst>
                                          <p:attrName>style.visibility</p:attrName>
                                        </p:attrNameLst>
                                      </p:cBhvr>
                                      <p:to>
                                        <p:strVal val="visible"/>
                                      </p:to>
                                    </p:set>
                                    <p:anim calcmode="lin" valueType="num">
                                      <p:cBhvr additive="base">
                                        <p:cTn id="7" dur="500"/>
                                        <p:tgtEl>
                                          <p:spTgt spid="535"/>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705"/>
        <p:cNvGrpSpPr/>
        <p:nvPr/>
      </p:nvGrpSpPr>
      <p:grpSpPr>
        <a:xfrm>
          <a:off x="0" y="0"/>
          <a:ext cx="0" cy="0"/>
          <a:chOff x="0" y="0"/>
          <a:chExt cx="0" cy="0"/>
        </a:xfrm>
      </p:grpSpPr>
      <p:sp>
        <p:nvSpPr>
          <p:cNvPr id="1706" name="Google Shape;1706;p80"/>
          <p:cNvSpPr txBox="1">
            <a:spLocks noGrp="1"/>
          </p:cNvSpPr>
          <p:nvPr>
            <p:ph type="ctrTitle"/>
          </p:nvPr>
        </p:nvSpPr>
        <p:spPr>
          <a:xfrm>
            <a:off x="1025099" y="1579375"/>
            <a:ext cx="3229141" cy="502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700"/>
              <a:buNone/>
            </a:pPr>
            <a:r>
              <a:rPr lang="en-US" sz="2000" b="1">
                <a:latin typeface="Arial"/>
                <a:ea typeface="Arial"/>
                <a:cs typeface="Arial"/>
                <a:sym typeface="Arial"/>
              </a:rPr>
              <a:t>Manajemen Dokumen Desain dan Proses</a:t>
            </a:r>
            <a:endParaRPr/>
          </a:p>
        </p:txBody>
      </p:sp>
      <p:sp>
        <p:nvSpPr>
          <p:cNvPr id="1707" name="Google Shape;1707;p80"/>
          <p:cNvSpPr txBox="1">
            <a:spLocks noGrp="1"/>
          </p:cNvSpPr>
          <p:nvPr>
            <p:ph type="subTitle" idx="1"/>
          </p:nvPr>
        </p:nvSpPr>
        <p:spPr>
          <a:xfrm>
            <a:off x="558800" y="2244126"/>
            <a:ext cx="2831050" cy="1634400"/>
          </a:xfrm>
          <a:prstGeom prst="rect">
            <a:avLst/>
          </a:prstGeom>
          <a:noFill/>
          <a:ln>
            <a:noFill/>
          </a:ln>
        </p:spPr>
        <p:txBody>
          <a:bodyPr spcFirstLastPara="1" wrap="square" lIns="91425" tIns="91425" rIns="91425" bIns="91425" anchor="t" anchorCtr="0">
            <a:noAutofit/>
          </a:bodyPr>
          <a:lstStyle/>
          <a:p>
            <a:pPr marL="457200" lvl="0" indent="-342900" algn="l" rtl="0">
              <a:lnSpc>
                <a:spcPct val="90000"/>
              </a:lnSpc>
              <a:spcBef>
                <a:spcPts val="0"/>
              </a:spcBef>
              <a:spcAft>
                <a:spcPts val="0"/>
              </a:spcAft>
              <a:buSzPts val="900"/>
              <a:buNone/>
            </a:pPr>
            <a:r>
              <a:rPr lang="en-US" sz="1400"/>
              <a:t>	</a:t>
            </a:r>
            <a:r>
              <a:rPr lang="en-US" sz="1400">
                <a:latin typeface="Open Sans"/>
                <a:ea typeface="Open Sans"/>
                <a:cs typeface="Open Sans"/>
                <a:sym typeface="Open Sans"/>
              </a:rPr>
              <a:t>Manajemen dokumen desain sangat penting untuk dapat dijadikan sebagai acuan dalam melakukan berbagai hal seperti evaluasi dan lain-lain</a:t>
            </a:r>
            <a:endParaRPr sz="1400"/>
          </a:p>
        </p:txBody>
      </p:sp>
      <p:sp>
        <p:nvSpPr>
          <p:cNvPr id="1708" name="Google Shape;1708;p80"/>
          <p:cNvSpPr/>
          <p:nvPr/>
        </p:nvSpPr>
        <p:spPr>
          <a:xfrm rot="2700000">
            <a:off x="5866269" y="724445"/>
            <a:ext cx="2715361" cy="2715361"/>
          </a:xfrm>
          <a:prstGeom prst="rect">
            <a:avLst/>
          </a:prstGeom>
          <a:blipFill rotWithShape="0">
            <a:blip r:embed="rId3">
              <a:alphaModFix/>
            </a:blip>
            <a:tile tx="-577848" ty="6356" sx="30000" sy="30000" flip="none" algn="b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709" name="Google Shape;1709;p80" descr="Shape, square&#10;&#10;Description automatically generated"/>
          <p:cNvPicPr preferRelativeResize="0"/>
          <p:nvPr/>
        </p:nvPicPr>
        <p:blipFill rotWithShape="1">
          <a:blip r:embed="rId4">
            <a:alphaModFix/>
          </a:blip>
          <a:srcRect/>
          <a:stretch/>
        </p:blipFill>
        <p:spPr>
          <a:xfrm>
            <a:off x="2918100" y="381975"/>
            <a:ext cx="1197400" cy="1197400"/>
          </a:xfrm>
          <a:prstGeom prst="rect">
            <a:avLst/>
          </a:prstGeom>
          <a:noFill/>
          <a:ln>
            <a:noFill/>
          </a:ln>
        </p:spPr>
      </p:pic>
      <p:sp>
        <p:nvSpPr>
          <p:cNvPr id="1710" name="Google Shape;1710;p80"/>
          <p:cNvSpPr/>
          <p:nvPr/>
        </p:nvSpPr>
        <p:spPr>
          <a:xfrm rot="5400000">
            <a:off x="4032920" y="464555"/>
            <a:ext cx="1197400" cy="1032241"/>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711" name="Google Shape;1711;p80" descr="Shape, circle, square&#10;&#10;Description automatically generated"/>
          <p:cNvPicPr preferRelativeResize="0"/>
          <p:nvPr/>
        </p:nvPicPr>
        <p:blipFill rotWithShape="1">
          <a:blip r:embed="rId5">
            <a:alphaModFix/>
          </a:blip>
          <a:srcRect/>
          <a:stretch/>
        </p:blipFill>
        <p:spPr>
          <a:xfrm rot="-8029704">
            <a:off x="4444199" y="3352751"/>
            <a:ext cx="917849" cy="917849"/>
          </a:xfrm>
          <a:prstGeom prst="rect">
            <a:avLst/>
          </a:prstGeom>
          <a:noFill/>
          <a:ln>
            <a:noFill/>
          </a:ln>
        </p:spPr>
      </p:pic>
      <p:grpSp>
        <p:nvGrpSpPr>
          <p:cNvPr id="1712" name="Google Shape;1712;p80"/>
          <p:cNvGrpSpPr/>
          <p:nvPr/>
        </p:nvGrpSpPr>
        <p:grpSpPr>
          <a:xfrm>
            <a:off x="0" y="4662237"/>
            <a:ext cx="9144000" cy="481263"/>
            <a:chOff x="0" y="4662237"/>
            <a:chExt cx="9144000" cy="481263"/>
          </a:xfrm>
        </p:grpSpPr>
        <p:pic>
          <p:nvPicPr>
            <p:cNvPr id="1713" name="Google Shape;1713;p80"/>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714" name="Google Shape;1714;p80"/>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707"/>
                                        </p:tgtEl>
                                        <p:attrNameLst>
                                          <p:attrName>style.visibility</p:attrName>
                                        </p:attrNameLst>
                                      </p:cBhvr>
                                      <p:to>
                                        <p:strVal val="visible"/>
                                      </p:to>
                                    </p:set>
                                    <p:animEffect transition="in" filter="fade">
                                      <p:cBhvr>
                                        <p:cTn id="7" dur="500"/>
                                        <p:tgtEl>
                                          <p:spTgt spid="1707"/>
                                        </p:tgtEl>
                                      </p:cBhvr>
                                    </p:animEffect>
                                  </p:childTnLst>
                                </p:cTn>
                              </p:par>
                              <p:par>
                                <p:cTn id="8" presetID="10" presetClass="entr" presetSubtype="0" fill="hold" nodeType="withEffect">
                                  <p:stCondLst>
                                    <p:cond delay="0"/>
                                  </p:stCondLst>
                                  <p:childTnLst>
                                    <p:set>
                                      <p:cBhvr>
                                        <p:cTn id="9" dur="1" fill="hold">
                                          <p:stCondLst>
                                            <p:cond delay="0"/>
                                          </p:stCondLst>
                                        </p:cTn>
                                        <p:tgtEl>
                                          <p:spTgt spid="1706"/>
                                        </p:tgtEl>
                                        <p:attrNameLst>
                                          <p:attrName>style.visibility</p:attrName>
                                        </p:attrNameLst>
                                      </p:cBhvr>
                                      <p:to>
                                        <p:strVal val="visible"/>
                                      </p:to>
                                    </p:set>
                                    <p:animEffect transition="in" filter="fade">
                                      <p:cBhvr>
                                        <p:cTn id="10" dur="500"/>
                                        <p:tgtEl>
                                          <p:spTgt spid="1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718"/>
        <p:cNvGrpSpPr/>
        <p:nvPr/>
      </p:nvGrpSpPr>
      <p:grpSpPr>
        <a:xfrm>
          <a:off x="0" y="0"/>
          <a:ext cx="0" cy="0"/>
          <a:chOff x="0" y="0"/>
          <a:chExt cx="0" cy="0"/>
        </a:xfrm>
      </p:grpSpPr>
      <p:sp>
        <p:nvSpPr>
          <p:cNvPr id="1719" name="Google Shape;1719;p81"/>
          <p:cNvSpPr txBox="1"/>
          <p:nvPr/>
        </p:nvSpPr>
        <p:spPr>
          <a:xfrm flipH="1">
            <a:off x="1291392" y="610589"/>
            <a:ext cx="3534608" cy="1307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chemeClr val="accent5"/>
                </a:solidFill>
                <a:latin typeface="Arial"/>
                <a:ea typeface="Arial"/>
                <a:cs typeface="Arial"/>
                <a:sym typeface="Arial"/>
              </a:rPr>
              <a:t>Manajemen biaya material</a:t>
            </a:r>
            <a:endParaRPr/>
          </a:p>
          <a:p>
            <a:pPr marL="0" marR="0" lvl="0" indent="0" algn="l" rtl="0">
              <a:lnSpc>
                <a:spcPct val="100000"/>
              </a:lnSpc>
              <a:spcBef>
                <a:spcPts val="0"/>
              </a:spcBef>
              <a:spcAft>
                <a:spcPts val="0"/>
              </a:spcAft>
              <a:buNone/>
            </a:pPr>
            <a:r>
              <a:rPr lang="en-US" sz="1400" b="0" i="0" u="none" strike="noStrike" cap="none">
                <a:solidFill>
                  <a:schemeClr val="accent5"/>
                </a:solidFill>
                <a:latin typeface="Open Sans"/>
                <a:ea typeface="Open Sans"/>
                <a:cs typeface="Open Sans"/>
                <a:sym typeface="Open Sans"/>
              </a:rPr>
              <a:t>Konsumsi serta penggunaan lokasi perekaman yang seluruhnya membutuhkan biaya yang cukup besar. Selain itu, pengurusan perizinan hingga promosi produk juga memerlukan pembiayaan yang tidak sedikit.</a:t>
            </a:r>
            <a:endParaRPr sz="1100" b="1" i="0" u="none" strike="noStrike" cap="none">
              <a:solidFill>
                <a:schemeClr val="accent5"/>
              </a:solidFill>
              <a:latin typeface="Open Sans"/>
              <a:ea typeface="Open Sans"/>
              <a:cs typeface="Open Sans"/>
              <a:sym typeface="Open Sans"/>
            </a:endParaRPr>
          </a:p>
        </p:txBody>
      </p:sp>
      <p:pic>
        <p:nvPicPr>
          <p:cNvPr id="1720" name="Google Shape;1720;p81" descr="Logo, icon&#10;&#10;Description automatically generated"/>
          <p:cNvPicPr preferRelativeResize="0"/>
          <p:nvPr/>
        </p:nvPicPr>
        <p:blipFill rotWithShape="1">
          <a:blip r:embed="rId3">
            <a:alphaModFix/>
          </a:blip>
          <a:srcRect/>
          <a:stretch/>
        </p:blipFill>
        <p:spPr>
          <a:xfrm>
            <a:off x="1291392" y="3183545"/>
            <a:ext cx="1218651" cy="1218651"/>
          </a:xfrm>
          <a:prstGeom prst="rect">
            <a:avLst/>
          </a:prstGeom>
          <a:noFill/>
          <a:ln>
            <a:noFill/>
          </a:ln>
        </p:spPr>
      </p:pic>
      <p:pic>
        <p:nvPicPr>
          <p:cNvPr id="1721" name="Google Shape;1721;p81" descr="Shape&#10;&#10;Description automatically generated with low confidence"/>
          <p:cNvPicPr preferRelativeResize="0"/>
          <p:nvPr/>
        </p:nvPicPr>
        <p:blipFill rotWithShape="1">
          <a:blip r:embed="rId4">
            <a:alphaModFix/>
          </a:blip>
          <a:srcRect/>
          <a:stretch/>
        </p:blipFill>
        <p:spPr>
          <a:xfrm rot="5400000">
            <a:off x="-8546" y="170920"/>
            <a:ext cx="538385" cy="538385"/>
          </a:xfrm>
          <a:prstGeom prst="rect">
            <a:avLst/>
          </a:prstGeom>
          <a:noFill/>
          <a:ln>
            <a:noFill/>
          </a:ln>
        </p:spPr>
      </p:pic>
      <p:pic>
        <p:nvPicPr>
          <p:cNvPr id="1722" name="Google Shape;1722;p81" descr="Shape&#10;&#10;Description automatically generated with low confidence"/>
          <p:cNvPicPr preferRelativeResize="0"/>
          <p:nvPr/>
        </p:nvPicPr>
        <p:blipFill rotWithShape="1">
          <a:blip r:embed="rId4">
            <a:alphaModFix/>
          </a:blip>
          <a:srcRect/>
          <a:stretch/>
        </p:blipFill>
        <p:spPr>
          <a:xfrm rot="-5400000" flipH="1">
            <a:off x="-8547" y="700759"/>
            <a:ext cx="538385" cy="538385"/>
          </a:xfrm>
          <a:prstGeom prst="rect">
            <a:avLst/>
          </a:prstGeom>
          <a:noFill/>
          <a:ln>
            <a:noFill/>
          </a:ln>
        </p:spPr>
      </p:pic>
      <p:pic>
        <p:nvPicPr>
          <p:cNvPr id="1723" name="Google Shape;1723;p81" descr="Shape&#10;&#10;Description automatically generated with low confidence"/>
          <p:cNvPicPr preferRelativeResize="0"/>
          <p:nvPr/>
        </p:nvPicPr>
        <p:blipFill rotWithShape="1">
          <a:blip r:embed="rId4">
            <a:alphaModFix/>
          </a:blip>
          <a:srcRect/>
          <a:stretch/>
        </p:blipFill>
        <p:spPr>
          <a:xfrm rot="5400000">
            <a:off x="-8548" y="1239144"/>
            <a:ext cx="538385" cy="538385"/>
          </a:xfrm>
          <a:prstGeom prst="rect">
            <a:avLst/>
          </a:prstGeom>
          <a:noFill/>
          <a:ln>
            <a:noFill/>
          </a:ln>
        </p:spPr>
      </p:pic>
      <p:pic>
        <p:nvPicPr>
          <p:cNvPr id="1724" name="Google Shape;1724;p81" descr="Shape&#10;&#10;Description automatically generated with low confidence"/>
          <p:cNvPicPr preferRelativeResize="0"/>
          <p:nvPr/>
        </p:nvPicPr>
        <p:blipFill rotWithShape="1">
          <a:blip r:embed="rId4">
            <a:alphaModFix/>
          </a:blip>
          <a:srcRect/>
          <a:stretch/>
        </p:blipFill>
        <p:spPr>
          <a:xfrm rot="-5400000" flipH="1">
            <a:off x="-8549" y="1777529"/>
            <a:ext cx="538385" cy="538385"/>
          </a:xfrm>
          <a:prstGeom prst="rect">
            <a:avLst/>
          </a:prstGeom>
          <a:noFill/>
          <a:ln>
            <a:noFill/>
          </a:ln>
        </p:spPr>
      </p:pic>
      <p:pic>
        <p:nvPicPr>
          <p:cNvPr id="1725" name="Google Shape;1725;p81" descr="Shape&#10;&#10;Description automatically generated with low confidence"/>
          <p:cNvPicPr preferRelativeResize="0"/>
          <p:nvPr/>
        </p:nvPicPr>
        <p:blipFill rotWithShape="1">
          <a:blip r:embed="rId4">
            <a:alphaModFix/>
          </a:blip>
          <a:srcRect/>
          <a:stretch/>
        </p:blipFill>
        <p:spPr>
          <a:xfrm rot="5400000">
            <a:off x="-8550" y="2315914"/>
            <a:ext cx="538385" cy="538385"/>
          </a:xfrm>
          <a:prstGeom prst="rect">
            <a:avLst/>
          </a:prstGeom>
          <a:noFill/>
          <a:ln>
            <a:noFill/>
          </a:ln>
        </p:spPr>
      </p:pic>
      <p:pic>
        <p:nvPicPr>
          <p:cNvPr id="1726" name="Google Shape;1726;p81" descr="Shape&#10;&#10;Description automatically generated with low confidence"/>
          <p:cNvPicPr preferRelativeResize="0"/>
          <p:nvPr/>
        </p:nvPicPr>
        <p:blipFill rotWithShape="1">
          <a:blip r:embed="rId4">
            <a:alphaModFix/>
          </a:blip>
          <a:srcRect/>
          <a:stretch/>
        </p:blipFill>
        <p:spPr>
          <a:xfrm rot="-5400000" flipH="1">
            <a:off x="-8549" y="2856433"/>
            <a:ext cx="538385" cy="538385"/>
          </a:xfrm>
          <a:prstGeom prst="rect">
            <a:avLst/>
          </a:prstGeom>
          <a:noFill/>
          <a:ln>
            <a:noFill/>
          </a:ln>
        </p:spPr>
      </p:pic>
      <p:pic>
        <p:nvPicPr>
          <p:cNvPr id="1727" name="Google Shape;1727;p81" descr="Shape&#10;&#10;Description automatically generated with low confidence"/>
          <p:cNvPicPr preferRelativeResize="0"/>
          <p:nvPr/>
        </p:nvPicPr>
        <p:blipFill rotWithShape="1">
          <a:blip r:embed="rId4">
            <a:alphaModFix/>
          </a:blip>
          <a:srcRect/>
          <a:stretch/>
        </p:blipFill>
        <p:spPr>
          <a:xfrm rot="-5400000" flipH="1">
            <a:off x="-8552" y="3387340"/>
            <a:ext cx="538385" cy="538385"/>
          </a:xfrm>
          <a:prstGeom prst="rtTriangle">
            <a:avLst/>
          </a:prstGeom>
          <a:noFill/>
          <a:ln>
            <a:noFill/>
          </a:ln>
        </p:spPr>
      </p:pic>
      <p:pic>
        <p:nvPicPr>
          <p:cNvPr id="1728" name="Google Shape;1728;p81" descr="Shape&#10;&#10;Description automatically generated with low confidence"/>
          <p:cNvPicPr preferRelativeResize="0"/>
          <p:nvPr/>
        </p:nvPicPr>
        <p:blipFill rotWithShape="1">
          <a:blip r:embed="rId4">
            <a:alphaModFix/>
          </a:blip>
          <a:srcRect/>
          <a:stretch/>
        </p:blipFill>
        <p:spPr>
          <a:xfrm rot="5400000">
            <a:off x="-8553" y="-361053"/>
            <a:ext cx="538385" cy="538385"/>
          </a:xfrm>
          <a:prstGeom prst="rect">
            <a:avLst/>
          </a:prstGeom>
          <a:noFill/>
          <a:ln>
            <a:noFill/>
          </a:ln>
        </p:spPr>
      </p:pic>
      <p:pic>
        <p:nvPicPr>
          <p:cNvPr id="1729" name="Google Shape;1729;p81" descr="Graphical user interface, website&#10;&#10;Description automatically generated"/>
          <p:cNvPicPr preferRelativeResize="0"/>
          <p:nvPr/>
        </p:nvPicPr>
        <p:blipFill rotWithShape="1">
          <a:blip r:embed="rId5">
            <a:alphaModFix/>
          </a:blip>
          <a:srcRect/>
          <a:stretch/>
        </p:blipFill>
        <p:spPr>
          <a:xfrm>
            <a:off x="4826000" y="750178"/>
            <a:ext cx="3503570" cy="2335923"/>
          </a:xfrm>
          <a:prstGeom prst="rect">
            <a:avLst/>
          </a:prstGeom>
          <a:noFill/>
          <a:ln>
            <a:noFill/>
          </a:ln>
        </p:spPr>
      </p:pic>
      <p:grpSp>
        <p:nvGrpSpPr>
          <p:cNvPr id="1730" name="Google Shape;1730;p81"/>
          <p:cNvGrpSpPr/>
          <p:nvPr/>
        </p:nvGrpSpPr>
        <p:grpSpPr>
          <a:xfrm>
            <a:off x="0" y="4662237"/>
            <a:ext cx="9144000" cy="481263"/>
            <a:chOff x="0" y="4662237"/>
            <a:chExt cx="9144000" cy="481263"/>
          </a:xfrm>
        </p:grpSpPr>
        <p:pic>
          <p:nvPicPr>
            <p:cNvPr id="1731" name="Google Shape;1731;p81"/>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732" name="Google Shape;1732;p81"/>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19"/>
                                        </p:tgtEl>
                                        <p:attrNameLst>
                                          <p:attrName>style.visibility</p:attrName>
                                        </p:attrNameLst>
                                      </p:cBhvr>
                                      <p:to>
                                        <p:strVal val="visible"/>
                                      </p:to>
                                    </p:set>
                                    <p:anim calcmode="lin" valueType="num">
                                      <p:cBhvr additive="base">
                                        <p:cTn id="7" dur="500"/>
                                        <p:tgtEl>
                                          <p:spTgt spid="1719"/>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0"/>
                                  </p:stCondLst>
                                  <p:childTnLst>
                                    <p:set>
                                      <p:cBhvr>
                                        <p:cTn id="9" dur="1" fill="hold">
                                          <p:stCondLst>
                                            <p:cond delay="0"/>
                                          </p:stCondLst>
                                        </p:cTn>
                                        <p:tgtEl>
                                          <p:spTgt spid="1729"/>
                                        </p:tgtEl>
                                        <p:attrNameLst>
                                          <p:attrName>style.visibility</p:attrName>
                                        </p:attrNameLst>
                                      </p:cBhvr>
                                      <p:to>
                                        <p:strVal val="visible"/>
                                      </p:to>
                                    </p:set>
                                    <p:anim calcmode="lin" valueType="num">
                                      <p:cBhvr additive="base">
                                        <p:cTn id="10" dur="500"/>
                                        <p:tgtEl>
                                          <p:spTgt spid="1729"/>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736"/>
        <p:cNvGrpSpPr/>
        <p:nvPr/>
      </p:nvGrpSpPr>
      <p:grpSpPr>
        <a:xfrm>
          <a:off x="0" y="0"/>
          <a:ext cx="0" cy="0"/>
          <a:chOff x="0" y="0"/>
          <a:chExt cx="0" cy="0"/>
        </a:xfrm>
      </p:grpSpPr>
      <p:sp>
        <p:nvSpPr>
          <p:cNvPr id="1737" name="Google Shape;1737;p82"/>
          <p:cNvSpPr txBox="1">
            <a:spLocks noGrp="1"/>
          </p:cNvSpPr>
          <p:nvPr>
            <p:ph type="ctrTitle"/>
          </p:nvPr>
        </p:nvSpPr>
        <p:spPr>
          <a:xfrm>
            <a:off x="868942" y="1579375"/>
            <a:ext cx="3090399" cy="502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700"/>
              <a:buNone/>
            </a:pPr>
            <a:r>
              <a:rPr lang="en-US" sz="2000" b="1">
                <a:latin typeface="Arial"/>
                <a:ea typeface="Arial"/>
                <a:cs typeface="Arial"/>
                <a:sym typeface="Arial"/>
              </a:rPr>
              <a:t>Penyimpanan File yang Berisi Metadata</a:t>
            </a:r>
            <a:endParaRPr sz="3200" b="1">
              <a:latin typeface="Arial"/>
              <a:ea typeface="Arial"/>
              <a:cs typeface="Arial"/>
              <a:sym typeface="Arial"/>
            </a:endParaRPr>
          </a:p>
        </p:txBody>
      </p:sp>
      <p:sp>
        <p:nvSpPr>
          <p:cNvPr id="1738" name="Google Shape;1738;p82"/>
          <p:cNvSpPr txBox="1">
            <a:spLocks noGrp="1"/>
          </p:cNvSpPr>
          <p:nvPr>
            <p:ph type="subTitle" idx="1"/>
          </p:nvPr>
        </p:nvSpPr>
        <p:spPr>
          <a:xfrm>
            <a:off x="426401" y="2244126"/>
            <a:ext cx="3090399" cy="1634400"/>
          </a:xfrm>
          <a:prstGeom prst="rect">
            <a:avLst/>
          </a:prstGeom>
          <a:noFill/>
          <a:ln>
            <a:noFill/>
          </a:ln>
        </p:spPr>
        <p:txBody>
          <a:bodyPr spcFirstLastPara="1" wrap="square" lIns="91425" tIns="91425" rIns="91425" bIns="91425" anchor="t" anchorCtr="0">
            <a:noAutofit/>
          </a:bodyPr>
          <a:lstStyle/>
          <a:p>
            <a:pPr marL="457200" lvl="0" indent="-342900" algn="l" rtl="0">
              <a:lnSpc>
                <a:spcPct val="90000"/>
              </a:lnSpc>
              <a:spcBef>
                <a:spcPts val="0"/>
              </a:spcBef>
              <a:spcAft>
                <a:spcPts val="0"/>
              </a:spcAft>
              <a:buSzPts val="900"/>
              <a:buNone/>
            </a:pPr>
            <a:r>
              <a:rPr lang="en-US" sz="1400"/>
              <a:t>	Pemanfaatan perkembangan</a:t>
            </a:r>
            <a:endParaRPr sz="1400"/>
          </a:p>
          <a:p>
            <a:pPr marL="457200" lvl="0" indent="-342900" algn="l" rtl="0">
              <a:lnSpc>
                <a:spcPct val="90000"/>
              </a:lnSpc>
              <a:spcBef>
                <a:spcPts val="0"/>
              </a:spcBef>
              <a:spcAft>
                <a:spcPts val="0"/>
              </a:spcAft>
              <a:buSzPts val="900"/>
              <a:buNone/>
            </a:pPr>
            <a:r>
              <a:rPr lang="en-US" sz="1400"/>
              <a:t>	teknologi yang optimal, akan</a:t>
            </a:r>
            <a:endParaRPr sz="1400"/>
          </a:p>
          <a:p>
            <a:pPr marL="457200" lvl="0" indent="-342900" algn="l" rtl="0">
              <a:lnSpc>
                <a:spcPct val="90000"/>
              </a:lnSpc>
              <a:spcBef>
                <a:spcPts val="0"/>
              </a:spcBef>
              <a:spcAft>
                <a:spcPts val="0"/>
              </a:spcAft>
              <a:buSzPts val="900"/>
              <a:buNone/>
            </a:pPr>
            <a:r>
              <a:rPr lang="en-US" sz="1400"/>
              <a:t> 	sangat membantu bagaimana proses penyimpanan data yang berisi berbagai penjelasan terkait data tersebut (metadata) sangat mudah dilakukan. </a:t>
            </a:r>
            <a:endParaRPr/>
          </a:p>
        </p:txBody>
      </p:sp>
      <p:sp>
        <p:nvSpPr>
          <p:cNvPr id="1739" name="Google Shape;1739;p82"/>
          <p:cNvSpPr/>
          <p:nvPr/>
        </p:nvSpPr>
        <p:spPr>
          <a:xfrm rot="2700000">
            <a:off x="5866269" y="724445"/>
            <a:ext cx="2715361" cy="2715361"/>
          </a:xfrm>
          <a:prstGeom prst="rect">
            <a:avLst/>
          </a:prstGeom>
          <a:blipFill rotWithShape="0">
            <a:blip r:embed="rId3">
              <a:alphaModFix/>
            </a:blip>
            <a:tile tx="203187" ty="-380997" sx="10000" sy="10000" flip="none" algn="b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740" name="Google Shape;1740;p82" descr="Shape, square&#10;&#10;Description automatically generated"/>
          <p:cNvPicPr preferRelativeResize="0"/>
          <p:nvPr/>
        </p:nvPicPr>
        <p:blipFill rotWithShape="1">
          <a:blip r:embed="rId4">
            <a:alphaModFix/>
          </a:blip>
          <a:srcRect/>
          <a:stretch/>
        </p:blipFill>
        <p:spPr>
          <a:xfrm>
            <a:off x="2918100" y="381975"/>
            <a:ext cx="1197400" cy="1197400"/>
          </a:xfrm>
          <a:prstGeom prst="rect">
            <a:avLst/>
          </a:prstGeom>
          <a:noFill/>
          <a:ln>
            <a:noFill/>
          </a:ln>
        </p:spPr>
      </p:pic>
      <p:sp>
        <p:nvSpPr>
          <p:cNvPr id="1741" name="Google Shape;1741;p82"/>
          <p:cNvSpPr/>
          <p:nvPr/>
        </p:nvSpPr>
        <p:spPr>
          <a:xfrm rot="5400000">
            <a:off x="4032920" y="464555"/>
            <a:ext cx="1197400" cy="1032241"/>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742" name="Google Shape;1742;p82" descr="Shape, circle, square&#10;&#10;Description automatically generated"/>
          <p:cNvPicPr preferRelativeResize="0"/>
          <p:nvPr/>
        </p:nvPicPr>
        <p:blipFill rotWithShape="1">
          <a:blip r:embed="rId5">
            <a:alphaModFix/>
          </a:blip>
          <a:srcRect/>
          <a:stretch/>
        </p:blipFill>
        <p:spPr>
          <a:xfrm rot="-8029704">
            <a:off x="4444199" y="3352751"/>
            <a:ext cx="917849" cy="917849"/>
          </a:xfrm>
          <a:prstGeom prst="rect">
            <a:avLst/>
          </a:prstGeom>
          <a:noFill/>
          <a:ln>
            <a:noFill/>
          </a:ln>
        </p:spPr>
      </p:pic>
      <p:grpSp>
        <p:nvGrpSpPr>
          <p:cNvPr id="1743" name="Google Shape;1743;p82"/>
          <p:cNvGrpSpPr/>
          <p:nvPr/>
        </p:nvGrpSpPr>
        <p:grpSpPr>
          <a:xfrm>
            <a:off x="0" y="4662237"/>
            <a:ext cx="9144000" cy="481263"/>
            <a:chOff x="0" y="4662237"/>
            <a:chExt cx="9144000" cy="481263"/>
          </a:xfrm>
        </p:grpSpPr>
        <p:pic>
          <p:nvPicPr>
            <p:cNvPr id="1744" name="Google Shape;1744;p82"/>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745" name="Google Shape;1745;p82"/>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37"/>
                                        </p:tgtEl>
                                        <p:attrNameLst>
                                          <p:attrName>style.visibility</p:attrName>
                                        </p:attrNameLst>
                                      </p:cBhvr>
                                      <p:to>
                                        <p:strVal val="visible"/>
                                      </p:to>
                                    </p:set>
                                    <p:animEffect transition="in" filter="fade">
                                      <p:cBhvr>
                                        <p:cTn id="7" dur="500"/>
                                        <p:tgtEl>
                                          <p:spTgt spid="1737"/>
                                        </p:tgtEl>
                                      </p:cBhvr>
                                    </p:animEffect>
                                  </p:childTnLst>
                                </p:cTn>
                              </p:par>
                              <p:par>
                                <p:cTn id="8" presetID="10" presetClass="entr" presetSubtype="0" fill="hold" nodeType="withEffect">
                                  <p:stCondLst>
                                    <p:cond delay="400"/>
                                  </p:stCondLst>
                                  <p:childTnLst>
                                    <p:set>
                                      <p:cBhvr>
                                        <p:cTn id="9" dur="1" fill="hold">
                                          <p:stCondLst>
                                            <p:cond delay="0"/>
                                          </p:stCondLst>
                                        </p:cTn>
                                        <p:tgtEl>
                                          <p:spTgt spid="1738"/>
                                        </p:tgtEl>
                                        <p:attrNameLst>
                                          <p:attrName>style.visibility</p:attrName>
                                        </p:attrNameLst>
                                      </p:cBhvr>
                                      <p:to>
                                        <p:strVal val="visible"/>
                                      </p:to>
                                    </p:set>
                                    <p:animEffect transition="in" filter="fade">
                                      <p:cBhvr>
                                        <p:cTn id="10" dur="500"/>
                                        <p:tgtEl>
                                          <p:spTgt spid="1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749"/>
        <p:cNvGrpSpPr/>
        <p:nvPr/>
      </p:nvGrpSpPr>
      <p:grpSpPr>
        <a:xfrm>
          <a:off x="0" y="0"/>
          <a:ext cx="0" cy="0"/>
          <a:chOff x="0" y="0"/>
          <a:chExt cx="0" cy="0"/>
        </a:xfrm>
      </p:grpSpPr>
      <p:sp>
        <p:nvSpPr>
          <p:cNvPr id="1750" name="Google Shape;1750;p83"/>
          <p:cNvSpPr txBox="1"/>
          <p:nvPr/>
        </p:nvSpPr>
        <p:spPr>
          <a:xfrm flipH="1">
            <a:off x="1291390" y="749850"/>
            <a:ext cx="3280609" cy="1307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chemeClr val="accent5"/>
                </a:solidFill>
                <a:latin typeface="Arial"/>
                <a:ea typeface="Arial"/>
                <a:cs typeface="Arial"/>
                <a:sym typeface="Arial"/>
              </a:rPr>
              <a:t>Identifikasi Material Untuk Keselamatan Lingkungan </a:t>
            </a:r>
            <a:endParaRPr sz="1600" b="1" i="0" u="none" strike="noStrike" cap="none">
              <a:solidFill>
                <a:schemeClr val="accent5"/>
              </a:solidFill>
              <a:latin typeface="Open Sans"/>
              <a:ea typeface="Open Sans"/>
              <a:cs typeface="Open Sans"/>
              <a:sym typeface="Open Sans"/>
            </a:endParaRPr>
          </a:p>
          <a:p>
            <a:pPr marL="0" marR="0" lvl="0" indent="0" algn="l" rtl="0">
              <a:lnSpc>
                <a:spcPct val="100000"/>
              </a:lnSpc>
              <a:spcBef>
                <a:spcPts val="0"/>
              </a:spcBef>
              <a:spcAft>
                <a:spcPts val="0"/>
              </a:spcAft>
              <a:buNone/>
            </a:pPr>
            <a:r>
              <a:rPr lang="en-US" sz="1400" b="0" i="0" u="none" strike="noStrike" cap="none">
                <a:solidFill>
                  <a:schemeClr val="accent5"/>
                </a:solidFill>
                <a:latin typeface="Open Sans"/>
                <a:ea typeface="Open Sans"/>
                <a:cs typeface="Open Sans"/>
                <a:sym typeface="Open Sans"/>
              </a:rPr>
              <a:t>Keamanan dan kenyamanan peralatan pada saat digunakan, tidak hanya bagi pengguna peralatan tersebut, namun juga bagi lingkungan seperti orang di sekitar maupun ekosistem di sekitar area lokasi perekaman. </a:t>
            </a:r>
            <a:endParaRPr sz="1400" b="1" i="0" u="none" strike="noStrike" cap="none">
              <a:solidFill>
                <a:schemeClr val="accent5"/>
              </a:solidFill>
              <a:latin typeface="Open Sans"/>
              <a:ea typeface="Open Sans"/>
              <a:cs typeface="Open Sans"/>
              <a:sym typeface="Open Sans"/>
            </a:endParaRPr>
          </a:p>
        </p:txBody>
      </p:sp>
      <p:pic>
        <p:nvPicPr>
          <p:cNvPr id="1751" name="Google Shape;1751;p83"/>
          <p:cNvPicPr preferRelativeResize="0"/>
          <p:nvPr/>
        </p:nvPicPr>
        <p:blipFill rotWithShape="1">
          <a:blip r:embed="rId3">
            <a:alphaModFix/>
          </a:blip>
          <a:srcRect/>
          <a:stretch/>
        </p:blipFill>
        <p:spPr>
          <a:xfrm>
            <a:off x="4824439" y="779218"/>
            <a:ext cx="2946782" cy="2499488"/>
          </a:xfrm>
          <a:prstGeom prst="rect">
            <a:avLst/>
          </a:prstGeom>
          <a:noFill/>
          <a:ln>
            <a:noFill/>
          </a:ln>
        </p:spPr>
      </p:pic>
      <p:pic>
        <p:nvPicPr>
          <p:cNvPr id="1752" name="Google Shape;1752;p83" descr="Logo, icon&#10;&#10;Description automatically generated"/>
          <p:cNvPicPr preferRelativeResize="0"/>
          <p:nvPr/>
        </p:nvPicPr>
        <p:blipFill rotWithShape="1">
          <a:blip r:embed="rId4">
            <a:alphaModFix/>
          </a:blip>
          <a:srcRect/>
          <a:stretch/>
        </p:blipFill>
        <p:spPr>
          <a:xfrm>
            <a:off x="1291392" y="3183545"/>
            <a:ext cx="1218651" cy="1218651"/>
          </a:xfrm>
          <a:prstGeom prst="rect">
            <a:avLst/>
          </a:prstGeom>
          <a:noFill/>
          <a:ln>
            <a:noFill/>
          </a:ln>
        </p:spPr>
      </p:pic>
      <p:pic>
        <p:nvPicPr>
          <p:cNvPr id="1753" name="Google Shape;1753;p83"/>
          <p:cNvPicPr preferRelativeResize="0"/>
          <p:nvPr/>
        </p:nvPicPr>
        <p:blipFill rotWithShape="1">
          <a:blip r:embed="rId5">
            <a:alphaModFix/>
          </a:blip>
          <a:srcRect/>
          <a:stretch/>
        </p:blipFill>
        <p:spPr>
          <a:xfrm rot="5400000">
            <a:off x="-8546" y="170920"/>
            <a:ext cx="538385" cy="538385"/>
          </a:xfrm>
          <a:prstGeom prst="rect">
            <a:avLst/>
          </a:prstGeom>
          <a:noFill/>
          <a:ln>
            <a:noFill/>
          </a:ln>
        </p:spPr>
      </p:pic>
      <p:pic>
        <p:nvPicPr>
          <p:cNvPr id="1754" name="Google Shape;1754;p83"/>
          <p:cNvPicPr preferRelativeResize="0"/>
          <p:nvPr/>
        </p:nvPicPr>
        <p:blipFill rotWithShape="1">
          <a:blip r:embed="rId5">
            <a:alphaModFix/>
          </a:blip>
          <a:srcRect/>
          <a:stretch/>
        </p:blipFill>
        <p:spPr>
          <a:xfrm rot="-5400000" flipH="1">
            <a:off x="-8547" y="700759"/>
            <a:ext cx="538385" cy="538385"/>
          </a:xfrm>
          <a:prstGeom prst="rect">
            <a:avLst/>
          </a:prstGeom>
          <a:noFill/>
          <a:ln>
            <a:noFill/>
          </a:ln>
        </p:spPr>
      </p:pic>
      <p:pic>
        <p:nvPicPr>
          <p:cNvPr id="1755" name="Google Shape;1755;p83"/>
          <p:cNvPicPr preferRelativeResize="0"/>
          <p:nvPr/>
        </p:nvPicPr>
        <p:blipFill rotWithShape="1">
          <a:blip r:embed="rId5">
            <a:alphaModFix/>
          </a:blip>
          <a:srcRect/>
          <a:stretch/>
        </p:blipFill>
        <p:spPr>
          <a:xfrm rot="5400000">
            <a:off x="-8548" y="1239144"/>
            <a:ext cx="538385" cy="538385"/>
          </a:xfrm>
          <a:prstGeom prst="rect">
            <a:avLst/>
          </a:prstGeom>
          <a:noFill/>
          <a:ln>
            <a:noFill/>
          </a:ln>
        </p:spPr>
      </p:pic>
      <p:pic>
        <p:nvPicPr>
          <p:cNvPr id="1756" name="Google Shape;1756;p83"/>
          <p:cNvPicPr preferRelativeResize="0"/>
          <p:nvPr/>
        </p:nvPicPr>
        <p:blipFill rotWithShape="1">
          <a:blip r:embed="rId5">
            <a:alphaModFix/>
          </a:blip>
          <a:srcRect/>
          <a:stretch/>
        </p:blipFill>
        <p:spPr>
          <a:xfrm rot="-5400000" flipH="1">
            <a:off x="-8549" y="1777529"/>
            <a:ext cx="538385" cy="538385"/>
          </a:xfrm>
          <a:prstGeom prst="rect">
            <a:avLst/>
          </a:prstGeom>
          <a:noFill/>
          <a:ln>
            <a:noFill/>
          </a:ln>
        </p:spPr>
      </p:pic>
      <p:pic>
        <p:nvPicPr>
          <p:cNvPr id="1757" name="Google Shape;1757;p83"/>
          <p:cNvPicPr preferRelativeResize="0"/>
          <p:nvPr/>
        </p:nvPicPr>
        <p:blipFill rotWithShape="1">
          <a:blip r:embed="rId5">
            <a:alphaModFix/>
          </a:blip>
          <a:srcRect/>
          <a:stretch/>
        </p:blipFill>
        <p:spPr>
          <a:xfrm rot="5400000">
            <a:off x="-8550" y="2315914"/>
            <a:ext cx="538385" cy="538385"/>
          </a:xfrm>
          <a:prstGeom prst="rect">
            <a:avLst/>
          </a:prstGeom>
          <a:noFill/>
          <a:ln>
            <a:noFill/>
          </a:ln>
        </p:spPr>
      </p:pic>
      <p:pic>
        <p:nvPicPr>
          <p:cNvPr id="1758" name="Google Shape;1758;p83"/>
          <p:cNvPicPr preferRelativeResize="0"/>
          <p:nvPr/>
        </p:nvPicPr>
        <p:blipFill rotWithShape="1">
          <a:blip r:embed="rId5">
            <a:alphaModFix/>
          </a:blip>
          <a:srcRect/>
          <a:stretch/>
        </p:blipFill>
        <p:spPr>
          <a:xfrm rot="-5400000" flipH="1">
            <a:off x="-8549" y="2856433"/>
            <a:ext cx="538385" cy="538385"/>
          </a:xfrm>
          <a:prstGeom prst="rect">
            <a:avLst/>
          </a:prstGeom>
          <a:noFill/>
          <a:ln>
            <a:noFill/>
          </a:ln>
        </p:spPr>
      </p:pic>
      <p:pic>
        <p:nvPicPr>
          <p:cNvPr id="1759" name="Google Shape;1759;p83"/>
          <p:cNvPicPr preferRelativeResize="0"/>
          <p:nvPr/>
        </p:nvPicPr>
        <p:blipFill rotWithShape="1">
          <a:blip r:embed="rId5">
            <a:alphaModFix/>
          </a:blip>
          <a:srcRect/>
          <a:stretch/>
        </p:blipFill>
        <p:spPr>
          <a:xfrm rot="-5400000" flipH="1">
            <a:off x="-8552" y="3387340"/>
            <a:ext cx="538385" cy="538385"/>
          </a:xfrm>
          <a:prstGeom prst="rtTriangle">
            <a:avLst/>
          </a:prstGeom>
          <a:noFill/>
          <a:ln>
            <a:noFill/>
          </a:ln>
        </p:spPr>
      </p:pic>
      <p:pic>
        <p:nvPicPr>
          <p:cNvPr id="1760" name="Google Shape;1760;p83"/>
          <p:cNvPicPr preferRelativeResize="0"/>
          <p:nvPr/>
        </p:nvPicPr>
        <p:blipFill rotWithShape="1">
          <a:blip r:embed="rId5">
            <a:alphaModFix/>
          </a:blip>
          <a:srcRect/>
          <a:stretch/>
        </p:blipFill>
        <p:spPr>
          <a:xfrm rot="-5400000" flipH="1">
            <a:off x="-8553" y="-361053"/>
            <a:ext cx="538385" cy="538385"/>
          </a:xfrm>
          <a:prstGeom prst="rect">
            <a:avLst/>
          </a:prstGeom>
          <a:noFill/>
          <a:ln>
            <a:noFill/>
          </a:ln>
        </p:spPr>
      </p:pic>
      <p:grpSp>
        <p:nvGrpSpPr>
          <p:cNvPr id="1761" name="Google Shape;1761;p83"/>
          <p:cNvGrpSpPr/>
          <p:nvPr/>
        </p:nvGrpSpPr>
        <p:grpSpPr>
          <a:xfrm>
            <a:off x="0" y="4662237"/>
            <a:ext cx="9144000" cy="481263"/>
            <a:chOff x="0" y="4662237"/>
            <a:chExt cx="9144000" cy="481263"/>
          </a:xfrm>
        </p:grpSpPr>
        <p:pic>
          <p:nvPicPr>
            <p:cNvPr id="1762" name="Google Shape;1762;p83"/>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763" name="Google Shape;1763;p83"/>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50"/>
                                        </p:tgtEl>
                                        <p:attrNameLst>
                                          <p:attrName>style.visibility</p:attrName>
                                        </p:attrNameLst>
                                      </p:cBhvr>
                                      <p:to>
                                        <p:strVal val="visible"/>
                                      </p:to>
                                    </p:set>
                                    <p:anim calcmode="lin" valueType="num">
                                      <p:cBhvr additive="base">
                                        <p:cTn id="7" dur="500"/>
                                        <p:tgtEl>
                                          <p:spTgt spid="1750"/>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0"/>
                                  </p:stCondLst>
                                  <p:childTnLst>
                                    <p:set>
                                      <p:cBhvr>
                                        <p:cTn id="9" dur="1" fill="hold">
                                          <p:stCondLst>
                                            <p:cond delay="0"/>
                                          </p:stCondLst>
                                        </p:cTn>
                                        <p:tgtEl>
                                          <p:spTgt spid="1751"/>
                                        </p:tgtEl>
                                        <p:attrNameLst>
                                          <p:attrName>style.visibility</p:attrName>
                                        </p:attrNameLst>
                                      </p:cBhvr>
                                      <p:to>
                                        <p:strVal val="visible"/>
                                      </p:to>
                                    </p:set>
                                    <p:anim calcmode="lin" valueType="num">
                                      <p:cBhvr additive="base">
                                        <p:cTn id="10" dur="500"/>
                                        <p:tgtEl>
                                          <p:spTgt spid="1751"/>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767"/>
        <p:cNvGrpSpPr/>
        <p:nvPr/>
      </p:nvGrpSpPr>
      <p:grpSpPr>
        <a:xfrm>
          <a:off x="0" y="0"/>
          <a:ext cx="0" cy="0"/>
          <a:chOff x="0" y="0"/>
          <a:chExt cx="0" cy="0"/>
        </a:xfrm>
      </p:grpSpPr>
      <p:sp>
        <p:nvSpPr>
          <p:cNvPr id="1768" name="Google Shape;1768;p84"/>
          <p:cNvSpPr txBox="1">
            <a:spLocks noGrp="1"/>
          </p:cNvSpPr>
          <p:nvPr>
            <p:ph type="ctrTitle"/>
          </p:nvPr>
        </p:nvSpPr>
        <p:spPr>
          <a:xfrm>
            <a:off x="868942" y="1579375"/>
            <a:ext cx="3090399" cy="502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700"/>
              <a:buNone/>
            </a:pPr>
            <a:r>
              <a:rPr lang="en-US" sz="2000" b="1">
                <a:latin typeface="Arial"/>
                <a:ea typeface="Arial"/>
                <a:cs typeface="Arial"/>
                <a:sym typeface="Arial"/>
              </a:rPr>
              <a:t>Alur Kerja dan Manajemen Proses Revisi</a:t>
            </a:r>
            <a:endParaRPr sz="2000" b="1">
              <a:latin typeface="Arial"/>
              <a:ea typeface="Arial"/>
              <a:cs typeface="Arial"/>
              <a:sym typeface="Arial"/>
            </a:endParaRPr>
          </a:p>
        </p:txBody>
      </p:sp>
      <p:sp>
        <p:nvSpPr>
          <p:cNvPr id="1769" name="Google Shape;1769;p84"/>
          <p:cNvSpPr txBox="1">
            <a:spLocks noGrp="1"/>
          </p:cNvSpPr>
          <p:nvPr>
            <p:ph type="subTitle" idx="1"/>
          </p:nvPr>
        </p:nvSpPr>
        <p:spPr>
          <a:xfrm>
            <a:off x="426401" y="2236062"/>
            <a:ext cx="3413701" cy="1634400"/>
          </a:xfrm>
          <a:prstGeom prst="rect">
            <a:avLst/>
          </a:prstGeom>
          <a:noFill/>
          <a:ln>
            <a:noFill/>
          </a:ln>
        </p:spPr>
        <p:txBody>
          <a:bodyPr spcFirstLastPara="1" wrap="square" lIns="91425" tIns="91425" rIns="91425" bIns="91425" anchor="t" anchorCtr="0">
            <a:noAutofit/>
          </a:bodyPr>
          <a:lstStyle/>
          <a:p>
            <a:pPr marL="457200" lvl="0" indent="-342900" algn="l" rtl="0">
              <a:lnSpc>
                <a:spcPct val="90000"/>
              </a:lnSpc>
              <a:spcBef>
                <a:spcPts val="0"/>
              </a:spcBef>
              <a:spcAft>
                <a:spcPts val="0"/>
              </a:spcAft>
              <a:buSzPts val="900"/>
              <a:buNone/>
            </a:pPr>
            <a:r>
              <a:rPr lang="en-US" sz="1400"/>
              <a:t>	Perubahan alur kerja yang</a:t>
            </a:r>
            <a:endParaRPr/>
          </a:p>
          <a:p>
            <a:pPr marL="457200" lvl="0" indent="-342900" algn="l" rtl="0">
              <a:lnSpc>
                <a:spcPct val="90000"/>
              </a:lnSpc>
              <a:spcBef>
                <a:spcPts val="0"/>
              </a:spcBef>
              <a:spcAft>
                <a:spcPts val="0"/>
              </a:spcAft>
              <a:buSzPts val="900"/>
              <a:buNone/>
            </a:pPr>
            <a:r>
              <a:rPr lang="en-US" sz="1400"/>
              <a:t>	bersifat situasional perlu dilakukan dengan persetujuan berbagai pihak yang memiliki kewenangan. </a:t>
            </a:r>
            <a:endParaRPr/>
          </a:p>
        </p:txBody>
      </p:sp>
      <p:sp>
        <p:nvSpPr>
          <p:cNvPr id="1770" name="Google Shape;1770;p84"/>
          <p:cNvSpPr/>
          <p:nvPr/>
        </p:nvSpPr>
        <p:spPr>
          <a:xfrm rot="2700000">
            <a:off x="5866269" y="724445"/>
            <a:ext cx="2715361" cy="2715361"/>
          </a:xfrm>
          <a:prstGeom prst="rect">
            <a:avLst/>
          </a:prstGeom>
          <a:blipFill rotWithShape="0">
            <a:blip r:embed="rId3">
              <a:alphaModFix/>
            </a:blip>
            <a:tile tx="-266703" ty="-266711" sx="20000" sy="20000" flip="none" algn="b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771" name="Google Shape;1771;p84"/>
          <p:cNvPicPr preferRelativeResize="0"/>
          <p:nvPr/>
        </p:nvPicPr>
        <p:blipFill rotWithShape="1">
          <a:blip r:embed="rId4">
            <a:alphaModFix/>
          </a:blip>
          <a:srcRect/>
          <a:stretch/>
        </p:blipFill>
        <p:spPr>
          <a:xfrm>
            <a:off x="2918100" y="381975"/>
            <a:ext cx="1197400" cy="1197400"/>
          </a:xfrm>
          <a:prstGeom prst="rect">
            <a:avLst/>
          </a:prstGeom>
          <a:noFill/>
          <a:ln>
            <a:noFill/>
          </a:ln>
        </p:spPr>
      </p:pic>
      <p:sp>
        <p:nvSpPr>
          <p:cNvPr id="1772" name="Google Shape;1772;p84"/>
          <p:cNvSpPr/>
          <p:nvPr/>
        </p:nvSpPr>
        <p:spPr>
          <a:xfrm rot="5400000">
            <a:off x="4032920" y="464555"/>
            <a:ext cx="1197400" cy="1032241"/>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773" name="Google Shape;1773;p84" descr="Shape, circle, square&#10;&#10;Description automatically generated"/>
          <p:cNvPicPr preferRelativeResize="0"/>
          <p:nvPr/>
        </p:nvPicPr>
        <p:blipFill rotWithShape="1">
          <a:blip r:embed="rId5">
            <a:alphaModFix/>
          </a:blip>
          <a:srcRect/>
          <a:stretch/>
        </p:blipFill>
        <p:spPr>
          <a:xfrm rot="-8029704">
            <a:off x="4444199" y="3352751"/>
            <a:ext cx="917849" cy="917849"/>
          </a:xfrm>
          <a:prstGeom prst="rect">
            <a:avLst/>
          </a:prstGeom>
          <a:noFill/>
          <a:ln>
            <a:noFill/>
          </a:ln>
        </p:spPr>
      </p:pic>
      <p:grpSp>
        <p:nvGrpSpPr>
          <p:cNvPr id="1774" name="Google Shape;1774;p84"/>
          <p:cNvGrpSpPr/>
          <p:nvPr/>
        </p:nvGrpSpPr>
        <p:grpSpPr>
          <a:xfrm>
            <a:off x="0" y="4662237"/>
            <a:ext cx="9144000" cy="481263"/>
            <a:chOff x="0" y="4662237"/>
            <a:chExt cx="9144000" cy="481263"/>
          </a:xfrm>
        </p:grpSpPr>
        <p:pic>
          <p:nvPicPr>
            <p:cNvPr id="1775" name="Google Shape;1775;p84"/>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776" name="Google Shape;1776;p84"/>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68"/>
                                        </p:tgtEl>
                                        <p:attrNameLst>
                                          <p:attrName>style.visibility</p:attrName>
                                        </p:attrNameLst>
                                      </p:cBhvr>
                                      <p:to>
                                        <p:strVal val="visible"/>
                                      </p:to>
                                    </p:set>
                                    <p:animEffect transition="in" filter="fade">
                                      <p:cBhvr>
                                        <p:cTn id="7" dur="500"/>
                                        <p:tgtEl>
                                          <p:spTgt spid="1768"/>
                                        </p:tgtEl>
                                      </p:cBhvr>
                                    </p:animEffect>
                                  </p:childTnLst>
                                </p:cTn>
                              </p:par>
                              <p:par>
                                <p:cTn id="8" presetID="10" presetClass="entr" presetSubtype="0" fill="hold" nodeType="withEffect">
                                  <p:stCondLst>
                                    <p:cond delay="400"/>
                                  </p:stCondLst>
                                  <p:childTnLst>
                                    <p:set>
                                      <p:cBhvr>
                                        <p:cTn id="9" dur="1" fill="hold">
                                          <p:stCondLst>
                                            <p:cond delay="0"/>
                                          </p:stCondLst>
                                        </p:cTn>
                                        <p:tgtEl>
                                          <p:spTgt spid="1769"/>
                                        </p:tgtEl>
                                        <p:attrNameLst>
                                          <p:attrName>style.visibility</p:attrName>
                                        </p:attrNameLst>
                                      </p:cBhvr>
                                      <p:to>
                                        <p:strVal val="visible"/>
                                      </p:to>
                                    </p:set>
                                    <p:animEffect transition="in" filter="fade">
                                      <p:cBhvr>
                                        <p:cTn id="10" dur="500"/>
                                        <p:tgtEl>
                                          <p:spTgt spid="1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780"/>
        <p:cNvGrpSpPr/>
        <p:nvPr/>
      </p:nvGrpSpPr>
      <p:grpSpPr>
        <a:xfrm>
          <a:off x="0" y="0"/>
          <a:ext cx="0" cy="0"/>
          <a:chOff x="0" y="0"/>
          <a:chExt cx="0" cy="0"/>
        </a:xfrm>
      </p:grpSpPr>
      <p:sp>
        <p:nvSpPr>
          <p:cNvPr id="1781" name="Google Shape;1781;p85"/>
          <p:cNvSpPr txBox="1"/>
          <p:nvPr/>
        </p:nvSpPr>
        <p:spPr>
          <a:xfrm flipH="1">
            <a:off x="1291392" y="652405"/>
            <a:ext cx="3534608" cy="1307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chemeClr val="accent5"/>
                </a:solidFill>
                <a:latin typeface="Arial"/>
                <a:ea typeface="Arial"/>
                <a:cs typeface="Arial"/>
                <a:sym typeface="Arial"/>
              </a:rPr>
              <a:t>Perencanaan dan Keamanan Sumber Daya yang Dimiliki</a:t>
            </a:r>
            <a:endParaRPr sz="1600" b="1" i="0" u="none" strike="noStrike" cap="none">
              <a:solidFill>
                <a:schemeClr val="accent5"/>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a:solidFill>
                  <a:schemeClr val="accent5"/>
                </a:solidFill>
                <a:latin typeface="Open Sans"/>
                <a:ea typeface="Open Sans"/>
                <a:cs typeface="Open Sans"/>
                <a:sym typeface="Open Sans"/>
              </a:rPr>
              <a:t>Seluruh individu yang terkait dalam proses produksi web series ini, telah ditentukan pada tahap pra produksi melalui mekanisme diskusi yang cukup panjang</a:t>
            </a:r>
            <a:r>
              <a:rPr lang="en-US" sz="1400" b="0" i="0" u="none" strike="noStrike" cap="none">
                <a:solidFill>
                  <a:schemeClr val="accent5"/>
                </a:solidFill>
                <a:latin typeface="Arial"/>
                <a:ea typeface="Arial"/>
                <a:cs typeface="Arial"/>
                <a:sym typeface="Arial"/>
              </a:rPr>
              <a:t>.</a:t>
            </a:r>
            <a:endParaRPr sz="1100" b="1" i="0" u="none" strike="noStrike" cap="none">
              <a:solidFill>
                <a:schemeClr val="accent5"/>
              </a:solidFill>
              <a:latin typeface="Open Sans"/>
              <a:ea typeface="Open Sans"/>
              <a:cs typeface="Open Sans"/>
              <a:sym typeface="Open Sans"/>
            </a:endParaRPr>
          </a:p>
        </p:txBody>
      </p:sp>
      <p:pic>
        <p:nvPicPr>
          <p:cNvPr id="1782" name="Google Shape;1782;p85" descr="Logo, icon&#10;&#10;Description automatically generated"/>
          <p:cNvPicPr preferRelativeResize="0"/>
          <p:nvPr/>
        </p:nvPicPr>
        <p:blipFill rotWithShape="1">
          <a:blip r:embed="rId3">
            <a:alphaModFix/>
          </a:blip>
          <a:srcRect/>
          <a:stretch/>
        </p:blipFill>
        <p:spPr>
          <a:xfrm>
            <a:off x="1291392" y="3183545"/>
            <a:ext cx="1218651" cy="1218651"/>
          </a:xfrm>
          <a:prstGeom prst="rect">
            <a:avLst/>
          </a:prstGeom>
          <a:noFill/>
          <a:ln>
            <a:noFill/>
          </a:ln>
        </p:spPr>
      </p:pic>
      <p:pic>
        <p:nvPicPr>
          <p:cNvPr id="1783" name="Google Shape;1783;p85" descr="Shape&#10;&#10;Description automatically generated with low confidence"/>
          <p:cNvPicPr preferRelativeResize="0"/>
          <p:nvPr/>
        </p:nvPicPr>
        <p:blipFill rotWithShape="1">
          <a:blip r:embed="rId4">
            <a:alphaModFix/>
          </a:blip>
          <a:srcRect/>
          <a:stretch/>
        </p:blipFill>
        <p:spPr>
          <a:xfrm rot="5400000">
            <a:off x="-8546" y="170920"/>
            <a:ext cx="538385" cy="538385"/>
          </a:xfrm>
          <a:prstGeom prst="rect">
            <a:avLst/>
          </a:prstGeom>
          <a:noFill/>
          <a:ln>
            <a:noFill/>
          </a:ln>
        </p:spPr>
      </p:pic>
      <p:pic>
        <p:nvPicPr>
          <p:cNvPr id="1784" name="Google Shape;1784;p85" descr="Shape&#10;&#10;Description automatically generated with low confidence"/>
          <p:cNvPicPr preferRelativeResize="0"/>
          <p:nvPr/>
        </p:nvPicPr>
        <p:blipFill rotWithShape="1">
          <a:blip r:embed="rId4">
            <a:alphaModFix/>
          </a:blip>
          <a:srcRect/>
          <a:stretch/>
        </p:blipFill>
        <p:spPr>
          <a:xfrm rot="-5400000" flipH="1">
            <a:off x="-8547" y="700759"/>
            <a:ext cx="538385" cy="538385"/>
          </a:xfrm>
          <a:prstGeom prst="rect">
            <a:avLst/>
          </a:prstGeom>
          <a:noFill/>
          <a:ln>
            <a:noFill/>
          </a:ln>
        </p:spPr>
      </p:pic>
      <p:pic>
        <p:nvPicPr>
          <p:cNvPr id="1785" name="Google Shape;1785;p85" descr="Shape&#10;&#10;Description automatically generated with low confidence"/>
          <p:cNvPicPr preferRelativeResize="0"/>
          <p:nvPr/>
        </p:nvPicPr>
        <p:blipFill rotWithShape="1">
          <a:blip r:embed="rId4">
            <a:alphaModFix/>
          </a:blip>
          <a:srcRect/>
          <a:stretch/>
        </p:blipFill>
        <p:spPr>
          <a:xfrm rot="5400000">
            <a:off x="-8548" y="1239144"/>
            <a:ext cx="538385" cy="538385"/>
          </a:xfrm>
          <a:prstGeom prst="rect">
            <a:avLst/>
          </a:prstGeom>
          <a:noFill/>
          <a:ln>
            <a:noFill/>
          </a:ln>
        </p:spPr>
      </p:pic>
      <p:pic>
        <p:nvPicPr>
          <p:cNvPr id="1786" name="Google Shape;1786;p85" descr="Shape&#10;&#10;Description automatically generated with low confidence"/>
          <p:cNvPicPr preferRelativeResize="0"/>
          <p:nvPr/>
        </p:nvPicPr>
        <p:blipFill rotWithShape="1">
          <a:blip r:embed="rId4">
            <a:alphaModFix/>
          </a:blip>
          <a:srcRect/>
          <a:stretch/>
        </p:blipFill>
        <p:spPr>
          <a:xfrm rot="-5400000" flipH="1">
            <a:off x="-8549" y="1777529"/>
            <a:ext cx="538385" cy="538385"/>
          </a:xfrm>
          <a:prstGeom prst="rect">
            <a:avLst/>
          </a:prstGeom>
          <a:noFill/>
          <a:ln>
            <a:noFill/>
          </a:ln>
        </p:spPr>
      </p:pic>
      <p:pic>
        <p:nvPicPr>
          <p:cNvPr id="1787" name="Google Shape;1787;p85" descr="Shape&#10;&#10;Description automatically generated with low confidence"/>
          <p:cNvPicPr preferRelativeResize="0"/>
          <p:nvPr/>
        </p:nvPicPr>
        <p:blipFill rotWithShape="1">
          <a:blip r:embed="rId4">
            <a:alphaModFix/>
          </a:blip>
          <a:srcRect/>
          <a:stretch/>
        </p:blipFill>
        <p:spPr>
          <a:xfrm rot="5400000">
            <a:off x="-8550" y="2315914"/>
            <a:ext cx="538385" cy="538385"/>
          </a:xfrm>
          <a:prstGeom prst="rect">
            <a:avLst/>
          </a:prstGeom>
          <a:noFill/>
          <a:ln>
            <a:noFill/>
          </a:ln>
        </p:spPr>
      </p:pic>
      <p:pic>
        <p:nvPicPr>
          <p:cNvPr id="1788" name="Google Shape;1788;p85" descr="Shape&#10;&#10;Description automatically generated with low confidence"/>
          <p:cNvPicPr preferRelativeResize="0"/>
          <p:nvPr/>
        </p:nvPicPr>
        <p:blipFill rotWithShape="1">
          <a:blip r:embed="rId4">
            <a:alphaModFix/>
          </a:blip>
          <a:srcRect/>
          <a:stretch/>
        </p:blipFill>
        <p:spPr>
          <a:xfrm rot="-5400000" flipH="1">
            <a:off x="-8549" y="2856433"/>
            <a:ext cx="538385" cy="538385"/>
          </a:xfrm>
          <a:prstGeom prst="rect">
            <a:avLst/>
          </a:prstGeom>
          <a:noFill/>
          <a:ln>
            <a:noFill/>
          </a:ln>
        </p:spPr>
      </p:pic>
      <p:pic>
        <p:nvPicPr>
          <p:cNvPr id="1789" name="Google Shape;1789;p85" descr="Shape&#10;&#10;Description automatically generated with low confidence"/>
          <p:cNvPicPr preferRelativeResize="0"/>
          <p:nvPr/>
        </p:nvPicPr>
        <p:blipFill rotWithShape="1">
          <a:blip r:embed="rId4">
            <a:alphaModFix/>
          </a:blip>
          <a:srcRect/>
          <a:stretch/>
        </p:blipFill>
        <p:spPr>
          <a:xfrm rot="-5400000" flipH="1">
            <a:off x="-8552" y="3387340"/>
            <a:ext cx="538385" cy="538385"/>
          </a:xfrm>
          <a:prstGeom prst="rtTriangle">
            <a:avLst/>
          </a:prstGeom>
          <a:noFill/>
          <a:ln>
            <a:noFill/>
          </a:ln>
        </p:spPr>
      </p:pic>
      <p:pic>
        <p:nvPicPr>
          <p:cNvPr id="1790" name="Google Shape;1790;p85" descr="Shape&#10;&#10;Description automatically generated with low confidence"/>
          <p:cNvPicPr preferRelativeResize="0"/>
          <p:nvPr/>
        </p:nvPicPr>
        <p:blipFill rotWithShape="1">
          <a:blip r:embed="rId4">
            <a:alphaModFix/>
          </a:blip>
          <a:srcRect/>
          <a:stretch/>
        </p:blipFill>
        <p:spPr>
          <a:xfrm rot="5400000">
            <a:off x="-8553" y="-361053"/>
            <a:ext cx="538385" cy="538385"/>
          </a:xfrm>
          <a:prstGeom prst="rect">
            <a:avLst/>
          </a:prstGeom>
          <a:noFill/>
          <a:ln>
            <a:noFill/>
          </a:ln>
        </p:spPr>
      </p:pic>
      <p:pic>
        <p:nvPicPr>
          <p:cNvPr id="1791" name="Google Shape;1791;p85"/>
          <p:cNvPicPr preferRelativeResize="0"/>
          <p:nvPr/>
        </p:nvPicPr>
        <p:blipFill rotWithShape="1">
          <a:blip r:embed="rId5">
            <a:alphaModFix/>
          </a:blip>
          <a:srcRect/>
          <a:stretch/>
        </p:blipFill>
        <p:spPr>
          <a:xfrm>
            <a:off x="4826000" y="750199"/>
            <a:ext cx="3503570" cy="2335880"/>
          </a:xfrm>
          <a:prstGeom prst="rect">
            <a:avLst/>
          </a:prstGeom>
          <a:noFill/>
          <a:ln>
            <a:noFill/>
          </a:ln>
        </p:spPr>
      </p:pic>
      <p:grpSp>
        <p:nvGrpSpPr>
          <p:cNvPr id="1792" name="Google Shape;1792;p85"/>
          <p:cNvGrpSpPr/>
          <p:nvPr/>
        </p:nvGrpSpPr>
        <p:grpSpPr>
          <a:xfrm>
            <a:off x="0" y="4662237"/>
            <a:ext cx="9144000" cy="481263"/>
            <a:chOff x="0" y="4662237"/>
            <a:chExt cx="9144000" cy="481263"/>
          </a:xfrm>
        </p:grpSpPr>
        <p:pic>
          <p:nvPicPr>
            <p:cNvPr id="1793" name="Google Shape;1793;p85"/>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794" name="Google Shape;1794;p85"/>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81"/>
                                        </p:tgtEl>
                                        <p:attrNameLst>
                                          <p:attrName>style.visibility</p:attrName>
                                        </p:attrNameLst>
                                      </p:cBhvr>
                                      <p:to>
                                        <p:strVal val="visible"/>
                                      </p:to>
                                    </p:set>
                                    <p:anim calcmode="lin" valueType="num">
                                      <p:cBhvr additive="base">
                                        <p:cTn id="7" dur="500"/>
                                        <p:tgtEl>
                                          <p:spTgt spid="1781"/>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0"/>
                                  </p:stCondLst>
                                  <p:childTnLst>
                                    <p:set>
                                      <p:cBhvr>
                                        <p:cTn id="9" dur="1" fill="hold">
                                          <p:stCondLst>
                                            <p:cond delay="0"/>
                                          </p:stCondLst>
                                        </p:cTn>
                                        <p:tgtEl>
                                          <p:spTgt spid="1791"/>
                                        </p:tgtEl>
                                        <p:attrNameLst>
                                          <p:attrName>style.visibility</p:attrName>
                                        </p:attrNameLst>
                                      </p:cBhvr>
                                      <p:to>
                                        <p:strVal val="visible"/>
                                      </p:to>
                                    </p:set>
                                    <p:anim calcmode="lin" valueType="num">
                                      <p:cBhvr additive="base">
                                        <p:cTn id="10" dur="500"/>
                                        <p:tgtEl>
                                          <p:spTgt spid="1791"/>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798"/>
        <p:cNvGrpSpPr/>
        <p:nvPr/>
      </p:nvGrpSpPr>
      <p:grpSpPr>
        <a:xfrm>
          <a:off x="0" y="0"/>
          <a:ext cx="0" cy="0"/>
          <a:chOff x="0" y="0"/>
          <a:chExt cx="0" cy="0"/>
        </a:xfrm>
      </p:grpSpPr>
      <p:sp>
        <p:nvSpPr>
          <p:cNvPr id="1799" name="Google Shape;1799;p86"/>
          <p:cNvSpPr txBox="1">
            <a:spLocks noGrp="1"/>
          </p:cNvSpPr>
          <p:nvPr>
            <p:ph type="ctrTitle"/>
          </p:nvPr>
        </p:nvSpPr>
        <p:spPr>
          <a:xfrm>
            <a:off x="753192" y="1579375"/>
            <a:ext cx="3385299" cy="502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700"/>
              <a:buNone/>
            </a:pPr>
            <a:r>
              <a:rPr lang="en-US" sz="2000" b="1">
                <a:latin typeface="Arial"/>
                <a:ea typeface="Arial"/>
                <a:cs typeface="Arial"/>
                <a:sym typeface="Arial"/>
              </a:rPr>
              <a:t>Ekspor Data Perancangan Sumber Daya yang Dimiliki</a:t>
            </a:r>
            <a:endParaRPr sz="3200" b="1">
              <a:latin typeface="Arial"/>
              <a:ea typeface="Arial"/>
              <a:cs typeface="Arial"/>
              <a:sym typeface="Arial"/>
            </a:endParaRPr>
          </a:p>
        </p:txBody>
      </p:sp>
      <p:sp>
        <p:nvSpPr>
          <p:cNvPr id="1800" name="Google Shape;1800;p86"/>
          <p:cNvSpPr txBox="1">
            <a:spLocks noGrp="1"/>
          </p:cNvSpPr>
          <p:nvPr>
            <p:ph type="subTitle" idx="1"/>
          </p:nvPr>
        </p:nvSpPr>
        <p:spPr>
          <a:xfrm>
            <a:off x="310651" y="2244126"/>
            <a:ext cx="2907107" cy="1634400"/>
          </a:xfrm>
          <a:prstGeom prst="rect">
            <a:avLst/>
          </a:prstGeom>
          <a:noFill/>
          <a:ln>
            <a:noFill/>
          </a:ln>
        </p:spPr>
        <p:txBody>
          <a:bodyPr spcFirstLastPara="1" wrap="square" lIns="91425" tIns="91425" rIns="91425" bIns="91425" anchor="t" anchorCtr="0">
            <a:noAutofit/>
          </a:bodyPr>
          <a:lstStyle/>
          <a:p>
            <a:pPr marL="457200" lvl="0" indent="-342900" algn="l" rtl="0">
              <a:lnSpc>
                <a:spcPct val="90000"/>
              </a:lnSpc>
              <a:spcBef>
                <a:spcPts val="0"/>
              </a:spcBef>
              <a:spcAft>
                <a:spcPts val="0"/>
              </a:spcAft>
              <a:buSzPts val="900"/>
              <a:buNone/>
            </a:pPr>
            <a:r>
              <a:rPr lang="en-US" sz="1400"/>
              <a:t>	Melalui storyboard, segala kebutuhan produksi dapat diidentifikasi dan akan dilakukan perancangan serta alternatif dalam menentukan aktor, tim kerja, peralatan, dan lokasi perekaman tersebut.</a:t>
            </a:r>
            <a:endParaRPr/>
          </a:p>
        </p:txBody>
      </p:sp>
      <p:sp>
        <p:nvSpPr>
          <p:cNvPr id="1801" name="Google Shape;1801;p86"/>
          <p:cNvSpPr/>
          <p:nvPr/>
        </p:nvSpPr>
        <p:spPr>
          <a:xfrm rot="2700000">
            <a:off x="5866269" y="724445"/>
            <a:ext cx="2715361" cy="2715361"/>
          </a:xfrm>
          <a:prstGeom prst="rect">
            <a:avLst/>
          </a:prstGeom>
          <a:blipFill rotWithShape="0">
            <a:blip r:embed="rId3">
              <a:alphaModFix/>
            </a:blip>
            <a:tile tx="-126996" ty="-50813" sx="30000" sy="30000" flip="none" algn="b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802" name="Google Shape;1802;p86"/>
          <p:cNvPicPr preferRelativeResize="0"/>
          <p:nvPr/>
        </p:nvPicPr>
        <p:blipFill rotWithShape="1">
          <a:blip r:embed="rId4">
            <a:alphaModFix/>
          </a:blip>
          <a:srcRect/>
          <a:stretch/>
        </p:blipFill>
        <p:spPr>
          <a:xfrm>
            <a:off x="2918100" y="381975"/>
            <a:ext cx="1197400" cy="1197400"/>
          </a:xfrm>
          <a:prstGeom prst="rect">
            <a:avLst/>
          </a:prstGeom>
          <a:noFill/>
          <a:ln>
            <a:noFill/>
          </a:ln>
        </p:spPr>
      </p:pic>
      <p:sp>
        <p:nvSpPr>
          <p:cNvPr id="1803" name="Google Shape;1803;p86"/>
          <p:cNvSpPr/>
          <p:nvPr/>
        </p:nvSpPr>
        <p:spPr>
          <a:xfrm rot="5400000">
            <a:off x="4032920" y="464555"/>
            <a:ext cx="1197400" cy="1032241"/>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804" name="Google Shape;1804;p86" descr="Shape, circle, square&#10;&#10;Description automatically generated"/>
          <p:cNvPicPr preferRelativeResize="0"/>
          <p:nvPr/>
        </p:nvPicPr>
        <p:blipFill rotWithShape="1">
          <a:blip r:embed="rId5">
            <a:alphaModFix/>
          </a:blip>
          <a:srcRect/>
          <a:stretch/>
        </p:blipFill>
        <p:spPr>
          <a:xfrm rot="-8029704">
            <a:off x="4444199" y="3352751"/>
            <a:ext cx="917849" cy="917849"/>
          </a:xfrm>
          <a:prstGeom prst="rect">
            <a:avLst/>
          </a:prstGeom>
          <a:noFill/>
          <a:ln>
            <a:noFill/>
          </a:ln>
        </p:spPr>
      </p:pic>
      <p:grpSp>
        <p:nvGrpSpPr>
          <p:cNvPr id="1805" name="Google Shape;1805;p86"/>
          <p:cNvGrpSpPr/>
          <p:nvPr/>
        </p:nvGrpSpPr>
        <p:grpSpPr>
          <a:xfrm>
            <a:off x="0" y="4662237"/>
            <a:ext cx="9144000" cy="481263"/>
            <a:chOff x="0" y="4662237"/>
            <a:chExt cx="9144000" cy="481263"/>
          </a:xfrm>
        </p:grpSpPr>
        <p:pic>
          <p:nvPicPr>
            <p:cNvPr id="1806" name="Google Shape;1806;p86"/>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807" name="Google Shape;1807;p86"/>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99"/>
                                        </p:tgtEl>
                                        <p:attrNameLst>
                                          <p:attrName>style.visibility</p:attrName>
                                        </p:attrNameLst>
                                      </p:cBhvr>
                                      <p:to>
                                        <p:strVal val="visible"/>
                                      </p:to>
                                    </p:set>
                                    <p:animEffect transition="in" filter="fade">
                                      <p:cBhvr>
                                        <p:cTn id="7" dur="500"/>
                                        <p:tgtEl>
                                          <p:spTgt spid="1799"/>
                                        </p:tgtEl>
                                      </p:cBhvr>
                                    </p:animEffect>
                                  </p:childTnLst>
                                </p:cTn>
                              </p:par>
                              <p:par>
                                <p:cTn id="8" presetID="10" presetClass="entr" presetSubtype="0" fill="hold" nodeType="withEffect">
                                  <p:stCondLst>
                                    <p:cond delay="400"/>
                                  </p:stCondLst>
                                  <p:childTnLst>
                                    <p:set>
                                      <p:cBhvr>
                                        <p:cTn id="9" dur="1" fill="hold">
                                          <p:stCondLst>
                                            <p:cond delay="0"/>
                                          </p:stCondLst>
                                        </p:cTn>
                                        <p:tgtEl>
                                          <p:spTgt spid="1800"/>
                                        </p:tgtEl>
                                        <p:attrNameLst>
                                          <p:attrName>style.visibility</p:attrName>
                                        </p:attrNameLst>
                                      </p:cBhvr>
                                      <p:to>
                                        <p:strVal val="visible"/>
                                      </p:to>
                                    </p:set>
                                    <p:animEffect transition="in" filter="fade">
                                      <p:cBhvr>
                                        <p:cTn id="10" dur="500"/>
                                        <p:tgtEl>
                                          <p:spTgt spid="1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811"/>
        <p:cNvGrpSpPr/>
        <p:nvPr/>
      </p:nvGrpSpPr>
      <p:grpSpPr>
        <a:xfrm>
          <a:off x="0" y="0"/>
          <a:ext cx="0" cy="0"/>
          <a:chOff x="0" y="0"/>
          <a:chExt cx="0" cy="0"/>
        </a:xfrm>
      </p:grpSpPr>
      <p:sp>
        <p:nvSpPr>
          <p:cNvPr id="1812" name="Google Shape;1812;p87"/>
          <p:cNvSpPr txBox="1"/>
          <p:nvPr/>
        </p:nvSpPr>
        <p:spPr>
          <a:xfrm flipH="1">
            <a:off x="1291392" y="601301"/>
            <a:ext cx="3534608" cy="13075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chemeClr val="accent5"/>
                </a:solidFill>
                <a:latin typeface="Arial"/>
                <a:ea typeface="Arial"/>
                <a:cs typeface="Arial"/>
                <a:sym typeface="Arial"/>
              </a:rPr>
              <a:t>Pengendalian Keamanan Barang yang Dapat Digunakan Oleh Banyak Konsumen</a:t>
            </a:r>
            <a:endParaRPr sz="2000" b="1" i="0" u="none" strike="noStrike" cap="none">
              <a:solidFill>
                <a:schemeClr val="accent5"/>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a:solidFill>
                  <a:schemeClr val="accent5"/>
                </a:solidFill>
                <a:latin typeface="Open Sans"/>
                <a:ea typeface="Open Sans"/>
                <a:cs typeface="Open Sans"/>
                <a:sym typeface="Open Sans"/>
              </a:rPr>
              <a:t>Setiap produk visual harus dapat menjelaskan materi kontennya sebelum disaksikan oleh penontonnya. Materi konten dalam sebuah produk visual bisa memuat unsur kekerasan, tayangan dewasa, ataupun mistis dan menakutkan bagi anak. </a:t>
            </a:r>
            <a:endParaRPr sz="1100" b="1" i="0" u="none" strike="noStrike" cap="none">
              <a:solidFill>
                <a:schemeClr val="accent5"/>
              </a:solidFill>
              <a:latin typeface="Open Sans"/>
              <a:ea typeface="Open Sans"/>
              <a:cs typeface="Open Sans"/>
              <a:sym typeface="Open Sans"/>
            </a:endParaRPr>
          </a:p>
        </p:txBody>
      </p:sp>
      <p:pic>
        <p:nvPicPr>
          <p:cNvPr id="1813" name="Google Shape;1813;p87" descr="Logo, icon&#10;&#10;Description automatically generated"/>
          <p:cNvPicPr preferRelativeResize="0"/>
          <p:nvPr/>
        </p:nvPicPr>
        <p:blipFill rotWithShape="1">
          <a:blip r:embed="rId3">
            <a:alphaModFix/>
          </a:blip>
          <a:srcRect/>
          <a:stretch/>
        </p:blipFill>
        <p:spPr>
          <a:xfrm>
            <a:off x="1291392" y="3183545"/>
            <a:ext cx="1218651" cy="1218651"/>
          </a:xfrm>
          <a:prstGeom prst="rect">
            <a:avLst/>
          </a:prstGeom>
          <a:noFill/>
          <a:ln>
            <a:noFill/>
          </a:ln>
        </p:spPr>
      </p:pic>
      <p:pic>
        <p:nvPicPr>
          <p:cNvPr id="1814" name="Google Shape;1814;p87" descr="Shape&#10;&#10;Description automatically generated with low confidence"/>
          <p:cNvPicPr preferRelativeResize="0"/>
          <p:nvPr/>
        </p:nvPicPr>
        <p:blipFill rotWithShape="1">
          <a:blip r:embed="rId4">
            <a:alphaModFix/>
          </a:blip>
          <a:srcRect/>
          <a:stretch/>
        </p:blipFill>
        <p:spPr>
          <a:xfrm rot="5400000">
            <a:off x="-8546" y="170920"/>
            <a:ext cx="538385" cy="538385"/>
          </a:xfrm>
          <a:prstGeom prst="rect">
            <a:avLst/>
          </a:prstGeom>
          <a:noFill/>
          <a:ln>
            <a:noFill/>
          </a:ln>
        </p:spPr>
      </p:pic>
      <p:pic>
        <p:nvPicPr>
          <p:cNvPr id="1815" name="Google Shape;1815;p87" descr="Shape&#10;&#10;Description automatically generated with low confidence"/>
          <p:cNvPicPr preferRelativeResize="0"/>
          <p:nvPr/>
        </p:nvPicPr>
        <p:blipFill rotWithShape="1">
          <a:blip r:embed="rId4">
            <a:alphaModFix/>
          </a:blip>
          <a:srcRect/>
          <a:stretch/>
        </p:blipFill>
        <p:spPr>
          <a:xfrm rot="-5400000" flipH="1">
            <a:off x="-8547" y="700759"/>
            <a:ext cx="538385" cy="538385"/>
          </a:xfrm>
          <a:prstGeom prst="rect">
            <a:avLst/>
          </a:prstGeom>
          <a:noFill/>
          <a:ln>
            <a:noFill/>
          </a:ln>
        </p:spPr>
      </p:pic>
      <p:pic>
        <p:nvPicPr>
          <p:cNvPr id="1816" name="Google Shape;1816;p87" descr="Shape&#10;&#10;Description automatically generated with low confidence"/>
          <p:cNvPicPr preferRelativeResize="0"/>
          <p:nvPr/>
        </p:nvPicPr>
        <p:blipFill rotWithShape="1">
          <a:blip r:embed="rId4">
            <a:alphaModFix/>
          </a:blip>
          <a:srcRect/>
          <a:stretch/>
        </p:blipFill>
        <p:spPr>
          <a:xfrm rot="5400000">
            <a:off x="-8548" y="1239144"/>
            <a:ext cx="538385" cy="538385"/>
          </a:xfrm>
          <a:prstGeom prst="rect">
            <a:avLst/>
          </a:prstGeom>
          <a:noFill/>
          <a:ln>
            <a:noFill/>
          </a:ln>
        </p:spPr>
      </p:pic>
      <p:pic>
        <p:nvPicPr>
          <p:cNvPr id="1817" name="Google Shape;1817;p87" descr="Shape&#10;&#10;Description automatically generated with low confidence"/>
          <p:cNvPicPr preferRelativeResize="0"/>
          <p:nvPr/>
        </p:nvPicPr>
        <p:blipFill rotWithShape="1">
          <a:blip r:embed="rId4">
            <a:alphaModFix/>
          </a:blip>
          <a:srcRect/>
          <a:stretch/>
        </p:blipFill>
        <p:spPr>
          <a:xfrm rot="-5400000" flipH="1">
            <a:off x="-8549" y="1777529"/>
            <a:ext cx="538385" cy="538385"/>
          </a:xfrm>
          <a:prstGeom prst="rect">
            <a:avLst/>
          </a:prstGeom>
          <a:noFill/>
          <a:ln>
            <a:noFill/>
          </a:ln>
        </p:spPr>
      </p:pic>
      <p:pic>
        <p:nvPicPr>
          <p:cNvPr id="1818" name="Google Shape;1818;p87" descr="Shape&#10;&#10;Description automatically generated with low confidence"/>
          <p:cNvPicPr preferRelativeResize="0"/>
          <p:nvPr/>
        </p:nvPicPr>
        <p:blipFill rotWithShape="1">
          <a:blip r:embed="rId4">
            <a:alphaModFix/>
          </a:blip>
          <a:srcRect/>
          <a:stretch/>
        </p:blipFill>
        <p:spPr>
          <a:xfrm rot="5400000">
            <a:off x="-8550" y="2315914"/>
            <a:ext cx="538385" cy="538385"/>
          </a:xfrm>
          <a:prstGeom prst="rect">
            <a:avLst/>
          </a:prstGeom>
          <a:noFill/>
          <a:ln>
            <a:noFill/>
          </a:ln>
        </p:spPr>
      </p:pic>
      <p:pic>
        <p:nvPicPr>
          <p:cNvPr id="1819" name="Google Shape;1819;p87" descr="Shape&#10;&#10;Description automatically generated with low confidence"/>
          <p:cNvPicPr preferRelativeResize="0"/>
          <p:nvPr/>
        </p:nvPicPr>
        <p:blipFill rotWithShape="1">
          <a:blip r:embed="rId4">
            <a:alphaModFix/>
          </a:blip>
          <a:srcRect/>
          <a:stretch/>
        </p:blipFill>
        <p:spPr>
          <a:xfrm rot="-5400000" flipH="1">
            <a:off x="-8549" y="2856433"/>
            <a:ext cx="538385" cy="538385"/>
          </a:xfrm>
          <a:prstGeom prst="rect">
            <a:avLst/>
          </a:prstGeom>
          <a:noFill/>
          <a:ln>
            <a:noFill/>
          </a:ln>
        </p:spPr>
      </p:pic>
      <p:pic>
        <p:nvPicPr>
          <p:cNvPr id="1820" name="Google Shape;1820;p87" descr="Shape&#10;&#10;Description automatically generated with low confidence"/>
          <p:cNvPicPr preferRelativeResize="0"/>
          <p:nvPr/>
        </p:nvPicPr>
        <p:blipFill rotWithShape="1">
          <a:blip r:embed="rId4">
            <a:alphaModFix/>
          </a:blip>
          <a:srcRect/>
          <a:stretch/>
        </p:blipFill>
        <p:spPr>
          <a:xfrm rot="-5400000" flipH="1">
            <a:off x="-8552" y="3387340"/>
            <a:ext cx="538385" cy="538385"/>
          </a:xfrm>
          <a:prstGeom prst="rtTriangle">
            <a:avLst/>
          </a:prstGeom>
          <a:noFill/>
          <a:ln>
            <a:noFill/>
          </a:ln>
        </p:spPr>
      </p:pic>
      <p:pic>
        <p:nvPicPr>
          <p:cNvPr id="1821" name="Google Shape;1821;p87" descr="Shape&#10;&#10;Description automatically generated with low confidence"/>
          <p:cNvPicPr preferRelativeResize="0"/>
          <p:nvPr/>
        </p:nvPicPr>
        <p:blipFill rotWithShape="1">
          <a:blip r:embed="rId4">
            <a:alphaModFix/>
          </a:blip>
          <a:srcRect/>
          <a:stretch/>
        </p:blipFill>
        <p:spPr>
          <a:xfrm rot="5400000">
            <a:off x="-8553" y="-361053"/>
            <a:ext cx="538385" cy="538385"/>
          </a:xfrm>
          <a:prstGeom prst="rect">
            <a:avLst/>
          </a:prstGeom>
          <a:noFill/>
          <a:ln>
            <a:noFill/>
          </a:ln>
        </p:spPr>
      </p:pic>
      <p:pic>
        <p:nvPicPr>
          <p:cNvPr id="1822" name="Google Shape;1822;p87"/>
          <p:cNvPicPr preferRelativeResize="0"/>
          <p:nvPr/>
        </p:nvPicPr>
        <p:blipFill rotWithShape="1">
          <a:blip r:embed="rId5">
            <a:alphaModFix/>
          </a:blip>
          <a:srcRect/>
          <a:stretch/>
        </p:blipFill>
        <p:spPr>
          <a:xfrm>
            <a:off x="4826000" y="754641"/>
            <a:ext cx="3503570" cy="2326997"/>
          </a:xfrm>
          <a:prstGeom prst="rect">
            <a:avLst/>
          </a:prstGeom>
          <a:noFill/>
          <a:ln>
            <a:noFill/>
          </a:ln>
        </p:spPr>
      </p:pic>
      <p:grpSp>
        <p:nvGrpSpPr>
          <p:cNvPr id="1823" name="Google Shape;1823;p87"/>
          <p:cNvGrpSpPr/>
          <p:nvPr/>
        </p:nvGrpSpPr>
        <p:grpSpPr>
          <a:xfrm>
            <a:off x="0" y="4662237"/>
            <a:ext cx="9144000" cy="481263"/>
            <a:chOff x="0" y="4662237"/>
            <a:chExt cx="9144000" cy="481263"/>
          </a:xfrm>
        </p:grpSpPr>
        <p:pic>
          <p:nvPicPr>
            <p:cNvPr id="1824" name="Google Shape;1824;p87"/>
            <p:cNvPicPr preferRelativeResize="0"/>
            <p:nvPr/>
          </p:nvPicPr>
          <p:blipFill rotWithShape="1">
            <a:blip r:embed="rId6">
              <a:alphaModFix/>
            </a:blip>
            <a:srcRect/>
            <a:stretch/>
          </p:blipFill>
          <p:spPr>
            <a:xfrm>
              <a:off x="0" y="4662237"/>
              <a:ext cx="9144000" cy="481263"/>
            </a:xfrm>
            <a:prstGeom prst="rect">
              <a:avLst/>
            </a:prstGeom>
            <a:noFill/>
            <a:ln>
              <a:noFill/>
            </a:ln>
          </p:spPr>
        </p:pic>
        <p:sp>
          <p:nvSpPr>
            <p:cNvPr id="1825" name="Google Shape;1825;p87"/>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812"/>
                                        </p:tgtEl>
                                        <p:attrNameLst>
                                          <p:attrName>style.visibility</p:attrName>
                                        </p:attrNameLst>
                                      </p:cBhvr>
                                      <p:to>
                                        <p:strVal val="visible"/>
                                      </p:to>
                                    </p:set>
                                    <p:anim calcmode="lin" valueType="num">
                                      <p:cBhvr additive="base">
                                        <p:cTn id="7" dur="500"/>
                                        <p:tgtEl>
                                          <p:spTgt spid="1812"/>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0"/>
                                  </p:stCondLst>
                                  <p:childTnLst>
                                    <p:set>
                                      <p:cBhvr>
                                        <p:cTn id="9" dur="1" fill="hold">
                                          <p:stCondLst>
                                            <p:cond delay="0"/>
                                          </p:stCondLst>
                                        </p:cTn>
                                        <p:tgtEl>
                                          <p:spTgt spid="1822"/>
                                        </p:tgtEl>
                                        <p:attrNameLst>
                                          <p:attrName>style.visibility</p:attrName>
                                        </p:attrNameLst>
                                      </p:cBhvr>
                                      <p:to>
                                        <p:strVal val="visible"/>
                                      </p:to>
                                    </p:set>
                                    <p:anim calcmode="lin" valueType="num">
                                      <p:cBhvr additive="base">
                                        <p:cTn id="10" dur="500"/>
                                        <p:tgtEl>
                                          <p:spTgt spid="1822"/>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829"/>
        <p:cNvGrpSpPr/>
        <p:nvPr/>
      </p:nvGrpSpPr>
      <p:grpSpPr>
        <a:xfrm>
          <a:off x="0" y="0"/>
          <a:ext cx="0" cy="0"/>
          <a:chOff x="0" y="0"/>
          <a:chExt cx="0" cy="0"/>
        </a:xfrm>
      </p:grpSpPr>
      <p:sp>
        <p:nvSpPr>
          <p:cNvPr id="1830" name="Google Shape;1830;p88"/>
          <p:cNvSpPr txBox="1">
            <a:spLocks noGrp="1"/>
          </p:cNvSpPr>
          <p:nvPr>
            <p:ph type="ctrTitle"/>
          </p:nvPr>
        </p:nvSpPr>
        <p:spPr>
          <a:xfrm>
            <a:off x="720000" y="860400"/>
            <a:ext cx="7704000" cy="907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700"/>
              <a:buNone/>
            </a:pPr>
            <a:r>
              <a:rPr lang="en-US" b="1">
                <a:latin typeface="Arial"/>
                <a:ea typeface="Arial"/>
                <a:cs typeface="Arial"/>
                <a:sym typeface="Arial"/>
              </a:rPr>
              <a:t>4 Fase </a:t>
            </a:r>
            <a:r>
              <a:rPr lang="en-US" b="1">
                <a:solidFill>
                  <a:schemeClr val="accent1"/>
                </a:solidFill>
                <a:latin typeface="Arial"/>
                <a:ea typeface="Arial"/>
                <a:cs typeface="Arial"/>
                <a:sym typeface="Arial"/>
              </a:rPr>
              <a:t>Product Life Cycle </a:t>
            </a:r>
            <a:br>
              <a:rPr lang="en-US" b="1">
                <a:solidFill>
                  <a:schemeClr val="accent1"/>
                </a:solidFill>
                <a:latin typeface="Arial"/>
                <a:ea typeface="Arial"/>
                <a:cs typeface="Arial"/>
                <a:sym typeface="Arial"/>
              </a:rPr>
            </a:br>
            <a:r>
              <a:rPr lang="en-US" b="1">
                <a:solidFill>
                  <a:schemeClr val="accent1"/>
                </a:solidFill>
                <a:latin typeface="Arial"/>
                <a:ea typeface="Arial"/>
                <a:cs typeface="Arial"/>
                <a:sym typeface="Arial"/>
              </a:rPr>
              <a:t>Web Series</a:t>
            </a:r>
            <a:endParaRPr/>
          </a:p>
        </p:txBody>
      </p:sp>
      <p:sp>
        <p:nvSpPr>
          <p:cNvPr id="1831" name="Google Shape;1831;p88"/>
          <p:cNvSpPr txBox="1">
            <a:spLocks noGrp="1"/>
          </p:cNvSpPr>
          <p:nvPr>
            <p:ph type="subTitle" idx="1"/>
          </p:nvPr>
        </p:nvSpPr>
        <p:spPr>
          <a:xfrm>
            <a:off x="1074279" y="3553325"/>
            <a:ext cx="1449300" cy="1047600"/>
          </a:xfrm>
          <a:prstGeom prst="rect">
            <a:avLst/>
          </a:prstGeom>
          <a:noFill/>
          <a:ln>
            <a:noFill/>
          </a:ln>
        </p:spPr>
        <p:txBody>
          <a:bodyPr spcFirstLastPara="1" wrap="square" lIns="91425" tIns="91425" rIns="91425" bIns="91425" anchor="t" anchorCtr="0">
            <a:noAutofit/>
          </a:bodyPr>
          <a:lstStyle/>
          <a:p>
            <a:pPr marL="457200" lvl="0" indent="-342900" algn="ctr" rtl="0">
              <a:lnSpc>
                <a:spcPct val="100000"/>
              </a:lnSpc>
              <a:spcBef>
                <a:spcPts val="0"/>
              </a:spcBef>
              <a:spcAft>
                <a:spcPts val="0"/>
              </a:spcAft>
              <a:buSzPts val="900"/>
              <a:buNone/>
            </a:pPr>
            <a:endParaRPr/>
          </a:p>
          <a:p>
            <a:pPr marL="457200" lvl="0" indent="-342900" algn="ctr" rtl="0">
              <a:lnSpc>
                <a:spcPct val="100000"/>
              </a:lnSpc>
              <a:spcBef>
                <a:spcPts val="0"/>
              </a:spcBef>
              <a:spcAft>
                <a:spcPts val="0"/>
              </a:spcAft>
              <a:buSzPts val="900"/>
              <a:buNone/>
            </a:pPr>
            <a:endParaRPr/>
          </a:p>
        </p:txBody>
      </p:sp>
      <p:sp>
        <p:nvSpPr>
          <p:cNvPr id="1832" name="Google Shape;1832;p88"/>
          <p:cNvSpPr txBox="1">
            <a:spLocks noGrp="1"/>
          </p:cNvSpPr>
          <p:nvPr>
            <p:ph type="subTitle" idx="2"/>
          </p:nvPr>
        </p:nvSpPr>
        <p:spPr>
          <a:xfrm>
            <a:off x="1073950" y="3241925"/>
            <a:ext cx="1449600" cy="1047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SzPts val="1600"/>
              <a:buFont typeface="Londrina Solid"/>
              <a:buNone/>
            </a:pPr>
            <a:r>
              <a:rPr lang="en-US" b="1">
                <a:latin typeface="Arial"/>
                <a:ea typeface="Arial"/>
                <a:cs typeface="Arial"/>
                <a:sym typeface="Arial"/>
              </a:rPr>
              <a:t>Product Introduction</a:t>
            </a:r>
            <a:endParaRPr/>
          </a:p>
          <a:p>
            <a:pPr marL="0" marR="0" lvl="0" indent="0" algn="ctr" rtl="0">
              <a:lnSpc>
                <a:spcPct val="100000"/>
              </a:lnSpc>
              <a:spcBef>
                <a:spcPts val="0"/>
              </a:spcBef>
              <a:spcAft>
                <a:spcPts val="0"/>
              </a:spcAft>
              <a:buSzPts val="1600"/>
              <a:buFont typeface="Londrina Solid"/>
              <a:buNone/>
            </a:pPr>
            <a:r>
              <a:rPr lang="en-US" sz="1200">
                <a:latin typeface="Open Sans"/>
                <a:ea typeface="Open Sans"/>
                <a:cs typeface="Open Sans"/>
                <a:sym typeface="Open Sans"/>
              </a:rPr>
              <a:t>Fase promosi film series</a:t>
            </a:r>
            <a:endParaRPr sz="1200" b="1">
              <a:latin typeface="Open Sans"/>
              <a:ea typeface="Open Sans"/>
              <a:cs typeface="Open Sans"/>
              <a:sym typeface="Open Sans"/>
            </a:endParaRPr>
          </a:p>
        </p:txBody>
      </p:sp>
      <p:pic>
        <p:nvPicPr>
          <p:cNvPr id="1833" name="Google Shape;1833;p88" descr="Shape&#10;&#10;Description automatically generated with low confidence"/>
          <p:cNvPicPr preferRelativeResize="0"/>
          <p:nvPr/>
        </p:nvPicPr>
        <p:blipFill rotWithShape="1">
          <a:blip r:embed="rId3">
            <a:alphaModFix/>
          </a:blip>
          <a:srcRect/>
          <a:stretch/>
        </p:blipFill>
        <p:spPr>
          <a:xfrm>
            <a:off x="1564260" y="2451195"/>
            <a:ext cx="463716" cy="463716"/>
          </a:xfrm>
          <a:prstGeom prst="rect">
            <a:avLst/>
          </a:prstGeom>
          <a:noFill/>
          <a:ln>
            <a:noFill/>
          </a:ln>
        </p:spPr>
      </p:pic>
      <p:pic>
        <p:nvPicPr>
          <p:cNvPr id="1834" name="Google Shape;1834;p88" descr="Shape&#10;&#10;Description automatically generated with low confidence"/>
          <p:cNvPicPr preferRelativeResize="0"/>
          <p:nvPr/>
        </p:nvPicPr>
        <p:blipFill rotWithShape="1">
          <a:blip r:embed="rId4">
            <a:alphaModFix/>
          </a:blip>
          <a:srcRect/>
          <a:stretch/>
        </p:blipFill>
        <p:spPr>
          <a:xfrm>
            <a:off x="3411408" y="2424036"/>
            <a:ext cx="463716" cy="463716"/>
          </a:xfrm>
          <a:prstGeom prst="rect">
            <a:avLst/>
          </a:prstGeom>
          <a:noFill/>
          <a:ln>
            <a:noFill/>
          </a:ln>
        </p:spPr>
      </p:pic>
      <p:pic>
        <p:nvPicPr>
          <p:cNvPr id="1835" name="Google Shape;1835;p88" descr="Shape&#10;&#10;Description automatically generated with low confidence"/>
          <p:cNvPicPr preferRelativeResize="0"/>
          <p:nvPr/>
        </p:nvPicPr>
        <p:blipFill rotWithShape="1">
          <a:blip r:embed="rId5">
            <a:alphaModFix/>
          </a:blip>
          <a:srcRect/>
          <a:stretch/>
        </p:blipFill>
        <p:spPr>
          <a:xfrm>
            <a:off x="5247043" y="2424036"/>
            <a:ext cx="502243" cy="502243"/>
          </a:xfrm>
          <a:prstGeom prst="rect">
            <a:avLst/>
          </a:prstGeom>
          <a:noFill/>
          <a:ln>
            <a:noFill/>
          </a:ln>
        </p:spPr>
      </p:pic>
      <p:pic>
        <p:nvPicPr>
          <p:cNvPr id="1836" name="Google Shape;1836;p88" descr="Shape&#10;&#10;Description automatically generated with low confidence"/>
          <p:cNvPicPr preferRelativeResize="0"/>
          <p:nvPr/>
        </p:nvPicPr>
        <p:blipFill rotWithShape="1">
          <a:blip r:embed="rId6">
            <a:alphaModFix/>
          </a:blip>
          <a:srcRect/>
          <a:stretch/>
        </p:blipFill>
        <p:spPr>
          <a:xfrm>
            <a:off x="7168786" y="2442142"/>
            <a:ext cx="420007" cy="420007"/>
          </a:xfrm>
          <a:prstGeom prst="rect">
            <a:avLst/>
          </a:prstGeom>
          <a:noFill/>
          <a:ln>
            <a:noFill/>
          </a:ln>
        </p:spPr>
      </p:pic>
      <p:sp>
        <p:nvSpPr>
          <p:cNvPr id="1837" name="Google Shape;1837;p88"/>
          <p:cNvSpPr txBox="1"/>
          <p:nvPr/>
        </p:nvSpPr>
        <p:spPr>
          <a:xfrm>
            <a:off x="2954682" y="3241925"/>
            <a:ext cx="1449600" cy="1047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1600"/>
              <a:buFont typeface="Londrina Solid"/>
              <a:buNone/>
            </a:pPr>
            <a:r>
              <a:rPr lang="en-US" sz="1600" b="1" i="0" u="none" strike="noStrike" cap="none">
                <a:solidFill>
                  <a:schemeClr val="lt1"/>
                </a:solidFill>
                <a:latin typeface="Arial"/>
                <a:ea typeface="Arial"/>
                <a:cs typeface="Arial"/>
                <a:sym typeface="Arial"/>
              </a:rPr>
              <a:t>Product Growth</a:t>
            </a:r>
            <a:endParaRPr/>
          </a:p>
          <a:p>
            <a:pPr marL="0" marR="0" lvl="0" indent="0" algn="ctr" rtl="0">
              <a:lnSpc>
                <a:spcPct val="100000"/>
              </a:lnSpc>
              <a:spcBef>
                <a:spcPts val="0"/>
              </a:spcBef>
              <a:spcAft>
                <a:spcPts val="0"/>
              </a:spcAft>
              <a:buClr>
                <a:schemeClr val="accent5"/>
              </a:buClr>
              <a:buSzPts val="1600"/>
              <a:buFont typeface="Londrina Solid"/>
              <a:buNone/>
            </a:pPr>
            <a:r>
              <a:rPr lang="en-US" sz="1200" b="0" i="0" u="none" strike="noStrike" cap="none">
                <a:solidFill>
                  <a:schemeClr val="lt1"/>
                </a:solidFill>
                <a:latin typeface="Open Sans"/>
                <a:ea typeface="Open Sans"/>
                <a:cs typeface="Open Sans"/>
                <a:sym typeface="Open Sans"/>
              </a:rPr>
              <a:t>Fase produksi cerita film</a:t>
            </a:r>
            <a:endParaRPr sz="1100" b="1" i="0" u="none" strike="noStrike" cap="none">
              <a:solidFill>
                <a:schemeClr val="lt1"/>
              </a:solidFill>
              <a:latin typeface="Open Sans"/>
              <a:ea typeface="Open Sans"/>
              <a:cs typeface="Open Sans"/>
              <a:sym typeface="Open Sans"/>
            </a:endParaRPr>
          </a:p>
        </p:txBody>
      </p:sp>
      <p:sp>
        <p:nvSpPr>
          <p:cNvPr id="1838" name="Google Shape;1838;p88"/>
          <p:cNvSpPr txBox="1"/>
          <p:nvPr/>
        </p:nvSpPr>
        <p:spPr>
          <a:xfrm>
            <a:off x="4701171" y="3241925"/>
            <a:ext cx="1598677" cy="1047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5"/>
                </a:solidFill>
                <a:latin typeface="Arial"/>
                <a:ea typeface="Arial"/>
                <a:cs typeface="Arial"/>
                <a:sym typeface="Arial"/>
              </a:rPr>
              <a:t>Product Maturity</a:t>
            </a:r>
            <a:endParaRPr/>
          </a:p>
          <a:p>
            <a:pPr marL="0" marR="0" lvl="0" indent="0" algn="ctr" rtl="0">
              <a:lnSpc>
                <a:spcPct val="100000"/>
              </a:lnSpc>
              <a:spcBef>
                <a:spcPts val="0"/>
              </a:spcBef>
              <a:spcAft>
                <a:spcPts val="0"/>
              </a:spcAft>
              <a:buClr>
                <a:schemeClr val="accent5"/>
              </a:buClr>
              <a:buSzPts val="1600"/>
              <a:buFont typeface="Londrina Solid"/>
              <a:buNone/>
            </a:pPr>
            <a:r>
              <a:rPr lang="en-US" sz="1200" b="0" i="0" u="none" strike="noStrike" cap="none">
                <a:solidFill>
                  <a:schemeClr val="accent5"/>
                </a:solidFill>
                <a:latin typeface="Open Sans"/>
                <a:ea typeface="Open Sans"/>
                <a:cs typeface="Open Sans"/>
                <a:sym typeface="Open Sans"/>
              </a:rPr>
              <a:t>Fase mempertahankan jumlah penayangan</a:t>
            </a:r>
            <a:endParaRPr sz="1100" b="1" i="0" u="none" strike="noStrike" cap="none">
              <a:solidFill>
                <a:schemeClr val="accent5"/>
              </a:solidFill>
              <a:latin typeface="Open Sans"/>
              <a:ea typeface="Open Sans"/>
              <a:cs typeface="Open Sans"/>
              <a:sym typeface="Open Sans"/>
            </a:endParaRPr>
          </a:p>
        </p:txBody>
      </p:sp>
      <p:sp>
        <p:nvSpPr>
          <p:cNvPr id="1839" name="Google Shape;1839;p88"/>
          <p:cNvSpPr txBox="1"/>
          <p:nvPr/>
        </p:nvSpPr>
        <p:spPr>
          <a:xfrm>
            <a:off x="6633766" y="3241925"/>
            <a:ext cx="1600426" cy="1047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1600"/>
              <a:buFont typeface="Londrina Solid"/>
              <a:buNone/>
            </a:pPr>
            <a:r>
              <a:rPr lang="en-US" sz="1600" b="1" i="0" u="none" strike="noStrike" cap="none">
                <a:solidFill>
                  <a:schemeClr val="lt1"/>
                </a:solidFill>
                <a:latin typeface="Arial"/>
                <a:ea typeface="Arial"/>
                <a:cs typeface="Arial"/>
                <a:sym typeface="Arial"/>
              </a:rPr>
              <a:t>Product Decline</a:t>
            </a:r>
            <a:endParaRPr/>
          </a:p>
          <a:p>
            <a:pPr marL="0" marR="0" lvl="0" indent="0" algn="ctr" rtl="0">
              <a:lnSpc>
                <a:spcPct val="100000"/>
              </a:lnSpc>
              <a:spcBef>
                <a:spcPts val="0"/>
              </a:spcBef>
              <a:spcAft>
                <a:spcPts val="0"/>
              </a:spcAft>
              <a:buClr>
                <a:schemeClr val="accent5"/>
              </a:buClr>
              <a:buSzPts val="1600"/>
              <a:buFont typeface="Londrina Solid"/>
              <a:buNone/>
            </a:pPr>
            <a:r>
              <a:rPr lang="en-US" sz="1200" b="0" i="0" u="none" strike="noStrike" cap="none">
                <a:solidFill>
                  <a:schemeClr val="lt1"/>
                </a:solidFill>
                <a:latin typeface="Open Sans"/>
                <a:ea typeface="Open Sans"/>
                <a:cs typeface="Open Sans"/>
                <a:sym typeface="Open Sans"/>
              </a:rPr>
              <a:t>Fase berakhirnya  film dan penurunan jumlah penonton</a:t>
            </a:r>
            <a:endParaRPr sz="1100" b="1" i="0" u="none" strike="noStrike" cap="none">
              <a:solidFill>
                <a:schemeClr val="lt1"/>
              </a:solidFill>
              <a:latin typeface="Open Sans"/>
              <a:ea typeface="Open Sans"/>
              <a:cs typeface="Open Sans"/>
              <a:sym typeface="Open Sans"/>
            </a:endParaRPr>
          </a:p>
        </p:txBody>
      </p:sp>
      <p:grpSp>
        <p:nvGrpSpPr>
          <p:cNvPr id="1840" name="Google Shape;1840;p88"/>
          <p:cNvGrpSpPr/>
          <p:nvPr/>
        </p:nvGrpSpPr>
        <p:grpSpPr>
          <a:xfrm>
            <a:off x="6372041" y="-220724"/>
            <a:ext cx="3119901" cy="3126264"/>
            <a:chOff x="6372041" y="-220724"/>
            <a:chExt cx="3119901" cy="3126264"/>
          </a:xfrm>
        </p:grpSpPr>
        <p:grpSp>
          <p:nvGrpSpPr>
            <p:cNvPr id="1841" name="Google Shape;1841;p88"/>
            <p:cNvGrpSpPr/>
            <p:nvPr/>
          </p:nvGrpSpPr>
          <p:grpSpPr>
            <a:xfrm>
              <a:off x="7016698" y="-13855"/>
              <a:ext cx="2133756" cy="2133521"/>
              <a:chOff x="7016698" y="-13855"/>
              <a:chExt cx="2133756" cy="2133521"/>
            </a:xfrm>
          </p:grpSpPr>
          <p:pic>
            <p:nvPicPr>
              <p:cNvPr id="1842" name="Google Shape;1842;p88" descr="Shape, background pattern&#10;&#10;Description automatically generated with medium confidence"/>
              <p:cNvPicPr preferRelativeResize="0"/>
              <p:nvPr/>
            </p:nvPicPr>
            <p:blipFill rotWithShape="1">
              <a:blip r:embed="rId7">
                <a:alphaModFix/>
              </a:blip>
              <a:srcRect/>
              <a:stretch/>
            </p:blipFill>
            <p:spPr>
              <a:xfrm>
                <a:off x="8080349" y="0"/>
                <a:ext cx="1063651" cy="1063651"/>
              </a:xfrm>
              <a:prstGeom prst="rect">
                <a:avLst/>
              </a:prstGeom>
              <a:noFill/>
              <a:ln>
                <a:noFill/>
              </a:ln>
            </p:spPr>
          </p:pic>
          <p:pic>
            <p:nvPicPr>
              <p:cNvPr id="1843" name="Google Shape;1843;p88" descr="Shape, background pattern&#10;&#10;Description automatically generated with medium confidence"/>
              <p:cNvPicPr preferRelativeResize="0"/>
              <p:nvPr/>
            </p:nvPicPr>
            <p:blipFill rotWithShape="1">
              <a:blip r:embed="rId7">
                <a:alphaModFix/>
              </a:blip>
              <a:srcRect/>
              <a:stretch/>
            </p:blipFill>
            <p:spPr>
              <a:xfrm>
                <a:off x="7016698" y="-13855"/>
                <a:ext cx="1063651" cy="1063651"/>
              </a:xfrm>
              <a:prstGeom prst="rect">
                <a:avLst/>
              </a:prstGeom>
              <a:noFill/>
              <a:ln>
                <a:noFill/>
              </a:ln>
            </p:spPr>
          </p:pic>
          <p:pic>
            <p:nvPicPr>
              <p:cNvPr id="1844" name="Google Shape;1844;p88" descr="Shape, background pattern&#10;&#10;Description automatically generated with medium confidence"/>
              <p:cNvPicPr preferRelativeResize="0"/>
              <p:nvPr/>
            </p:nvPicPr>
            <p:blipFill rotWithShape="1">
              <a:blip r:embed="rId7">
                <a:alphaModFix/>
              </a:blip>
              <a:srcRect/>
              <a:stretch/>
            </p:blipFill>
            <p:spPr>
              <a:xfrm>
                <a:off x="8086803" y="1056015"/>
                <a:ext cx="1063651" cy="1063651"/>
              </a:xfrm>
              <a:prstGeom prst="rect">
                <a:avLst/>
              </a:prstGeom>
              <a:noFill/>
              <a:ln>
                <a:noFill/>
              </a:ln>
            </p:spPr>
          </p:pic>
        </p:grpSp>
        <p:sp>
          <p:nvSpPr>
            <p:cNvPr id="1845" name="Google Shape;1845;p88"/>
            <p:cNvSpPr/>
            <p:nvPr/>
          </p:nvSpPr>
          <p:spPr>
            <a:xfrm rot="-2693663">
              <a:off x="7438047" y="-372004"/>
              <a:ext cx="987889" cy="3428824"/>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1846" name="Google Shape;1846;p88"/>
          <p:cNvGrpSpPr/>
          <p:nvPr/>
        </p:nvGrpSpPr>
        <p:grpSpPr>
          <a:xfrm flipH="1">
            <a:off x="-374114" y="-211093"/>
            <a:ext cx="3369074" cy="3303638"/>
            <a:chOff x="6157668" y="-231222"/>
            <a:chExt cx="3369074" cy="3303638"/>
          </a:xfrm>
        </p:grpSpPr>
        <p:grpSp>
          <p:nvGrpSpPr>
            <p:cNvPr id="1847" name="Google Shape;1847;p88"/>
            <p:cNvGrpSpPr/>
            <p:nvPr/>
          </p:nvGrpSpPr>
          <p:grpSpPr>
            <a:xfrm>
              <a:off x="7016698" y="-13855"/>
              <a:ext cx="2133756" cy="2119666"/>
              <a:chOff x="7016698" y="-13855"/>
              <a:chExt cx="2133756" cy="2119666"/>
            </a:xfrm>
          </p:grpSpPr>
          <p:pic>
            <p:nvPicPr>
              <p:cNvPr id="1848" name="Google Shape;1848;p88" descr="Shape, background pattern&#10;&#10;Description automatically generated with medium confidence"/>
              <p:cNvPicPr preferRelativeResize="0"/>
              <p:nvPr/>
            </p:nvPicPr>
            <p:blipFill rotWithShape="1">
              <a:blip r:embed="rId7">
                <a:alphaModFix/>
              </a:blip>
              <a:srcRect/>
              <a:stretch/>
            </p:blipFill>
            <p:spPr>
              <a:xfrm>
                <a:off x="8080349" y="-13855"/>
                <a:ext cx="1063651" cy="1063651"/>
              </a:xfrm>
              <a:prstGeom prst="rect">
                <a:avLst/>
              </a:prstGeom>
              <a:noFill/>
              <a:ln>
                <a:noFill/>
              </a:ln>
            </p:spPr>
          </p:pic>
          <p:pic>
            <p:nvPicPr>
              <p:cNvPr id="1849" name="Google Shape;1849;p88" descr="Shape, background pattern&#10;&#10;Description automatically generated with medium confidence"/>
              <p:cNvPicPr preferRelativeResize="0"/>
              <p:nvPr/>
            </p:nvPicPr>
            <p:blipFill rotWithShape="1">
              <a:blip r:embed="rId7">
                <a:alphaModFix/>
              </a:blip>
              <a:srcRect/>
              <a:stretch/>
            </p:blipFill>
            <p:spPr>
              <a:xfrm>
                <a:off x="7016698" y="-13855"/>
                <a:ext cx="1063651" cy="1063651"/>
              </a:xfrm>
              <a:prstGeom prst="rect">
                <a:avLst/>
              </a:prstGeom>
              <a:noFill/>
              <a:ln>
                <a:noFill/>
              </a:ln>
            </p:spPr>
          </p:pic>
          <p:pic>
            <p:nvPicPr>
              <p:cNvPr id="1850" name="Google Shape;1850;p88" descr="Shape, background pattern&#10;&#10;Description automatically generated with medium confidence"/>
              <p:cNvPicPr preferRelativeResize="0"/>
              <p:nvPr/>
            </p:nvPicPr>
            <p:blipFill rotWithShape="1">
              <a:blip r:embed="rId7">
                <a:alphaModFix/>
              </a:blip>
              <a:srcRect/>
              <a:stretch/>
            </p:blipFill>
            <p:spPr>
              <a:xfrm>
                <a:off x="8086803" y="1042160"/>
                <a:ext cx="1063651" cy="1063651"/>
              </a:xfrm>
              <a:prstGeom prst="rect">
                <a:avLst/>
              </a:prstGeom>
              <a:noFill/>
              <a:ln>
                <a:noFill/>
              </a:ln>
            </p:spPr>
          </p:pic>
        </p:grpSp>
        <p:sp>
          <p:nvSpPr>
            <p:cNvPr id="1851" name="Google Shape;1851;p88"/>
            <p:cNvSpPr/>
            <p:nvPr/>
          </p:nvSpPr>
          <p:spPr>
            <a:xfrm rot="-2774398">
              <a:off x="7196905" y="-293815"/>
              <a:ext cx="1290601" cy="3428824"/>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1852" name="Google Shape;1852;p88"/>
          <p:cNvGrpSpPr/>
          <p:nvPr/>
        </p:nvGrpSpPr>
        <p:grpSpPr>
          <a:xfrm>
            <a:off x="0" y="4662237"/>
            <a:ext cx="9144000" cy="481263"/>
            <a:chOff x="0" y="4662237"/>
            <a:chExt cx="9144000" cy="481263"/>
          </a:xfrm>
        </p:grpSpPr>
        <p:pic>
          <p:nvPicPr>
            <p:cNvPr id="1853" name="Google Shape;1853;p88"/>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1854" name="Google Shape;1854;p88"/>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30"/>
                                        </p:tgtEl>
                                        <p:attrNameLst>
                                          <p:attrName>style.visibility</p:attrName>
                                        </p:attrNameLst>
                                      </p:cBhvr>
                                      <p:to>
                                        <p:strVal val="visible"/>
                                      </p:to>
                                    </p:set>
                                    <p:animEffect transition="in" filter="fade">
                                      <p:cBhvr>
                                        <p:cTn id="7" dur="500"/>
                                        <p:tgtEl>
                                          <p:spTgt spid="183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833"/>
                                        </p:tgtEl>
                                        <p:attrNameLst>
                                          <p:attrName>style.visibility</p:attrName>
                                        </p:attrNameLst>
                                      </p:cBhvr>
                                      <p:to>
                                        <p:strVal val="visible"/>
                                      </p:to>
                                    </p:set>
                                    <p:anim calcmode="lin" valueType="num">
                                      <p:cBhvr additive="base">
                                        <p:cTn id="12" dur="500"/>
                                        <p:tgtEl>
                                          <p:spTgt spid="1833"/>
                                        </p:tgtEl>
                                        <p:attrNameLst>
                                          <p:attrName>ppt_w</p:attrName>
                                        </p:attrNameLst>
                                      </p:cBhvr>
                                      <p:tavLst>
                                        <p:tav tm="0">
                                          <p:val>
                                            <p:strVal val="0"/>
                                          </p:val>
                                        </p:tav>
                                        <p:tav tm="100000">
                                          <p:val>
                                            <p:strVal val="#ppt_w"/>
                                          </p:val>
                                        </p:tav>
                                      </p:tavLst>
                                    </p:anim>
                                    <p:anim calcmode="lin" valueType="num">
                                      <p:cBhvr additive="base">
                                        <p:cTn id="13" dur="500"/>
                                        <p:tgtEl>
                                          <p:spTgt spid="1833"/>
                                        </p:tgtEl>
                                        <p:attrNameLst>
                                          <p:attrName>ppt_h</p:attrName>
                                        </p:attrNameLst>
                                      </p:cBhvr>
                                      <p:tavLst>
                                        <p:tav tm="0">
                                          <p:val>
                                            <p:strVal val="0"/>
                                          </p:val>
                                        </p:tav>
                                        <p:tav tm="100000">
                                          <p:val>
                                            <p:strVal val="#ppt_h"/>
                                          </p:val>
                                        </p:tav>
                                      </p:tavLst>
                                    </p:anim>
                                  </p:childTnLst>
                                </p:cTn>
                              </p:par>
                              <p:par>
                                <p:cTn id="14" presetID="23" presetClass="entr" presetSubtype="16" fill="hold" nodeType="withEffect">
                                  <p:stCondLst>
                                    <p:cond delay="100"/>
                                  </p:stCondLst>
                                  <p:childTnLst>
                                    <p:set>
                                      <p:cBhvr>
                                        <p:cTn id="15" dur="1" fill="hold">
                                          <p:stCondLst>
                                            <p:cond delay="0"/>
                                          </p:stCondLst>
                                        </p:cTn>
                                        <p:tgtEl>
                                          <p:spTgt spid="1832"/>
                                        </p:tgtEl>
                                        <p:attrNameLst>
                                          <p:attrName>style.visibility</p:attrName>
                                        </p:attrNameLst>
                                      </p:cBhvr>
                                      <p:to>
                                        <p:strVal val="visible"/>
                                      </p:to>
                                    </p:set>
                                    <p:anim calcmode="lin" valueType="num">
                                      <p:cBhvr additive="base">
                                        <p:cTn id="16" dur="500"/>
                                        <p:tgtEl>
                                          <p:spTgt spid="1832"/>
                                        </p:tgtEl>
                                        <p:attrNameLst>
                                          <p:attrName>ppt_w</p:attrName>
                                        </p:attrNameLst>
                                      </p:cBhvr>
                                      <p:tavLst>
                                        <p:tav tm="0">
                                          <p:val>
                                            <p:strVal val="0"/>
                                          </p:val>
                                        </p:tav>
                                        <p:tav tm="100000">
                                          <p:val>
                                            <p:strVal val="#ppt_w"/>
                                          </p:val>
                                        </p:tav>
                                      </p:tavLst>
                                    </p:anim>
                                    <p:anim calcmode="lin" valueType="num">
                                      <p:cBhvr additive="base">
                                        <p:cTn id="17" dur="500"/>
                                        <p:tgtEl>
                                          <p:spTgt spid="1832"/>
                                        </p:tgtEl>
                                        <p:attrNameLst>
                                          <p:attrName>ppt_h</p:attrName>
                                        </p:attrNameLst>
                                      </p:cBhvr>
                                      <p:tavLst>
                                        <p:tav tm="0">
                                          <p:val>
                                            <p:str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1834"/>
                                        </p:tgtEl>
                                        <p:attrNameLst>
                                          <p:attrName>style.visibility</p:attrName>
                                        </p:attrNameLst>
                                      </p:cBhvr>
                                      <p:to>
                                        <p:strVal val="visible"/>
                                      </p:to>
                                    </p:set>
                                    <p:anim calcmode="lin" valueType="num">
                                      <p:cBhvr additive="base">
                                        <p:cTn id="22" dur="500"/>
                                        <p:tgtEl>
                                          <p:spTgt spid="1834"/>
                                        </p:tgtEl>
                                        <p:attrNameLst>
                                          <p:attrName>ppt_w</p:attrName>
                                        </p:attrNameLst>
                                      </p:cBhvr>
                                      <p:tavLst>
                                        <p:tav tm="0">
                                          <p:val>
                                            <p:strVal val="0"/>
                                          </p:val>
                                        </p:tav>
                                        <p:tav tm="100000">
                                          <p:val>
                                            <p:strVal val="#ppt_w"/>
                                          </p:val>
                                        </p:tav>
                                      </p:tavLst>
                                    </p:anim>
                                    <p:anim calcmode="lin" valueType="num">
                                      <p:cBhvr additive="base">
                                        <p:cTn id="23" dur="500"/>
                                        <p:tgtEl>
                                          <p:spTgt spid="1834"/>
                                        </p:tgtEl>
                                        <p:attrNameLst>
                                          <p:attrName>ppt_h</p:attrName>
                                        </p:attrNameLst>
                                      </p:cBhvr>
                                      <p:tavLst>
                                        <p:tav tm="0">
                                          <p:val>
                                            <p:strVal val="0"/>
                                          </p:val>
                                        </p:tav>
                                        <p:tav tm="100000">
                                          <p:val>
                                            <p:strVal val="#ppt_h"/>
                                          </p:val>
                                        </p:tav>
                                      </p:tavLst>
                                    </p:anim>
                                  </p:childTnLst>
                                </p:cTn>
                              </p:par>
                              <p:par>
                                <p:cTn id="24" presetID="23" presetClass="entr" presetSubtype="16" fill="hold" nodeType="withEffect">
                                  <p:stCondLst>
                                    <p:cond delay="100"/>
                                  </p:stCondLst>
                                  <p:childTnLst>
                                    <p:set>
                                      <p:cBhvr>
                                        <p:cTn id="25" dur="1" fill="hold">
                                          <p:stCondLst>
                                            <p:cond delay="0"/>
                                          </p:stCondLst>
                                        </p:cTn>
                                        <p:tgtEl>
                                          <p:spTgt spid="1837"/>
                                        </p:tgtEl>
                                        <p:attrNameLst>
                                          <p:attrName>style.visibility</p:attrName>
                                        </p:attrNameLst>
                                      </p:cBhvr>
                                      <p:to>
                                        <p:strVal val="visible"/>
                                      </p:to>
                                    </p:set>
                                    <p:anim calcmode="lin" valueType="num">
                                      <p:cBhvr additive="base">
                                        <p:cTn id="26" dur="500"/>
                                        <p:tgtEl>
                                          <p:spTgt spid="1837"/>
                                        </p:tgtEl>
                                        <p:attrNameLst>
                                          <p:attrName>ppt_w</p:attrName>
                                        </p:attrNameLst>
                                      </p:cBhvr>
                                      <p:tavLst>
                                        <p:tav tm="0">
                                          <p:val>
                                            <p:strVal val="0"/>
                                          </p:val>
                                        </p:tav>
                                        <p:tav tm="100000">
                                          <p:val>
                                            <p:strVal val="#ppt_w"/>
                                          </p:val>
                                        </p:tav>
                                      </p:tavLst>
                                    </p:anim>
                                    <p:anim calcmode="lin" valueType="num">
                                      <p:cBhvr additive="base">
                                        <p:cTn id="27" dur="500"/>
                                        <p:tgtEl>
                                          <p:spTgt spid="1837"/>
                                        </p:tgtEl>
                                        <p:attrNameLst>
                                          <p:attrName>ppt_h</p:attrName>
                                        </p:attrNameLst>
                                      </p:cBhvr>
                                      <p:tavLst>
                                        <p:tav tm="0">
                                          <p:val>
                                            <p:str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1835"/>
                                        </p:tgtEl>
                                        <p:attrNameLst>
                                          <p:attrName>style.visibility</p:attrName>
                                        </p:attrNameLst>
                                      </p:cBhvr>
                                      <p:to>
                                        <p:strVal val="visible"/>
                                      </p:to>
                                    </p:set>
                                    <p:anim calcmode="lin" valueType="num">
                                      <p:cBhvr additive="base">
                                        <p:cTn id="32" dur="500"/>
                                        <p:tgtEl>
                                          <p:spTgt spid="1835"/>
                                        </p:tgtEl>
                                        <p:attrNameLst>
                                          <p:attrName>ppt_w</p:attrName>
                                        </p:attrNameLst>
                                      </p:cBhvr>
                                      <p:tavLst>
                                        <p:tav tm="0">
                                          <p:val>
                                            <p:strVal val="0"/>
                                          </p:val>
                                        </p:tav>
                                        <p:tav tm="100000">
                                          <p:val>
                                            <p:strVal val="#ppt_w"/>
                                          </p:val>
                                        </p:tav>
                                      </p:tavLst>
                                    </p:anim>
                                    <p:anim calcmode="lin" valueType="num">
                                      <p:cBhvr additive="base">
                                        <p:cTn id="33" dur="500"/>
                                        <p:tgtEl>
                                          <p:spTgt spid="1835"/>
                                        </p:tgtEl>
                                        <p:attrNameLst>
                                          <p:attrName>ppt_h</p:attrName>
                                        </p:attrNameLst>
                                      </p:cBhvr>
                                      <p:tavLst>
                                        <p:tav tm="0">
                                          <p:val>
                                            <p:strVal val="0"/>
                                          </p:val>
                                        </p:tav>
                                        <p:tav tm="100000">
                                          <p:val>
                                            <p:strVal val="#ppt_h"/>
                                          </p:val>
                                        </p:tav>
                                      </p:tavLst>
                                    </p:anim>
                                  </p:childTnLst>
                                </p:cTn>
                              </p:par>
                              <p:par>
                                <p:cTn id="34" presetID="23" presetClass="entr" presetSubtype="16" fill="hold" nodeType="withEffect">
                                  <p:stCondLst>
                                    <p:cond delay="100"/>
                                  </p:stCondLst>
                                  <p:childTnLst>
                                    <p:set>
                                      <p:cBhvr>
                                        <p:cTn id="35" dur="1" fill="hold">
                                          <p:stCondLst>
                                            <p:cond delay="0"/>
                                          </p:stCondLst>
                                        </p:cTn>
                                        <p:tgtEl>
                                          <p:spTgt spid="1838"/>
                                        </p:tgtEl>
                                        <p:attrNameLst>
                                          <p:attrName>style.visibility</p:attrName>
                                        </p:attrNameLst>
                                      </p:cBhvr>
                                      <p:to>
                                        <p:strVal val="visible"/>
                                      </p:to>
                                    </p:set>
                                    <p:anim calcmode="lin" valueType="num">
                                      <p:cBhvr additive="base">
                                        <p:cTn id="36" dur="500"/>
                                        <p:tgtEl>
                                          <p:spTgt spid="1838"/>
                                        </p:tgtEl>
                                        <p:attrNameLst>
                                          <p:attrName>ppt_w</p:attrName>
                                        </p:attrNameLst>
                                      </p:cBhvr>
                                      <p:tavLst>
                                        <p:tav tm="0">
                                          <p:val>
                                            <p:strVal val="0"/>
                                          </p:val>
                                        </p:tav>
                                        <p:tav tm="100000">
                                          <p:val>
                                            <p:strVal val="#ppt_w"/>
                                          </p:val>
                                        </p:tav>
                                      </p:tavLst>
                                    </p:anim>
                                    <p:anim calcmode="lin" valueType="num">
                                      <p:cBhvr additive="base">
                                        <p:cTn id="37" dur="500"/>
                                        <p:tgtEl>
                                          <p:spTgt spid="1838"/>
                                        </p:tgtEl>
                                        <p:attrNameLst>
                                          <p:attrName>ppt_h</p:attrName>
                                        </p:attrNameLst>
                                      </p:cBhvr>
                                      <p:tavLst>
                                        <p:tav tm="0">
                                          <p:val>
                                            <p:str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1836"/>
                                        </p:tgtEl>
                                        <p:attrNameLst>
                                          <p:attrName>style.visibility</p:attrName>
                                        </p:attrNameLst>
                                      </p:cBhvr>
                                      <p:to>
                                        <p:strVal val="visible"/>
                                      </p:to>
                                    </p:set>
                                    <p:anim calcmode="lin" valueType="num">
                                      <p:cBhvr additive="base">
                                        <p:cTn id="42" dur="500"/>
                                        <p:tgtEl>
                                          <p:spTgt spid="1836"/>
                                        </p:tgtEl>
                                        <p:attrNameLst>
                                          <p:attrName>ppt_w</p:attrName>
                                        </p:attrNameLst>
                                      </p:cBhvr>
                                      <p:tavLst>
                                        <p:tav tm="0">
                                          <p:val>
                                            <p:strVal val="0"/>
                                          </p:val>
                                        </p:tav>
                                        <p:tav tm="100000">
                                          <p:val>
                                            <p:strVal val="#ppt_w"/>
                                          </p:val>
                                        </p:tav>
                                      </p:tavLst>
                                    </p:anim>
                                    <p:anim calcmode="lin" valueType="num">
                                      <p:cBhvr additive="base">
                                        <p:cTn id="43" dur="500"/>
                                        <p:tgtEl>
                                          <p:spTgt spid="1836"/>
                                        </p:tgtEl>
                                        <p:attrNameLst>
                                          <p:attrName>ppt_h</p:attrName>
                                        </p:attrNameLst>
                                      </p:cBhvr>
                                      <p:tavLst>
                                        <p:tav tm="0">
                                          <p:val>
                                            <p:strVal val="0"/>
                                          </p:val>
                                        </p:tav>
                                        <p:tav tm="100000">
                                          <p:val>
                                            <p:strVal val="#ppt_h"/>
                                          </p:val>
                                        </p:tav>
                                      </p:tavLst>
                                    </p:anim>
                                  </p:childTnLst>
                                </p:cTn>
                              </p:par>
                              <p:par>
                                <p:cTn id="44" presetID="23" presetClass="entr" presetSubtype="16" fill="hold" nodeType="withEffect">
                                  <p:stCondLst>
                                    <p:cond delay="100"/>
                                  </p:stCondLst>
                                  <p:childTnLst>
                                    <p:set>
                                      <p:cBhvr>
                                        <p:cTn id="45" dur="1" fill="hold">
                                          <p:stCondLst>
                                            <p:cond delay="0"/>
                                          </p:stCondLst>
                                        </p:cTn>
                                        <p:tgtEl>
                                          <p:spTgt spid="1839"/>
                                        </p:tgtEl>
                                        <p:attrNameLst>
                                          <p:attrName>style.visibility</p:attrName>
                                        </p:attrNameLst>
                                      </p:cBhvr>
                                      <p:to>
                                        <p:strVal val="visible"/>
                                      </p:to>
                                    </p:set>
                                    <p:anim calcmode="lin" valueType="num">
                                      <p:cBhvr additive="base">
                                        <p:cTn id="46" dur="500"/>
                                        <p:tgtEl>
                                          <p:spTgt spid="1839"/>
                                        </p:tgtEl>
                                        <p:attrNameLst>
                                          <p:attrName>ppt_w</p:attrName>
                                        </p:attrNameLst>
                                      </p:cBhvr>
                                      <p:tavLst>
                                        <p:tav tm="0">
                                          <p:val>
                                            <p:strVal val="0"/>
                                          </p:val>
                                        </p:tav>
                                        <p:tav tm="100000">
                                          <p:val>
                                            <p:strVal val="#ppt_w"/>
                                          </p:val>
                                        </p:tav>
                                      </p:tavLst>
                                    </p:anim>
                                    <p:anim calcmode="lin" valueType="num">
                                      <p:cBhvr additive="base">
                                        <p:cTn id="47" dur="500"/>
                                        <p:tgtEl>
                                          <p:spTgt spid="1839"/>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858"/>
        <p:cNvGrpSpPr/>
        <p:nvPr/>
      </p:nvGrpSpPr>
      <p:grpSpPr>
        <a:xfrm>
          <a:off x="0" y="0"/>
          <a:ext cx="0" cy="0"/>
          <a:chOff x="0" y="0"/>
          <a:chExt cx="0" cy="0"/>
        </a:xfrm>
      </p:grpSpPr>
      <p:sp>
        <p:nvSpPr>
          <p:cNvPr id="1859" name="Google Shape;1859;p89"/>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860" name="Google Shape;1860;p89"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1861" name="Google Shape;1861;p89"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1862" name="Google Shape;1862;p89"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1863" name="Google Shape;1863;p89"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1864" name="Google Shape;1864;p89"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1865" name="Google Shape;1865;p89"/>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66" name="Google Shape;1866;p89"/>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67" name="Google Shape;1867;p89"/>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68" name="Google Shape;1868;p89"/>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69" name="Google Shape;1869;p89"/>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70" name="Google Shape;1870;p89"/>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71" name="Google Shape;1871;p89"/>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72" name="Google Shape;1872;p89"/>
          <p:cNvSpPr txBox="1"/>
          <p:nvPr/>
        </p:nvSpPr>
        <p:spPr>
          <a:xfrm>
            <a:off x="1043661" y="1723009"/>
            <a:ext cx="5297318"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5"/>
              </a:buClr>
              <a:buSzPts val="3600"/>
              <a:buFont typeface="Londrina Solid"/>
              <a:buNone/>
            </a:pPr>
            <a:r>
              <a:rPr lang="en-US" sz="8800" b="1" i="0" u="none" strike="noStrike" cap="none">
                <a:solidFill>
                  <a:schemeClr val="accent5"/>
                </a:solidFill>
                <a:latin typeface="Arial"/>
                <a:ea typeface="Arial"/>
                <a:cs typeface="Arial"/>
                <a:sym typeface="Arial"/>
              </a:rPr>
              <a:t>3</a:t>
            </a:r>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5"/>
                </a:solidFill>
                <a:latin typeface="Arial"/>
                <a:ea typeface="Arial"/>
                <a:cs typeface="Arial"/>
                <a:sym typeface="Arial"/>
              </a:rPr>
              <a:t>Reuse</a:t>
            </a:r>
            <a:endParaRPr sz="3600" b="1" i="0" u="none" strike="noStrike" cap="none">
              <a:solidFill>
                <a:schemeClr val="accent1"/>
              </a:solidFill>
              <a:latin typeface="Arial"/>
              <a:ea typeface="Arial"/>
              <a:cs typeface="Arial"/>
              <a:sym typeface="Arial"/>
            </a:endParaRPr>
          </a:p>
        </p:txBody>
      </p:sp>
      <p:grpSp>
        <p:nvGrpSpPr>
          <p:cNvPr id="1873" name="Google Shape;1873;p89"/>
          <p:cNvGrpSpPr/>
          <p:nvPr/>
        </p:nvGrpSpPr>
        <p:grpSpPr>
          <a:xfrm>
            <a:off x="0" y="4662237"/>
            <a:ext cx="9144000" cy="481263"/>
            <a:chOff x="0" y="4662237"/>
            <a:chExt cx="9144000" cy="481263"/>
          </a:xfrm>
        </p:grpSpPr>
        <p:pic>
          <p:nvPicPr>
            <p:cNvPr id="1874" name="Google Shape;1874;p89"/>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1875" name="Google Shape;1875;p89"/>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72"/>
                                        </p:tgtEl>
                                        <p:attrNameLst>
                                          <p:attrName>style.visibility</p:attrName>
                                        </p:attrNameLst>
                                      </p:cBhvr>
                                      <p:to>
                                        <p:strVal val="visible"/>
                                      </p:to>
                                    </p:set>
                                    <p:animEffect transition="in" filter="fade">
                                      <p:cBhvr>
                                        <p:cTn id="7" dur="500"/>
                                        <p:tgtEl>
                                          <p:spTgt spid="1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Google Shape;545;p9"/>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546" name="Google Shape;546;p9"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547" name="Google Shape;547;p9"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548" name="Google Shape;548;p9"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549" name="Google Shape;549;p9"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550" name="Google Shape;550;p9"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551" name="Google Shape;551;p9"/>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2" name="Google Shape;552;p9"/>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3" name="Google Shape;553;p9"/>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4" name="Google Shape;554;p9"/>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5" name="Google Shape;555;p9"/>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6" name="Google Shape;556;p9"/>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7" name="Google Shape;557;p9"/>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8" name="Google Shape;558;p9"/>
          <p:cNvSpPr txBox="1"/>
          <p:nvPr/>
        </p:nvSpPr>
        <p:spPr>
          <a:xfrm>
            <a:off x="941295" y="1878770"/>
            <a:ext cx="6055065"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5"/>
              </a:buClr>
              <a:buSzPts val="3600"/>
              <a:buFont typeface="Londrina Solid"/>
              <a:buNone/>
            </a:pPr>
            <a:r>
              <a:rPr lang="en-US" sz="8800" b="1" i="0" u="none" strike="noStrike" cap="none">
                <a:solidFill>
                  <a:schemeClr val="accent5"/>
                </a:solidFill>
                <a:latin typeface="Arial"/>
                <a:ea typeface="Arial"/>
                <a:cs typeface="Arial"/>
                <a:sym typeface="Arial"/>
              </a:rPr>
              <a:t>2</a:t>
            </a:r>
            <a:r>
              <a:rPr lang="en-US" sz="3600" b="1" i="0" u="none" strike="noStrike" cap="none">
                <a:solidFill>
                  <a:schemeClr val="accent5"/>
                </a:solidFill>
                <a:latin typeface="Arial"/>
                <a:ea typeface="Arial"/>
                <a:cs typeface="Arial"/>
                <a:sym typeface="Arial"/>
              </a:rPr>
              <a:t/>
            </a:r>
            <a:br>
              <a:rPr lang="en-US" sz="3600" b="1" i="0" u="none" strike="noStrike" cap="none">
                <a:solidFill>
                  <a:schemeClr val="accent5"/>
                </a:solidFill>
                <a:latin typeface="Arial"/>
                <a:ea typeface="Arial"/>
                <a:cs typeface="Arial"/>
                <a:sym typeface="Arial"/>
              </a:rPr>
            </a:br>
            <a:r>
              <a:rPr lang="en-US" sz="3600" b="1" i="0" u="none" strike="noStrike" cap="none">
                <a:solidFill>
                  <a:schemeClr val="accent5"/>
                </a:solidFill>
                <a:latin typeface="Arial"/>
                <a:ea typeface="Arial"/>
                <a:cs typeface="Arial"/>
                <a:sym typeface="Arial"/>
              </a:rPr>
              <a:t>Konsep Industri</a:t>
            </a:r>
            <a:endParaRPr sz="3600" b="1" i="0" u="none" strike="noStrike" cap="none">
              <a:solidFill>
                <a:schemeClr val="accent5"/>
              </a:solidFill>
              <a:latin typeface="Arial"/>
              <a:ea typeface="Arial"/>
              <a:cs typeface="Arial"/>
              <a:sym typeface="Arial"/>
            </a:endParaRPr>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a:solidFill>
                  <a:schemeClr val="accent5"/>
                </a:solidFill>
                <a:latin typeface="Arial"/>
                <a:ea typeface="Arial"/>
                <a:cs typeface="Arial"/>
                <a:sym typeface="Arial"/>
              </a:rPr>
              <a:t> </a:t>
            </a:r>
            <a:r>
              <a:rPr lang="en-US" sz="3600" b="1" i="0" u="none" strike="noStrike" cap="none">
                <a:solidFill>
                  <a:schemeClr val="accent1"/>
                </a:solidFill>
                <a:latin typeface="Arial"/>
                <a:ea typeface="Arial"/>
                <a:cs typeface="Arial"/>
                <a:sym typeface="Arial"/>
              </a:rPr>
              <a:t>Ekonomi Kreatif</a:t>
            </a:r>
            <a:endParaRPr sz="3600" b="1" i="0" u="none" strike="noStrike" cap="none">
              <a:solidFill>
                <a:schemeClr val="accent1"/>
              </a:solidFill>
              <a:latin typeface="Arial"/>
              <a:ea typeface="Arial"/>
              <a:cs typeface="Arial"/>
              <a:sym typeface="Arial"/>
            </a:endParaRPr>
          </a:p>
        </p:txBody>
      </p:sp>
      <p:grpSp>
        <p:nvGrpSpPr>
          <p:cNvPr id="559" name="Google Shape;559;p9"/>
          <p:cNvGrpSpPr/>
          <p:nvPr/>
        </p:nvGrpSpPr>
        <p:grpSpPr>
          <a:xfrm>
            <a:off x="0" y="4662237"/>
            <a:ext cx="9144000" cy="481263"/>
            <a:chOff x="0" y="4662237"/>
            <a:chExt cx="9144000" cy="481263"/>
          </a:xfrm>
        </p:grpSpPr>
        <p:pic>
          <p:nvPicPr>
            <p:cNvPr id="560" name="Google Shape;560;p9"/>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561" name="Google Shape;561;p9"/>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58"/>
                                        </p:tgtEl>
                                        <p:attrNameLst>
                                          <p:attrName>style.visibility</p:attrName>
                                        </p:attrNameLst>
                                      </p:cBhvr>
                                      <p:to>
                                        <p:strVal val="visible"/>
                                      </p:to>
                                    </p:set>
                                    <p:animEffect transition="in" filter="fade">
                                      <p:cBhvr>
                                        <p:cTn id="7" dur="500"/>
                                        <p:tgtEl>
                                          <p:spTgt spid="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879"/>
        <p:cNvGrpSpPr/>
        <p:nvPr/>
      </p:nvGrpSpPr>
      <p:grpSpPr>
        <a:xfrm>
          <a:off x="0" y="0"/>
          <a:ext cx="0" cy="0"/>
          <a:chOff x="0" y="0"/>
          <a:chExt cx="0" cy="0"/>
        </a:xfrm>
      </p:grpSpPr>
      <p:sp>
        <p:nvSpPr>
          <p:cNvPr id="1880" name="Google Shape;1880;p90"/>
          <p:cNvSpPr txBox="1">
            <a:spLocks noGrp="1"/>
          </p:cNvSpPr>
          <p:nvPr>
            <p:ph type="title"/>
          </p:nvPr>
        </p:nvSpPr>
        <p:spPr>
          <a:xfrm>
            <a:off x="713225" y="2266950"/>
            <a:ext cx="3858900" cy="2027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t>A PICTURE ALWAYS REINFORCES THE CONCEPT</a:t>
            </a:r>
            <a:endParaRPr/>
          </a:p>
        </p:txBody>
      </p:sp>
      <p:pic>
        <p:nvPicPr>
          <p:cNvPr id="1881" name="Google Shape;1881;p90"/>
          <p:cNvPicPr preferRelativeResize="0"/>
          <p:nvPr/>
        </p:nvPicPr>
        <p:blipFill rotWithShape="1">
          <a:blip r:embed="rId3">
            <a:alphaModFix/>
          </a:blip>
          <a:srcRect/>
          <a:stretch/>
        </p:blipFill>
        <p:spPr>
          <a:xfrm>
            <a:off x="3290331" y="-16493"/>
            <a:ext cx="6879991" cy="5159993"/>
          </a:xfrm>
          <a:prstGeom prst="rect">
            <a:avLst/>
          </a:prstGeom>
          <a:noFill/>
          <a:ln>
            <a:noFill/>
          </a:ln>
        </p:spPr>
      </p:pic>
      <p:sp>
        <p:nvSpPr>
          <p:cNvPr id="1882" name="Google Shape;1882;p90"/>
          <p:cNvSpPr/>
          <p:nvPr/>
        </p:nvSpPr>
        <p:spPr>
          <a:xfrm>
            <a:off x="-603504" y="-18669"/>
            <a:ext cx="4572000" cy="516216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883" name="Google Shape;1883;p90"/>
          <p:cNvSpPr/>
          <p:nvPr/>
        </p:nvSpPr>
        <p:spPr>
          <a:xfrm>
            <a:off x="-629426" y="2380343"/>
            <a:ext cx="4572000" cy="2763157"/>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84" name="Google Shape;1884;p90"/>
          <p:cNvSpPr txBox="1"/>
          <p:nvPr/>
        </p:nvSpPr>
        <p:spPr>
          <a:xfrm>
            <a:off x="0" y="1049390"/>
            <a:ext cx="3858900" cy="2248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1600"/>
              </a:spcAft>
              <a:buNone/>
            </a:pPr>
            <a:r>
              <a:rPr lang="en-US" sz="1800" b="1" i="0" u="none" strike="noStrike" cap="none">
                <a:solidFill>
                  <a:schemeClr val="lt1"/>
                </a:solidFill>
                <a:latin typeface="Open Sans"/>
                <a:ea typeface="Open Sans"/>
                <a:cs typeface="Open Sans"/>
                <a:sym typeface="Open Sans"/>
              </a:rPr>
              <a:t>Reuse</a:t>
            </a:r>
            <a:r>
              <a:rPr lang="en-US" sz="1800" b="0" i="0" u="none" strike="noStrike" cap="none">
                <a:solidFill>
                  <a:schemeClr val="lt1"/>
                </a:solidFill>
                <a:latin typeface="Open Sans"/>
                <a:ea typeface="Open Sans"/>
                <a:cs typeface="Open Sans"/>
                <a:sym typeface="Open Sans"/>
              </a:rPr>
              <a:t> merupakan proses sebuah produk yang sudah tidak terpakai dapat digunakan kembali untuk fungsi yang sama dengan sebelumnya atau fungsi yang berbeda. </a:t>
            </a:r>
            <a:endParaRPr/>
          </a:p>
        </p:txBody>
      </p:sp>
      <p:pic>
        <p:nvPicPr>
          <p:cNvPr id="1885" name="Google Shape;1885;p90"/>
          <p:cNvPicPr preferRelativeResize="0"/>
          <p:nvPr/>
        </p:nvPicPr>
        <p:blipFill rotWithShape="1">
          <a:blip r:embed="rId4">
            <a:alphaModFix/>
          </a:blip>
          <a:srcRect/>
          <a:stretch/>
        </p:blipFill>
        <p:spPr>
          <a:xfrm>
            <a:off x="3967524" y="3864269"/>
            <a:ext cx="1279231" cy="1279231"/>
          </a:xfrm>
          <a:prstGeom prst="rect">
            <a:avLst/>
          </a:prstGeom>
          <a:noFill/>
          <a:ln>
            <a:noFill/>
          </a:ln>
        </p:spPr>
      </p:pic>
      <p:sp>
        <p:nvSpPr>
          <p:cNvPr id="1886" name="Google Shape;1886;p90"/>
          <p:cNvSpPr/>
          <p:nvPr/>
        </p:nvSpPr>
        <p:spPr>
          <a:xfrm>
            <a:off x="3967524" y="2800417"/>
            <a:ext cx="1279231" cy="1073580"/>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887" name="Google Shape;1887;p90"/>
          <p:cNvGrpSpPr/>
          <p:nvPr/>
        </p:nvGrpSpPr>
        <p:grpSpPr>
          <a:xfrm>
            <a:off x="0" y="4662237"/>
            <a:ext cx="9144000" cy="481263"/>
            <a:chOff x="0" y="4662237"/>
            <a:chExt cx="9144000" cy="481263"/>
          </a:xfrm>
        </p:grpSpPr>
        <p:pic>
          <p:nvPicPr>
            <p:cNvPr id="1888" name="Google Shape;1888;p90"/>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1889" name="Google Shape;1889;p90"/>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400"/>
                                  </p:stCondLst>
                                  <p:childTnLst>
                                    <p:set>
                                      <p:cBhvr>
                                        <p:cTn id="6" dur="1" fill="hold">
                                          <p:stCondLst>
                                            <p:cond delay="0"/>
                                          </p:stCondLst>
                                        </p:cTn>
                                        <p:tgtEl>
                                          <p:spTgt spid="1884"/>
                                        </p:tgtEl>
                                        <p:attrNameLst>
                                          <p:attrName>style.visibility</p:attrName>
                                        </p:attrNameLst>
                                      </p:cBhvr>
                                      <p:to>
                                        <p:strVal val="visible"/>
                                      </p:to>
                                    </p:set>
                                    <p:anim calcmode="lin" valueType="num">
                                      <p:cBhvr additive="base">
                                        <p:cTn id="7" dur="500"/>
                                        <p:tgtEl>
                                          <p:spTgt spid="1884"/>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893"/>
        <p:cNvGrpSpPr/>
        <p:nvPr/>
      </p:nvGrpSpPr>
      <p:grpSpPr>
        <a:xfrm>
          <a:off x="0" y="0"/>
          <a:ext cx="0" cy="0"/>
          <a:chOff x="0" y="0"/>
          <a:chExt cx="0" cy="0"/>
        </a:xfrm>
      </p:grpSpPr>
      <p:sp>
        <p:nvSpPr>
          <p:cNvPr id="1894" name="Google Shape;1894;p91"/>
          <p:cNvSpPr txBox="1">
            <a:spLocks noGrp="1"/>
          </p:cNvSpPr>
          <p:nvPr>
            <p:ph type="ctrTitle"/>
          </p:nvPr>
        </p:nvSpPr>
        <p:spPr>
          <a:xfrm>
            <a:off x="720000" y="860400"/>
            <a:ext cx="7704000" cy="907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700"/>
              <a:buNone/>
            </a:pPr>
            <a:r>
              <a:rPr lang="en-US" b="1">
                <a:latin typeface="Arial"/>
                <a:ea typeface="Arial"/>
                <a:cs typeface="Arial"/>
                <a:sym typeface="Arial"/>
              </a:rPr>
              <a:t>3 Konsep </a:t>
            </a:r>
            <a:r>
              <a:rPr lang="en-US" b="1">
                <a:solidFill>
                  <a:schemeClr val="accent1"/>
                </a:solidFill>
                <a:latin typeface="Arial"/>
                <a:ea typeface="Arial"/>
                <a:cs typeface="Arial"/>
                <a:sym typeface="Arial"/>
              </a:rPr>
              <a:t>Reuse</a:t>
            </a:r>
            <a:endParaRPr b="1">
              <a:solidFill>
                <a:schemeClr val="accent1"/>
              </a:solidFill>
              <a:latin typeface="Arial"/>
              <a:ea typeface="Arial"/>
              <a:cs typeface="Arial"/>
              <a:sym typeface="Arial"/>
            </a:endParaRPr>
          </a:p>
        </p:txBody>
      </p:sp>
      <p:sp>
        <p:nvSpPr>
          <p:cNvPr id="1895" name="Google Shape;1895;p91"/>
          <p:cNvSpPr txBox="1">
            <a:spLocks noGrp="1"/>
          </p:cNvSpPr>
          <p:nvPr>
            <p:ph type="subTitle" idx="1"/>
          </p:nvPr>
        </p:nvSpPr>
        <p:spPr>
          <a:xfrm>
            <a:off x="791607" y="3083695"/>
            <a:ext cx="2556233" cy="1047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00"/>
              <a:buNone/>
            </a:pPr>
            <a:r>
              <a:rPr lang="en-US"/>
              <a:t>pembentukan atau perakitan kembali sebuah produk yang tak terpakai menjadi produk baru yang memiliki nilai jual</a:t>
            </a:r>
            <a:endParaRPr/>
          </a:p>
        </p:txBody>
      </p:sp>
      <p:sp>
        <p:nvSpPr>
          <p:cNvPr id="1896" name="Google Shape;1896;p91"/>
          <p:cNvSpPr txBox="1">
            <a:spLocks noGrp="1"/>
          </p:cNvSpPr>
          <p:nvPr>
            <p:ph type="subTitle" idx="2"/>
          </p:nvPr>
        </p:nvSpPr>
        <p:spPr>
          <a:xfrm>
            <a:off x="1144671" y="2564294"/>
            <a:ext cx="1850107" cy="311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600"/>
              <a:buNone/>
            </a:pPr>
            <a:r>
              <a:rPr lang="en-US">
                <a:latin typeface="Arial"/>
                <a:ea typeface="Arial"/>
                <a:cs typeface="Arial"/>
                <a:sym typeface="Arial"/>
              </a:rPr>
              <a:t>Pembentukan atau Perakitan Kembali</a:t>
            </a:r>
            <a:endParaRPr/>
          </a:p>
        </p:txBody>
      </p:sp>
      <p:grpSp>
        <p:nvGrpSpPr>
          <p:cNvPr id="1897" name="Google Shape;1897;p91"/>
          <p:cNvGrpSpPr/>
          <p:nvPr/>
        </p:nvGrpSpPr>
        <p:grpSpPr>
          <a:xfrm>
            <a:off x="1706005" y="1677473"/>
            <a:ext cx="776539" cy="773300"/>
            <a:chOff x="1434602" y="2355104"/>
            <a:chExt cx="776539" cy="773300"/>
          </a:xfrm>
        </p:grpSpPr>
        <p:sp>
          <p:nvSpPr>
            <p:cNvPr id="1898" name="Google Shape;1898;p91"/>
            <p:cNvSpPr/>
            <p:nvPr/>
          </p:nvSpPr>
          <p:spPr>
            <a:xfrm>
              <a:off x="1434602" y="2355104"/>
              <a:ext cx="773845" cy="773300"/>
            </a:xfrm>
            <a:custGeom>
              <a:avLst/>
              <a:gdLst/>
              <a:ahLst/>
              <a:cxnLst/>
              <a:rect l="l" t="t" r="r" b="b"/>
              <a:pathLst>
                <a:path w="24128" h="24111" extrusionOk="0">
                  <a:moveTo>
                    <a:pt x="1" y="0"/>
                  </a:moveTo>
                  <a:lnTo>
                    <a:pt x="1" y="24110"/>
                  </a:lnTo>
                  <a:lnTo>
                    <a:pt x="24128" y="24110"/>
                  </a:lnTo>
                  <a:lnTo>
                    <a:pt x="1"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9" name="Google Shape;1899;p91"/>
            <p:cNvSpPr/>
            <p:nvPr/>
          </p:nvSpPr>
          <p:spPr>
            <a:xfrm>
              <a:off x="1880474" y="2394746"/>
              <a:ext cx="330667" cy="283136"/>
            </a:xfrm>
            <a:custGeom>
              <a:avLst/>
              <a:gdLst/>
              <a:ahLst/>
              <a:cxnLst/>
              <a:rect l="l" t="t" r="r" b="b"/>
              <a:pathLst>
                <a:path w="10310" h="8828" extrusionOk="0">
                  <a:moveTo>
                    <a:pt x="4411" y="1"/>
                  </a:moveTo>
                  <a:cubicBezTo>
                    <a:pt x="1972" y="1"/>
                    <a:pt x="0" y="1972"/>
                    <a:pt x="0" y="4412"/>
                  </a:cubicBezTo>
                  <a:cubicBezTo>
                    <a:pt x="0" y="7066"/>
                    <a:pt x="2169" y="8827"/>
                    <a:pt x="4431" y="8827"/>
                  </a:cubicBezTo>
                  <a:cubicBezTo>
                    <a:pt x="5515" y="8827"/>
                    <a:pt x="6621" y="8423"/>
                    <a:pt x="7519" y="7519"/>
                  </a:cubicBezTo>
                  <a:cubicBezTo>
                    <a:pt x="10309" y="4746"/>
                    <a:pt x="8338" y="1"/>
                    <a:pt x="4411"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900" name="Google Shape;1900;p91"/>
          <p:cNvGrpSpPr/>
          <p:nvPr/>
        </p:nvGrpSpPr>
        <p:grpSpPr>
          <a:xfrm>
            <a:off x="4242289" y="1677473"/>
            <a:ext cx="773845" cy="773300"/>
            <a:chOff x="3270015" y="2355104"/>
            <a:chExt cx="773845" cy="773300"/>
          </a:xfrm>
        </p:grpSpPr>
        <p:sp>
          <p:nvSpPr>
            <p:cNvPr id="1901" name="Google Shape;1901;p91"/>
            <p:cNvSpPr/>
            <p:nvPr/>
          </p:nvSpPr>
          <p:spPr>
            <a:xfrm>
              <a:off x="3270015" y="2355104"/>
              <a:ext cx="773845" cy="773300"/>
            </a:xfrm>
            <a:custGeom>
              <a:avLst/>
              <a:gdLst/>
              <a:ahLst/>
              <a:cxnLst/>
              <a:rect l="l" t="t" r="r" b="b"/>
              <a:pathLst>
                <a:path w="24128" h="24111" extrusionOk="0">
                  <a:moveTo>
                    <a:pt x="0" y="0"/>
                  </a:moveTo>
                  <a:lnTo>
                    <a:pt x="0" y="24110"/>
                  </a:lnTo>
                  <a:lnTo>
                    <a:pt x="24128"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2" name="Google Shape;1902;p91"/>
            <p:cNvSpPr/>
            <p:nvPr/>
          </p:nvSpPr>
          <p:spPr>
            <a:xfrm>
              <a:off x="3673519" y="2800944"/>
              <a:ext cx="330154" cy="282751"/>
            </a:xfrm>
            <a:custGeom>
              <a:avLst/>
              <a:gdLst/>
              <a:ahLst/>
              <a:cxnLst/>
              <a:rect l="l" t="t" r="r" b="b"/>
              <a:pathLst>
                <a:path w="10294" h="8816" extrusionOk="0">
                  <a:moveTo>
                    <a:pt x="5882" y="1"/>
                  </a:moveTo>
                  <a:cubicBezTo>
                    <a:pt x="1956" y="1"/>
                    <a:pt x="1" y="4746"/>
                    <a:pt x="2775" y="7519"/>
                  </a:cubicBezTo>
                  <a:cubicBezTo>
                    <a:pt x="3670" y="8415"/>
                    <a:pt x="4771" y="8816"/>
                    <a:pt x="5852" y="8816"/>
                  </a:cubicBezTo>
                  <a:cubicBezTo>
                    <a:pt x="8118" y="8816"/>
                    <a:pt x="10293" y="7053"/>
                    <a:pt x="10293" y="4395"/>
                  </a:cubicBezTo>
                  <a:cubicBezTo>
                    <a:pt x="10293" y="1972"/>
                    <a:pt x="8322" y="1"/>
                    <a:pt x="588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903" name="Google Shape;1903;p91"/>
          <p:cNvGrpSpPr/>
          <p:nvPr/>
        </p:nvGrpSpPr>
        <p:grpSpPr>
          <a:xfrm>
            <a:off x="6605457" y="1677473"/>
            <a:ext cx="773332" cy="773300"/>
            <a:chOff x="5098981" y="2355104"/>
            <a:chExt cx="773332" cy="773300"/>
          </a:xfrm>
        </p:grpSpPr>
        <p:sp>
          <p:nvSpPr>
            <p:cNvPr id="1904" name="Google Shape;1904;p91"/>
            <p:cNvSpPr/>
            <p:nvPr/>
          </p:nvSpPr>
          <p:spPr>
            <a:xfrm>
              <a:off x="5098981" y="2355104"/>
              <a:ext cx="773332" cy="773300"/>
            </a:xfrm>
            <a:custGeom>
              <a:avLst/>
              <a:gdLst/>
              <a:ahLst/>
              <a:cxnLst/>
              <a:rect l="l" t="t" r="r" b="b"/>
              <a:pathLst>
                <a:path w="24112" h="24111" extrusionOk="0">
                  <a:moveTo>
                    <a:pt x="24111" y="0"/>
                  </a:moveTo>
                  <a:lnTo>
                    <a:pt x="1" y="24110"/>
                  </a:lnTo>
                  <a:lnTo>
                    <a:pt x="24111" y="24110"/>
                  </a:lnTo>
                  <a:lnTo>
                    <a:pt x="24111"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5" name="Google Shape;1905;p91"/>
            <p:cNvSpPr/>
            <p:nvPr/>
          </p:nvSpPr>
          <p:spPr>
            <a:xfrm>
              <a:off x="5138655" y="2399653"/>
              <a:ext cx="330667" cy="282879"/>
            </a:xfrm>
            <a:custGeom>
              <a:avLst/>
              <a:gdLst/>
              <a:ahLst/>
              <a:cxnLst/>
              <a:rect l="l" t="t" r="r" b="b"/>
              <a:pathLst>
                <a:path w="10310" h="8820" extrusionOk="0">
                  <a:moveTo>
                    <a:pt x="4437" y="1"/>
                  </a:moveTo>
                  <a:cubicBezTo>
                    <a:pt x="2170" y="1"/>
                    <a:pt x="0" y="1754"/>
                    <a:pt x="0" y="4409"/>
                  </a:cubicBezTo>
                  <a:cubicBezTo>
                    <a:pt x="0" y="6848"/>
                    <a:pt x="1972" y="8820"/>
                    <a:pt x="4411" y="8820"/>
                  </a:cubicBezTo>
                  <a:cubicBezTo>
                    <a:pt x="8338" y="8820"/>
                    <a:pt x="10309" y="4075"/>
                    <a:pt x="7536" y="1301"/>
                  </a:cubicBezTo>
                  <a:cubicBezTo>
                    <a:pt x="6632" y="403"/>
                    <a:pt x="5523" y="1"/>
                    <a:pt x="443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906" name="Google Shape;1906;p91"/>
          <p:cNvSpPr txBox="1"/>
          <p:nvPr/>
        </p:nvSpPr>
        <p:spPr>
          <a:xfrm>
            <a:off x="3478862" y="3083695"/>
            <a:ext cx="2556233" cy="1047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900"/>
              <a:buFont typeface="Open Sans"/>
              <a:buNone/>
            </a:pPr>
            <a:r>
              <a:rPr lang="en-US" sz="1100" b="0" i="0" u="none" strike="noStrike" cap="none">
                <a:solidFill>
                  <a:schemeClr val="accent5"/>
                </a:solidFill>
                <a:latin typeface="Open Sans"/>
                <a:ea typeface="Open Sans"/>
                <a:cs typeface="Open Sans"/>
                <a:sym typeface="Open Sans"/>
              </a:rPr>
              <a:t>Pengisian ulang suatu produk yang biasa digunakan terus menerus dengan wadah yang sama</a:t>
            </a:r>
            <a:endParaRPr sz="1100" b="0" i="0" u="none" strike="noStrike" cap="none">
              <a:solidFill>
                <a:schemeClr val="accent5"/>
              </a:solidFill>
              <a:latin typeface="Open Sans"/>
              <a:ea typeface="Open Sans"/>
              <a:cs typeface="Open Sans"/>
              <a:sym typeface="Open Sans"/>
            </a:endParaRPr>
          </a:p>
        </p:txBody>
      </p:sp>
      <p:sp>
        <p:nvSpPr>
          <p:cNvPr id="1907" name="Google Shape;1907;p91"/>
          <p:cNvSpPr txBox="1"/>
          <p:nvPr/>
        </p:nvSpPr>
        <p:spPr>
          <a:xfrm>
            <a:off x="3831926" y="2564294"/>
            <a:ext cx="1850107" cy="31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1600"/>
              <a:buFont typeface="Londrina Solid"/>
              <a:buNone/>
            </a:pPr>
            <a:r>
              <a:rPr lang="en-US" sz="1600" b="0" i="0" u="none" strike="noStrike" cap="none">
                <a:solidFill>
                  <a:schemeClr val="accent5"/>
                </a:solidFill>
                <a:latin typeface="Arial"/>
                <a:ea typeface="Arial"/>
                <a:cs typeface="Arial"/>
                <a:sym typeface="Arial"/>
              </a:rPr>
              <a:t>Pengisian Ulang</a:t>
            </a:r>
            <a:endParaRPr sz="1600" b="0" i="0" u="none" strike="noStrike" cap="none">
              <a:solidFill>
                <a:schemeClr val="accent5"/>
              </a:solidFill>
              <a:latin typeface="Arial"/>
              <a:ea typeface="Arial"/>
              <a:cs typeface="Arial"/>
              <a:sym typeface="Arial"/>
            </a:endParaRPr>
          </a:p>
        </p:txBody>
      </p:sp>
      <p:sp>
        <p:nvSpPr>
          <p:cNvPr id="1908" name="Google Shape;1908;p91"/>
          <p:cNvSpPr txBox="1"/>
          <p:nvPr/>
        </p:nvSpPr>
        <p:spPr>
          <a:xfrm>
            <a:off x="6035095" y="3083695"/>
            <a:ext cx="2556233" cy="1047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900"/>
              <a:buFont typeface="Open Sans"/>
              <a:buNone/>
            </a:pPr>
            <a:r>
              <a:rPr lang="en-US" sz="1100" b="0" i="0" u="none" strike="noStrike" cap="none">
                <a:solidFill>
                  <a:schemeClr val="accent5"/>
                </a:solidFill>
                <a:latin typeface="Open Sans"/>
                <a:ea typeface="Open Sans"/>
                <a:cs typeface="Open Sans"/>
                <a:sym typeface="Open Sans"/>
              </a:rPr>
              <a:t>Mengubah benda yang tadinya berupa sampah menjad barang  berguna dengan nilai jual</a:t>
            </a:r>
            <a:endParaRPr sz="1100" b="0" i="0" u="none" strike="noStrike" cap="none">
              <a:solidFill>
                <a:schemeClr val="accent5"/>
              </a:solidFill>
              <a:latin typeface="Open Sans"/>
              <a:ea typeface="Open Sans"/>
              <a:cs typeface="Open Sans"/>
              <a:sym typeface="Open Sans"/>
            </a:endParaRPr>
          </a:p>
        </p:txBody>
      </p:sp>
      <p:sp>
        <p:nvSpPr>
          <p:cNvPr id="1909" name="Google Shape;1909;p91"/>
          <p:cNvSpPr txBox="1"/>
          <p:nvPr/>
        </p:nvSpPr>
        <p:spPr>
          <a:xfrm>
            <a:off x="6388159" y="2564294"/>
            <a:ext cx="1850107" cy="31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5"/>
              </a:buClr>
              <a:buSzPts val="1600"/>
              <a:buFont typeface="Londrina Solid"/>
              <a:buNone/>
            </a:pPr>
            <a:r>
              <a:rPr lang="en-US" sz="1600" b="0" i="0" u="none" strike="noStrike" cap="none">
                <a:solidFill>
                  <a:schemeClr val="accent5"/>
                </a:solidFill>
                <a:latin typeface="Arial"/>
                <a:ea typeface="Arial"/>
                <a:cs typeface="Arial"/>
                <a:sym typeface="Arial"/>
              </a:rPr>
              <a:t>Mengubah Fungsi Produk</a:t>
            </a:r>
            <a:endParaRPr sz="1600" b="0" i="0" u="none" strike="noStrike" cap="none">
              <a:solidFill>
                <a:schemeClr val="accent5"/>
              </a:solidFill>
              <a:latin typeface="Arial"/>
              <a:ea typeface="Arial"/>
              <a:cs typeface="Arial"/>
              <a:sym typeface="Arial"/>
            </a:endParaRPr>
          </a:p>
        </p:txBody>
      </p:sp>
      <p:grpSp>
        <p:nvGrpSpPr>
          <p:cNvPr id="1910" name="Google Shape;1910;p91"/>
          <p:cNvGrpSpPr/>
          <p:nvPr/>
        </p:nvGrpSpPr>
        <p:grpSpPr>
          <a:xfrm>
            <a:off x="0" y="4662237"/>
            <a:ext cx="9144000" cy="481263"/>
            <a:chOff x="0" y="4662237"/>
            <a:chExt cx="9144000" cy="481263"/>
          </a:xfrm>
        </p:grpSpPr>
        <p:pic>
          <p:nvPicPr>
            <p:cNvPr id="1911" name="Google Shape;1911;p91"/>
            <p:cNvPicPr preferRelativeResize="0"/>
            <p:nvPr/>
          </p:nvPicPr>
          <p:blipFill rotWithShape="1">
            <a:blip r:embed="rId3">
              <a:alphaModFix/>
            </a:blip>
            <a:srcRect/>
            <a:stretch/>
          </p:blipFill>
          <p:spPr>
            <a:xfrm>
              <a:off x="0" y="4662237"/>
              <a:ext cx="9144000" cy="481263"/>
            </a:xfrm>
            <a:prstGeom prst="rect">
              <a:avLst/>
            </a:prstGeom>
            <a:noFill/>
            <a:ln>
              <a:noFill/>
            </a:ln>
          </p:spPr>
        </p:pic>
        <p:sp>
          <p:nvSpPr>
            <p:cNvPr id="1912" name="Google Shape;1912;p91"/>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94"/>
                                        </p:tgtEl>
                                        <p:attrNameLst>
                                          <p:attrName>style.visibility</p:attrName>
                                        </p:attrNameLst>
                                      </p:cBhvr>
                                      <p:to>
                                        <p:strVal val="visible"/>
                                      </p:to>
                                    </p:set>
                                    <p:anim calcmode="lin" valueType="num">
                                      <p:cBhvr additive="base">
                                        <p:cTn id="7" dur="500"/>
                                        <p:tgtEl>
                                          <p:spTgt spid="1894"/>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97"/>
                                        </p:tgtEl>
                                        <p:attrNameLst>
                                          <p:attrName>style.visibility</p:attrName>
                                        </p:attrNameLst>
                                      </p:cBhvr>
                                      <p:to>
                                        <p:strVal val="visible"/>
                                      </p:to>
                                    </p:set>
                                    <p:animEffect transition="in" filter="fade">
                                      <p:cBhvr>
                                        <p:cTn id="12" dur="500"/>
                                        <p:tgtEl>
                                          <p:spTgt spid="1897"/>
                                        </p:tgtEl>
                                      </p:cBhvr>
                                    </p:animEffect>
                                  </p:childTnLst>
                                </p:cTn>
                              </p:par>
                              <p:par>
                                <p:cTn id="13" presetID="10" presetClass="entr" presetSubtype="0" fill="hold" nodeType="withEffect">
                                  <p:stCondLst>
                                    <p:cond delay="0"/>
                                  </p:stCondLst>
                                  <p:childTnLst>
                                    <p:set>
                                      <p:cBhvr>
                                        <p:cTn id="14" dur="1" fill="hold">
                                          <p:stCondLst>
                                            <p:cond delay="0"/>
                                          </p:stCondLst>
                                        </p:cTn>
                                        <p:tgtEl>
                                          <p:spTgt spid="1895">
                                            <p:txEl>
                                              <p:pRg st="0" end="0"/>
                                            </p:txEl>
                                          </p:spTgt>
                                        </p:tgtEl>
                                        <p:attrNameLst>
                                          <p:attrName>style.visibility</p:attrName>
                                        </p:attrNameLst>
                                      </p:cBhvr>
                                      <p:to>
                                        <p:strVal val="visible"/>
                                      </p:to>
                                    </p:set>
                                    <p:animEffect transition="in" filter="fade">
                                      <p:cBhvr>
                                        <p:cTn id="15" dur="500"/>
                                        <p:tgtEl>
                                          <p:spTgt spid="1895">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896">
                                            <p:txEl>
                                              <p:pRg st="0" end="0"/>
                                            </p:txEl>
                                          </p:spTgt>
                                        </p:tgtEl>
                                        <p:attrNameLst>
                                          <p:attrName>style.visibility</p:attrName>
                                        </p:attrNameLst>
                                      </p:cBhvr>
                                      <p:to>
                                        <p:strVal val="visible"/>
                                      </p:to>
                                    </p:set>
                                    <p:animEffect transition="in" filter="fade">
                                      <p:cBhvr>
                                        <p:cTn id="18" dur="500"/>
                                        <p:tgtEl>
                                          <p:spTgt spid="189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900"/>
                                        </p:tgtEl>
                                        <p:attrNameLst>
                                          <p:attrName>style.visibility</p:attrName>
                                        </p:attrNameLst>
                                      </p:cBhvr>
                                      <p:to>
                                        <p:strVal val="visible"/>
                                      </p:to>
                                    </p:set>
                                    <p:animEffect transition="in" filter="fade">
                                      <p:cBhvr>
                                        <p:cTn id="23" dur="500"/>
                                        <p:tgtEl>
                                          <p:spTgt spid="1900"/>
                                        </p:tgtEl>
                                      </p:cBhvr>
                                    </p:animEffect>
                                  </p:childTnLst>
                                </p:cTn>
                              </p:par>
                              <p:par>
                                <p:cTn id="24" presetID="10" presetClass="entr" presetSubtype="0" fill="hold" nodeType="withEffect">
                                  <p:stCondLst>
                                    <p:cond delay="0"/>
                                  </p:stCondLst>
                                  <p:childTnLst>
                                    <p:set>
                                      <p:cBhvr>
                                        <p:cTn id="25" dur="1" fill="hold">
                                          <p:stCondLst>
                                            <p:cond delay="0"/>
                                          </p:stCondLst>
                                        </p:cTn>
                                        <p:tgtEl>
                                          <p:spTgt spid="1907">
                                            <p:txEl>
                                              <p:pRg st="0" end="0"/>
                                            </p:txEl>
                                          </p:spTgt>
                                        </p:tgtEl>
                                        <p:attrNameLst>
                                          <p:attrName>style.visibility</p:attrName>
                                        </p:attrNameLst>
                                      </p:cBhvr>
                                      <p:to>
                                        <p:strVal val="visible"/>
                                      </p:to>
                                    </p:set>
                                    <p:animEffect transition="in" filter="fade">
                                      <p:cBhvr>
                                        <p:cTn id="26" dur="500"/>
                                        <p:tgtEl>
                                          <p:spTgt spid="1907">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906">
                                            <p:txEl>
                                              <p:pRg st="0" end="0"/>
                                            </p:txEl>
                                          </p:spTgt>
                                        </p:tgtEl>
                                        <p:attrNameLst>
                                          <p:attrName>style.visibility</p:attrName>
                                        </p:attrNameLst>
                                      </p:cBhvr>
                                      <p:to>
                                        <p:strVal val="visible"/>
                                      </p:to>
                                    </p:set>
                                    <p:animEffect transition="in" filter="fade">
                                      <p:cBhvr>
                                        <p:cTn id="29" dur="500"/>
                                        <p:tgtEl>
                                          <p:spTgt spid="190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903"/>
                                        </p:tgtEl>
                                        <p:attrNameLst>
                                          <p:attrName>style.visibility</p:attrName>
                                        </p:attrNameLst>
                                      </p:cBhvr>
                                      <p:to>
                                        <p:strVal val="visible"/>
                                      </p:to>
                                    </p:set>
                                    <p:animEffect transition="in" filter="fade">
                                      <p:cBhvr>
                                        <p:cTn id="34" dur="500"/>
                                        <p:tgtEl>
                                          <p:spTgt spid="1903"/>
                                        </p:tgtEl>
                                      </p:cBhvr>
                                    </p:animEffect>
                                  </p:childTnLst>
                                </p:cTn>
                              </p:par>
                              <p:par>
                                <p:cTn id="35" presetID="10" presetClass="entr" presetSubtype="0" fill="hold" nodeType="withEffect">
                                  <p:stCondLst>
                                    <p:cond delay="0"/>
                                  </p:stCondLst>
                                  <p:childTnLst>
                                    <p:set>
                                      <p:cBhvr>
                                        <p:cTn id="36" dur="1" fill="hold">
                                          <p:stCondLst>
                                            <p:cond delay="0"/>
                                          </p:stCondLst>
                                        </p:cTn>
                                        <p:tgtEl>
                                          <p:spTgt spid="1909">
                                            <p:txEl>
                                              <p:pRg st="0" end="0"/>
                                            </p:txEl>
                                          </p:spTgt>
                                        </p:tgtEl>
                                        <p:attrNameLst>
                                          <p:attrName>style.visibility</p:attrName>
                                        </p:attrNameLst>
                                      </p:cBhvr>
                                      <p:to>
                                        <p:strVal val="visible"/>
                                      </p:to>
                                    </p:set>
                                    <p:animEffect transition="in" filter="fade">
                                      <p:cBhvr>
                                        <p:cTn id="37" dur="500"/>
                                        <p:tgtEl>
                                          <p:spTgt spid="1909">
                                            <p:txEl>
                                              <p:pRg st="0" end="0"/>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1908">
                                            <p:txEl>
                                              <p:pRg st="0" end="0"/>
                                            </p:txEl>
                                          </p:spTgt>
                                        </p:tgtEl>
                                        <p:attrNameLst>
                                          <p:attrName>style.visibility</p:attrName>
                                        </p:attrNameLst>
                                      </p:cBhvr>
                                      <p:to>
                                        <p:strVal val="visible"/>
                                      </p:to>
                                    </p:set>
                                    <p:animEffect transition="in" filter="fade">
                                      <p:cBhvr>
                                        <p:cTn id="40" dur="500"/>
                                        <p:tgtEl>
                                          <p:spTgt spid="19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916"/>
        <p:cNvGrpSpPr/>
        <p:nvPr/>
      </p:nvGrpSpPr>
      <p:grpSpPr>
        <a:xfrm>
          <a:off x="0" y="0"/>
          <a:ext cx="0" cy="0"/>
          <a:chOff x="0" y="0"/>
          <a:chExt cx="0" cy="0"/>
        </a:xfrm>
      </p:grpSpPr>
      <p:grpSp>
        <p:nvGrpSpPr>
          <p:cNvPr id="1917" name="Google Shape;1917;p92"/>
          <p:cNvGrpSpPr/>
          <p:nvPr/>
        </p:nvGrpSpPr>
        <p:grpSpPr>
          <a:xfrm>
            <a:off x="1241346" y="1540473"/>
            <a:ext cx="3330654" cy="586558"/>
            <a:chOff x="1241346" y="1540473"/>
            <a:chExt cx="3330654" cy="586558"/>
          </a:xfrm>
        </p:grpSpPr>
        <p:sp>
          <p:nvSpPr>
            <p:cNvPr id="1918" name="Google Shape;1918;p92"/>
            <p:cNvSpPr/>
            <p:nvPr/>
          </p:nvSpPr>
          <p:spPr>
            <a:xfrm flipH="1">
              <a:off x="1241346" y="1540473"/>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9" name="Google Shape;1919;p92"/>
            <p:cNvSpPr txBox="1"/>
            <p:nvPr/>
          </p:nvSpPr>
          <p:spPr>
            <a:xfrm>
              <a:off x="1825636" y="1623807"/>
              <a:ext cx="274636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Mendapatkan uang </a:t>
              </a:r>
              <a:r>
                <a:rPr lang="en-US" sz="1600" b="0" i="0" u="none" strike="noStrike" cap="none">
                  <a:solidFill>
                    <a:schemeClr val="accent5"/>
                  </a:solidFill>
                  <a:latin typeface="Arial"/>
                  <a:ea typeface="Arial"/>
                  <a:cs typeface="Arial"/>
                  <a:sym typeface="Arial"/>
                </a:rPr>
                <a:t>dengan mengolah barang bekas menjadi barang bernilai jual</a:t>
              </a:r>
              <a:endParaRPr sz="1600" b="0" i="0" u="none" strike="noStrike" cap="none">
                <a:solidFill>
                  <a:schemeClr val="accent5"/>
                </a:solidFill>
                <a:latin typeface="Arial"/>
                <a:ea typeface="Arial"/>
                <a:cs typeface="Arial"/>
                <a:sym typeface="Arial"/>
              </a:endParaRPr>
            </a:p>
          </p:txBody>
        </p:sp>
      </p:grpSp>
      <p:grpSp>
        <p:nvGrpSpPr>
          <p:cNvPr id="1920" name="Google Shape;1920;p92"/>
          <p:cNvGrpSpPr/>
          <p:nvPr/>
        </p:nvGrpSpPr>
        <p:grpSpPr>
          <a:xfrm>
            <a:off x="1241346" y="2822148"/>
            <a:ext cx="3330654" cy="586558"/>
            <a:chOff x="1241346" y="2822148"/>
            <a:chExt cx="3330654" cy="586558"/>
          </a:xfrm>
        </p:grpSpPr>
        <p:sp>
          <p:nvSpPr>
            <p:cNvPr id="1921" name="Google Shape;1921;p92"/>
            <p:cNvSpPr/>
            <p:nvPr/>
          </p:nvSpPr>
          <p:spPr>
            <a:xfrm flipH="1">
              <a:off x="1241346" y="2822148"/>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2" name="Google Shape;1922;p92"/>
            <p:cNvSpPr txBox="1"/>
            <p:nvPr/>
          </p:nvSpPr>
          <p:spPr>
            <a:xfrm>
              <a:off x="1825636" y="2877338"/>
              <a:ext cx="274636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Rumah menjadi lebih tertata dan renggang </a:t>
              </a:r>
              <a:r>
                <a:rPr lang="en-US" sz="1600" b="0" i="0" u="none" strike="noStrike" cap="none">
                  <a:solidFill>
                    <a:schemeClr val="accent5"/>
                  </a:solidFill>
                  <a:latin typeface="Arial"/>
                  <a:ea typeface="Arial"/>
                  <a:cs typeface="Arial"/>
                  <a:sym typeface="Arial"/>
                </a:rPr>
                <a:t>dengan minimnya barang – barang bekas</a:t>
              </a:r>
              <a:endParaRPr/>
            </a:p>
          </p:txBody>
        </p:sp>
      </p:grpSp>
      <p:grpSp>
        <p:nvGrpSpPr>
          <p:cNvPr id="1923" name="Google Shape;1923;p92"/>
          <p:cNvGrpSpPr/>
          <p:nvPr/>
        </p:nvGrpSpPr>
        <p:grpSpPr>
          <a:xfrm>
            <a:off x="4863246" y="2755398"/>
            <a:ext cx="3389503" cy="586558"/>
            <a:chOff x="4863246" y="2755398"/>
            <a:chExt cx="3389503" cy="586558"/>
          </a:xfrm>
        </p:grpSpPr>
        <p:sp>
          <p:nvSpPr>
            <p:cNvPr id="1924" name="Google Shape;1924;p92"/>
            <p:cNvSpPr/>
            <p:nvPr/>
          </p:nvSpPr>
          <p:spPr>
            <a:xfrm flipH="1">
              <a:off x="4863246" y="2755398"/>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5" name="Google Shape;1925;p92"/>
            <p:cNvSpPr txBox="1"/>
            <p:nvPr/>
          </p:nvSpPr>
          <p:spPr>
            <a:xfrm>
              <a:off x="5321191" y="2842462"/>
              <a:ext cx="2931558"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Meningkatkan kreativitas </a:t>
              </a:r>
              <a:r>
                <a:rPr lang="en-US" sz="1600" b="0" i="0" u="none" strike="noStrike" cap="none">
                  <a:solidFill>
                    <a:schemeClr val="accent5"/>
                  </a:solidFill>
                  <a:latin typeface="Arial"/>
                  <a:ea typeface="Arial"/>
                  <a:cs typeface="Arial"/>
                  <a:sym typeface="Arial"/>
                </a:rPr>
                <a:t>dengan memanfaatkan barang bekas yang ada menjadi barang bagus</a:t>
              </a:r>
              <a:endParaRPr sz="1600" b="0" i="0" u="none" strike="noStrike" cap="none">
                <a:solidFill>
                  <a:schemeClr val="accent1"/>
                </a:solidFill>
                <a:latin typeface="Arial"/>
                <a:ea typeface="Arial"/>
                <a:cs typeface="Arial"/>
                <a:sym typeface="Arial"/>
              </a:endParaRPr>
            </a:p>
          </p:txBody>
        </p:sp>
      </p:grpSp>
      <p:grpSp>
        <p:nvGrpSpPr>
          <p:cNvPr id="1926" name="Google Shape;1926;p92"/>
          <p:cNvGrpSpPr/>
          <p:nvPr/>
        </p:nvGrpSpPr>
        <p:grpSpPr>
          <a:xfrm>
            <a:off x="4863246" y="1581173"/>
            <a:ext cx="3921939" cy="586558"/>
            <a:chOff x="4863246" y="1581173"/>
            <a:chExt cx="3921939" cy="586558"/>
          </a:xfrm>
        </p:grpSpPr>
        <p:sp>
          <p:nvSpPr>
            <p:cNvPr id="1927" name="Google Shape;1927;p92"/>
            <p:cNvSpPr/>
            <p:nvPr/>
          </p:nvSpPr>
          <p:spPr>
            <a:xfrm flipH="1">
              <a:off x="4863246" y="1581173"/>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8" name="Google Shape;1928;p92"/>
            <p:cNvSpPr txBox="1"/>
            <p:nvPr/>
          </p:nvSpPr>
          <p:spPr>
            <a:xfrm>
              <a:off x="5321191" y="1623807"/>
              <a:ext cx="346399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Pengeluaran minim </a:t>
              </a:r>
              <a:r>
                <a:rPr lang="en-US" sz="1600" b="0" i="0" u="none" strike="noStrike" cap="none">
                  <a:solidFill>
                    <a:schemeClr val="accent5"/>
                  </a:solidFill>
                  <a:latin typeface="Arial"/>
                  <a:ea typeface="Arial"/>
                  <a:cs typeface="Arial"/>
                  <a:sym typeface="Arial"/>
                </a:rPr>
                <a:t>karena memanfaatkan barang bekas untuk kebutuhan hidup</a:t>
              </a:r>
              <a:endParaRPr sz="1600" b="0" i="0" u="none" strike="noStrike" cap="none">
                <a:solidFill>
                  <a:schemeClr val="accent5"/>
                </a:solidFill>
                <a:latin typeface="Arial"/>
                <a:ea typeface="Arial"/>
                <a:cs typeface="Arial"/>
                <a:sym typeface="Arial"/>
              </a:endParaRPr>
            </a:p>
          </p:txBody>
        </p:sp>
      </p:grpSp>
      <p:pic>
        <p:nvPicPr>
          <p:cNvPr id="1929" name="Google Shape;1929;p92"/>
          <p:cNvPicPr preferRelativeResize="0"/>
          <p:nvPr/>
        </p:nvPicPr>
        <p:blipFill rotWithShape="1">
          <a:blip r:embed="rId3">
            <a:alphaModFix/>
          </a:blip>
          <a:srcRect t="2713" b="2712"/>
          <a:stretch/>
        </p:blipFill>
        <p:spPr>
          <a:xfrm>
            <a:off x="-1455819" y="3770318"/>
            <a:ext cx="2903908" cy="2746364"/>
          </a:xfrm>
          <a:prstGeom prst="pie">
            <a:avLst>
              <a:gd name="adj1" fmla="val 16220310"/>
              <a:gd name="adj2" fmla="val 14250"/>
            </a:avLst>
          </a:prstGeom>
          <a:noFill/>
          <a:ln>
            <a:noFill/>
          </a:ln>
        </p:spPr>
      </p:pic>
      <p:pic>
        <p:nvPicPr>
          <p:cNvPr id="1930" name="Google Shape;1930;p92"/>
          <p:cNvPicPr preferRelativeResize="0"/>
          <p:nvPr/>
        </p:nvPicPr>
        <p:blipFill rotWithShape="1">
          <a:blip r:embed="rId4">
            <a:alphaModFix/>
          </a:blip>
          <a:srcRect/>
          <a:stretch/>
        </p:blipFill>
        <p:spPr>
          <a:xfrm>
            <a:off x="7678221" y="3718027"/>
            <a:ext cx="2931558" cy="2931558"/>
          </a:xfrm>
          <a:prstGeom prst="pie">
            <a:avLst>
              <a:gd name="adj1" fmla="val 10810871"/>
              <a:gd name="adj2" fmla="val 16200000"/>
            </a:avLst>
          </a:prstGeom>
          <a:noFill/>
          <a:ln>
            <a:noFill/>
          </a:ln>
        </p:spPr>
      </p:pic>
      <p:sp>
        <p:nvSpPr>
          <p:cNvPr id="1931" name="Google Shape;1931;p92"/>
          <p:cNvSpPr txBox="1">
            <a:spLocks noGrp="1"/>
          </p:cNvSpPr>
          <p:nvPr>
            <p:ph type="ctrTitle"/>
          </p:nvPr>
        </p:nvSpPr>
        <p:spPr>
          <a:xfrm>
            <a:off x="720000" y="452467"/>
            <a:ext cx="7704000" cy="907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700"/>
              <a:buNone/>
            </a:pPr>
            <a:r>
              <a:rPr lang="en-US" b="1">
                <a:latin typeface="Arial"/>
                <a:ea typeface="Arial"/>
                <a:cs typeface="Arial"/>
                <a:sym typeface="Arial"/>
              </a:rPr>
              <a:t>4 Manfaat </a:t>
            </a:r>
            <a:r>
              <a:rPr lang="en-US" b="1">
                <a:solidFill>
                  <a:schemeClr val="accent1"/>
                </a:solidFill>
                <a:latin typeface="Arial"/>
                <a:ea typeface="Arial"/>
                <a:cs typeface="Arial"/>
                <a:sym typeface="Arial"/>
              </a:rPr>
              <a:t>Reuse</a:t>
            </a:r>
            <a:endParaRPr b="1">
              <a:solidFill>
                <a:schemeClr val="accent1"/>
              </a:solidFill>
              <a:latin typeface="Arial"/>
              <a:ea typeface="Arial"/>
              <a:cs typeface="Arial"/>
              <a:sym typeface="Arial"/>
            </a:endParaRPr>
          </a:p>
        </p:txBody>
      </p:sp>
      <p:grpSp>
        <p:nvGrpSpPr>
          <p:cNvPr id="1932" name="Google Shape;1932;p92"/>
          <p:cNvGrpSpPr/>
          <p:nvPr/>
        </p:nvGrpSpPr>
        <p:grpSpPr>
          <a:xfrm>
            <a:off x="0" y="4662237"/>
            <a:ext cx="9144000" cy="481263"/>
            <a:chOff x="0" y="4662237"/>
            <a:chExt cx="9144000" cy="481263"/>
          </a:xfrm>
        </p:grpSpPr>
        <p:pic>
          <p:nvPicPr>
            <p:cNvPr id="1933" name="Google Shape;1933;p92"/>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1934" name="Google Shape;1934;p92"/>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931"/>
                                        </p:tgtEl>
                                        <p:attrNameLst>
                                          <p:attrName>style.visibility</p:attrName>
                                        </p:attrNameLst>
                                      </p:cBhvr>
                                      <p:to>
                                        <p:strVal val="visible"/>
                                      </p:to>
                                    </p:set>
                                    <p:anim calcmode="lin" valueType="num">
                                      <p:cBhvr additive="base">
                                        <p:cTn id="7" dur="500"/>
                                        <p:tgtEl>
                                          <p:spTgt spid="1931"/>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926"/>
                                        </p:tgtEl>
                                        <p:attrNameLst>
                                          <p:attrName>style.visibility</p:attrName>
                                        </p:attrNameLst>
                                      </p:cBhvr>
                                      <p:to>
                                        <p:strVal val="visible"/>
                                      </p:to>
                                    </p:set>
                                    <p:anim calcmode="lin" valueType="num">
                                      <p:cBhvr additive="base">
                                        <p:cTn id="12" dur="500"/>
                                        <p:tgtEl>
                                          <p:spTgt spid="1926"/>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917"/>
                                        </p:tgtEl>
                                        <p:attrNameLst>
                                          <p:attrName>style.visibility</p:attrName>
                                        </p:attrNameLst>
                                      </p:cBhvr>
                                      <p:to>
                                        <p:strVal val="visible"/>
                                      </p:to>
                                    </p:set>
                                    <p:anim calcmode="lin" valueType="num">
                                      <p:cBhvr additive="base">
                                        <p:cTn id="17" dur="500"/>
                                        <p:tgtEl>
                                          <p:spTgt spid="1917"/>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923"/>
                                        </p:tgtEl>
                                        <p:attrNameLst>
                                          <p:attrName>style.visibility</p:attrName>
                                        </p:attrNameLst>
                                      </p:cBhvr>
                                      <p:to>
                                        <p:strVal val="visible"/>
                                      </p:to>
                                    </p:set>
                                    <p:anim calcmode="lin" valueType="num">
                                      <p:cBhvr additive="base">
                                        <p:cTn id="22" dur="500"/>
                                        <p:tgtEl>
                                          <p:spTgt spid="1923"/>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920"/>
                                        </p:tgtEl>
                                        <p:attrNameLst>
                                          <p:attrName>style.visibility</p:attrName>
                                        </p:attrNameLst>
                                      </p:cBhvr>
                                      <p:to>
                                        <p:strVal val="visible"/>
                                      </p:to>
                                    </p:set>
                                    <p:anim calcmode="lin" valueType="num">
                                      <p:cBhvr additive="base">
                                        <p:cTn id="27" dur="500"/>
                                        <p:tgtEl>
                                          <p:spTgt spid="1920"/>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938"/>
        <p:cNvGrpSpPr/>
        <p:nvPr/>
      </p:nvGrpSpPr>
      <p:grpSpPr>
        <a:xfrm>
          <a:off x="0" y="0"/>
          <a:ext cx="0" cy="0"/>
          <a:chOff x="0" y="0"/>
          <a:chExt cx="0" cy="0"/>
        </a:xfrm>
      </p:grpSpPr>
      <p:sp>
        <p:nvSpPr>
          <p:cNvPr id="1939" name="Google Shape;1939;p93"/>
          <p:cNvSpPr/>
          <p:nvPr/>
        </p:nvSpPr>
        <p:spPr>
          <a:xfrm>
            <a:off x="-1235441" y="3550710"/>
            <a:ext cx="3028950" cy="185014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940" name="Google Shape;1940;p93" descr="Shape, background pattern&#10;&#10;Description automatically generated with medium confidence"/>
          <p:cNvPicPr preferRelativeResize="0"/>
          <p:nvPr/>
        </p:nvPicPr>
        <p:blipFill rotWithShape="1">
          <a:blip r:embed="rId3">
            <a:alphaModFix/>
          </a:blip>
          <a:srcRect/>
          <a:stretch/>
        </p:blipFill>
        <p:spPr>
          <a:xfrm>
            <a:off x="4162404" y="5024"/>
            <a:ext cx="982980" cy="974690"/>
          </a:xfrm>
          <a:prstGeom prst="rect">
            <a:avLst/>
          </a:prstGeom>
          <a:noFill/>
          <a:ln>
            <a:noFill/>
          </a:ln>
        </p:spPr>
      </p:pic>
      <p:pic>
        <p:nvPicPr>
          <p:cNvPr id="1941" name="Google Shape;1941;p93" descr="Shape, square&#10;&#10;Description automatically generated"/>
          <p:cNvPicPr preferRelativeResize="0"/>
          <p:nvPr/>
        </p:nvPicPr>
        <p:blipFill rotWithShape="1">
          <a:blip r:embed="rId4">
            <a:alphaModFix/>
          </a:blip>
          <a:srcRect/>
          <a:stretch/>
        </p:blipFill>
        <p:spPr>
          <a:xfrm>
            <a:off x="3203116" y="3165"/>
            <a:ext cx="978408" cy="978408"/>
          </a:xfrm>
          <a:prstGeom prst="rect">
            <a:avLst/>
          </a:prstGeom>
          <a:noFill/>
          <a:ln>
            <a:noFill/>
          </a:ln>
        </p:spPr>
      </p:pic>
      <p:pic>
        <p:nvPicPr>
          <p:cNvPr id="1942" name="Google Shape;1942;p93" descr="Bubble chart&#10;&#10;Description automatically generated"/>
          <p:cNvPicPr preferRelativeResize="0"/>
          <p:nvPr/>
        </p:nvPicPr>
        <p:blipFill rotWithShape="1">
          <a:blip r:embed="rId5">
            <a:alphaModFix/>
          </a:blip>
          <a:srcRect/>
          <a:stretch/>
        </p:blipFill>
        <p:spPr>
          <a:xfrm rot="2700000">
            <a:off x="6655148" y="2598209"/>
            <a:ext cx="2011205" cy="2011205"/>
          </a:xfrm>
          <a:prstGeom prst="rect">
            <a:avLst/>
          </a:prstGeom>
          <a:noFill/>
          <a:ln>
            <a:noFill/>
          </a:ln>
        </p:spPr>
      </p:pic>
      <p:pic>
        <p:nvPicPr>
          <p:cNvPr id="1943" name="Google Shape;1943;p93" descr="Shape&#10;&#10;Description automatically generated with low confidence"/>
          <p:cNvPicPr preferRelativeResize="0"/>
          <p:nvPr/>
        </p:nvPicPr>
        <p:blipFill rotWithShape="1">
          <a:blip r:embed="rId6">
            <a:alphaModFix/>
          </a:blip>
          <a:srcRect/>
          <a:stretch/>
        </p:blipFill>
        <p:spPr>
          <a:xfrm>
            <a:off x="1260665" y="0"/>
            <a:ext cx="978408" cy="978408"/>
          </a:xfrm>
          <a:prstGeom prst="rect">
            <a:avLst/>
          </a:prstGeom>
          <a:noFill/>
          <a:ln>
            <a:noFill/>
          </a:ln>
        </p:spPr>
      </p:pic>
      <p:pic>
        <p:nvPicPr>
          <p:cNvPr id="1944" name="Google Shape;1944;p93" descr="A picture containing pie chart&#10;&#10;Description automatically generated"/>
          <p:cNvPicPr preferRelativeResize="0"/>
          <p:nvPr/>
        </p:nvPicPr>
        <p:blipFill rotWithShape="1">
          <a:blip r:embed="rId7">
            <a:alphaModFix/>
          </a:blip>
          <a:srcRect/>
          <a:stretch/>
        </p:blipFill>
        <p:spPr>
          <a:xfrm>
            <a:off x="279034" y="0"/>
            <a:ext cx="978408" cy="978408"/>
          </a:xfrm>
          <a:prstGeom prst="rect">
            <a:avLst/>
          </a:prstGeom>
          <a:noFill/>
          <a:ln>
            <a:noFill/>
          </a:ln>
        </p:spPr>
      </p:pic>
      <p:sp>
        <p:nvSpPr>
          <p:cNvPr id="1945" name="Google Shape;1945;p93"/>
          <p:cNvSpPr/>
          <p:nvPr/>
        </p:nvSpPr>
        <p:spPr>
          <a:xfrm rot="5400000">
            <a:off x="-521701" y="-469816"/>
            <a:ext cx="1841676" cy="1084319"/>
          </a:xfrm>
          <a:prstGeom prst="triangle">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46" name="Google Shape;1946;p93"/>
          <p:cNvSpPr/>
          <p:nvPr/>
        </p:nvSpPr>
        <p:spPr>
          <a:xfrm rot="5400000">
            <a:off x="4757026" y="-483262"/>
            <a:ext cx="1841676" cy="1084319"/>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47" name="Google Shape;1947;p93"/>
          <p:cNvSpPr/>
          <p:nvPr/>
        </p:nvSpPr>
        <p:spPr>
          <a:xfrm rot="5400000">
            <a:off x="42445" y="265186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48" name="Google Shape;1948;p93"/>
          <p:cNvSpPr/>
          <p:nvPr/>
        </p:nvSpPr>
        <p:spPr>
          <a:xfrm rot="5400000">
            <a:off x="42445" y="3352480"/>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49" name="Google Shape;1949;p93"/>
          <p:cNvSpPr/>
          <p:nvPr/>
        </p:nvSpPr>
        <p:spPr>
          <a:xfrm rot="5400000">
            <a:off x="42445" y="4053101"/>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50" name="Google Shape;1950;p93"/>
          <p:cNvSpPr/>
          <p:nvPr/>
        </p:nvSpPr>
        <p:spPr>
          <a:xfrm rot="5400000">
            <a:off x="42445" y="4753722"/>
            <a:ext cx="713381" cy="1084319"/>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51" name="Google Shape;1951;p93"/>
          <p:cNvSpPr/>
          <p:nvPr/>
        </p:nvSpPr>
        <p:spPr>
          <a:xfrm rot="5400000">
            <a:off x="2214349" y="4418"/>
            <a:ext cx="993181" cy="957456"/>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52" name="Google Shape;1952;p93"/>
          <p:cNvSpPr txBox="1"/>
          <p:nvPr/>
        </p:nvSpPr>
        <p:spPr>
          <a:xfrm>
            <a:off x="1043661" y="1723009"/>
            <a:ext cx="5297318"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5"/>
              </a:buClr>
              <a:buSzPts val="3600"/>
              <a:buFont typeface="Londrina Solid"/>
              <a:buNone/>
            </a:pPr>
            <a:r>
              <a:rPr lang="en-US" sz="8800" b="1" i="0" u="none" strike="noStrike" cap="none" dirty="0">
                <a:solidFill>
                  <a:schemeClr val="accent5"/>
                </a:solidFill>
                <a:latin typeface="Arial"/>
                <a:ea typeface="Arial"/>
                <a:cs typeface="Arial"/>
                <a:sym typeface="Arial"/>
              </a:rPr>
              <a:t>4</a:t>
            </a:r>
            <a:endParaRPr dirty="0"/>
          </a:p>
          <a:p>
            <a:pPr marL="0" marR="0" lvl="0" indent="0" algn="ctr" rtl="0">
              <a:lnSpc>
                <a:spcPct val="100000"/>
              </a:lnSpc>
              <a:spcBef>
                <a:spcPts val="0"/>
              </a:spcBef>
              <a:spcAft>
                <a:spcPts val="0"/>
              </a:spcAft>
              <a:buClr>
                <a:schemeClr val="accent5"/>
              </a:buClr>
              <a:buSzPts val="3600"/>
              <a:buFont typeface="Londrina Solid"/>
              <a:buNone/>
            </a:pPr>
            <a:r>
              <a:rPr lang="en-US" sz="3600" b="1" i="0" u="none" strike="noStrike" cap="none" dirty="0">
                <a:solidFill>
                  <a:schemeClr val="accent5"/>
                </a:solidFill>
                <a:latin typeface="Arial"/>
                <a:ea typeface="Arial"/>
                <a:cs typeface="Arial"/>
                <a:sym typeface="Arial"/>
              </a:rPr>
              <a:t>Recycling</a:t>
            </a:r>
            <a:endParaRPr sz="3600" b="1" i="0" u="none" strike="noStrike" cap="none" dirty="0">
              <a:solidFill>
                <a:schemeClr val="accent1"/>
              </a:solidFill>
              <a:latin typeface="Arial"/>
              <a:ea typeface="Arial"/>
              <a:cs typeface="Arial"/>
              <a:sym typeface="Arial"/>
            </a:endParaRPr>
          </a:p>
        </p:txBody>
      </p:sp>
      <p:grpSp>
        <p:nvGrpSpPr>
          <p:cNvPr id="1953" name="Google Shape;1953;p93"/>
          <p:cNvGrpSpPr/>
          <p:nvPr/>
        </p:nvGrpSpPr>
        <p:grpSpPr>
          <a:xfrm>
            <a:off x="0" y="4662237"/>
            <a:ext cx="9144000" cy="481263"/>
            <a:chOff x="0" y="4662237"/>
            <a:chExt cx="9144000" cy="481263"/>
          </a:xfrm>
        </p:grpSpPr>
        <p:pic>
          <p:nvPicPr>
            <p:cNvPr id="1954" name="Google Shape;1954;p93"/>
            <p:cNvPicPr preferRelativeResize="0"/>
            <p:nvPr/>
          </p:nvPicPr>
          <p:blipFill rotWithShape="1">
            <a:blip r:embed="rId8">
              <a:alphaModFix/>
            </a:blip>
            <a:srcRect/>
            <a:stretch/>
          </p:blipFill>
          <p:spPr>
            <a:xfrm>
              <a:off x="0" y="4662237"/>
              <a:ext cx="9144000" cy="481263"/>
            </a:xfrm>
            <a:prstGeom prst="rect">
              <a:avLst/>
            </a:prstGeom>
            <a:noFill/>
            <a:ln>
              <a:noFill/>
            </a:ln>
          </p:spPr>
        </p:pic>
        <p:sp>
          <p:nvSpPr>
            <p:cNvPr id="1955" name="Google Shape;1955;p93"/>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52"/>
                                        </p:tgtEl>
                                        <p:attrNameLst>
                                          <p:attrName>style.visibility</p:attrName>
                                        </p:attrNameLst>
                                      </p:cBhvr>
                                      <p:to>
                                        <p:strVal val="visible"/>
                                      </p:to>
                                    </p:set>
                                    <p:animEffect transition="in" filter="fade">
                                      <p:cBhvr>
                                        <p:cTn id="7" dur="500"/>
                                        <p:tgtEl>
                                          <p:spTgt spid="19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959"/>
        <p:cNvGrpSpPr/>
        <p:nvPr/>
      </p:nvGrpSpPr>
      <p:grpSpPr>
        <a:xfrm>
          <a:off x="0" y="0"/>
          <a:ext cx="0" cy="0"/>
          <a:chOff x="0" y="0"/>
          <a:chExt cx="0" cy="0"/>
        </a:xfrm>
      </p:grpSpPr>
      <p:sp>
        <p:nvSpPr>
          <p:cNvPr id="1960" name="Google Shape;1960;p94"/>
          <p:cNvSpPr txBox="1">
            <a:spLocks noGrp="1"/>
          </p:cNvSpPr>
          <p:nvPr>
            <p:ph type="title"/>
          </p:nvPr>
        </p:nvSpPr>
        <p:spPr>
          <a:xfrm>
            <a:off x="713225" y="2266950"/>
            <a:ext cx="3858900" cy="2027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t>A PICTURE ALWAYS REINFORCES THE CONCEPT</a:t>
            </a:r>
            <a:endParaRPr/>
          </a:p>
        </p:txBody>
      </p:sp>
      <p:pic>
        <p:nvPicPr>
          <p:cNvPr id="1961" name="Google Shape;1961;p94"/>
          <p:cNvPicPr preferRelativeResize="0"/>
          <p:nvPr/>
        </p:nvPicPr>
        <p:blipFill rotWithShape="1">
          <a:blip r:embed="rId3">
            <a:alphaModFix/>
          </a:blip>
          <a:srcRect/>
          <a:stretch/>
        </p:blipFill>
        <p:spPr>
          <a:xfrm>
            <a:off x="3308365" y="-16493"/>
            <a:ext cx="6843923" cy="5159993"/>
          </a:xfrm>
          <a:prstGeom prst="rect">
            <a:avLst/>
          </a:prstGeom>
          <a:noFill/>
          <a:ln>
            <a:noFill/>
          </a:ln>
        </p:spPr>
      </p:pic>
      <p:sp>
        <p:nvSpPr>
          <p:cNvPr id="1962" name="Google Shape;1962;p94"/>
          <p:cNvSpPr/>
          <p:nvPr/>
        </p:nvSpPr>
        <p:spPr>
          <a:xfrm>
            <a:off x="-603504" y="-18669"/>
            <a:ext cx="4572000" cy="5162169"/>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963" name="Google Shape;1963;p94"/>
          <p:cNvSpPr/>
          <p:nvPr/>
        </p:nvSpPr>
        <p:spPr>
          <a:xfrm>
            <a:off x="-629426" y="2380343"/>
            <a:ext cx="4572000" cy="2763157"/>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64" name="Google Shape;1964;p94"/>
          <p:cNvSpPr txBox="1"/>
          <p:nvPr/>
        </p:nvSpPr>
        <p:spPr>
          <a:xfrm>
            <a:off x="0" y="848850"/>
            <a:ext cx="3858900" cy="2248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1600"/>
              </a:spcAft>
              <a:buNone/>
            </a:pPr>
            <a:r>
              <a:rPr lang="en-US" sz="1800" b="1" i="0" u="none" strike="noStrike" cap="none">
                <a:solidFill>
                  <a:schemeClr val="accent5"/>
                </a:solidFill>
                <a:latin typeface="Open Sans"/>
                <a:ea typeface="Open Sans"/>
                <a:cs typeface="Open Sans"/>
                <a:sym typeface="Open Sans"/>
              </a:rPr>
              <a:t>Recycle </a:t>
            </a:r>
            <a:r>
              <a:rPr lang="en-US" sz="1800" b="0" i="0" u="none" strike="noStrike" cap="none">
                <a:solidFill>
                  <a:schemeClr val="accent5"/>
                </a:solidFill>
                <a:latin typeface="Open Sans"/>
                <a:ea typeface="Open Sans"/>
                <a:cs typeface="Open Sans"/>
                <a:sym typeface="Open Sans"/>
              </a:rPr>
              <a:t>merupakan sebuah upaya untuk mengolah kembali atau </a:t>
            </a:r>
            <a:r>
              <a:rPr lang="en-US" sz="1800" b="0" i="0" u="none" strike="noStrike" cap="none">
                <a:solidFill>
                  <a:srgbClr val="000000"/>
                </a:solidFill>
                <a:latin typeface="Open Sans"/>
                <a:ea typeface="Open Sans"/>
                <a:cs typeface="Open Sans"/>
                <a:sym typeface="Open Sans"/>
              </a:rPr>
              <a:t>mendaur ulang limbah yang sudah tak terpakai dari hasil aktivitas manusia, baik rumah tangga maupun produksi menjadi sesuatu yang dapat digunakan dan memiliki nilai jual.</a:t>
            </a:r>
            <a:r>
              <a:rPr lang="en-US" sz="1800" b="1" i="0" u="none" strike="noStrike" cap="none">
                <a:solidFill>
                  <a:schemeClr val="accent5"/>
                </a:solidFill>
                <a:latin typeface="Open Sans"/>
                <a:ea typeface="Open Sans"/>
                <a:cs typeface="Open Sans"/>
                <a:sym typeface="Open Sans"/>
              </a:rPr>
              <a:t> </a:t>
            </a:r>
            <a:endParaRPr sz="1800" b="0" i="0" u="none" strike="noStrike" cap="none">
              <a:solidFill>
                <a:schemeClr val="accent5"/>
              </a:solidFill>
              <a:latin typeface="Open Sans"/>
              <a:ea typeface="Open Sans"/>
              <a:cs typeface="Open Sans"/>
              <a:sym typeface="Open Sans"/>
            </a:endParaRPr>
          </a:p>
        </p:txBody>
      </p:sp>
      <p:pic>
        <p:nvPicPr>
          <p:cNvPr id="1965" name="Google Shape;1965;p94"/>
          <p:cNvPicPr preferRelativeResize="0"/>
          <p:nvPr/>
        </p:nvPicPr>
        <p:blipFill rotWithShape="1">
          <a:blip r:embed="rId4">
            <a:alphaModFix/>
          </a:blip>
          <a:srcRect/>
          <a:stretch/>
        </p:blipFill>
        <p:spPr>
          <a:xfrm>
            <a:off x="3967524" y="3864269"/>
            <a:ext cx="1279231" cy="1279231"/>
          </a:xfrm>
          <a:prstGeom prst="rect">
            <a:avLst/>
          </a:prstGeom>
          <a:noFill/>
          <a:ln>
            <a:noFill/>
          </a:ln>
        </p:spPr>
      </p:pic>
      <p:sp>
        <p:nvSpPr>
          <p:cNvPr id="1966" name="Google Shape;1966;p94"/>
          <p:cNvSpPr/>
          <p:nvPr/>
        </p:nvSpPr>
        <p:spPr>
          <a:xfrm>
            <a:off x="3967524" y="2800417"/>
            <a:ext cx="1279231" cy="1073580"/>
          </a:xfrm>
          <a:prstGeom prst="triangle">
            <a:avLst>
              <a:gd name="adj" fmla="val 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967" name="Google Shape;1967;p94"/>
          <p:cNvGrpSpPr/>
          <p:nvPr/>
        </p:nvGrpSpPr>
        <p:grpSpPr>
          <a:xfrm>
            <a:off x="0" y="4662237"/>
            <a:ext cx="9144000" cy="481263"/>
            <a:chOff x="0" y="4662237"/>
            <a:chExt cx="9144000" cy="481263"/>
          </a:xfrm>
        </p:grpSpPr>
        <p:pic>
          <p:nvPicPr>
            <p:cNvPr id="1968" name="Google Shape;1968;p94"/>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1969" name="Google Shape;1969;p94"/>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400"/>
                                  </p:stCondLst>
                                  <p:childTnLst>
                                    <p:set>
                                      <p:cBhvr>
                                        <p:cTn id="6" dur="1" fill="hold">
                                          <p:stCondLst>
                                            <p:cond delay="0"/>
                                          </p:stCondLst>
                                        </p:cTn>
                                        <p:tgtEl>
                                          <p:spTgt spid="1964"/>
                                        </p:tgtEl>
                                        <p:attrNameLst>
                                          <p:attrName>style.visibility</p:attrName>
                                        </p:attrNameLst>
                                      </p:cBhvr>
                                      <p:to>
                                        <p:strVal val="visible"/>
                                      </p:to>
                                    </p:set>
                                    <p:anim calcmode="lin" valueType="num">
                                      <p:cBhvr additive="base">
                                        <p:cTn id="7" dur="500"/>
                                        <p:tgtEl>
                                          <p:spTgt spid="1964"/>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973"/>
        <p:cNvGrpSpPr/>
        <p:nvPr/>
      </p:nvGrpSpPr>
      <p:grpSpPr>
        <a:xfrm>
          <a:off x="0" y="0"/>
          <a:ext cx="0" cy="0"/>
          <a:chOff x="0" y="0"/>
          <a:chExt cx="0" cy="0"/>
        </a:xfrm>
      </p:grpSpPr>
      <p:grpSp>
        <p:nvGrpSpPr>
          <p:cNvPr id="1974" name="Google Shape;1974;p95"/>
          <p:cNvGrpSpPr/>
          <p:nvPr/>
        </p:nvGrpSpPr>
        <p:grpSpPr>
          <a:xfrm>
            <a:off x="1241346" y="1242142"/>
            <a:ext cx="3330654" cy="586558"/>
            <a:chOff x="1241346" y="1242142"/>
            <a:chExt cx="3330654" cy="586558"/>
          </a:xfrm>
        </p:grpSpPr>
        <p:sp>
          <p:nvSpPr>
            <p:cNvPr id="1975" name="Google Shape;1975;p95"/>
            <p:cNvSpPr/>
            <p:nvPr/>
          </p:nvSpPr>
          <p:spPr>
            <a:xfrm flipH="1">
              <a:off x="1241346" y="1242142"/>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6" name="Google Shape;1976;p95"/>
            <p:cNvSpPr txBox="1"/>
            <p:nvPr/>
          </p:nvSpPr>
          <p:spPr>
            <a:xfrm>
              <a:off x="1825636" y="1325476"/>
              <a:ext cx="274636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Hemat energi </a:t>
              </a:r>
              <a:r>
                <a:rPr lang="en-US" sz="1600" b="0" i="0" u="none" strike="noStrike" cap="none">
                  <a:solidFill>
                    <a:schemeClr val="accent5"/>
                  </a:solidFill>
                  <a:latin typeface="Arial"/>
                  <a:ea typeface="Arial"/>
                  <a:cs typeface="Arial"/>
                  <a:sym typeface="Arial"/>
                </a:rPr>
                <a:t>dengan memanfaatkan limbah bahan baku tanpa memproduksi bahan baku baru</a:t>
              </a:r>
              <a:endParaRPr sz="1600" b="0" i="0" u="none" strike="noStrike" cap="none">
                <a:solidFill>
                  <a:schemeClr val="accent5"/>
                </a:solidFill>
                <a:latin typeface="Arial"/>
                <a:ea typeface="Arial"/>
                <a:cs typeface="Arial"/>
                <a:sym typeface="Arial"/>
              </a:endParaRPr>
            </a:p>
          </p:txBody>
        </p:sp>
      </p:grpSp>
      <p:grpSp>
        <p:nvGrpSpPr>
          <p:cNvPr id="1977" name="Google Shape;1977;p95"/>
          <p:cNvGrpSpPr/>
          <p:nvPr/>
        </p:nvGrpSpPr>
        <p:grpSpPr>
          <a:xfrm>
            <a:off x="1241346" y="2918901"/>
            <a:ext cx="3330654" cy="720251"/>
            <a:chOff x="1241346" y="2918901"/>
            <a:chExt cx="3330654" cy="720251"/>
          </a:xfrm>
        </p:grpSpPr>
        <p:sp>
          <p:nvSpPr>
            <p:cNvPr id="1978" name="Google Shape;1978;p95"/>
            <p:cNvSpPr/>
            <p:nvPr/>
          </p:nvSpPr>
          <p:spPr>
            <a:xfrm flipH="1">
              <a:off x="1241346" y="3052594"/>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9" name="Google Shape;1979;p95"/>
            <p:cNvSpPr txBox="1"/>
            <p:nvPr/>
          </p:nvSpPr>
          <p:spPr>
            <a:xfrm>
              <a:off x="1825636" y="2918901"/>
              <a:ext cx="274636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Hemat sumber daya alam </a:t>
              </a:r>
              <a:r>
                <a:rPr lang="en-US" sz="1600" b="0" i="0" u="none" strike="noStrike" cap="none">
                  <a:solidFill>
                    <a:schemeClr val="accent5"/>
                  </a:solidFill>
                  <a:latin typeface="Arial"/>
                  <a:ea typeface="Arial"/>
                  <a:cs typeface="Arial"/>
                  <a:sym typeface="Arial"/>
                </a:rPr>
                <a:t>dengan memproduksi produk baru tanpa harus menggunakan hasil alam sebagai bahan mentah</a:t>
              </a:r>
              <a:endParaRPr sz="1600" b="0" i="0" u="none" strike="noStrike" cap="none">
                <a:solidFill>
                  <a:schemeClr val="accent5"/>
                </a:solidFill>
                <a:latin typeface="Arial"/>
                <a:ea typeface="Arial"/>
                <a:cs typeface="Arial"/>
                <a:sym typeface="Arial"/>
              </a:endParaRPr>
            </a:p>
          </p:txBody>
        </p:sp>
      </p:grpSp>
      <p:grpSp>
        <p:nvGrpSpPr>
          <p:cNvPr id="1980" name="Google Shape;1980;p95"/>
          <p:cNvGrpSpPr/>
          <p:nvPr/>
        </p:nvGrpSpPr>
        <p:grpSpPr>
          <a:xfrm>
            <a:off x="4863246" y="2896894"/>
            <a:ext cx="3389503" cy="675508"/>
            <a:chOff x="4863246" y="2896894"/>
            <a:chExt cx="3389503" cy="675508"/>
          </a:xfrm>
        </p:grpSpPr>
        <p:sp>
          <p:nvSpPr>
            <p:cNvPr id="1981" name="Google Shape;1981;p95"/>
            <p:cNvSpPr/>
            <p:nvPr/>
          </p:nvSpPr>
          <p:spPr>
            <a:xfrm flipH="1">
              <a:off x="4863246" y="2985844"/>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2" name="Google Shape;1982;p95"/>
            <p:cNvSpPr txBox="1"/>
            <p:nvPr/>
          </p:nvSpPr>
          <p:spPr>
            <a:xfrm>
              <a:off x="5321191" y="2896894"/>
              <a:ext cx="2931558"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Menghindari penimbunan sampah </a:t>
              </a:r>
              <a:r>
                <a:rPr lang="en-US" sz="1600" b="0" i="0" u="none" strike="noStrike" cap="none">
                  <a:solidFill>
                    <a:schemeClr val="accent5"/>
                  </a:solidFill>
                  <a:latin typeface="Arial"/>
                  <a:ea typeface="Arial"/>
                  <a:cs typeface="Arial"/>
                  <a:sym typeface="Arial"/>
                </a:rPr>
                <a:t>dengan penyortiran sampah yang tidak dapat maupun dapat didaur ulang</a:t>
              </a:r>
              <a:endParaRPr sz="1600" b="0" i="0" u="none" strike="noStrike" cap="none">
                <a:solidFill>
                  <a:schemeClr val="accent1"/>
                </a:solidFill>
                <a:latin typeface="Arial"/>
                <a:ea typeface="Arial"/>
                <a:cs typeface="Arial"/>
                <a:sym typeface="Arial"/>
              </a:endParaRPr>
            </a:p>
          </p:txBody>
        </p:sp>
      </p:grpSp>
      <p:grpSp>
        <p:nvGrpSpPr>
          <p:cNvPr id="1983" name="Google Shape;1983;p95"/>
          <p:cNvGrpSpPr/>
          <p:nvPr/>
        </p:nvGrpSpPr>
        <p:grpSpPr>
          <a:xfrm>
            <a:off x="4863246" y="1282842"/>
            <a:ext cx="3921939" cy="586558"/>
            <a:chOff x="4863246" y="1282842"/>
            <a:chExt cx="3921939" cy="586558"/>
          </a:xfrm>
        </p:grpSpPr>
        <p:sp>
          <p:nvSpPr>
            <p:cNvPr id="1984" name="Google Shape;1984;p95"/>
            <p:cNvSpPr/>
            <p:nvPr/>
          </p:nvSpPr>
          <p:spPr>
            <a:xfrm flipH="1">
              <a:off x="4863246" y="1282842"/>
              <a:ext cx="293166" cy="586558"/>
            </a:xfrm>
            <a:custGeom>
              <a:avLst/>
              <a:gdLst/>
              <a:ahLst/>
              <a:cxnLst/>
              <a:rect l="l" t="t" r="r" b="b"/>
              <a:pathLst>
                <a:path w="20803" h="41622" extrusionOk="0">
                  <a:moveTo>
                    <a:pt x="20803" y="0"/>
                  </a:moveTo>
                  <a:lnTo>
                    <a:pt x="1" y="20819"/>
                  </a:lnTo>
                  <a:lnTo>
                    <a:pt x="20803" y="41621"/>
                  </a:lnTo>
                  <a:lnTo>
                    <a:pt x="2080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5" name="Google Shape;1985;p95"/>
            <p:cNvSpPr txBox="1"/>
            <p:nvPr/>
          </p:nvSpPr>
          <p:spPr>
            <a:xfrm>
              <a:off x="5321191" y="1325476"/>
              <a:ext cx="3463994" cy="31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Londrina Solid"/>
                <a:buNone/>
              </a:pPr>
              <a:r>
                <a:rPr lang="en-US" sz="1600" b="1" i="0" u="none" strike="noStrike" cap="none">
                  <a:solidFill>
                    <a:schemeClr val="accent1"/>
                  </a:solidFill>
                  <a:latin typeface="Arial"/>
                  <a:ea typeface="Arial"/>
                  <a:cs typeface="Arial"/>
                  <a:sym typeface="Arial"/>
                </a:rPr>
                <a:t>Menjaga kelestarian lingkungan </a:t>
              </a:r>
              <a:r>
                <a:rPr lang="en-US" sz="1600" b="0" i="0" u="none" strike="noStrike" cap="none">
                  <a:solidFill>
                    <a:schemeClr val="accent5"/>
                  </a:solidFill>
                  <a:latin typeface="Arial"/>
                  <a:ea typeface="Arial"/>
                  <a:cs typeface="Arial"/>
                  <a:sym typeface="Arial"/>
                </a:rPr>
                <a:t>Dengan penghematan penggunaan sumber daya alam, hal ini dengan sendirinya juga merupakan upaya menjaga kelestarian alam</a:t>
              </a:r>
              <a:endParaRPr sz="1600" b="0" i="0" u="none" strike="noStrike" cap="none">
                <a:solidFill>
                  <a:schemeClr val="accent5"/>
                </a:solidFill>
                <a:latin typeface="Arial"/>
                <a:ea typeface="Arial"/>
                <a:cs typeface="Arial"/>
                <a:sym typeface="Arial"/>
              </a:endParaRPr>
            </a:p>
          </p:txBody>
        </p:sp>
      </p:grpSp>
      <p:pic>
        <p:nvPicPr>
          <p:cNvPr id="1986" name="Google Shape;1986;p95"/>
          <p:cNvPicPr preferRelativeResize="0"/>
          <p:nvPr/>
        </p:nvPicPr>
        <p:blipFill rotWithShape="1">
          <a:blip r:embed="rId3">
            <a:alphaModFix/>
          </a:blip>
          <a:srcRect t="2713" b="2712"/>
          <a:stretch/>
        </p:blipFill>
        <p:spPr>
          <a:xfrm>
            <a:off x="-1455819" y="3770318"/>
            <a:ext cx="2903908" cy="2746364"/>
          </a:xfrm>
          <a:prstGeom prst="pie">
            <a:avLst>
              <a:gd name="adj1" fmla="val 16220310"/>
              <a:gd name="adj2" fmla="val 14250"/>
            </a:avLst>
          </a:prstGeom>
          <a:noFill/>
          <a:ln>
            <a:noFill/>
          </a:ln>
        </p:spPr>
      </p:pic>
      <p:pic>
        <p:nvPicPr>
          <p:cNvPr id="1987" name="Google Shape;1987;p95"/>
          <p:cNvPicPr preferRelativeResize="0"/>
          <p:nvPr/>
        </p:nvPicPr>
        <p:blipFill rotWithShape="1">
          <a:blip r:embed="rId4">
            <a:alphaModFix/>
          </a:blip>
          <a:srcRect/>
          <a:stretch/>
        </p:blipFill>
        <p:spPr>
          <a:xfrm>
            <a:off x="7678221" y="3718027"/>
            <a:ext cx="2931558" cy="2931558"/>
          </a:xfrm>
          <a:prstGeom prst="pie">
            <a:avLst>
              <a:gd name="adj1" fmla="val 10810871"/>
              <a:gd name="adj2" fmla="val 16200000"/>
            </a:avLst>
          </a:prstGeom>
          <a:noFill/>
          <a:ln>
            <a:noFill/>
          </a:ln>
        </p:spPr>
      </p:pic>
      <p:sp>
        <p:nvSpPr>
          <p:cNvPr id="1988" name="Google Shape;1988;p95"/>
          <p:cNvSpPr txBox="1">
            <a:spLocks noGrp="1"/>
          </p:cNvSpPr>
          <p:nvPr>
            <p:ph type="ctrTitle"/>
          </p:nvPr>
        </p:nvSpPr>
        <p:spPr>
          <a:xfrm>
            <a:off x="720000" y="452467"/>
            <a:ext cx="7704000" cy="907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700"/>
              <a:buNone/>
            </a:pPr>
            <a:r>
              <a:rPr lang="en-US" b="1">
                <a:latin typeface="Arial"/>
                <a:ea typeface="Arial"/>
                <a:cs typeface="Arial"/>
                <a:sym typeface="Arial"/>
              </a:rPr>
              <a:t>4 Manfaat </a:t>
            </a:r>
            <a:r>
              <a:rPr lang="en-US" b="1">
                <a:solidFill>
                  <a:schemeClr val="accent1"/>
                </a:solidFill>
                <a:latin typeface="Arial"/>
                <a:ea typeface="Arial"/>
                <a:cs typeface="Arial"/>
                <a:sym typeface="Arial"/>
              </a:rPr>
              <a:t>Recycling</a:t>
            </a:r>
            <a:endParaRPr b="1">
              <a:solidFill>
                <a:schemeClr val="accent1"/>
              </a:solidFill>
              <a:latin typeface="Arial"/>
              <a:ea typeface="Arial"/>
              <a:cs typeface="Arial"/>
              <a:sym typeface="Arial"/>
            </a:endParaRPr>
          </a:p>
        </p:txBody>
      </p:sp>
      <p:sp>
        <p:nvSpPr>
          <p:cNvPr id="1989" name="Google Shape;1989;p95"/>
          <p:cNvSpPr/>
          <p:nvPr/>
        </p:nvSpPr>
        <p:spPr>
          <a:xfrm>
            <a:off x="0" y="-16137"/>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90" name="Google Shape;1990;p95"/>
          <p:cNvSpPr/>
          <p:nvPr/>
        </p:nvSpPr>
        <p:spPr>
          <a:xfrm>
            <a:off x="909324" y="-11575"/>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91" name="Google Shape;1991;p95"/>
          <p:cNvSpPr/>
          <p:nvPr/>
        </p:nvSpPr>
        <p:spPr>
          <a:xfrm>
            <a:off x="1804677" y="-11575"/>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92" name="Google Shape;1992;p95"/>
          <p:cNvSpPr/>
          <p:nvPr/>
        </p:nvSpPr>
        <p:spPr>
          <a:xfrm>
            <a:off x="2714001" y="-7013"/>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93" name="Google Shape;1993;p95"/>
          <p:cNvSpPr/>
          <p:nvPr/>
        </p:nvSpPr>
        <p:spPr>
          <a:xfrm>
            <a:off x="3609354" y="-7013"/>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94" name="Google Shape;1994;p95"/>
          <p:cNvSpPr/>
          <p:nvPr/>
        </p:nvSpPr>
        <p:spPr>
          <a:xfrm>
            <a:off x="4518678" y="-2451"/>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95" name="Google Shape;1995;p95"/>
          <p:cNvSpPr/>
          <p:nvPr/>
        </p:nvSpPr>
        <p:spPr>
          <a:xfrm>
            <a:off x="5414031" y="-2451"/>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96" name="Google Shape;1996;p95"/>
          <p:cNvSpPr/>
          <p:nvPr/>
        </p:nvSpPr>
        <p:spPr>
          <a:xfrm>
            <a:off x="6323355" y="2111"/>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97" name="Google Shape;1997;p95"/>
          <p:cNvSpPr/>
          <p:nvPr/>
        </p:nvSpPr>
        <p:spPr>
          <a:xfrm>
            <a:off x="7218708" y="2111"/>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98" name="Google Shape;1998;p95"/>
          <p:cNvSpPr/>
          <p:nvPr/>
        </p:nvSpPr>
        <p:spPr>
          <a:xfrm>
            <a:off x="8128032" y="6673"/>
            <a:ext cx="1015968"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999" name="Google Shape;1999;p95"/>
          <p:cNvGrpSpPr/>
          <p:nvPr/>
        </p:nvGrpSpPr>
        <p:grpSpPr>
          <a:xfrm>
            <a:off x="0" y="4662237"/>
            <a:ext cx="9144000" cy="481263"/>
            <a:chOff x="0" y="4662237"/>
            <a:chExt cx="9144000" cy="481263"/>
          </a:xfrm>
        </p:grpSpPr>
        <p:pic>
          <p:nvPicPr>
            <p:cNvPr id="2000" name="Google Shape;2000;p95"/>
            <p:cNvPicPr preferRelativeResize="0"/>
            <p:nvPr/>
          </p:nvPicPr>
          <p:blipFill rotWithShape="1">
            <a:blip r:embed="rId5">
              <a:alphaModFix/>
            </a:blip>
            <a:srcRect/>
            <a:stretch/>
          </p:blipFill>
          <p:spPr>
            <a:xfrm>
              <a:off x="0" y="4662237"/>
              <a:ext cx="9144000" cy="481263"/>
            </a:xfrm>
            <a:prstGeom prst="rect">
              <a:avLst/>
            </a:prstGeom>
            <a:noFill/>
            <a:ln>
              <a:noFill/>
            </a:ln>
          </p:spPr>
        </p:pic>
        <p:sp>
          <p:nvSpPr>
            <p:cNvPr id="2001" name="Google Shape;2001;p95"/>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988"/>
                                        </p:tgtEl>
                                        <p:attrNameLst>
                                          <p:attrName>style.visibility</p:attrName>
                                        </p:attrNameLst>
                                      </p:cBhvr>
                                      <p:to>
                                        <p:strVal val="visible"/>
                                      </p:to>
                                    </p:set>
                                    <p:anim calcmode="lin" valueType="num">
                                      <p:cBhvr additive="base">
                                        <p:cTn id="7" dur="500"/>
                                        <p:tgtEl>
                                          <p:spTgt spid="1988"/>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983"/>
                                        </p:tgtEl>
                                        <p:attrNameLst>
                                          <p:attrName>style.visibility</p:attrName>
                                        </p:attrNameLst>
                                      </p:cBhvr>
                                      <p:to>
                                        <p:strVal val="visible"/>
                                      </p:to>
                                    </p:set>
                                    <p:anim calcmode="lin" valueType="num">
                                      <p:cBhvr additive="base">
                                        <p:cTn id="12" dur="500"/>
                                        <p:tgtEl>
                                          <p:spTgt spid="1983"/>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974"/>
                                        </p:tgtEl>
                                        <p:attrNameLst>
                                          <p:attrName>style.visibility</p:attrName>
                                        </p:attrNameLst>
                                      </p:cBhvr>
                                      <p:to>
                                        <p:strVal val="visible"/>
                                      </p:to>
                                    </p:set>
                                    <p:anim calcmode="lin" valueType="num">
                                      <p:cBhvr additive="base">
                                        <p:cTn id="17" dur="500"/>
                                        <p:tgtEl>
                                          <p:spTgt spid="1974"/>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980"/>
                                        </p:tgtEl>
                                        <p:attrNameLst>
                                          <p:attrName>style.visibility</p:attrName>
                                        </p:attrNameLst>
                                      </p:cBhvr>
                                      <p:to>
                                        <p:strVal val="visible"/>
                                      </p:to>
                                    </p:set>
                                    <p:anim calcmode="lin" valueType="num">
                                      <p:cBhvr additive="base">
                                        <p:cTn id="22" dur="500"/>
                                        <p:tgtEl>
                                          <p:spTgt spid="1980"/>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977"/>
                                        </p:tgtEl>
                                        <p:attrNameLst>
                                          <p:attrName>style.visibility</p:attrName>
                                        </p:attrNameLst>
                                      </p:cBhvr>
                                      <p:to>
                                        <p:strVal val="visible"/>
                                      </p:to>
                                    </p:set>
                                    <p:anim calcmode="lin" valueType="num">
                                      <p:cBhvr additive="base">
                                        <p:cTn id="27" dur="500"/>
                                        <p:tgtEl>
                                          <p:spTgt spid="1977"/>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89"/>
                                        </p:tgtEl>
                                        <p:attrNameLst>
                                          <p:attrName>style.visibility</p:attrName>
                                        </p:attrNameLst>
                                      </p:cBhvr>
                                      <p:to>
                                        <p:strVal val="visible"/>
                                      </p:to>
                                    </p:set>
                                    <p:animEffect transition="in" filter="fade">
                                      <p:cBhvr>
                                        <p:cTn id="32" dur="1000"/>
                                        <p:tgtEl>
                                          <p:spTgt spid="1989"/>
                                        </p:tgtEl>
                                      </p:cBhvr>
                                    </p:animEffect>
                                  </p:childTnLst>
                                </p:cTn>
                              </p:par>
                              <p:par>
                                <p:cTn id="33" presetID="10" presetClass="entr" presetSubtype="0" fill="hold" nodeType="withEffect">
                                  <p:stCondLst>
                                    <p:cond delay="300"/>
                                  </p:stCondLst>
                                  <p:childTnLst>
                                    <p:set>
                                      <p:cBhvr>
                                        <p:cTn id="34" dur="1" fill="hold">
                                          <p:stCondLst>
                                            <p:cond delay="0"/>
                                          </p:stCondLst>
                                        </p:cTn>
                                        <p:tgtEl>
                                          <p:spTgt spid="1990"/>
                                        </p:tgtEl>
                                        <p:attrNameLst>
                                          <p:attrName>style.visibility</p:attrName>
                                        </p:attrNameLst>
                                      </p:cBhvr>
                                      <p:to>
                                        <p:strVal val="visible"/>
                                      </p:to>
                                    </p:set>
                                    <p:animEffect transition="in" filter="fade">
                                      <p:cBhvr>
                                        <p:cTn id="35" dur="1000"/>
                                        <p:tgtEl>
                                          <p:spTgt spid="1990"/>
                                        </p:tgtEl>
                                      </p:cBhvr>
                                    </p:animEffect>
                                  </p:childTnLst>
                                </p:cTn>
                              </p:par>
                              <p:par>
                                <p:cTn id="36" presetID="10" presetClass="entr" presetSubtype="0" fill="hold" nodeType="withEffect">
                                  <p:stCondLst>
                                    <p:cond delay="600"/>
                                  </p:stCondLst>
                                  <p:childTnLst>
                                    <p:set>
                                      <p:cBhvr>
                                        <p:cTn id="37" dur="1" fill="hold">
                                          <p:stCondLst>
                                            <p:cond delay="0"/>
                                          </p:stCondLst>
                                        </p:cTn>
                                        <p:tgtEl>
                                          <p:spTgt spid="1991"/>
                                        </p:tgtEl>
                                        <p:attrNameLst>
                                          <p:attrName>style.visibility</p:attrName>
                                        </p:attrNameLst>
                                      </p:cBhvr>
                                      <p:to>
                                        <p:strVal val="visible"/>
                                      </p:to>
                                    </p:set>
                                    <p:animEffect transition="in" filter="fade">
                                      <p:cBhvr>
                                        <p:cTn id="38" dur="1000"/>
                                        <p:tgtEl>
                                          <p:spTgt spid="1991"/>
                                        </p:tgtEl>
                                      </p:cBhvr>
                                    </p:animEffect>
                                  </p:childTnLst>
                                </p:cTn>
                              </p:par>
                              <p:par>
                                <p:cTn id="39" presetID="10" presetClass="entr" presetSubtype="0" fill="hold" nodeType="withEffect">
                                  <p:stCondLst>
                                    <p:cond delay="800"/>
                                  </p:stCondLst>
                                  <p:childTnLst>
                                    <p:set>
                                      <p:cBhvr>
                                        <p:cTn id="40" dur="1" fill="hold">
                                          <p:stCondLst>
                                            <p:cond delay="0"/>
                                          </p:stCondLst>
                                        </p:cTn>
                                        <p:tgtEl>
                                          <p:spTgt spid="1992"/>
                                        </p:tgtEl>
                                        <p:attrNameLst>
                                          <p:attrName>style.visibility</p:attrName>
                                        </p:attrNameLst>
                                      </p:cBhvr>
                                      <p:to>
                                        <p:strVal val="visible"/>
                                      </p:to>
                                    </p:set>
                                    <p:animEffect transition="in" filter="fade">
                                      <p:cBhvr>
                                        <p:cTn id="41" dur="1000"/>
                                        <p:tgtEl>
                                          <p:spTgt spid="1992"/>
                                        </p:tgtEl>
                                      </p:cBhvr>
                                    </p:animEffect>
                                  </p:childTnLst>
                                </p:cTn>
                              </p:par>
                              <p:par>
                                <p:cTn id="42" presetID="10" presetClass="entr" presetSubtype="0" fill="hold" nodeType="withEffect">
                                  <p:stCondLst>
                                    <p:cond delay="1000"/>
                                  </p:stCondLst>
                                  <p:childTnLst>
                                    <p:set>
                                      <p:cBhvr>
                                        <p:cTn id="43" dur="1" fill="hold">
                                          <p:stCondLst>
                                            <p:cond delay="0"/>
                                          </p:stCondLst>
                                        </p:cTn>
                                        <p:tgtEl>
                                          <p:spTgt spid="1993"/>
                                        </p:tgtEl>
                                        <p:attrNameLst>
                                          <p:attrName>style.visibility</p:attrName>
                                        </p:attrNameLst>
                                      </p:cBhvr>
                                      <p:to>
                                        <p:strVal val="visible"/>
                                      </p:to>
                                    </p:set>
                                    <p:animEffect transition="in" filter="fade">
                                      <p:cBhvr>
                                        <p:cTn id="44" dur="1000"/>
                                        <p:tgtEl>
                                          <p:spTgt spid="1993"/>
                                        </p:tgtEl>
                                      </p:cBhvr>
                                    </p:animEffect>
                                  </p:childTnLst>
                                </p:cTn>
                              </p:par>
                              <p:par>
                                <p:cTn id="45" presetID="10" presetClass="entr" presetSubtype="0" fill="hold" nodeType="withEffect">
                                  <p:stCondLst>
                                    <p:cond delay="1200"/>
                                  </p:stCondLst>
                                  <p:childTnLst>
                                    <p:set>
                                      <p:cBhvr>
                                        <p:cTn id="46" dur="1" fill="hold">
                                          <p:stCondLst>
                                            <p:cond delay="0"/>
                                          </p:stCondLst>
                                        </p:cTn>
                                        <p:tgtEl>
                                          <p:spTgt spid="1994"/>
                                        </p:tgtEl>
                                        <p:attrNameLst>
                                          <p:attrName>style.visibility</p:attrName>
                                        </p:attrNameLst>
                                      </p:cBhvr>
                                      <p:to>
                                        <p:strVal val="visible"/>
                                      </p:to>
                                    </p:set>
                                    <p:animEffect transition="in" filter="fade">
                                      <p:cBhvr>
                                        <p:cTn id="47" dur="1000"/>
                                        <p:tgtEl>
                                          <p:spTgt spid="1994"/>
                                        </p:tgtEl>
                                      </p:cBhvr>
                                    </p:animEffect>
                                  </p:childTnLst>
                                </p:cTn>
                              </p:par>
                              <p:par>
                                <p:cTn id="48" presetID="10" presetClass="entr" presetSubtype="0" fill="hold" nodeType="withEffect">
                                  <p:stCondLst>
                                    <p:cond delay="1400"/>
                                  </p:stCondLst>
                                  <p:childTnLst>
                                    <p:set>
                                      <p:cBhvr>
                                        <p:cTn id="49" dur="1" fill="hold">
                                          <p:stCondLst>
                                            <p:cond delay="0"/>
                                          </p:stCondLst>
                                        </p:cTn>
                                        <p:tgtEl>
                                          <p:spTgt spid="1995"/>
                                        </p:tgtEl>
                                        <p:attrNameLst>
                                          <p:attrName>style.visibility</p:attrName>
                                        </p:attrNameLst>
                                      </p:cBhvr>
                                      <p:to>
                                        <p:strVal val="visible"/>
                                      </p:to>
                                    </p:set>
                                    <p:animEffect transition="in" filter="fade">
                                      <p:cBhvr>
                                        <p:cTn id="50" dur="1000"/>
                                        <p:tgtEl>
                                          <p:spTgt spid="1995"/>
                                        </p:tgtEl>
                                      </p:cBhvr>
                                    </p:animEffect>
                                  </p:childTnLst>
                                </p:cTn>
                              </p:par>
                              <p:par>
                                <p:cTn id="51" presetID="10" presetClass="entr" presetSubtype="0" fill="hold" nodeType="withEffect">
                                  <p:stCondLst>
                                    <p:cond delay="1600"/>
                                  </p:stCondLst>
                                  <p:childTnLst>
                                    <p:set>
                                      <p:cBhvr>
                                        <p:cTn id="52" dur="1" fill="hold">
                                          <p:stCondLst>
                                            <p:cond delay="0"/>
                                          </p:stCondLst>
                                        </p:cTn>
                                        <p:tgtEl>
                                          <p:spTgt spid="1996"/>
                                        </p:tgtEl>
                                        <p:attrNameLst>
                                          <p:attrName>style.visibility</p:attrName>
                                        </p:attrNameLst>
                                      </p:cBhvr>
                                      <p:to>
                                        <p:strVal val="visible"/>
                                      </p:to>
                                    </p:set>
                                    <p:animEffect transition="in" filter="fade">
                                      <p:cBhvr>
                                        <p:cTn id="53" dur="1000"/>
                                        <p:tgtEl>
                                          <p:spTgt spid="1996"/>
                                        </p:tgtEl>
                                      </p:cBhvr>
                                    </p:animEffect>
                                  </p:childTnLst>
                                </p:cTn>
                              </p:par>
                              <p:par>
                                <p:cTn id="54" presetID="10" presetClass="entr" presetSubtype="0" fill="hold" nodeType="withEffect">
                                  <p:stCondLst>
                                    <p:cond delay="1800"/>
                                  </p:stCondLst>
                                  <p:childTnLst>
                                    <p:set>
                                      <p:cBhvr>
                                        <p:cTn id="55" dur="1" fill="hold">
                                          <p:stCondLst>
                                            <p:cond delay="0"/>
                                          </p:stCondLst>
                                        </p:cTn>
                                        <p:tgtEl>
                                          <p:spTgt spid="1997"/>
                                        </p:tgtEl>
                                        <p:attrNameLst>
                                          <p:attrName>style.visibility</p:attrName>
                                        </p:attrNameLst>
                                      </p:cBhvr>
                                      <p:to>
                                        <p:strVal val="visible"/>
                                      </p:to>
                                    </p:set>
                                    <p:animEffect transition="in" filter="fade">
                                      <p:cBhvr>
                                        <p:cTn id="56" dur="1000"/>
                                        <p:tgtEl>
                                          <p:spTgt spid="1997"/>
                                        </p:tgtEl>
                                      </p:cBhvr>
                                    </p:animEffect>
                                  </p:childTnLst>
                                </p:cTn>
                              </p:par>
                              <p:par>
                                <p:cTn id="57" presetID="10" presetClass="entr" presetSubtype="0" fill="hold" nodeType="withEffect">
                                  <p:stCondLst>
                                    <p:cond delay="2000"/>
                                  </p:stCondLst>
                                  <p:childTnLst>
                                    <p:set>
                                      <p:cBhvr>
                                        <p:cTn id="58" dur="1" fill="hold">
                                          <p:stCondLst>
                                            <p:cond delay="0"/>
                                          </p:stCondLst>
                                        </p:cTn>
                                        <p:tgtEl>
                                          <p:spTgt spid="1998"/>
                                        </p:tgtEl>
                                        <p:attrNameLst>
                                          <p:attrName>style.visibility</p:attrName>
                                        </p:attrNameLst>
                                      </p:cBhvr>
                                      <p:to>
                                        <p:strVal val="visible"/>
                                      </p:to>
                                    </p:set>
                                    <p:animEffect transition="in" filter="fade">
                                      <p:cBhvr>
                                        <p:cTn id="59" dur="1000"/>
                                        <p:tgtEl>
                                          <p:spTgt spid="19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96"/>
          <p:cNvSpPr txBox="1">
            <a:spLocks noGrp="1"/>
          </p:cNvSpPr>
          <p:nvPr>
            <p:ph type="ctrTitle"/>
          </p:nvPr>
        </p:nvSpPr>
        <p:spPr>
          <a:xfrm>
            <a:off x="5372523" y="1118156"/>
            <a:ext cx="3253789" cy="1784744"/>
          </a:xfrm>
          <a:prstGeom prst="rect">
            <a:avLst/>
          </a:prstGeom>
          <a:noFill/>
          <a:ln>
            <a:noFill/>
          </a:ln>
        </p:spPr>
        <p:txBody>
          <a:bodyPr spcFirstLastPara="1" wrap="square" lIns="91425" tIns="91425" rIns="91425" bIns="91425" anchor="b" anchorCtr="0">
            <a:noAutofit/>
          </a:bodyPr>
          <a:lstStyle/>
          <a:p>
            <a:pPr marL="0" lvl="0" indent="0" algn="l" rtl="0">
              <a:lnSpc>
                <a:spcPct val="75000"/>
              </a:lnSpc>
              <a:spcBef>
                <a:spcPts val="0"/>
              </a:spcBef>
              <a:spcAft>
                <a:spcPts val="0"/>
              </a:spcAft>
              <a:buSzPts val="5200"/>
              <a:buNone/>
            </a:pPr>
            <a:r>
              <a:rPr lang="en-US" sz="3200" b="1" dirty="0">
                <a:latin typeface="Arial"/>
                <a:ea typeface="Arial"/>
                <a:cs typeface="Arial"/>
                <a:sym typeface="Arial"/>
              </a:rPr>
              <a:t>TERIMAKASIH</a:t>
            </a:r>
            <a:endParaRPr sz="3200" b="1" dirty="0">
              <a:solidFill>
                <a:schemeClr val="accent1"/>
              </a:solidFill>
              <a:latin typeface="Arial"/>
              <a:ea typeface="Arial"/>
              <a:cs typeface="Arial"/>
              <a:sym typeface="Arial"/>
            </a:endParaRPr>
          </a:p>
        </p:txBody>
      </p:sp>
      <p:pic>
        <p:nvPicPr>
          <p:cNvPr id="2007" name="Google Shape;2007;p96" descr="Logo, icon"/>
          <p:cNvPicPr preferRelativeResize="0"/>
          <p:nvPr/>
        </p:nvPicPr>
        <p:blipFill rotWithShape="1">
          <a:blip r:embed="rId3">
            <a:alphaModFix/>
          </a:blip>
          <a:srcRect/>
          <a:stretch/>
        </p:blipFill>
        <p:spPr>
          <a:xfrm>
            <a:off x="2781961" y="1809210"/>
            <a:ext cx="1093690" cy="1093690"/>
          </a:xfrm>
          <a:prstGeom prst="rect">
            <a:avLst/>
          </a:prstGeom>
          <a:noFill/>
          <a:ln>
            <a:noFill/>
          </a:ln>
        </p:spPr>
      </p:pic>
      <p:pic>
        <p:nvPicPr>
          <p:cNvPr id="2008" name="Google Shape;2008;p96" descr="Shape, square&#10;&#10;Description automatically generated"/>
          <p:cNvPicPr preferRelativeResize="0"/>
          <p:nvPr/>
        </p:nvPicPr>
        <p:blipFill rotWithShape="1">
          <a:blip r:embed="rId4">
            <a:alphaModFix/>
          </a:blip>
          <a:srcRect/>
          <a:stretch/>
        </p:blipFill>
        <p:spPr>
          <a:xfrm>
            <a:off x="1175428" y="3319776"/>
            <a:ext cx="1823724" cy="1823724"/>
          </a:xfrm>
          <a:prstGeom prst="rect">
            <a:avLst/>
          </a:prstGeom>
          <a:noFill/>
          <a:ln>
            <a:noFill/>
          </a:ln>
        </p:spPr>
      </p:pic>
      <p:pic>
        <p:nvPicPr>
          <p:cNvPr id="2009" name="Google Shape;2009;p96" descr="Shape&#10;&#10;Description automatically generated with low confidence"/>
          <p:cNvPicPr preferRelativeResize="0"/>
          <p:nvPr/>
        </p:nvPicPr>
        <p:blipFill rotWithShape="1">
          <a:blip r:embed="rId5">
            <a:alphaModFix/>
          </a:blip>
          <a:srcRect/>
          <a:stretch/>
        </p:blipFill>
        <p:spPr>
          <a:xfrm>
            <a:off x="-648295" y="3320620"/>
            <a:ext cx="1823724" cy="1823724"/>
          </a:xfrm>
          <a:prstGeom prst="rect">
            <a:avLst/>
          </a:prstGeom>
          <a:noFill/>
          <a:ln>
            <a:noFill/>
          </a:ln>
        </p:spPr>
      </p:pic>
      <p:pic>
        <p:nvPicPr>
          <p:cNvPr id="2010" name="Google Shape;2010;p96"/>
          <p:cNvPicPr preferRelativeResize="0"/>
          <p:nvPr/>
        </p:nvPicPr>
        <p:blipFill rotWithShape="1">
          <a:blip r:embed="rId6">
            <a:alphaModFix/>
          </a:blip>
          <a:srcRect/>
          <a:stretch/>
        </p:blipFill>
        <p:spPr>
          <a:xfrm>
            <a:off x="1876470" y="-16136"/>
            <a:ext cx="1452336" cy="1468719"/>
          </a:xfrm>
          <a:prstGeom prst="rect">
            <a:avLst/>
          </a:prstGeom>
          <a:noFill/>
          <a:ln>
            <a:noFill/>
          </a:ln>
        </p:spPr>
      </p:pic>
      <p:sp>
        <p:nvSpPr>
          <p:cNvPr id="2011" name="Google Shape;2011;p96"/>
          <p:cNvSpPr/>
          <p:nvPr/>
        </p:nvSpPr>
        <p:spPr>
          <a:xfrm>
            <a:off x="-648296" y="2877848"/>
            <a:ext cx="911863" cy="44192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12" name="Google Shape;2012;p96"/>
          <p:cNvSpPr/>
          <p:nvPr/>
        </p:nvSpPr>
        <p:spPr>
          <a:xfrm>
            <a:off x="0" y="-24064"/>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13" name="Google Shape;2013;p96"/>
          <p:cNvSpPr/>
          <p:nvPr/>
        </p:nvSpPr>
        <p:spPr>
          <a:xfrm>
            <a:off x="909324" y="-19502"/>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14" name="Google Shape;2014;p96"/>
          <p:cNvSpPr/>
          <p:nvPr/>
        </p:nvSpPr>
        <p:spPr>
          <a:xfrm>
            <a:off x="1804677" y="-19502"/>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15" name="Google Shape;2015;p96"/>
          <p:cNvSpPr/>
          <p:nvPr/>
        </p:nvSpPr>
        <p:spPr>
          <a:xfrm>
            <a:off x="2714001" y="-14940"/>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16" name="Google Shape;2016;p96"/>
          <p:cNvSpPr/>
          <p:nvPr/>
        </p:nvSpPr>
        <p:spPr>
          <a:xfrm>
            <a:off x="3609354" y="-14940"/>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17" name="Google Shape;2017;p96"/>
          <p:cNvSpPr/>
          <p:nvPr/>
        </p:nvSpPr>
        <p:spPr>
          <a:xfrm>
            <a:off x="4518678" y="-10378"/>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18" name="Google Shape;2018;p96"/>
          <p:cNvSpPr/>
          <p:nvPr/>
        </p:nvSpPr>
        <p:spPr>
          <a:xfrm>
            <a:off x="5414031" y="-10378"/>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19" name="Google Shape;2019;p96"/>
          <p:cNvSpPr/>
          <p:nvPr/>
        </p:nvSpPr>
        <p:spPr>
          <a:xfrm>
            <a:off x="6323355" y="-5816"/>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20" name="Google Shape;2020;p96"/>
          <p:cNvSpPr/>
          <p:nvPr/>
        </p:nvSpPr>
        <p:spPr>
          <a:xfrm>
            <a:off x="7218708" y="-5816"/>
            <a:ext cx="914400"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21" name="Google Shape;2021;p96"/>
          <p:cNvSpPr/>
          <p:nvPr/>
        </p:nvSpPr>
        <p:spPr>
          <a:xfrm>
            <a:off x="8128032" y="-1254"/>
            <a:ext cx="1015968" cy="5247893"/>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2022" name="Google Shape;2022;p96"/>
          <p:cNvGrpSpPr/>
          <p:nvPr/>
        </p:nvGrpSpPr>
        <p:grpSpPr>
          <a:xfrm>
            <a:off x="0" y="4662237"/>
            <a:ext cx="9144000" cy="481263"/>
            <a:chOff x="0" y="4662237"/>
            <a:chExt cx="9144000" cy="481263"/>
          </a:xfrm>
        </p:grpSpPr>
        <p:pic>
          <p:nvPicPr>
            <p:cNvPr id="2023" name="Google Shape;2023;p96"/>
            <p:cNvPicPr preferRelativeResize="0"/>
            <p:nvPr/>
          </p:nvPicPr>
          <p:blipFill rotWithShape="1">
            <a:blip r:embed="rId7">
              <a:alphaModFix/>
            </a:blip>
            <a:srcRect/>
            <a:stretch/>
          </p:blipFill>
          <p:spPr>
            <a:xfrm>
              <a:off x="0" y="4662237"/>
              <a:ext cx="9144000" cy="481263"/>
            </a:xfrm>
            <a:prstGeom prst="rect">
              <a:avLst/>
            </a:prstGeom>
            <a:noFill/>
            <a:ln>
              <a:noFill/>
            </a:ln>
          </p:spPr>
        </p:pic>
        <p:sp>
          <p:nvSpPr>
            <p:cNvPr id="2024" name="Google Shape;2024;p96"/>
            <p:cNvSpPr txBox="1"/>
            <p:nvPr/>
          </p:nvSpPr>
          <p:spPr>
            <a:xfrm>
              <a:off x="2789499" y="4816124"/>
              <a:ext cx="4942390" cy="307777"/>
            </a:xfrm>
            <a:prstGeom prst="rect">
              <a:avLst/>
            </a:prstGeom>
            <a:solidFill>
              <a:srgbClr val="EFCACA"/>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EF4C5A"/>
                  </a:solidFill>
                  <a:latin typeface="Arial"/>
                  <a:ea typeface="Arial"/>
                  <a:cs typeface="Arial"/>
                  <a:sym typeface="Arial"/>
                </a:rPr>
                <a:t>Dasar-Dasar Desain Komunikasi Visual</a:t>
              </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1000"/>
                                        <p:tgtEl>
                                          <p:spTgt spid="2012"/>
                                        </p:tgtEl>
                                      </p:cBhvr>
                                    </p:animEffect>
                                    <p:set>
                                      <p:cBhvr>
                                        <p:cTn id="7" dur="1" fill="hold">
                                          <p:stCondLst>
                                            <p:cond delay="1000"/>
                                          </p:stCondLst>
                                        </p:cTn>
                                        <p:tgtEl>
                                          <p:spTgt spid="2012"/>
                                        </p:tgtEl>
                                        <p:attrNameLst>
                                          <p:attrName>style.visibility</p:attrName>
                                        </p:attrNameLst>
                                      </p:cBhvr>
                                      <p:to>
                                        <p:strVal val="hidden"/>
                                      </p:to>
                                    </p:set>
                                  </p:childTnLst>
                                </p:cTn>
                              </p:par>
                              <p:par>
                                <p:cTn id="8" presetID="10" presetClass="exit" presetSubtype="0" fill="hold" nodeType="withEffect">
                                  <p:stCondLst>
                                    <p:cond delay="200"/>
                                  </p:stCondLst>
                                  <p:childTnLst>
                                    <p:animEffect transition="out" filter="fade">
                                      <p:cBhvr>
                                        <p:cTn id="9" dur="1000"/>
                                        <p:tgtEl>
                                          <p:spTgt spid="2013"/>
                                        </p:tgtEl>
                                      </p:cBhvr>
                                    </p:animEffect>
                                    <p:set>
                                      <p:cBhvr>
                                        <p:cTn id="10" dur="1" fill="hold">
                                          <p:stCondLst>
                                            <p:cond delay="1000"/>
                                          </p:stCondLst>
                                        </p:cTn>
                                        <p:tgtEl>
                                          <p:spTgt spid="2013"/>
                                        </p:tgtEl>
                                        <p:attrNameLst>
                                          <p:attrName>style.visibility</p:attrName>
                                        </p:attrNameLst>
                                      </p:cBhvr>
                                      <p:to>
                                        <p:strVal val="hidden"/>
                                      </p:to>
                                    </p:set>
                                  </p:childTnLst>
                                </p:cTn>
                              </p:par>
                              <p:par>
                                <p:cTn id="11" presetID="10" presetClass="exit" presetSubtype="0" fill="hold" nodeType="withEffect">
                                  <p:stCondLst>
                                    <p:cond delay="400"/>
                                  </p:stCondLst>
                                  <p:childTnLst>
                                    <p:animEffect transition="out" filter="fade">
                                      <p:cBhvr>
                                        <p:cTn id="12" dur="1000"/>
                                        <p:tgtEl>
                                          <p:spTgt spid="2014"/>
                                        </p:tgtEl>
                                      </p:cBhvr>
                                    </p:animEffect>
                                    <p:set>
                                      <p:cBhvr>
                                        <p:cTn id="13" dur="1" fill="hold">
                                          <p:stCondLst>
                                            <p:cond delay="1000"/>
                                          </p:stCondLst>
                                        </p:cTn>
                                        <p:tgtEl>
                                          <p:spTgt spid="2014"/>
                                        </p:tgtEl>
                                        <p:attrNameLst>
                                          <p:attrName>style.visibility</p:attrName>
                                        </p:attrNameLst>
                                      </p:cBhvr>
                                      <p:to>
                                        <p:strVal val="hidden"/>
                                      </p:to>
                                    </p:set>
                                  </p:childTnLst>
                                </p:cTn>
                              </p:par>
                              <p:par>
                                <p:cTn id="14" presetID="10" presetClass="exit" presetSubtype="0" fill="hold" nodeType="withEffect">
                                  <p:stCondLst>
                                    <p:cond delay="500"/>
                                  </p:stCondLst>
                                  <p:childTnLst>
                                    <p:animEffect transition="out" filter="fade">
                                      <p:cBhvr>
                                        <p:cTn id="15" dur="1000"/>
                                        <p:tgtEl>
                                          <p:spTgt spid="2015"/>
                                        </p:tgtEl>
                                      </p:cBhvr>
                                    </p:animEffect>
                                    <p:set>
                                      <p:cBhvr>
                                        <p:cTn id="16" dur="1" fill="hold">
                                          <p:stCondLst>
                                            <p:cond delay="1000"/>
                                          </p:stCondLst>
                                        </p:cTn>
                                        <p:tgtEl>
                                          <p:spTgt spid="2015"/>
                                        </p:tgtEl>
                                        <p:attrNameLst>
                                          <p:attrName>style.visibility</p:attrName>
                                        </p:attrNameLst>
                                      </p:cBhvr>
                                      <p:to>
                                        <p:strVal val="hidden"/>
                                      </p:to>
                                    </p:set>
                                  </p:childTnLst>
                                </p:cTn>
                              </p:par>
                              <p:par>
                                <p:cTn id="17" presetID="10" presetClass="exit" presetSubtype="0" fill="hold" nodeType="withEffect">
                                  <p:stCondLst>
                                    <p:cond delay="600"/>
                                  </p:stCondLst>
                                  <p:childTnLst>
                                    <p:animEffect transition="out" filter="fade">
                                      <p:cBhvr>
                                        <p:cTn id="18" dur="1000"/>
                                        <p:tgtEl>
                                          <p:spTgt spid="2016"/>
                                        </p:tgtEl>
                                      </p:cBhvr>
                                    </p:animEffect>
                                    <p:set>
                                      <p:cBhvr>
                                        <p:cTn id="19" dur="1" fill="hold">
                                          <p:stCondLst>
                                            <p:cond delay="1000"/>
                                          </p:stCondLst>
                                        </p:cTn>
                                        <p:tgtEl>
                                          <p:spTgt spid="2016"/>
                                        </p:tgtEl>
                                        <p:attrNameLst>
                                          <p:attrName>style.visibility</p:attrName>
                                        </p:attrNameLst>
                                      </p:cBhvr>
                                      <p:to>
                                        <p:strVal val="hidden"/>
                                      </p:to>
                                    </p:set>
                                  </p:childTnLst>
                                </p:cTn>
                              </p:par>
                              <p:par>
                                <p:cTn id="20" presetID="10" presetClass="exit" presetSubtype="0" fill="hold" nodeType="withEffect">
                                  <p:stCondLst>
                                    <p:cond delay="700"/>
                                  </p:stCondLst>
                                  <p:childTnLst>
                                    <p:animEffect transition="out" filter="fade">
                                      <p:cBhvr>
                                        <p:cTn id="21" dur="1000"/>
                                        <p:tgtEl>
                                          <p:spTgt spid="2017"/>
                                        </p:tgtEl>
                                      </p:cBhvr>
                                    </p:animEffect>
                                    <p:set>
                                      <p:cBhvr>
                                        <p:cTn id="22" dur="1" fill="hold">
                                          <p:stCondLst>
                                            <p:cond delay="1000"/>
                                          </p:stCondLst>
                                        </p:cTn>
                                        <p:tgtEl>
                                          <p:spTgt spid="2017"/>
                                        </p:tgtEl>
                                        <p:attrNameLst>
                                          <p:attrName>style.visibility</p:attrName>
                                        </p:attrNameLst>
                                      </p:cBhvr>
                                      <p:to>
                                        <p:strVal val="hidden"/>
                                      </p:to>
                                    </p:set>
                                  </p:childTnLst>
                                </p:cTn>
                              </p:par>
                              <p:par>
                                <p:cTn id="23" presetID="10" presetClass="exit" presetSubtype="0" fill="hold" nodeType="withEffect">
                                  <p:stCondLst>
                                    <p:cond delay="800"/>
                                  </p:stCondLst>
                                  <p:childTnLst>
                                    <p:animEffect transition="out" filter="fade">
                                      <p:cBhvr>
                                        <p:cTn id="24" dur="1000"/>
                                        <p:tgtEl>
                                          <p:spTgt spid="2018"/>
                                        </p:tgtEl>
                                      </p:cBhvr>
                                    </p:animEffect>
                                    <p:set>
                                      <p:cBhvr>
                                        <p:cTn id="25" dur="1" fill="hold">
                                          <p:stCondLst>
                                            <p:cond delay="1000"/>
                                          </p:stCondLst>
                                        </p:cTn>
                                        <p:tgtEl>
                                          <p:spTgt spid="2018"/>
                                        </p:tgtEl>
                                        <p:attrNameLst>
                                          <p:attrName>style.visibility</p:attrName>
                                        </p:attrNameLst>
                                      </p:cBhvr>
                                      <p:to>
                                        <p:strVal val="hidden"/>
                                      </p:to>
                                    </p:set>
                                  </p:childTnLst>
                                </p:cTn>
                              </p:par>
                              <p:par>
                                <p:cTn id="26" presetID="10" presetClass="exit" presetSubtype="0" fill="hold" nodeType="withEffect">
                                  <p:stCondLst>
                                    <p:cond delay="900"/>
                                  </p:stCondLst>
                                  <p:childTnLst>
                                    <p:animEffect transition="out" filter="fade">
                                      <p:cBhvr>
                                        <p:cTn id="27" dur="1000"/>
                                        <p:tgtEl>
                                          <p:spTgt spid="2019"/>
                                        </p:tgtEl>
                                      </p:cBhvr>
                                    </p:animEffect>
                                    <p:set>
                                      <p:cBhvr>
                                        <p:cTn id="28" dur="1" fill="hold">
                                          <p:stCondLst>
                                            <p:cond delay="1000"/>
                                          </p:stCondLst>
                                        </p:cTn>
                                        <p:tgtEl>
                                          <p:spTgt spid="2019"/>
                                        </p:tgtEl>
                                        <p:attrNameLst>
                                          <p:attrName>style.visibility</p:attrName>
                                        </p:attrNameLst>
                                      </p:cBhvr>
                                      <p:to>
                                        <p:strVal val="hidden"/>
                                      </p:to>
                                    </p:set>
                                  </p:childTnLst>
                                </p:cTn>
                              </p:par>
                              <p:par>
                                <p:cTn id="29" presetID="10" presetClass="exit" presetSubtype="0" fill="hold" nodeType="withEffect">
                                  <p:stCondLst>
                                    <p:cond delay="1000"/>
                                  </p:stCondLst>
                                  <p:childTnLst>
                                    <p:animEffect transition="out" filter="fade">
                                      <p:cBhvr>
                                        <p:cTn id="30" dur="1000"/>
                                        <p:tgtEl>
                                          <p:spTgt spid="2020"/>
                                        </p:tgtEl>
                                      </p:cBhvr>
                                    </p:animEffect>
                                    <p:set>
                                      <p:cBhvr>
                                        <p:cTn id="31" dur="1" fill="hold">
                                          <p:stCondLst>
                                            <p:cond delay="1000"/>
                                          </p:stCondLst>
                                        </p:cTn>
                                        <p:tgtEl>
                                          <p:spTgt spid="2020"/>
                                        </p:tgtEl>
                                        <p:attrNameLst>
                                          <p:attrName>style.visibility</p:attrName>
                                        </p:attrNameLst>
                                      </p:cBhvr>
                                      <p:to>
                                        <p:strVal val="hidden"/>
                                      </p:to>
                                    </p:set>
                                  </p:childTnLst>
                                </p:cTn>
                              </p:par>
                              <p:par>
                                <p:cTn id="32" presetID="10" presetClass="exit" presetSubtype="0" fill="hold" nodeType="withEffect">
                                  <p:stCondLst>
                                    <p:cond delay="1200"/>
                                  </p:stCondLst>
                                  <p:childTnLst>
                                    <p:animEffect transition="out" filter="fade">
                                      <p:cBhvr>
                                        <p:cTn id="33" dur="1000"/>
                                        <p:tgtEl>
                                          <p:spTgt spid="2021"/>
                                        </p:tgtEl>
                                      </p:cBhvr>
                                    </p:animEffect>
                                    <p:set>
                                      <p:cBhvr>
                                        <p:cTn id="34" dur="1" fill="hold">
                                          <p:stCondLst>
                                            <p:cond delay="1000"/>
                                          </p:stCondLst>
                                        </p:cTn>
                                        <p:tgtEl>
                                          <p:spTgt spid="20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Geometric Resume XL by Slidesgo">
  <a:themeElements>
    <a:clrScheme name="Custom 1">
      <a:dk1>
        <a:srgbClr val="000000"/>
      </a:dk1>
      <a:lt1>
        <a:srgbClr val="FFFFFF"/>
      </a:lt1>
      <a:dk2>
        <a:srgbClr val="595959"/>
      </a:dk2>
      <a:lt2>
        <a:srgbClr val="EEEEEE"/>
      </a:lt2>
      <a:accent1>
        <a:srgbClr val="D61C4E"/>
      </a:accent1>
      <a:accent2>
        <a:srgbClr val="FEDB39"/>
      </a:accent2>
      <a:accent3>
        <a:srgbClr val="1CD6CE"/>
      </a:accent3>
      <a:accent4>
        <a:srgbClr val="293462"/>
      </a:accent4>
      <a:accent5>
        <a:srgbClr val="3F3534"/>
      </a:accent5>
      <a:accent6>
        <a:srgbClr val="E9E5D0"/>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2542</Words>
  <Application>Microsoft Office PowerPoint</Application>
  <PresentationFormat>On-screen Show (16:9)</PresentationFormat>
  <Paragraphs>429</Paragraphs>
  <Slides>96</Slides>
  <Notes>96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96</vt:i4>
      </vt:variant>
    </vt:vector>
  </HeadingPairs>
  <TitlesOfParts>
    <vt:vector size="105" baseType="lpstr">
      <vt:lpstr>Calibri Light</vt:lpstr>
      <vt:lpstr>Calibri</vt:lpstr>
      <vt:lpstr>ＭＳ Ｐゴシック</vt:lpstr>
      <vt:lpstr>Londrina Solid</vt:lpstr>
      <vt:lpstr>Maitree</vt:lpstr>
      <vt:lpstr>Open Sans</vt:lpstr>
      <vt:lpstr>Arial</vt:lpstr>
      <vt:lpstr>Geometric Resume XL by Slidesgo</vt:lpstr>
      <vt:lpstr>Custom Design</vt:lpstr>
      <vt:lpstr>PowerPoint Presentation</vt:lpstr>
      <vt:lpstr>Perkembangan Teknologi di Industri dan Dunia Kerja Serta Isu-Isu Global pada Bidang DKV</vt:lpstr>
      <vt:lpstr>Tujuan Pembelajaran</vt:lpstr>
      <vt:lpstr>PowerPoint Presentation</vt:lpstr>
      <vt:lpstr>Perkembangan Teknologi pada Industri Ekonomi Kreatif </vt:lpstr>
      <vt:lpstr>1 Perkembangan Industri Ekonomi Kreatif</vt:lpstr>
      <vt:lpstr>PowerPoint Presentation</vt:lpstr>
      <vt:lpstr>A PICTURE ALWAYS REINFORCES THE CONCEPT</vt:lpstr>
      <vt:lpstr>PowerPoint Presentation</vt:lpstr>
      <vt:lpstr>Definisi</vt:lpstr>
      <vt:lpstr>Creative Destruction Theory</vt:lpstr>
      <vt:lpstr>He said…</vt:lpstr>
      <vt:lpstr>Karakteristik Ekonomi Kreatif</vt:lpstr>
      <vt:lpstr>Ekonomi Kreatif itu..</vt:lpstr>
      <vt:lpstr>Manfaat  Ekonomi Kreatif</vt:lpstr>
      <vt:lpstr>5 Manfaat Ekonomi Kreatif</vt:lpstr>
      <vt:lpstr>PowerPoint Presentation</vt:lpstr>
      <vt:lpstr>PowerPoint Presentation</vt:lpstr>
      <vt:lpstr>PowerPoint Presentation</vt:lpstr>
      <vt:lpstr>PowerPoint Presentation</vt:lpstr>
      <vt:lpstr>PowerPoint Presentation</vt:lpstr>
      <vt:lpstr>PowerPoint Presentation</vt:lpstr>
      <vt:lpstr>Era Teknologi Digital di Bidang Desain Komunikasi Visual</vt:lpstr>
      <vt:lpstr>PowerPoint Presentation</vt:lpstr>
      <vt:lpstr>Industri 4.0</vt:lpstr>
      <vt:lpstr>Kemunculan IoT (Internet of Things)</vt:lpstr>
      <vt:lpstr>DKV Era  Industri 4.0</vt:lpstr>
      <vt:lpstr>PowerPoint Presentation</vt:lpstr>
      <vt:lpstr>  Pengaruh Industri 4.0 Terhadap DKV</vt:lpstr>
      <vt:lpstr>Pengaruh Revolusi Industri 4.0 Terhadap Bidang DKV</vt:lpstr>
      <vt:lpstr>  Penggunaan Teknologi Digital di Bidang DKV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Dampak Positif</vt:lpstr>
      <vt:lpstr>PowerPoint Presentation</vt:lpstr>
      <vt:lpstr> Dampak Negatif</vt:lpstr>
      <vt:lpstr>PowerPoint Presentation</vt:lpstr>
      <vt:lpstr>Isu Pemanasan Global dan Peranan DKV dalam Menghadapinya</vt:lpstr>
      <vt:lpstr>A PICTURE ALWAYS REINFORCES THE CONCEPT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Cassava Bag</vt:lpstr>
      <vt:lpstr>Paper Bag  (Kantong Kertas)</vt:lpstr>
      <vt:lpstr>Wadah Anyaman</vt:lpstr>
      <vt:lpstr>Aspek – Aspek Ketenagakerjaan di Bidang DKV</vt:lpstr>
      <vt:lpstr>PowerPoint Presentation</vt:lpstr>
      <vt:lpstr>Subsektor Ekonomi Kreatif DKV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Product Life Cycle, Reuse, dan Recycling</vt:lpstr>
      <vt:lpstr>PowerPoint Presentation</vt:lpstr>
      <vt:lpstr>A PICTURE ALWAYS REINFORCES THE CONCEPT</vt:lpstr>
      <vt:lpstr>4 Fase Product Life Cycle</vt:lpstr>
      <vt:lpstr>PowerPoint Presentation</vt:lpstr>
      <vt:lpstr>5 Faktor Product Life Cycle</vt:lpstr>
      <vt:lpstr>PowerPoint Presentation</vt:lpstr>
      <vt:lpstr>PowerPoint Presentation</vt:lpstr>
      <vt:lpstr>PowerPoint Presentation</vt:lpstr>
      <vt:lpstr>Elemen Utama Product Life Cycle  Pada Web Series</vt:lpstr>
      <vt:lpstr>Manajemen Dokumen Desain dan Proses</vt:lpstr>
      <vt:lpstr>PowerPoint Presentation</vt:lpstr>
      <vt:lpstr>Penyimpanan File yang Berisi Metadata</vt:lpstr>
      <vt:lpstr>PowerPoint Presentation</vt:lpstr>
      <vt:lpstr>Alur Kerja dan Manajemen Proses Revisi</vt:lpstr>
      <vt:lpstr>PowerPoint Presentation</vt:lpstr>
      <vt:lpstr>Ekspor Data Perancangan Sumber Daya yang Dimiliki</vt:lpstr>
      <vt:lpstr>PowerPoint Presentation</vt:lpstr>
      <vt:lpstr>4 Fase Product Life Cycle  Web Series</vt:lpstr>
      <vt:lpstr>PowerPoint Presentation</vt:lpstr>
      <vt:lpstr>A PICTURE ALWAYS REINFORCES THE CONCEPT</vt:lpstr>
      <vt:lpstr>3 Konsep Reuse</vt:lpstr>
      <vt:lpstr>4 Manfaat Reuse</vt:lpstr>
      <vt:lpstr>PowerPoint Presentation</vt:lpstr>
      <vt:lpstr>A PICTURE ALWAYS REINFORCES THE CONCEPT</vt:lpstr>
      <vt:lpstr>4 Manfaat Recycling</vt:lpstr>
      <vt:lpstr>TERIMAKASIH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Aulia Dwiningtyas Putri</cp:lastModifiedBy>
  <cp:revision>1</cp:revision>
  <dcterms:modified xsi:type="dcterms:W3CDTF">2023-06-05T02:17:59Z</dcterms:modified>
</cp:coreProperties>
</file>