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4"/>
  </p:notesMasterIdLst>
  <p:handoutMasterIdLst>
    <p:handoutMasterId r:id="rId65"/>
  </p:handoutMasterIdLst>
  <p:sldIdLst>
    <p:sldId id="372" r:id="rId3"/>
    <p:sldId id="371" r:id="rId4"/>
    <p:sldId id="261" r:id="rId5"/>
    <p:sldId id="262" r:id="rId6"/>
    <p:sldId id="317" r:id="rId7"/>
    <p:sldId id="318" r:id="rId8"/>
    <p:sldId id="319" r:id="rId9"/>
    <p:sldId id="265" r:id="rId10"/>
    <p:sldId id="323" r:id="rId11"/>
    <p:sldId id="267" r:id="rId12"/>
    <p:sldId id="321" r:id="rId13"/>
    <p:sldId id="268" r:id="rId14"/>
    <p:sldId id="322" r:id="rId15"/>
    <p:sldId id="270" r:id="rId16"/>
    <p:sldId id="324" r:id="rId17"/>
    <p:sldId id="325" r:id="rId18"/>
    <p:sldId id="326" r:id="rId19"/>
    <p:sldId id="327" r:id="rId20"/>
    <p:sldId id="328" r:id="rId21"/>
    <p:sldId id="329" r:id="rId22"/>
    <p:sldId id="330" r:id="rId23"/>
    <p:sldId id="331" r:id="rId24"/>
    <p:sldId id="332" r:id="rId25"/>
    <p:sldId id="333" r:id="rId26"/>
    <p:sldId id="334" r:id="rId27"/>
    <p:sldId id="335" r:id="rId28"/>
    <p:sldId id="336" r:id="rId29"/>
    <p:sldId id="337" r:id="rId30"/>
    <p:sldId id="271" r:id="rId31"/>
    <p:sldId id="338" r:id="rId32"/>
    <p:sldId id="340" r:id="rId33"/>
    <p:sldId id="341" r:id="rId34"/>
    <p:sldId id="269" r:id="rId35"/>
    <p:sldId id="342" r:id="rId36"/>
    <p:sldId id="343" r:id="rId37"/>
    <p:sldId id="344" r:id="rId38"/>
    <p:sldId id="345" r:id="rId39"/>
    <p:sldId id="346" r:id="rId40"/>
    <p:sldId id="347" r:id="rId41"/>
    <p:sldId id="348" r:id="rId42"/>
    <p:sldId id="349" r:id="rId43"/>
    <p:sldId id="350" r:id="rId44"/>
    <p:sldId id="351" r:id="rId45"/>
    <p:sldId id="352" r:id="rId46"/>
    <p:sldId id="353" r:id="rId47"/>
    <p:sldId id="354" r:id="rId48"/>
    <p:sldId id="355" r:id="rId49"/>
    <p:sldId id="356" r:id="rId50"/>
    <p:sldId id="357" r:id="rId51"/>
    <p:sldId id="358" r:id="rId52"/>
    <p:sldId id="359" r:id="rId53"/>
    <p:sldId id="360" r:id="rId54"/>
    <p:sldId id="361" r:id="rId55"/>
    <p:sldId id="362" r:id="rId56"/>
    <p:sldId id="363" r:id="rId57"/>
    <p:sldId id="364" r:id="rId58"/>
    <p:sldId id="365" r:id="rId59"/>
    <p:sldId id="366" r:id="rId60"/>
    <p:sldId id="367" r:id="rId61"/>
    <p:sldId id="368" r:id="rId62"/>
    <p:sldId id="369" r:id="rId6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C800"/>
    <a:srgbClr val="D35956"/>
    <a:srgbClr val="F1592A"/>
    <a:srgbClr val="595959"/>
    <a:srgbClr val="3366A6"/>
    <a:srgbClr val="F79646"/>
    <a:srgbClr val="C9C011"/>
    <a:srgbClr val="BFD101"/>
    <a:srgbClr val="31414D"/>
    <a:srgbClr val="B2D3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61" autoAdjust="0"/>
    <p:restoredTop sz="94135" autoAdjust="0"/>
  </p:normalViewPr>
  <p:slideViewPr>
    <p:cSldViewPr>
      <p:cViewPr>
        <p:scale>
          <a:sx n="70" d="100"/>
          <a:sy n="70" d="100"/>
        </p:scale>
        <p:origin x="1080" y="7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3228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63359-8DAE-4341-B23F-E8027A39C4D5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7CEA0-2C19-4FE2-8960-42593BD651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649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Warna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tulisan</a:t>
            </a:r>
            <a:r>
              <a:rPr lang="en-US" baseline="0" dirty="0" smtClean="0"/>
              <a:t> </a:t>
            </a:r>
            <a:r>
              <a:rPr lang="en-US" sz="1200" b="1" dirty="0" err="1" smtClean="0">
                <a:solidFill>
                  <a:srgbClr val="83A066"/>
                </a:solidFill>
                <a:cs typeface="Arial" pitchFamily="34" charset="0"/>
              </a:rPr>
              <a:t>Dasar-dasar</a:t>
            </a:r>
            <a:r>
              <a:rPr lang="en-US" sz="1200" b="1" dirty="0" smtClean="0">
                <a:solidFill>
                  <a:srgbClr val="83A066"/>
                </a:solidFill>
                <a:cs typeface="Arial" pitchFamily="34" charset="0"/>
              </a:rPr>
              <a:t> </a:t>
            </a:r>
            <a:r>
              <a:rPr lang="en-US" sz="1200" b="1" dirty="0" err="1" smtClean="0">
                <a:solidFill>
                  <a:srgbClr val="83A066"/>
                </a:solidFill>
                <a:cs typeface="Arial" pitchFamily="34" charset="0"/>
              </a:rPr>
              <a:t>Akuntansi</a:t>
            </a:r>
            <a:r>
              <a:rPr lang="en-US" sz="1200" b="1" dirty="0" smtClean="0">
                <a:solidFill>
                  <a:srgbClr val="83A066"/>
                </a:solidFill>
                <a:cs typeface="Arial" pitchFamily="34" charset="0"/>
              </a:rPr>
              <a:t> </a:t>
            </a:r>
            <a:r>
              <a:rPr lang="en-US" sz="1200" b="1" dirty="0" err="1" smtClean="0">
                <a:solidFill>
                  <a:srgbClr val="83A066"/>
                </a:solidFill>
                <a:cs typeface="Arial" pitchFamily="34" charset="0"/>
              </a:rPr>
              <a:t>dan</a:t>
            </a:r>
            <a:r>
              <a:rPr lang="en-US" sz="1200" b="1" dirty="0" smtClean="0">
                <a:solidFill>
                  <a:srgbClr val="83A066"/>
                </a:solidFill>
                <a:cs typeface="Arial" pitchFamily="34" charset="0"/>
              </a:rPr>
              <a:t> </a:t>
            </a:r>
            <a:r>
              <a:rPr lang="en-US" sz="1200" b="1" dirty="0" err="1" smtClean="0">
                <a:solidFill>
                  <a:srgbClr val="83A066"/>
                </a:solidFill>
                <a:cs typeface="Arial" pitchFamily="34" charset="0"/>
              </a:rPr>
              <a:t>Lembaga</a:t>
            </a:r>
            <a:r>
              <a:rPr lang="en-US" sz="1200" b="1" baseline="0" dirty="0" smtClean="0">
                <a:solidFill>
                  <a:srgbClr val="83A066"/>
                </a:solidFill>
                <a:cs typeface="Arial" pitchFamily="34" charset="0"/>
              </a:rPr>
              <a:t> </a:t>
            </a:r>
            <a:r>
              <a:rPr lang="en-US" baseline="0" dirty="0" err="1" smtClean="0"/>
              <a:t>disesuaikan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dgn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jenjang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kelas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7492-1529-472A-95BF-2C0C16D7DFC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8416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11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724089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27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751792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https://www.shutterstock.com/image-photo/project-manager-working-on-laptop-updating-2175846471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28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842679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29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300077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00528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799106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998407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963320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477097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8495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https://www.freepik.com/free-photo/rpa-concept-with-blurry-hand-touching-screen_23992698.htm#query=digital%20business&amp;position=10&amp;from_view=search&amp;track=ais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179675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https://www.freepik.com/free-photo/standard-quality-control-collage_31278292.htm#query=quality%20management&amp;position=5&amp;from_view=search&amp;track=ais</a:t>
            </a:r>
          </a:p>
          <a:p>
            <a:endParaRPr lang="en-ID" dirty="0"/>
          </a:p>
          <a:p>
            <a:r>
              <a:rPr lang="en-ID" dirty="0"/>
              <a:t>https://www.freepik.com/free-photo/standard-quality-control-collage_31278276.htm#from_view=detail_serie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45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675240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https://www.freepik.com/free-photo/standard-quality-control-collage_31278292.htm#query=quality%20management&amp;position=5&amp;from_view=search&amp;track=ais</a:t>
            </a:r>
          </a:p>
          <a:p>
            <a:endParaRPr lang="en-ID" dirty="0"/>
          </a:p>
          <a:p>
            <a:r>
              <a:rPr lang="en-ID" dirty="0"/>
              <a:t>https://www.freepik.com/free-photo/standard-quality-control-collage_31278276.htm#from_view=detail_serie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46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496263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https://www.freepik.com/free-photo/standard-quality-control-collage_31278292.htm#query=quality%20management&amp;position=5&amp;from_view=search&amp;track=ais</a:t>
            </a:r>
          </a:p>
          <a:p>
            <a:endParaRPr lang="en-ID" dirty="0"/>
          </a:p>
          <a:p>
            <a:r>
              <a:rPr lang="en-ID" dirty="0"/>
              <a:t>https://www.freepik.com/free-photo/standard-quality-control-collage_31278276.htm#from_view=detail_serie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47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914194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https://www.freepik.com/free-photo/standard-quality-control-collage_31278292.htm#query=quality%20management&amp;position=5&amp;from_view=search&amp;track=ais</a:t>
            </a:r>
          </a:p>
          <a:p>
            <a:endParaRPr lang="en-ID" dirty="0"/>
          </a:p>
          <a:p>
            <a:r>
              <a:rPr lang="en-ID" dirty="0"/>
              <a:t>https://www.freepik.com/free-photo/standard-quality-control-collage_31278276.htm#from_view=detail_serie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48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855062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https://www.shutterstock.com/image-photo/project-manager-working-on-laptop-updating-2175846471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54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973636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https://www.shutterstock.com/image-photo/presentation-project-management-areas-knowledge-such-706715482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55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325571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https://www.shutterstock.com/image-photo/presentation-project-management-areas-knowledge-such-706715482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56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535013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https://www.shutterstock.com/image-photo/presentation-project-management-areas-knowledge-such-706715482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57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920019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https://www.shutterstock.com/image-photo/presentation-project-management-areas-knowledge-such-706715482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58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593618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https://www.shutterstock.com/image-photo/presentation-project-management-areas-knowledge-such-706715482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59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25051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https://www.freepik.com/free-photo/close-up-hand-holding-smartphone_19905350.htm#query=digital%20business&amp;position=4&amp;from_view=search&amp;track=ais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612875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https://www.shutterstock.com/image-photo/project-manager-working-on-laptop-updating-2175846471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60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046294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61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56573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https://www.freepik.com/free-photo/close-up-hand-holding-smartphone_19905350.htm#query=digital%20business&amp;position=4&amp;from_view=search&amp;track=ais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49459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https://www.freepik.com/free-photo/close-up-businessman-with-digital-tablet_855036.htm#query=digital%20business&amp;position=9&amp;from_view=search&amp;track=ais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025829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https://www.freepik.com/free-photo/close-up-businessman-with-digital-tablet_855036.htm#query=digital%20business&amp;position=9&amp;from_view=search&amp;track=ais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89318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https://www.freepik.com/free-photo/man-playing-virtual-reality-map_926699.htm#query=digital%20business&amp;position=11&amp;from_view=search&amp;track=ais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33364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https://www.freepik.com/free-photo/man-playing-virtual-reality-map_926699.htm#query=digital%20business&amp;position=11&amp;from_view=search&amp;track=ais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852213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10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35822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C85580-700B-4B6D-9E64-E46A153F7744}" type="datetimeFigureOut">
              <a:rPr lang="id-ID" smtClean="0"/>
              <a:t>05/06/2023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897B73D-0472-4120-8560-4B69199594D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66093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64054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9C09E7B9-ECB5-4564-A54A-1AE75A669D6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9144000" cy="2571750"/>
          </a:xfrm>
          <a:custGeom>
            <a:avLst/>
            <a:gdLst>
              <a:gd name="connsiteX0" fmla="*/ 6095999 w 12192000"/>
              <a:gd name="connsiteY0" fmla="*/ 1233270 h 3429000"/>
              <a:gd name="connsiteX1" fmla="*/ 7360415 w 12192000"/>
              <a:gd name="connsiteY1" fmla="*/ 3429000 h 3429000"/>
              <a:gd name="connsiteX2" fmla="*/ 4831583 w 12192000"/>
              <a:gd name="connsiteY2" fmla="*/ 3429000 h 3429000"/>
              <a:gd name="connsiteX3" fmla="*/ 0 w 12192000"/>
              <a:gd name="connsiteY3" fmla="*/ 0 h 3429000"/>
              <a:gd name="connsiteX4" fmla="*/ 12192000 w 12192000"/>
              <a:gd name="connsiteY4" fmla="*/ 0 h 3429000"/>
              <a:gd name="connsiteX5" fmla="*/ 12192000 w 12192000"/>
              <a:gd name="connsiteY5" fmla="*/ 3429000 h 3429000"/>
              <a:gd name="connsiteX6" fmla="*/ 7473940 w 12192000"/>
              <a:gd name="connsiteY6" fmla="*/ 3429000 h 3429000"/>
              <a:gd name="connsiteX7" fmla="*/ 6096000 w 12192000"/>
              <a:gd name="connsiteY7" fmla="*/ 1053241 h 3429000"/>
              <a:gd name="connsiteX8" fmla="*/ 4718060 w 12192000"/>
              <a:gd name="connsiteY8" fmla="*/ 3429000 h 3429000"/>
              <a:gd name="connsiteX9" fmla="*/ 0 w 12192000"/>
              <a:gd name="connsiteY9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429000">
                <a:moveTo>
                  <a:pt x="6095999" y="1233270"/>
                </a:moveTo>
                <a:lnTo>
                  <a:pt x="7360415" y="3429000"/>
                </a:lnTo>
                <a:lnTo>
                  <a:pt x="4831583" y="342900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7473940" y="3429000"/>
                </a:lnTo>
                <a:lnTo>
                  <a:pt x="6096000" y="1053241"/>
                </a:lnTo>
                <a:lnTo>
                  <a:pt x="4718060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685835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3633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C85580-700B-4B6D-9E64-E46A153F7744}" type="datetimeFigureOut">
              <a:rPr lang="id-ID" smtClean="0"/>
              <a:t>05/06/2023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897B73D-0472-4120-8560-4B69199594D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548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21AEC72C-3C89-4B08-B67E-E04E47BA302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385615" y="257175"/>
            <a:ext cx="4444874" cy="4629150"/>
          </a:xfrm>
          <a:custGeom>
            <a:avLst/>
            <a:gdLst>
              <a:gd name="connsiteX0" fmla="*/ 1240972 w 5926499"/>
              <a:gd name="connsiteY0" fmla="*/ 0 h 6172200"/>
              <a:gd name="connsiteX1" fmla="*/ 5926499 w 5926499"/>
              <a:gd name="connsiteY1" fmla="*/ 0 h 6172200"/>
              <a:gd name="connsiteX2" fmla="*/ 5926499 w 5926499"/>
              <a:gd name="connsiteY2" fmla="*/ 6172200 h 6172200"/>
              <a:gd name="connsiteX3" fmla="*/ 1240972 w 5926499"/>
              <a:gd name="connsiteY3" fmla="*/ 6172200 h 6172200"/>
              <a:gd name="connsiteX4" fmla="*/ 1240972 w 5926499"/>
              <a:gd name="connsiteY4" fmla="*/ 6015988 h 6172200"/>
              <a:gd name="connsiteX5" fmla="*/ 92399 w 5926499"/>
              <a:gd name="connsiteY5" fmla="*/ 6015988 h 6172200"/>
              <a:gd name="connsiteX6" fmla="*/ 92399 w 5926499"/>
              <a:gd name="connsiteY6" fmla="*/ 5938701 h 6172200"/>
              <a:gd name="connsiteX7" fmla="*/ 1240972 w 5926499"/>
              <a:gd name="connsiteY7" fmla="*/ 5938701 h 6172200"/>
              <a:gd name="connsiteX8" fmla="*/ 1240972 w 5926499"/>
              <a:gd name="connsiteY8" fmla="*/ 5859778 h 6172200"/>
              <a:gd name="connsiteX9" fmla="*/ 497028 w 5926499"/>
              <a:gd name="connsiteY9" fmla="*/ 5859778 h 6172200"/>
              <a:gd name="connsiteX10" fmla="*/ 497028 w 5926499"/>
              <a:gd name="connsiteY10" fmla="*/ 5668190 h 6172200"/>
              <a:gd name="connsiteX11" fmla="*/ 1240972 w 5926499"/>
              <a:gd name="connsiteY11" fmla="*/ 5668190 h 6172200"/>
              <a:gd name="connsiteX12" fmla="*/ 1240972 w 5926499"/>
              <a:gd name="connsiteY12" fmla="*/ 5589267 h 6172200"/>
              <a:gd name="connsiteX13" fmla="*/ 2775704 w 5926499"/>
              <a:gd name="connsiteY13" fmla="*/ 5589267 h 6172200"/>
              <a:gd name="connsiteX14" fmla="*/ 2775704 w 5926499"/>
              <a:gd name="connsiteY14" fmla="*/ 5511980 h 6172200"/>
              <a:gd name="connsiteX15" fmla="*/ 1240972 w 5926499"/>
              <a:gd name="connsiteY15" fmla="*/ 5511980 h 6172200"/>
              <a:gd name="connsiteX16" fmla="*/ 1240972 w 5926499"/>
              <a:gd name="connsiteY16" fmla="*/ 5222694 h 6172200"/>
              <a:gd name="connsiteX17" fmla="*/ 2993421 w 5926499"/>
              <a:gd name="connsiteY17" fmla="*/ 5222694 h 6172200"/>
              <a:gd name="connsiteX18" fmla="*/ 2993421 w 5926499"/>
              <a:gd name="connsiteY18" fmla="*/ 5031107 h 6172200"/>
              <a:gd name="connsiteX19" fmla="*/ 1240972 w 5926499"/>
              <a:gd name="connsiteY19" fmla="*/ 5031107 h 6172200"/>
              <a:gd name="connsiteX20" fmla="*/ 1240972 w 5926499"/>
              <a:gd name="connsiteY20" fmla="*/ 4922382 h 6172200"/>
              <a:gd name="connsiteX21" fmla="*/ 225578 w 5926499"/>
              <a:gd name="connsiteY21" fmla="*/ 4922382 h 6172200"/>
              <a:gd name="connsiteX22" fmla="*/ 225578 w 5926499"/>
              <a:gd name="connsiteY22" fmla="*/ 4845095 h 6172200"/>
              <a:gd name="connsiteX23" fmla="*/ 1240972 w 5926499"/>
              <a:gd name="connsiteY23" fmla="*/ 4845095 h 6172200"/>
              <a:gd name="connsiteX24" fmla="*/ 1240972 w 5926499"/>
              <a:gd name="connsiteY24" fmla="*/ 4721133 h 6172200"/>
              <a:gd name="connsiteX25" fmla="*/ 2181818 w 5926499"/>
              <a:gd name="connsiteY25" fmla="*/ 4721133 h 6172200"/>
              <a:gd name="connsiteX26" fmla="*/ 2181818 w 5926499"/>
              <a:gd name="connsiteY26" fmla="*/ 4655818 h 6172200"/>
              <a:gd name="connsiteX27" fmla="*/ 1240972 w 5926499"/>
              <a:gd name="connsiteY27" fmla="*/ 4655818 h 6172200"/>
              <a:gd name="connsiteX28" fmla="*/ 1240972 w 5926499"/>
              <a:gd name="connsiteY28" fmla="*/ 4516481 h 6172200"/>
              <a:gd name="connsiteX29" fmla="*/ 497028 w 5926499"/>
              <a:gd name="connsiteY29" fmla="*/ 4516481 h 6172200"/>
              <a:gd name="connsiteX30" fmla="*/ 497028 w 5926499"/>
              <a:gd name="connsiteY30" fmla="*/ 4439194 h 6172200"/>
              <a:gd name="connsiteX31" fmla="*/ 1240972 w 5926499"/>
              <a:gd name="connsiteY31" fmla="*/ 4439194 h 6172200"/>
              <a:gd name="connsiteX32" fmla="*/ 1240972 w 5926499"/>
              <a:gd name="connsiteY32" fmla="*/ 4321628 h 6172200"/>
              <a:gd name="connsiteX33" fmla="*/ 2347278 w 5926499"/>
              <a:gd name="connsiteY33" fmla="*/ 4321628 h 6172200"/>
              <a:gd name="connsiteX34" fmla="*/ 2347278 w 5926499"/>
              <a:gd name="connsiteY34" fmla="*/ 4130040 h 6172200"/>
              <a:gd name="connsiteX35" fmla="*/ 1240972 w 5926499"/>
              <a:gd name="connsiteY35" fmla="*/ 4130040 h 6172200"/>
              <a:gd name="connsiteX36" fmla="*/ 1240972 w 5926499"/>
              <a:gd name="connsiteY36" fmla="*/ 3828776 h 6172200"/>
              <a:gd name="connsiteX37" fmla="*/ 2347278 w 5926499"/>
              <a:gd name="connsiteY37" fmla="*/ 3828776 h 6172200"/>
              <a:gd name="connsiteX38" fmla="*/ 2347278 w 5926499"/>
              <a:gd name="connsiteY38" fmla="*/ 3751489 h 6172200"/>
              <a:gd name="connsiteX39" fmla="*/ 1240972 w 5926499"/>
              <a:gd name="connsiteY39" fmla="*/ 3751489 h 6172200"/>
              <a:gd name="connsiteX40" fmla="*/ 1240972 w 5926499"/>
              <a:gd name="connsiteY40" fmla="*/ 3567249 h 6172200"/>
              <a:gd name="connsiteX41" fmla="*/ 544605 w 5926499"/>
              <a:gd name="connsiteY41" fmla="*/ 3567249 h 6172200"/>
              <a:gd name="connsiteX42" fmla="*/ 544605 w 5926499"/>
              <a:gd name="connsiteY42" fmla="*/ 3279866 h 6172200"/>
              <a:gd name="connsiteX43" fmla="*/ 1240972 w 5926499"/>
              <a:gd name="connsiteY43" fmla="*/ 3279866 h 6172200"/>
              <a:gd name="connsiteX44" fmla="*/ 1240972 w 5926499"/>
              <a:gd name="connsiteY44" fmla="*/ 3141069 h 6172200"/>
              <a:gd name="connsiteX45" fmla="*/ 0 w 5926499"/>
              <a:gd name="connsiteY45" fmla="*/ 3141069 h 6172200"/>
              <a:gd name="connsiteX46" fmla="*/ 0 w 5926499"/>
              <a:gd name="connsiteY46" fmla="*/ 3063782 h 6172200"/>
              <a:gd name="connsiteX47" fmla="*/ 1240972 w 5926499"/>
              <a:gd name="connsiteY47" fmla="*/ 3063782 h 6172200"/>
              <a:gd name="connsiteX48" fmla="*/ 1240972 w 5926499"/>
              <a:gd name="connsiteY48" fmla="*/ 2942953 h 6172200"/>
              <a:gd name="connsiteX49" fmla="*/ 343464 w 5926499"/>
              <a:gd name="connsiteY49" fmla="*/ 2942953 h 6172200"/>
              <a:gd name="connsiteX50" fmla="*/ 343464 w 5926499"/>
              <a:gd name="connsiteY50" fmla="*/ 2865666 h 6172200"/>
              <a:gd name="connsiteX51" fmla="*/ 1240972 w 5926499"/>
              <a:gd name="connsiteY51" fmla="*/ 2865666 h 6172200"/>
              <a:gd name="connsiteX52" fmla="*/ 1240972 w 5926499"/>
              <a:gd name="connsiteY52" fmla="*/ 2770414 h 6172200"/>
              <a:gd name="connsiteX53" fmla="*/ 2020709 w 5926499"/>
              <a:gd name="connsiteY53" fmla="*/ 2770414 h 6172200"/>
              <a:gd name="connsiteX54" fmla="*/ 2020709 w 5926499"/>
              <a:gd name="connsiteY54" fmla="*/ 2705099 h 6172200"/>
              <a:gd name="connsiteX55" fmla="*/ 1240972 w 5926499"/>
              <a:gd name="connsiteY55" fmla="*/ 2705099 h 6172200"/>
              <a:gd name="connsiteX56" fmla="*/ 1240972 w 5926499"/>
              <a:gd name="connsiteY56" fmla="*/ 2453364 h 6172200"/>
              <a:gd name="connsiteX57" fmla="*/ 2113162 w 5926499"/>
              <a:gd name="connsiteY57" fmla="*/ 2453364 h 6172200"/>
              <a:gd name="connsiteX58" fmla="*/ 2113162 w 5926499"/>
              <a:gd name="connsiteY58" fmla="*/ 2261777 h 6172200"/>
              <a:gd name="connsiteX59" fmla="*/ 1240972 w 5926499"/>
              <a:gd name="connsiteY59" fmla="*/ 2261777 h 6172200"/>
              <a:gd name="connsiteX60" fmla="*/ 1240972 w 5926499"/>
              <a:gd name="connsiteY60" fmla="*/ 2065018 h 6172200"/>
              <a:gd name="connsiteX61" fmla="*/ 544605 w 5926499"/>
              <a:gd name="connsiteY61" fmla="*/ 2065018 h 6172200"/>
              <a:gd name="connsiteX62" fmla="*/ 544605 w 5926499"/>
              <a:gd name="connsiteY62" fmla="*/ 1999703 h 6172200"/>
              <a:gd name="connsiteX63" fmla="*/ 1240972 w 5926499"/>
              <a:gd name="connsiteY63" fmla="*/ 1999703 h 6172200"/>
              <a:gd name="connsiteX64" fmla="*/ 1240972 w 5926499"/>
              <a:gd name="connsiteY64" fmla="*/ 1794507 h 6172200"/>
              <a:gd name="connsiteX65" fmla="*/ 2587402 w 5926499"/>
              <a:gd name="connsiteY65" fmla="*/ 1794507 h 6172200"/>
              <a:gd name="connsiteX66" fmla="*/ 2587402 w 5926499"/>
              <a:gd name="connsiteY66" fmla="*/ 1717220 h 6172200"/>
              <a:gd name="connsiteX67" fmla="*/ 1240972 w 5926499"/>
              <a:gd name="connsiteY67" fmla="*/ 1717220 h 6172200"/>
              <a:gd name="connsiteX68" fmla="*/ 1240972 w 5926499"/>
              <a:gd name="connsiteY68" fmla="*/ 1582782 h 6172200"/>
              <a:gd name="connsiteX69" fmla="*/ 191589 w 5926499"/>
              <a:gd name="connsiteY69" fmla="*/ 1582782 h 6172200"/>
              <a:gd name="connsiteX70" fmla="*/ 191589 w 5926499"/>
              <a:gd name="connsiteY70" fmla="*/ 1391193 h 6172200"/>
              <a:gd name="connsiteX71" fmla="*/ 1240972 w 5926499"/>
              <a:gd name="connsiteY71" fmla="*/ 1391193 h 6172200"/>
              <a:gd name="connsiteX72" fmla="*/ 1240972 w 5926499"/>
              <a:gd name="connsiteY72" fmla="*/ 1256756 h 6172200"/>
              <a:gd name="connsiteX73" fmla="*/ 2981203 w 5926499"/>
              <a:gd name="connsiteY73" fmla="*/ 1256756 h 6172200"/>
              <a:gd name="connsiteX74" fmla="*/ 2981203 w 5926499"/>
              <a:gd name="connsiteY74" fmla="*/ 1179469 h 6172200"/>
              <a:gd name="connsiteX75" fmla="*/ 1240972 w 5926499"/>
              <a:gd name="connsiteY75" fmla="*/ 1179469 h 6172200"/>
              <a:gd name="connsiteX76" fmla="*/ 1240972 w 5926499"/>
              <a:gd name="connsiteY76" fmla="*/ 1024346 h 6172200"/>
              <a:gd name="connsiteX77" fmla="*/ 2051188 w 5926499"/>
              <a:gd name="connsiteY77" fmla="*/ 1024346 h 6172200"/>
              <a:gd name="connsiteX78" fmla="*/ 2051188 w 5926499"/>
              <a:gd name="connsiteY78" fmla="*/ 828402 h 6172200"/>
              <a:gd name="connsiteX79" fmla="*/ 1240972 w 5926499"/>
              <a:gd name="connsiteY79" fmla="*/ 828402 h 6172200"/>
              <a:gd name="connsiteX80" fmla="*/ 1240972 w 5926499"/>
              <a:gd name="connsiteY80" fmla="*/ 695597 h 6172200"/>
              <a:gd name="connsiteX81" fmla="*/ 579440 w 5926499"/>
              <a:gd name="connsiteY81" fmla="*/ 695597 h 6172200"/>
              <a:gd name="connsiteX82" fmla="*/ 579440 w 5926499"/>
              <a:gd name="connsiteY82" fmla="*/ 504009 h 6172200"/>
              <a:gd name="connsiteX83" fmla="*/ 1240972 w 5926499"/>
              <a:gd name="connsiteY83" fmla="*/ 504009 h 6172200"/>
              <a:gd name="connsiteX84" fmla="*/ 1240972 w 5926499"/>
              <a:gd name="connsiteY84" fmla="*/ 447943 h 6172200"/>
              <a:gd name="connsiteX85" fmla="*/ 977276 w 5926499"/>
              <a:gd name="connsiteY85" fmla="*/ 447943 h 6172200"/>
              <a:gd name="connsiteX86" fmla="*/ 977276 w 5926499"/>
              <a:gd name="connsiteY86" fmla="*/ 370656 h 6172200"/>
              <a:gd name="connsiteX87" fmla="*/ 1240972 w 5926499"/>
              <a:gd name="connsiteY87" fmla="*/ 370656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926499" h="6172200">
                <a:moveTo>
                  <a:pt x="1240972" y="0"/>
                </a:moveTo>
                <a:lnTo>
                  <a:pt x="5926499" y="0"/>
                </a:lnTo>
                <a:lnTo>
                  <a:pt x="5926499" y="6172200"/>
                </a:lnTo>
                <a:lnTo>
                  <a:pt x="1240972" y="6172200"/>
                </a:lnTo>
                <a:lnTo>
                  <a:pt x="1240972" y="6015988"/>
                </a:lnTo>
                <a:lnTo>
                  <a:pt x="92399" y="6015988"/>
                </a:lnTo>
                <a:lnTo>
                  <a:pt x="92399" y="5938701"/>
                </a:lnTo>
                <a:lnTo>
                  <a:pt x="1240972" y="5938701"/>
                </a:lnTo>
                <a:lnTo>
                  <a:pt x="1240972" y="5859778"/>
                </a:lnTo>
                <a:lnTo>
                  <a:pt x="497028" y="5859778"/>
                </a:lnTo>
                <a:lnTo>
                  <a:pt x="497028" y="5668190"/>
                </a:lnTo>
                <a:lnTo>
                  <a:pt x="1240972" y="5668190"/>
                </a:lnTo>
                <a:lnTo>
                  <a:pt x="1240972" y="5589267"/>
                </a:lnTo>
                <a:lnTo>
                  <a:pt x="2775704" y="5589267"/>
                </a:lnTo>
                <a:lnTo>
                  <a:pt x="2775704" y="5511980"/>
                </a:lnTo>
                <a:lnTo>
                  <a:pt x="1240972" y="5511980"/>
                </a:lnTo>
                <a:lnTo>
                  <a:pt x="1240972" y="5222694"/>
                </a:lnTo>
                <a:lnTo>
                  <a:pt x="2993421" y="5222694"/>
                </a:lnTo>
                <a:lnTo>
                  <a:pt x="2993421" y="5031107"/>
                </a:lnTo>
                <a:lnTo>
                  <a:pt x="1240972" y="5031107"/>
                </a:lnTo>
                <a:lnTo>
                  <a:pt x="1240972" y="4922382"/>
                </a:lnTo>
                <a:lnTo>
                  <a:pt x="225578" y="4922382"/>
                </a:lnTo>
                <a:lnTo>
                  <a:pt x="225578" y="4845095"/>
                </a:lnTo>
                <a:lnTo>
                  <a:pt x="1240972" y="4845095"/>
                </a:lnTo>
                <a:lnTo>
                  <a:pt x="1240972" y="4721133"/>
                </a:lnTo>
                <a:lnTo>
                  <a:pt x="2181818" y="4721133"/>
                </a:lnTo>
                <a:lnTo>
                  <a:pt x="2181818" y="4655818"/>
                </a:lnTo>
                <a:lnTo>
                  <a:pt x="1240972" y="4655818"/>
                </a:lnTo>
                <a:lnTo>
                  <a:pt x="1240972" y="4516481"/>
                </a:lnTo>
                <a:lnTo>
                  <a:pt x="497028" y="4516481"/>
                </a:lnTo>
                <a:lnTo>
                  <a:pt x="497028" y="4439194"/>
                </a:lnTo>
                <a:lnTo>
                  <a:pt x="1240972" y="4439194"/>
                </a:lnTo>
                <a:lnTo>
                  <a:pt x="1240972" y="4321628"/>
                </a:lnTo>
                <a:lnTo>
                  <a:pt x="2347278" y="4321628"/>
                </a:lnTo>
                <a:lnTo>
                  <a:pt x="2347278" y="4130040"/>
                </a:lnTo>
                <a:lnTo>
                  <a:pt x="1240972" y="4130040"/>
                </a:lnTo>
                <a:lnTo>
                  <a:pt x="1240972" y="3828776"/>
                </a:lnTo>
                <a:lnTo>
                  <a:pt x="2347278" y="3828776"/>
                </a:lnTo>
                <a:lnTo>
                  <a:pt x="2347278" y="3751489"/>
                </a:lnTo>
                <a:lnTo>
                  <a:pt x="1240972" y="3751489"/>
                </a:lnTo>
                <a:lnTo>
                  <a:pt x="1240972" y="3567249"/>
                </a:lnTo>
                <a:lnTo>
                  <a:pt x="544605" y="3567249"/>
                </a:lnTo>
                <a:lnTo>
                  <a:pt x="544605" y="3279866"/>
                </a:lnTo>
                <a:lnTo>
                  <a:pt x="1240972" y="3279866"/>
                </a:lnTo>
                <a:lnTo>
                  <a:pt x="1240972" y="3141069"/>
                </a:lnTo>
                <a:lnTo>
                  <a:pt x="0" y="3141069"/>
                </a:lnTo>
                <a:lnTo>
                  <a:pt x="0" y="3063782"/>
                </a:lnTo>
                <a:lnTo>
                  <a:pt x="1240972" y="3063782"/>
                </a:lnTo>
                <a:lnTo>
                  <a:pt x="1240972" y="2942953"/>
                </a:lnTo>
                <a:lnTo>
                  <a:pt x="343464" y="2942953"/>
                </a:lnTo>
                <a:lnTo>
                  <a:pt x="343464" y="2865666"/>
                </a:lnTo>
                <a:lnTo>
                  <a:pt x="1240972" y="2865666"/>
                </a:lnTo>
                <a:lnTo>
                  <a:pt x="1240972" y="2770414"/>
                </a:lnTo>
                <a:lnTo>
                  <a:pt x="2020709" y="2770414"/>
                </a:lnTo>
                <a:lnTo>
                  <a:pt x="2020709" y="2705099"/>
                </a:lnTo>
                <a:lnTo>
                  <a:pt x="1240972" y="2705099"/>
                </a:lnTo>
                <a:lnTo>
                  <a:pt x="1240972" y="2453364"/>
                </a:lnTo>
                <a:lnTo>
                  <a:pt x="2113162" y="2453364"/>
                </a:lnTo>
                <a:lnTo>
                  <a:pt x="2113162" y="2261777"/>
                </a:lnTo>
                <a:lnTo>
                  <a:pt x="1240972" y="2261777"/>
                </a:lnTo>
                <a:lnTo>
                  <a:pt x="1240972" y="2065018"/>
                </a:lnTo>
                <a:lnTo>
                  <a:pt x="544605" y="2065018"/>
                </a:lnTo>
                <a:lnTo>
                  <a:pt x="544605" y="1999703"/>
                </a:lnTo>
                <a:lnTo>
                  <a:pt x="1240972" y="1999703"/>
                </a:lnTo>
                <a:lnTo>
                  <a:pt x="1240972" y="1794507"/>
                </a:lnTo>
                <a:lnTo>
                  <a:pt x="2587402" y="1794507"/>
                </a:lnTo>
                <a:lnTo>
                  <a:pt x="2587402" y="1717220"/>
                </a:lnTo>
                <a:lnTo>
                  <a:pt x="1240972" y="1717220"/>
                </a:lnTo>
                <a:lnTo>
                  <a:pt x="1240972" y="1582782"/>
                </a:lnTo>
                <a:lnTo>
                  <a:pt x="191589" y="1582782"/>
                </a:lnTo>
                <a:lnTo>
                  <a:pt x="191589" y="1391193"/>
                </a:lnTo>
                <a:lnTo>
                  <a:pt x="1240972" y="1391193"/>
                </a:lnTo>
                <a:lnTo>
                  <a:pt x="1240972" y="1256756"/>
                </a:lnTo>
                <a:lnTo>
                  <a:pt x="2981203" y="1256756"/>
                </a:lnTo>
                <a:lnTo>
                  <a:pt x="2981203" y="1179469"/>
                </a:lnTo>
                <a:lnTo>
                  <a:pt x="1240972" y="1179469"/>
                </a:lnTo>
                <a:lnTo>
                  <a:pt x="1240972" y="1024346"/>
                </a:lnTo>
                <a:lnTo>
                  <a:pt x="2051188" y="1024346"/>
                </a:lnTo>
                <a:lnTo>
                  <a:pt x="2051188" y="828402"/>
                </a:lnTo>
                <a:lnTo>
                  <a:pt x="1240972" y="828402"/>
                </a:lnTo>
                <a:lnTo>
                  <a:pt x="1240972" y="695597"/>
                </a:lnTo>
                <a:lnTo>
                  <a:pt x="579440" y="695597"/>
                </a:lnTo>
                <a:lnTo>
                  <a:pt x="579440" y="504009"/>
                </a:lnTo>
                <a:lnTo>
                  <a:pt x="1240972" y="504009"/>
                </a:lnTo>
                <a:lnTo>
                  <a:pt x="1240972" y="447943"/>
                </a:lnTo>
                <a:lnTo>
                  <a:pt x="977276" y="447943"/>
                </a:lnTo>
                <a:lnTo>
                  <a:pt x="977276" y="370656"/>
                </a:lnTo>
                <a:lnTo>
                  <a:pt x="1240972" y="3706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912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FE028B6F-D647-4878-B4BB-2D1F673AEFD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318438" y="8540"/>
            <a:ext cx="5825562" cy="5083197"/>
          </a:xfrm>
          <a:custGeom>
            <a:avLst/>
            <a:gdLst>
              <a:gd name="connsiteX0" fmla="*/ 7767416 w 7767416"/>
              <a:gd name="connsiteY0" fmla="*/ 1399861 h 6777596"/>
              <a:gd name="connsiteX1" fmla="*/ 7767416 w 7767416"/>
              <a:gd name="connsiteY1" fmla="*/ 2360732 h 6777596"/>
              <a:gd name="connsiteX2" fmla="*/ 5766870 w 7767416"/>
              <a:gd name="connsiteY2" fmla="*/ 6058701 h 6777596"/>
              <a:gd name="connsiteX3" fmla="*/ 5364742 w 7767416"/>
              <a:gd name="connsiteY3" fmla="*/ 5841156 h 6777596"/>
              <a:gd name="connsiteX4" fmla="*/ 7767416 w 7767416"/>
              <a:gd name="connsiteY4" fmla="*/ 241367 h 6777596"/>
              <a:gd name="connsiteX5" fmla="*/ 7767416 w 7767416"/>
              <a:gd name="connsiteY5" fmla="*/ 1202237 h 6777596"/>
              <a:gd name="connsiteX6" fmla="*/ 5008532 w 7767416"/>
              <a:gd name="connsiteY6" fmla="*/ 6301980 h 6777596"/>
              <a:gd name="connsiteX7" fmla="*/ 4606405 w 7767416"/>
              <a:gd name="connsiteY7" fmla="*/ 6084435 h 6777596"/>
              <a:gd name="connsiteX8" fmla="*/ 7271266 w 7767416"/>
              <a:gd name="connsiteY8" fmla="*/ 0 h 6777596"/>
              <a:gd name="connsiteX9" fmla="*/ 7767416 w 7767416"/>
              <a:gd name="connsiteY9" fmla="*/ 0 h 6777596"/>
              <a:gd name="connsiteX10" fmla="*/ 7767416 w 7767416"/>
              <a:gd name="connsiteY10" fmla="*/ 43746 h 6777596"/>
              <a:gd name="connsiteX11" fmla="*/ 4124504 w 7767416"/>
              <a:gd name="connsiteY11" fmla="*/ 6777596 h 6777596"/>
              <a:gd name="connsiteX12" fmla="*/ 3722377 w 7767416"/>
              <a:gd name="connsiteY12" fmla="*/ 6560053 h 6777596"/>
              <a:gd name="connsiteX13" fmla="*/ 6644537 w 7767416"/>
              <a:gd name="connsiteY13" fmla="*/ 0 h 6777596"/>
              <a:gd name="connsiteX14" fmla="*/ 7164353 w 7767416"/>
              <a:gd name="connsiteY14" fmla="*/ 0 h 6777596"/>
              <a:gd name="connsiteX15" fmla="*/ 3936690 w 7767416"/>
              <a:gd name="connsiteY15" fmla="*/ 5966271 h 6777596"/>
              <a:gd name="connsiteX16" fmla="*/ 3534563 w 7767416"/>
              <a:gd name="connsiteY16" fmla="*/ 5748726 h 6777596"/>
              <a:gd name="connsiteX17" fmla="*/ 6017810 w 7767416"/>
              <a:gd name="connsiteY17" fmla="*/ 0 h 6777596"/>
              <a:gd name="connsiteX18" fmla="*/ 6537626 w 7767416"/>
              <a:gd name="connsiteY18" fmla="*/ 0 h 6777596"/>
              <a:gd name="connsiteX19" fmla="*/ 3371597 w 7767416"/>
              <a:gd name="connsiteY19" fmla="*/ 5852342 h 6777596"/>
              <a:gd name="connsiteX20" fmla="*/ 2969470 w 7767416"/>
              <a:gd name="connsiteY20" fmla="*/ 5634798 h 6777596"/>
              <a:gd name="connsiteX21" fmla="*/ 5391082 w 7767416"/>
              <a:gd name="connsiteY21" fmla="*/ 0 h 6777596"/>
              <a:gd name="connsiteX22" fmla="*/ 5910897 w 7767416"/>
              <a:gd name="connsiteY22" fmla="*/ 0 h 6777596"/>
              <a:gd name="connsiteX23" fmla="*/ 3063713 w 7767416"/>
              <a:gd name="connsiteY23" fmla="*/ 5262964 h 6777596"/>
              <a:gd name="connsiteX24" fmla="*/ 2661586 w 7767416"/>
              <a:gd name="connsiteY24" fmla="*/ 5045420 h 6777596"/>
              <a:gd name="connsiteX25" fmla="*/ 4764354 w 7767416"/>
              <a:gd name="connsiteY25" fmla="*/ 0 h 6777596"/>
              <a:gd name="connsiteX26" fmla="*/ 5284169 w 7767416"/>
              <a:gd name="connsiteY26" fmla="*/ 0 h 6777596"/>
              <a:gd name="connsiteX27" fmla="*/ 2900020 w 7767416"/>
              <a:gd name="connsiteY27" fmla="*/ 4407053 h 6777596"/>
              <a:gd name="connsiteX28" fmla="*/ 2497893 w 7767416"/>
              <a:gd name="connsiteY28" fmla="*/ 4189509 h 6777596"/>
              <a:gd name="connsiteX29" fmla="*/ 4137627 w 7767416"/>
              <a:gd name="connsiteY29" fmla="*/ 0 h 6777596"/>
              <a:gd name="connsiteX30" fmla="*/ 4657442 w 7767416"/>
              <a:gd name="connsiteY30" fmla="*/ 0 h 6777596"/>
              <a:gd name="connsiteX31" fmla="*/ 2118158 w 7767416"/>
              <a:gd name="connsiteY31" fmla="*/ 4693817 h 6777596"/>
              <a:gd name="connsiteX32" fmla="*/ 1716031 w 7767416"/>
              <a:gd name="connsiteY32" fmla="*/ 4476272 h 6777596"/>
              <a:gd name="connsiteX33" fmla="*/ 3510898 w 7767416"/>
              <a:gd name="connsiteY33" fmla="*/ 0 h 6777596"/>
              <a:gd name="connsiteX34" fmla="*/ 4030714 w 7767416"/>
              <a:gd name="connsiteY34" fmla="*/ 0 h 6777596"/>
              <a:gd name="connsiteX35" fmla="*/ 1997663 w 7767416"/>
              <a:gd name="connsiteY35" fmla="*/ 3758054 h 6777596"/>
              <a:gd name="connsiteX36" fmla="*/ 1595536 w 7767416"/>
              <a:gd name="connsiteY36" fmla="*/ 3540509 h 6777596"/>
              <a:gd name="connsiteX37" fmla="*/ 2884170 w 7767416"/>
              <a:gd name="connsiteY37" fmla="*/ 0 h 6777596"/>
              <a:gd name="connsiteX38" fmla="*/ 3403986 w 7767416"/>
              <a:gd name="connsiteY38" fmla="*/ 0 h 6777596"/>
              <a:gd name="connsiteX39" fmla="*/ 1715921 w 7767416"/>
              <a:gd name="connsiteY39" fmla="*/ 3120354 h 6777596"/>
              <a:gd name="connsiteX40" fmla="*/ 1313794 w 7767416"/>
              <a:gd name="connsiteY40" fmla="*/ 2902810 h 6777596"/>
              <a:gd name="connsiteX41" fmla="*/ 2257443 w 7767416"/>
              <a:gd name="connsiteY41" fmla="*/ 0 h 6777596"/>
              <a:gd name="connsiteX42" fmla="*/ 2777258 w 7767416"/>
              <a:gd name="connsiteY42" fmla="*/ 0 h 6777596"/>
              <a:gd name="connsiteX43" fmla="*/ 1541206 w 7767416"/>
              <a:gd name="connsiteY43" fmla="*/ 2284819 h 6777596"/>
              <a:gd name="connsiteX44" fmla="*/ 1139079 w 7767416"/>
              <a:gd name="connsiteY44" fmla="*/ 2067274 h 6777596"/>
              <a:gd name="connsiteX45" fmla="*/ 1630716 w 7767416"/>
              <a:gd name="connsiteY45" fmla="*/ 0 h 6777596"/>
              <a:gd name="connsiteX46" fmla="*/ 2150531 w 7767416"/>
              <a:gd name="connsiteY46" fmla="*/ 0 h 6777596"/>
              <a:gd name="connsiteX47" fmla="*/ 840733 w 7767416"/>
              <a:gd name="connsiteY47" fmla="*/ 2421135 h 6777596"/>
              <a:gd name="connsiteX48" fmla="*/ 438606 w 7767416"/>
              <a:gd name="connsiteY48" fmla="*/ 2203590 h 6777596"/>
              <a:gd name="connsiteX49" fmla="*/ 1003987 w 7767416"/>
              <a:gd name="connsiteY49" fmla="*/ 0 h 6777596"/>
              <a:gd name="connsiteX50" fmla="*/ 1523803 w 7767416"/>
              <a:gd name="connsiteY50" fmla="*/ 0 h 6777596"/>
              <a:gd name="connsiteX51" fmla="*/ 584934 w 7767416"/>
              <a:gd name="connsiteY51" fmla="*/ 1735481 h 6777596"/>
              <a:gd name="connsiteX52" fmla="*/ 182807 w 7767416"/>
              <a:gd name="connsiteY52" fmla="*/ 1517936 h 6777596"/>
              <a:gd name="connsiteX53" fmla="*/ 377260 w 7767416"/>
              <a:gd name="connsiteY53" fmla="*/ 0 h 6777596"/>
              <a:gd name="connsiteX54" fmla="*/ 897075 w 7767416"/>
              <a:gd name="connsiteY54" fmla="*/ 0 h 6777596"/>
              <a:gd name="connsiteX55" fmla="*/ 402127 w 7767416"/>
              <a:gd name="connsiteY55" fmla="*/ 914901 h 6777596"/>
              <a:gd name="connsiteX56" fmla="*/ 0 w 7767416"/>
              <a:gd name="connsiteY56" fmla="*/ 697357 h 677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7767416" h="6777596">
                <a:moveTo>
                  <a:pt x="7767416" y="1399861"/>
                </a:moveTo>
                <a:lnTo>
                  <a:pt x="7767416" y="2360732"/>
                </a:lnTo>
                <a:lnTo>
                  <a:pt x="5766870" y="6058701"/>
                </a:lnTo>
                <a:lnTo>
                  <a:pt x="5364742" y="5841156"/>
                </a:lnTo>
                <a:close/>
                <a:moveTo>
                  <a:pt x="7767416" y="241367"/>
                </a:moveTo>
                <a:lnTo>
                  <a:pt x="7767416" y="1202237"/>
                </a:lnTo>
                <a:lnTo>
                  <a:pt x="5008532" y="6301980"/>
                </a:lnTo>
                <a:lnTo>
                  <a:pt x="4606405" y="6084435"/>
                </a:lnTo>
                <a:close/>
                <a:moveTo>
                  <a:pt x="7271266" y="0"/>
                </a:moveTo>
                <a:lnTo>
                  <a:pt x="7767416" y="0"/>
                </a:lnTo>
                <a:lnTo>
                  <a:pt x="7767416" y="43746"/>
                </a:lnTo>
                <a:lnTo>
                  <a:pt x="4124504" y="6777596"/>
                </a:lnTo>
                <a:lnTo>
                  <a:pt x="3722377" y="6560053"/>
                </a:lnTo>
                <a:close/>
                <a:moveTo>
                  <a:pt x="6644537" y="0"/>
                </a:moveTo>
                <a:lnTo>
                  <a:pt x="7164353" y="0"/>
                </a:lnTo>
                <a:lnTo>
                  <a:pt x="3936690" y="5966271"/>
                </a:lnTo>
                <a:lnTo>
                  <a:pt x="3534563" y="5748726"/>
                </a:lnTo>
                <a:close/>
                <a:moveTo>
                  <a:pt x="6017810" y="0"/>
                </a:moveTo>
                <a:lnTo>
                  <a:pt x="6537626" y="0"/>
                </a:lnTo>
                <a:lnTo>
                  <a:pt x="3371597" y="5852342"/>
                </a:lnTo>
                <a:lnTo>
                  <a:pt x="2969470" y="5634798"/>
                </a:lnTo>
                <a:close/>
                <a:moveTo>
                  <a:pt x="5391082" y="0"/>
                </a:moveTo>
                <a:lnTo>
                  <a:pt x="5910897" y="0"/>
                </a:lnTo>
                <a:lnTo>
                  <a:pt x="3063713" y="5262964"/>
                </a:lnTo>
                <a:lnTo>
                  <a:pt x="2661586" y="5045420"/>
                </a:lnTo>
                <a:close/>
                <a:moveTo>
                  <a:pt x="4764354" y="0"/>
                </a:moveTo>
                <a:lnTo>
                  <a:pt x="5284169" y="0"/>
                </a:lnTo>
                <a:lnTo>
                  <a:pt x="2900020" y="4407053"/>
                </a:lnTo>
                <a:lnTo>
                  <a:pt x="2497893" y="4189509"/>
                </a:lnTo>
                <a:close/>
                <a:moveTo>
                  <a:pt x="4137627" y="0"/>
                </a:moveTo>
                <a:lnTo>
                  <a:pt x="4657442" y="0"/>
                </a:lnTo>
                <a:lnTo>
                  <a:pt x="2118158" y="4693817"/>
                </a:lnTo>
                <a:lnTo>
                  <a:pt x="1716031" y="4476272"/>
                </a:lnTo>
                <a:close/>
                <a:moveTo>
                  <a:pt x="3510898" y="0"/>
                </a:moveTo>
                <a:lnTo>
                  <a:pt x="4030714" y="0"/>
                </a:lnTo>
                <a:lnTo>
                  <a:pt x="1997663" y="3758054"/>
                </a:lnTo>
                <a:lnTo>
                  <a:pt x="1595536" y="3540509"/>
                </a:lnTo>
                <a:close/>
                <a:moveTo>
                  <a:pt x="2884170" y="0"/>
                </a:moveTo>
                <a:lnTo>
                  <a:pt x="3403986" y="0"/>
                </a:lnTo>
                <a:lnTo>
                  <a:pt x="1715921" y="3120354"/>
                </a:lnTo>
                <a:lnTo>
                  <a:pt x="1313794" y="2902810"/>
                </a:lnTo>
                <a:close/>
                <a:moveTo>
                  <a:pt x="2257443" y="0"/>
                </a:moveTo>
                <a:lnTo>
                  <a:pt x="2777258" y="0"/>
                </a:lnTo>
                <a:lnTo>
                  <a:pt x="1541206" y="2284819"/>
                </a:lnTo>
                <a:lnTo>
                  <a:pt x="1139079" y="2067274"/>
                </a:lnTo>
                <a:close/>
                <a:moveTo>
                  <a:pt x="1630716" y="0"/>
                </a:moveTo>
                <a:lnTo>
                  <a:pt x="2150531" y="0"/>
                </a:lnTo>
                <a:lnTo>
                  <a:pt x="840733" y="2421135"/>
                </a:lnTo>
                <a:lnTo>
                  <a:pt x="438606" y="2203590"/>
                </a:lnTo>
                <a:close/>
                <a:moveTo>
                  <a:pt x="1003987" y="0"/>
                </a:moveTo>
                <a:lnTo>
                  <a:pt x="1523803" y="0"/>
                </a:lnTo>
                <a:lnTo>
                  <a:pt x="584934" y="1735481"/>
                </a:lnTo>
                <a:lnTo>
                  <a:pt x="182807" y="1517936"/>
                </a:lnTo>
                <a:close/>
                <a:moveTo>
                  <a:pt x="377260" y="0"/>
                </a:moveTo>
                <a:lnTo>
                  <a:pt x="897075" y="0"/>
                </a:lnTo>
                <a:lnTo>
                  <a:pt x="402127" y="914901"/>
                </a:lnTo>
                <a:lnTo>
                  <a:pt x="0" y="6973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43806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AA5DBC2F-2573-4478-81A6-229D479F1BA5}"/>
              </a:ext>
            </a:extLst>
          </p:cNvPr>
          <p:cNvSpPr/>
          <p:nvPr userDrawn="1"/>
        </p:nvSpPr>
        <p:spPr>
          <a:xfrm rot="5400000">
            <a:off x="1186841" y="141086"/>
            <a:ext cx="2487638" cy="486132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E5F47ABD-950C-435F-867F-66F849BD95CE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2458164" y="1455895"/>
            <a:ext cx="2231708" cy="223170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1971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AND CONTENTS LAYOUT_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2"/>
          <p:cNvSpPr>
            <a:spLocks noGrp="1"/>
          </p:cNvSpPr>
          <p:nvPr>
            <p:ph type="pic" sz="quarter" idx="42" hasCustomPrompt="1"/>
          </p:nvPr>
        </p:nvSpPr>
        <p:spPr>
          <a:xfrm>
            <a:off x="4572001" y="1123145"/>
            <a:ext cx="4010297" cy="36581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/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99462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061880F9-20D3-4626-A329-F4C73B4556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01704" y="1417320"/>
            <a:ext cx="2458368" cy="372618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C10B3C62-656F-435D-9524-4DDA6D575D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833280" y="0"/>
            <a:ext cx="2458368" cy="273666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601551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23930"/>
            <a:ext cx="9144000" cy="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2" r:id="rId9"/>
    <p:sldLayoutId id="2147483683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9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1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"/>
            <a:ext cx="9144000" cy="5142857"/>
          </a:xfrm>
          <a:prstGeom prst="rect">
            <a:avLst/>
          </a:prstGeom>
        </p:spPr>
      </p:pic>
      <p:sp>
        <p:nvSpPr>
          <p:cNvPr id="8" name="テキスト プレースホルダー 11"/>
          <p:cNvSpPr txBox="1">
            <a:spLocks/>
          </p:cNvSpPr>
          <p:nvPr/>
        </p:nvSpPr>
        <p:spPr>
          <a:xfrm>
            <a:off x="4078148" y="1386911"/>
            <a:ext cx="4889824" cy="788673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 err="1" smtClean="0">
                <a:solidFill>
                  <a:srgbClr val="D35956"/>
                </a:solidFill>
                <a:cs typeface="Arial" pitchFamily="34" charset="0"/>
              </a:rPr>
              <a:t>Dasar-dasar</a:t>
            </a:r>
            <a:r>
              <a:rPr lang="en-US" sz="3600" b="1" dirty="0" smtClean="0">
                <a:solidFill>
                  <a:srgbClr val="D35956"/>
                </a:solidFill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D35956"/>
                </a:solidFill>
                <a:cs typeface="Arial" pitchFamily="34" charset="0"/>
              </a:rPr>
              <a:t>Desain</a:t>
            </a:r>
            <a:r>
              <a:rPr lang="en-US" sz="3600" b="1" dirty="0" smtClean="0">
                <a:solidFill>
                  <a:srgbClr val="D35956"/>
                </a:solidFill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D35956"/>
                </a:solidFill>
                <a:cs typeface="Arial" pitchFamily="34" charset="0"/>
              </a:rPr>
              <a:t>Komunikasi</a:t>
            </a:r>
            <a:r>
              <a:rPr lang="en-US" sz="3600" b="1" dirty="0" smtClean="0">
                <a:solidFill>
                  <a:srgbClr val="D35956"/>
                </a:solidFill>
                <a:cs typeface="Arial" pitchFamily="34" charset="0"/>
              </a:rPr>
              <a:t> Visual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D35956"/>
                </a:solidFill>
                <a:latin typeface="Calibri" pitchFamily="34" charset="0"/>
                <a:cs typeface="Arial" pitchFamily="34" charset="0"/>
              </a:rPr>
              <a:t>Volume 1</a:t>
            </a:r>
            <a:endParaRPr lang="id-ID" sz="1800" dirty="0">
              <a:solidFill>
                <a:srgbClr val="D35956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9" name="直線コネクタ 9"/>
          <p:cNvCxnSpPr/>
          <p:nvPr/>
        </p:nvCxnSpPr>
        <p:spPr>
          <a:xfrm>
            <a:off x="4572000" y="3105150"/>
            <a:ext cx="3733800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894104" y="929327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50689" y="3170679"/>
            <a:ext cx="2424383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SMK/MAK 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X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158991" y="590550"/>
            <a:ext cx="2574810" cy="3657600"/>
            <a:chOff x="1456972" y="438150"/>
            <a:chExt cx="2574810" cy="3657600"/>
          </a:xfrm>
        </p:grpSpPr>
        <p:sp>
          <p:nvSpPr>
            <p:cNvPr id="13" name="Cube 12"/>
            <p:cNvSpPr/>
            <p:nvPr/>
          </p:nvSpPr>
          <p:spPr>
            <a:xfrm>
              <a:off x="1456973" y="438150"/>
              <a:ext cx="2574809" cy="3657600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6972" y="556017"/>
              <a:ext cx="2471135" cy="3539733"/>
            </a:xfrm>
            <a:prstGeom prst="rect">
              <a:avLst/>
            </a:prstGeom>
          </p:spPr>
        </p:pic>
      </p:grpSp>
      <p:sp>
        <p:nvSpPr>
          <p:cNvPr id="12" name="Rectangle: Rounded Corners 2">
            <a:extLst>
              <a:ext uri="{FF2B5EF4-FFF2-40B4-BE49-F238E27FC236}">
                <a16:creationId xmlns:a16="http://schemas.microsoft.com/office/drawing/2014/main" id="{90FE45D6-0B7B-2C85-1F80-C9BFD193D358}"/>
              </a:ext>
            </a:extLst>
          </p:cNvPr>
          <p:cNvSpPr/>
          <p:nvPr/>
        </p:nvSpPr>
        <p:spPr>
          <a:xfrm>
            <a:off x="-15517" y="-586762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6">
            <a:extLst>
              <a:ext uri="{FF2B5EF4-FFF2-40B4-BE49-F238E27FC236}">
                <a16:creationId xmlns:a16="http://schemas.microsoft.com/office/drawing/2014/main" id="{C9BFCDA1-0CFC-AAAB-FEA3-6554771085FC}"/>
              </a:ext>
            </a:extLst>
          </p:cNvPr>
          <p:cNvSpPr/>
          <p:nvPr/>
        </p:nvSpPr>
        <p:spPr>
          <a:xfrm>
            <a:off x="834374" y="-546857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: Rounded Corners 7">
            <a:extLst>
              <a:ext uri="{FF2B5EF4-FFF2-40B4-BE49-F238E27FC236}">
                <a16:creationId xmlns:a16="http://schemas.microsoft.com/office/drawing/2014/main" id="{C459E701-F4CD-00C7-F27E-C608D642C93C}"/>
              </a:ext>
            </a:extLst>
          </p:cNvPr>
          <p:cNvSpPr/>
          <p:nvPr/>
        </p:nvSpPr>
        <p:spPr>
          <a:xfrm>
            <a:off x="1689396" y="-583096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1">
            <a:extLst>
              <a:ext uri="{FF2B5EF4-FFF2-40B4-BE49-F238E27FC236}">
                <a16:creationId xmlns:a16="http://schemas.microsoft.com/office/drawing/2014/main" id="{482149EB-1915-D677-5974-3B2A93355036}"/>
              </a:ext>
            </a:extLst>
          </p:cNvPr>
          <p:cNvSpPr/>
          <p:nvPr/>
        </p:nvSpPr>
        <p:spPr>
          <a:xfrm>
            <a:off x="2539287" y="-543191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Rectangle: Rounded Corners 16">
            <a:extLst>
              <a:ext uri="{FF2B5EF4-FFF2-40B4-BE49-F238E27FC236}">
                <a16:creationId xmlns:a16="http://schemas.microsoft.com/office/drawing/2014/main" id="{59530A04-8F8C-6B9D-BE65-0B88761446E4}"/>
              </a:ext>
            </a:extLst>
          </p:cNvPr>
          <p:cNvSpPr/>
          <p:nvPr/>
        </p:nvSpPr>
        <p:spPr>
          <a:xfrm>
            <a:off x="3388092" y="-586763"/>
            <a:ext cx="862954" cy="68541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7">
            <a:extLst>
              <a:ext uri="{FF2B5EF4-FFF2-40B4-BE49-F238E27FC236}">
                <a16:creationId xmlns:a16="http://schemas.microsoft.com/office/drawing/2014/main" id="{2CA9C0C5-60DB-717D-37FD-46D5E871A152}"/>
              </a:ext>
            </a:extLst>
          </p:cNvPr>
          <p:cNvSpPr/>
          <p:nvPr/>
        </p:nvSpPr>
        <p:spPr>
          <a:xfrm>
            <a:off x="4245915" y="-546857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Rectangle: Rounded Corners 18">
            <a:extLst>
              <a:ext uri="{FF2B5EF4-FFF2-40B4-BE49-F238E27FC236}">
                <a16:creationId xmlns:a16="http://schemas.microsoft.com/office/drawing/2014/main" id="{C287FDDC-E30F-0AFE-4184-994B38EDD845}"/>
              </a:ext>
            </a:extLst>
          </p:cNvPr>
          <p:cNvSpPr/>
          <p:nvPr/>
        </p:nvSpPr>
        <p:spPr>
          <a:xfrm>
            <a:off x="5089589" y="-586764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19">
            <a:extLst>
              <a:ext uri="{FF2B5EF4-FFF2-40B4-BE49-F238E27FC236}">
                <a16:creationId xmlns:a16="http://schemas.microsoft.com/office/drawing/2014/main" id="{6A84F35A-0A73-83D2-8DD9-5EFB4F7D989F}"/>
              </a:ext>
            </a:extLst>
          </p:cNvPr>
          <p:cNvSpPr/>
          <p:nvPr/>
        </p:nvSpPr>
        <p:spPr>
          <a:xfrm>
            <a:off x="5939480" y="-546857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Rectangle: Rounded Corners 20">
            <a:extLst>
              <a:ext uri="{FF2B5EF4-FFF2-40B4-BE49-F238E27FC236}">
                <a16:creationId xmlns:a16="http://schemas.microsoft.com/office/drawing/2014/main" id="{56FB05F5-D2DF-42AE-514E-F1D1F94B2CCA}"/>
              </a:ext>
            </a:extLst>
          </p:cNvPr>
          <p:cNvSpPr/>
          <p:nvPr/>
        </p:nvSpPr>
        <p:spPr>
          <a:xfrm>
            <a:off x="6779888" y="-586764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21">
            <a:extLst>
              <a:ext uri="{FF2B5EF4-FFF2-40B4-BE49-F238E27FC236}">
                <a16:creationId xmlns:a16="http://schemas.microsoft.com/office/drawing/2014/main" id="{8F7F8DAE-7C45-9F39-46BE-1186359C2C53}"/>
              </a:ext>
            </a:extLst>
          </p:cNvPr>
          <p:cNvSpPr/>
          <p:nvPr/>
        </p:nvSpPr>
        <p:spPr>
          <a:xfrm>
            <a:off x="7629779" y="-546857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Rectangle: Rounded Corners 22">
            <a:extLst>
              <a:ext uri="{FF2B5EF4-FFF2-40B4-BE49-F238E27FC236}">
                <a16:creationId xmlns:a16="http://schemas.microsoft.com/office/drawing/2014/main" id="{D461C1FA-10B5-43AC-4461-0DE1F9CCB26E}"/>
              </a:ext>
            </a:extLst>
          </p:cNvPr>
          <p:cNvSpPr/>
          <p:nvPr/>
        </p:nvSpPr>
        <p:spPr>
          <a:xfrm>
            <a:off x="8486516" y="-562422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63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/>
      <p:bldP spid="11" grpId="0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86D8970-1B23-52C6-3C60-BC2431AE21F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43" r="1535"/>
          <a:stretch/>
        </p:blipFill>
        <p:spPr>
          <a:xfrm>
            <a:off x="5099319" y="-383303"/>
            <a:ext cx="5825562" cy="5083197"/>
          </a:xfrm>
        </p:spPr>
      </p:pic>
      <p:sp>
        <p:nvSpPr>
          <p:cNvPr id="137" name="TextBox 136">
            <a:extLst>
              <a:ext uri="{FF2B5EF4-FFF2-40B4-BE49-F238E27FC236}">
                <a16:creationId xmlns:a16="http://schemas.microsoft.com/office/drawing/2014/main" id="{216BBDED-CB47-CA80-D3DE-E89C741464B9}"/>
              </a:ext>
            </a:extLst>
          </p:cNvPr>
          <p:cNvSpPr txBox="1"/>
          <p:nvPr/>
        </p:nvSpPr>
        <p:spPr>
          <a:xfrm>
            <a:off x="330968" y="1634547"/>
            <a:ext cx="53582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Proses </a:t>
            </a:r>
            <a:r>
              <a:rPr lang="en-US" dirty="0" err="1"/>
              <a:t>pemberian</a:t>
            </a:r>
            <a:r>
              <a:rPr lang="en-US" dirty="0"/>
              <a:t> </a:t>
            </a:r>
            <a:r>
              <a:rPr lang="en-US" dirty="0" err="1"/>
              <a:t>sertifikat</a:t>
            </a:r>
            <a:r>
              <a:rPr lang="en-US" dirty="0"/>
              <a:t> </a:t>
            </a:r>
            <a:r>
              <a:rPr lang="en-US" dirty="0" err="1"/>
              <a:t>kompetensi</a:t>
            </a:r>
            <a:r>
              <a:rPr lang="en-US" dirty="0"/>
              <a:t> yang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sistematis</a:t>
            </a:r>
            <a:r>
              <a:rPr lang="en-US" dirty="0"/>
              <a:t> dan </a:t>
            </a:r>
            <a:r>
              <a:rPr lang="en-US" dirty="0" err="1"/>
              <a:t>objektif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uji </a:t>
            </a:r>
            <a:r>
              <a:rPr lang="en-US" dirty="0" err="1"/>
              <a:t>kompetensi</a:t>
            </a:r>
            <a:r>
              <a:rPr lang="en-US" dirty="0"/>
              <a:t> yang </a:t>
            </a:r>
            <a:r>
              <a:rPr lang="en-US" dirty="0" err="1"/>
              <a:t>mengacu</a:t>
            </a:r>
            <a:r>
              <a:rPr lang="en-US" dirty="0"/>
              <a:t> pada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kompetensi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nasional</a:t>
            </a:r>
            <a:r>
              <a:rPr lang="en-US" dirty="0"/>
              <a:t> Indonesia dan/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internasional</a:t>
            </a:r>
            <a:r>
              <a:rPr lang="en-US" dirty="0"/>
              <a:t>(</a:t>
            </a:r>
            <a:r>
              <a:rPr lang="en-US" dirty="0" err="1"/>
              <a:t>Peraturan</a:t>
            </a:r>
            <a:r>
              <a:rPr lang="en-US" dirty="0"/>
              <a:t> </a:t>
            </a:r>
            <a:r>
              <a:rPr lang="en-US" dirty="0" err="1"/>
              <a:t>Pemerintah</a:t>
            </a:r>
            <a:r>
              <a:rPr lang="en-US" dirty="0"/>
              <a:t> </a:t>
            </a:r>
            <a:r>
              <a:rPr lang="en-US" dirty="0" err="1"/>
              <a:t>Republik</a:t>
            </a:r>
            <a:r>
              <a:rPr lang="en-US" dirty="0"/>
              <a:t> Indonesia No.23 </a:t>
            </a:r>
            <a:r>
              <a:rPr lang="en-US" dirty="0" err="1"/>
              <a:t>Tahun</a:t>
            </a:r>
            <a:r>
              <a:rPr lang="en-US" dirty="0"/>
              <a:t> 2004)</a:t>
            </a:r>
            <a:r>
              <a:rPr lang="en-ID" dirty="0"/>
              <a:t/>
            </a:r>
            <a:br>
              <a:rPr lang="en-ID" dirty="0"/>
            </a:br>
            <a:endParaRPr lang="en-ID" dirty="0"/>
          </a:p>
        </p:txBody>
      </p:sp>
      <p:sp>
        <p:nvSpPr>
          <p:cNvPr id="1053" name="TextBox 1052">
            <a:extLst>
              <a:ext uri="{FF2B5EF4-FFF2-40B4-BE49-F238E27FC236}">
                <a16:creationId xmlns:a16="http://schemas.microsoft.com/office/drawing/2014/main" id="{C5217C87-2C4B-8B86-442A-6030958D9DB3}"/>
              </a:ext>
            </a:extLst>
          </p:cNvPr>
          <p:cNvSpPr txBox="1"/>
          <p:nvPr/>
        </p:nvSpPr>
        <p:spPr>
          <a:xfrm>
            <a:off x="7450338" y="3065707"/>
            <a:ext cx="1863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</a:rPr>
              <a:t>Sumber</a:t>
            </a:r>
            <a:r>
              <a:rPr lang="en-US" sz="1200" dirty="0">
                <a:solidFill>
                  <a:schemeClr val="bg1"/>
                </a:solidFill>
              </a:rPr>
              <a:t> : shutterstock.com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-1" y="235940"/>
            <a:ext cx="6242273" cy="603142"/>
            <a:chOff x="-1" y="235940"/>
            <a:chExt cx="6242273" cy="603142"/>
          </a:xfrm>
        </p:grpSpPr>
        <p:grpSp>
          <p:nvGrpSpPr>
            <p:cNvPr id="2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5029201" y="774379"/>
              <a:ext cx="954751" cy="64703"/>
              <a:chOff x="3432231" y="1810250"/>
              <a:chExt cx="540225" cy="34025"/>
            </a:xfrm>
          </p:grpSpPr>
          <p:sp>
            <p:nvSpPr>
              <p:cNvPr id="34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932931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87723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82150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76598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71025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65473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359900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354327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348775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3432231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-1" y="235940"/>
              <a:ext cx="6242273" cy="463601"/>
              <a:chOff x="-1" y="121608"/>
              <a:chExt cx="7781737" cy="577934"/>
            </a:xfrm>
          </p:grpSpPr>
          <p:sp>
            <p:nvSpPr>
              <p:cNvPr id="32" name="Pentagon 31"/>
              <p:cNvSpPr/>
              <p:nvPr/>
            </p:nvSpPr>
            <p:spPr>
              <a:xfrm>
                <a:off x="-1" y="123478"/>
                <a:ext cx="7781737" cy="576064"/>
              </a:xfrm>
              <a:prstGeom prst="homePlat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311149" y="121608"/>
                <a:ext cx="698015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4. Lembaga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Sertifikasi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4" name="Group 43"/>
          <p:cNvGrpSpPr/>
          <p:nvPr/>
        </p:nvGrpSpPr>
        <p:grpSpPr>
          <a:xfrm>
            <a:off x="330968" y="945343"/>
            <a:ext cx="1837298" cy="369332"/>
            <a:chOff x="293641" y="855565"/>
            <a:chExt cx="1837298" cy="369332"/>
          </a:xfrm>
        </p:grpSpPr>
        <p:sp>
          <p:nvSpPr>
            <p:cNvPr id="45" name="Rectangle 44"/>
            <p:cNvSpPr/>
            <p:nvPr/>
          </p:nvSpPr>
          <p:spPr>
            <a:xfrm>
              <a:off x="293641" y="855565"/>
              <a:ext cx="18372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err="1"/>
                <a:t>Sertifikasi</a:t>
              </a:r>
              <a:r>
                <a:rPr lang="en-US" b="1" dirty="0"/>
                <a:t> </a:t>
              </a:r>
              <a:r>
                <a:rPr lang="en-US" b="1" dirty="0" err="1"/>
                <a:t>Profesi</a:t>
              </a:r>
              <a:endParaRPr lang="id-ID" b="1" dirty="0"/>
            </a:p>
          </p:txBody>
        </p:sp>
        <p:cxnSp>
          <p:nvCxnSpPr>
            <p:cNvPr id="46" name="Straight Connector 45"/>
            <p:cNvCxnSpPr>
              <a:cxnSpLocks/>
            </p:cNvCxnSpPr>
            <p:nvPr/>
          </p:nvCxnSpPr>
          <p:spPr>
            <a:xfrm>
              <a:off x="419873" y="1224897"/>
              <a:ext cx="16002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7" name="Picture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13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Box 136">
            <a:extLst>
              <a:ext uri="{FF2B5EF4-FFF2-40B4-BE49-F238E27FC236}">
                <a16:creationId xmlns:a16="http://schemas.microsoft.com/office/drawing/2014/main" id="{216BBDED-CB47-CA80-D3DE-E89C741464B9}"/>
              </a:ext>
            </a:extLst>
          </p:cNvPr>
          <p:cNvSpPr txBox="1"/>
          <p:nvPr/>
        </p:nvSpPr>
        <p:spPr>
          <a:xfrm>
            <a:off x="316279" y="1560779"/>
            <a:ext cx="50076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Proses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mendapatkan</a:t>
            </a:r>
            <a:r>
              <a:rPr lang="en-US" dirty="0"/>
              <a:t> </a:t>
            </a:r>
            <a:r>
              <a:rPr lang="en-US" dirty="0" err="1"/>
              <a:t>sertifikat</a:t>
            </a:r>
            <a:r>
              <a:rPr lang="en-US" dirty="0"/>
              <a:t> </a:t>
            </a:r>
            <a:r>
              <a:rPr lang="en-US" dirty="0" err="1"/>
              <a:t>kompetensi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Lembaga </a:t>
            </a:r>
            <a:r>
              <a:rPr lang="en-US" dirty="0" err="1"/>
              <a:t>Sertifikasi</a:t>
            </a:r>
            <a:r>
              <a:rPr lang="en-US" dirty="0"/>
              <a:t> </a:t>
            </a:r>
            <a:r>
              <a:rPr lang="en-US" dirty="0" err="1"/>
              <a:t>Profesi</a:t>
            </a:r>
            <a:r>
              <a:rPr lang="en-US" dirty="0"/>
              <a:t> (LSP)</a:t>
            </a:r>
            <a:r>
              <a:rPr lang="en-ID" dirty="0"/>
              <a:t/>
            </a:r>
            <a:br>
              <a:rPr lang="en-ID" dirty="0"/>
            </a:br>
            <a:endParaRPr lang="en-ID" dirty="0"/>
          </a:p>
        </p:txBody>
      </p:sp>
      <p:pic>
        <p:nvPicPr>
          <p:cNvPr id="1052" name="Picture Placeholder 1051">
            <a:extLst>
              <a:ext uri="{FF2B5EF4-FFF2-40B4-BE49-F238E27FC236}">
                <a16:creationId xmlns:a16="http://schemas.microsoft.com/office/drawing/2014/main" id="{A531E0DB-1CB9-9685-3AE2-906A67F8212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7" r="11757"/>
          <a:stretch/>
        </p:blipFill>
        <p:spPr>
          <a:xfrm>
            <a:off x="5063715" y="-380654"/>
            <a:ext cx="5825562" cy="5083197"/>
          </a:xfrm>
        </p:spPr>
      </p:pic>
      <p:sp>
        <p:nvSpPr>
          <p:cNvPr id="1053" name="TextBox 1052">
            <a:extLst>
              <a:ext uri="{FF2B5EF4-FFF2-40B4-BE49-F238E27FC236}">
                <a16:creationId xmlns:a16="http://schemas.microsoft.com/office/drawing/2014/main" id="{C5217C87-2C4B-8B86-442A-6030958D9DB3}"/>
              </a:ext>
            </a:extLst>
          </p:cNvPr>
          <p:cNvSpPr txBox="1"/>
          <p:nvPr/>
        </p:nvSpPr>
        <p:spPr>
          <a:xfrm>
            <a:off x="7450338" y="3065707"/>
            <a:ext cx="1863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</a:rPr>
              <a:t>Sumber</a:t>
            </a:r>
            <a:r>
              <a:rPr lang="en-US" sz="1200" dirty="0">
                <a:solidFill>
                  <a:schemeClr val="bg1"/>
                </a:solidFill>
              </a:rPr>
              <a:t> : shutterstock.com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-1" y="235940"/>
            <a:ext cx="6242273" cy="603142"/>
            <a:chOff x="-1" y="235940"/>
            <a:chExt cx="6242273" cy="603142"/>
          </a:xfrm>
        </p:grpSpPr>
        <p:grpSp>
          <p:nvGrpSpPr>
            <p:cNvPr id="2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5029201" y="774379"/>
              <a:ext cx="954751" cy="64703"/>
              <a:chOff x="3432231" y="1810250"/>
              <a:chExt cx="540225" cy="34025"/>
            </a:xfrm>
          </p:grpSpPr>
          <p:sp>
            <p:nvSpPr>
              <p:cNvPr id="34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932931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87723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82150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76598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71025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65473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359900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354327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348775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3432231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-1" y="235940"/>
              <a:ext cx="6242273" cy="463601"/>
              <a:chOff x="-1" y="121608"/>
              <a:chExt cx="7781737" cy="577934"/>
            </a:xfrm>
          </p:grpSpPr>
          <p:sp>
            <p:nvSpPr>
              <p:cNvPr id="32" name="Pentagon 31"/>
              <p:cNvSpPr/>
              <p:nvPr/>
            </p:nvSpPr>
            <p:spPr>
              <a:xfrm>
                <a:off x="-1" y="123478"/>
                <a:ext cx="7781737" cy="576064"/>
              </a:xfrm>
              <a:prstGeom prst="homePlat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311149" y="121608"/>
                <a:ext cx="698015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4. Lembaga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Sertifikasi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4" name="Group 43"/>
          <p:cNvGrpSpPr/>
          <p:nvPr/>
        </p:nvGrpSpPr>
        <p:grpSpPr>
          <a:xfrm>
            <a:off x="330968" y="945343"/>
            <a:ext cx="1837298" cy="369332"/>
            <a:chOff x="293641" y="855565"/>
            <a:chExt cx="1837298" cy="369332"/>
          </a:xfrm>
        </p:grpSpPr>
        <p:sp>
          <p:nvSpPr>
            <p:cNvPr id="45" name="Rectangle 44"/>
            <p:cNvSpPr/>
            <p:nvPr/>
          </p:nvSpPr>
          <p:spPr>
            <a:xfrm>
              <a:off x="293641" y="855565"/>
              <a:ext cx="18372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err="1"/>
                <a:t>Sertifikasi</a:t>
              </a:r>
              <a:r>
                <a:rPr lang="en-US" b="1" dirty="0"/>
                <a:t> </a:t>
              </a:r>
              <a:r>
                <a:rPr lang="en-US" b="1" dirty="0" err="1"/>
                <a:t>Profesi</a:t>
              </a:r>
              <a:endParaRPr lang="id-ID" b="1" dirty="0"/>
            </a:p>
          </p:txBody>
        </p:sp>
        <p:cxnSp>
          <p:nvCxnSpPr>
            <p:cNvPr id="46" name="Straight Connector 45"/>
            <p:cNvCxnSpPr>
              <a:cxnSpLocks/>
            </p:cNvCxnSpPr>
            <p:nvPr/>
          </p:nvCxnSpPr>
          <p:spPr>
            <a:xfrm>
              <a:off x="419873" y="1224897"/>
              <a:ext cx="16002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7" name="Picture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31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4019;p64">
            <a:extLst>
              <a:ext uri="{FF2B5EF4-FFF2-40B4-BE49-F238E27FC236}">
                <a16:creationId xmlns:a16="http://schemas.microsoft.com/office/drawing/2014/main" id="{1FD00DD1-CBBA-B72F-19DE-301820D019D1}"/>
              </a:ext>
            </a:extLst>
          </p:cNvPr>
          <p:cNvGrpSpPr/>
          <p:nvPr/>
        </p:nvGrpSpPr>
        <p:grpSpPr>
          <a:xfrm>
            <a:off x="6884735" y="2526506"/>
            <a:ext cx="2080814" cy="2000637"/>
            <a:chOff x="1744400" y="429725"/>
            <a:chExt cx="4623925" cy="4948200"/>
          </a:xfrm>
        </p:grpSpPr>
        <p:sp>
          <p:nvSpPr>
            <p:cNvPr id="10" name="Google Shape;4020;p64">
              <a:extLst>
                <a:ext uri="{FF2B5EF4-FFF2-40B4-BE49-F238E27FC236}">
                  <a16:creationId xmlns:a16="http://schemas.microsoft.com/office/drawing/2014/main" id="{93E3B091-5BD0-7283-F2BD-7EFB6A77FB09}"/>
                </a:ext>
              </a:extLst>
            </p:cNvPr>
            <p:cNvSpPr/>
            <p:nvPr/>
          </p:nvSpPr>
          <p:spPr>
            <a:xfrm>
              <a:off x="1744400" y="430000"/>
              <a:ext cx="4623925" cy="4588575"/>
            </a:xfrm>
            <a:custGeom>
              <a:avLst/>
              <a:gdLst/>
              <a:ahLst/>
              <a:cxnLst/>
              <a:rect l="l" t="t" r="r" b="b"/>
              <a:pathLst>
                <a:path w="184957" h="183543" extrusionOk="0">
                  <a:moveTo>
                    <a:pt x="93830" y="1"/>
                  </a:moveTo>
                  <a:cubicBezTo>
                    <a:pt x="76191" y="1"/>
                    <a:pt x="57391" y="6440"/>
                    <a:pt x="42281" y="19249"/>
                  </a:cubicBezTo>
                  <a:cubicBezTo>
                    <a:pt x="12606" y="44404"/>
                    <a:pt x="7524" y="71664"/>
                    <a:pt x="7524" y="71664"/>
                  </a:cubicBezTo>
                  <a:cubicBezTo>
                    <a:pt x="7524" y="71664"/>
                    <a:pt x="0" y="103754"/>
                    <a:pt x="20916" y="131716"/>
                  </a:cubicBezTo>
                  <a:cubicBezTo>
                    <a:pt x="41831" y="159679"/>
                    <a:pt x="78300" y="170544"/>
                    <a:pt x="107611" y="180117"/>
                  </a:cubicBezTo>
                  <a:cubicBezTo>
                    <a:pt x="114704" y="182434"/>
                    <a:pt x="121689" y="183542"/>
                    <a:pt x="128348" y="183542"/>
                  </a:cubicBezTo>
                  <a:cubicBezTo>
                    <a:pt x="149206" y="183542"/>
                    <a:pt x="166871" y="172670"/>
                    <a:pt x="174681" y="154008"/>
                  </a:cubicBezTo>
                  <a:cubicBezTo>
                    <a:pt x="184956" y="129386"/>
                    <a:pt x="164181" y="116107"/>
                    <a:pt x="159577" y="83933"/>
                  </a:cubicBezTo>
                  <a:cubicBezTo>
                    <a:pt x="155001" y="51759"/>
                    <a:pt x="158650" y="42495"/>
                    <a:pt x="137257" y="18013"/>
                  </a:cubicBezTo>
                  <a:cubicBezTo>
                    <a:pt x="126757" y="5984"/>
                    <a:pt x="110833" y="1"/>
                    <a:pt x="938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021;p64">
              <a:extLst>
                <a:ext uri="{FF2B5EF4-FFF2-40B4-BE49-F238E27FC236}">
                  <a16:creationId xmlns:a16="http://schemas.microsoft.com/office/drawing/2014/main" id="{61678536-C213-01A7-663D-17AB2877452A}"/>
                </a:ext>
              </a:extLst>
            </p:cNvPr>
            <p:cNvSpPr/>
            <p:nvPr/>
          </p:nvSpPr>
          <p:spPr>
            <a:xfrm>
              <a:off x="1899499" y="429725"/>
              <a:ext cx="4282124" cy="4588851"/>
            </a:xfrm>
            <a:custGeom>
              <a:avLst/>
              <a:gdLst/>
              <a:ahLst/>
              <a:cxnLst/>
              <a:rect l="l" t="t" r="r" b="b"/>
              <a:pathLst>
                <a:path w="171285" h="183554" extrusionOk="0">
                  <a:moveTo>
                    <a:pt x="170470" y="133468"/>
                  </a:moveTo>
                  <a:lnTo>
                    <a:pt x="170470" y="147814"/>
                  </a:lnTo>
                  <a:cubicBezTo>
                    <a:pt x="171032" y="145372"/>
                    <a:pt x="171285" y="143013"/>
                    <a:pt x="171285" y="140711"/>
                  </a:cubicBezTo>
                  <a:cubicBezTo>
                    <a:pt x="171285" y="138241"/>
                    <a:pt x="171004" y="135854"/>
                    <a:pt x="170470" y="133468"/>
                  </a:cubicBezTo>
                  <a:close/>
                  <a:moveTo>
                    <a:pt x="87622" y="0"/>
                  </a:moveTo>
                  <a:cubicBezTo>
                    <a:pt x="70777" y="0"/>
                    <a:pt x="52893" y="5896"/>
                    <a:pt x="38126" y="17575"/>
                  </a:cubicBezTo>
                  <a:lnTo>
                    <a:pt x="103147" y="17575"/>
                  </a:lnTo>
                  <a:lnTo>
                    <a:pt x="103147" y="91805"/>
                  </a:lnTo>
                  <a:lnTo>
                    <a:pt x="3931" y="91805"/>
                  </a:lnTo>
                  <a:lnTo>
                    <a:pt x="3931" y="63169"/>
                  </a:lnTo>
                  <a:cubicBezTo>
                    <a:pt x="1910" y="68419"/>
                    <a:pt x="1320" y="71675"/>
                    <a:pt x="1320" y="71675"/>
                  </a:cubicBezTo>
                  <a:cubicBezTo>
                    <a:pt x="1320" y="71675"/>
                    <a:pt x="1" y="77290"/>
                    <a:pt x="1" y="85853"/>
                  </a:cubicBezTo>
                  <a:cubicBezTo>
                    <a:pt x="1" y="97785"/>
                    <a:pt x="2555" y="115444"/>
                    <a:pt x="14712" y="131727"/>
                  </a:cubicBezTo>
                  <a:cubicBezTo>
                    <a:pt x="35627" y="159690"/>
                    <a:pt x="72096" y="170555"/>
                    <a:pt x="101407" y="180128"/>
                  </a:cubicBezTo>
                  <a:cubicBezTo>
                    <a:pt x="108509" y="182458"/>
                    <a:pt x="115500" y="183553"/>
                    <a:pt x="122154" y="183553"/>
                  </a:cubicBezTo>
                  <a:cubicBezTo>
                    <a:pt x="143013" y="183553"/>
                    <a:pt x="160672" y="172688"/>
                    <a:pt x="168477" y="154019"/>
                  </a:cubicBezTo>
                  <a:cubicBezTo>
                    <a:pt x="169095" y="152503"/>
                    <a:pt x="169628" y="151015"/>
                    <a:pt x="170021" y="149583"/>
                  </a:cubicBezTo>
                  <a:lnTo>
                    <a:pt x="100452" y="149583"/>
                  </a:lnTo>
                  <a:lnTo>
                    <a:pt x="100452" y="98290"/>
                  </a:lnTo>
                  <a:lnTo>
                    <a:pt x="100452" y="97167"/>
                  </a:lnTo>
                  <a:lnTo>
                    <a:pt x="100452" y="94079"/>
                  </a:lnTo>
                  <a:lnTo>
                    <a:pt x="117465" y="94079"/>
                  </a:lnTo>
                  <a:lnTo>
                    <a:pt x="119402" y="97167"/>
                  </a:lnTo>
                  <a:lnTo>
                    <a:pt x="156349" y="97167"/>
                  </a:lnTo>
                  <a:cubicBezTo>
                    <a:pt x="155114" y="93124"/>
                    <a:pt x="154075" y="88745"/>
                    <a:pt x="153373" y="83944"/>
                  </a:cubicBezTo>
                  <a:cubicBezTo>
                    <a:pt x="148797" y="51770"/>
                    <a:pt x="152446" y="42506"/>
                    <a:pt x="131053" y="18024"/>
                  </a:cubicBezTo>
                  <a:cubicBezTo>
                    <a:pt x="120554" y="6008"/>
                    <a:pt x="104635" y="0"/>
                    <a:pt x="87622" y="0"/>
                  </a:cubicBez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022;p64">
              <a:extLst>
                <a:ext uri="{FF2B5EF4-FFF2-40B4-BE49-F238E27FC236}">
                  <a16:creationId xmlns:a16="http://schemas.microsoft.com/office/drawing/2014/main" id="{9EB87EF7-8290-ADC9-D87C-C099A5377E79}"/>
                </a:ext>
              </a:extLst>
            </p:cNvPr>
            <p:cNvSpPr/>
            <p:nvPr/>
          </p:nvSpPr>
          <p:spPr>
            <a:xfrm>
              <a:off x="4410775" y="2781675"/>
              <a:ext cx="1750500" cy="1387625"/>
            </a:xfrm>
            <a:custGeom>
              <a:avLst/>
              <a:gdLst/>
              <a:ahLst/>
              <a:cxnLst/>
              <a:rect l="l" t="t" r="r" b="b"/>
              <a:pathLst>
                <a:path w="70020" h="55505" extrusionOk="0">
                  <a:moveTo>
                    <a:pt x="1" y="1"/>
                  </a:moveTo>
                  <a:lnTo>
                    <a:pt x="1" y="55505"/>
                  </a:lnTo>
                  <a:lnTo>
                    <a:pt x="70019" y="55505"/>
                  </a:lnTo>
                  <a:lnTo>
                    <a:pt x="70019" y="3089"/>
                  </a:lnTo>
                  <a:lnTo>
                    <a:pt x="18951" y="3089"/>
                  </a:lnTo>
                  <a:lnTo>
                    <a:pt x="170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023;p64">
              <a:extLst>
                <a:ext uri="{FF2B5EF4-FFF2-40B4-BE49-F238E27FC236}">
                  <a16:creationId xmlns:a16="http://schemas.microsoft.com/office/drawing/2014/main" id="{9847D4FD-54B1-E34F-BE89-D14007812ABB}"/>
                </a:ext>
              </a:extLst>
            </p:cNvPr>
            <p:cNvSpPr/>
            <p:nvPr/>
          </p:nvSpPr>
          <p:spPr>
            <a:xfrm>
              <a:off x="4424125" y="2894675"/>
              <a:ext cx="1725925" cy="1246550"/>
            </a:xfrm>
            <a:custGeom>
              <a:avLst/>
              <a:gdLst/>
              <a:ahLst/>
              <a:cxnLst/>
              <a:rect l="l" t="t" r="r" b="b"/>
              <a:pathLst>
                <a:path w="69037" h="49862" extrusionOk="0">
                  <a:moveTo>
                    <a:pt x="0" y="1"/>
                  </a:moveTo>
                  <a:lnTo>
                    <a:pt x="0" y="49862"/>
                  </a:lnTo>
                  <a:lnTo>
                    <a:pt x="69036" y="49862"/>
                  </a:lnTo>
                  <a:lnTo>
                    <a:pt x="690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4024;p64">
              <a:extLst>
                <a:ext uri="{FF2B5EF4-FFF2-40B4-BE49-F238E27FC236}">
                  <a16:creationId xmlns:a16="http://schemas.microsoft.com/office/drawing/2014/main" id="{6DCA8BBC-3BDF-0B3F-1124-3425A42DAD95}"/>
                </a:ext>
              </a:extLst>
            </p:cNvPr>
            <p:cNvSpPr/>
            <p:nvPr/>
          </p:nvSpPr>
          <p:spPr>
            <a:xfrm>
              <a:off x="6118425" y="2900300"/>
              <a:ext cx="26000" cy="749625"/>
            </a:xfrm>
            <a:custGeom>
              <a:avLst/>
              <a:gdLst/>
              <a:ahLst/>
              <a:cxnLst/>
              <a:rect l="l" t="t" r="r" b="b"/>
              <a:pathLst>
                <a:path w="1040" h="29985" extrusionOk="0">
                  <a:moveTo>
                    <a:pt x="1" y="1"/>
                  </a:moveTo>
                  <a:lnTo>
                    <a:pt x="1" y="29984"/>
                  </a:lnTo>
                  <a:lnTo>
                    <a:pt x="1040" y="29984"/>
                  </a:lnTo>
                  <a:lnTo>
                    <a:pt x="1040" y="1"/>
                  </a:ln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4025;p64">
              <a:extLst>
                <a:ext uri="{FF2B5EF4-FFF2-40B4-BE49-F238E27FC236}">
                  <a16:creationId xmlns:a16="http://schemas.microsoft.com/office/drawing/2014/main" id="{F0F61EA2-B102-7B19-43C5-46256F49A1BB}"/>
                </a:ext>
              </a:extLst>
            </p:cNvPr>
            <p:cNvSpPr/>
            <p:nvPr/>
          </p:nvSpPr>
          <p:spPr>
            <a:xfrm>
              <a:off x="6118425" y="3649900"/>
              <a:ext cx="26000" cy="485025"/>
            </a:xfrm>
            <a:custGeom>
              <a:avLst/>
              <a:gdLst/>
              <a:ahLst/>
              <a:cxnLst/>
              <a:rect l="l" t="t" r="r" b="b"/>
              <a:pathLst>
                <a:path w="1040" h="19401" extrusionOk="0">
                  <a:moveTo>
                    <a:pt x="1" y="0"/>
                  </a:moveTo>
                  <a:lnTo>
                    <a:pt x="1" y="19400"/>
                  </a:lnTo>
                  <a:lnTo>
                    <a:pt x="1040" y="19400"/>
                  </a:lnTo>
                  <a:lnTo>
                    <a:pt x="1040" y="0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026;p64">
              <a:extLst>
                <a:ext uri="{FF2B5EF4-FFF2-40B4-BE49-F238E27FC236}">
                  <a16:creationId xmlns:a16="http://schemas.microsoft.com/office/drawing/2014/main" id="{79460FC7-43CA-7A0C-186E-4BB85A80BD2B}"/>
                </a:ext>
              </a:extLst>
            </p:cNvPr>
            <p:cNvSpPr/>
            <p:nvPr/>
          </p:nvSpPr>
          <p:spPr>
            <a:xfrm>
              <a:off x="4417100" y="2877850"/>
              <a:ext cx="1735050" cy="67400"/>
            </a:xfrm>
            <a:custGeom>
              <a:avLst/>
              <a:gdLst/>
              <a:ahLst/>
              <a:cxnLst/>
              <a:rect l="l" t="t" r="r" b="b"/>
              <a:pathLst>
                <a:path w="69402" h="2696" extrusionOk="0">
                  <a:moveTo>
                    <a:pt x="1" y="0"/>
                  </a:moveTo>
                  <a:lnTo>
                    <a:pt x="1" y="2695"/>
                  </a:lnTo>
                  <a:lnTo>
                    <a:pt x="69401" y="2695"/>
                  </a:lnTo>
                  <a:lnTo>
                    <a:pt x="6940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027;p64">
              <a:extLst>
                <a:ext uri="{FF2B5EF4-FFF2-40B4-BE49-F238E27FC236}">
                  <a16:creationId xmlns:a16="http://schemas.microsoft.com/office/drawing/2014/main" id="{847C0B66-2887-58B0-972E-21CDDDF92007}"/>
                </a:ext>
              </a:extLst>
            </p:cNvPr>
            <p:cNvSpPr/>
            <p:nvPr/>
          </p:nvSpPr>
          <p:spPr>
            <a:xfrm>
              <a:off x="4411500" y="2871525"/>
              <a:ext cx="1746975" cy="80050"/>
            </a:xfrm>
            <a:custGeom>
              <a:avLst/>
              <a:gdLst/>
              <a:ahLst/>
              <a:cxnLst/>
              <a:rect l="l" t="t" r="r" b="b"/>
              <a:pathLst>
                <a:path w="69879" h="3202" extrusionOk="0">
                  <a:moveTo>
                    <a:pt x="69401" y="478"/>
                  </a:moveTo>
                  <a:lnTo>
                    <a:pt x="69401" y="2724"/>
                  </a:lnTo>
                  <a:lnTo>
                    <a:pt x="449" y="2724"/>
                  </a:lnTo>
                  <a:lnTo>
                    <a:pt x="449" y="478"/>
                  </a:lnTo>
                  <a:close/>
                  <a:moveTo>
                    <a:pt x="0" y="0"/>
                  </a:moveTo>
                  <a:lnTo>
                    <a:pt x="0" y="3201"/>
                  </a:lnTo>
                  <a:lnTo>
                    <a:pt x="69878" y="3201"/>
                  </a:lnTo>
                  <a:lnTo>
                    <a:pt x="69878" y="2948"/>
                  </a:lnTo>
                  <a:lnTo>
                    <a:pt x="6987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4028;p64">
              <a:extLst>
                <a:ext uri="{FF2B5EF4-FFF2-40B4-BE49-F238E27FC236}">
                  <a16:creationId xmlns:a16="http://schemas.microsoft.com/office/drawing/2014/main" id="{685C7E1F-5EE3-7560-FDC4-378A0548237C}"/>
                </a:ext>
              </a:extLst>
            </p:cNvPr>
            <p:cNvSpPr/>
            <p:nvPr/>
          </p:nvSpPr>
          <p:spPr>
            <a:xfrm>
              <a:off x="4417800" y="2888375"/>
              <a:ext cx="1737851" cy="1258475"/>
            </a:xfrm>
            <a:custGeom>
              <a:avLst/>
              <a:gdLst/>
              <a:ahLst/>
              <a:cxnLst/>
              <a:rect l="l" t="t" r="r" b="b"/>
              <a:pathLst>
                <a:path w="69514" h="50339" extrusionOk="0">
                  <a:moveTo>
                    <a:pt x="69065" y="478"/>
                  </a:moveTo>
                  <a:lnTo>
                    <a:pt x="69065" y="49861"/>
                  </a:lnTo>
                  <a:lnTo>
                    <a:pt x="478" y="49861"/>
                  </a:lnTo>
                  <a:lnTo>
                    <a:pt x="478" y="478"/>
                  </a:lnTo>
                  <a:close/>
                  <a:moveTo>
                    <a:pt x="253" y="0"/>
                  </a:moveTo>
                  <a:cubicBezTo>
                    <a:pt x="197" y="0"/>
                    <a:pt x="113" y="28"/>
                    <a:pt x="85" y="85"/>
                  </a:cubicBezTo>
                  <a:cubicBezTo>
                    <a:pt x="29" y="113"/>
                    <a:pt x="1" y="169"/>
                    <a:pt x="1" y="253"/>
                  </a:cubicBezTo>
                  <a:lnTo>
                    <a:pt x="1" y="50114"/>
                  </a:lnTo>
                  <a:cubicBezTo>
                    <a:pt x="1" y="50170"/>
                    <a:pt x="29" y="50226"/>
                    <a:pt x="85" y="50282"/>
                  </a:cubicBezTo>
                  <a:cubicBezTo>
                    <a:pt x="113" y="50310"/>
                    <a:pt x="197" y="50338"/>
                    <a:pt x="253" y="50338"/>
                  </a:cubicBezTo>
                  <a:lnTo>
                    <a:pt x="69289" y="50338"/>
                  </a:lnTo>
                  <a:cubicBezTo>
                    <a:pt x="69345" y="50338"/>
                    <a:pt x="69402" y="50310"/>
                    <a:pt x="69458" y="50282"/>
                  </a:cubicBezTo>
                  <a:cubicBezTo>
                    <a:pt x="69514" y="50226"/>
                    <a:pt x="69514" y="50170"/>
                    <a:pt x="69514" y="50114"/>
                  </a:cubicBezTo>
                  <a:lnTo>
                    <a:pt x="69514" y="253"/>
                  </a:lnTo>
                  <a:cubicBezTo>
                    <a:pt x="69514" y="169"/>
                    <a:pt x="69514" y="113"/>
                    <a:pt x="69458" y="85"/>
                  </a:cubicBezTo>
                  <a:cubicBezTo>
                    <a:pt x="69402" y="28"/>
                    <a:pt x="69345" y="0"/>
                    <a:pt x="69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4029;p64">
              <a:extLst>
                <a:ext uri="{FF2B5EF4-FFF2-40B4-BE49-F238E27FC236}">
                  <a16:creationId xmlns:a16="http://schemas.microsoft.com/office/drawing/2014/main" id="{7F8F055D-0590-0680-E750-D25EB5A00E35}"/>
                </a:ext>
              </a:extLst>
            </p:cNvPr>
            <p:cNvSpPr/>
            <p:nvPr/>
          </p:nvSpPr>
          <p:spPr>
            <a:xfrm>
              <a:off x="5191975" y="2989450"/>
              <a:ext cx="141800" cy="21075"/>
            </a:xfrm>
            <a:custGeom>
              <a:avLst/>
              <a:gdLst/>
              <a:ahLst/>
              <a:cxnLst/>
              <a:rect l="l" t="t" r="r" b="b"/>
              <a:pathLst>
                <a:path w="5672" h="843" extrusionOk="0">
                  <a:moveTo>
                    <a:pt x="421" y="0"/>
                  </a:moveTo>
                  <a:cubicBezTo>
                    <a:pt x="197" y="0"/>
                    <a:pt x="0" y="197"/>
                    <a:pt x="0" y="421"/>
                  </a:cubicBezTo>
                  <a:cubicBezTo>
                    <a:pt x="0" y="674"/>
                    <a:pt x="197" y="842"/>
                    <a:pt x="421" y="842"/>
                  </a:cubicBezTo>
                  <a:lnTo>
                    <a:pt x="5250" y="842"/>
                  </a:lnTo>
                  <a:cubicBezTo>
                    <a:pt x="5475" y="842"/>
                    <a:pt x="5671" y="674"/>
                    <a:pt x="5671" y="421"/>
                  </a:cubicBezTo>
                  <a:cubicBezTo>
                    <a:pt x="5671" y="197"/>
                    <a:pt x="5475" y="0"/>
                    <a:pt x="5250" y="0"/>
                  </a:cubicBez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4030;p64">
              <a:extLst>
                <a:ext uri="{FF2B5EF4-FFF2-40B4-BE49-F238E27FC236}">
                  <a16:creationId xmlns:a16="http://schemas.microsoft.com/office/drawing/2014/main" id="{C286DC3F-A0D2-FEA3-1DA2-AB6C5F5F3CB5}"/>
                </a:ext>
              </a:extLst>
            </p:cNvPr>
            <p:cNvSpPr/>
            <p:nvPr/>
          </p:nvSpPr>
          <p:spPr>
            <a:xfrm>
              <a:off x="5433400" y="2989450"/>
              <a:ext cx="141800" cy="21075"/>
            </a:xfrm>
            <a:custGeom>
              <a:avLst/>
              <a:gdLst/>
              <a:ahLst/>
              <a:cxnLst/>
              <a:rect l="l" t="t" r="r" b="b"/>
              <a:pathLst>
                <a:path w="5672" h="843" extrusionOk="0">
                  <a:moveTo>
                    <a:pt x="422" y="0"/>
                  </a:moveTo>
                  <a:cubicBezTo>
                    <a:pt x="197" y="0"/>
                    <a:pt x="1" y="197"/>
                    <a:pt x="1" y="421"/>
                  </a:cubicBezTo>
                  <a:cubicBezTo>
                    <a:pt x="1" y="674"/>
                    <a:pt x="197" y="842"/>
                    <a:pt x="422" y="842"/>
                  </a:cubicBezTo>
                  <a:lnTo>
                    <a:pt x="5251" y="842"/>
                  </a:lnTo>
                  <a:cubicBezTo>
                    <a:pt x="5504" y="842"/>
                    <a:pt x="5672" y="674"/>
                    <a:pt x="5672" y="421"/>
                  </a:cubicBezTo>
                  <a:cubicBezTo>
                    <a:pt x="5672" y="197"/>
                    <a:pt x="5504" y="0"/>
                    <a:pt x="5251" y="0"/>
                  </a:cubicBez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4031;p64">
              <a:extLst>
                <a:ext uri="{FF2B5EF4-FFF2-40B4-BE49-F238E27FC236}">
                  <a16:creationId xmlns:a16="http://schemas.microsoft.com/office/drawing/2014/main" id="{B6F7F063-6CC0-6421-C8DC-A42317ED123A}"/>
                </a:ext>
              </a:extLst>
            </p:cNvPr>
            <p:cNvSpPr/>
            <p:nvPr/>
          </p:nvSpPr>
          <p:spPr>
            <a:xfrm>
              <a:off x="5674850" y="2989450"/>
              <a:ext cx="141800" cy="21075"/>
            </a:xfrm>
            <a:custGeom>
              <a:avLst/>
              <a:gdLst/>
              <a:ahLst/>
              <a:cxnLst/>
              <a:rect l="l" t="t" r="r" b="b"/>
              <a:pathLst>
                <a:path w="5672" h="843" extrusionOk="0">
                  <a:moveTo>
                    <a:pt x="422" y="0"/>
                  </a:moveTo>
                  <a:cubicBezTo>
                    <a:pt x="197" y="0"/>
                    <a:pt x="1" y="197"/>
                    <a:pt x="1" y="421"/>
                  </a:cubicBezTo>
                  <a:cubicBezTo>
                    <a:pt x="1" y="674"/>
                    <a:pt x="197" y="842"/>
                    <a:pt x="422" y="842"/>
                  </a:cubicBezTo>
                  <a:lnTo>
                    <a:pt x="5251" y="842"/>
                  </a:lnTo>
                  <a:cubicBezTo>
                    <a:pt x="5503" y="842"/>
                    <a:pt x="5672" y="674"/>
                    <a:pt x="5672" y="421"/>
                  </a:cubicBezTo>
                  <a:cubicBezTo>
                    <a:pt x="5672" y="197"/>
                    <a:pt x="5503" y="0"/>
                    <a:pt x="5251" y="0"/>
                  </a:cubicBez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4032;p64">
              <a:extLst>
                <a:ext uri="{FF2B5EF4-FFF2-40B4-BE49-F238E27FC236}">
                  <a16:creationId xmlns:a16="http://schemas.microsoft.com/office/drawing/2014/main" id="{CC7AC1F3-2AB9-D46D-5BA5-5E185BD23AC4}"/>
                </a:ext>
              </a:extLst>
            </p:cNvPr>
            <p:cNvSpPr/>
            <p:nvPr/>
          </p:nvSpPr>
          <p:spPr>
            <a:xfrm>
              <a:off x="5916300" y="2989450"/>
              <a:ext cx="142500" cy="21075"/>
            </a:xfrm>
            <a:custGeom>
              <a:avLst/>
              <a:gdLst/>
              <a:ahLst/>
              <a:cxnLst/>
              <a:rect l="l" t="t" r="r" b="b"/>
              <a:pathLst>
                <a:path w="5700" h="843" extrusionOk="0">
                  <a:moveTo>
                    <a:pt x="421" y="0"/>
                  </a:moveTo>
                  <a:cubicBezTo>
                    <a:pt x="197" y="0"/>
                    <a:pt x="0" y="197"/>
                    <a:pt x="0" y="421"/>
                  </a:cubicBezTo>
                  <a:cubicBezTo>
                    <a:pt x="0" y="674"/>
                    <a:pt x="197" y="842"/>
                    <a:pt x="421" y="842"/>
                  </a:cubicBezTo>
                  <a:lnTo>
                    <a:pt x="5250" y="842"/>
                  </a:lnTo>
                  <a:cubicBezTo>
                    <a:pt x="5503" y="842"/>
                    <a:pt x="5699" y="674"/>
                    <a:pt x="5699" y="421"/>
                  </a:cubicBezTo>
                  <a:cubicBezTo>
                    <a:pt x="5699" y="197"/>
                    <a:pt x="5503" y="0"/>
                    <a:pt x="5250" y="0"/>
                  </a:cubicBez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033;p64">
              <a:extLst>
                <a:ext uri="{FF2B5EF4-FFF2-40B4-BE49-F238E27FC236}">
                  <a16:creationId xmlns:a16="http://schemas.microsoft.com/office/drawing/2014/main" id="{495EE2BB-E329-D79A-5D30-94638FA06049}"/>
                </a:ext>
              </a:extLst>
            </p:cNvPr>
            <p:cNvSpPr/>
            <p:nvPr/>
          </p:nvSpPr>
          <p:spPr>
            <a:xfrm>
              <a:off x="5778024" y="3646399"/>
              <a:ext cx="113725" cy="357975"/>
            </a:xfrm>
            <a:custGeom>
              <a:avLst/>
              <a:gdLst/>
              <a:ahLst/>
              <a:cxnLst/>
              <a:rect l="l" t="t" r="r" b="b"/>
              <a:pathLst>
                <a:path w="4549" h="14319" extrusionOk="0">
                  <a:moveTo>
                    <a:pt x="1" y="0"/>
                  </a:moveTo>
                  <a:lnTo>
                    <a:pt x="1" y="14318"/>
                  </a:lnTo>
                  <a:lnTo>
                    <a:pt x="4549" y="14318"/>
                  </a:lnTo>
                  <a:lnTo>
                    <a:pt x="4549" y="0"/>
                  </a:lnTo>
                  <a:close/>
                </a:path>
              </a:pathLst>
            </a:custGeom>
            <a:solidFill>
              <a:srgbClr val="BAD2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4034;p64">
              <a:extLst>
                <a:ext uri="{FF2B5EF4-FFF2-40B4-BE49-F238E27FC236}">
                  <a16:creationId xmlns:a16="http://schemas.microsoft.com/office/drawing/2014/main" id="{76B282F2-F34E-6C1B-CAB7-1D1EE2B20899}"/>
                </a:ext>
              </a:extLst>
            </p:cNvPr>
            <p:cNvSpPr/>
            <p:nvPr/>
          </p:nvSpPr>
          <p:spPr>
            <a:xfrm>
              <a:off x="5772400" y="3640075"/>
              <a:ext cx="124975" cy="370600"/>
            </a:xfrm>
            <a:custGeom>
              <a:avLst/>
              <a:gdLst/>
              <a:ahLst/>
              <a:cxnLst/>
              <a:rect l="l" t="t" r="r" b="b"/>
              <a:pathLst>
                <a:path w="4999" h="14824" extrusionOk="0">
                  <a:moveTo>
                    <a:pt x="4521" y="478"/>
                  </a:moveTo>
                  <a:lnTo>
                    <a:pt x="4521" y="14347"/>
                  </a:lnTo>
                  <a:lnTo>
                    <a:pt x="450" y="14347"/>
                  </a:lnTo>
                  <a:lnTo>
                    <a:pt x="450" y="478"/>
                  </a:lnTo>
                  <a:close/>
                  <a:moveTo>
                    <a:pt x="1" y="0"/>
                  </a:moveTo>
                  <a:lnTo>
                    <a:pt x="1" y="253"/>
                  </a:lnTo>
                  <a:lnTo>
                    <a:pt x="1" y="14824"/>
                  </a:lnTo>
                  <a:lnTo>
                    <a:pt x="4998" y="14824"/>
                  </a:lnTo>
                  <a:lnTo>
                    <a:pt x="499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4035;p64">
              <a:extLst>
                <a:ext uri="{FF2B5EF4-FFF2-40B4-BE49-F238E27FC236}">
                  <a16:creationId xmlns:a16="http://schemas.microsoft.com/office/drawing/2014/main" id="{AE1460A7-B613-9083-E235-C9C5F903DFB1}"/>
                </a:ext>
              </a:extLst>
            </p:cNvPr>
            <p:cNvSpPr/>
            <p:nvPr/>
          </p:nvSpPr>
          <p:spPr>
            <a:xfrm>
              <a:off x="5651700" y="3878000"/>
              <a:ext cx="113725" cy="126375"/>
            </a:xfrm>
            <a:custGeom>
              <a:avLst/>
              <a:gdLst/>
              <a:ahLst/>
              <a:cxnLst/>
              <a:rect l="l" t="t" r="r" b="b"/>
              <a:pathLst>
                <a:path w="4549" h="5055" extrusionOk="0">
                  <a:moveTo>
                    <a:pt x="0" y="1"/>
                  </a:moveTo>
                  <a:lnTo>
                    <a:pt x="0" y="5054"/>
                  </a:lnTo>
                  <a:lnTo>
                    <a:pt x="4548" y="5054"/>
                  </a:lnTo>
                  <a:lnTo>
                    <a:pt x="454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4036;p64">
              <a:extLst>
                <a:ext uri="{FF2B5EF4-FFF2-40B4-BE49-F238E27FC236}">
                  <a16:creationId xmlns:a16="http://schemas.microsoft.com/office/drawing/2014/main" id="{067D103C-F00A-B881-13B1-D3C6772935A8}"/>
                </a:ext>
              </a:extLst>
            </p:cNvPr>
            <p:cNvSpPr/>
            <p:nvPr/>
          </p:nvSpPr>
          <p:spPr>
            <a:xfrm>
              <a:off x="5646075" y="3872400"/>
              <a:ext cx="124950" cy="138275"/>
            </a:xfrm>
            <a:custGeom>
              <a:avLst/>
              <a:gdLst/>
              <a:ahLst/>
              <a:cxnLst/>
              <a:rect l="l" t="t" r="r" b="b"/>
              <a:pathLst>
                <a:path w="4998" h="5531" extrusionOk="0">
                  <a:moveTo>
                    <a:pt x="4549" y="477"/>
                  </a:moveTo>
                  <a:lnTo>
                    <a:pt x="4549" y="5054"/>
                  </a:lnTo>
                  <a:lnTo>
                    <a:pt x="450" y="5054"/>
                  </a:lnTo>
                  <a:lnTo>
                    <a:pt x="450" y="477"/>
                  </a:lnTo>
                  <a:close/>
                  <a:moveTo>
                    <a:pt x="225" y="0"/>
                  </a:moveTo>
                  <a:cubicBezTo>
                    <a:pt x="169" y="0"/>
                    <a:pt x="113" y="28"/>
                    <a:pt x="57" y="56"/>
                  </a:cubicBezTo>
                  <a:cubicBezTo>
                    <a:pt x="29" y="112"/>
                    <a:pt x="1" y="169"/>
                    <a:pt x="1" y="225"/>
                  </a:cubicBezTo>
                  <a:lnTo>
                    <a:pt x="1" y="5278"/>
                  </a:lnTo>
                  <a:cubicBezTo>
                    <a:pt x="1" y="5362"/>
                    <a:pt x="29" y="5419"/>
                    <a:pt x="57" y="5447"/>
                  </a:cubicBezTo>
                  <a:cubicBezTo>
                    <a:pt x="113" y="5503"/>
                    <a:pt x="169" y="5531"/>
                    <a:pt x="225" y="5531"/>
                  </a:cubicBezTo>
                  <a:lnTo>
                    <a:pt x="4773" y="5531"/>
                  </a:lnTo>
                  <a:cubicBezTo>
                    <a:pt x="4829" y="5531"/>
                    <a:pt x="4886" y="5503"/>
                    <a:pt x="4942" y="5447"/>
                  </a:cubicBezTo>
                  <a:cubicBezTo>
                    <a:pt x="4970" y="5419"/>
                    <a:pt x="4998" y="5362"/>
                    <a:pt x="4998" y="5278"/>
                  </a:cubicBezTo>
                  <a:lnTo>
                    <a:pt x="4998" y="225"/>
                  </a:lnTo>
                  <a:cubicBezTo>
                    <a:pt x="4998" y="169"/>
                    <a:pt x="4970" y="112"/>
                    <a:pt x="4942" y="56"/>
                  </a:cubicBezTo>
                  <a:cubicBezTo>
                    <a:pt x="4886" y="28"/>
                    <a:pt x="4829" y="0"/>
                    <a:pt x="47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4037;p64">
              <a:extLst>
                <a:ext uri="{FF2B5EF4-FFF2-40B4-BE49-F238E27FC236}">
                  <a16:creationId xmlns:a16="http://schemas.microsoft.com/office/drawing/2014/main" id="{3F9AD2A7-6F67-BFDF-0FA9-A249D65FEAAA}"/>
                </a:ext>
              </a:extLst>
            </p:cNvPr>
            <p:cNvSpPr/>
            <p:nvPr/>
          </p:nvSpPr>
          <p:spPr>
            <a:xfrm>
              <a:off x="5525349" y="3171925"/>
              <a:ext cx="113725" cy="832449"/>
            </a:xfrm>
            <a:custGeom>
              <a:avLst/>
              <a:gdLst/>
              <a:ahLst/>
              <a:cxnLst/>
              <a:rect l="l" t="t" r="r" b="b"/>
              <a:pathLst>
                <a:path w="4549" h="33298" extrusionOk="0">
                  <a:moveTo>
                    <a:pt x="1" y="0"/>
                  </a:moveTo>
                  <a:lnTo>
                    <a:pt x="1" y="33297"/>
                  </a:lnTo>
                  <a:lnTo>
                    <a:pt x="4549" y="33297"/>
                  </a:lnTo>
                  <a:lnTo>
                    <a:pt x="4549" y="0"/>
                  </a:lnTo>
                  <a:close/>
                </a:path>
              </a:pathLst>
            </a:custGeom>
            <a:solidFill>
              <a:srgbClr val="BAD2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4038;p64">
              <a:extLst>
                <a:ext uri="{FF2B5EF4-FFF2-40B4-BE49-F238E27FC236}">
                  <a16:creationId xmlns:a16="http://schemas.microsoft.com/office/drawing/2014/main" id="{643188B4-F9F6-17F8-690F-C65A4605F19E}"/>
                </a:ext>
              </a:extLst>
            </p:cNvPr>
            <p:cNvSpPr/>
            <p:nvPr/>
          </p:nvSpPr>
          <p:spPr>
            <a:xfrm>
              <a:off x="5519750" y="3166300"/>
              <a:ext cx="124950" cy="844375"/>
            </a:xfrm>
            <a:custGeom>
              <a:avLst/>
              <a:gdLst/>
              <a:ahLst/>
              <a:cxnLst/>
              <a:rect l="l" t="t" r="r" b="b"/>
              <a:pathLst>
                <a:path w="4998" h="33775" extrusionOk="0">
                  <a:moveTo>
                    <a:pt x="4548" y="450"/>
                  </a:moveTo>
                  <a:lnTo>
                    <a:pt x="4548" y="33298"/>
                  </a:lnTo>
                  <a:lnTo>
                    <a:pt x="477" y="33298"/>
                  </a:lnTo>
                  <a:lnTo>
                    <a:pt x="477" y="450"/>
                  </a:lnTo>
                  <a:close/>
                  <a:moveTo>
                    <a:pt x="0" y="1"/>
                  </a:moveTo>
                  <a:lnTo>
                    <a:pt x="0" y="225"/>
                  </a:lnTo>
                  <a:lnTo>
                    <a:pt x="0" y="33775"/>
                  </a:lnTo>
                  <a:lnTo>
                    <a:pt x="4997" y="33775"/>
                  </a:lnTo>
                  <a:lnTo>
                    <a:pt x="499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4039;p64">
              <a:extLst>
                <a:ext uri="{FF2B5EF4-FFF2-40B4-BE49-F238E27FC236}">
                  <a16:creationId xmlns:a16="http://schemas.microsoft.com/office/drawing/2014/main" id="{16CC2F3A-5EDF-AEB2-6CA0-813E1B711A0F}"/>
                </a:ext>
              </a:extLst>
            </p:cNvPr>
            <p:cNvSpPr/>
            <p:nvPr/>
          </p:nvSpPr>
          <p:spPr>
            <a:xfrm>
              <a:off x="5399725" y="3214025"/>
              <a:ext cx="113025" cy="790350"/>
            </a:xfrm>
            <a:custGeom>
              <a:avLst/>
              <a:gdLst/>
              <a:ahLst/>
              <a:cxnLst/>
              <a:rect l="l" t="t" r="r" b="b"/>
              <a:pathLst>
                <a:path w="4521" h="31614" extrusionOk="0">
                  <a:moveTo>
                    <a:pt x="0" y="1"/>
                  </a:moveTo>
                  <a:lnTo>
                    <a:pt x="0" y="31613"/>
                  </a:lnTo>
                  <a:lnTo>
                    <a:pt x="4520" y="31613"/>
                  </a:lnTo>
                  <a:lnTo>
                    <a:pt x="45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4040;p64">
              <a:extLst>
                <a:ext uri="{FF2B5EF4-FFF2-40B4-BE49-F238E27FC236}">
                  <a16:creationId xmlns:a16="http://schemas.microsoft.com/office/drawing/2014/main" id="{BEB28F99-2634-3AC8-FA0B-0D933F84446C}"/>
                </a:ext>
              </a:extLst>
            </p:cNvPr>
            <p:cNvSpPr/>
            <p:nvPr/>
          </p:nvSpPr>
          <p:spPr>
            <a:xfrm>
              <a:off x="5393400" y="3208425"/>
              <a:ext cx="125650" cy="802250"/>
            </a:xfrm>
            <a:custGeom>
              <a:avLst/>
              <a:gdLst/>
              <a:ahLst/>
              <a:cxnLst/>
              <a:rect l="l" t="t" r="r" b="b"/>
              <a:pathLst>
                <a:path w="5026" h="32090" extrusionOk="0">
                  <a:moveTo>
                    <a:pt x="4549" y="478"/>
                  </a:moveTo>
                  <a:lnTo>
                    <a:pt x="4549" y="31613"/>
                  </a:lnTo>
                  <a:lnTo>
                    <a:pt x="478" y="31613"/>
                  </a:lnTo>
                  <a:lnTo>
                    <a:pt x="478" y="478"/>
                  </a:lnTo>
                  <a:close/>
                  <a:moveTo>
                    <a:pt x="253" y="0"/>
                  </a:moveTo>
                  <a:cubicBezTo>
                    <a:pt x="169" y="0"/>
                    <a:pt x="113" y="28"/>
                    <a:pt x="85" y="57"/>
                  </a:cubicBezTo>
                  <a:cubicBezTo>
                    <a:pt x="29" y="113"/>
                    <a:pt x="1" y="169"/>
                    <a:pt x="1" y="225"/>
                  </a:cubicBezTo>
                  <a:lnTo>
                    <a:pt x="1" y="31837"/>
                  </a:lnTo>
                  <a:cubicBezTo>
                    <a:pt x="1" y="31921"/>
                    <a:pt x="29" y="31978"/>
                    <a:pt x="85" y="32006"/>
                  </a:cubicBezTo>
                  <a:cubicBezTo>
                    <a:pt x="113" y="32062"/>
                    <a:pt x="169" y="32090"/>
                    <a:pt x="253" y="32090"/>
                  </a:cubicBezTo>
                  <a:lnTo>
                    <a:pt x="4773" y="32090"/>
                  </a:lnTo>
                  <a:cubicBezTo>
                    <a:pt x="4858" y="32090"/>
                    <a:pt x="4914" y="32062"/>
                    <a:pt x="4942" y="32006"/>
                  </a:cubicBezTo>
                  <a:cubicBezTo>
                    <a:pt x="4998" y="31978"/>
                    <a:pt x="5026" y="31921"/>
                    <a:pt x="5026" y="31837"/>
                  </a:cubicBezTo>
                  <a:lnTo>
                    <a:pt x="5026" y="225"/>
                  </a:lnTo>
                  <a:cubicBezTo>
                    <a:pt x="5026" y="169"/>
                    <a:pt x="4998" y="113"/>
                    <a:pt x="4942" y="57"/>
                  </a:cubicBezTo>
                  <a:cubicBezTo>
                    <a:pt x="4914" y="28"/>
                    <a:pt x="4858" y="0"/>
                    <a:pt x="47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4041;p64">
              <a:extLst>
                <a:ext uri="{FF2B5EF4-FFF2-40B4-BE49-F238E27FC236}">
                  <a16:creationId xmlns:a16="http://schemas.microsoft.com/office/drawing/2014/main" id="{AD07EC12-83EF-A56B-AB80-136845F2469E}"/>
                </a:ext>
              </a:extLst>
            </p:cNvPr>
            <p:cNvSpPr/>
            <p:nvPr/>
          </p:nvSpPr>
          <p:spPr>
            <a:xfrm>
              <a:off x="5273376" y="3646399"/>
              <a:ext cx="113725" cy="357975"/>
            </a:xfrm>
            <a:custGeom>
              <a:avLst/>
              <a:gdLst/>
              <a:ahLst/>
              <a:cxnLst/>
              <a:rect l="l" t="t" r="r" b="b"/>
              <a:pathLst>
                <a:path w="4549" h="14319" extrusionOk="0">
                  <a:moveTo>
                    <a:pt x="1" y="0"/>
                  </a:moveTo>
                  <a:lnTo>
                    <a:pt x="1" y="14318"/>
                  </a:lnTo>
                  <a:lnTo>
                    <a:pt x="4549" y="14318"/>
                  </a:lnTo>
                  <a:lnTo>
                    <a:pt x="4549" y="0"/>
                  </a:lnTo>
                  <a:close/>
                </a:path>
              </a:pathLst>
            </a:custGeom>
            <a:solidFill>
              <a:srgbClr val="BAD2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4042;p64">
              <a:extLst>
                <a:ext uri="{FF2B5EF4-FFF2-40B4-BE49-F238E27FC236}">
                  <a16:creationId xmlns:a16="http://schemas.microsoft.com/office/drawing/2014/main" id="{33D06E5B-AE25-D82D-C547-D075DC44B471}"/>
                </a:ext>
              </a:extLst>
            </p:cNvPr>
            <p:cNvSpPr/>
            <p:nvPr/>
          </p:nvSpPr>
          <p:spPr>
            <a:xfrm>
              <a:off x="5267075" y="3640075"/>
              <a:ext cx="125650" cy="370600"/>
            </a:xfrm>
            <a:custGeom>
              <a:avLst/>
              <a:gdLst/>
              <a:ahLst/>
              <a:cxnLst/>
              <a:rect l="l" t="t" r="r" b="b"/>
              <a:pathLst>
                <a:path w="5026" h="14824" extrusionOk="0">
                  <a:moveTo>
                    <a:pt x="4548" y="478"/>
                  </a:moveTo>
                  <a:lnTo>
                    <a:pt x="4548" y="14347"/>
                  </a:lnTo>
                  <a:lnTo>
                    <a:pt x="477" y="14347"/>
                  </a:lnTo>
                  <a:lnTo>
                    <a:pt x="477" y="478"/>
                  </a:lnTo>
                  <a:close/>
                  <a:moveTo>
                    <a:pt x="0" y="0"/>
                  </a:moveTo>
                  <a:lnTo>
                    <a:pt x="0" y="253"/>
                  </a:lnTo>
                  <a:lnTo>
                    <a:pt x="0" y="14824"/>
                  </a:lnTo>
                  <a:lnTo>
                    <a:pt x="5026" y="14824"/>
                  </a:lnTo>
                  <a:lnTo>
                    <a:pt x="502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4043;p64">
              <a:extLst>
                <a:ext uri="{FF2B5EF4-FFF2-40B4-BE49-F238E27FC236}">
                  <a16:creationId xmlns:a16="http://schemas.microsoft.com/office/drawing/2014/main" id="{4C15AA66-A6F4-1EF7-0383-28ECF78C3D2B}"/>
                </a:ext>
              </a:extLst>
            </p:cNvPr>
            <p:cNvSpPr/>
            <p:nvPr/>
          </p:nvSpPr>
          <p:spPr>
            <a:xfrm>
              <a:off x="5147050" y="3530575"/>
              <a:ext cx="113725" cy="473800"/>
            </a:xfrm>
            <a:custGeom>
              <a:avLst/>
              <a:gdLst/>
              <a:ahLst/>
              <a:cxnLst/>
              <a:rect l="l" t="t" r="r" b="b"/>
              <a:pathLst>
                <a:path w="4549" h="18952" extrusionOk="0">
                  <a:moveTo>
                    <a:pt x="0" y="1"/>
                  </a:moveTo>
                  <a:lnTo>
                    <a:pt x="0" y="18951"/>
                  </a:lnTo>
                  <a:lnTo>
                    <a:pt x="4549" y="18951"/>
                  </a:lnTo>
                  <a:lnTo>
                    <a:pt x="45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4044;p64">
              <a:extLst>
                <a:ext uri="{FF2B5EF4-FFF2-40B4-BE49-F238E27FC236}">
                  <a16:creationId xmlns:a16="http://schemas.microsoft.com/office/drawing/2014/main" id="{EBE1EED7-7E5C-D60F-298F-9744754ACB19}"/>
                </a:ext>
              </a:extLst>
            </p:cNvPr>
            <p:cNvSpPr/>
            <p:nvPr/>
          </p:nvSpPr>
          <p:spPr>
            <a:xfrm>
              <a:off x="5141425" y="3524275"/>
              <a:ext cx="124975" cy="486400"/>
            </a:xfrm>
            <a:custGeom>
              <a:avLst/>
              <a:gdLst/>
              <a:ahLst/>
              <a:cxnLst/>
              <a:rect l="l" t="t" r="r" b="b"/>
              <a:pathLst>
                <a:path w="4999" h="19456" extrusionOk="0">
                  <a:moveTo>
                    <a:pt x="4521" y="477"/>
                  </a:moveTo>
                  <a:lnTo>
                    <a:pt x="4521" y="18979"/>
                  </a:lnTo>
                  <a:lnTo>
                    <a:pt x="450" y="18979"/>
                  </a:lnTo>
                  <a:lnTo>
                    <a:pt x="450" y="477"/>
                  </a:lnTo>
                  <a:close/>
                  <a:moveTo>
                    <a:pt x="225" y="0"/>
                  </a:moveTo>
                  <a:cubicBezTo>
                    <a:pt x="169" y="0"/>
                    <a:pt x="113" y="28"/>
                    <a:pt x="57" y="84"/>
                  </a:cubicBezTo>
                  <a:cubicBezTo>
                    <a:pt x="29" y="112"/>
                    <a:pt x="1" y="168"/>
                    <a:pt x="1" y="253"/>
                  </a:cubicBezTo>
                  <a:lnTo>
                    <a:pt x="1" y="19203"/>
                  </a:lnTo>
                  <a:cubicBezTo>
                    <a:pt x="1" y="19287"/>
                    <a:pt x="29" y="19344"/>
                    <a:pt x="57" y="19372"/>
                  </a:cubicBezTo>
                  <a:cubicBezTo>
                    <a:pt x="113" y="19428"/>
                    <a:pt x="169" y="19456"/>
                    <a:pt x="225" y="19456"/>
                  </a:cubicBezTo>
                  <a:lnTo>
                    <a:pt x="4774" y="19456"/>
                  </a:lnTo>
                  <a:cubicBezTo>
                    <a:pt x="4830" y="19456"/>
                    <a:pt x="4886" y="19428"/>
                    <a:pt x="4942" y="19372"/>
                  </a:cubicBezTo>
                  <a:cubicBezTo>
                    <a:pt x="4970" y="19344"/>
                    <a:pt x="4998" y="19287"/>
                    <a:pt x="4998" y="19203"/>
                  </a:cubicBezTo>
                  <a:lnTo>
                    <a:pt x="4998" y="253"/>
                  </a:lnTo>
                  <a:cubicBezTo>
                    <a:pt x="4998" y="168"/>
                    <a:pt x="4970" y="112"/>
                    <a:pt x="4942" y="84"/>
                  </a:cubicBezTo>
                  <a:cubicBezTo>
                    <a:pt x="4886" y="28"/>
                    <a:pt x="4830" y="0"/>
                    <a:pt x="47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45;p64">
              <a:extLst>
                <a:ext uri="{FF2B5EF4-FFF2-40B4-BE49-F238E27FC236}">
                  <a16:creationId xmlns:a16="http://schemas.microsoft.com/office/drawing/2014/main" id="{4434F307-3B7A-3094-DB58-9FEF0749D0EB}"/>
                </a:ext>
              </a:extLst>
            </p:cNvPr>
            <p:cNvSpPr/>
            <p:nvPr/>
          </p:nvSpPr>
          <p:spPr>
            <a:xfrm>
              <a:off x="5020701" y="3941174"/>
              <a:ext cx="113750" cy="63200"/>
            </a:xfrm>
            <a:custGeom>
              <a:avLst/>
              <a:gdLst/>
              <a:ahLst/>
              <a:cxnLst/>
              <a:rect l="l" t="t" r="r" b="b"/>
              <a:pathLst>
                <a:path w="4550" h="2528" extrusionOk="0">
                  <a:moveTo>
                    <a:pt x="1" y="0"/>
                  </a:moveTo>
                  <a:lnTo>
                    <a:pt x="1" y="2527"/>
                  </a:lnTo>
                  <a:lnTo>
                    <a:pt x="4549" y="2527"/>
                  </a:lnTo>
                  <a:lnTo>
                    <a:pt x="4549" y="0"/>
                  </a:lnTo>
                  <a:close/>
                </a:path>
              </a:pathLst>
            </a:custGeom>
            <a:solidFill>
              <a:srgbClr val="BAD2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046;p64">
              <a:extLst>
                <a:ext uri="{FF2B5EF4-FFF2-40B4-BE49-F238E27FC236}">
                  <a16:creationId xmlns:a16="http://schemas.microsoft.com/office/drawing/2014/main" id="{1912FA15-1E1C-53CB-A5D3-F7A492CA9B8E}"/>
                </a:ext>
              </a:extLst>
            </p:cNvPr>
            <p:cNvSpPr/>
            <p:nvPr/>
          </p:nvSpPr>
          <p:spPr>
            <a:xfrm>
              <a:off x="5015100" y="3935550"/>
              <a:ext cx="124950" cy="75125"/>
            </a:xfrm>
            <a:custGeom>
              <a:avLst/>
              <a:gdLst/>
              <a:ahLst/>
              <a:cxnLst/>
              <a:rect l="l" t="t" r="r" b="b"/>
              <a:pathLst>
                <a:path w="4998" h="3005" extrusionOk="0">
                  <a:moveTo>
                    <a:pt x="4548" y="478"/>
                  </a:moveTo>
                  <a:lnTo>
                    <a:pt x="4548" y="2528"/>
                  </a:lnTo>
                  <a:lnTo>
                    <a:pt x="450" y="2528"/>
                  </a:lnTo>
                  <a:lnTo>
                    <a:pt x="475" y="478"/>
                  </a:lnTo>
                  <a:close/>
                  <a:moveTo>
                    <a:pt x="0" y="1"/>
                  </a:moveTo>
                  <a:lnTo>
                    <a:pt x="0" y="225"/>
                  </a:lnTo>
                  <a:lnTo>
                    <a:pt x="0" y="3005"/>
                  </a:lnTo>
                  <a:lnTo>
                    <a:pt x="4998" y="3005"/>
                  </a:lnTo>
                  <a:lnTo>
                    <a:pt x="49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047;p64">
              <a:extLst>
                <a:ext uri="{FF2B5EF4-FFF2-40B4-BE49-F238E27FC236}">
                  <a16:creationId xmlns:a16="http://schemas.microsoft.com/office/drawing/2014/main" id="{694B614E-4134-5766-B7CD-ABF01A825E25}"/>
                </a:ext>
              </a:extLst>
            </p:cNvPr>
            <p:cNvSpPr/>
            <p:nvPr/>
          </p:nvSpPr>
          <p:spPr>
            <a:xfrm>
              <a:off x="4894375" y="3878000"/>
              <a:ext cx="113725" cy="126375"/>
            </a:xfrm>
            <a:custGeom>
              <a:avLst/>
              <a:gdLst/>
              <a:ahLst/>
              <a:cxnLst/>
              <a:rect l="l" t="t" r="r" b="b"/>
              <a:pathLst>
                <a:path w="4549" h="5055" extrusionOk="0">
                  <a:moveTo>
                    <a:pt x="0" y="1"/>
                  </a:moveTo>
                  <a:lnTo>
                    <a:pt x="0" y="5054"/>
                  </a:lnTo>
                  <a:lnTo>
                    <a:pt x="4549" y="5054"/>
                  </a:lnTo>
                  <a:lnTo>
                    <a:pt x="454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048;p64">
              <a:extLst>
                <a:ext uri="{FF2B5EF4-FFF2-40B4-BE49-F238E27FC236}">
                  <a16:creationId xmlns:a16="http://schemas.microsoft.com/office/drawing/2014/main" id="{4D44074F-FCA1-A669-25CB-B82161FBE5EA}"/>
                </a:ext>
              </a:extLst>
            </p:cNvPr>
            <p:cNvSpPr/>
            <p:nvPr/>
          </p:nvSpPr>
          <p:spPr>
            <a:xfrm>
              <a:off x="4888750" y="3872400"/>
              <a:ext cx="125675" cy="138275"/>
            </a:xfrm>
            <a:custGeom>
              <a:avLst/>
              <a:gdLst/>
              <a:ahLst/>
              <a:cxnLst/>
              <a:rect l="l" t="t" r="r" b="b"/>
              <a:pathLst>
                <a:path w="5027" h="5531" extrusionOk="0">
                  <a:moveTo>
                    <a:pt x="4549" y="477"/>
                  </a:moveTo>
                  <a:lnTo>
                    <a:pt x="4549" y="5054"/>
                  </a:lnTo>
                  <a:lnTo>
                    <a:pt x="478" y="5054"/>
                  </a:lnTo>
                  <a:lnTo>
                    <a:pt x="478" y="477"/>
                  </a:lnTo>
                  <a:close/>
                  <a:moveTo>
                    <a:pt x="225" y="0"/>
                  </a:moveTo>
                  <a:cubicBezTo>
                    <a:pt x="169" y="0"/>
                    <a:pt x="113" y="28"/>
                    <a:pt x="57" y="56"/>
                  </a:cubicBezTo>
                  <a:cubicBezTo>
                    <a:pt x="29" y="112"/>
                    <a:pt x="1" y="169"/>
                    <a:pt x="1" y="225"/>
                  </a:cubicBezTo>
                  <a:lnTo>
                    <a:pt x="1" y="5278"/>
                  </a:lnTo>
                  <a:cubicBezTo>
                    <a:pt x="1" y="5362"/>
                    <a:pt x="29" y="5419"/>
                    <a:pt x="57" y="5447"/>
                  </a:cubicBezTo>
                  <a:cubicBezTo>
                    <a:pt x="113" y="5503"/>
                    <a:pt x="169" y="5531"/>
                    <a:pt x="225" y="5531"/>
                  </a:cubicBezTo>
                  <a:lnTo>
                    <a:pt x="4774" y="5531"/>
                  </a:lnTo>
                  <a:cubicBezTo>
                    <a:pt x="4830" y="5531"/>
                    <a:pt x="4914" y="5503"/>
                    <a:pt x="4942" y="5447"/>
                  </a:cubicBezTo>
                  <a:cubicBezTo>
                    <a:pt x="4998" y="5419"/>
                    <a:pt x="5026" y="5362"/>
                    <a:pt x="5026" y="5278"/>
                  </a:cubicBezTo>
                  <a:lnTo>
                    <a:pt x="5026" y="225"/>
                  </a:lnTo>
                  <a:cubicBezTo>
                    <a:pt x="5026" y="169"/>
                    <a:pt x="4998" y="112"/>
                    <a:pt x="4942" y="56"/>
                  </a:cubicBezTo>
                  <a:cubicBezTo>
                    <a:pt x="4914" y="28"/>
                    <a:pt x="4830" y="0"/>
                    <a:pt x="47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049;p64">
              <a:extLst>
                <a:ext uri="{FF2B5EF4-FFF2-40B4-BE49-F238E27FC236}">
                  <a16:creationId xmlns:a16="http://schemas.microsoft.com/office/drawing/2014/main" id="{DA0FFABC-726C-BDD4-1723-34551C0DD56A}"/>
                </a:ext>
              </a:extLst>
            </p:cNvPr>
            <p:cNvSpPr/>
            <p:nvPr/>
          </p:nvSpPr>
          <p:spPr>
            <a:xfrm>
              <a:off x="4768750" y="3646400"/>
              <a:ext cx="113025" cy="357975"/>
            </a:xfrm>
            <a:custGeom>
              <a:avLst/>
              <a:gdLst/>
              <a:ahLst/>
              <a:cxnLst/>
              <a:rect l="l" t="t" r="r" b="b"/>
              <a:pathLst>
                <a:path w="4521" h="14319" extrusionOk="0">
                  <a:moveTo>
                    <a:pt x="0" y="0"/>
                  </a:moveTo>
                  <a:lnTo>
                    <a:pt x="0" y="14318"/>
                  </a:lnTo>
                  <a:lnTo>
                    <a:pt x="4520" y="14318"/>
                  </a:lnTo>
                  <a:lnTo>
                    <a:pt x="4520" y="0"/>
                  </a:lnTo>
                  <a:close/>
                </a:path>
              </a:pathLst>
            </a:custGeom>
            <a:solidFill>
              <a:srgbClr val="BAD2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050;p64">
              <a:extLst>
                <a:ext uri="{FF2B5EF4-FFF2-40B4-BE49-F238E27FC236}">
                  <a16:creationId xmlns:a16="http://schemas.microsoft.com/office/drawing/2014/main" id="{E60AB252-C08F-D2E6-2F6E-2C991CC14B0F}"/>
                </a:ext>
              </a:extLst>
            </p:cNvPr>
            <p:cNvSpPr/>
            <p:nvPr/>
          </p:nvSpPr>
          <p:spPr>
            <a:xfrm>
              <a:off x="4762425" y="3640075"/>
              <a:ext cx="125650" cy="370600"/>
            </a:xfrm>
            <a:custGeom>
              <a:avLst/>
              <a:gdLst/>
              <a:ahLst/>
              <a:cxnLst/>
              <a:rect l="l" t="t" r="r" b="b"/>
              <a:pathLst>
                <a:path w="5026" h="14824" extrusionOk="0">
                  <a:moveTo>
                    <a:pt x="4549" y="478"/>
                  </a:moveTo>
                  <a:lnTo>
                    <a:pt x="4549" y="14347"/>
                  </a:lnTo>
                  <a:lnTo>
                    <a:pt x="478" y="14347"/>
                  </a:lnTo>
                  <a:lnTo>
                    <a:pt x="478" y="478"/>
                  </a:lnTo>
                  <a:close/>
                  <a:moveTo>
                    <a:pt x="0" y="0"/>
                  </a:moveTo>
                  <a:lnTo>
                    <a:pt x="0" y="253"/>
                  </a:lnTo>
                  <a:lnTo>
                    <a:pt x="0" y="14824"/>
                  </a:lnTo>
                  <a:lnTo>
                    <a:pt x="5026" y="14824"/>
                  </a:lnTo>
                  <a:lnTo>
                    <a:pt x="502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051;p64">
              <a:extLst>
                <a:ext uri="{FF2B5EF4-FFF2-40B4-BE49-F238E27FC236}">
                  <a16:creationId xmlns:a16="http://schemas.microsoft.com/office/drawing/2014/main" id="{13128972-B012-533E-99EB-25DEECFD1516}"/>
                </a:ext>
              </a:extLst>
            </p:cNvPr>
            <p:cNvSpPr/>
            <p:nvPr/>
          </p:nvSpPr>
          <p:spPr>
            <a:xfrm>
              <a:off x="4673275" y="3320025"/>
              <a:ext cx="283600" cy="242875"/>
            </a:xfrm>
            <a:custGeom>
              <a:avLst/>
              <a:gdLst/>
              <a:ahLst/>
              <a:cxnLst/>
              <a:rect l="l" t="t" r="r" b="b"/>
              <a:pathLst>
                <a:path w="11344" h="9715" extrusionOk="0">
                  <a:moveTo>
                    <a:pt x="9403" y="365"/>
                  </a:moveTo>
                  <a:lnTo>
                    <a:pt x="10976" y="9263"/>
                  </a:lnTo>
                  <a:lnTo>
                    <a:pt x="10976" y="9263"/>
                  </a:lnTo>
                  <a:cubicBezTo>
                    <a:pt x="10495" y="9332"/>
                    <a:pt x="9998" y="9377"/>
                    <a:pt x="9546" y="9377"/>
                  </a:cubicBezTo>
                  <a:cubicBezTo>
                    <a:pt x="5167" y="9377"/>
                    <a:pt x="1292" y="6233"/>
                    <a:pt x="506" y="1769"/>
                  </a:cubicBezTo>
                  <a:cubicBezTo>
                    <a:pt x="406" y="1319"/>
                    <a:pt x="373" y="825"/>
                    <a:pt x="367" y="365"/>
                  </a:cubicBezTo>
                  <a:close/>
                  <a:moveTo>
                    <a:pt x="197" y="0"/>
                  </a:moveTo>
                  <a:cubicBezTo>
                    <a:pt x="141" y="0"/>
                    <a:pt x="85" y="28"/>
                    <a:pt x="57" y="56"/>
                  </a:cubicBezTo>
                  <a:cubicBezTo>
                    <a:pt x="29" y="84"/>
                    <a:pt x="1" y="141"/>
                    <a:pt x="1" y="197"/>
                  </a:cubicBezTo>
                  <a:cubicBezTo>
                    <a:pt x="1" y="730"/>
                    <a:pt x="57" y="1292"/>
                    <a:pt x="141" y="1853"/>
                  </a:cubicBezTo>
                  <a:cubicBezTo>
                    <a:pt x="955" y="6457"/>
                    <a:pt x="4998" y="9714"/>
                    <a:pt x="9546" y="9714"/>
                  </a:cubicBezTo>
                  <a:cubicBezTo>
                    <a:pt x="10080" y="9714"/>
                    <a:pt x="10641" y="9686"/>
                    <a:pt x="11203" y="9574"/>
                  </a:cubicBezTo>
                  <a:cubicBezTo>
                    <a:pt x="11259" y="9574"/>
                    <a:pt x="11287" y="9546"/>
                    <a:pt x="11315" y="9518"/>
                  </a:cubicBezTo>
                  <a:cubicBezTo>
                    <a:pt x="11343" y="9461"/>
                    <a:pt x="11343" y="9433"/>
                    <a:pt x="11343" y="9377"/>
                  </a:cubicBezTo>
                  <a:lnTo>
                    <a:pt x="9715" y="141"/>
                  </a:lnTo>
                  <a:cubicBezTo>
                    <a:pt x="9715" y="56"/>
                    <a:pt x="9631" y="0"/>
                    <a:pt x="95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052;p64">
              <a:extLst>
                <a:ext uri="{FF2B5EF4-FFF2-40B4-BE49-F238E27FC236}">
                  <a16:creationId xmlns:a16="http://schemas.microsoft.com/office/drawing/2014/main" id="{79216BE9-4BD1-06B3-6155-2961735B80CB}"/>
                </a:ext>
              </a:extLst>
            </p:cNvPr>
            <p:cNvSpPr/>
            <p:nvPr/>
          </p:nvSpPr>
          <p:spPr>
            <a:xfrm>
              <a:off x="4905600" y="3314400"/>
              <a:ext cx="197250" cy="245675"/>
            </a:xfrm>
            <a:custGeom>
              <a:avLst/>
              <a:gdLst/>
              <a:ahLst/>
              <a:cxnLst/>
              <a:rect l="l" t="t" r="r" b="b"/>
              <a:pathLst>
                <a:path w="7890" h="9827" extrusionOk="0">
                  <a:moveTo>
                    <a:pt x="501" y="816"/>
                  </a:moveTo>
                  <a:lnTo>
                    <a:pt x="7383" y="6206"/>
                  </a:lnTo>
                  <a:lnTo>
                    <a:pt x="7383" y="6206"/>
                  </a:lnTo>
                  <a:cubicBezTo>
                    <a:pt x="5953" y="7957"/>
                    <a:pt x="4238" y="9000"/>
                    <a:pt x="2020" y="9431"/>
                  </a:cubicBezTo>
                  <a:lnTo>
                    <a:pt x="2020" y="9431"/>
                  </a:lnTo>
                  <a:lnTo>
                    <a:pt x="501" y="816"/>
                  </a:lnTo>
                  <a:close/>
                  <a:moveTo>
                    <a:pt x="1" y="1"/>
                  </a:moveTo>
                  <a:lnTo>
                    <a:pt x="85" y="450"/>
                  </a:lnTo>
                  <a:lnTo>
                    <a:pt x="1741" y="9827"/>
                  </a:lnTo>
                  <a:lnTo>
                    <a:pt x="1910" y="9799"/>
                  </a:lnTo>
                  <a:cubicBezTo>
                    <a:pt x="4352" y="9378"/>
                    <a:pt x="6233" y="8227"/>
                    <a:pt x="7777" y="6289"/>
                  </a:cubicBezTo>
                  <a:lnTo>
                    <a:pt x="7890" y="614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053;p64">
              <a:extLst>
                <a:ext uri="{FF2B5EF4-FFF2-40B4-BE49-F238E27FC236}">
                  <a16:creationId xmlns:a16="http://schemas.microsoft.com/office/drawing/2014/main" id="{8929D883-D54B-BAD7-516D-66284AEF6574}"/>
                </a:ext>
              </a:extLst>
            </p:cNvPr>
            <p:cNvSpPr/>
            <p:nvPr/>
          </p:nvSpPr>
          <p:spPr>
            <a:xfrm>
              <a:off x="4789800" y="3086300"/>
              <a:ext cx="361475" cy="386750"/>
            </a:xfrm>
            <a:custGeom>
              <a:avLst/>
              <a:gdLst/>
              <a:ahLst/>
              <a:cxnLst/>
              <a:rect l="l" t="t" r="r" b="b"/>
              <a:pathLst>
                <a:path w="14459" h="15470" extrusionOk="0">
                  <a:moveTo>
                    <a:pt x="4885" y="337"/>
                  </a:moveTo>
                  <a:cubicBezTo>
                    <a:pt x="8058" y="337"/>
                    <a:pt x="11146" y="1994"/>
                    <a:pt x="12831" y="4942"/>
                  </a:cubicBezTo>
                  <a:cubicBezTo>
                    <a:pt x="13701" y="6401"/>
                    <a:pt x="14094" y="7974"/>
                    <a:pt x="14094" y="9546"/>
                  </a:cubicBezTo>
                  <a:cubicBezTo>
                    <a:pt x="14094" y="11484"/>
                    <a:pt x="13483" y="13395"/>
                    <a:pt x="12237" y="15048"/>
                  </a:cubicBezTo>
                  <a:lnTo>
                    <a:pt x="12237" y="15048"/>
                  </a:lnTo>
                  <a:lnTo>
                    <a:pt x="5019" y="9422"/>
                  </a:lnTo>
                  <a:lnTo>
                    <a:pt x="442" y="1482"/>
                  </a:lnTo>
                  <a:lnTo>
                    <a:pt x="442" y="1482"/>
                  </a:lnTo>
                  <a:cubicBezTo>
                    <a:pt x="1856" y="702"/>
                    <a:pt x="3371" y="337"/>
                    <a:pt x="4885" y="337"/>
                  </a:cubicBezTo>
                  <a:close/>
                  <a:moveTo>
                    <a:pt x="4885" y="0"/>
                  </a:moveTo>
                  <a:cubicBezTo>
                    <a:pt x="3257" y="0"/>
                    <a:pt x="1629" y="393"/>
                    <a:pt x="113" y="1264"/>
                  </a:cubicBezTo>
                  <a:cubicBezTo>
                    <a:pt x="28" y="1320"/>
                    <a:pt x="0" y="1432"/>
                    <a:pt x="57" y="1516"/>
                  </a:cubicBezTo>
                  <a:lnTo>
                    <a:pt x="4745" y="9630"/>
                  </a:lnTo>
                  <a:lnTo>
                    <a:pt x="4773" y="9658"/>
                  </a:lnTo>
                  <a:lnTo>
                    <a:pt x="12157" y="15441"/>
                  </a:lnTo>
                  <a:cubicBezTo>
                    <a:pt x="12185" y="15470"/>
                    <a:pt x="12241" y="15470"/>
                    <a:pt x="12297" y="15470"/>
                  </a:cubicBezTo>
                  <a:cubicBezTo>
                    <a:pt x="12325" y="15470"/>
                    <a:pt x="12381" y="15441"/>
                    <a:pt x="12409" y="15413"/>
                  </a:cubicBezTo>
                  <a:cubicBezTo>
                    <a:pt x="13757" y="13673"/>
                    <a:pt x="14459" y="11623"/>
                    <a:pt x="14459" y="9546"/>
                  </a:cubicBezTo>
                  <a:cubicBezTo>
                    <a:pt x="14459" y="7917"/>
                    <a:pt x="14010" y="6289"/>
                    <a:pt x="13139" y="4773"/>
                  </a:cubicBezTo>
                  <a:cubicBezTo>
                    <a:pt x="11371" y="1713"/>
                    <a:pt x="8170" y="0"/>
                    <a:pt x="48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054;p64">
              <a:extLst>
                <a:ext uri="{FF2B5EF4-FFF2-40B4-BE49-F238E27FC236}">
                  <a16:creationId xmlns:a16="http://schemas.microsoft.com/office/drawing/2014/main" id="{27EBFB76-BC60-CD2A-D2A7-9FB6F4B9445C}"/>
                </a:ext>
              </a:extLst>
            </p:cNvPr>
            <p:cNvSpPr/>
            <p:nvPr/>
          </p:nvSpPr>
          <p:spPr>
            <a:xfrm>
              <a:off x="4797525" y="3210525"/>
              <a:ext cx="228825" cy="228125"/>
            </a:xfrm>
            <a:custGeom>
              <a:avLst/>
              <a:gdLst/>
              <a:ahLst/>
              <a:cxnLst/>
              <a:rect l="l" t="t" r="r" b="b"/>
              <a:pathLst>
                <a:path w="9153" h="9125" extrusionOk="0">
                  <a:moveTo>
                    <a:pt x="4576" y="1"/>
                  </a:moveTo>
                  <a:cubicBezTo>
                    <a:pt x="2050" y="1"/>
                    <a:pt x="0" y="2050"/>
                    <a:pt x="0" y="4577"/>
                  </a:cubicBezTo>
                  <a:cubicBezTo>
                    <a:pt x="0" y="7075"/>
                    <a:pt x="2050" y="9125"/>
                    <a:pt x="4576" y="9125"/>
                  </a:cubicBezTo>
                  <a:cubicBezTo>
                    <a:pt x="7103" y="9125"/>
                    <a:pt x="9153" y="7075"/>
                    <a:pt x="9153" y="4577"/>
                  </a:cubicBezTo>
                  <a:cubicBezTo>
                    <a:pt x="9153" y="2050"/>
                    <a:pt x="7103" y="1"/>
                    <a:pt x="45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4055;p64">
              <a:extLst>
                <a:ext uri="{FF2B5EF4-FFF2-40B4-BE49-F238E27FC236}">
                  <a16:creationId xmlns:a16="http://schemas.microsoft.com/office/drawing/2014/main" id="{CBA1F3B5-C4E3-6B01-DD2C-BE705ED153FA}"/>
                </a:ext>
              </a:extLst>
            </p:cNvPr>
            <p:cNvSpPr/>
            <p:nvPr/>
          </p:nvSpPr>
          <p:spPr>
            <a:xfrm>
              <a:off x="4793300" y="3206325"/>
              <a:ext cx="237250" cy="236550"/>
            </a:xfrm>
            <a:custGeom>
              <a:avLst/>
              <a:gdLst/>
              <a:ahLst/>
              <a:cxnLst/>
              <a:rect l="l" t="t" r="r" b="b"/>
              <a:pathLst>
                <a:path w="9490" h="9462" extrusionOk="0">
                  <a:moveTo>
                    <a:pt x="4745" y="337"/>
                  </a:moveTo>
                  <a:cubicBezTo>
                    <a:pt x="5953" y="337"/>
                    <a:pt x="7047" y="842"/>
                    <a:pt x="7862" y="1628"/>
                  </a:cubicBezTo>
                  <a:cubicBezTo>
                    <a:pt x="8648" y="2415"/>
                    <a:pt x="9125" y="3510"/>
                    <a:pt x="9125" y="4745"/>
                  </a:cubicBezTo>
                  <a:cubicBezTo>
                    <a:pt x="9125" y="5952"/>
                    <a:pt x="8648" y="7047"/>
                    <a:pt x="7862" y="7833"/>
                  </a:cubicBezTo>
                  <a:cubicBezTo>
                    <a:pt x="7047" y="8619"/>
                    <a:pt x="5953" y="9124"/>
                    <a:pt x="4745" y="9124"/>
                  </a:cubicBezTo>
                  <a:cubicBezTo>
                    <a:pt x="3538" y="9124"/>
                    <a:pt x="2443" y="8619"/>
                    <a:pt x="1629" y="7833"/>
                  </a:cubicBezTo>
                  <a:cubicBezTo>
                    <a:pt x="843" y="7047"/>
                    <a:pt x="366" y="5952"/>
                    <a:pt x="366" y="4745"/>
                  </a:cubicBezTo>
                  <a:cubicBezTo>
                    <a:pt x="366" y="3510"/>
                    <a:pt x="843" y="2415"/>
                    <a:pt x="1629" y="1628"/>
                  </a:cubicBezTo>
                  <a:cubicBezTo>
                    <a:pt x="2443" y="842"/>
                    <a:pt x="3538" y="337"/>
                    <a:pt x="4745" y="337"/>
                  </a:cubicBezTo>
                  <a:close/>
                  <a:moveTo>
                    <a:pt x="4745" y="0"/>
                  </a:moveTo>
                  <a:cubicBezTo>
                    <a:pt x="2134" y="0"/>
                    <a:pt x="1" y="2106"/>
                    <a:pt x="1" y="4745"/>
                  </a:cubicBezTo>
                  <a:cubicBezTo>
                    <a:pt x="1" y="7356"/>
                    <a:pt x="2134" y="9461"/>
                    <a:pt x="4745" y="9461"/>
                  </a:cubicBezTo>
                  <a:cubicBezTo>
                    <a:pt x="7356" y="9461"/>
                    <a:pt x="9490" y="7356"/>
                    <a:pt x="9490" y="4745"/>
                  </a:cubicBezTo>
                  <a:cubicBezTo>
                    <a:pt x="9490" y="2106"/>
                    <a:pt x="7356" y="0"/>
                    <a:pt x="47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4056;p64">
              <a:extLst>
                <a:ext uri="{FF2B5EF4-FFF2-40B4-BE49-F238E27FC236}">
                  <a16:creationId xmlns:a16="http://schemas.microsoft.com/office/drawing/2014/main" id="{C2AA874C-6218-C95F-C6CE-9FFC797BB824}"/>
                </a:ext>
              </a:extLst>
            </p:cNvPr>
            <p:cNvSpPr/>
            <p:nvPr/>
          </p:nvSpPr>
          <p:spPr>
            <a:xfrm>
              <a:off x="5243200" y="4242275"/>
              <a:ext cx="278675" cy="11950"/>
            </a:xfrm>
            <a:custGeom>
              <a:avLst/>
              <a:gdLst/>
              <a:ahLst/>
              <a:cxnLst/>
              <a:rect l="l" t="t" r="r" b="b"/>
              <a:pathLst>
                <a:path w="11147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46" y="478"/>
                  </a:lnTo>
                  <a:lnTo>
                    <a:pt x="111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4057;p64">
              <a:extLst>
                <a:ext uri="{FF2B5EF4-FFF2-40B4-BE49-F238E27FC236}">
                  <a16:creationId xmlns:a16="http://schemas.microsoft.com/office/drawing/2014/main" id="{5EDCB0F1-8C59-C1EC-5409-C418AF7E57AA}"/>
                </a:ext>
              </a:extLst>
            </p:cNvPr>
            <p:cNvSpPr/>
            <p:nvPr/>
          </p:nvSpPr>
          <p:spPr>
            <a:xfrm>
              <a:off x="5243200" y="4290000"/>
              <a:ext cx="278675" cy="11250"/>
            </a:xfrm>
            <a:custGeom>
              <a:avLst/>
              <a:gdLst/>
              <a:ahLst/>
              <a:cxnLst/>
              <a:rect l="l" t="t" r="r" b="b"/>
              <a:pathLst>
                <a:path w="11147" h="450" extrusionOk="0">
                  <a:moveTo>
                    <a:pt x="1" y="1"/>
                  </a:moveTo>
                  <a:lnTo>
                    <a:pt x="1" y="450"/>
                  </a:lnTo>
                  <a:lnTo>
                    <a:pt x="11146" y="450"/>
                  </a:lnTo>
                  <a:lnTo>
                    <a:pt x="111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4058;p64">
              <a:extLst>
                <a:ext uri="{FF2B5EF4-FFF2-40B4-BE49-F238E27FC236}">
                  <a16:creationId xmlns:a16="http://schemas.microsoft.com/office/drawing/2014/main" id="{26787825-201E-7BA4-73A2-7A5D6035F6B7}"/>
                </a:ext>
              </a:extLst>
            </p:cNvPr>
            <p:cNvSpPr/>
            <p:nvPr/>
          </p:nvSpPr>
          <p:spPr>
            <a:xfrm>
              <a:off x="5243200" y="4337025"/>
              <a:ext cx="278675" cy="11950"/>
            </a:xfrm>
            <a:custGeom>
              <a:avLst/>
              <a:gdLst/>
              <a:ahLst/>
              <a:cxnLst/>
              <a:rect l="l" t="t" r="r" b="b"/>
              <a:pathLst>
                <a:path w="11147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46" y="478"/>
                  </a:lnTo>
                  <a:lnTo>
                    <a:pt x="111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4059;p64">
              <a:extLst>
                <a:ext uri="{FF2B5EF4-FFF2-40B4-BE49-F238E27FC236}">
                  <a16:creationId xmlns:a16="http://schemas.microsoft.com/office/drawing/2014/main" id="{3C11C698-3A0E-F0AD-470B-125AD65AB957}"/>
                </a:ext>
              </a:extLst>
            </p:cNvPr>
            <p:cNvSpPr/>
            <p:nvPr/>
          </p:nvSpPr>
          <p:spPr>
            <a:xfrm>
              <a:off x="5243200" y="4384750"/>
              <a:ext cx="278675" cy="11250"/>
            </a:xfrm>
            <a:custGeom>
              <a:avLst/>
              <a:gdLst/>
              <a:ahLst/>
              <a:cxnLst/>
              <a:rect l="l" t="t" r="r" b="b"/>
              <a:pathLst>
                <a:path w="11147" h="450" extrusionOk="0">
                  <a:moveTo>
                    <a:pt x="1" y="1"/>
                  </a:moveTo>
                  <a:lnTo>
                    <a:pt x="1" y="450"/>
                  </a:lnTo>
                  <a:lnTo>
                    <a:pt x="11146" y="450"/>
                  </a:lnTo>
                  <a:lnTo>
                    <a:pt x="111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4060;p64">
              <a:extLst>
                <a:ext uri="{FF2B5EF4-FFF2-40B4-BE49-F238E27FC236}">
                  <a16:creationId xmlns:a16="http://schemas.microsoft.com/office/drawing/2014/main" id="{CF13E9EE-C362-9790-E2F6-3666566D99D1}"/>
                </a:ext>
              </a:extLst>
            </p:cNvPr>
            <p:cNvSpPr/>
            <p:nvPr/>
          </p:nvSpPr>
          <p:spPr>
            <a:xfrm>
              <a:off x="5568175" y="3960825"/>
              <a:ext cx="277950" cy="389575"/>
            </a:xfrm>
            <a:custGeom>
              <a:avLst/>
              <a:gdLst/>
              <a:ahLst/>
              <a:cxnLst/>
              <a:rect l="l" t="t" r="r" b="b"/>
              <a:pathLst>
                <a:path w="11118" h="15583" extrusionOk="0">
                  <a:moveTo>
                    <a:pt x="10669" y="1"/>
                  </a:moveTo>
                  <a:lnTo>
                    <a:pt x="10669" y="15105"/>
                  </a:lnTo>
                  <a:lnTo>
                    <a:pt x="0" y="15105"/>
                  </a:lnTo>
                  <a:lnTo>
                    <a:pt x="0" y="15582"/>
                  </a:lnTo>
                  <a:lnTo>
                    <a:pt x="11118" y="15582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4061;p64">
              <a:extLst>
                <a:ext uri="{FF2B5EF4-FFF2-40B4-BE49-F238E27FC236}">
                  <a16:creationId xmlns:a16="http://schemas.microsoft.com/office/drawing/2014/main" id="{C505DE76-1DDA-4760-CFCE-56A8359944B4}"/>
                </a:ext>
              </a:extLst>
            </p:cNvPr>
            <p:cNvSpPr/>
            <p:nvPr/>
          </p:nvSpPr>
          <p:spPr>
            <a:xfrm>
              <a:off x="1997775" y="759600"/>
              <a:ext cx="2480425" cy="1965250"/>
            </a:xfrm>
            <a:custGeom>
              <a:avLst/>
              <a:gdLst/>
              <a:ahLst/>
              <a:cxnLst/>
              <a:rect l="l" t="t" r="r" b="b"/>
              <a:pathLst>
                <a:path w="99217" h="78610" extrusionOk="0">
                  <a:moveTo>
                    <a:pt x="0" y="1"/>
                  </a:moveTo>
                  <a:lnTo>
                    <a:pt x="0" y="78610"/>
                  </a:lnTo>
                  <a:lnTo>
                    <a:pt x="99216" y="78610"/>
                  </a:lnTo>
                  <a:lnTo>
                    <a:pt x="99216" y="4380"/>
                  </a:lnTo>
                  <a:lnTo>
                    <a:pt x="26839" y="4380"/>
                  </a:lnTo>
                  <a:lnTo>
                    <a:pt x="2408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4062;p64">
              <a:extLst>
                <a:ext uri="{FF2B5EF4-FFF2-40B4-BE49-F238E27FC236}">
                  <a16:creationId xmlns:a16="http://schemas.microsoft.com/office/drawing/2014/main" id="{4A15B014-1430-AFAC-2F4F-FDB0E1EFF5E8}"/>
                </a:ext>
              </a:extLst>
            </p:cNvPr>
            <p:cNvSpPr/>
            <p:nvPr/>
          </p:nvSpPr>
          <p:spPr>
            <a:xfrm>
              <a:off x="2016000" y="918925"/>
              <a:ext cx="2445350" cy="1766625"/>
            </a:xfrm>
            <a:custGeom>
              <a:avLst/>
              <a:gdLst/>
              <a:ahLst/>
              <a:cxnLst/>
              <a:rect l="l" t="t" r="r" b="b"/>
              <a:pathLst>
                <a:path w="97814" h="70665" extrusionOk="0">
                  <a:moveTo>
                    <a:pt x="1" y="1"/>
                  </a:moveTo>
                  <a:lnTo>
                    <a:pt x="1" y="70665"/>
                  </a:lnTo>
                  <a:lnTo>
                    <a:pt x="97813" y="70665"/>
                  </a:lnTo>
                  <a:lnTo>
                    <a:pt x="978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4063;p64">
              <a:extLst>
                <a:ext uri="{FF2B5EF4-FFF2-40B4-BE49-F238E27FC236}">
                  <a16:creationId xmlns:a16="http://schemas.microsoft.com/office/drawing/2014/main" id="{6B1D98F2-B86B-1705-FF17-65E96328352B}"/>
                </a:ext>
              </a:extLst>
            </p:cNvPr>
            <p:cNvSpPr/>
            <p:nvPr/>
          </p:nvSpPr>
          <p:spPr>
            <a:xfrm>
              <a:off x="4417100" y="924550"/>
              <a:ext cx="38625" cy="1064750"/>
            </a:xfrm>
            <a:custGeom>
              <a:avLst/>
              <a:gdLst/>
              <a:ahLst/>
              <a:cxnLst/>
              <a:rect l="l" t="t" r="r" b="b"/>
              <a:pathLst>
                <a:path w="1545" h="42590" extrusionOk="0">
                  <a:moveTo>
                    <a:pt x="1" y="0"/>
                  </a:moveTo>
                  <a:lnTo>
                    <a:pt x="1" y="42590"/>
                  </a:lnTo>
                  <a:lnTo>
                    <a:pt x="1545" y="42590"/>
                  </a:lnTo>
                  <a:lnTo>
                    <a:pt x="1545" y="0"/>
                  </a:ln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4064;p64">
              <a:extLst>
                <a:ext uri="{FF2B5EF4-FFF2-40B4-BE49-F238E27FC236}">
                  <a16:creationId xmlns:a16="http://schemas.microsoft.com/office/drawing/2014/main" id="{01C2AC77-825E-2AD6-395A-89279027731B}"/>
                </a:ext>
              </a:extLst>
            </p:cNvPr>
            <p:cNvSpPr/>
            <p:nvPr/>
          </p:nvSpPr>
          <p:spPr>
            <a:xfrm>
              <a:off x="4417100" y="1989275"/>
              <a:ext cx="38625" cy="689975"/>
            </a:xfrm>
            <a:custGeom>
              <a:avLst/>
              <a:gdLst/>
              <a:ahLst/>
              <a:cxnLst/>
              <a:rect l="l" t="t" r="r" b="b"/>
              <a:pathLst>
                <a:path w="1545" h="27599" extrusionOk="0">
                  <a:moveTo>
                    <a:pt x="1" y="1"/>
                  </a:moveTo>
                  <a:lnTo>
                    <a:pt x="1" y="27598"/>
                  </a:lnTo>
                  <a:lnTo>
                    <a:pt x="1545" y="27598"/>
                  </a:lnTo>
                  <a:lnTo>
                    <a:pt x="1545" y="1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4065;p64">
              <a:extLst>
                <a:ext uri="{FF2B5EF4-FFF2-40B4-BE49-F238E27FC236}">
                  <a16:creationId xmlns:a16="http://schemas.microsoft.com/office/drawing/2014/main" id="{3831CCD6-3311-D7DE-7AF1-795B906ABB81}"/>
                </a:ext>
              </a:extLst>
            </p:cNvPr>
            <p:cNvSpPr/>
            <p:nvPr/>
          </p:nvSpPr>
          <p:spPr>
            <a:xfrm>
              <a:off x="2006175" y="895050"/>
              <a:ext cx="2458675" cy="96200"/>
            </a:xfrm>
            <a:custGeom>
              <a:avLst/>
              <a:gdLst/>
              <a:ahLst/>
              <a:cxnLst/>
              <a:rect l="l" t="t" r="r" b="b"/>
              <a:pathLst>
                <a:path w="98347" h="3848" extrusionOk="0">
                  <a:moveTo>
                    <a:pt x="1" y="1"/>
                  </a:moveTo>
                  <a:lnTo>
                    <a:pt x="1" y="3847"/>
                  </a:lnTo>
                  <a:lnTo>
                    <a:pt x="98347" y="3847"/>
                  </a:lnTo>
                  <a:lnTo>
                    <a:pt x="9834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4066;p64">
              <a:extLst>
                <a:ext uri="{FF2B5EF4-FFF2-40B4-BE49-F238E27FC236}">
                  <a16:creationId xmlns:a16="http://schemas.microsoft.com/office/drawing/2014/main" id="{FA309D56-60F8-4887-CD0D-626811499DAF}"/>
                </a:ext>
              </a:extLst>
            </p:cNvPr>
            <p:cNvSpPr/>
            <p:nvPr/>
          </p:nvSpPr>
          <p:spPr>
            <a:xfrm>
              <a:off x="2000575" y="889450"/>
              <a:ext cx="2469900" cy="107400"/>
            </a:xfrm>
            <a:custGeom>
              <a:avLst/>
              <a:gdLst/>
              <a:ahLst/>
              <a:cxnLst/>
              <a:rect l="l" t="t" r="r" b="b"/>
              <a:pathLst>
                <a:path w="98796" h="4296" extrusionOk="0">
                  <a:moveTo>
                    <a:pt x="98346" y="450"/>
                  </a:moveTo>
                  <a:lnTo>
                    <a:pt x="98346" y="3847"/>
                  </a:lnTo>
                  <a:lnTo>
                    <a:pt x="478" y="3847"/>
                  </a:lnTo>
                  <a:lnTo>
                    <a:pt x="478" y="450"/>
                  </a:lnTo>
                  <a:close/>
                  <a:moveTo>
                    <a:pt x="0" y="0"/>
                  </a:moveTo>
                  <a:lnTo>
                    <a:pt x="0" y="4296"/>
                  </a:lnTo>
                  <a:lnTo>
                    <a:pt x="98795" y="4296"/>
                  </a:lnTo>
                  <a:lnTo>
                    <a:pt x="98795" y="4071"/>
                  </a:lnTo>
                  <a:lnTo>
                    <a:pt x="9879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4067;p64">
              <a:extLst>
                <a:ext uri="{FF2B5EF4-FFF2-40B4-BE49-F238E27FC236}">
                  <a16:creationId xmlns:a16="http://schemas.microsoft.com/office/drawing/2014/main" id="{652471E0-1584-8BC3-A0CA-44AFFD50D57D}"/>
                </a:ext>
              </a:extLst>
            </p:cNvPr>
            <p:cNvSpPr/>
            <p:nvPr/>
          </p:nvSpPr>
          <p:spPr>
            <a:xfrm>
              <a:off x="2010401" y="913300"/>
              <a:ext cx="2457275" cy="1777874"/>
            </a:xfrm>
            <a:custGeom>
              <a:avLst/>
              <a:gdLst/>
              <a:ahLst/>
              <a:cxnLst/>
              <a:rect l="l" t="t" r="r" b="b"/>
              <a:pathLst>
                <a:path w="98291" h="71115" extrusionOk="0">
                  <a:moveTo>
                    <a:pt x="97813" y="450"/>
                  </a:moveTo>
                  <a:lnTo>
                    <a:pt x="97813" y="70637"/>
                  </a:lnTo>
                  <a:lnTo>
                    <a:pt x="450" y="70637"/>
                  </a:lnTo>
                  <a:lnTo>
                    <a:pt x="450" y="450"/>
                  </a:lnTo>
                  <a:close/>
                  <a:moveTo>
                    <a:pt x="225" y="1"/>
                  </a:moveTo>
                  <a:cubicBezTo>
                    <a:pt x="169" y="1"/>
                    <a:pt x="113" y="29"/>
                    <a:pt x="57" y="57"/>
                  </a:cubicBezTo>
                  <a:cubicBezTo>
                    <a:pt x="28" y="113"/>
                    <a:pt x="0" y="169"/>
                    <a:pt x="0" y="226"/>
                  </a:cubicBezTo>
                  <a:lnTo>
                    <a:pt x="0" y="70890"/>
                  </a:lnTo>
                  <a:cubicBezTo>
                    <a:pt x="0" y="70946"/>
                    <a:pt x="28" y="71002"/>
                    <a:pt x="57" y="71030"/>
                  </a:cubicBezTo>
                  <a:cubicBezTo>
                    <a:pt x="113" y="71086"/>
                    <a:pt x="169" y="71114"/>
                    <a:pt x="225" y="71114"/>
                  </a:cubicBezTo>
                  <a:lnTo>
                    <a:pt x="98037" y="71114"/>
                  </a:lnTo>
                  <a:cubicBezTo>
                    <a:pt x="98122" y="71114"/>
                    <a:pt x="98178" y="71086"/>
                    <a:pt x="98206" y="71030"/>
                  </a:cubicBezTo>
                  <a:cubicBezTo>
                    <a:pt x="98262" y="71002"/>
                    <a:pt x="98290" y="70946"/>
                    <a:pt x="98290" y="70890"/>
                  </a:cubicBezTo>
                  <a:lnTo>
                    <a:pt x="98290" y="226"/>
                  </a:lnTo>
                  <a:cubicBezTo>
                    <a:pt x="98290" y="169"/>
                    <a:pt x="98262" y="113"/>
                    <a:pt x="98206" y="57"/>
                  </a:cubicBezTo>
                  <a:cubicBezTo>
                    <a:pt x="98178" y="29"/>
                    <a:pt x="98122" y="1"/>
                    <a:pt x="980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4068;p64">
              <a:extLst>
                <a:ext uri="{FF2B5EF4-FFF2-40B4-BE49-F238E27FC236}">
                  <a16:creationId xmlns:a16="http://schemas.microsoft.com/office/drawing/2014/main" id="{47CFAA6F-8444-411E-4DFD-B058581B81E2}"/>
                </a:ext>
              </a:extLst>
            </p:cNvPr>
            <p:cNvSpPr/>
            <p:nvPr/>
          </p:nvSpPr>
          <p:spPr>
            <a:xfrm>
              <a:off x="3103900" y="1053675"/>
              <a:ext cx="201475" cy="30225"/>
            </a:xfrm>
            <a:custGeom>
              <a:avLst/>
              <a:gdLst/>
              <a:ahLst/>
              <a:cxnLst/>
              <a:rect l="l" t="t" r="r" b="b"/>
              <a:pathLst>
                <a:path w="8059" h="1209" extrusionOk="0">
                  <a:moveTo>
                    <a:pt x="618" y="1"/>
                  </a:moveTo>
                  <a:cubicBezTo>
                    <a:pt x="282" y="1"/>
                    <a:pt x="1" y="254"/>
                    <a:pt x="1" y="590"/>
                  </a:cubicBezTo>
                  <a:cubicBezTo>
                    <a:pt x="1" y="927"/>
                    <a:pt x="282" y="1208"/>
                    <a:pt x="618" y="1208"/>
                  </a:cubicBezTo>
                  <a:lnTo>
                    <a:pt x="7441" y="1208"/>
                  </a:lnTo>
                  <a:cubicBezTo>
                    <a:pt x="7778" y="1208"/>
                    <a:pt x="8058" y="927"/>
                    <a:pt x="8058" y="590"/>
                  </a:cubicBezTo>
                  <a:cubicBezTo>
                    <a:pt x="8058" y="254"/>
                    <a:pt x="7778" y="1"/>
                    <a:pt x="7441" y="1"/>
                  </a:cubicBez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4069;p64">
              <a:extLst>
                <a:ext uri="{FF2B5EF4-FFF2-40B4-BE49-F238E27FC236}">
                  <a16:creationId xmlns:a16="http://schemas.microsoft.com/office/drawing/2014/main" id="{77A56A89-B1A8-318D-A54E-BBD8E89F9A79}"/>
                </a:ext>
              </a:extLst>
            </p:cNvPr>
            <p:cNvSpPr/>
            <p:nvPr/>
          </p:nvSpPr>
          <p:spPr>
            <a:xfrm>
              <a:off x="3446425" y="1053675"/>
              <a:ext cx="200750" cy="30225"/>
            </a:xfrm>
            <a:custGeom>
              <a:avLst/>
              <a:gdLst/>
              <a:ahLst/>
              <a:cxnLst/>
              <a:rect l="l" t="t" r="r" b="b"/>
              <a:pathLst>
                <a:path w="8030" h="1209" extrusionOk="0">
                  <a:moveTo>
                    <a:pt x="590" y="1"/>
                  </a:moveTo>
                  <a:cubicBezTo>
                    <a:pt x="253" y="1"/>
                    <a:pt x="0" y="254"/>
                    <a:pt x="0" y="590"/>
                  </a:cubicBezTo>
                  <a:cubicBezTo>
                    <a:pt x="0" y="927"/>
                    <a:pt x="253" y="1208"/>
                    <a:pt x="590" y="1208"/>
                  </a:cubicBezTo>
                  <a:lnTo>
                    <a:pt x="7440" y="1208"/>
                  </a:lnTo>
                  <a:cubicBezTo>
                    <a:pt x="7777" y="1208"/>
                    <a:pt x="8030" y="927"/>
                    <a:pt x="8030" y="590"/>
                  </a:cubicBezTo>
                  <a:cubicBezTo>
                    <a:pt x="8030" y="254"/>
                    <a:pt x="7777" y="1"/>
                    <a:pt x="7440" y="1"/>
                  </a:cubicBez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4070;p64">
              <a:extLst>
                <a:ext uri="{FF2B5EF4-FFF2-40B4-BE49-F238E27FC236}">
                  <a16:creationId xmlns:a16="http://schemas.microsoft.com/office/drawing/2014/main" id="{AC0FC7F3-13A2-BF1C-1D47-0553E33AA392}"/>
                </a:ext>
              </a:extLst>
            </p:cNvPr>
            <p:cNvSpPr/>
            <p:nvPr/>
          </p:nvSpPr>
          <p:spPr>
            <a:xfrm>
              <a:off x="3788225" y="1053675"/>
              <a:ext cx="201475" cy="30225"/>
            </a:xfrm>
            <a:custGeom>
              <a:avLst/>
              <a:gdLst/>
              <a:ahLst/>
              <a:cxnLst/>
              <a:rect l="l" t="t" r="r" b="b"/>
              <a:pathLst>
                <a:path w="8059" h="1209" extrusionOk="0">
                  <a:moveTo>
                    <a:pt x="618" y="1"/>
                  </a:moveTo>
                  <a:cubicBezTo>
                    <a:pt x="281" y="1"/>
                    <a:pt x="1" y="254"/>
                    <a:pt x="1" y="590"/>
                  </a:cubicBezTo>
                  <a:cubicBezTo>
                    <a:pt x="1" y="927"/>
                    <a:pt x="281" y="1208"/>
                    <a:pt x="618" y="1208"/>
                  </a:cubicBezTo>
                  <a:lnTo>
                    <a:pt x="7440" y="1208"/>
                  </a:lnTo>
                  <a:cubicBezTo>
                    <a:pt x="7777" y="1208"/>
                    <a:pt x="8058" y="927"/>
                    <a:pt x="8058" y="590"/>
                  </a:cubicBezTo>
                  <a:cubicBezTo>
                    <a:pt x="8058" y="254"/>
                    <a:pt x="7777" y="1"/>
                    <a:pt x="7440" y="1"/>
                  </a:cubicBez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4071;p64">
              <a:extLst>
                <a:ext uri="{FF2B5EF4-FFF2-40B4-BE49-F238E27FC236}">
                  <a16:creationId xmlns:a16="http://schemas.microsoft.com/office/drawing/2014/main" id="{683ED2F2-B908-A733-8313-BCC4C0E96341}"/>
                </a:ext>
              </a:extLst>
            </p:cNvPr>
            <p:cNvSpPr/>
            <p:nvPr/>
          </p:nvSpPr>
          <p:spPr>
            <a:xfrm>
              <a:off x="4130750" y="1053675"/>
              <a:ext cx="201450" cy="30225"/>
            </a:xfrm>
            <a:custGeom>
              <a:avLst/>
              <a:gdLst/>
              <a:ahLst/>
              <a:cxnLst/>
              <a:rect l="l" t="t" r="r" b="b"/>
              <a:pathLst>
                <a:path w="8058" h="1209" extrusionOk="0">
                  <a:moveTo>
                    <a:pt x="590" y="1"/>
                  </a:moveTo>
                  <a:cubicBezTo>
                    <a:pt x="253" y="1"/>
                    <a:pt x="0" y="254"/>
                    <a:pt x="0" y="590"/>
                  </a:cubicBezTo>
                  <a:cubicBezTo>
                    <a:pt x="0" y="927"/>
                    <a:pt x="253" y="1208"/>
                    <a:pt x="590" y="1208"/>
                  </a:cubicBezTo>
                  <a:lnTo>
                    <a:pt x="7440" y="1208"/>
                  </a:lnTo>
                  <a:cubicBezTo>
                    <a:pt x="7777" y="1208"/>
                    <a:pt x="8058" y="927"/>
                    <a:pt x="8058" y="590"/>
                  </a:cubicBezTo>
                  <a:cubicBezTo>
                    <a:pt x="8058" y="254"/>
                    <a:pt x="7777" y="1"/>
                    <a:pt x="7440" y="1"/>
                  </a:cubicBez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4072;p64">
              <a:extLst>
                <a:ext uri="{FF2B5EF4-FFF2-40B4-BE49-F238E27FC236}">
                  <a16:creationId xmlns:a16="http://schemas.microsoft.com/office/drawing/2014/main" id="{1CEE17F8-AA20-DB35-A3F1-F8B40786A90E}"/>
                </a:ext>
              </a:extLst>
            </p:cNvPr>
            <p:cNvSpPr/>
            <p:nvPr/>
          </p:nvSpPr>
          <p:spPr>
            <a:xfrm>
              <a:off x="2149375" y="1931025"/>
              <a:ext cx="2203175" cy="5625"/>
            </a:xfrm>
            <a:custGeom>
              <a:avLst/>
              <a:gdLst/>
              <a:ahLst/>
              <a:cxnLst/>
              <a:rect l="l" t="t" r="r" b="b"/>
              <a:pathLst>
                <a:path w="88127" h="225" extrusionOk="0">
                  <a:moveTo>
                    <a:pt x="0" y="0"/>
                  </a:moveTo>
                  <a:lnTo>
                    <a:pt x="0" y="225"/>
                  </a:lnTo>
                  <a:lnTo>
                    <a:pt x="88127" y="225"/>
                  </a:lnTo>
                  <a:lnTo>
                    <a:pt x="8812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4073;p64">
              <a:extLst>
                <a:ext uri="{FF2B5EF4-FFF2-40B4-BE49-F238E27FC236}">
                  <a16:creationId xmlns:a16="http://schemas.microsoft.com/office/drawing/2014/main" id="{5505E85A-733E-4ED4-A450-CC424A1C89F6}"/>
                </a:ext>
              </a:extLst>
            </p:cNvPr>
            <p:cNvSpPr/>
            <p:nvPr/>
          </p:nvSpPr>
          <p:spPr>
            <a:xfrm>
              <a:off x="2146550" y="1916975"/>
              <a:ext cx="5650" cy="16875"/>
            </a:xfrm>
            <a:custGeom>
              <a:avLst/>
              <a:gdLst/>
              <a:ahLst/>
              <a:cxnLst/>
              <a:rect l="l" t="t" r="r" b="b"/>
              <a:pathLst>
                <a:path w="226" h="675" extrusionOk="0">
                  <a:moveTo>
                    <a:pt x="1" y="1"/>
                  </a:moveTo>
                  <a:lnTo>
                    <a:pt x="1" y="675"/>
                  </a:lnTo>
                  <a:lnTo>
                    <a:pt x="225" y="675"/>
                  </a:lnTo>
                  <a:lnTo>
                    <a:pt x="2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4074;p64">
              <a:extLst>
                <a:ext uri="{FF2B5EF4-FFF2-40B4-BE49-F238E27FC236}">
                  <a16:creationId xmlns:a16="http://schemas.microsoft.com/office/drawing/2014/main" id="{B32A6E44-241E-B45E-6AF2-919A879A7D0A}"/>
                </a:ext>
              </a:extLst>
            </p:cNvPr>
            <p:cNvSpPr/>
            <p:nvPr/>
          </p:nvSpPr>
          <p:spPr>
            <a:xfrm>
              <a:off x="2421700" y="1916975"/>
              <a:ext cx="6325" cy="16875"/>
            </a:xfrm>
            <a:custGeom>
              <a:avLst/>
              <a:gdLst/>
              <a:ahLst/>
              <a:cxnLst/>
              <a:rect l="l" t="t" r="r" b="b"/>
              <a:pathLst>
                <a:path w="253" h="675" extrusionOk="0">
                  <a:moveTo>
                    <a:pt x="0" y="1"/>
                  </a:moveTo>
                  <a:lnTo>
                    <a:pt x="0" y="675"/>
                  </a:lnTo>
                  <a:lnTo>
                    <a:pt x="253" y="675"/>
                  </a:lnTo>
                  <a:lnTo>
                    <a:pt x="25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4075;p64">
              <a:extLst>
                <a:ext uri="{FF2B5EF4-FFF2-40B4-BE49-F238E27FC236}">
                  <a16:creationId xmlns:a16="http://schemas.microsoft.com/office/drawing/2014/main" id="{67F0D95E-C80E-3B7E-8F2C-879DBB549D74}"/>
                </a:ext>
              </a:extLst>
            </p:cNvPr>
            <p:cNvSpPr/>
            <p:nvPr/>
          </p:nvSpPr>
          <p:spPr>
            <a:xfrm>
              <a:off x="2697525" y="1916975"/>
              <a:ext cx="5650" cy="16875"/>
            </a:xfrm>
            <a:custGeom>
              <a:avLst/>
              <a:gdLst/>
              <a:ahLst/>
              <a:cxnLst/>
              <a:rect l="l" t="t" r="r" b="b"/>
              <a:pathLst>
                <a:path w="226" h="675" extrusionOk="0">
                  <a:moveTo>
                    <a:pt x="1" y="1"/>
                  </a:moveTo>
                  <a:lnTo>
                    <a:pt x="1" y="675"/>
                  </a:lnTo>
                  <a:lnTo>
                    <a:pt x="225" y="675"/>
                  </a:lnTo>
                  <a:lnTo>
                    <a:pt x="2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4076;p64">
              <a:extLst>
                <a:ext uri="{FF2B5EF4-FFF2-40B4-BE49-F238E27FC236}">
                  <a16:creationId xmlns:a16="http://schemas.microsoft.com/office/drawing/2014/main" id="{65F0BA7C-61D4-EB42-73A5-917482188229}"/>
                </a:ext>
              </a:extLst>
            </p:cNvPr>
            <p:cNvSpPr/>
            <p:nvPr/>
          </p:nvSpPr>
          <p:spPr>
            <a:xfrm>
              <a:off x="2972650" y="1916975"/>
              <a:ext cx="5650" cy="16875"/>
            </a:xfrm>
            <a:custGeom>
              <a:avLst/>
              <a:gdLst/>
              <a:ahLst/>
              <a:cxnLst/>
              <a:rect l="l" t="t" r="r" b="b"/>
              <a:pathLst>
                <a:path w="226" h="675" extrusionOk="0">
                  <a:moveTo>
                    <a:pt x="1" y="1"/>
                  </a:moveTo>
                  <a:lnTo>
                    <a:pt x="1" y="675"/>
                  </a:lnTo>
                  <a:lnTo>
                    <a:pt x="225" y="675"/>
                  </a:lnTo>
                  <a:lnTo>
                    <a:pt x="2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4077;p64">
              <a:extLst>
                <a:ext uri="{FF2B5EF4-FFF2-40B4-BE49-F238E27FC236}">
                  <a16:creationId xmlns:a16="http://schemas.microsoft.com/office/drawing/2014/main" id="{1DCC8EAF-DE85-D86C-845E-2625EC0FD787}"/>
                </a:ext>
              </a:extLst>
            </p:cNvPr>
            <p:cNvSpPr/>
            <p:nvPr/>
          </p:nvSpPr>
          <p:spPr>
            <a:xfrm>
              <a:off x="3247800" y="1916975"/>
              <a:ext cx="6325" cy="16875"/>
            </a:xfrm>
            <a:custGeom>
              <a:avLst/>
              <a:gdLst/>
              <a:ahLst/>
              <a:cxnLst/>
              <a:rect l="l" t="t" r="r" b="b"/>
              <a:pathLst>
                <a:path w="253" h="675" extrusionOk="0">
                  <a:moveTo>
                    <a:pt x="0" y="1"/>
                  </a:moveTo>
                  <a:lnTo>
                    <a:pt x="0" y="675"/>
                  </a:lnTo>
                  <a:lnTo>
                    <a:pt x="253" y="675"/>
                  </a:lnTo>
                  <a:lnTo>
                    <a:pt x="25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4078;p64">
              <a:extLst>
                <a:ext uri="{FF2B5EF4-FFF2-40B4-BE49-F238E27FC236}">
                  <a16:creationId xmlns:a16="http://schemas.microsoft.com/office/drawing/2014/main" id="{35C00AB8-DD14-B25E-FC36-C5C5748417B0}"/>
                </a:ext>
              </a:extLst>
            </p:cNvPr>
            <p:cNvSpPr/>
            <p:nvPr/>
          </p:nvSpPr>
          <p:spPr>
            <a:xfrm>
              <a:off x="3523625" y="1916975"/>
              <a:ext cx="5650" cy="16875"/>
            </a:xfrm>
            <a:custGeom>
              <a:avLst/>
              <a:gdLst/>
              <a:ahLst/>
              <a:cxnLst/>
              <a:rect l="l" t="t" r="r" b="b"/>
              <a:pathLst>
                <a:path w="226" h="675" extrusionOk="0">
                  <a:moveTo>
                    <a:pt x="1" y="1"/>
                  </a:moveTo>
                  <a:lnTo>
                    <a:pt x="1" y="675"/>
                  </a:lnTo>
                  <a:lnTo>
                    <a:pt x="225" y="675"/>
                  </a:lnTo>
                  <a:lnTo>
                    <a:pt x="2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4079;p64">
              <a:extLst>
                <a:ext uri="{FF2B5EF4-FFF2-40B4-BE49-F238E27FC236}">
                  <a16:creationId xmlns:a16="http://schemas.microsoft.com/office/drawing/2014/main" id="{B1AD660E-0DFA-F387-E1F2-1EEA48BCAA60}"/>
                </a:ext>
              </a:extLst>
            </p:cNvPr>
            <p:cNvSpPr/>
            <p:nvPr/>
          </p:nvSpPr>
          <p:spPr>
            <a:xfrm>
              <a:off x="3798750" y="1916975"/>
              <a:ext cx="5650" cy="16875"/>
            </a:xfrm>
            <a:custGeom>
              <a:avLst/>
              <a:gdLst/>
              <a:ahLst/>
              <a:cxnLst/>
              <a:rect l="l" t="t" r="r" b="b"/>
              <a:pathLst>
                <a:path w="226" h="675" extrusionOk="0">
                  <a:moveTo>
                    <a:pt x="1" y="1"/>
                  </a:moveTo>
                  <a:lnTo>
                    <a:pt x="1" y="675"/>
                  </a:lnTo>
                  <a:lnTo>
                    <a:pt x="225" y="675"/>
                  </a:lnTo>
                  <a:lnTo>
                    <a:pt x="2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4080;p64">
              <a:extLst>
                <a:ext uri="{FF2B5EF4-FFF2-40B4-BE49-F238E27FC236}">
                  <a16:creationId xmlns:a16="http://schemas.microsoft.com/office/drawing/2014/main" id="{7F0CFCC8-8146-D42D-8377-B192250FAD1B}"/>
                </a:ext>
              </a:extLst>
            </p:cNvPr>
            <p:cNvSpPr/>
            <p:nvPr/>
          </p:nvSpPr>
          <p:spPr>
            <a:xfrm>
              <a:off x="4073900" y="1916975"/>
              <a:ext cx="6325" cy="16875"/>
            </a:xfrm>
            <a:custGeom>
              <a:avLst/>
              <a:gdLst/>
              <a:ahLst/>
              <a:cxnLst/>
              <a:rect l="l" t="t" r="r" b="b"/>
              <a:pathLst>
                <a:path w="253" h="675" extrusionOk="0">
                  <a:moveTo>
                    <a:pt x="0" y="1"/>
                  </a:moveTo>
                  <a:lnTo>
                    <a:pt x="0" y="675"/>
                  </a:lnTo>
                  <a:lnTo>
                    <a:pt x="253" y="675"/>
                  </a:lnTo>
                  <a:lnTo>
                    <a:pt x="25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4081;p64">
              <a:extLst>
                <a:ext uri="{FF2B5EF4-FFF2-40B4-BE49-F238E27FC236}">
                  <a16:creationId xmlns:a16="http://schemas.microsoft.com/office/drawing/2014/main" id="{D83F3FAF-1E1E-2401-290A-6CE6471319FA}"/>
                </a:ext>
              </a:extLst>
            </p:cNvPr>
            <p:cNvSpPr/>
            <p:nvPr/>
          </p:nvSpPr>
          <p:spPr>
            <a:xfrm>
              <a:off x="4349725" y="1916975"/>
              <a:ext cx="5650" cy="16875"/>
            </a:xfrm>
            <a:custGeom>
              <a:avLst/>
              <a:gdLst/>
              <a:ahLst/>
              <a:cxnLst/>
              <a:rect l="l" t="t" r="r" b="b"/>
              <a:pathLst>
                <a:path w="226" h="675" extrusionOk="0">
                  <a:moveTo>
                    <a:pt x="0" y="1"/>
                  </a:moveTo>
                  <a:lnTo>
                    <a:pt x="0" y="675"/>
                  </a:lnTo>
                  <a:lnTo>
                    <a:pt x="225" y="675"/>
                  </a:lnTo>
                  <a:lnTo>
                    <a:pt x="2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4082;p64">
              <a:extLst>
                <a:ext uri="{FF2B5EF4-FFF2-40B4-BE49-F238E27FC236}">
                  <a16:creationId xmlns:a16="http://schemas.microsoft.com/office/drawing/2014/main" id="{095F4A63-78D0-C36F-CE9C-2C02496DEF36}"/>
                </a:ext>
              </a:extLst>
            </p:cNvPr>
            <p:cNvSpPr/>
            <p:nvPr/>
          </p:nvSpPr>
          <p:spPr>
            <a:xfrm>
              <a:off x="2274300" y="1744725"/>
              <a:ext cx="301125" cy="108725"/>
            </a:xfrm>
            <a:custGeom>
              <a:avLst/>
              <a:gdLst/>
              <a:ahLst/>
              <a:cxnLst/>
              <a:rect l="l" t="t" r="r" b="b"/>
              <a:pathLst>
                <a:path w="12045" h="4349" extrusionOk="0">
                  <a:moveTo>
                    <a:pt x="11502" y="0"/>
                  </a:moveTo>
                  <a:cubicBezTo>
                    <a:pt x="11467" y="0"/>
                    <a:pt x="11432" y="4"/>
                    <a:pt x="11399" y="13"/>
                  </a:cubicBezTo>
                  <a:lnTo>
                    <a:pt x="365" y="3438"/>
                  </a:lnTo>
                  <a:cubicBezTo>
                    <a:pt x="141" y="3494"/>
                    <a:pt x="0" y="3775"/>
                    <a:pt x="57" y="4027"/>
                  </a:cubicBezTo>
                  <a:cubicBezTo>
                    <a:pt x="128" y="4218"/>
                    <a:pt x="322" y="4348"/>
                    <a:pt x="534" y="4348"/>
                  </a:cubicBezTo>
                  <a:cubicBezTo>
                    <a:pt x="571" y="4348"/>
                    <a:pt x="608" y="4344"/>
                    <a:pt x="646" y="4336"/>
                  </a:cubicBezTo>
                  <a:lnTo>
                    <a:pt x="11680" y="911"/>
                  </a:lnTo>
                  <a:cubicBezTo>
                    <a:pt x="11904" y="827"/>
                    <a:pt x="12045" y="574"/>
                    <a:pt x="11988" y="321"/>
                  </a:cubicBezTo>
                  <a:cubicBezTo>
                    <a:pt x="11917" y="130"/>
                    <a:pt x="11703" y="0"/>
                    <a:pt x="115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4083;p64">
              <a:extLst>
                <a:ext uri="{FF2B5EF4-FFF2-40B4-BE49-F238E27FC236}">
                  <a16:creationId xmlns:a16="http://schemas.microsoft.com/office/drawing/2014/main" id="{68AADEE1-AA82-F87A-EED0-178EF8EA077B}"/>
                </a:ext>
              </a:extLst>
            </p:cNvPr>
            <p:cNvSpPr/>
            <p:nvPr/>
          </p:nvSpPr>
          <p:spPr>
            <a:xfrm>
              <a:off x="2549425" y="1557275"/>
              <a:ext cx="301825" cy="210775"/>
            </a:xfrm>
            <a:custGeom>
              <a:avLst/>
              <a:gdLst/>
              <a:ahLst/>
              <a:cxnLst/>
              <a:rect l="l" t="t" r="r" b="b"/>
              <a:pathLst>
                <a:path w="12073" h="8431" extrusionOk="0">
                  <a:moveTo>
                    <a:pt x="11555" y="1"/>
                  </a:moveTo>
                  <a:cubicBezTo>
                    <a:pt x="11459" y="1"/>
                    <a:pt x="11364" y="32"/>
                    <a:pt x="11287" y="99"/>
                  </a:cubicBezTo>
                  <a:lnTo>
                    <a:pt x="253" y="7595"/>
                  </a:lnTo>
                  <a:cubicBezTo>
                    <a:pt x="57" y="7735"/>
                    <a:pt x="1" y="8016"/>
                    <a:pt x="141" y="8240"/>
                  </a:cubicBezTo>
                  <a:cubicBezTo>
                    <a:pt x="229" y="8363"/>
                    <a:pt x="370" y="8431"/>
                    <a:pt x="519" y="8431"/>
                  </a:cubicBezTo>
                  <a:cubicBezTo>
                    <a:pt x="609" y="8431"/>
                    <a:pt x="702" y="8406"/>
                    <a:pt x="787" y="8353"/>
                  </a:cubicBezTo>
                  <a:lnTo>
                    <a:pt x="11792" y="857"/>
                  </a:lnTo>
                  <a:cubicBezTo>
                    <a:pt x="12017" y="716"/>
                    <a:pt x="12073" y="436"/>
                    <a:pt x="11933" y="211"/>
                  </a:cubicBezTo>
                  <a:cubicBezTo>
                    <a:pt x="11848" y="75"/>
                    <a:pt x="11701" y="1"/>
                    <a:pt x="115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4084;p64">
              <a:extLst>
                <a:ext uri="{FF2B5EF4-FFF2-40B4-BE49-F238E27FC236}">
                  <a16:creationId xmlns:a16="http://schemas.microsoft.com/office/drawing/2014/main" id="{0D0CE6A2-F217-204B-51C5-0C42CCF545E9}"/>
                </a:ext>
              </a:extLst>
            </p:cNvPr>
            <p:cNvSpPr/>
            <p:nvPr/>
          </p:nvSpPr>
          <p:spPr>
            <a:xfrm>
              <a:off x="2824575" y="1301875"/>
              <a:ext cx="301825" cy="278950"/>
            </a:xfrm>
            <a:custGeom>
              <a:avLst/>
              <a:gdLst/>
              <a:ahLst/>
              <a:cxnLst/>
              <a:rect l="l" t="t" r="r" b="b"/>
              <a:pathLst>
                <a:path w="12073" h="11158" extrusionOk="0">
                  <a:moveTo>
                    <a:pt x="11550" y="1"/>
                  </a:moveTo>
                  <a:cubicBezTo>
                    <a:pt x="11438" y="1"/>
                    <a:pt x="11324" y="43"/>
                    <a:pt x="11230" y="124"/>
                  </a:cubicBezTo>
                  <a:lnTo>
                    <a:pt x="225" y="10343"/>
                  </a:lnTo>
                  <a:cubicBezTo>
                    <a:pt x="28" y="10511"/>
                    <a:pt x="0" y="10820"/>
                    <a:pt x="197" y="11017"/>
                  </a:cubicBezTo>
                  <a:cubicBezTo>
                    <a:pt x="288" y="11108"/>
                    <a:pt x="412" y="11158"/>
                    <a:pt x="538" y="11158"/>
                  </a:cubicBezTo>
                  <a:cubicBezTo>
                    <a:pt x="644" y="11158"/>
                    <a:pt x="752" y="11122"/>
                    <a:pt x="842" y="11045"/>
                  </a:cubicBezTo>
                  <a:lnTo>
                    <a:pt x="11876" y="826"/>
                  </a:lnTo>
                  <a:cubicBezTo>
                    <a:pt x="12044" y="629"/>
                    <a:pt x="12072" y="348"/>
                    <a:pt x="11876" y="152"/>
                  </a:cubicBezTo>
                  <a:cubicBezTo>
                    <a:pt x="11788" y="50"/>
                    <a:pt x="11670" y="1"/>
                    <a:pt x="115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4085;p64">
              <a:extLst>
                <a:ext uri="{FF2B5EF4-FFF2-40B4-BE49-F238E27FC236}">
                  <a16:creationId xmlns:a16="http://schemas.microsoft.com/office/drawing/2014/main" id="{7309E862-DC62-869E-4E38-8C75831AE6CC}"/>
                </a:ext>
              </a:extLst>
            </p:cNvPr>
            <p:cNvSpPr/>
            <p:nvPr/>
          </p:nvSpPr>
          <p:spPr>
            <a:xfrm>
              <a:off x="3101100" y="1276175"/>
              <a:ext cx="299725" cy="49225"/>
            </a:xfrm>
            <a:custGeom>
              <a:avLst/>
              <a:gdLst/>
              <a:ahLst/>
              <a:cxnLst/>
              <a:rect l="l" t="t" r="r" b="b"/>
              <a:pathLst>
                <a:path w="11989" h="1969" extrusionOk="0">
                  <a:moveTo>
                    <a:pt x="11455" y="1"/>
                  </a:moveTo>
                  <a:lnTo>
                    <a:pt x="450" y="1039"/>
                  </a:lnTo>
                  <a:cubicBezTo>
                    <a:pt x="197" y="1067"/>
                    <a:pt x="1" y="1292"/>
                    <a:pt x="29" y="1545"/>
                  </a:cubicBezTo>
                  <a:cubicBezTo>
                    <a:pt x="55" y="1781"/>
                    <a:pt x="253" y="1968"/>
                    <a:pt x="486" y="1968"/>
                  </a:cubicBezTo>
                  <a:cubicBezTo>
                    <a:pt x="502" y="1968"/>
                    <a:pt x="518" y="1968"/>
                    <a:pt x="534" y="1966"/>
                  </a:cubicBezTo>
                  <a:lnTo>
                    <a:pt x="11539" y="955"/>
                  </a:lnTo>
                  <a:cubicBezTo>
                    <a:pt x="11792" y="927"/>
                    <a:pt x="11988" y="702"/>
                    <a:pt x="11960" y="422"/>
                  </a:cubicBezTo>
                  <a:cubicBezTo>
                    <a:pt x="11932" y="169"/>
                    <a:pt x="11708" y="1"/>
                    <a:pt x="11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4086;p64">
              <a:extLst>
                <a:ext uri="{FF2B5EF4-FFF2-40B4-BE49-F238E27FC236}">
                  <a16:creationId xmlns:a16="http://schemas.microsoft.com/office/drawing/2014/main" id="{062AE5C7-88C9-CC77-DB67-E14F12802116}"/>
                </a:ext>
              </a:extLst>
            </p:cNvPr>
            <p:cNvSpPr/>
            <p:nvPr/>
          </p:nvSpPr>
          <p:spPr>
            <a:xfrm>
              <a:off x="3375525" y="1276375"/>
              <a:ext cx="301825" cy="210900"/>
            </a:xfrm>
            <a:custGeom>
              <a:avLst/>
              <a:gdLst/>
              <a:ahLst/>
              <a:cxnLst/>
              <a:rect l="l" t="t" r="r" b="b"/>
              <a:pathLst>
                <a:path w="12073" h="8436" extrusionOk="0">
                  <a:moveTo>
                    <a:pt x="527" y="0"/>
                  </a:moveTo>
                  <a:cubicBezTo>
                    <a:pt x="375" y="0"/>
                    <a:pt x="230" y="75"/>
                    <a:pt x="141" y="217"/>
                  </a:cubicBezTo>
                  <a:cubicBezTo>
                    <a:pt x="1" y="414"/>
                    <a:pt x="57" y="723"/>
                    <a:pt x="253" y="863"/>
                  </a:cubicBezTo>
                  <a:lnTo>
                    <a:pt x="11287" y="8359"/>
                  </a:lnTo>
                  <a:cubicBezTo>
                    <a:pt x="11359" y="8410"/>
                    <a:pt x="11446" y="8435"/>
                    <a:pt x="11534" y="8435"/>
                  </a:cubicBezTo>
                  <a:cubicBezTo>
                    <a:pt x="11687" y="8435"/>
                    <a:pt x="11844" y="8361"/>
                    <a:pt x="11933" y="8218"/>
                  </a:cubicBezTo>
                  <a:cubicBezTo>
                    <a:pt x="12073" y="8022"/>
                    <a:pt x="12017" y="7713"/>
                    <a:pt x="11792" y="7573"/>
                  </a:cubicBezTo>
                  <a:lnTo>
                    <a:pt x="787" y="77"/>
                  </a:lnTo>
                  <a:cubicBezTo>
                    <a:pt x="704" y="25"/>
                    <a:pt x="615" y="0"/>
                    <a:pt x="5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4087;p64">
              <a:extLst>
                <a:ext uri="{FF2B5EF4-FFF2-40B4-BE49-F238E27FC236}">
                  <a16:creationId xmlns:a16="http://schemas.microsoft.com/office/drawing/2014/main" id="{864FBEE2-5FDF-F266-15D9-081AD1EA8324}"/>
                </a:ext>
              </a:extLst>
            </p:cNvPr>
            <p:cNvSpPr/>
            <p:nvPr/>
          </p:nvSpPr>
          <p:spPr>
            <a:xfrm>
              <a:off x="3650675" y="1463775"/>
              <a:ext cx="301825" cy="202300"/>
            </a:xfrm>
            <a:custGeom>
              <a:avLst/>
              <a:gdLst/>
              <a:ahLst/>
              <a:cxnLst/>
              <a:rect l="l" t="t" r="r" b="b"/>
              <a:pathLst>
                <a:path w="12073" h="8092" extrusionOk="0">
                  <a:moveTo>
                    <a:pt x="526" y="0"/>
                  </a:moveTo>
                  <a:cubicBezTo>
                    <a:pt x="374" y="0"/>
                    <a:pt x="229" y="75"/>
                    <a:pt x="140" y="217"/>
                  </a:cubicBezTo>
                  <a:cubicBezTo>
                    <a:pt x="0" y="442"/>
                    <a:pt x="56" y="722"/>
                    <a:pt x="281" y="863"/>
                  </a:cubicBezTo>
                  <a:lnTo>
                    <a:pt x="11286" y="8022"/>
                  </a:lnTo>
                  <a:cubicBezTo>
                    <a:pt x="11363" y="8070"/>
                    <a:pt x="11446" y="8092"/>
                    <a:pt x="11528" y="8092"/>
                  </a:cubicBezTo>
                  <a:cubicBezTo>
                    <a:pt x="11686" y="8092"/>
                    <a:pt x="11839" y="8011"/>
                    <a:pt x="11932" y="7882"/>
                  </a:cubicBezTo>
                  <a:cubicBezTo>
                    <a:pt x="12072" y="7657"/>
                    <a:pt x="12016" y="7376"/>
                    <a:pt x="11791" y="7236"/>
                  </a:cubicBezTo>
                  <a:lnTo>
                    <a:pt x="786" y="77"/>
                  </a:lnTo>
                  <a:cubicBezTo>
                    <a:pt x="704" y="25"/>
                    <a:pt x="614" y="0"/>
                    <a:pt x="5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4088;p64">
              <a:extLst>
                <a:ext uri="{FF2B5EF4-FFF2-40B4-BE49-F238E27FC236}">
                  <a16:creationId xmlns:a16="http://schemas.microsoft.com/office/drawing/2014/main" id="{CC67CD05-C97E-3A5A-429C-65CFA5C10005}"/>
                </a:ext>
              </a:extLst>
            </p:cNvPr>
            <p:cNvSpPr/>
            <p:nvPr/>
          </p:nvSpPr>
          <p:spPr>
            <a:xfrm>
              <a:off x="3925800" y="1267900"/>
              <a:ext cx="301825" cy="398225"/>
            </a:xfrm>
            <a:custGeom>
              <a:avLst/>
              <a:gdLst/>
              <a:ahLst/>
              <a:cxnLst/>
              <a:rect l="l" t="t" r="r" b="b"/>
              <a:pathLst>
                <a:path w="12073" h="15929" extrusionOk="0">
                  <a:moveTo>
                    <a:pt x="11572" y="1"/>
                  </a:moveTo>
                  <a:cubicBezTo>
                    <a:pt x="11427" y="1"/>
                    <a:pt x="11279" y="69"/>
                    <a:pt x="11174" y="191"/>
                  </a:cubicBezTo>
                  <a:lnTo>
                    <a:pt x="169" y="15183"/>
                  </a:lnTo>
                  <a:cubicBezTo>
                    <a:pt x="0" y="15380"/>
                    <a:pt x="56" y="15688"/>
                    <a:pt x="253" y="15829"/>
                  </a:cubicBezTo>
                  <a:cubicBezTo>
                    <a:pt x="344" y="15897"/>
                    <a:pt x="445" y="15929"/>
                    <a:pt x="543" y="15929"/>
                  </a:cubicBezTo>
                  <a:cubicBezTo>
                    <a:pt x="687" y="15929"/>
                    <a:pt x="827" y="15861"/>
                    <a:pt x="927" y="15745"/>
                  </a:cubicBezTo>
                  <a:lnTo>
                    <a:pt x="11932" y="753"/>
                  </a:lnTo>
                  <a:cubicBezTo>
                    <a:pt x="12072" y="528"/>
                    <a:pt x="12044" y="247"/>
                    <a:pt x="11820" y="79"/>
                  </a:cubicBezTo>
                  <a:cubicBezTo>
                    <a:pt x="11746" y="26"/>
                    <a:pt x="11659" y="1"/>
                    <a:pt x="115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4089;p64">
              <a:extLst>
                <a:ext uri="{FF2B5EF4-FFF2-40B4-BE49-F238E27FC236}">
                  <a16:creationId xmlns:a16="http://schemas.microsoft.com/office/drawing/2014/main" id="{D2C14C30-67B9-C383-03DA-4AC0E4839999}"/>
                </a:ext>
              </a:extLst>
            </p:cNvPr>
            <p:cNvSpPr/>
            <p:nvPr/>
          </p:nvSpPr>
          <p:spPr>
            <a:xfrm>
              <a:off x="2251850" y="1806800"/>
              <a:ext cx="70200" cy="70200"/>
            </a:xfrm>
            <a:custGeom>
              <a:avLst/>
              <a:gdLst/>
              <a:ahLst/>
              <a:cxnLst/>
              <a:rect l="l" t="t" r="r" b="b"/>
              <a:pathLst>
                <a:path w="2808" h="2808" extrusionOk="0">
                  <a:moveTo>
                    <a:pt x="1404" y="0"/>
                  </a:moveTo>
                  <a:cubicBezTo>
                    <a:pt x="646" y="0"/>
                    <a:pt x="0" y="618"/>
                    <a:pt x="0" y="1404"/>
                  </a:cubicBezTo>
                  <a:cubicBezTo>
                    <a:pt x="0" y="2162"/>
                    <a:pt x="646" y="2808"/>
                    <a:pt x="1404" y="2808"/>
                  </a:cubicBezTo>
                  <a:cubicBezTo>
                    <a:pt x="2190" y="2808"/>
                    <a:pt x="2808" y="2162"/>
                    <a:pt x="2808" y="1404"/>
                  </a:cubicBezTo>
                  <a:cubicBezTo>
                    <a:pt x="2808" y="618"/>
                    <a:pt x="2190" y="0"/>
                    <a:pt x="14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4090;p64">
              <a:extLst>
                <a:ext uri="{FF2B5EF4-FFF2-40B4-BE49-F238E27FC236}">
                  <a16:creationId xmlns:a16="http://schemas.microsoft.com/office/drawing/2014/main" id="{EFAC61C0-B5A9-E8FF-99E8-52987B46FB61}"/>
                </a:ext>
              </a:extLst>
            </p:cNvPr>
            <p:cNvSpPr/>
            <p:nvPr/>
          </p:nvSpPr>
          <p:spPr>
            <a:xfrm>
              <a:off x="2246225" y="1800475"/>
              <a:ext cx="82150" cy="82150"/>
            </a:xfrm>
            <a:custGeom>
              <a:avLst/>
              <a:gdLst/>
              <a:ahLst/>
              <a:cxnLst/>
              <a:rect l="l" t="t" r="r" b="b"/>
              <a:pathLst>
                <a:path w="3286" h="3286" extrusionOk="0">
                  <a:moveTo>
                    <a:pt x="1629" y="478"/>
                  </a:moveTo>
                  <a:cubicBezTo>
                    <a:pt x="2275" y="478"/>
                    <a:pt x="2808" y="1011"/>
                    <a:pt x="2808" y="1657"/>
                  </a:cubicBezTo>
                  <a:cubicBezTo>
                    <a:pt x="2808" y="2303"/>
                    <a:pt x="2275" y="2808"/>
                    <a:pt x="1629" y="2808"/>
                  </a:cubicBezTo>
                  <a:cubicBezTo>
                    <a:pt x="983" y="2808"/>
                    <a:pt x="478" y="2303"/>
                    <a:pt x="478" y="1657"/>
                  </a:cubicBezTo>
                  <a:cubicBezTo>
                    <a:pt x="478" y="1011"/>
                    <a:pt x="983" y="478"/>
                    <a:pt x="1629" y="478"/>
                  </a:cubicBezTo>
                  <a:close/>
                  <a:moveTo>
                    <a:pt x="1629" y="0"/>
                  </a:moveTo>
                  <a:cubicBezTo>
                    <a:pt x="730" y="0"/>
                    <a:pt x="0" y="730"/>
                    <a:pt x="0" y="1657"/>
                  </a:cubicBezTo>
                  <a:cubicBezTo>
                    <a:pt x="0" y="2555"/>
                    <a:pt x="730" y="3285"/>
                    <a:pt x="1629" y="3285"/>
                  </a:cubicBezTo>
                  <a:cubicBezTo>
                    <a:pt x="2527" y="3285"/>
                    <a:pt x="3285" y="2555"/>
                    <a:pt x="3285" y="1657"/>
                  </a:cubicBezTo>
                  <a:cubicBezTo>
                    <a:pt x="3285" y="730"/>
                    <a:pt x="2527" y="0"/>
                    <a:pt x="16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4091;p64">
              <a:extLst>
                <a:ext uri="{FF2B5EF4-FFF2-40B4-BE49-F238E27FC236}">
                  <a16:creationId xmlns:a16="http://schemas.microsoft.com/office/drawing/2014/main" id="{8654F866-C577-6F4A-1AF2-AB2E1EBC0995}"/>
                </a:ext>
              </a:extLst>
            </p:cNvPr>
            <p:cNvSpPr/>
            <p:nvPr/>
          </p:nvSpPr>
          <p:spPr>
            <a:xfrm>
              <a:off x="2527675" y="1721150"/>
              <a:ext cx="70200" cy="70225"/>
            </a:xfrm>
            <a:custGeom>
              <a:avLst/>
              <a:gdLst/>
              <a:ahLst/>
              <a:cxnLst/>
              <a:rect l="l" t="t" r="r" b="b"/>
              <a:pathLst>
                <a:path w="2808" h="2809" extrusionOk="0">
                  <a:moveTo>
                    <a:pt x="1404" y="1"/>
                  </a:moveTo>
                  <a:cubicBezTo>
                    <a:pt x="618" y="1"/>
                    <a:pt x="0" y="647"/>
                    <a:pt x="0" y="1405"/>
                  </a:cubicBezTo>
                  <a:cubicBezTo>
                    <a:pt x="0" y="2191"/>
                    <a:pt x="618" y="2808"/>
                    <a:pt x="1404" y="2808"/>
                  </a:cubicBezTo>
                  <a:cubicBezTo>
                    <a:pt x="2162" y="2808"/>
                    <a:pt x="2808" y="2191"/>
                    <a:pt x="2808" y="1405"/>
                  </a:cubicBezTo>
                  <a:cubicBezTo>
                    <a:pt x="2808" y="647"/>
                    <a:pt x="2162" y="1"/>
                    <a:pt x="140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4092;p64">
              <a:extLst>
                <a:ext uri="{FF2B5EF4-FFF2-40B4-BE49-F238E27FC236}">
                  <a16:creationId xmlns:a16="http://schemas.microsoft.com/office/drawing/2014/main" id="{3091C80F-E4AA-CBCA-F89A-0F9D1CD620EB}"/>
                </a:ext>
              </a:extLst>
            </p:cNvPr>
            <p:cNvSpPr/>
            <p:nvPr/>
          </p:nvSpPr>
          <p:spPr>
            <a:xfrm>
              <a:off x="2521350" y="1715550"/>
              <a:ext cx="82150" cy="82150"/>
            </a:xfrm>
            <a:custGeom>
              <a:avLst/>
              <a:gdLst/>
              <a:ahLst/>
              <a:cxnLst/>
              <a:rect l="l" t="t" r="r" b="b"/>
              <a:pathLst>
                <a:path w="3286" h="3286" extrusionOk="0">
                  <a:moveTo>
                    <a:pt x="1657" y="478"/>
                  </a:moveTo>
                  <a:cubicBezTo>
                    <a:pt x="2303" y="478"/>
                    <a:pt x="2808" y="983"/>
                    <a:pt x="2808" y="1629"/>
                  </a:cubicBezTo>
                  <a:cubicBezTo>
                    <a:pt x="2808" y="2274"/>
                    <a:pt x="2303" y="2808"/>
                    <a:pt x="1657" y="2808"/>
                  </a:cubicBezTo>
                  <a:cubicBezTo>
                    <a:pt x="1011" y="2808"/>
                    <a:pt x="478" y="2274"/>
                    <a:pt x="478" y="1629"/>
                  </a:cubicBezTo>
                  <a:cubicBezTo>
                    <a:pt x="478" y="983"/>
                    <a:pt x="1011" y="478"/>
                    <a:pt x="1657" y="478"/>
                  </a:cubicBezTo>
                  <a:close/>
                  <a:moveTo>
                    <a:pt x="1657" y="0"/>
                  </a:moveTo>
                  <a:cubicBezTo>
                    <a:pt x="731" y="0"/>
                    <a:pt x="1" y="730"/>
                    <a:pt x="1" y="1629"/>
                  </a:cubicBezTo>
                  <a:cubicBezTo>
                    <a:pt x="1" y="2555"/>
                    <a:pt x="731" y="3285"/>
                    <a:pt x="1657" y="3285"/>
                  </a:cubicBezTo>
                  <a:cubicBezTo>
                    <a:pt x="2556" y="3285"/>
                    <a:pt x="3286" y="2555"/>
                    <a:pt x="3286" y="1629"/>
                  </a:cubicBezTo>
                  <a:cubicBezTo>
                    <a:pt x="3286" y="730"/>
                    <a:pt x="2556" y="0"/>
                    <a:pt x="16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4093;p64">
              <a:extLst>
                <a:ext uri="{FF2B5EF4-FFF2-40B4-BE49-F238E27FC236}">
                  <a16:creationId xmlns:a16="http://schemas.microsoft.com/office/drawing/2014/main" id="{27BBB55E-BF14-FCB7-0BCC-E11643E7D2C7}"/>
                </a:ext>
              </a:extLst>
            </p:cNvPr>
            <p:cNvSpPr/>
            <p:nvPr/>
          </p:nvSpPr>
          <p:spPr>
            <a:xfrm>
              <a:off x="2802800" y="1533775"/>
              <a:ext cx="70225" cy="70200"/>
            </a:xfrm>
            <a:custGeom>
              <a:avLst/>
              <a:gdLst/>
              <a:ahLst/>
              <a:cxnLst/>
              <a:rect l="l" t="t" r="r" b="b"/>
              <a:pathLst>
                <a:path w="2809" h="2808" extrusionOk="0">
                  <a:moveTo>
                    <a:pt x="1404" y="0"/>
                  </a:moveTo>
                  <a:cubicBezTo>
                    <a:pt x="618" y="0"/>
                    <a:pt x="1" y="646"/>
                    <a:pt x="1" y="1404"/>
                  </a:cubicBezTo>
                  <a:cubicBezTo>
                    <a:pt x="1" y="2190"/>
                    <a:pt x="618" y="2807"/>
                    <a:pt x="1404" y="2807"/>
                  </a:cubicBezTo>
                  <a:cubicBezTo>
                    <a:pt x="2191" y="2807"/>
                    <a:pt x="2808" y="2190"/>
                    <a:pt x="2808" y="1404"/>
                  </a:cubicBezTo>
                  <a:cubicBezTo>
                    <a:pt x="2808" y="646"/>
                    <a:pt x="2191" y="0"/>
                    <a:pt x="14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4094;p64">
              <a:extLst>
                <a:ext uri="{FF2B5EF4-FFF2-40B4-BE49-F238E27FC236}">
                  <a16:creationId xmlns:a16="http://schemas.microsoft.com/office/drawing/2014/main" id="{3E1F5A05-8C02-DBB7-B2C4-769C75211F71}"/>
                </a:ext>
              </a:extLst>
            </p:cNvPr>
            <p:cNvSpPr/>
            <p:nvPr/>
          </p:nvSpPr>
          <p:spPr>
            <a:xfrm>
              <a:off x="2797200" y="1528150"/>
              <a:ext cx="81425" cy="82150"/>
            </a:xfrm>
            <a:custGeom>
              <a:avLst/>
              <a:gdLst/>
              <a:ahLst/>
              <a:cxnLst/>
              <a:rect l="l" t="t" r="r" b="b"/>
              <a:pathLst>
                <a:path w="3257" h="3286" extrusionOk="0">
                  <a:moveTo>
                    <a:pt x="1628" y="478"/>
                  </a:moveTo>
                  <a:cubicBezTo>
                    <a:pt x="2274" y="478"/>
                    <a:pt x="2808" y="983"/>
                    <a:pt x="2808" y="1629"/>
                  </a:cubicBezTo>
                  <a:cubicBezTo>
                    <a:pt x="2808" y="2274"/>
                    <a:pt x="2274" y="2808"/>
                    <a:pt x="1628" y="2808"/>
                  </a:cubicBezTo>
                  <a:cubicBezTo>
                    <a:pt x="983" y="2808"/>
                    <a:pt x="449" y="2274"/>
                    <a:pt x="449" y="1629"/>
                  </a:cubicBezTo>
                  <a:cubicBezTo>
                    <a:pt x="449" y="983"/>
                    <a:pt x="983" y="478"/>
                    <a:pt x="1628" y="478"/>
                  </a:cubicBezTo>
                  <a:close/>
                  <a:moveTo>
                    <a:pt x="1628" y="0"/>
                  </a:moveTo>
                  <a:cubicBezTo>
                    <a:pt x="730" y="0"/>
                    <a:pt x="0" y="730"/>
                    <a:pt x="0" y="1629"/>
                  </a:cubicBezTo>
                  <a:cubicBezTo>
                    <a:pt x="0" y="2555"/>
                    <a:pt x="730" y="3285"/>
                    <a:pt x="1628" y="3285"/>
                  </a:cubicBezTo>
                  <a:cubicBezTo>
                    <a:pt x="2527" y="3285"/>
                    <a:pt x="3257" y="2555"/>
                    <a:pt x="3257" y="1629"/>
                  </a:cubicBezTo>
                  <a:cubicBezTo>
                    <a:pt x="3257" y="730"/>
                    <a:pt x="2527" y="0"/>
                    <a:pt x="16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095;p64">
              <a:extLst>
                <a:ext uri="{FF2B5EF4-FFF2-40B4-BE49-F238E27FC236}">
                  <a16:creationId xmlns:a16="http://schemas.microsoft.com/office/drawing/2014/main" id="{25A679B2-697C-A6E9-CBAD-1F61F0860954}"/>
                </a:ext>
              </a:extLst>
            </p:cNvPr>
            <p:cNvSpPr/>
            <p:nvPr/>
          </p:nvSpPr>
          <p:spPr>
            <a:xfrm>
              <a:off x="3077950" y="1278275"/>
              <a:ext cx="70200" cy="70225"/>
            </a:xfrm>
            <a:custGeom>
              <a:avLst/>
              <a:gdLst/>
              <a:ahLst/>
              <a:cxnLst/>
              <a:rect l="l" t="t" r="r" b="b"/>
              <a:pathLst>
                <a:path w="2808" h="2809" extrusionOk="0">
                  <a:moveTo>
                    <a:pt x="1404" y="1"/>
                  </a:moveTo>
                  <a:cubicBezTo>
                    <a:pt x="646" y="1"/>
                    <a:pt x="0" y="647"/>
                    <a:pt x="0" y="1405"/>
                  </a:cubicBezTo>
                  <a:cubicBezTo>
                    <a:pt x="0" y="2191"/>
                    <a:pt x="646" y="2808"/>
                    <a:pt x="1404" y="2808"/>
                  </a:cubicBezTo>
                  <a:cubicBezTo>
                    <a:pt x="2190" y="2808"/>
                    <a:pt x="2808" y="2191"/>
                    <a:pt x="2808" y="1405"/>
                  </a:cubicBezTo>
                  <a:cubicBezTo>
                    <a:pt x="2808" y="647"/>
                    <a:pt x="2190" y="1"/>
                    <a:pt x="140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096;p64">
              <a:extLst>
                <a:ext uri="{FF2B5EF4-FFF2-40B4-BE49-F238E27FC236}">
                  <a16:creationId xmlns:a16="http://schemas.microsoft.com/office/drawing/2014/main" id="{316DAB27-3FBD-E54E-923D-DD570103C906}"/>
                </a:ext>
              </a:extLst>
            </p:cNvPr>
            <p:cNvSpPr/>
            <p:nvPr/>
          </p:nvSpPr>
          <p:spPr>
            <a:xfrm>
              <a:off x="3072325" y="1272675"/>
              <a:ext cx="82150" cy="82125"/>
            </a:xfrm>
            <a:custGeom>
              <a:avLst/>
              <a:gdLst/>
              <a:ahLst/>
              <a:cxnLst/>
              <a:rect l="l" t="t" r="r" b="b"/>
              <a:pathLst>
                <a:path w="3286" h="3285" extrusionOk="0">
                  <a:moveTo>
                    <a:pt x="1629" y="477"/>
                  </a:moveTo>
                  <a:cubicBezTo>
                    <a:pt x="2275" y="477"/>
                    <a:pt x="2808" y="983"/>
                    <a:pt x="2808" y="1629"/>
                  </a:cubicBezTo>
                  <a:cubicBezTo>
                    <a:pt x="2808" y="2274"/>
                    <a:pt x="2275" y="2808"/>
                    <a:pt x="1629" y="2808"/>
                  </a:cubicBezTo>
                  <a:cubicBezTo>
                    <a:pt x="983" y="2808"/>
                    <a:pt x="478" y="2274"/>
                    <a:pt x="478" y="1629"/>
                  </a:cubicBezTo>
                  <a:cubicBezTo>
                    <a:pt x="478" y="983"/>
                    <a:pt x="983" y="477"/>
                    <a:pt x="1629" y="477"/>
                  </a:cubicBezTo>
                  <a:close/>
                  <a:moveTo>
                    <a:pt x="1629" y="0"/>
                  </a:moveTo>
                  <a:cubicBezTo>
                    <a:pt x="730" y="0"/>
                    <a:pt x="0" y="730"/>
                    <a:pt x="0" y="1629"/>
                  </a:cubicBezTo>
                  <a:cubicBezTo>
                    <a:pt x="0" y="2555"/>
                    <a:pt x="730" y="3285"/>
                    <a:pt x="1629" y="3285"/>
                  </a:cubicBezTo>
                  <a:cubicBezTo>
                    <a:pt x="2527" y="3285"/>
                    <a:pt x="3285" y="2555"/>
                    <a:pt x="3285" y="1629"/>
                  </a:cubicBezTo>
                  <a:cubicBezTo>
                    <a:pt x="3285" y="730"/>
                    <a:pt x="2527" y="0"/>
                    <a:pt x="16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097;p64">
              <a:extLst>
                <a:ext uri="{FF2B5EF4-FFF2-40B4-BE49-F238E27FC236}">
                  <a16:creationId xmlns:a16="http://schemas.microsoft.com/office/drawing/2014/main" id="{DF07F5D7-8C44-41E6-DD3C-6F1F67B8BB6A}"/>
                </a:ext>
              </a:extLst>
            </p:cNvPr>
            <p:cNvSpPr/>
            <p:nvPr/>
          </p:nvSpPr>
          <p:spPr>
            <a:xfrm>
              <a:off x="3353775" y="1253025"/>
              <a:ext cx="70200" cy="70200"/>
            </a:xfrm>
            <a:custGeom>
              <a:avLst/>
              <a:gdLst/>
              <a:ahLst/>
              <a:cxnLst/>
              <a:rect l="l" t="t" r="r" b="b"/>
              <a:pathLst>
                <a:path w="2808" h="2808" extrusionOk="0">
                  <a:moveTo>
                    <a:pt x="1404" y="0"/>
                  </a:moveTo>
                  <a:cubicBezTo>
                    <a:pt x="618" y="0"/>
                    <a:pt x="0" y="618"/>
                    <a:pt x="0" y="1404"/>
                  </a:cubicBezTo>
                  <a:cubicBezTo>
                    <a:pt x="0" y="2190"/>
                    <a:pt x="618" y="2808"/>
                    <a:pt x="1404" y="2808"/>
                  </a:cubicBezTo>
                  <a:cubicBezTo>
                    <a:pt x="2162" y="2808"/>
                    <a:pt x="2808" y="2190"/>
                    <a:pt x="2808" y="1404"/>
                  </a:cubicBezTo>
                  <a:cubicBezTo>
                    <a:pt x="2808" y="618"/>
                    <a:pt x="2162" y="0"/>
                    <a:pt x="14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098;p64">
              <a:extLst>
                <a:ext uri="{FF2B5EF4-FFF2-40B4-BE49-F238E27FC236}">
                  <a16:creationId xmlns:a16="http://schemas.microsoft.com/office/drawing/2014/main" id="{AC6D2D10-83C1-8708-504E-5495B2F17BA5}"/>
                </a:ext>
              </a:extLst>
            </p:cNvPr>
            <p:cNvSpPr/>
            <p:nvPr/>
          </p:nvSpPr>
          <p:spPr>
            <a:xfrm>
              <a:off x="3347450" y="1247400"/>
              <a:ext cx="82150" cy="81450"/>
            </a:xfrm>
            <a:custGeom>
              <a:avLst/>
              <a:gdLst/>
              <a:ahLst/>
              <a:cxnLst/>
              <a:rect l="l" t="t" r="r" b="b"/>
              <a:pathLst>
                <a:path w="3286" h="3258" extrusionOk="0">
                  <a:moveTo>
                    <a:pt x="1657" y="450"/>
                  </a:moveTo>
                  <a:cubicBezTo>
                    <a:pt x="2303" y="450"/>
                    <a:pt x="2808" y="983"/>
                    <a:pt x="2808" y="1629"/>
                  </a:cubicBezTo>
                  <a:cubicBezTo>
                    <a:pt x="2808" y="2275"/>
                    <a:pt x="2303" y="2808"/>
                    <a:pt x="1657" y="2808"/>
                  </a:cubicBezTo>
                  <a:cubicBezTo>
                    <a:pt x="1011" y="2808"/>
                    <a:pt x="478" y="2275"/>
                    <a:pt x="478" y="1629"/>
                  </a:cubicBezTo>
                  <a:cubicBezTo>
                    <a:pt x="478" y="983"/>
                    <a:pt x="1011" y="450"/>
                    <a:pt x="1657" y="450"/>
                  </a:cubicBezTo>
                  <a:close/>
                  <a:moveTo>
                    <a:pt x="1657" y="1"/>
                  </a:moveTo>
                  <a:cubicBezTo>
                    <a:pt x="731" y="1"/>
                    <a:pt x="1" y="730"/>
                    <a:pt x="1" y="1629"/>
                  </a:cubicBezTo>
                  <a:cubicBezTo>
                    <a:pt x="1" y="2527"/>
                    <a:pt x="731" y="3257"/>
                    <a:pt x="1657" y="3257"/>
                  </a:cubicBezTo>
                  <a:cubicBezTo>
                    <a:pt x="2556" y="3257"/>
                    <a:pt x="3285" y="2527"/>
                    <a:pt x="3285" y="1629"/>
                  </a:cubicBezTo>
                  <a:cubicBezTo>
                    <a:pt x="3285" y="730"/>
                    <a:pt x="2556" y="1"/>
                    <a:pt x="16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099;p64">
              <a:extLst>
                <a:ext uri="{FF2B5EF4-FFF2-40B4-BE49-F238E27FC236}">
                  <a16:creationId xmlns:a16="http://schemas.microsoft.com/office/drawing/2014/main" id="{4D6D53EE-BA51-92BE-7655-A2BF83278322}"/>
                </a:ext>
              </a:extLst>
            </p:cNvPr>
            <p:cNvSpPr/>
            <p:nvPr/>
          </p:nvSpPr>
          <p:spPr>
            <a:xfrm>
              <a:off x="3628900" y="1440425"/>
              <a:ext cx="70225" cy="70200"/>
            </a:xfrm>
            <a:custGeom>
              <a:avLst/>
              <a:gdLst/>
              <a:ahLst/>
              <a:cxnLst/>
              <a:rect l="l" t="t" r="r" b="b"/>
              <a:pathLst>
                <a:path w="2809" h="2808" extrusionOk="0">
                  <a:moveTo>
                    <a:pt x="1404" y="0"/>
                  </a:moveTo>
                  <a:cubicBezTo>
                    <a:pt x="618" y="0"/>
                    <a:pt x="1" y="618"/>
                    <a:pt x="1" y="1404"/>
                  </a:cubicBezTo>
                  <a:cubicBezTo>
                    <a:pt x="1" y="2190"/>
                    <a:pt x="618" y="2808"/>
                    <a:pt x="1404" y="2808"/>
                  </a:cubicBezTo>
                  <a:cubicBezTo>
                    <a:pt x="2191" y="2808"/>
                    <a:pt x="2808" y="2190"/>
                    <a:pt x="2808" y="1404"/>
                  </a:cubicBezTo>
                  <a:cubicBezTo>
                    <a:pt x="2808" y="618"/>
                    <a:pt x="2191" y="0"/>
                    <a:pt x="14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100;p64">
              <a:extLst>
                <a:ext uri="{FF2B5EF4-FFF2-40B4-BE49-F238E27FC236}">
                  <a16:creationId xmlns:a16="http://schemas.microsoft.com/office/drawing/2014/main" id="{5FC5748D-51FA-D060-63CD-6BCE1A27F65A}"/>
                </a:ext>
              </a:extLst>
            </p:cNvPr>
            <p:cNvSpPr/>
            <p:nvPr/>
          </p:nvSpPr>
          <p:spPr>
            <a:xfrm>
              <a:off x="3623300" y="1434800"/>
              <a:ext cx="81425" cy="81450"/>
            </a:xfrm>
            <a:custGeom>
              <a:avLst/>
              <a:gdLst/>
              <a:ahLst/>
              <a:cxnLst/>
              <a:rect l="l" t="t" r="r" b="b"/>
              <a:pathLst>
                <a:path w="3257" h="3258" extrusionOk="0">
                  <a:moveTo>
                    <a:pt x="1628" y="450"/>
                  </a:moveTo>
                  <a:cubicBezTo>
                    <a:pt x="2274" y="450"/>
                    <a:pt x="2808" y="983"/>
                    <a:pt x="2808" y="1629"/>
                  </a:cubicBezTo>
                  <a:cubicBezTo>
                    <a:pt x="2808" y="2275"/>
                    <a:pt x="2274" y="2808"/>
                    <a:pt x="1628" y="2808"/>
                  </a:cubicBezTo>
                  <a:cubicBezTo>
                    <a:pt x="983" y="2808"/>
                    <a:pt x="449" y="2275"/>
                    <a:pt x="449" y="1629"/>
                  </a:cubicBezTo>
                  <a:cubicBezTo>
                    <a:pt x="449" y="983"/>
                    <a:pt x="983" y="450"/>
                    <a:pt x="1628" y="450"/>
                  </a:cubicBezTo>
                  <a:close/>
                  <a:moveTo>
                    <a:pt x="1628" y="0"/>
                  </a:moveTo>
                  <a:cubicBezTo>
                    <a:pt x="730" y="0"/>
                    <a:pt x="0" y="730"/>
                    <a:pt x="0" y="1629"/>
                  </a:cubicBezTo>
                  <a:cubicBezTo>
                    <a:pt x="0" y="2527"/>
                    <a:pt x="730" y="3257"/>
                    <a:pt x="1628" y="3257"/>
                  </a:cubicBezTo>
                  <a:cubicBezTo>
                    <a:pt x="2527" y="3257"/>
                    <a:pt x="3257" y="2527"/>
                    <a:pt x="3257" y="1629"/>
                  </a:cubicBezTo>
                  <a:cubicBezTo>
                    <a:pt x="3257" y="730"/>
                    <a:pt x="2527" y="0"/>
                    <a:pt x="16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101;p64">
              <a:extLst>
                <a:ext uri="{FF2B5EF4-FFF2-40B4-BE49-F238E27FC236}">
                  <a16:creationId xmlns:a16="http://schemas.microsoft.com/office/drawing/2014/main" id="{354E7F45-B57E-7D15-3046-C4B8DE169E7C}"/>
                </a:ext>
              </a:extLst>
            </p:cNvPr>
            <p:cNvSpPr/>
            <p:nvPr/>
          </p:nvSpPr>
          <p:spPr>
            <a:xfrm>
              <a:off x="3904050" y="1619400"/>
              <a:ext cx="70200" cy="70200"/>
            </a:xfrm>
            <a:custGeom>
              <a:avLst/>
              <a:gdLst/>
              <a:ahLst/>
              <a:cxnLst/>
              <a:rect l="l" t="t" r="r" b="b"/>
              <a:pathLst>
                <a:path w="2808" h="2808" extrusionOk="0">
                  <a:moveTo>
                    <a:pt x="1404" y="0"/>
                  </a:moveTo>
                  <a:cubicBezTo>
                    <a:pt x="646" y="0"/>
                    <a:pt x="0" y="618"/>
                    <a:pt x="0" y="1404"/>
                  </a:cubicBezTo>
                  <a:cubicBezTo>
                    <a:pt x="0" y="2162"/>
                    <a:pt x="646" y="2808"/>
                    <a:pt x="1404" y="2808"/>
                  </a:cubicBezTo>
                  <a:cubicBezTo>
                    <a:pt x="2190" y="2808"/>
                    <a:pt x="2807" y="2162"/>
                    <a:pt x="2807" y="1404"/>
                  </a:cubicBezTo>
                  <a:cubicBezTo>
                    <a:pt x="2807" y="618"/>
                    <a:pt x="2190" y="0"/>
                    <a:pt x="14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102;p64">
              <a:extLst>
                <a:ext uri="{FF2B5EF4-FFF2-40B4-BE49-F238E27FC236}">
                  <a16:creationId xmlns:a16="http://schemas.microsoft.com/office/drawing/2014/main" id="{6DBE53C2-CBDA-3A83-01A6-82BE1A44780F}"/>
                </a:ext>
              </a:extLst>
            </p:cNvPr>
            <p:cNvSpPr/>
            <p:nvPr/>
          </p:nvSpPr>
          <p:spPr>
            <a:xfrm>
              <a:off x="3898425" y="1613075"/>
              <a:ext cx="82150" cy="82150"/>
            </a:xfrm>
            <a:custGeom>
              <a:avLst/>
              <a:gdLst/>
              <a:ahLst/>
              <a:cxnLst/>
              <a:rect l="l" t="t" r="r" b="b"/>
              <a:pathLst>
                <a:path w="3286" h="3286" extrusionOk="0">
                  <a:moveTo>
                    <a:pt x="1629" y="478"/>
                  </a:moveTo>
                  <a:cubicBezTo>
                    <a:pt x="2274" y="478"/>
                    <a:pt x="2808" y="1011"/>
                    <a:pt x="2808" y="1657"/>
                  </a:cubicBezTo>
                  <a:cubicBezTo>
                    <a:pt x="2808" y="2303"/>
                    <a:pt x="2274" y="2808"/>
                    <a:pt x="1629" y="2808"/>
                  </a:cubicBezTo>
                  <a:cubicBezTo>
                    <a:pt x="983" y="2808"/>
                    <a:pt x="478" y="2303"/>
                    <a:pt x="478" y="1657"/>
                  </a:cubicBezTo>
                  <a:cubicBezTo>
                    <a:pt x="478" y="1011"/>
                    <a:pt x="983" y="478"/>
                    <a:pt x="1629" y="478"/>
                  </a:cubicBezTo>
                  <a:close/>
                  <a:moveTo>
                    <a:pt x="1629" y="0"/>
                  </a:moveTo>
                  <a:cubicBezTo>
                    <a:pt x="730" y="0"/>
                    <a:pt x="0" y="730"/>
                    <a:pt x="0" y="1657"/>
                  </a:cubicBezTo>
                  <a:cubicBezTo>
                    <a:pt x="0" y="2555"/>
                    <a:pt x="730" y="3285"/>
                    <a:pt x="1629" y="3285"/>
                  </a:cubicBezTo>
                  <a:cubicBezTo>
                    <a:pt x="2527" y="3285"/>
                    <a:pt x="3285" y="2555"/>
                    <a:pt x="3285" y="1657"/>
                  </a:cubicBezTo>
                  <a:cubicBezTo>
                    <a:pt x="3285" y="730"/>
                    <a:pt x="2527" y="0"/>
                    <a:pt x="16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103;p64">
              <a:extLst>
                <a:ext uri="{FF2B5EF4-FFF2-40B4-BE49-F238E27FC236}">
                  <a16:creationId xmlns:a16="http://schemas.microsoft.com/office/drawing/2014/main" id="{C2997286-EAEC-C286-788C-3DAD5C1F317E}"/>
                </a:ext>
              </a:extLst>
            </p:cNvPr>
            <p:cNvSpPr/>
            <p:nvPr/>
          </p:nvSpPr>
          <p:spPr>
            <a:xfrm>
              <a:off x="4179875" y="1244600"/>
              <a:ext cx="70200" cy="70200"/>
            </a:xfrm>
            <a:custGeom>
              <a:avLst/>
              <a:gdLst/>
              <a:ahLst/>
              <a:cxnLst/>
              <a:rect l="l" t="t" r="r" b="b"/>
              <a:pathLst>
                <a:path w="2808" h="2808" extrusionOk="0">
                  <a:moveTo>
                    <a:pt x="1404" y="0"/>
                  </a:moveTo>
                  <a:cubicBezTo>
                    <a:pt x="618" y="0"/>
                    <a:pt x="0" y="618"/>
                    <a:pt x="0" y="1404"/>
                  </a:cubicBezTo>
                  <a:cubicBezTo>
                    <a:pt x="0" y="2162"/>
                    <a:pt x="618" y="2808"/>
                    <a:pt x="1404" y="2808"/>
                  </a:cubicBezTo>
                  <a:cubicBezTo>
                    <a:pt x="2162" y="2808"/>
                    <a:pt x="2808" y="2162"/>
                    <a:pt x="2808" y="1404"/>
                  </a:cubicBezTo>
                  <a:cubicBezTo>
                    <a:pt x="2808" y="618"/>
                    <a:pt x="2162" y="0"/>
                    <a:pt x="14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104;p64">
              <a:extLst>
                <a:ext uri="{FF2B5EF4-FFF2-40B4-BE49-F238E27FC236}">
                  <a16:creationId xmlns:a16="http://schemas.microsoft.com/office/drawing/2014/main" id="{FE1FFC1C-236B-89E0-49A3-A14A4F9937F7}"/>
                </a:ext>
              </a:extLst>
            </p:cNvPr>
            <p:cNvSpPr/>
            <p:nvPr/>
          </p:nvSpPr>
          <p:spPr>
            <a:xfrm>
              <a:off x="4173550" y="1238975"/>
              <a:ext cx="82150" cy="81450"/>
            </a:xfrm>
            <a:custGeom>
              <a:avLst/>
              <a:gdLst/>
              <a:ahLst/>
              <a:cxnLst/>
              <a:rect l="l" t="t" r="r" b="b"/>
              <a:pathLst>
                <a:path w="3286" h="3258" extrusionOk="0">
                  <a:moveTo>
                    <a:pt x="1657" y="450"/>
                  </a:moveTo>
                  <a:cubicBezTo>
                    <a:pt x="2303" y="450"/>
                    <a:pt x="2808" y="983"/>
                    <a:pt x="2808" y="1629"/>
                  </a:cubicBezTo>
                  <a:cubicBezTo>
                    <a:pt x="2808" y="2275"/>
                    <a:pt x="2303" y="2780"/>
                    <a:pt x="1657" y="2808"/>
                  </a:cubicBezTo>
                  <a:cubicBezTo>
                    <a:pt x="1011" y="2780"/>
                    <a:pt x="478" y="2275"/>
                    <a:pt x="478" y="1629"/>
                  </a:cubicBezTo>
                  <a:cubicBezTo>
                    <a:pt x="478" y="983"/>
                    <a:pt x="1011" y="450"/>
                    <a:pt x="1657" y="450"/>
                  </a:cubicBezTo>
                  <a:close/>
                  <a:moveTo>
                    <a:pt x="1657" y="1"/>
                  </a:moveTo>
                  <a:cubicBezTo>
                    <a:pt x="731" y="1"/>
                    <a:pt x="1" y="731"/>
                    <a:pt x="1" y="1629"/>
                  </a:cubicBezTo>
                  <a:cubicBezTo>
                    <a:pt x="1" y="2527"/>
                    <a:pt x="731" y="3257"/>
                    <a:pt x="1657" y="3257"/>
                  </a:cubicBezTo>
                  <a:cubicBezTo>
                    <a:pt x="2556" y="3257"/>
                    <a:pt x="3285" y="2527"/>
                    <a:pt x="3285" y="1629"/>
                  </a:cubicBezTo>
                  <a:cubicBezTo>
                    <a:pt x="3285" y="731"/>
                    <a:pt x="2556" y="1"/>
                    <a:pt x="16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105;p64">
              <a:extLst>
                <a:ext uri="{FF2B5EF4-FFF2-40B4-BE49-F238E27FC236}">
                  <a16:creationId xmlns:a16="http://schemas.microsoft.com/office/drawing/2014/main" id="{BB5EE816-98BD-5B9F-2AC9-5496463D17D5}"/>
                </a:ext>
              </a:extLst>
            </p:cNvPr>
            <p:cNvSpPr/>
            <p:nvPr/>
          </p:nvSpPr>
          <p:spPr>
            <a:xfrm>
              <a:off x="2899675" y="2124725"/>
              <a:ext cx="271625" cy="294825"/>
            </a:xfrm>
            <a:custGeom>
              <a:avLst/>
              <a:gdLst/>
              <a:ahLst/>
              <a:cxnLst/>
              <a:rect l="l" t="t" r="r" b="b"/>
              <a:pathLst>
                <a:path w="10865" h="11793" extrusionOk="0">
                  <a:moveTo>
                    <a:pt x="10865" y="1"/>
                  </a:moveTo>
                  <a:cubicBezTo>
                    <a:pt x="10275" y="1"/>
                    <a:pt x="9686" y="57"/>
                    <a:pt x="9124" y="141"/>
                  </a:cubicBezTo>
                  <a:cubicBezTo>
                    <a:pt x="3650" y="1096"/>
                    <a:pt x="0" y="6318"/>
                    <a:pt x="955" y="11792"/>
                  </a:cubicBezTo>
                  <a:lnTo>
                    <a:pt x="10865" y="10052"/>
                  </a:lnTo>
                  <a:lnTo>
                    <a:pt x="108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106;p64">
              <a:extLst>
                <a:ext uri="{FF2B5EF4-FFF2-40B4-BE49-F238E27FC236}">
                  <a16:creationId xmlns:a16="http://schemas.microsoft.com/office/drawing/2014/main" id="{FF2B19EE-364F-591C-A566-EB515434E049}"/>
                </a:ext>
              </a:extLst>
            </p:cNvPr>
            <p:cNvSpPr/>
            <p:nvPr/>
          </p:nvSpPr>
          <p:spPr>
            <a:xfrm>
              <a:off x="2913700" y="2118425"/>
              <a:ext cx="263225" cy="306875"/>
            </a:xfrm>
            <a:custGeom>
              <a:avLst/>
              <a:gdLst/>
              <a:ahLst/>
              <a:cxnLst/>
              <a:rect l="l" t="t" r="r" b="b"/>
              <a:pathLst>
                <a:path w="10529" h="12275" extrusionOk="0">
                  <a:moveTo>
                    <a:pt x="10051" y="481"/>
                  </a:moveTo>
                  <a:lnTo>
                    <a:pt x="10051" y="10114"/>
                  </a:lnTo>
                  <a:lnTo>
                    <a:pt x="10051" y="10114"/>
                  </a:lnTo>
                  <a:lnTo>
                    <a:pt x="586" y="11781"/>
                  </a:lnTo>
                  <a:lnTo>
                    <a:pt x="586" y="11781"/>
                  </a:lnTo>
                  <a:cubicBezTo>
                    <a:pt x="520" y="11276"/>
                    <a:pt x="478" y="10786"/>
                    <a:pt x="478" y="10276"/>
                  </a:cubicBezTo>
                  <a:cubicBezTo>
                    <a:pt x="478" y="5615"/>
                    <a:pt x="3819" y="1460"/>
                    <a:pt x="8591" y="618"/>
                  </a:cubicBezTo>
                  <a:cubicBezTo>
                    <a:pt x="9069" y="546"/>
                    <a:pt x="9567" y="495"/>
                    <a:pt x="10051" y="481"/>
                  </a:cubicBezTo>
                  <a:close/>
                  <a:moveTo>
                    <a:pt x="10304" y="0"/>
                  </a:moveTo>
                  <a:cubicBezTo>
                    <a:pt x="9714" y="0"/>
                    <a:pt x="9097" y="56"/>
                    <a:pt x="8507" y="169"/>
                  </a:cubicBezTo>
                  <a:cubicBezTo>
                    <a:pt x="3510" y="1039"/>
                    <a:pt x="1" y="5391"/>
                    <a:pt x="1" y="10276"/>
                  </a:cubicBezTo>
                  <a:cubicBezTo>
                    <a:pt x="1" y="10893"/>
                    <a:pt x="57" y="11483"/>
                    <a:pt x="169" y="12072"/>
                  </a:cubicBezTo>
                  <a:cubicBezTo>
                    <a:pt x="193" y="12195"/>
                    <a:pt x="282" y="12274"/>
                    <a:pt x="397" y="12274"/>
                  </a:cubicBezTo>
                  <a:cubicBezTo>
                    <a:pt x="414" y="12274"/>
                    <a:pt x="432" y="12273"/>
                    <a:pt x="450" y="12269"/>
                  </a:cubicBezTo>
                  <a:lnTo>
                    <a:pt x="10332" y="10528"/>
                  </a:lnTo>
                  <a:cubicBezTo>
                    <a:pt x="10444" y="10500"/>
                    <a:pt x="10529" y="10416"/>
                    <a:pt x="10529" y="10304"/>
                  </a:cubicBezTo>
                  <a:lnTo>
                    <a:pt x="10529" y="253"/>
                  </a:lnTo>
                  <a:cubicBezTo>
                    <a:pt x="10529" y="169"/>
                    <a:pt x="10501" y="113"/>
                    <a:pt x="10472" y="85"/>
                  </a:cubicBezTo>
                  <a:cubicBezTo>
                    <a:pt x="10416" y="28"/>
                    <a:pt x="10360" y="0"/>
                    <a:pt x="103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107;p64">
              <a:extLst>
                <a:ext uri="{FF2B5EF4-FFF2-40B4-BE49-F238E27FC236}">
                  <a16:creationId xmlns:a16="http://schemas.microsoft.com/office/drawing/2014/main" id="{089328A1-13D4-E96F-C272-702E3353D0D0}"/>
                </a:ext>
              </a:extLst>
            </p:cNvPr>
            <p:cNvSpPr/>
            <p:nvPr/>
          </p:nvSpPr>
          <p:spPr>
            <a:xfrm>
              <a:off x="2923525" y="2376000"/>
              <a:ext cx="247775" cy="197950"/>
            </a:xfrm>
            <a:custGeom>
              <a:avLst/>
              <a:gdLst/>
              <a:ahLst/>
              <a:cxnLst/>
              <a:rect l="l" t="t" r="r" b="b"/>
              <a:pathLst>
                <a:path w="9911" h="7918" extrusionOk="0">
                  <a:moveTo>
                    <a:pt x="9911" y="1"/>
                  </a:moveTo>
                  <a:lnTo>
                    <a:pt x="1" y="1741"/>
                  </a:lnTo>
                  <a:cubicBezTo>
                    <a:pt x="450" y="4324"/>
                    <a:pt x="1657" y="6318"/>
                    <a:pt x="3706" y="7918"/>
                  </a:cubicBezTo>
                  <a:lnTo>
                    <a:pt x="991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108;p64">
              <a:extLst>
                <a:ext uri="{FF2B5EF4-FFF2-40B4-BE49-F238E27FC236}">
                  <a16:creationId xmlns:a16="http://schemas.microsoft.com/office/drawing/2014/main" id="{D002350C-6C2C-0F16-EB09-21325F9D4D9C}"/>
                </a:ext>
              </a:extLst>
            </p:cNvPr>
            <p:cNvSpPr/>
            <p:nvPr/>
          </p:nvSpPr>
          <p:spPr>
            <a:xfrm>
              <a:off x="2916500" y="2367575"/>
              <a:ext cx="268850" cy="214800"/>
            </a:xfrm>
            <a:custGeom>
              <a:avLst/>
              <a:gdLst/>
              <a:ahLst/>
              <a:cxnLst/>
              <a:rect l="l" t="t" r="r" b="b"/>
              <a:pathLst>
                <a:path w="10754" h="8592" extrusionOk="0">
                  <a:moveTo>
                    <a:pt x="9630" y="666"/>
                  </a:moveTo>
                  <a:lnTo>
                    <a:pt x="3964" y="7929"/>
                  </a:lnTo>
                  <a:lnTo>
                    <a:pt x="3964" y="7929"/>
                  </a:lnTo>
                  <a:cubicBezTo>
                    <a:pt x="2101" y="6427"/>
                    <a:pt x="1009" y="4618"/>
                    <a:pt x="547" y="2266"/>
                  </a:cubicBezTo>
                  <a:lnTo>
                    <a:pt x="547" y="2266"/>
                  </a:lnTo>
                  <a:lnTo>
                    <a:pt x="9630" y="666"/>
                  </a:lnTo>
                  <a:close/>
                  <a:moveTo>
                    <a:pt x="10753" y="1"/>
                  </a:moveTo>
                  <a:lnTo>
                    <a:pt x="10136" y="113"/>
                  </a:lnTo>
                  <a:lnTo>
                    <a:pt x="1" y="1882"/>
                  </a:lnTo>
                  <a:lnTo>
                    <a:pt x="57" y="2106"/>
                  </a:lnTo>
                  <a:cubicBezTo>
                    <a:pt x="506" y="4745"/>
                    <a:pt x="1741" y="6795"/>
                    <a:pt x="3847" y="8451"/>
                  </a:cubicBezTo>
                  <a:lnTo>
                    <a:pt x="4044" y="8592"/>
                  </a:lnTo>
                  <a:lnTo>
                    <a:pt x="1075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109;p64">
              <a:extLst>
                <a:ext uri="{FF2B5EF4-FFF2-40B4-BE49-F238E27FC236}">
                  <a16:creationId xmlns:a16="http://schemas.microsoft.com/office/drawing/2014/main" id="{47AC0903-BDB1-7D4C-57E8-5182712AE829}"/>
                </a:ext>
              </a:extLst>
            </p:cNvPr>
            <p:cNvSpPr/>
            <p:nvPr/>
          </p:nvSpPr>
          <p:spPr>
            <a:xfrm>
              <a:off x="3016175" y="2250375"/>
              <a:ext cx="442200" cy="377675"/>
            </a:xfrm>
            <a:custGeom>
              <a:avLst/>
              <a:gdLst/>
              <a:ahLst/>
              <a:cxnLst/>
              <a:rect l="l" t="t" r="r" b="b"/>
              <a:pathLst>
                <a:path w="17688" h="15107" extrusionOk="0">
                  <a:moveTo>
                    <a:pt x="14908" y="0"/>
                  </a:moveTo>
                  <a:lnTo>
                    <a:pt x="6205" y="5026"/>
                  </a:lnTo>
                  <a:lnTo>
                    <a:pt x="0" y="12943"/>
                  </a:lnTo>
                  <a:cubicBezTo>
                    <a:pt x="1846" y="14382"/>
                    <a:pt x="3997" y="15106"/>
                    <a:pt x="6167" y="15106"/>
                  </a:cubicBezTo>
                  <a:cubicBezTo>
                    <a:pt x="7891" y="15106"/>
                    <a:pt x="9627" y="14649"/>
                    <a:pt x="11230" y="13729"/>
                  </a:cubicBezTo>
                  <a:cubicBezTo>
                    <a:pt x="16031" y="10949"/>
                    <a:pt x="17688" y="4801"/>
                    <a:pt x="149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110;p64">
              <a:extLst>
                <a:ext uri="{FF2B5EF4-FFF2-40B4-BE49-F238E27FC236}">
                  <a16:creationId xmlns:a16="http://schemas.microsoft.com/office/drawing/2014/main" id="{192F1255-4557-9792-F1F9-15E87F9B89A4}"/>
                </a:ext>
              </a:extLst>
            </p:cNvPr>
            <p:cNvSpPr/>
            <p:nvPr/>
          </p:nvSpPr>
          <p:spPr>
            <a:xfrm>
              <a:off x="3009850" y="2244450"/>
              <a:ext cx="418350" cy="389175"/>
            </a:xfrm>
            <a:custGeom>
              <a:avLst/>
              <a:gdLst/>
              <a:ahLst/>
              <a:cxnLst/>
              <a:rect l="l" t="t" r="r" b="b"/>
              <a:pathLst>
                <a:path w="16734" h="15567" extrusionOk="0">
                  <a:moveTo>
                    <a:pt x="15077" y="547"/>
                  </a:moveTo>
                  <a:cubicBezTo>
                    <a:pt x="15898" y="2037"/>
                    <a:pt x="16284" y="3649"/>
                    <a:pt x="16284" y="5235"/>
                  </a:cubicBezTo>
                  <a:cubicBezTo>
                    <a:pt x="16284" y="8632"/>
                    <a:pt x="14515" y="11945"/>
                    <a:pt x="11371" y="13769"/>
                  </a:cubicBezTo>
                  <a:cubicBezTo>
                    <a:pt x="9799" y="14668"/>
                    <a:pt x="8114" y="15117"/>
                    <a:pt x="6430" y="15117"/>
                  </a:cubicBezTo>
                  <a:cubicBezTo>
                    <a:pt x="4374" y="15117"/>
                    <a:pt x="2371" y="14439"/>
                    <a:pt x="595" y="13134"/>
                  </a:cubicBezTo>
                  <a:lnTo>
                    <a:pt x="595" y="13134"/>
                  </a:lnTo>
                  <a:lnTo>
                    <a:pt x="6593" y="5446"/>
                  </a:lnTo>
                  <a:lnTo>
                    <a:pt x="6593" y="5446"/>
                  </a:lnTo>
                  <a:lnTo>
                    <a:pt x="15077" y="547"/>
                  </a:lnTo>
                  <a:close/>
                  <a:moveTo>
                    <a:pt x="15166" y="0"/>
                  </a:moveTo>
                  <a:cubicBezTo>
                    <a:pt x="15127" y="0"/>
                    <a:pt x="15086" y="13"/>
                    <a:pt x="15049" y="41"/>
                  </a:cubicBezTo>
                  <a:lnTo>
                    <a:pt x="6346" y="5066"/>
                  </a:lnTo>
                  <a:lnTo>
                    <a:pt x="6261" y="5122"/>
                  </a:lnTo>
                  <a:lnTo>
                    <a:pt x="85" y="13039"/>
                  </a:lnTo>
                  <a:cubicBezTo>
                    <a:pt x="1" y="13124"/>
                    <a:pt x="29" y="13292"/>
                    <a:pt x="113" y="13376"/>
                  </a:cubicBezTo>
                  <a:cubicBezTo>
                    <a:pt x="1994" y="14836"/>
                    <a:pt x="4212" y="15566"/>
                    <a:pt x="6430" y="15566"/>
                  </a:cubicBezTo>
                  <a:cubicBezTo>
                    <a:pt x="8199" y="15566"/>
                    <a:pt x="9967" y="15117"/>
                    <a:pt x="11596" y="14162"/>
                  </a:cubicBezTo>
                  <a:cubicBezTo>
                    <a:pt x="14908" y="12253"/>
                    <a:pt x="16733" y="8800"/>
                    <a:pt x="16733" y="5235"/>
                  </a:cubicBezTo>
                  <a:cubicBezTo>
                    <a:pt x="16733" y="3494"/>
                    <a:pt x="16284" y="1725"/>
                    <a:pt x="15358" y="125"/>
                  </a:cubicBezTo>
                  <a:cubicBezTo>
                    <a:pt x="15320" y="50"/>
                    <a:pt x="15245" y="0"/>
                    <a:pt x="151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111;p64">
              <a:extLst>
                <a:ext uri="{FF2B5EF4-FFF2-40B4-BE49-F238E27FC236}">
                  <a16:creationId xmlns:a16="http://schemas.microsoft.com/office/drawing/2014/main" id="{F5432AFF-2938-D62E-CE80-91665B42BBC3}"/>
                </a:ext>
              </a:extLst>
            </p:cNvPr>
            <p:cNvSpPr/>
            <p:nvPr/>
          </p:nvSpPr>
          <p:spPr>
            <a:xfrm>
              <a:off x="3171275" y="2124725"/>
              <a:ext cx="217625" cy="251300"/>
            </a:xfrm>
            <a:custGeom>
              <a:avLst/>
              <a:gdLst/>
              <a:ahLst/>
              <a:cxnLst/>
              <a:rect l="l" t="t" r="r" b="b"/>
              <a:pathLst>
                <a:path w="8705" h="10052" extrusionOk="0">
                  <a:moveTo>
                    <a:pt x="1" y="1"/>
                  </a:moveTo>
                  <a:lnTo>
                    <a:pt x="1" y="10052"/>
                  </a:lnTo>
                  <a:lnTo>
                    <a:pt x="8704" y="5026"/>
                  </a:lnTo>
                  <a:cubicBezTo>
                    <a:pt x="6851" y="1798"/>
                    <a:pt x="3707" y="1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112;p64">
              <a:extLst>
                <a:ext uri="{FF2B5EF4-FFF2-40B4-BE49-F238E27FC236}">
                  <a16:creationId xmlns:a16="http://schemas.microsoft.com/office/drawing/2014/main" id="{4872C12B-D01A-1DAD-008C-3C2F7CA68010}"/>
                </a:ext>
              </a:extLst>
            </p:cNvPr>
            <p:cNvSpPr/>
            <p:nvPr/>
          </p:nvSpPr>
          <p:spPr>
            <a:xfrm>
              <a:off x="3164975" y="2118425"/>
              <a:ext cx="231625" cy="267425"/>
            </a:xfrm>
            <a:custGeom>
              <a:avLst/>
              <a:gdLst/>
              <a:ahLst/>
              <a:cxnLst/>
              <a:rect l="l" t="t" r="r" b="b"/>
              <a:pathLst>
                <a:path w="9265" h="10697" extrusionOk="0">
                  <a:moveTo>
                    <a:pt x="478" y="480"/>
                  </a:moveTo>
                  <a:cubicBezTo>
                    <a:pt x="3926" y="550"/>
                    <a:pt x="6847" y="2238"/>
                    <a:pt x="8645" y="5197"/>
                  </a:cubicBezTo>
                  <a:lnTo>
                    <a:pt x="8645" y="5197"/>
                  </a:lnTo>
                  <a:lnTo>
                    <a:pt x="478" y="9913"/>
                  </a:lnTo>
                  <a:lnTo>
                    <a:pt x="478" y="480"/>
                  </a:lnTo>
                  <a:close/>
                  <a:moveTo>
                    <a:pt x="0" y="0"/>
                  </a:moveTo>
                  <a:lnTo>
                    <a:pt x="0" y="10697"/>
                  </a:lnTo>
                  <a:lnTo>
                    <a:pt x="365" y="10500"/>
                  </a:lnTo>
                  <a:lnTo>
                    <a:pt x="9265" y="5363"/>
                  </a:lnTo>
                  <a:lnTo>
                    <a:pt x="9153" y="5166"/>
                  </a:lnTo>
                  <a:cubicBezTo>
                    <a:pt x="7272" y="1881"/>
                    <a:pt x="4043" y="0"/>
                    <a:pt x="2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113;p64">
              <a:extLst>
                <a:ext uri="{FF2B5EF4-FFF2-40B4-BE49-F238E27FC236}">
                  <a16:creationId xmlns:a16="http://schemas.microsoft.com/office/drawing/2014/main" id="{66EC9770-BE81-965C-F407-4F0BFBD40098}"/>
                </a:ext>
              </a:extLst>
            </p:cNvPr>
            <p:cNvSpPr/>
            <p:nvPr/>
          </p:nvSpPr>
          <p:spPr>
            <a:xfrm>
              <a:off x="3048450" y="2253175"/>
              <a:ext cx="244975" cy="244975"/>
            </a:xfrm>
            <a:custGeom>
              <a:avLst/>
              <a:gdLst/>
              <a:ahLst/>
              <a:cxnLst/>
              <a:rect l="l" t="t" r="r" b="b"/>
              <a:pathLst>
                <a:path w="9799" h="9799" extrusionOk="0">
                  <a:moveTo>
                    <a:pt x="4914" y="1"/>
                  </a:moveTo>
                  <a:cubicBezTo>
                    <a:pt x="2191" y="1"/>
                    <a:pt x="1" y="2190"/>
                    <a:pt x="1" y="4914"/>
                  </a:cubicBezTo>
                  <a:cubicBezTo>
                    <a:pt x="1" y="7609"/>
                    <a:pt x="2191" y="9799"/>
                    <a:pt x="4914" y="9799"/>
                  </a:cubicBezTo>
                  <a:cubicBezTo>
                    <a:pt x="7609" y="9799"/>
                    <a:pt x="9799" y="7609"/>
                    <a:pt x="9799" y="4914"/>
                  </a:cubicBezTo>
                  <a:cubicBezTo>
                    <a:pt x="9799" y="2190"/>
                    <a:pt x="7609" y="1"/>
                    <a:pt x="49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114;p64">
              <a:extLst>
                <a:ext uri="{FF2B5EF4-FFF2-40B4-BE49-F238E27FC236}">
                  <a16:creationId xmlns:a16="http://schemas.microsoft.com/office/drawing/2014/main" id="{25BFDDC5-AE05-DDE8-AC60-314895F86A6E}"/>
                </a:ext>
              </a:extLst>
            </p:cNvPr>
            <p:cNvSpPr/>
            <p:nvPr/>
          </p:nvSpPr>
          <p:spPr>
            <a:xfrm>
              <a:off x="3042850" y="2247575"/>
              <a:ext cx="256900" cy="256900"/>
            </a:xfrm>
            <a:custGeom>
              <a:avLst/>
              <a:gdLst/>
              <a:ahLst/>
              <a:cxnLst/>
              <a:rect l="l" t="t" r="r" b="b"/>
              <a:pathLst>
                <a:path w="10276" h="10276" extrusionOk="0">
                  <a:moveTo>
                    <a:pt x="5138" y="477"/>
                  </a:moveTo>
                  <a:cubicBezTo>
                    <a:pt x="6429" y="477"/>
                    <a:pt x="7580" y="983"/>
                    <a:pt x="8423" y="1825"/>
                  </a:cubicBezTo>
                  <a:cubicBezTo>
                    <a:pt x="9265" y="2667"/>
                    <a:pt x="9798" y="3846"/>
                    <a:pt x="9798" y="5138"/>
                  </a:cubicBezTo>
                  <a:cubicBezTo>
                    <a:pt x="9798" y="6429"/>
                    <a:pt x="9265" y="7580"/>
                    <a:pt x="8423" y="8422"/>
                  </a:cubicBezTo>
                  <a:cubicBezTo>
                    <a:pt x="7580" y="9265"/>
                    <a:pt x="6429" y="9798"/>
                    <a:pt x="5138" y="9798"/>
                  </a:cubicBezTo>
                  <a:cubicBezTo>
                    <a:pt x="3847" y="9798"/>
                    <a:pt x="2667" y="9265"/>
                    <a:pt x="1825" y="8422"/>
                  </a:cubicBezTo>
                  <a:cubicBezTo>
                    <a:pt x="983" y="7580"/>
                    <a:pt x="478" y="6429"/>
                    <a:pt x="478" y="5138"/>
                  </a:cubicBezTo>
                  <a:cubicBezTo>
                    <a:pt x="478" y="3846"/>
                    <a:pt x="983" y="2667"/>
                    <a:pt x="1825" y="1825"/>
                  </a:cubicBezTo>
                  <a:cubicBezTo>
                    <a:pt x="2667" y="983"/>
                    <a:pt x="3847" y="477"/>
                    <a:pt x="5138" y="477"/>
                  </a:cubicBezTo>
                  <a:close/>
                  <a:moveTo>
                    <a:pt x="5138" y="0"/>
                  </a:moveTo>
                  <a:cubicBezTo>
                    <a:pt x="2302" y="0"/>
                    <a:pt x="0" y="2302"/>
                    <a:pt x="0" y="5138"/>
                  </a:cubicBezTo>
                  <a:cubicBezTo>
                    <a:pt x="0" y="7973"/>
                    <a:pt x="2302" y="10275"/>
                    <a:pt x="5138" y="10275"/>
                  </a:cubicBezTo>
                  <a:cubicBezTo>
                    <a:pt x="7974" y="10275"/>
                    <a:pt x="10276" y="7973"/>
                    <a:pt x="10276" y="5138"/>
                  </a:cubicBezTo>
                  <a:cubicBezTo>
                    <a:pt x="10276" y="2302"/>
                    <a:pt x="7974" y="0"/>
                    <a:pt x="51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115;p64">
              <a:extLst>
                <a:ext uri="{FF2B5EF4-FFF2-40B4-BE49-F238E27FC236}">
                  <a16:creationId xmlns:a16="http://schemas.microsoft.com/office/drawing/2014/main" id="{FD9B9901-857B-5807-09F1-16741B5C839F}"/>
                </a:ext>
              </a:extLst>
            </p:cNvPr>
            <p:cNvSpPr/>
            <p:nvPr/>
          </p:nvSpPr>
          <p:spPr>
            <a:xfrm>
              <a:off x="2176025" y="2376000"/>
              <a:ext cx="295525" cy="251575"/>
            </a:xfrm>
            <a:custGeom>
              <a:avLst/>
              <a:gdLst/>
              <a:ahLst/>
              <a:cxnLst/>
              <a:rect l="l" t="t" r="r" b="b"/>
              <a:pathLst>
                <a:path w="11821" h="10063" extrusionOk="0">
                  <a:moveTo>
                    <a:pt x="1" y="1"/>
                  </a:moveTo>
                  <a:cubicBezTo>
                    <a:pt x="1" y="590"/>
                    <a:pt x="57" y="1208"/>
                    <a:pt x="169" y="1769"/>
                  </a:cubicBezTo>
                  <a:cubicBezTo>
                    <a:pt x="1022" y="6632"/>
                    <a:pt x="5276" y="10063"/>
                    <a:pt x="10074" y="10063"/>
                  </a:cubicBezTo>
                  <a:cubicBezTo>
                    <a:pt x="10650" y="10063"/>
                    <a:pt x="11234" y="10013"/>
                    <a:pt x="11820" y="9911"/>
                  </a:cubicBezTo>
                  <a:lnTo>
                    <a:pt x="1008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116;p64">
              <a:extLst>
                <a:ext uri="{FF2B5EF4-FFF2-40B4-BE49-F238E27FC236}">
                  <a16:creationId xmlns:a16="http://schemas.microsoft.com/office/drawing/2014/main" id="{E5761AB6-ADB2-4E5B-F59D-DF292D545FFA}"/>
                </a:ext>
              </a:extLst>
            </p:cNvPr>
            <p:cNvSpPr/>
            <p:nvPr/>
          </p:nvSpPr>
          <p:spPr>
            <a:xfrm>
              <a:off x="2170425" y="2370400"/>
              <a:ext cx="306750" cy="263225"/>
            </a:xfrm>
            <a:custGeom>
              <a:avLst/>
              <a:gdLst/>
              <a:ahLst/>
              <a:cxnLst/>
              <a:rect l="l" t="t" r="r" b="b"/>
              <a:pathLst>
                <a:path w="12270" h="10529" extrusionOk="0">
                  <a:moveTo>
                    <a:pt x="10086" y="477"/>
                  </a:moveTo>
                  <a:lnTo>
                    <a:pt x="11775" y="9941"/>
                  </a:lnTo>
                  <a:lnTo>
                    <a:pt x="11775" y="9941"/>
                  </a:lnTo>
                  <a:cubicBezTo>
                    <a:pt x="11279" y="10008"/>
                    <a:pt x="10767" y="10051"/>
                    <a:pt x="10276" y="10051"/>
                  </a:cubicBezTo>
                  <a:cubicBezTo>
                    <a:pt x="5615" y="10051"/>
                    <a:pt x="1460" y="6710"/>
                    <a:pt x="618" y="1937"/>
                  </a:cubicBezTo>
                  <a:cubicBezTo>
                    <a:pt x="546" y="1483"/>
                    <a:pt x="495" y="967"/>
                    <a:pt x="481" y="477"/>
                  </a:cubicBezTo>
                  <a:close/>
                  <a:moveTo>
                    <a:pt x="225" y="0"/>
                  </a:moveTo>
                  <a:cubicBezTo>
                    <a:pt x="169" y="0"/>
                    <a:pt x="113" y="28"/>
                    <a:pt x="85" y="56"/>
                  </a:cubicBezTo>
                  <a:cubicBezTo>
                    <a:pt x="28" y="112"/>
                    <a:pt x="0" y="169"/>
                    <a:pt x="0" y="225"/>
                  </a:cubicBezTo>
                  <a:cubicBezTo>
                    <a:pt x="0" y="814"/>
                    <a:pt x="57" y="1432"/>
                    <a:pt x="169" y="2022"/>
                  </a:cubicBezTo>
                  <a:cubicBezTo>
                    <a:pt x="1039" y="7019"/>
                    <a:pt x="5391" y="10528"/>
                    <a:pt x="10276" y="10528"/>
                  </a:cubicBezTo>
                  <a:cubicBezTo>
                    <a:pt x="10865" y="10528"/>
                    <a:pt x="11483" y="10472"/>
                    <a:pt x="12073" y="10360"/>
                  </a:cubicBezTo>
                  <a:cubicBezTo>
                    <a:pt x="12129" y="10360"/>
                    <a:pt x="12185" y="10332"/>
                    <a:pt x="12241" y="10275"/>
                  </a:cubicBezTo>
                  <a:cubicBezTo>
                    <a:pt x="12269" y="10219"/>
                    <a:pt x="12269" y="10163"/>
                    <a:pt x="12269" y="10107"/>
                  </a:cubicBezTo>
                  <a:lnTo>
                    <a:pt x="10528" y="197"/>
                  </a:lnTo>
                  <a:cubicBezTo>
                    <a:pt x="10500" y="84"/>
                    <a:pt x="10416" y="0"/>
                    <a:pt x="103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117;p64">
              <a:extLst>
                <a:ext uri="{FF2B5EF4-FFF2-40B4-BE49-F238E27FC236}">
                  <a16:creationId xmlns:a16="http://schemas.microsoft.com/office/drawing/2014/main" id="{583A10A7-DB53-3F2E-A315-7BFA702F6C7B}"/>
                </a:ext>
              </a:extLst>
            </p:cNvPr>
            <p:cNvSpPr/>
            <p:nvPr/>
          </p:nvSpPr>
          <p:spPr>
            <a:xfrm>
              <a:off x="2428000" y="2376000"/>
              <a:ext cx="197950" cy="247800"/>
            </a:xfrm>
            <a:custGeom>
              <a:avLst/>
              <a:gdLst/>
              <a:ahLst/>
              <a:cxnLst/>
              <a:rect l="l" t="t" r="r" b="b"/>
              <a:pathLst>
                <a:path w="7918" h="9912" extrusionOk="0">
                  <a:moveTo>
                    <a:pt x="1" y="1"/>
                  </a:moveTo>
                  <a:lnTo>
                    <a:pt x="1741" y="9911"/>
                  </a:lnTo>
                  <a:cubicBezTo>
                    <a:pt x="4324" y="9462"/>
                    <a:pt x="6290" y="8255"/>
                    <a:pt x="7918" y="620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118;p64">
              <a:extLst>
                <a:ext uri="{FF2B5EF4-FFF2-40B4-BE49-F238E27FC236}">
                  <a16:creationId xmlns:a16="http://schemas.microsoft.com/office/drawing/2014/main" id="{846F9826-AC25-235A-1480-21EDD5EBC73D}"/>
                </a:ext>
              </a:extLst>
            </p:cNvPr>
            <p:cNvSpPr/>
            <p:nvPr/>
          </p:nvSpPr>
          <p:spPr>
            <a:xfrm>
              <a:off x="2419575" y="2361975"/>
              <a:ext cx="214100" cy="268825"/>
            </a:xfrm>
            <a:custGeom>
              <a:avLst/>
              <a:gdLst/>
              <a:ahLst/>
              <a:cxnLst/>
              <a:rect l="l" t="t" r="r" b="b"/>
              <a:pathLst>
                <a:path w="8564" h="10753" extrusionOk="0">
                  <a:moveTo>
                    <a:pt x="670" y="1148"/>
                  </a:moveTo>
                  <a:lnTo>
                    <a:pt x="7928" y="6790"/>
                  </a:lnTo>
                  <a:lnTo>
                    <a:pt x="7928" y="6790"/>
                  </a:lnTo>
                  <a:cubicBezTo>
                    <a:pt x="6430" y="8647"/>
                    <a:pt x="4603" y="9738"/>
                    <a:pt x="2261" y="10203"/>
                  </a:cubicBezTo>
                  <a:lnTo>
                    <a:pt x="2261" y="10203"/>
                  </a:lnTo>
                  <a:lnTo>
                    <a:pt x="670" y="1148"/>
                  </a:lnTo>
                  <a:close/>
                  <a:moveTo>
                    <a:pt x="1" y="0"/>
                  </a:moveTo>
                  <a:lnTo>
                    <a:pt x="85" y="618"/>
                  </a:lnTo>
                  <a:lnTo>
                    <a:pt x="1882" y="10753"/>
                  </a:lnTo>
                  <a:lnTo>
                    <a:pt x="2107" y="10697"/>
                  </a:lnTo>
                  <a:cubicBezTo>
                    <a:pt x="4746" y="10248"/>
                    <a:pt x="6795" y="9012"/>
                    <a:pt x="8423" y="6907"/>
                  </a:cubicBezTo>
                  <a:lnTo>
                    <a:pt x="8564" y="671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119;p64">
              <a:extLst>
                <a:ext uri="{FF2B5EF4-FFF2-40B4-BE49-F238E27FC236}">
                  <a16:creationId xmlns:a16="http://schemas.microsoft.com/office/drawing/2014/main" id="{D017ACE2-8EC8-5B39-B28A-C0A28BDE1089}"/>
                </a:ext>
              </a:extLst>
            </p:cNvPr>
            <p:cNvSpPr/>
            <p:nvPr/>
          </p:nvSpPr>
          <p:spPr>
            <a:xfrm>
              <a:off x="2302375" y="2124700"/>
              <a:ext cx="395175" cy="406450"/>
            </a:xfrm>
            <a:custGeom>
              <a:avLst/>
              <a:gdLst/>
              <a:ahLst/>
              <a:cxnLst/>
              <a:rect l="l" t="t" r="r" b="b"/>
              <a:pathLst>
                <a:path w="15807" h="16258" extrusionOk="0">
                  <a:moveTo>
                    <a:pt x="5009" y="1"/>
                  </a:moveTo>
                  <a:cubicBezTo>
                    <a:pt x="3306" y="1"/>
                    <a:pt x="1580" y="435"/>
                    <a:pt x="0" y="1350"/>
                  </a:cubicBezTo>
                  <a:lnTo>
                    <a:pt x="5026" y="10053"/>
                  </a:lnTo>
                  <a:lnTo>
                    <a:pt x="12943" y="16257"/>
                  </a:lnTo>
                  <a:cubicBezTo>
                    <a:pt x="15498" y="12972"/>
                    <a:pt x="15807" y="8649"/>
                    <a:pt x="13729" y="5027"/>
                  </a:cubicBezTo>
                  <a:cubicBezTo>
                    <a:pt x="11864" y="1806"/>
                    <a:pt x="8483" y="1"/>
                    <a:pt x="50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120;p64">
              <a:extLst>
                <a:ext uri="{FF2B5EF4-FFF2-40B4-BE49-F238E27FC236}">
                  <a16:creationId xmlns:a16="http://schemas.microsoft.com/office/drawing/2014/main" id="{92270F05-D37B-24D0-223C-CDCC43804610}"/>
                </a:ext>
              </a:extLst>
            </p:cNvPr>
            <p:cNvSpPr/>
            <p:nvPr/>
          </p:nvSpPr>
          <p:spPr>
            <a:xfrm>
              <a:off x="2295350" y="2119125"/>
              <a:ext cx="390275" cy="417625"/>
            </a:xfrm>
            <a:custGeom>
              <a:avLst/>
              <a:gdLst/>
              <a:ahLst/>
              <a:cxnLst/>
              <a:rect l="l" t="t" r="r" b="b"/>
              <a:pathLst>
                <a:path w="15611" h="16705" extrusionOk="0">
                  <a:moveTo>
                    <a:pt x="5279" y="478"/>
                  </a:moveTo>
                  <a:cubicBezTo>
                    <a:pt x="8676" y="478"/>
                    <a:pt x="11989" y="2218"/>
                    <a:pt x="13785" y="5391"/>
                  </a:cubicBezTo>
                  <a:cubicBezTo>
                    <a:pt x="14712" y="6935"/>
                    <a:pt x="15161" y="8647"/>
                    <a:pt x="15161" y="10304"/>
                  </a:cubicBezTo>
                  <a:cubicBezTo>
                    <a:pt x="15134" y="12359"/>
                    <a:pt x="14482" y="14388"/>
                    <a:pt x="13180" y="16140"/>
                  </a:cubicBezTo>
                  <a:lnTo>
                    <a:pt x="13180" y="16140"/>
                  </a:lnTo>
                  <a:lnTo>
                    <a:pt x="5490" y="10141"/>
                  </a:lnTo>
                  <a:lnTo>
                    <a:pt x="5490" y="10141"/>
                  </a:lnTo>
                  <a:lnTo>
                    <a:pt x="593" y="1660"/>
                  </a:lnTo>
                  <a:lnTo>
                    <a:pt x="593" y="1660"/>
                  </a:lnTo>
                  <a:cubicBezTo>
                    <a:pt x="2082" y="863"/>
                    <a:pt x="3693" y="478"/>
                    <a:pt x="5279" y="478"/>
                  </a:cubicBezTo>
                  <a:close/>
                  <a:moveTo>
                    <a:pt x="5279" y="0"/>
                  </a:moveTo>
                  <a:cubicBezTo>
                    <a:pt x="3538" y="0"/>
                    <a:pt x="1769" y="450"/>
                    <a:pt x="141" y="1376"/>
                  </a:cubicBezTo>
                  <a:cubicBezTo>
                    <a:pt x="29" y="1432"/>
                    <a:pt x="1" y="1573"/>
                    <a:pt x="57" y="1685"/>
                  </a:cubicBezTo>
                  <a:lnTo>
                    <a:pt x="5082" y="10416"/>
                  </a:lnTo>
                  <a:lnTo>
                    <a:pt x="5138" y="10472"/>
                  </a:lnTo>
                  <a:lnTo>
                    <a:pt x="13084" y="16649"/>
                  </a:lnTo>
                  <a:cubicBezTo>
                    <a:pt x="13112" y="16705"/>
                    <a:pt x="13196" y="16705"/>
                    <a:pt x="13252" y="16705"/>
                  </a:cubicBezTo>
                  <a:cubicBezTo>
                    <a:pt x="13308" y="16705"/>
                    <a:pt x="13364" y="16677"/>
                    <a:pt x="13392" y="16621"/>
                  </a:cubicBezTo>
                  <a:cubicBezTo>
                    <a:pt x="14880" y="14740"/>
                    <a:pt x="15610" y="12550"/>
                    <a:pt x="15610" y="10304"/>
                  </a:cubicBezTo>
                  <a:cubicBezTo>
                    <a:pt x="15610" y="8563"/>
                    <a:pt x="15161" y="6766"/>
                    <a:pt x="14207" y="5138"/>
                  </a:cubicBezTo>
                  <a:cubicBezTo>
                    <a:pt x="12297" y="1853"/>
                    <a:pt x="8844" y="0"/>
                    <a:pt x="52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121;p64">
              <a:extLst>
                <a:ext uri="{FF2B5EF4-FFF2-40B4-BE49-F238E27FC236}">
                  <a16:creationId xmlns:a16="http://schemas.microsoft.com/office/drawing/2014/main" id="{76376460-F83C-AE9E-F4B7-5F5B53012322}"/>
                </a:ext>
              </a:extLst>
            </p:cNvPr>
            <p:cNvSpPr/>
            <p:nvPr/>
          </p:nvSpPr>
          <p:spPr>
            <a:xfrm>
              <a:off x="2176025" y="2158425"/>
              <a:ext cx="252000" cy="217600"/>
            </a:xfrm>
            <a:custGeom>
              <a:avLst/>
              <a:gdLst/>
              <a:ahLst/>
              <a:cxnLst/>
              <a:rect l="l" t="t" r="r" b="b"/>
              <a:pathLst>
                <a:path w="10080" h="8704" extrusionOk="0">
                  <a:moveTo>
                    <a:pt x="5054" y="1"/>
                  </a:moveTo>
                  <a:cubicBezTo>
                    <a:pt x="1826" y="1853"/>
                    <a:pt x="1" y="4998"/>
                    <a:pt x="1" y="8704"/>
                  </a:cubicBezTo>
                  <a:lnTo>
                    <a:pt x="10080" y="8704"/>
                  </a:lnTo>
                  <a:lnTo>
                    <a:pt x="505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122;p64">
              <a:extLst>
                <a:ext uri="{FF2B5EF4-FFF2-40B4-BE49-F238E27FC236}">
                  <a16:creationId xmlns:a16="http://schemas.microsoft.com/office/drawing/2014/main" id="{D6475B2B-664D-C28C-B04D-D3216713F66B}"/>
                </a:ext>
              </a:extLst>
            </p:cNvPr>
            <p:cNvSpPr/>
            <p:nvPr/>
          </p:nvSpPr>
          <p:spPr>
            <a:xfrm>
              <a:off x="2170425" y="2150700"/>
              <a:ext cx="267425" cy="231650"/>
            </a:xfrm>
            <a:custGeom>
              <a:avLst/>
              <a:gdLst/>
              <a:ahLst/>
              <a:cxnLst/>
              <a:rect l="l" t="t" r="r" b="b"/>
              <a:pathLst>
                <a:path w="10697" h="9266" extrusionOk="0">
                  <a:moveTo>
                    <a:pt x="5176" y="634"/>
                  </a:moveTo>
                  <a:lnTo>
                    <a:pt x="9869" y="8788"/>
                  </a:lnTo>
                  <a:lnTo>
                    <a:pt x="480" y="8788"/>
                  </a:lnTo>
                  <a:cubicBezTo>
                    <a:pt x="550" y="5347"/>
                    <a:pt x="2230" y="2433"/>
                    <a:pt x="5176" y="634"/>
                  </a:cubicBezTo>
                  <a:close/>
                  <a:moveTo>
                    <a:pt x="5363" y="1"/>
                  </a:moveTo>
                  <a:lnTo>
                    <a:pt x="5138" y="113"/>
                  </a:lnTo>
                  <a:cubicBezTo>
                    <a:pt x="1853" y="1994"/>
                    <a:pt x="0" y="5223"/>
                    <a:pt x="0" y="9013"/>
                  </a:cubicBezTo>
                  <a:lnTo>
                    <a:pt x="0" y="9265"/>
                  </a:lnTo>
                  <a:lnTo>
                    <a:pt x="10697" y="9265"/>
                  </a:lnTo>
                  <a:lnTo>
                    <a:pt x="10500" y="8900"/>
                  </a:lnTo>
                  <a:lnTo>
                    <a:pt x="536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123;p64">
              <a:extLst>
                <a:ext uri="{FF2B5EF4-FFF2-40B4-BE49-F238E27FC236}">
                  <a16:creationId xmlns:a16="http://schemas.microsoft.com/office/drawing/2014/main" id="{5B0B6B9C-20C6-DFA3-D956-7FF4A17B1B41}"/>
                </a:ext>
              </a:extLst>
            </p:cNvPr>
            <p:cNvSpPr/>
            <p:nvPr/>
          </p:nvSpPr>
          <p:spPr>
            <a:xfrm>
              <a:off x="2305175" y="2253875"/>
              <a:ext cx="244975" cy="244975"/>
            </a:xfrm>
            <a:custGeom>
              <a:avLst/>
              <a:gdLst/>
              <a:ahLst/>
              <a:cxnLst/>
              <a:rect l="l" t="t" r="r" b="b"/>
              <a:pathLst>
                <a:path w="9799" h="9799" extrusionOk="0">
                  <a:moveTo>
                    <a:pt x="4914" y="1"/>
                  </a:moveTo>
                  <a:cubicBezTo>
                    <a:pt x="2191" y="1"/>
                    <a:pt x="1" y="2191"/>
                    <a:pt x="1" y="4886"/>
                  </a:cubicBezTo>
                  <a:cubicBezTo>
                    <a:pt x="1" y="7609"/>
                    <a:pt x="2191" y="9799"/>
                    <a:pt x="4914" y="9799"/>
                  </a:cubicBezTo>
                  <a:cubicBezTo>
                    <a:pt x="7609" y="9799"/>
                    <a:pt x="9799" y="7609"/>
                    <a:pt x="9799" y="4886"/>
                  </a:cubicBezTo>
                  <a:cubicBezTo>
                    <a:pt x="9799" y="2191"/>
                    <a:pt x="7609" y="1"/>
                    <a:pt x="49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124;p64">
              <a:extLst>
                <a:ext uri="{FF2B5EF4-FFF2-40B4-BE49-F238E27FC236}">
                  <a16:creationId xmlns:a16="http://schemas.microsoft.com/office/drawing/2014/main" id="{C923287B-5AE6-AEE6-E817-30ACCE096AF3}"/>
                </a:ext>
              </a:extLst>
            </p:cNvPr>
            <p:cNvSpPr/>
            <p:nvPr/>
          </p:nvSpPr>
          <p:spPr>
            <a:xfrm>
              <a:off x="2299575" y="2247575"/>
              <a:ext cx="256200" cy="256900"/>
            </a:xfrm>
            <a:custGeom>
              <a:avLst/>
              <a:gdLst/>
              <a:ahLst/>
              <a:cxnLst/>
              <a:rect l="l" t="t" r="r" b="b"/>
              <a:pathLst>
                <a:path w="10248" h="10276" extrusionOk="0">
                  <a:moveTo>
                    <a:pt x="5138" y="477"/>
                  </a:moveTo>
                  <a:cubicBezTo>
                    <a:pt x="6401" y="477"/>
                    <a:pt x="7580" y="1011"/>
                    <a:pt x="8423" y="1853"/>
                  </a:cubicBezTo>
                  <a:cubicBezTo>
                    <a:pt x="9265" y="2695"/>
                    <a:pt x="9798" y="3846"/>
                    <a:pt x="9798" y="5138"/>
                  </a:cubicBezTo>
                  <a:cubicBezTo>
                    <a:pt x="9798" y="6429"/>
                    <a:pt x="9265" y="7608"/>
                    <a:pt x="8423" y="8451"/>
                  </a:cubicBezTo>
                  <a:cubicBezTo>
                    <a:pt x="7580" y="9293"/>
                    <a:pt x="6401" y="9826"/>
                    <a:pt x="5138" y="9826"/>
                  </a:cubicBezTo>
                  <a:cubicBezTo>
                    <a:pt x="3846" y="9826"/>
                    <a:pt x="2667" y="9293"/>
                    <a:pt x="1825" y="8451"/>
                  </a:cubicBezTo>
                  <a:cubicBezTo>
                    <a:pt x="983" y="7608"/>
                    <a:pt x="449" y="6429"/>
                    <a:pt x="449" y="5138"/>
                  </a:cubicBezTo>
                  <a:cubicBezTo>
                    <a:pt x="449" y="3846"/>
                    <a:pt x="983" y="2695"/>
                    <a:pt x="1825" y="1853"/>
                  </a:cubicBezTo>
                  <a:cubicBezTo>
                    <a:pt x="2667" y="1011"/>
                    <a:pt x="3846" y="477"/>
                    <a:pt x="5138" y="477"/>
                  </a:cubicBezTo>
                  <a:close/>
                  <a:moveTo>
                    <a:pt x="5138" y="0"/>
                  </a:moveTo>
                  <a:cubicBezTo>
                    <a:pt x="2302" y="0"/>
                    <a:pt x="0" y="2302"/>
                    <a:pt x="0" y="5138"/>
                  </a:cubicBezTo>
                  <a:cubicBezTo>
                    <a:pt x="0" y="7973"/>
                    <a:pt x="2302" y="10275"/>
                    <a:pt x="5138" y="10275"/>
                  </a:cubicBezTo>
                  <a:cubicBezTo>
                    <a:pt x="7973" y="10275"/>
                    <a:pt x="10247" y="7973"/>
                    <a:pt x="10247" y="5138"/>
                  </a:cubicBezTo>
                  <a:cubicBezTo>
                    <a:pt x="10247" y="2302"/>
                    <a:pt x="7973" y="0"/>
                    <a:pt x="51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125;p64">
              <a:extLst>
                <a:ext uri="{FF2B5EF4-FFF2-40B4-BE49-F238E27FC236}">
                  <a16:creationId xmlns:a16="http://schemas.microsoft.com/office/drawing/2014/main" id="{D76FB2BB-4590-E58B-35F0-C49DA72EE426}"/>
                </a:ext>
              </a:extLst>
            </p:cNvPr>
            <p:cNvSpPr/>
            <p:nvPr/>
          </p:nvSpPr>
          <p:spPr>
            <a:xfrm>
              <a:off x="3662600" y="2376000"/>
              <a:ext cx="294800" cy="251575"/>
            </a:xfrm>
            <a:custGeom>
              <a:avLst/>
              <a:gdLst/>
              <a:ahLst/>
              <a:cxnLst/>
              <a:rect l="l" t="t" r="r" b="b"/>
              <a:pathLst>
                <a:path w="11792" h="10063" extrusionOk="0">
                  <a:moveTo>
                    <a:pt x="0" y="1"/>
                  </a:moveTo>
                  <a:cubicBezTo>
                    <a:pt x="0" y="590"/>
                    <a:pt x="56" y="1208"/>
                    <a:pt x="141" y="1769"/>
                  </a:cubicBezTo>
                  <a:cubicBezTo>
                    <a:pt x="1018" y="6632"/>
                    <a:pt x="5252" y="10063"/>
                    <a:pt x="10046" y="10063"/>
                  </a:cubicBezTo>
                  <a:cubicBezTo>
                    <a:pt x="10622" y="10063"/>
                    <a:pt x="11205" y="10013"/>
                    <a:pt x="11792" y="9911"/>
                  </a:cubicBezTo>
                  <a:lnTo>
                    <a:pt x="100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126;p64">
              <a:extLst>
                <a:ext uri="{FF2B5EF4-FFF2-40B4-BE49-F238E27FC236}">
                  <a16:creationId xmlns:a16="http://schemas.microsoft.com/office/drawing/2014/main" id="{7D436CBD-AD88-5EE9-DC28-390006A23A7C}"/>
                </a:ext>
              </a:extLst>
            </p:cNvPr>
            <p:cNvSpPr/>
            <p:nvPr/>
          </p:nvSpPr>
          <p:spPr>
            <a:xfrm>
              <a:off x="3656275" y="2370400"/>
              <a:ext cx="307450" cy="263225"/>
            </a:xfrm>
            <a:custGeom>
              <a:avLst/>
              <a:gdLst/>
              <a:ahLst/>
              <a:cxnLst/>
              <a:rect l="l" t="t" r="r" b="b"/>
              <a:pathLst>
                <a:path w="12298" h="10529" extrusionOk="0">
                  <a:moveTo>
                    <a:pt x="10114" y="477"/>
                  </a:moveTo>
                  <a:lnTo>
                    <a:pt x="11777" y="9943"/>
                  </a:lnTo>
                  <a:lnTo>
                    <a:pt x="11777" y="9943"/>
                  </a:lnTo>
                  <a:cubicBezTo>
                    <a:pt x="11273" y="10009"/>
                    <a:pt x="10785" y="10051"/>
                    <a:pt x="10276" y="10051"/>
                  </a:cubicBezTo>
                  <a:cubicBezTo>
                    <a:pt x="5616" y="10051"/>
                    <a:pt x="1461" y="6710"/>
                    <a:pt x="618" y="1937"/>
                  </a:cubicBezTo>
                  <a:cubicBezTo>
                    <a:pt x="547" y="1483"/>
                    <a:pt x="495" y="967"/>
                    <a:pt x="482" y="477"/>
                  </a:cubicBezTo>
                  <a:close/>
                  <a:moveTo>
                    <a:pt x="253" y="0"/>
                  </a:moveTo>
                  <a:cubicBezTo>
                    <a:pt x="197" y="0"/>
                    <a:pt x="113" y="28"/>
                    <a:pt x="85" y="56"/>
                  </a:cubicBezTo>
                  <a:cubicBezTo>
                    <a:pt x="29" y="112"/>
                    <a:pt x="1" y="169"/>
                    <a:pt x="1" y="225"/>
                  </a:cubicBezTo>
                  <a:cubicBezTo>
                    <a:pt x="1" y="814"/>
                    <a:pt x="57" y="1432"/>
                    <a:pt x="169" y="2022"/>
                  </a:cubicBezTo>
                  <a:cubicBezTo>
                    <a:pt x="1039" y="7019"/>
                    <a:pt x="5391" y="10528"/>
                    <a:pt x="10276" y="10528"/>
                  </a:cubicBezTo>
                  <a:cubicBezTo>
                    <a:pt x="10894" y="10528"/>
                    <a:pt x="11483" y="10472"/>
                    <a:pt x="12101" y="10360"/>
                  </a:cubicBezTo>
                  <a:cubicBezTo>
                    <a:pt x="12157" y="10360"/>
                    <a:pt x="12213" y="10332"/>
                    <a:pt x="12241" y="10275"/>
                  </a:cubicBezTo>
                  <a:cubicBezTo>
                    <a:pt x="12269" y="10219"/>
                    <a:pt x="12297" y="10163"/>
                    <a:pt x="12269" y="10107"/>
                  </a:cubicBezTo>
                  <a:lnTo>
                    <a:pt x="10529" y="197"/>
                  </a:lnTo>
                  <a:cubicBezTo>
                    <a:pt x="10501" y="84"/>
                    <a:pt x="10416" y="0"/>
                    <a:pt x="103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127;p64">
              <a:extLst>
                <a:ext uri="{FF2B5EF4-FFF2-40B4-BE49-F238E27FC236}">
                  <a16:creationId xmlns:a16="http://schemas.microsoft.com/office/drawing/2014/main" id="{520506D3-C526-8334-152A-1797650FA94F}"/>
                </a:ext>
              </a:extLst>
            </p:cNvPr>
            <p:cNvSpPr/>
            <p:nvPr/>
          </p:nvSpPr>
          <p:spPr>
            <a:xfrm>
              <a:off x="3913875" y="2376000"/>
              <a:ext cx="197950" cy="247800"/>
            </a:xfrm>
            <a:custGeom>
              <a:avLst/>
              <a:gdLst/>
              <a:ahLst/>
              <a:cxnLst/>
              <a:rect l="l" t="t" r="r" b="b"/>
              <a:pathLst>
                <a:path w="7918" h="9912" extrusionOk="0">
                  <a:moveTo>
                    <a:pt x="0" y="1"/>
                  </a:moveTo>
                  <a:lnTo>
                    <a:pt x="1741" y="9911"/>
                  </a:lnTo>
                  <a:cubicBezTo>
                    <a:pt x="4324" y="9462"/>
                    <a:pt x="6317" y="8255"/>
                    <a:pt x="7917" y="6205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128;p64">
              <a:extLst>
                <a:ext uri="{FF2B5EF4-FFF2-40B4-BE49-F238E27FC236}">
                  <a16:creationId xmlns:a16="http://schemas.microsoft.com/office/drawing/2014/main" id="{C2CA3151-4864-D25C-CE2B-42440AC8B27E}"/>
                </a:ext>
              </a:extLst>
            </p:cNvPr>
            <p:cNvSpPr/>
            <p:nvPr/>
          </p:nvSpPr>
          <p:spPr>
            <a:xfrm>
              <a:off x="3905450" y="2361975"/>
              <a:ext cx="214800" cy="268825"/>
            </a:xfrm>
            <a:custGeom>
              <a:avLst/>
              <a:gdLst/>
              <a:ahLst/>
              <a:cxnLst/>
              <a:rect l="l" t="t" r="r" b="b"/>
              <a:pathLst>
                <a:path w="8592" h="10753" extrusionOk="0">
                  <a:moveTo>
                    <a:pt x="665" y="1124"/>
                  </a:moveTo>
                  <a:lnTo>
                    <a:pt x="7944" y="6802"/>
                  </a:lnTo>
                  <a:lnTo>
                    <a:pt x="7944" y="6802"/>
                  </a:lnTo>
                  <a:cubicBezTo>
                    <a:pt x="6418" y="8659"/>
                    <a:pt x="4610" y="9747"/>
                    <a:pt x="2261" y="10208"/>
                  </a:cubicBezTo>
                  <a:lnTo>
                    <a:pt x="2261" y="10208"/>
                  </a:lnTo>
                  <a:lnTo>
                    <a:pt x="665" y="1124"/>
                  </a:lnTo>
                  <a:close/>
                  <a:moveTo>
                    <a:pt x="0" y="0"/>
                  </a:moveTo>
                  <a:lnTo>
                    <a:pt x="112" y="618"/>
                  </a:lnTo>
                  <a:lnTo>
                    <a:pt x="1881" y="10753"/>
                  </a:lnTo>
                  <a:lnTo>
                    <a:pt x="2134" y="10697"/>
                  </a:lnTo>
                  <a:cubicBezTo>
                    <a:pt x="4745" y="10248"/>
                    <a:pt x="6794" y="9012"/>
                    <a:pt x="8451" y="6907"/>
                  </a:cubicBezTo>
                  <a:lnTo>
                    <a:pt x="8591" y="67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4129;p64">
              <a:extLst>
                <a:ext uri="{FF2B5EF4-FFF2-40B4-BE49-F238E27FC236}">
                  <a16:creationId xmlns:a16="http://schemas.microsoft.com/office/drawing/2014/main" id="{87BCD533-5953-1A82-D846-FE715C787DF5}"/>
                </a:ext>
              </a:extLst>
            </p:cNvPr>
            <p:cNvSpPr/>
            <p:nvPr/>
          </p:nvSpPr>
          <p:spPr>
            <a:xfrm>
              <a:off x="3788225" y="2124700"/>
              <a:ext cx="395175" cy="406450"/>
            </a:xfrm>
            <a:custGeom>
              <a:avLst/>
              <a:gdLst/>
              <a:ahLst/>
              <a:cxnLst/>
              <a:rect l="l" t="t" r="r" b="b"/>
              <a:pathLst>
                <a:path w="15807" h="16258" extrusionOk="0">
                  <a:moveTo>
                    <a:pt x="5010" y="1"/>
                  </a:moveTo>
                  <a:cubicBezTo>
                    <a:pt x="3306" y="1"/>
                    <a:pt x="1580" y="435"/>
                    <a:pt x="1" y="1350"/>
                  </a:cubicBezTo>
                  <a:lnTo>
                    <a:pt x="5026" y="10053"/>
                  </a:lnTo>
                  <a:lnTo>
                    <a:pt x="12943" y="16257"/>
                  </a:lnTo>
                  <a:cubicBezTo>
                    <a:pt x="15526" y="12972"/>
                    <a:pt x="15807" y="8649"/>
                    <a:pt x="13729" y="5027"/>
                  </a:cubicBezTo>
                  <a:cubicBezTo>
                    <a:pt x="11864" y="1806"/>
                    <a:pt x="8483" y="1"/>
                    <a:pt x="50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130;p64">
              <a:extLst>
                <a:ext uri="{FF2B5EF4-FFF2-40B4-BE49-F238E27FC236}">
                  <a16:creationId xmlns:a16="http://schemas.microsoft.com/office/drawing/2014/main" id="{9B3FC067-7852-C11F-289D-E43D98373F57}"/>
                </a:ext>
              </a:extLst>
            </p:cNvPr>
            <p:cNvSpPr/>
            <p:nvPr/>
          </p:nvSpPr>
          <p:spPr>
            <a:xfrm>
              <a:off x="3781200" y="2119125"/>
              <a:ext cx="390975" cy="417625"/>
            </a:xfrm>
            <a:custGeom>
              <a:avLst/>
              <a:gdLst/>
              <a:ahLst/>
              <a:cxnLst/>
              <a:rect l="l" t="t" r="r" b="b"/>
              <a:pathLst>
                <a:path w="15639" h="16705" extrusionOk="0">
                  <a:moveTo>
                    <a:pt x="5307" y="478"/>
                  </a:moveTo>
                  <a:cubicBezTo>
                    <a:pt x="8676" y="478"/>
                    <a:pt x="11989" y="2218"/>
                    <a:pt x="13814" y="5391"/>
                  </a:cubicBezTo>
                  <a:cubicBezTo>
                    <a:pt x="14712" y="6935"/>
                    <a:pt x="15161" y="8647"/>
                    <a:pt x="15161" y="10304"/>
                  </a:cubicBezTo>
                  <a:cubicBezTo>
                    <a:pt x="15161" y="12364"/>
                    <a:pt x="14507" y="14398"/>
                    <a:pt x="13198" y="16154"/>
                  </a:cubicBezTo>
                  <a:lnTo>
                    <a:pt x="13198" y="16154"/>
                  </a:lnTo>
                  <a:lnTo>
                    <a:pt x="5491" y="10141"/>
                  </a:lnTo>
                  <a:lnTo>
                    <a:pt x="5491" y="10141"/>
                  </a:lnTo>
                  <a:lnTo>
                    <a:pt x="593" y="1660"/>
                  </a:lnTo>
                  <a:lnTo>
                    <a:pt x="593" y="1660"/>
                  </a:lnTo>
                  <a:cubicBezTo>
                    <a:pt x="2083" y="863"/>
                    <a:pt x="3695" y="478"/>
                    <a:pt x="5307" y="478"/>
                  </a:cubicBezTo>
                  <a:close/>
                  <a:moveTo>
                    <a:pt x="5307" y="0"/>
                  </a:moveTo>
                  <a:cubicBezTo>
                    <a:pt x="3538" y="0"/>
                    <a:pt x="1770" y="450"/>
                    <a:pt x="169" y="1376"/>
                  </a:cubicBezTo>
                  <a:cubicBezTo>
                    <a:pt x="57" y="1432"/>
                    <a:pt x="1" y="1573"/>
                    <a:pt x="85" y="1685"/>
                  </a:cubicBezTo>
                  <a:lnTo>
                    <a:pt x="5111" y="10416"/>
                  </a:lnTo>
                  <a:lnTo>
                    <a:pt x="5167" y="10472"/>
                  </a:lnTo>
                  <a:lnTo>
                    <a:pt x="13084" y="16649"/>
                  </a:lnTo>
                  <a:cubicBezTo>
                    <a:pt x="13140" y="16705"/>
                    <a:pt x="13196" y="16705"/>
                    <a:pt x="13252" y="16705"/>
                  </a:cubicBezTo>
                  <a:cubicBezTo>
                    <a:pt x="13308" y="16705"/>
                    <a:pt x="13365" y="16677"/>
                    <a:pt x="13421" y="16621"/>
                  </a:cubicBezTo>
                  <a:cubicBezTo>
                    <a:pt x="14881" y="14740"/>
                    <a:pt x="15639" y="12550"/>
                    <a:pt x="15639" y="10304"/>
                  </a:cubicBezTo>
                  <a:cubicBezTo>
                    <a:pt x="15639" y="8563"/>
                    <a:pt x="15161" y="6766"/>
                    <a:pt x="14207" y="5138"/>
                  </a:cubicBezTo>
                  <a:cubicBezTo>
                    <a:pt x="12298" y="1853"/>
                    <a:pt x="8844" y="0"/>
                    <a:pt x="53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131;p64">
              <a:extLst>
                <a:ext uri="{FF2B5EF4-FFF2-40B4-BE49-F238E27FC236}">
                  <a16:creationId xmlns:a16="http://schemas.microsoft.com/office/drawing/2014/main" id="{EFE233B5-B891-2FAD-96AD-00E694469719}"/>
                </a:ext>
              </a:extLst>
            </p:cNvPr>
            <p:cNvSpPr/>
            <p:nvPr/>
          </p:nvSpPr>
          <p:spPr>
            <a:xfrm>
              <a:off x="3662600" y="2158425"/>
              <a:ext cx="251300" cy="217600"/>
            </a:xfrm>
            <a:custGeom>
              <a:avLst/>
              <a:gdLst/>
              <a:ahLst/>
              <a:cxnLst/>
              <a:rect l="l" t="t" r="r" b="b"/>
              <a:pathLst>
                <a:path w="10052" h="8704" extrusionOk="0">
                  <a:moveTo>
                    <a:pt x="5026" y="1"/>
                  </a:moveTo>
                  <a:cubicBezTo>
                    <a:pt x="1797" y="1853"/>
                    <a:pt x="0" y="4998"/>
                    <a:pt x="0" y="8704"/>
                  </a:cubicBezTo>
                  <a:lnTo>
                    <a:pt x="10051" y="8704"/>
                  </a:lnTo>
                  <a:lnTo>
                    <a:pt x="502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132;p64">
              <a:extLst>
                <a:ext uri="{FF2B5EF4-FFF2-40B4-BE49-F238E27FC236}">
                  <a16:creationId xmlns:a16="http://schemas.microsoft.com/office/drawing/2014/main" id="{F6CA2CB2-A986-570C-7498-1AA9979BA014}"/>
                </a:ext>
              </a:extLst>
            </p:cNvPr>
            <p:cNvSpPr/>
            <p:nvPr/>
          </p:nvSpPr>
          <p:spPr>
            <a:xfrm>
              <a:off x="3656275" y="2150700"/>
              <a:ext cx="267450" cy="231650"/>
            </a:xfrm>
            <a:custGeom>
              <a:avLst/>
              <a:gdLst/>
              <a:ahLst/>
              <a:cxnLst/>
              <a:rect l="l" t="t" r="r" b="b"/>
              <a:pathLst>
                <a:path w="10698" h="9266" extrusionOk="0">
                  <a:moveTo>
                    <a:pt x="5197" y="621"/>
                  </a:moveTo>
                  <a:lnTo>
                    <a:pt x="9897" y="8788"/>
                  </a:lnTo>
                  <a:lnTo>
                    <a:pt x="480" y="8788"/>
                  </a:lnTo>
                  <a:cubicBezTo>
                    <a:pt x="550" y="5339"/>
                    <a:pt x="2238" y="2419"/>
                    <a:pt x="5197" y="621"/>
                  </a:cubicBezTo>
                  <a:close/>
                  <a:moveTo>
                    <a:pt x="5363" y="1"/>
                  </a:moveTo>
                  <a:lnTo>
                    <a:pt x="5166" y="113"/>
                  </a:lnTo>
                  <a:cubicBezTo>
                    <a:pt x="1882" y="1994"/>
                    <a:pt x="1" y="5223"/>
                    <a:pt x="1" y="9013"/>
                  </a:cubicBezTo>
                  <a:lnTo>
                    <a:pt x="1" y="9265"/>
                  </a:lnTo>
                  <a:lnTo>
                    <a:pt x="10697" y="9265"/>
                  </a:lnTo>
                  <a:lnTo>
                    <a:pt x="10501" y="8900"/>
                  </a:lnTo>
                  <a:lnTo>
                    <a:pt x="536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133;p64">
              <a:extLst>
                <a:ext uri="{FF2B5EF4-FFF2-40B4-BE49-F238E27FC236}">
                  <a16:creationId xmlns:a16="http://schemas.microsoft.com/office/drawing/2014/main" id="{869FC110-CDF3-F616-D95D-E063691719E9}"/>
                </a:ext>
              </a:extLst>
            </p:cNvPr>
            <p:cNvSpPr/>
            <p:nvPr/>
          </p:nvSpPr>
          <p:spPr>
            <a:xfrm>
              <a:off x="3791025" y="2253875"/>
              <a:ext cx="245000" cy="244975"/>
            </a:xfrm>
            <a:custGeom>
              <a:avLst/>
              <a:gdLst/>
              <a:ahLst/>
              <a:cxnLst/>
              <a:rect l="l" t="t" r="r" b="b"/>
              <a:pathLst>
                <a:path w="9800" h="9799" extrusionOk="0">
                  <a:moveTo>
                    <a:pt x="4914" y="1"/>
                  </a:moveTo>
                  <a:cubicBezTo>
                    <a:pt x="2191" y="1"/>
                    <a:pt x="1" y="2191"/>
                    <a:pt x="1" y="4886"/>
                  </a:cubicBezTo>
                  <a:cubicBezTo>
                    <a:pt x="1" y="7609"/>
                    <a:pt x="2191" y="9799"/>
                    <a:pt x="4914" y="9799"/>
                  </a:cubicBezTo>
                  <a:cubicBezTo>
                    <a:pt x="7609" y="9799"/>
                    <a:pt x="9799" y="7609"/>
                    <a:pt x="9799" y="4886"/>
                  </a:cubicBezTo>
                  <a:cubicBezTo>
                    <a:pt x="9799" y="2191"/>
                    <a:pt x="7609" y="1"/>
                    <a:pt x="49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134;p64">
              <a:extLst>
                <a:ext uri="{FF2B5EF4-FFF2-40B4-BE49-F238E27FC236}">
                  <a16:creationId xmlns:a16="http://schemas.microsoft.com/office/drawing/2014/main" id="{19E8A6D1-7FF8-322D-FED7-BABAECB0472E}"/>
                </a:ext>
              </a:extLst>
            </p:cNvPr>
            <p:cNvSpPr/>
            <p:nvPr/>
          </p:nvSpPr>
          <p:spPr>
            <a:xfrm>
              <a:off x="3785425" y="2247575"/>
              <a:ext cx="256900" cy="256900"/>
            </a:xfrm>
            <a:custGeom>
              <a:avLst/>
              <a:gdLst/>
              <a:ahLst/>
              <a:cxnLst/>
              <a:rect l="l" t="t" r="r" b="b"/>
              <a:pathLst>
                <a:path w="10276" h="10276" extrusionOk="0">
                  <a:moveTo>
                    <a:pt x="5138" y="477"/>
                  </a:moveTo>
                  <a:cubicBezTo>
                    <a:pt x="6430" y="477"/>
                    <a:pt x="7581" y="1011"/>
                    <a:pt x="8423" y="1853"/>
                  </a:cubicBezTo>
                  <a:cubicBezTo>
                    <a:pt x="9293" y="2695"/>
                    <a:pt x="9798" y="3846"/>
                    <a:pt x="9798" y="5138"/>
                  </a:cubicBezTo>
                  <a:cubicBezTo>
                    <a:pt x="9798" y="6429"/>
                    <a:pt x="9293" y="7608"/>
                    <a:pt x="8423" y="8451"/>
                  </a:cubicBezTo>
                  <a:cubicBezTo>
                    <a:pt x="7581" y="9293"/>
                    <a:pt x="6430" y="9826"/>
                    <a:pt x="5138" y="9826"/>
                  </a:cubicBezTo>
                  <a:cubicBezTo>
                    <a:pt x="3847" y="9826"/>
                    <a:pt x="2667" y="9293"/>
                    <a:pt x="1825" y="8451"/>
                  </a:cubicBezTo>
                  <a:cubicBezTo>
                    <a:pt x="983" y="7608"/>
                    <a:pt x="478" y="6429"/>
                    <a:pt x="478" y="5138"/>
                  </a:cubicBezTo>
                  <a:cubicBezTo>
                    <a:pt x="478" y="3846"/>
                    <a:pt x="983" y="2695"/>
                    <a:pt x="1825" y="1853"/>
                  </a:cubicBezTo>
                  <a:cubicBezTo>
                    <a:pt x="2667" y="1011"/>
                    <a:pt x="3847" y="477"/>
                    <a:pt x="5138" y="477"/>
                  </a:cubicBezTo>
                  <a:close/>
                  <a:moveTo>
                    <a:pt x="5138" y="0"/>
                  </a:moveTo>
                  <a:cubicBezTo>
                    <a:pt x="2303" y="0"/>
                    <a:pt x="0" y="2302"/>
                    <a:pt x="0" y="5138"/>
                  </a:cubicBezTo>
                  <a:cubicBezTo>
                    <a:pt x="0" y="7973"/>
                    <a:pt x="2303" y="10275"/>
                    <a:pt x="5138" y="10275"/>
                  </a:cubicBezTo>
                  <a:cubicBezTo>
                    <a:pt x="7974" y="10275"/>
                    <a:pt x="10276" y="7973"/>
                    <a:pt x="10276" y="5138"/>
                  </a:cubicBezTo>
                  <a:cubicBezTo>
                    <a:pt x="10276" y="2302"/>
                    <a:pt x="7974" y="0"/>
                    <a:pt x="51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135;p64">
              <a:extLst>
                <a:ext uri="{FF2B5EF4-FFF2-40B4-BE49-F238E27FC236}">
                  <a16:creationId xmlns:a16="http://schemas.microsoft.com/office/drawing/2014/main" id="{3AEBA522-CDB2-7D44-D371-4EB247F2BF48}"/>
                </a:ext>
              </a:extLst>
            </p:cNvPr>
            <p:cNvSpPr/>
            <p:nvPr/>
          </p:nvSpPr>
          <p:spPr>
            <a:xfrm>
              <a:off x="2155675" y="1182825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136;p64">
              <a:extLst>
                <a:ext uri="{FF2B5EF4-FFF2-40B4-BE49-F238E27FC236}">
                  <a16:creationId xmlns:a16="http://schemas.microsoft.com/office/drawing/2014/main" id="{1C96B5B1-9A84-562A-4D07-44261C32AD50}"/>
                </a:ext>
              </a:extLst>
            </p:cNvPr>
            <p:cNvSpPr/>
            <p:nvPr/>
          </p:nvSpPr>
          <p:spPr>
            <a:xfrm>
              <a:off x="2155675" y="1229850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137;p64">
              <a:extLst>
                <a:ext uri="{FF2B5EF4-FFF2-40B4-BE49-F238E27FC236}">
                  <a16:creationId xmlns:a16="http://schemas.microsoft.com/office/drawing/2014/main" id="{3CD467C4-C55A-E692-3D80-1AD7996ACC79}"/>
                </a:ext>
              </a:extLst>
            </p:cNvPr>
            <p:cNvSpPr/>
            <p:nvPr/>
          </p:nvSpPr>
          <p:spPr>
            <a:xfrm>
              <a:off x="2155675" y="1277575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138;p64">
              <a:extLst>
                <a:ext uri="{FF2B5EF4-FFF2-40B4-BE49-F238E27FC236}">
                  <a16:creationId xmlns:a16="http://schemas.microsoft.com/office/drawing/2014/main" id="{18324BC5-41E3-5E9B-6AEA-4A9537432904}"/>
                </a:ext>
              </a:extLst>
            </p:cNvPr>
            <p:cNvSpPr/>
            <p:nvPr/>
          </p:nvSpPr>
          <p:spPr>
            <a:xfrm>
              <a:off x="2155675" y="1324600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139;p64">
              <a:extLst>
                <a:ext uri="{FF2B5EF4-FFF2-40B4-BE49-F238E27FC236}">
                  <a16:creationId xmlns:a16="http://schemas.microsoft.com/office/drawing/2014/main" id="{E0A3B4E6-375A-2AD8-E15D-AD0A5BE5A3DE}"/>
                </a:ext>
              </a:extLst>
            </p:cNvPr>
            <p:cNvSpPr/>
            <p:nvPr/>
          </p:nvSpPr>
          <p:spPr>
            <a:xfrm>
              <a:off x="4314625" y="1290925"/>
              <a:ext cx="604350" cy="291850"/>
            </a:xfrm>
            <a:custGeom>
              <a:avLst/>
              <a:gdLst/>
              <a:ahLst/>
              <a:cxnLst/>
              <a:rect l="l" t="t" r="r" b="b"/>
              <a:pathLst>
                <a:path w="24174" h="11674" extrusionOk="0">
                  <a:moveTo>
                    <a:pt x="225" y="0"/>
                  </a:moveTo>
                  <a:cubicBezTo>
                    <a:pt x="113" y="0"/>
                    <a:pt x="1" y="112"/>
                    <a:pt x="1" y="225"/>
                  </a:cubicBezTo>
                  <a:cubicBezTo>
                    <a:pt x="1" y="365"/>
                    <a:pt x="113" y="477"/>
                    <a:pt x="225" y="477"/>
                  </a:cubicBezTo>
                  <a:lnTo>
                    <a:pt x="11034" y="477"/>
                  </a:lnTo>
                  <a:lnTo>
                    <a:pt x="23752" y="11623"/>
                  </a:lnTo>
                  <a:cubicBezTo>
                    <a:pt x="23799" y="11658"/>
                    <a:pt x="23851" y="11674"/>
                    <a:pt x="23902" y="11674"/>
                  </a:cubicBezTo>
                  <a:cubicBezTo>
                    <a:pt x="23972" y="11674"/>
                    <a:pt x="24040" y="11644"/>
                    <a:pt x="24089" y="11595"/>
                  </a:cubicBezTo>
                  <a:cubicBezTo>
                    <a:pt x="24173" y="11483"/>
                    <a:pt x="24173" y="11342"/>
                    <a:pt x="24061" y="11258"/>
                  </a:cubicBezTo>
                  <a:lnTo>
                    <a:pt x="11259" y="56"/>
                  </a:lnTo>
                  <a:cubicBezTo>
                    <a:pt x="11231" y="28"/>
                    <a:pt x="11174" y="0"/>
                    <a:pt x="11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140;p64">
              <a:extLst>
                <a:ext uri="{FF2B5EF4-FFF2-40B4-BE49-F238E27FC236}">
                  <a16:creationId xmlns:a16="http://schemas.microsoft.com/office/drawing/2014/main" id="{17130580-7CFC-3A00-07DE-EA202EB4192F}"/>
                </a:ext>
              </a:extLst>
            </p:cNvPr>
            <p:cNvSpPr/>
            <p:nvPr/>
          </p:nvSpPr>
          <p:spPr>
            <a:xfrm>
              <a:off x="4963850" y="1490950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0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141;p64">
              <a:extLst>
                <a:ext uri="{FF2B5EF4-FFF2-40B4-BE49-F238E27FC236}">
                  <a16:creationId xmlns:a16="http://schemas.microsoft.com/office/drawing/2014/main" id="{ADFEF076-0FC8-1351-C9A2-079CACE124D1}"/>
                </a:ext>
              </a:extLst>
            </p:cNvPr>
            <p:cNvSpPr/>
            <p:nvPr/>
          </p:nvSpPr>
          <p:spPr>
            <a:xfrm>
              <a:off x="4963850" y="1537975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0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142;p64">
              <a:extLst>
                <a:ext uri="{FF2B5EF4-FFF2-40B4-BE49-F238E27FC236}">
                  <a16:creationId xmlns:a16="http://schemas.microsoft.com/office/drawing/2014/main" id="{3829E919-E609-FF4D-D16A-BFBD1877AF14}"/>
                </a:ext>
              </a:extLst>
            </p:cNvPr>
            <p:cNvSpPr/>
            <p:nvPr/>
          </p:nvSpPr>
          <p:spPr>
            <a:xfrm>
              <a:off x="4963850" y="1585700"/>
              <a:ext cx="277975" cy="11250"/>
            </a:xfrm>
            <a:custGeom>
              <a:avLst/>
              <a:gdLst/>
              <a:ahLst/>
              <a:cxnLst/>
              <a:rect l="l" t="t" r="r" b="b"/>
              <a:pathLst>
                <a:path w="11119" h="450" extrusionOk="0">
                  <a:moveTo>
                    <a:pt x="1" y="1"/>
                  </a:moveTo>
                  <a:lnTo>
                    <a:pt x="1" y="450"/>
                  </a:lnTo>
                  <a:lnTo>
                    <a:pt x="11118" y="450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143;p64">
              <a:extLst>
                <a:ext uri="{FF2B5EF4-FFF2-40B4-BE49-F238E27FC236}">
                  <a16:creationId xmlns:a16="http://schemas.microsoft.com/office/drawing/2014/main" id="{77B8DEC8-B1F9-9AFB-9459-2FDA0969C2BC}"/>
                </a:ext>
              </a:extLst>
            </p:cNvPr>
            <p:cNvSpPr/>
            <p:nvPr/>
          </p:nvSpPr>
          <p:spPr>
            <a:xfrm>
              <a:off x="4963850" y="1632725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144;p64">
              <a:extLst>
                <a:ext uri="{FF2B5EF4-FFF2-40B4-BE49-F238E27FC236}">
                  <a16:creationId xmlns:a16="http://schemas.microsoft.com/office/drawing/2014/main" id="{5D675797-7F1E-8881-7B9A-9C04FC905D7D}"/>
                </a:ext>
              </a:extLst>
            </p:cNvPr>
            <p:cNvSpPr/>
            <p:nvPr/>
          </p:nvSpPr>
          <p:spPr>
            <a:xfrm>
              <a:off x="4963850" y="2298800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0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145;p64">
              <a:extLst>
                <a:ext uri="{FF2B5EF4-FFF2-40B4-BE49-F238E27FC236}">
                  <a16:creationId xmlns:a16="http://schemas.microsoft.com/office/drawing/2014/main" id="{95E79692-A886-D188-F454-99E88B0904B5}"/>
                </a:ext>
              </a:extLst>
            </p:cNvPr>
            <p:cNvSpPr/>
            <p:nvPr/>
          </p:nvSpPr>
          <p:spPr>
            <a:xfrm>
              <a:off x="4963850" y="2345825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4146;p64">
              <a:extLst>
                <a:ext uri="{FF2B5EF4-FFF2-40B4-BE49-F238E27FC236}">
                  <a16:creationId xmlns:a16="http://schemas.microsoft.com/office/drawing/2014/main" id="{3F6FD6E7-DD6E-5E11-449D-1409075EEF65}"/>
                </a:ext>
              </a:extLst>
            </p:cNvPr>
            <p:cNvSpPr/>
            <p:nvPr/>
          </p:nvSpPr>
          <p:spPr>
            <a:xfrm>
              <a:off x="4963850" y="2393550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4147;p64">
              <a:extLst>
                <a:ext uri="{FF2B5EF4-FFF2-40B4-BE49-F238E27FC236}">
                  <a16:creationId xmlns:a16="http://schemas.microsoft.com/office/drawing/2014/main" id="{428CCA2B-22A3-B7F2-A018-08790760310B}"/>
                </a:ext>
              </a:extLst>
            </p:cNvPr>
            <p:cNvSpPr/>
            <p:nvPr/>
          </p:nvSpPr>
          <p:spPr>
            <a:xfrm>
              <a:off x="4963850" y="2440575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4148;p64">
              <a:extLst>
                <a:ext uri="{FF2B5EF4-FFF2-40B4-BE49-F238E27FC236}">
                  <a16:creationId xmlns:a16="http://schemas.microsoft.com/office/drawing/2014/main" id="{B47318F9-39A2-D2B3-79A5-2497D1399720}"/>
                </a:ext>
              </a:extLst>
            </p:cNvPr>
            <p:cNvSpPr/>
            <p:nvPr/>
          </p:nvSpPr>
          <p:spPr>
            <a:xfrm>
              <a:off x="2291850" y="3234400"/>
              <a:ext cx="278650" cy="11950"/>
            </a:xfrm>
            <a:custGeom>
              <a:avLst/>
              <a:gdLst/>
              <a:ahLst/>
              <a:cxnLst/>
              <a:rect l="l" t="t" r="r" b="b"/>
              <a:pathLst>
                <a:path w="11146" h="478" extrusionOk="0">
                  <a:moveTo>
                    <a:pt x="0" y="0"/>
                  </a:moveTo>
                  <a:lnTo>
                    <a:pt x="0" y="477"/>
                  </a:lnTo>
                  <a:lnTo>
                    <a:pt x="11146" y="477"/>
                  </a:lnTo>
                  <a:lnTo>
                    <a:pt x="111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4149;p64">
              <a:extLst>
                <a:ext uri="{FF2B5EF4-FFF2-40B4-BE49-F238E27FC236}">
                  <a16:creationId xmlns:a16="http://schemas.microsoft.com/office/drawing/2014/main" id="{A0573024-C0AD-55E1-AFC4-E645CFFF227B}"/>
                </a:ext>
              </a:extLst>
            </p:cNvPr>
            <p:cNvSpPr/>
            <p:nvPr/>
          </p:nvSpPr>
          <p:spPr>
            <a:xfrm>
              <a:off x="2291850" y="3282125"/>
              <a:ext cx="278650" cy="11950"/>
            </a:xfrm>
            <a:custGeom>
              <a:avLst/>
              <a:gdLst/>
              <a:ahLst/>
              <a:cxnLst/>
              <a:rect l="l" t="t" r="r" b="b"/>
              <a:pathLst>
                <a:path w="11146" h="478" extrusionOk="0">
                  <a:moveTo>
                    <a:pt x="0" y="0"/>
                  </a:moveTo>
                  <a:lnTo>
                    <a:pt x="0" y="478"/>
                  </a:lnTo>
                  <a:lnTo>
                    <a:pt x="11146" y="478"/>
                  </a:lnTo>
                  <a:lnTo>
                    <a:pt x="111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4150;p64">
              <a:extLst>
                <a:ext uri="{FF2B5EF4-FFF2-40B4-BE49-F238E27FC236}">
                  <a16:creationId xmlns:a16="http://schemas.microsoft.com/office/drawing/2014/main" id="{D077D261-0F24-44B2-D75A-DF2E8DEBEEB8}"/>
                </a:ext>
              </a:extLst>
            </p:cNvPr>
            <p:cNvSpPr/>
            <p:nvPr/>
          </p:nvSpPr>
          <p:spPr>
            <a:xfrm>
              <a:off x="2291850" y="3329150"/>
              <a:ext cx="278650" cy="11950"/>
            </a:xfrm>
            <a:custGeom>
              <a:avLst/>
              <a:gdLst/>
              <a:ahLst/>
              <a:cxnLst/>
              <a:rect l="l" t="t" r="r" b="b"/>
              <a:pathLst>
                <a:path w="11146" h="478" extrusionOk="0">
                  <a:moveTo>
                    <a:pt x="0" y="0"/>
                  </a:moveTo>
                  <a:lnTo>
                    <a:pt x="0" y="478"/>
                  </a:lnTo>
                  <a:lnTo>
                    <a:pt x="11146" y="478"/>
                  </a:lnTo>
                  <a:lnTo>
                    <a:pt x="111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4151;p64">
              <a:extLst>
                <a:ext uri="{FF2B5EF4-FFF2-40B4-BE49-F238E27FC236}">
                  <a16:creationId xmlns:a16="http://schemas.microsoft.com/office/drawing/2014/main" id="{00A578D3-6142-B443-5965-910DF30905A9}"/>
                </a:ext>
              </a:extLst>
            </p:cNvPr>
            <p:cNvSpPr/>
            <p:nvPr/>
          </p:nvSpPr>
          <p:spPr>
            <a:xfrm>
              <a:off x="2291850" y="3376875"/>
              <a:ext cx="278650" cy="11250"/>
            </a:xfrm>
            <a:custGeom>
              <a:avLst/>
              <a:gdLst/>
              <a:ahLst/>
              <a:cxnLst/>
              <a:rect l="l" t="t" r="r" b="b"/>
              <a:pathLst>
                <a:path w="11146" h="450" extrusionOk="0">
                  <a:moveTo>
                    <a:pt x="0" y="0"/>
                  </a:moveTo>
                  <a:lnTo>
                    <a:pt x="0" y="450"/>
                  </a:lnTo>
                  <a:lnTo>
                    <a:pt x="11146" y="450"/>
                  </a:lnTo>
                  <a:lnTo>
                    <a:pt x="111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4152;p64">
              <a:extLst>
                <a:ext uri="{FF2B5EF4-FFF2-40B4-BE49-F238E27FC236}">
                  <a16:creationId xmlns:a16="http://schemas.microsoft.com/office/drawing/2014/main" id="{54FE2050-EF23-6C40-D595-7728602B975A}"/>
                </a:ext>
              </a:extLst>
            </p:cNvPr>
            <p:cNvSpPr/>
            <p:nvPr/>
          </p:nvSpPr>
          <p:spPr>
            <a:xfrm>
              <a:off x="4036000" y="2098775"/>
              <a:ext cx="888575" cy="274450"/>
            </a:xfrm>
            <a:custGeom>
              <a:avLst/>
              <a:gdLst/>
              <a:ahLst/>
              <a:cxnLst/>
              <a:rect l="l" t="t" r="r" b="b"/>
              <a:pathLst>
                <a:path w="35543" h="10978" extrusionOk="0">
                  <a:moveTo>
                    <a:pt x="4548" y="0"/>
                  </a:moveTo>
                  <a:lnTo>
                    <a:pt x="0" y="5194"/>
                  </a:lnTo>
                  <a:lnTo>
                    <a:pt x="365" y="5503"/>
                  </a:lnTo>
                  <a:lnTo>
                    <a:pt x="4773" y="477"/>
                  </a:lnTo>
                  <a:lnTo>
                    <a:pt x="22488" y="477"/>
                  </a:lnTo>
                  <a:lnTo>
                    <a:pt x="35234" y="10977"/>
                  </a:lnTo>
                  <a:lnTo>
                    <a:pt x="35543" y="10612"/>
                  </a:lnTo>
                  <a:lnTo>
                    <a:pt x="2265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4153;p64">
              <a:extLst>
                <a:ext uri="{FF2B5EF4-FFF2-40B4-BE49-F238E27FC236}">
                  <a16:creationId xmlns:a16="http://schemas.microsoft.com/office/drawing/2014/main" id="{0743D1B4-34F5-3C53-3159-F1437E807E44}"/>
                </a:ext>
              </a:extLst>
            </p:cNvPr>
            <p:cNvSpPr/>
            <p:nvPr/>
          </p:nvSpPr>
          <p:spPr>
            <a:xfrm>
              <a:off x="2418875" y="2616750"/>
              <a:ext cx="11975" cy="600125"/>
            </a:xfrm>
            <a:custGeom>
              <a:avLst/>
              <a:gdLst/>
              <a:ahLst/>
              <a:cxnLst/>
              <a:rect l="l" t="t" r="r" b="b"/>
              <a:pathLst>
                <a:path w="479" h="24005" extrusionOk="0">
                  <a:moveTo>
                    <a:pt x="1" y="0"/>
                  </a:moveTo>
                  <a:lnTo>
                    <a:pt x="1" y="24004"/>
                  </a:lnTo>
                  <a:lnTo>
                    <a:pt x="478" y="24004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4154;p64">
              <a:extLst>
                <a:ext uri="{FF2B5EF4-FFF2-40B4-BE49-F238E27FC236}">
                  <a16:creationId xmlns:a16="http://schemas.microsoft.com/office/drawing/2014/main" id="{DFA063F5-E335-C31C-FC58-DA29D79A7EFF}"/>
                </a:ext>
              </a:extLst>
            </p:cNvPr>
            <p:cNvSpPr/>
            <p:nvPr/>
          </p:nvSpPr>
          <p:spPr>
            <a:xfrm>
              <a:off x="1831425" y="3538000"/>
              <a:ext cx="129875" cy="102100"/>
            </a:xfrm>
            <a:custGeom>
              <a:avLst/>
              <a:gdLst/>
              <a:ahLst/>
              <a:cxnLst/>
              <a:rect l="l" t="t" r="r" b="b"/>
              <a:pathLst>
                <a:path w="5195" h="4084" extrusionOk="0">
                  <a:moveTo>
                    <a:pt x="1580" y="1"/>
                  </a:moveTo>
                  <a:cubicBezTo>
                    <a:pt x="1521" y="1"/>
                    <a:pt x="1462" y="5"/>
                    <a:pt x="1404" y="13"/>
                  </a:cubicBezTo>
                  <a:cubicBezTo>
                    <a:pt x="506" y="125"/>
                    <a:pt x="0" y="1023"/>
                    <a:pt x="197" y="1894"/>
                  </a:cubicBezTo>
                  <a:cubicBezTo>
                    <a:pt x="393" y="2736"/>
                    <a:pt x="1292" y="3381"/>
                    <a:pt x="2050" y="3718"/>
                  </a:cubicBezTo>
                  <a:cubicBezTo>
                    <a:pt x="2860" y="4062"/>
                    <a:pt x="4638" y="4084"/>
                    <a:pt x="5070" y="4084"/>
                  </a:cubicBezTo>
                  <a:cubicBezTo>
                    <a:pt x="5132" y="4084"/>
                    <a:pt x="5166" y="4083"/>
                    <a:pt x="5166" y="4083"/>
                  </a:cubicBezTo>
                  <a:cubicBezTo>
                    <a:pt x="5194" y="4083"/>
                    <a:pt x="4689" y="2623"/>
                    <a:pt x="4661" y="2539"/>
                  </a:cubicBezTo>
                  <a:cubicBezTo>
                    <a:pt x="4206" y="1576"/>
                    <a:pt x="2782" y="1"/>
                    <a:pt x="15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4155;p64">
              <a:extLst>
                <a:ext uri="{FF2B5EF4-FFF2-40B4-BE49-F238E27FC236}">
                  <a16:creationId xmlns:a16="http://schemas.microsoft.com/office/drawing/2014/main" id="{D99EC1D3-B2E2-3397-8DD0-DEFD030D4DF7}"/>
                </a:ext>
              </a:extLst>
            </p:cNvPr>
            <p:cNvSpPr/>
            <p:nvPr/>
          </p:nvSpPr>
          <p:spPr>
            <a:xfrm>
              <a:off x="1834225" y="3377750"/>
              <a:ext cx="807875" cy="1698375"/>
            </a:xfrm>
            <a:custGeom>
              <a:avLst/>
              <a:gdLst/>
              <a:ahLst/>
              <a:cxnLst/>
              <a:rect l="l" t="t" r="r" b="b"/>
              <a:pathLst>
                <a:path w="32315" h="67935" extrusionOk="0">
                  <a:moveTo>
                    <a:pt x="15189" y="33037"/>
                  </a:moveTo>
                  <a:cubicBezTo>
                    <a:pt x="15835" y="33739"/>
                    <a:pt x="17491" y="34553"/>
                    <a:pt x="17716" y="34666"/>
                  </a:cubicBezTo>
                  <a:cubicBezTo>
                    <a:pt x="17491" y="35199"/>
                    <a:pt x="17267" y="35733"/>
                    <a:pt x="17042" y="36238"/>
                  </a:cubicBezTo>
                  <a:cubicBezTo>
                    <a:pt x="16284" y="37979"/>
                    <a:pt x="15582" y="39410"/>
                    <a:pt x="15077" y="40393"/>
                  </a:cubicBezTo>
                  <a:cubicBezTo>
                    <a:pt x="14993" y="40590"/>
                    <a:pt x="14880" y="40758"/>
                    <a:pt x="14796" y="40926"/>
                  </a:cubicBezTo>
                  <a:lnTo>
                    <a:pt x="14712" y="40926"/>
                  </a:lnTo>
                  <a:cubicBezTo>
                    <a:pt x="14712" y="40730"/>
                    <a:pt x="14684" y="40533"/>
                    <a:pt x="14628" y="40281"/>
                  </a:cubicBezTo>
                  <a:cubicBezTo>
                    <a:pt x="14487" y="39186"/>
                    <a:pt x="14234" y="37614"/>
                    <a:pt x="13870" y="35733"/>
                  </a:cubicBezTo>
                  <a:cubicBezTo>
                    <a:pt x="13757" y="35115"/>
                    <a:pt x="13617" y="34497"/>
                    <a:pt x="13476" y="33852"/>
                  </a:cubicBezTo>
                  <a:cubicBezTo>
                    <a:pt x="13617" y="33795"/>
                    <a:pt x="14459" y="33459"/>
                    <a:pt x="15189" y="33037"/>
                  </a:cubicBezTo>
                  <a:close/>
                  <a:moveTo>
                    <a:pt x="6799" y="1"/>
                  </a:moveTo>
                  <a:cubicBezTo>
                    <a:pt x="6583" y="1"/>
                    <a:pt x="6362" y="52"/>
                    <a:pt x="6149" y="162"/>
                  </a:cubicBezTo>
                  <a:cubicBezTo>
                    <a:pt x="5026" y="751"/>
                    <a:pt x="4745" y="2997"/>
                    <a:pt x="4914" y="4092"/>
                  </a:cubicBezTo>
                  <a:cubicBezTo>
                    <a:pt x="4942" y="4205"/>
                    <a:pt x="5363" y="5665"/>
                    <a:pt x="5363" y="5665"/>
                  </a:cubicBezTo>
                  <a:lnTo>
                    <a:pt x="5391" y="5636"/>
                  </a:lnTo>
                  <a:lnTo>
                    <a:pt x="5391" y="5636"/>
                  </a:lnTo>
                  <a:cubicBezTo>
                    <a:pt x="5335" y="6001"/>
                    <a:pt x="5307" y="6366"/>
                    <a:pt x="5251" y="6787"/>
                  </a:cubicBezTo>
                  <a:cubicBezTo>
                    <a:pt x="5166" y="7574"/>
                    <a:pt x="5110" y="8444"/>
                    <a:pt x="5082" y="9398"/>
                  </a:cubicBezTo>
                  <a:cubicBezTo>
                    <a:pt x="5054" y="10353"/>
                    <a:pt x="5054" y="11392"/>
                    <a:pt x="5138" y="12487"/>
                  </a:cubicBezTo>
                  <a:cubicBezTo>
                    <a:pt x="5251" y="13582"/>
                    <a:pt x="5419" y="14733"/>
                    <a:pt x="5728" y="15884"/>
                  </a:cubicBezTo>
                  <a:lnTo>
                    <a:pt x="5728" y="15940"/>
                  </a:lnTo>
                  <a:cubicBezTo>
                    <a:pt x="5531" y="15603"/>
                    <a:pt x="4942" y="14761"/>
                    <a:pt x="4914" y="14705"/>
                  </a:cubicBezTo>
                  <a:cubicBezTo>
                    <a:pt x="4274" y="13994"/>
                    <a:pt x="2816" y="13024"/>
                    <a:pt x="1685" y="13024"/>
                  </a:cubicBezTo>
                  <a:cubicBezTo>
                    <a:pt x="1475" y="13024"/>
                    <a:pt x="1276" y="13058"/>
                    <a:pt x="1096" y="13132"/>
                  </a:cubicBezTo>
                  <a:cubicBezTo>
                    <a:pt x="253" y="13497"/>
                    <a:pt x="1" y="14480"/>
                    <a:pt x="422" y="15238"/>
                  </a:cubicBezTo>
                  <a:cubicBezTo>
                    <a:pt x="843" y="16024"/>
                    <a:pt x="1882" y="16417"/>
                    <a:pt x="2724" y="16529"/>
                  </a:cubicBezTo>
                  <a:cubicBezTo>
                    <a:pt x="2826" y="16545"/>
                    <a:pt x="2941" y="16552"/>
                    <a:pt x="3065" y="16552"/>
                  </a:cubicBezTo>
                  <a:cubicBezTo>
                    <a:pt x="4063" y="16552"/>
                    <a:pt x="5634" y="16102"/>
                    <a:pt x="5784" y="16052"/>
                  </a:cubicBezTo>
                  <a:cubicBezTo>
                    <a:pt x="6093" y="17147"/>
                    <a:pt x="6486" y="18270"/>
                    <a:pt x="6963" y="19365"/>
                  </a:cubicBezTo>
                  <a:cubicBezTo>
                    <a:pt x="7244" y="19983"/>
                    <a:pt x="7525" y="20628"/>
                    <a:pt x="7833" y="21246"/>
                  </a:cubicBezTo>
                  <a:cubicBezTo>
                    <a:pt x="7665" y="20965"/>
                    <a:pt x="7497" y="20741"/>
                    <a:pt x="7468" y="20713"/>
                  </a:cubicBezTo>
                  <a:cubicBezTo>
                    <a:pt x="6853" y="20002"/>
                    <a:pt x="5378" y="19032"/>
                    <a:pt x="4241" y="19032"/>
                  </a:cubicBezTo>
                  <a:cubicBezTo>
                    <a:pt x="4030" y="19032"/>
                    <a:pt x="3831" y="19066"/>
                    <a:pt x="3650" y="19140"/>
                  </a:cubicBezTo>
                  <a:cubicBezTo>
                    <a:pt x="2808" y="19505"/>
                    <a:pt x="2583" y="20488"/>
                    <a:pt x="3005" y="21246"/>
                  </a:cubicBezTo>
                  <a:cubicBezTo>
                    <a:pt x="3426" y="22032"/>
                    <a:pt x="4436" y="22425"/>
                    <a:pt x="5279" y="22537"/>
                  </a:cubicBezTo>
                  <a:cubicBezTo>
                    <a:pt x="5385" y="22555"/>
                    <a:pt x="5505" y="22563"/>
                    <a:pt x="5634" y="22563"/>
                  </a:cubicBezTo>
                  <a:cubicBezTo>
                    <a:pt x="6527" y="22563"/>
                    <a:pt x="7862" y="22186"/>
                    <a:pt x="8255" y="22088"/>
                  </a:cubicBezTo>
                  <a:cubicBezTo>
                    <a:pt x="8367" y="22313"/>
                    <a:pt x="8479" y="22566"/>
                    <a:pt x="8620" y="22790"/>
                  </a:cubicBezTo>
                  <a:cubicBezTo>
                    <a:pt x="9181" y="23941"/>
                    <a:pt x="9743" y="25064"/>
                    <a:pt x="10276" y="26187"/>
                  </a:cubicBezTo>
                  <a:cubicBezTo>
                    <a:pt x="10472" y="26608"/>
                    <a:pt x="10641" y="27001"/>
                    <a:pt x="10809" y="27394"/>
                  </a:cubicBezTo>
                  <a:cubicBezTo>
                    <a:pt x="10641" y="27170"/>
                    <a:pt x="10529" y="26973"/>
                    <a:pt x="10501" y="26945"/>
                  </a:cubicBezTo>
                  <a:cubicBezTo>
                    <a:pt x="9867" y="26217"/>
                    <a:pt x="8427" y="25253"/>
                    <a:pt x="7300" y="25253"/>
                  </a:cubicBezTo>
                  <a:cubicBezTo>
                    <a:pt x="7079" y="25253"/>
                    <a:pt x="6871" y="25290"/>
                    <a:pt x="6682" y="25373"/>
                  </a:cubicBezTo>
                  <a:cubicBezTo>
                    <a:pt x="5840" y="25710"/>
                    <a:pt x="5587" y="26721"/>
                    <a:pt x="6009" y="27479"/>
                  </a:cubicBezTo>
                  <a:cubicBezTo>
                    <a:pt x="6458" y="28265"/>
                    <a:pt x="7468" y="28658"/>
                    <a:pt x="8311" y="28770"/>
                  </a:cubicBezTo>
                  <a:cubicBezTo>
                    <a:pt x="8406" y="28784"/>
                    <a:pt x="8514" y="28790"/>
                    <a:pt x="8630" y="28790"/>
                  </a:cubicBezTo>
                  <a:cubicBezTo>
                    <a:pt x="9464" y="28790"/>
                    <a:pt x="10734" y="28469"/>
                    <a:pt x="11202" y="28321"/>
                  </a:cubicBezTo>
                  <a:cubicBezTo>
                    <a:pt x="11371" y="28742"/>
                    <a:pt x="11539" y="29163"/>
                    <a:pt x="11680" y="29556"/>
                  </a:cubicBezTo>
                  <a:cubicBezTo>
                    <a:pt x="11764" y="29837"/>
                    <a:pt x="11848" y="30118"/>
                    <a:pt x="11932" y="30398"/>
                  </a:cubicBezTo>
                  <a:cubicBezTo>
                    <a:pt x="12017" y="30679"/>
                    <a:pt x="12101" y="30960"/>
                    <a:pt x="12157" y="31241"/>
                  </a:cubicBezTo>
                  <a:cubicBezTo>
                    <a:pt x="12297" y="31774"/>
                    <a:pt x="12438" y="32336"/>
                    <a:pt x="12550" y="32841"/>
                  </a:cubicBezTo>
                  <a:cubicBezTo>
                    <a:pt x="12634" y="33206"/>
                    <a:pt x="12690" y="33571"/>
                    <a:pt x="12775" y="33936"/>
                  </a:cubicBezTo>
                  <a:cubicBezTo>
                    <a:pt x="12578" y="33515"/>
                    <a:pt x="12213" y="32757"/>
                    <a:pt x="12185" y="32700"/>
                  </a:cubicBezTo>
                  <a:cubicBezTo>
                    <a:pt x="11624" y="31833"/>
                    <a:pt x="10159" y="30525"/>
                    <a:pt x="8990" y="30525"/>
                  </a:cubicBezTo>
                  <a:cubicBezTo>
                    <a:pt x="8872" y="30525"/>
                    <a:pt x="8758" y="30539"/>
                    <a:pt x="8648" y="30567"/>
                  </a:cubicBezTo>
                  <a:cubicBezTo>
                    <a:pt x="7777" y="30791"/>
                    <a:pt x="7384" y="31746"/>
                    <a:pt x="7665" y="32560"/>
                  </a:cubicBezTo>
                  <a:cubicBezTo>
                    <a:pt x="7974" y="33402"/>
                    <a:pt x="8928" y="33936"/>
                    <a:pt x="9743" y="34160"/>
                  </a:cubicBezTo>
                  <a:cubicBezTo>
                    <a:pt x="10047" y="34259"/>
                    <a:pt x="10487" y="34292"/>
                    <a:pt x="10940" y="34292"/>
                  </a:cubicBezTo>
                  <a:cubicBezTo>
                    <a:pt x="11780" y="34292"/>
                    <a:pt x="12667" y="34179"/>
                    <a:pt x="12831" y="34160"/>
                  </a:cubicBezTo>
                  <a:cubicBezTo>
                    <a:pt x="12943" y="34750"/>
                    <a:pt x="13055" y="35311"/>
                    <a:pt x="13140" y="35873"/>
                  </a:cubicBezTo>
                  <a:cubicBezTo>
                    <a:pt x="13476" y="37726"/>
                    <a:pt x="13673" y="39298"/>
                    <a:pt x="13785" y="40393"/>
                  </a:cubicBezTo>
                  <a:cubicBezTo>
                    <a:pt x="13813" y="40590"/>
                    <a:pt x="13841" y="40758"/>
                    <a:pt x="13870" y="40926"/>
                  </a:cubicBezTo>
                  <a:lnTo>
                    <a:pt x="10079" y="40926"/>
                  </a:lnTo>
                  <a:lnTo>
                    <a:pt x="11455" y="67934"/>
                  </a:lnTo>
                  <a:lnTo>
                    <a:pt x="17912" y="67934"/>
                  </a:lnTo>
                  <a:lnTo>
                    <a:pt x="19288" y="40926"/>
                  </a:lnTo>
                  <a:lnTo>
                    <a:pt x="15751" y="40926"/>
                  </a:lnTo>
                  <a:cubicBezTo>
                    <a:pt x="15779" y="40870"/>
                    <a:pt x="15807" y="40814"/>
                    <a:pt x="15835" y="40758"/>
                  </a:cubicBezTo>
                  <a:cubicBezTo>
                    <a:pt x="16312" y="39747"/>
                    <a:pt x="16986" y="38315"/>
                    <a:pt x="17716" y="36547"/>
                  </a:cubicBezTo>
                  <a:cubicBezTo>
                    <a:pt x="17940" y="35985"/>
                    <a:pt x="18193" y="35368"/>
                    <a:pt x="18418" y="34750"/>
                  </a:cubicBezTo>
                  <a:cubicBezTo>
                    <a:pt x="18620" y="34795"/>
                    <a:pt x="19909" y="35057"/>
                    <a:pt x="20874" y="35057"/>
                  </a:cubicBezTo>
                  <a:cubicBezTo>
                    <a:pt x="21111" y="35057"/>
                    <a:pt x="21329" y="35041"/>
                    <a:pt x="21506" y="35003"/>
                  </a:cubicBezTo>
                  <a:cubicBezTo>
                    <a:pt x="22320" y="34806"/>
                    <a:pt x="23303" y="34329"/>
                    <a:pt x="23668" y="33543"/>
                  </a:cubicBezTo>
                  <a:cubicBezTo>
                    <a:pt x="24033" y="32729"/>
                    <a:pt x="23724" y="31774"/>
                    <a:pt x="22853" y="31465"/>
                  </a:cubicBezTo>
                  <a:cubicBezTo>
                    <a:pt x="22709" y="31417"/>
                    <a:pt x="22555" y="31395"/>
                    <a:pt x="22395" y="31395"/>
                  </a:cubicBezTo>
                  <a:cubicBezTo>
                    <a:pt x="21245" y="31395"/>
                    <a:pt x="19767" y="32530"/>
                    <a:pt x="19176" y="33318"/>
                  </a:cubicBezTo>
                  <a:cubicBezTo>
                    <a:pt x="19148" y="33374"/>
                    <a:pt x="18783" y="34020"/>
                    <a:pt x="18558" y="34413"/>
                  </a:cubicBezTo>
                  <a:cubicBezTo>
                    <a:pt x="18642" y="34160"/>
                    <a:pt x="18726" y="33908"/>
                    <a:pt x="18839" y="33655"/>
                  </a:cubicBezTo>
                  <a:cubicBezTo>
                    <a:pt x="19035" y="33122"/>
                    <a:pt x="19204" y="32616"/>
                    <a:pt x="19400" y="32055"/>
                  </a:cubicBezTo>
                  <a:cubicBezTo>
                    <a:pt x="19484" y="31774"/>
                    <a:pt x="19569" y="31493"/>
                    <a:pt x="19653" y="31213"/>
                  </a:cubicBezTo>
                  <a:cubicBezTo>
                    <a:pt x="19737" y="30932"/>
                    <a:pt x="19793" y="30623"/>
                    <a:pt x="19878" y="30342"/>
                  </a:cubicBezTo>
                  <a:cubicBezTo>
                    <a:pt x="20018" y="29668"/>
                    <a:pt x="20158" y="28967"/>
                    <a:pt x="20271" y="28237"/>
                  </a:cubicBezTo>
                  <a:cubicBezTo>
                    <a:pt x="20699" y="28397"/>
                    <a:pt x="22197" y="28914"/>
                    <a:pt x="23066" y="28914"/>
                  </a:cubicBezTo>
                  <a:cubicBezTo>
                    <a:pt x="23109" y="28914"/>
                    <a:pt x="23151" y="28913"/>
                    <a:pt x="23190" y="28910"/>
                  </a:cubicBezTo>
                  <a:cubicBezTo>
                    <a:pt x="24033" y="28854"/>
                    <a:pt x="25071" y="28545"/>
                    <a:pt x="25577" y="27815"/>
                  </a:cubicBezTo>
                  <a:cubicBezTo>
                    <a:pt x="26054" y="27086"/>
                    <a:pt x="25886" y="26075"/>
                    <a:pt x="25071" y="25654"/>
                  </a:cubicBezTo>
                  <a:cubicBezTo>
                    <a:pt x="24845" y="25535"/>
                    <a:pt x="24583" y="25483"/>
                    <a:pt x="24302" y="25483"/>
                  </a:cubicBezTo>
                  <a:cubicBezTo>
                    <a:pt x="23192" y="25483"/>
                    <a:pt x="21791" y="26290"/>
                    <a:pt x="21141" y="26917"/>
                  </a:cubicBezTo>
                  <a:cubicBezTo>
                    <a:pt x="21085" y="26973"/>
                    <a:pt x="20579" y="27619"/>
                    <a:pt x="20327" y="27956"/>
                  </a:cubicBezTo>
                  <a:cubicBezTo>
                    <a:pt x="20383" y="27535"/>
                    <a:pt x="20439" y="27114"/>
                    <a:pt x="20495" y="26692"/>
                  </a:cubicBezTo>
                  <a:cubicBezTo>
                    <a:pt x="20664" y="25429"/>
                    <a:pt x="20776" y="24166"/>
                    <a:pt x="20888" y="22902"/>
                  </a:cubicBezTo>
                  <a:cubicBezTo>
                    <a:pt x="20944" y="22509"/>
                    <a:pt x="20972" y="22116"/>
                    <a:pt x="21029" y="21751"/>
                  </a:cubicBezTo>
                  <a:cubicBezTo>
                    <a:pt x="21164" y="21805"/>
                    <a:pt x="22960" y="22456"/>
                    <a:pt x="23922" y="22456"/>
                  </a:cubicBezTo>
                  <a:cubicBezTo>
                    <a:pt x="23960" y="22456"/>
                    <a:pt x="23997" y="22455"/>
                    <a:pt x="24033" y="22453"/>
                  </a:cubicBezTo>
                  <a:cubicBezTo>
                    <a:pt x="24875" y="22397"/>
                    <a:pt x="25942" y="22088"/>
                    <a:pt x="26419" y="21330"/>
                  </a:cubicBezTo>
                  <a:cubicBezTo>
                    <a:pt x="26896" y="20600"/>
                    <a:pt x="26728" y="19590"/>
                    <a:pt x="25914" y="19168"/>
                  </a:cubicBezTo>
                  <a:cubicBezTo>
                    <a:pt x="25695" y="19059"/>
                    <a:pt x="25444" y="19012"/>
                    <a:pt x="25174" y="19012"/>
                  </a:cubicBezTo>
                  <a:cubicBezTo>
                    <a:pt x="24059" y="19012"/>
                    <a:pt x="22639" y="19827"/>
                    <a:pt x="21983" y="20460"/>
                  </a:cubicBezTo>
                  <a:cubicBezTo>
                    <a:pt x="21927" y="20516"/>
                    <a:pt x="21197" y="21443"/>
                    <a:pt x="21029" y="21667"/>
                  </a:cubicBezTo>
                  <a:cubicBezTo>
                    <a:pt x="21113" y="20825"/>
                    <a:pt x="21225" y="19983"/>
                    <a:pt x="21337" y="19140"/>
                  </a:cubicBezTo>
                  <a:cubicBezTo>
                    <a:pt x="21534" y="17989"/>
                    <a:pt x="21759" y="16894"/>
                    <a:pt x="22067" y="15828"/>
                  </a:cubicBezTo>
                  <a:cubicBezTo>
                    <a:pt x="22147" y="15854"/>
                    <a:pt x="23941" y="16536"/>
                    <a:pt x="24941" y="16536"/>
                  </a:cubicBezTo>
                  <a:cubicBezTo>
                    <a:pt x="24996" y="16536"/>
                    <a:pt x="25049" y="16534"/>
                    <a:pt x="25099" y="16529"/>
                  </a:cubicBezTo>
                  <a:cubicBezTo>
                    <a:pt x="25942" y="16473"/>
                    <a:pt x="27009" y="16164"/>
                    <a:pt x="27486" y="15435"/>
                  </a:cubicBezTo>
                  <a:cubicBezTo>
                    <a:pt x="27963" y="14705"/>
                    <a:pt x="27795" y="13666"/>
                    <a:pt x="26980" y="13273"/>
                  </a:cubicBezTo>
                  <a:cubicBezTo>
                    <a:pt x="26754" y="13154"/>
                    <a:pt x="26492" y="13102"/>
                    <a:pt x="26211" y="13102"/>
                  </a:cubicBezTo>
                  <a:cubicBezTo>
                    <a:pt x="25101" y="13102"/>
                    <a:pt x="23700" y="13909"/>
                    <a:pt x="23050" y="14536"/>
                  </a:cubicBezTo>
                  <a:cubicBezTo>
                    <a:pt x="22994" y="14592"/>
                    <a:pt x="22208" y="15575"/>
                    <a:pt x="22095" y="15771"/>
                  </a:cubicBezTo>
                  <a:cubicBezTo>
                    <a:pt x="22095" y="15715"/>
                    <a:pt x="22123" y="15631"/>
                    <a:pt x="22123" y="15575"/>
                  </a:cubicBezTo>
                  <a:cubicBezTo>
                    <a:pt x="22488" y="14452"/>
                    <a:pt x="22966" y="13385"/>
                    <a:pt x="23443" y="12431"/>
                  </a:cubicBezTo>
                  <a:cubicBezTo>
                    <a:pt x="23724" y="11869"/>
                    <a:pt x="24033" y="11364"/>
                    <a:pt x="24341" y="10858"/>
                  </a:cubicBezTo>
                  <a:cubicBezTo>
                    <a:pt x="24706" y="11027"/>
                    <a:pt x="26363" y="11841"/>
                    <a:pt x="27233" y="11869"/>
                  </a:cubicBezTo>
                  <a:cubicBezTo>
                    <a:pt x="27284" y="11871"/>
                    <a:pt x="27336" y="11872"/>
                    <a:pt x="27388" y="11872"/>
                  </a:cubicBezTo>
                  <a:cubicBezTo>
                    <a:pt x="28202" y="11872"/>
                    <a:pt x="29176" y="11660"/>
                    <a:pt x="29704" y="11027"/>
                  </a:cubicBezTo>
                  <a:cubicBezTo>
                    <a:pt x="30265" y="10353"/>
                    <a:pt x="30209" y="9314"/>
                    <a:pt x="29451" y="8809"/>
                  </a:cubicBezTo>
                  <a:cubicBezTo>
                    <a:pt x="29170" y="8631"/>
                    <a:pt x="28816" y="8557"/>
                    <a:pt x="28431" y="8557"/>
                  </a:cubicBezTo>
                  <a:cubicBezTo>
                    <a:pt x="27359" y="8557"/>
                    <a:pt x="26049" y="9134"/>
                    <a:pt x="25408" y="9651"/>
                  </a:cubicBezTo>
                  <a:cubicBezTo>
                    <a:pt x="25352" y="9707"/>
                    <a:pt x="24903" y="10156"/>
                    <a:pt x="24594" y="10465"/>
                  </a:cubicBezTo>
                  <a:cubicBezTo>
                    <a:pt x="24734" y="10241"/>
                    <a:pt x="24875" y="10016"/>
                    <a:pt x="25015" y="9791"/>
                  </a:cubicBezTo>
                  <a:cubicBezTo>
                    <a:pt x="25549" y="9005"/>
                    <a:pt x="26082" y="8304"/>
                    <a:pt x="26559" y="7714"/>
                  </a:cubicBezTo>
                  <a:cubicBezTo>
                    <a:pt x="26840" y="7349"/>
                    <a:pt x="27093" y="7040"/>
                    <a:pt x="27317" y="6759"/>
                  </a:cubicBezTo>
                  <a:cubicBezTo>
                    <a:pt x="27767" y="6759"/>
                    <a:pt x="29535" y="6703"/>
                    <a:pt x="30321" y="6338"/>
                  </a:cubicBezTo>
                  <a:cubicBezTo>
                    <a:pt x="31079" y="5973"/>
                    <a:pt x="31950" y="5328"/>
                    <a:pt x="32146" y="4457"/>
                  </a:cubicBezTo>
                  <a:cubicBezTo>
                    <a:pt x="32315" y="3587"/>
                    <a:pt x="31809" y="2717"/>
                    <a:pt x="30883" y="2604"/>
                  </a:cubicBezTo>
                  <a:cubicBezTo>
                    <a:pt x="30844" y="2601"/>
                    <a:pt x="30805" y="2599"/>
                    <a:pt x="30766" y="2599"/>
                  </a:cubicBezTo>
                  <a:cubicBezTo>
                    <a:pt x="29555" y="2599"/>
                    <a:pt x="28145" y="4236"/>
                    <a:pt x="27710" y="5215"/>
                  </a:cubicBezTo>
                  <a:cubicBezTo>
                    <a:pt x="27654" y="5300"/>
                    <a:pt x="27205" y="6759"/>
                    <a:pt x="27233" y="6759"/>
                  </a:cubicBezTo>
                  <a:lnTo>
                    <a:pt x="27261" y="6759"/>
                  </a:lnTo>
                  <a:cubicBezTo>
                    <a:pt x="27009" y="7040"/>
                    <a:pt x="26756" y="7321"/>
                    <a:pt x="26503" y="7658"/>
                  </a:cubicBezTo>
                  <a:cubicBezTo>
                    <a:pt x="25998" y="8247"/>
                    <a:pt x="25464" y="8949"/>
                    <a:pt x="24903" y="9735"/>
                  </a:cubicBezTo>
                  <a:cubicBezTo>
                    <a:pt x="24369" y="10493"/>
                    <a:pt x="23780" y="11364"/>
                    <a:pt x="23275" y="12346"/>
                  </a:cubicBezTo>
                  <a:cubicBezTo>
                    <a:pt x="22741" y="13301"/>
                    <a:pt x="22236" y="14340"/>
                    <a:pt x="21871" y="15491"/>
                  </a:cubicBezTo>
                  <a:lnTo>
                    <a:pt x="21843" y="15547"/>
                  </a:lnTo>
                  <a:cubicBezTo>
                    <a:pt x="21871" y="15154"/>
                    <a:pt x="21843" y="14143"/>
                    <a:pt x="21843" y="14059"/>
                  </a:cubicBezTo>
                  <a:cubicBezTo>
                    <a:pt x="21702" y="12936"/>
                    <a:pt x="20748" y="10858"/>
                    <a:pt x="19513" y="10634"/>
                  </a:cubicBezTo>
                  <a:cubicBezTo>
                    <a:pt x="19422" y="10617"/>
                    <a:pt x="19333" y="10609"/>
                    <a:pt x="19246" y="10609"/>
                  </a:cubicBezTo>
                  <a:cubicBezTo>
                    <a:pt x="18473" y="10609"/>
                    <a:pt x="17876" y="11255"/>
                    <a:pt x="17800" y="12037"/>
                  </a:cubicBezTo>
                  <a:cubicBezTo>
                    <a:pt x="17716" y="12936"/>
                    <a:pt x="18361" y="13806"/>
                    <a:pt x="19007" y="14368"/>
                  </a:cubicBezTo>
                  <a:cubicBezTo>
                    <a:pt x="19709" y="15013"/>
                    <a:pt x="21674" y="15631"/>
                    <a:pt x="21815" y="15659"/>
                  </a:cubicBezTo>
                  <a:cubicBezTo>
                    <a:pt x="21478" y="16754"/>
                    <a:pt x="21197" y="17905"/>
                    <a:pt x="21001" y="19084"/>
                  </a:cubicBezTo>
                  <a:cubicBezTo>
                    <a:pt x="20860" y="19758"/>
                    <a:pt x="20776" y="20432"/>
                    <a:pt x="20692" y="21134"/>
                  </a:cubicBezTo>
                  <a:cubicBezTo>
                    <a:pt x="20664" y="20797"/>
                    <a:pt x="20664" y="20516"/>
                    <a:pt x="20664" y="20488"/>
                  </a:cubicBezTo>
                  <a:cubicBezTo>
                    <a:pt x="20523" y="19365"/>
                    <a:pt x="19597" y="17287"/>
                    <a:pt x="18333" y="17063"/>
                  </a:cubicBezTo>
                  <a:cubicBezTo>
                    <a:pt x="18246" y="17046"/>
                    <a:pt x="18159" y="17038"/>
                    <a:pt x="18074" y="17038"/>
                  </a:cubicBezTo>
                  <a:cubicBezTo>
                    <a:pt x="17317" y="17038"/>
                    <a:pt x="16697" y="17684"/>
                    <a:pt x="16621" y="18467"/>
                  </a:cubicBezTo>
                  <a:cubicBezTo>
                    <a:pt x="16565" y="19365"/>
                    <a:pt x="17210" y="20235"/>
                    <a:pt x="17828" y="20797"/>
                  </a:cubicBezTo>
                  <a:cubicBezTo>
                    <a:pt x="18446" y="21358"/>
                    <a:pt x="20130" y="21920"/>
                    <a:pt x="20551" y="22060"/>
                  </a:cubicBezTo>
                  <a:cubicBezTo>
                    <a:pt x="20523" y="22341"/>
                    <a:pt x="20495" y="22594"/>
                    <a:pt x="20467" y="22846"/>
                  </a:cubicBezTo>
                  <a:cubicBezTo>
                    <a:pt x="20299" y="24110"/>
                    <a:pt x="20158" y="25373"/>
                    <a:pt x="19990" y="26608"/>
                  </a:cubicBezTo>
                  <a:cubicBezTo>
                    <a:pt x="19934" y="27057"/>
                    <a:pt x="19849" y="27479"/>
                    <a:pt x="19765" y="27900"/>
                  </a:cubicBezTo>
                  <a:cubicBezTo>
                    <a:pt x="19765" y="27619"/>
                    <a:pt x="19765" y="27366"/>
                    <a:pt x="19765" y="27338"/>
                  </a:cubicBezTo>
                  <a:cubicBezTo>
                    <a:pt x="19597" y="26215"/>
                    <a:pt x="18670" y="24166"/>
                    <a:pt x="17435" y="23941"/>
                  </a:cubicBezTo>
                  <a:cubicBezTo>
                    <a:pt x="17344" y="23924"/>
                    <a:pt x="17255" y="23916"/>
                    <a:pt x="17168" y="23916"/>
                  </a:cubicBezTo>
                  <a:cubicBezTo>
                    <a:pt x="16391" y="23916"/>
                    <a:pt x="15773" y="24560"/>
                    <a:pt x="15722" y="25317"/>
                  </a:cubicBezTo>
                  <a:cubicBezTo>
                    <a:pt x="15638" y="26215"/>
                    <a:pt x="16284" y="27114"/>
                    <a:pt x="16902" y="27647"/>
                  </a:cubicBezTo>
                  <a:cubicBezTo>
                    <a:pt x="17519" y="28209"/>
                    <a:pt x="19035" y="28714"/>
                    <a:pt x="19569" y="28910"/>
                  </a:cubicBezTo>
                  <a:cubicBezTo>
                    <a:pt x="19484" y="29332"/>
                    <a:pt x="19400" y="29753"/>
                    <a:pt x="19288" y="30174"/>
                  </a:cubicBezTo>
                  <a:cubicBezTo>
                    <a:pt x="19204" y="30455"/>
                    <a:pt x="19148" y="30735"/>
                    <a:pt x="19035" y="31016"/>
                  </a:cubicBezTo>
                  <a:cubicBezTo>
                    <a:pt x="18951" y="31297"/>
                    <a:pt x="18867" y="31578"/>
                    <a:pt x="18783" y="31858"/>
                  </a:cubicBezTo>
                  <a:cubicBezTo>
                    <a:pt x="18586" y="32364"/>
                    <a:pt x="18390" y="32897"/>
                    <a:pt x="18193" y="33402"/>
                  </a:cubicBezTo>
                  <a:cubicBezTo>
                    <a:pt x="18053" y="33767"/>
                    <a:pt x="17940" y="34104"/>
                    <a:pt x="17800" y="34413"/>
                  </a:cubicBezTo>
                  <a:cubicBezTo>
                    <a:pt x="17856" y="33992"/>
                    <a:pt x="17968" y="33150"/>
                    <a:pt x="17968" y="33065"/>
                  </a:cubicBezTo>
                  <a:cubicBezTo>
                    <a:pt x="17997" y="32336"/>
                    <a:pt x="17744" y="31100"/>
                    <a:pt x="17210" y="30258"/>
                  </a:cubicBezTo>
                  <a:cubicBezTo>
                    <a:pt x="17210" y="30146"/>
                    <a:pt x="17210" y="30033"/>
                    <a:pt x="17182" y="29921"/>
                  </a:cubicBezTo>
                  <a:cubicBezTo>
                    <a:pt x="17061" y="29194"/>
                    <a:pt x="16437" y="28613"/>
                    <a:pt x="15708" y="28613"/>
                  </a:cubicBezTo>
                  <a:cubicBezTo>
                    <a:pt x="15594" y="28613"/>
                    <a:pt x="15476" y="28627"/>
                    <a:pt x="15357" y="28658"/>
                  </a:cubicBezTo>
                  <a:cubicBezTo>
                    <a:pt x="14150" y="28995"/>
                    <a:pt x="13364" y="31128"/>
                    <a:pt x="13308" y="32251"/>
                  </a:cubicBezTo>
                  <a:cubicBezTo>
                    <a:pt x="13308" y="32307"/>
                    <a:pt x="13364" y="33037"/>
                    <a:pt x="13392" y="33487"/>
                  </a:cubicBezTo>
                  <a:cubicBezTo>
                    <a:pt x="13336" y="33234"/>
                    <a:pt x="13280" y="32981"/>
                    <a:pt x="13196" y="32700"/>
                  </a:cubicBezTo>
                  <a:cubicBezTo>
                    <a:pt x="13083" y="32167"/>
                    <a:pt x="12943" y="31634"/>
                    <a:pt x="12775" y="31044"/>
                  </a:cubicBezTo>
                  <a:cubicBezTo>
                    <a:pt x="12690" y="30791"/>
                    <a:pt x="12606" y="30511"/>
                    <a:pt x="12522" y="30230"/>
                  </a:cubicBezTo>
                  <a:cubicBezTo>
                    <a:pt x="12466" y="29949"/>
                    <a:pt x="12325" y="29668"/>
                    <a:pt x="12241" y="29360"/>
                  </a:cubicBezTo>
                  <a:cubicBezTo>
                    <a:pt x="11989" y="28714"/>
                    <a:pt x="11708" y="28068"/>
                    <a:pt x="11427" y="27394"/>
                  </a:cubicBezTo>
                  <a:cubicBezTo>
                    <a:pt x="11904" y="27282"/>
                    <a:pt x="13561" y="26861"/>
                    <a:pt x="14234" y="26356"/>
                  </a:cubicBezTo>
                  <a:cubicBezTo>
                    <a:pt x="14908" y="25850"/>
                    <a:pt x="15610" y="25008"/>
                    <a:pt x="15610" y="24110"/>
                  </a:cubicBezTo>
                  <a:cubicBezTo>
                    <a:pt x="15584" y="23297"/>
                    <a:pt x="14995" y="22583"/>
                    <a:pt x="14163" y="22583"/>
                  </a:cubicBezTo>
                  <a:cubicBezTo>
                    <a:pt x="14104" y="22583"/>
                    <a:pt x="14043" y="22586"/>
                    <a:pt x="13982" y="22594"/>
                  </a:cubicBezTo>
                  <a:cubicBezTo>
                    <a:pt x="12747" y="22734"/>
                    <a:pt x="11652" y="24727"/>
                    <a:pt x="11427" y="25822"/>
                  </a:cubicBezTo>
                  <a:cubicBezTo>
                    <a:pt x="11427" y="25878"/>
                    <a:pt x="11343" y="26692"/>
                    <a:pt x="11315" y="27142"/>
                  </a:cubicBezTo>
                  <a:cubicBezTo>
                    <a:pt x="11118" y="26749"/>
                    <a:pt x="10950" y="26356"/>
                    <a:pt x="10753" y="25963"/>
                  </a:cubicBezTo>
                  <a:cubicBezTo>
                    <a:pt x="10192" y="24840"/>
                    <a:pt x="9602" y="23717"/>
                    <a:pt x="9013" y="22594"/>
                  </a:cubicBezTo>
                  <a:cubicBezTo>
                    <a:pt x="8816" y="22257"/>
                    <a:pt x="8648" y="21920"/>
                    <a:pt x="8451" y="21555"/>
                  </a:cubicBezTo>
                  <a:cubicBezTo>
                    <a:pt x="8620" y="21527"/>
                    <a:pt x="10613" y="21078"/>
                    <a:pt x="11371" y="20488"/>
                  </a:cubicBezTo>
                  <a:cubicBezTo>
                    <a:pt x="12045" y="19983"/>
                    <a:pt x="12747" y="19140"/>
                    <a:pt x="12747" y="18242"/>
                  </a:cubicBezTo>
                  <a:cubicBezTo>
                    <a:pt x="12747" y="17418"/>
                    <a:pt x="12117" y="16719"/>
                    <a:pt x="11263" y="16719"/>
                  </a:cubicBezTo>
                  <a:cubicBezTo>
                    <a:pt x="11216" y="16719"/>
                    <a:pt x="11167" y="16722"/>
                    <a:pt x="11118" y="16726"/>
                  </a:cubicBezTo>
                  <a:cubicBezTo>
                    <a:pt x="9883" y="16866"/>
                    <a:pt x="8788" y="18860"/>
                    <a:pt x="8563" y="19955"/>
                  </a:cubicBezTo>
                  <a:cubicBezTo>
                    <a:pt x="8535" y="20039"/>
                    <a:pt x="8451" y="21218"/>
                    <a:pt x="8423" y="21499"/>
                  </a:cubicBezTo>
                  <a:cubicBezTo>
                    <a:pt x="8030" y="20741"/>
                    <a:pt x="7637" y="19983"/>
                    <a:pt x="7300" y="19225"/>
                  </a:cubicBezTo>
                  <a:cubicBezTo>
                    <a:pt x="6823" y="18158"/>
                    <a:pt x="6402" y="17091"/>
                    <a:pt x="6065" y="16052"/>
                  </a:cubicBezTo>
                  <a:cubicBezTo>
                    <a:pt x="6149" y="16024"/>
                    <a:pt x="8226" y="15547"/>
                    <a:pt x="9013" y="14957"/>
                  </a:cubicBezTo>
                  <a:cubicBezTo>
                    <a:pt x="9658" y="14452"/>
                    <a:pt x="10360" y="13610"/>
                    <a:pt x="10360" y="12739"/>
                  </a:cubicBezTo>
                  <a:cubicBezTo>
                    <a:pt x="10360" y="11914"/>
                    <a:pt x="9728" y="11189"/>
                    <a:pt x="8896" y="11189"/>
                  </a:cubicBezTo>
                  <a:cubicBezTo>
                    <a:pt x="8851" y="11189"/>
                    <a:pt x="8806" y="11191"/>
                    <a:pt x="8760" y="11195"/>
                  </a:cubicBezTo>
                  <a:cubicBezTo>
                    <a:pt x="7497" y="11336"/>
                    <a:pt x="6430" y="13329"/>
                    <a:pt x="6177" y="14424"/>
                  </a:cubicBezTo>
                  <a:cubicBezTo>
                    <a:pt x="6177" y="14508"/>
                    <a:pt x="6065" y="15771"/>
                    <a:pt x="6065" y="15996"/>
                  </a:cubicBezTo>
                  <a:cubicBezTo>
                    <a:pt x="6037" y="15940"/>
                    <a:pt x="6009" y="15884"/>
                    <a:pt x="5981" y="15799"/>
                  </a:cubicBezTo>
                  <a:cubicBezTo>
                    <a:pt x="5644" y="14677"/>
                    <a:pt x="5475" y="13525"/>
                    <a:pt x="5363" y="12459"/>
                  </a:cubicBezTo>
                  <a:cubicBezTo>
                    <a:pt x="5279" y="11841"/>
                    <a:pt x="5251" y="11223"/>
                    <a:pt x="5223" y="10662"/>
                  </a:cubicBezTo>
                  <a:cubicBezTo>
                    <a:pt x="5644" y="10606"/>
                    <a:pt x="7440" y="10353"/>
                    <a:pt x="8198" y="9904"/>
                  </a:cubicBezTo>
                  <a:cubicBezTo>
                    <a:pt x="8900" y="9483"/>
                    <a:pt x="9714" y="8725"/>
                    <a:pt x="9799" y="7826"/>
                  </a:cubicBezTo>
                  <a:cubicBezTo>
                    <a:pt x="9883" y="6956"/>
                    <a:pt x="9265" y="6142"/>
                    <a:pt x="8367" y="6142"/>
                  </a:cubicBezTo>
                  <a:cubicBezTo>
                    <a:pt x="7104" y="6142"/>
                    <a:pt x="5812" y="7995"/>
                    <a:pt x="5447" y="9062"/>
                  </a:cubicBezTo>
                  <a:cubicBezTo>
                    <a:pt x="5447" y="9118"/>
                    <a:pt x="5307" y="9735"/>
                    <a:pt x="5223" y="10185"/>
                  </a:cubicBezTo>
                  <a:cubicBezTo>
                    <a:pt x="5223" y="9932"/>
                    <a:pt x="5223" y="9651"/>
                    <a:pt x="5223" y="9398"/>
                  </a:cubicBezTo>
                  <a:cubicBezTo>
                    <a:pt x="5223" y="8444"/>
                    <a:pt x="5279" y="7574"/>
                    <a:pt x="5335" y="6787"/>
                  </a:cubicBezTo>
                  <a:cubicBezTo>
                    <a:pt x="5363" y="6366"/>
                    <a:pt x="5419" y="5973"/>
                    <a:pt x="5447" y="5608"/>
                  </a:cubicBezTo>
                  <a:cubicBezTo>
                    <a:pt x="5812" y="5356"/>
                    <a:pt x="7272" y="4317"/>
                    <a:pt x="7721" y="3587"/>
                  </a:cubicBezTo>
                  <a:cubicBezTo>
                    <a:pt x="8170" y="2857"/>
                    <a:pt x="8535" y="1818"/>
                    <a:pt x="8198" y="1004"/>
                  </a:cubicBezTo>
                  <a:cubicBezTo>
                    <a:pt x="7970" y="403"/>
                    <a:pt x="7406" y="1"/>
                    <a:pt x="67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4156;p64">
              <a:extLst>
                <a:ext uri="{FF2B5EF4-FFF2-40B4-BE49-F238E27FC236}">
                  <a16:creationId xmlns:a16="http://schemas.microsoft.com/office/drawing/2014/main" id="{8FA3ED6D-E12C-F9FA-E5AA-3C68EE5227CC}"/>
                </a:ext>
              </a:extLst>
            </p:cNvPr>
            <p:cNvSpPr/>
            <p:nvPr/>
          </p:nvSpPr>
          <p:spPr>
            <a:xfrm>
              <a:off x="2360625" y="3503225"/>
              <a:ext cx="95475" cy="140375"/>
            </a:xfrm>
            <a:custGeom>
              <a:avLst/>
              <a:gdLst/>
              <a:ahLst/>
              <a:cxnLst/>
              <a:rect l="l" t="t" r="r" b="b"/>
              <a:pathLst>
                <a:path w="3819" h="5615" extrusionOk="0">
                  <a:moveTo>
                    <a:pt x="1726" y="0"/>
                  </a:moveTo>
                  <a:cubicBezTo>
                    <a:pt x="1103" y="0"/>
                    <a:pt x="522" y="423"/>
                    <a:pt x="309" y="1039"/>
                  </a:cubicBezTo>
                  <a:cubicBezTo>
                    <a:pt x="1" y="1881"/>
                    <a:pt x="366" y="2891"/>
                    <a:pt x="843" y="3593"/>
                  </a:cubicBezTo>
                  <a:cubicBezTo>
                    <a:pt x="1376" y="4436"/>
                    <a:pt x="3229" y="5615"/>
                    <a:pt x="3229" y="5615"/>
                  </a:cubicBezTo>
                  <a:cubicBezTo>
                    <a:pt x="3257" y="5615"/>
                    <a:pt x="3650" y="4127"/>
                    <a:pt x="3650" y="4043"/>
                  </a:cubicBezTo>
                  <a:cubicBezTo>
                    <a:pt x="3819" y="2920"/>
                    <a:pt x="3454" y="674"/>
                    <a:pt x="2331" y="140"/>
                  </a:cubicBezTo>
                  <a:cubicBezTo>
                    <a:pt x="2132" y="44"/>
                    <a:pt x="1927" y="0"/>
                    <a:pt x="17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4157;p64">
              <a:extLst>
                <a:ext uri="{FF2B5EF4-FFF2-40B4-BE49-F238E27FC236}">
                  <a16:creationId xmlns:a16="http://schemas.microsoft.com/office/drawing/2014/main" id="{2C40D089-6BFD-96ED-FD79-4AA1919CF638}"/>
                </a:ext>
              </a:extLst>
            </p:cNvPr>
            <p:cNvSpPr/>
            <p:nvPr/>
          </p:nvSpPr>
          <p:spPr>
            <a:xfrm>
              <a:off x="3864725" y="5031175"/>
              <a:ext cx="1179875" cy="346750"/>
            </a:xfrm>
            <a:custGeom>
              <a:avLst/>
              <a:gdLst/>
              <a:ahLst/>
              <a:cxnLst/>
              <a:rect l="l" t="t" r="r" b="b"/>
              <a:pathLst>
                <a:path w="47195" h="13870" extrusionOk="0">
                  <a:moveTo>
                    <a:pt x="23584" y="1"/>
                  </a:moveTo>
                  <a:cubicBezTo>
                    <a:pt x="10557" y="1"/>
                    <a:pt x="1" y="3117"/>
                    <a:pt x="1" y="6935"/>
                  </a:cubicBezTo>
                  <a:cubicBezTo>
                    <a:pt x="1" y="10753"/>
                    <a:pt x="10557" y="13869"/>
                    <a:pt x="23584" y="13869"/>
                  </a:cubicBezTo>
                  <a:cubicBezTo>
                    <a:pt x="36610" y="13869"/>
                    <a:pt x="47194" y="10753"/>
                    <a:pt x="47194" y="6935"/>
                  </a:cubicBezTo>
                  <a:cubicBezTo>
                    <a:pt x="47194" y="3117"/>
                    <a:pt x="36610" y="1"/>
                    <a:pt x="235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4158;p64">
              <a:extLst>
                <a:ext uri="{FF2B5EF4-FFF2-40B4-BE49-F238E27FC236}">
                  <a16:creationId xmlns:a16="http://schemas.microsoft.com/office/drawing/2014/main" id="{A2C81318-373B-F942-6121-E3149079D80E}"/>
                </a:ext>
              </a:extLst>
            </p:cNvPr>
            <p:cNvSpPr/>
            <p:nvPr/>
          </p:nvSpPr>
          <p:spPr>
            <a:xfrm>
              <a:off x="3864725" y="5031175"/>
              <a:ext cx="1179875" cy="346750"/>
            </a:xfrm>
            <a:custGeom>
              <a:avLst/>
              <a:gdLst/>
              <a:ahLst/>
              <a:cxnLst/>
              <a:rect l="l" t="t" r="r" b="b"/>
              <a:pathLst>
                <a:path w="47195" h="13870" extrusionOk="0">
                  <a:moveTo>
                    <a:pt x="23584" y="1"/>
                  </a:moveTo>
                  <a:cubicBezTo>
                    <a:pt x="10557" y="1"/>
                    <a:pt x="1" y="3117"/>
                    <a:pt x="1" y="6935"/>
                  </a:cubicBezTo>
                  <a:cubicBezTo>
                    <a:pt x="1" y="10753"/>
                    <a:pt x="10557" y="13869"/>
                    <a:pt x="23584" y="13869"/>
                  </a:cubicBezTo>
                  <a:cubicBezTo>
                    <a:pt x="36610" y="13869"/>
                    <a:pt x="47194" y="10753"/>
                    <a:pt x="47194" y="6935"/>
                  </a:cubicBezTo>
                  <a:cubicBezTo>
                    <a:pt x="47194" y="3117"/>
                    <a:pt x="36610" y="1"/>
                    <a:pt x="23584" y="1"/>
                  </a:cubicBezTo>
                  <a:close/>
                </a:path>
              </a:pathLst>
            </a:custGeom>
            <a:solidFill>
              <a:srgbClr val="BAD2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4159;p64">
              <a:extLst>
                <a:ext uri="{FF2B5EF4-FFF2-40B4-BE49-F238E27FC236}">
                  <a16:creationId xmlns:a16="http://schemas.microsoft.com/office/drawing/2014/main" id="{DEA7E2C2-582A-BBE2-9681-16DF98DE4C0F}"/>
                </a:ext>
              </a:extLst>
            </p:cNvPr>
            <p:cNvSpPr/>
            <p:nvPr/>
          </p:nvSpPr>
          <p:spPr>
            <a:xfrm>
              <a:off x="4084425" y="2377175"/>
              <a:ext cx="392350" cy="435425"/>
            </a:xfrm>
            <a:custGeom>
              <a:avLst/>
              <a:gdLst/>
              <a:ahLst/>
              <a:cxnLst/>
              <a:rect l="l" t="t" r="r" b="b"/>
              <a:pathLst>
                <a:path w="15694" h="17417" extrusionOk="0">
                  <a:moveTo>
                    <a:pt x="7946" y="0"/>
                  </a:moveTo>
                  <a:cubicBezTo>
                    <a:pt x="5367" y="0"/>
                    <a:pt x="3225" y="1790"/>
                    <a:pt x="2162" y="2958"/>
                  </a:cubicBezTo>
                  <a:cubicBezTo>
                    <a:pt x="1011" y="4249"/>
                    <a:pt x="1769" y="6748"/>
                    <a:pt x="1657" y="7253"/>
                  </a:cubicBezTo>
                  <a:cubicBezTo>
                    <a:pt x="1516" y="7759"/>
                    <a:pt x="0" y="9415"/>
                    <a:pt x="56" y="9920"/>
                  </a:cubicBezTo>
                  <a:cubicBezTo>
                    <a:pt x="113" y="10426"/>
                    <a:pt x="871" y="10510"/>
                    <a:pt x="871" y="10510"/>
                  </a:cubicBezTo>
                  <a:cubicBezTo>
                    <a:pt x="871" y="10510"/>
                    <a:pt x="1516" y="13486"/>
                    <a:pt x="1909" y="14216"/>
                  </a:cubicBezTo>
                  <a:cubicBezTo>
                    <a:pt x="2274" y="14918"/>
                    <a:pt x="3313" y="15030"/>
                    <a:pt x="3678" y="15030"/>
                  </a:cubicBezTo>
                  <a:cubicBezTo>
                    <a:pt x="4071" y="15030"/>
                    <a:pt x="4464" y="15339"/>
                    <a:pt x="4464" y="15339"/>
                  </a:cubicBezTo>
                  <a:lnTo>
                    <a:pt x="5054" y="17416"/>
                  </a:lnTo>
                  <a:lnTo>
                    <a:pt x="13785" y="15423"/>
                  </a:lnTo>
                  <a:lnTo>
                    <a:pt x="13504" y="12531"/>
                  </a:lnTo>
                  <a:cubicBezTo>
                    <a:pt x="13504" y="12531"/>
                    <a:pt x="15694" y="9668"/>
                    <a:pt x="15497" y="6860"/>
                  </a:cubicBezTo>
                  <a:cubicBezTo>
                    <a:pt x="15301" y="4053"/>
                    <a:pt x="13083" y="2649"/>
                    <a:pt x="13083" y="2649"/>
                  </a:cubicBezTo>
                  <a:cubicBezTo>
                    <a:pt x="13083" y="2649"/>
                    <a:pt x="11483" y="347"/>
                    <a:pt x="8591" y="38"/>
                  </a:cubicBezTo>
                  <a:cubicBezTo>
                    <a:pt x="8373" y="12"/>
                    <a:pt x="8158" y="0"/>
                    <a:pt x="79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4160;p64">
              <a:extLst>
                <a:ext uri="{FF2B5EF4-FFF2-40B4-BE49-F238E27FC236}">
                  <a16:creationId xmlns:a16="http://schemas.microsoft.com/office/drawing/2014/main" id="{CAA94360-3D0D-734C-0292-E983664BF72B}"/>
                </a:ext>
              </a:extLst>
            </p:cNvPr>
            <p:cNvSpPr/>
            <p:nvPr/>
          </p:nvSpPr>
          <p:spPr>
            <a:xfrm>
              <a:off x="4079500" y="2371100"/>
              <a:ext cx="398700" cy="447250"/>
            </a:xfrm>
            <a:custGeom>
              <a:avLst/>
              <a:gdLst/>
              <a:ahLst/>
              <a:cxnLst/>
              <a:rect l="l" t="t" r="r" b="b"/>
              <a:pathLst>
                <a:path w="15948" h="17890" extrusionOk="0">
                  <a:moveTo>
                    <a:pt x="8170" y="477"/>
                  </a:moveTo>
                  <a:cubicBezTo>
                    <a:pt x="8367" y="477"/>
                    <a:pt x="8564" y="477"/>
                    <a:pt x="8788" y="506"/>
                  </a:cubicBezTo>
                  <a:cubicBezTo>
                    <a:pt x="10164" y="674"/>
                    <a:pt x="11231" y="1292"/>
                    <a:pt x="11961" y="1881"/>
                  </a:cubicBezTo>
                  <a:cubicBezTo>
                    <a:pt x="12326" y="2190"/>
                    <a:pt x="12606" y="2471"/>
                    <a:pt x="12803" y="2695"/>
                  </a:cubicBezTo>
                  <a:cubicBezTo>
                    <a:pt x="12887" y="2780"/>
                    <a:pt x="12971" y="2864"/>
                    <a:pt x="12999" y="2948"/>
                  </a:cubicBezTo>
                  <a:lnTo>
                    <a:pt x="13055" y="3004"/>
                  </a:lnTo>
                  <a:lnTo>
                    <a:pt x="13084" y="3032"/>
                  </a:lnTo>
                  <a:lnTo>
                    <a:pt x="13140" y="3088"/>
                  </a:lnTo>
                  <a:lnTo>
                    <a:pt x="13168" y="3116"/>
                  </a:lnTo>
                  <a:cubicBezTo>
                    <a:pt x="13280" y="3173"/>
                    <a:pt x="13813" y="3566"/>
                    <a:pt x="14347" y="4211"/>
                  </a:cubicBezTo>
                  <a:cubicBezTo>
                    <a:pt x="14852" y="4885"/>
                    <a:pt x="15386" y="5868"/>
                    <a:pt x="15470" y="7131"/>
                  </a:cubicBezTo>
                  <a:cubicBezTo>
                    <a:pt x="15470" y="7243"/>
                    <a:pt x="15470" y="7356"/>
                    <a:pt x="15470" y="7468"/>
                  </a:cubicBezTo>
                  <a:cubicBezTo>
                    <a:pt x="15470" y="8760"/>
                    <a:pt x="14993" y="10051"/>
                    <a:pt x="14487" y="11034"/>
                  </a:cubicBezTo>
                  <a:cubicBezTo>
                    <a:pt x="14263" y="11511"/>
                    <a:pt x="14010" y="11932"/>
                    <a:pt x="13842" y="12213"/>
                  </a:cubicBezTo>
                  <a:cubicBezTo>
                    <a:pt x="13729" y="12353"/>
                    <a:pt x="13673" y="12465"/>
                    <a:pt x="13617" y="12522"/>
                  </a:cubicBezTo>
                  <a:lnTo>
                    <a:pt x="13561" y="12606"/>
                  </a:lnTo>
                  <a:lnTo>
                    <a:pt x="13533" y="12634"/>
                  </a:lnTo>
                  <a:cubicBezTo>
                    <a:pt x="13505" y="12690"/>
                    <a:pt x="13477" y="12746"/>
                    <a:pt x="13477" y="12802"/>
                  </a:cubicBezTo>
                  <a:lnTo>
                    <a:pt x="13729" y="15469"/>
                  </a:lnTo>
                  <a:lnTo>
                    <a:pt x="5391" y="17378"/>
                  </a:lnTo>
                  <a:lnTo>
                    <a:pt x="4886" y="15526"/>
                  </a:lnTo>
                  <a:cubicBezTo>
                    <a:pt x="4858" y="15469"/>
                    <a:pt x="4830" y="15413"/>
                    <a:pt x="4801" y="15385"/>
                  </a:cubicBezTo>
                  <a:cubicBezTo>
                    <a:pt x="4773" y="15385"/>
                    <a:pt x="4689" y="15301"/>
                    <a:pt x="4521" y="15217"/>
                  </a:cubicBezTo>
                  <a:cubicBezTo>
                    <a:pt x="4352" y="15132"/>
                    <a:pt x="4128" y="15048"/>
                    <a:pt x="3875" y="15048"/>
                  </a:cubicBezTo>
                  <a:cubicBezTo>
                    <a:pt x="3707" y="15048"/>
                    <a:pt x="3398" y="15020"/>
                    <a:pt x="3061" y="14908"/>
                  </a:cubicBezTo>
                  <a:cubicBezTo>
                    <a:pt x="2752" y="14796"/>
                    <a:pt x="2443" y="14599"/>
                    <a:pt x="2303" y="14346"/>
                  </a:cubicBezTo>
                  <a:cubicBezTo>
                    <a:pt x="2219" y="14178"/>
                    <a:pt x="2106" y="13869"/>
                    <a:pt x="1994" y="13504"/>
                  </a:cubicBezTo>
                  <a:cubicBezTo>
                    <a:pt x="1826" y="12943"/>
                    <a:pt x="1657" y="12241"/>
                    <a:pt x="1517" y="11679"/>
                  </a:cubicBezTo>
                  <a:cubicBezTo>
                    <a:pt x="1404" y="11118"/>
                    <a:pt x="1320" y="10697"/>
                    <a:pt x="1292" y="10697"/>
                  </a:cubicBezTo>
                  <a:cubicBezTo>
                    <a:pt x="1292" y="10584"/>
                    <a:pt x="1208" y="10528"/>
                    <a:pt x="1096" y="10500"/>
                  </a:cubicBezTo>
                  <a:cubicBezTo>
                    <a:pt x="1068" y="10500"/>
                    <a:pt x="899" y="10472"/>
                    <a:pt x="731" y="10416"/>
                  </a:cubicBezTo>
                  <a:cubicBezTo>
                    <a:pt x="675" y="10388"/>
                    <a:pt x="590" y="10332"/>
                    <a:pt x="562" y="10304"/>
                  </a:cubicBezTo>
                  <a:cubicBezTo>
                    <a:pt x="506" y="10247"/>
                    <a:pt x="478" y="10191"/>
                    <a:pt x="478" y="10135"/>
                  </a:cubicBezTo>
                  <a:cubicBezTo>
                    <a:pt x="478" y="10107"/>
                    <a:pt x="478" y="10051"/>
                    <a:pt x="534" y="9967"/>
                  </a:cubicBezTo>
                  <a:cubicBezTo>
                    <a:pt x="646" y="9686"/>
                    <a:pt x="983" y="9181"/>
                    <a:pt x="1320" y="8731"/>
                  </a:cubicBezTo>
                  <a:cubicBezTo>
                    <a:pt x="1489" y="8507"/>
                    <a:pt x="1657" y="8282"/>
                    <a:pt x="1797" y="8086"/>
                  </a:cubicBezTo>
                  <a:cubicBezTo>
                    <a:pt x="1910" y="7889"/>
                    <a:pt x="2022" y="7721"/>
                    <a:pt x="2078" y="7552"/>
                  </a:cubicBezTo>
                  <a:cubicBezTo>
                    <a:pt x="2078" y="7468"/>
                    <a:pt x="2078" y="7412"/>
                    <a:pt x="2078" y="7328"/>
                  </a:cubicBezTo>
                  <a:cubicBezTo>
                    <a:pt x="2078" y="7103"/>
                    <a:pt x="2050" y="6822"/>
                    <a:pt x="2022" y="6485"/>
                  </a:cubicBezTo>
                  <a:cubicBezTo>
                    <a:pt x="1966" y="6149"/>
                    <a:pt x="1938" y="5756"/>
                    <a:pt x="1938" y="5362"/>
                  </a:cubicBezTo>
                  <a:cubicBezTo>
                    <a:pt x="1938" y="4604"/>
                    <a:pt x="2078" y="3875"/>
                    <a:pt x="2527" y="3369"/>
                  </a:cubicBezTo>
                  <a:cubicBezTo>
                    <a:pt x="3033" y="2780"/>
                    <a:pt x="3847" y="2050"/>
                    <a:pt x="4801" y="1488"/>
                  </a:cubicBezTo>
                  <a:cubicBezTo>
                    <a:pt x="5784" y="899"/>
                    <a:pt x="6935" y="477"/>
                    <a:pt x="8170" y="477"/>
                  </a:cubicBezTo>
                  <a:close/>
                  <a:moveTo>
                    <a:pt x="8170" y="0"/>
                  </a:moveTo>
                  <a:cubicBezTo>
                    <a:pt x="6823" y="0"/>
                    <a:pt x="5588" y="477"/>
                    <a:pt x="4577" y="1067"/>
                  </a:cubicBezTo>
                  <a:cubicBezTo>
                    <a:pt x="3538" y="1685"/>
                    <a:pt x="2724" y="2443"/>
                    <a:pt x="2191" y="3060"/>
                  </a:cubicBezTo>
                  <a:cubicBezTo>
                    <a:pt x="1601" y="3706"/>
                    <a:pt x="1489" y="4576"/>
                    <a:pt x="1489" y="5362"/>
                  </a:cubicBezTo>
                  <a:cubicBezTo>
                    <a:pt x="1489" y="5784"/>
                    <a:pt x="1517" y="6177"/>
                    <a:pt x="1545" y="6514"/>
                  </a:cubicBezTo>
                  <a:cubicBezTo>
                    <a:pt x="1601" y="6879"/>
                    <a:pt x="1629" y="7159"/>
                    <a:pt x="1629" y="7328"/>
                  </a:cubicBezTo>
                  <a:cubicBezTo>
                    <a:pt x="1629" y="7384"/>
                    <a:pt x="1629" y="7412"/>
                    <a:pt x="1601" y="7440"/>
                  </a:cubicBezTo>
                  <a:lnTo>
                    <a:pt x="1626" y="7446"/>
                  </a:lnTo>
                  <a:lnTo>
                    <a:pt x="1626" y="7446"/>
                  </a:lnTo>
                  <a:cubicBezTo>
                    <a:pt x="1594" y="7508"/>
                    <a:pt x="1484" y="7700"/>
                    <a:pt x="1348" y="7917"/>
                  </a:cubicBezTo>
                  <a:cubicBezTo>
                    <a:pt x="1124" y="8226"/>
                    <a:pt x="787" y="8675"/>
                    <a:pt x="534" y="9068"/>
                  </a:cubicBezTo>
                  <a:cubicBezTo>
                    <a:pt x="394" y="9265"/>
                    <a:pt x="253" y="9433"/>
                    <a:pt x="169" y="9630"/>
                  </a:cubicBezTo>
                  <a:cubicBezTo>
                    <a:pt x="85" y="9798"/>
                    <a:pt x="29" y="9967"/>
                    <a:pt x="1" y="10135"/>
                  </a:cubicBezTo>
                  <a:lnTo>
                    <a:pt x="29" y="10219"/>
                  </a:lnTo>
                  <a:lnTo>
                    <a:pt x="30" y="10219"/>
                  </a:lnTo>
                  <a:lnTo>
                    <a:pt x="30" y="10219"/>
                  </a:lnTo>
                  <a:cubicBezTo>
                    <a:pt x="40" y="10401"/>
                    <a:pt x="146" y="10534"/>
                    <a:pt x="253" y="10641"/>
                  </a:cubicBezTo>
                  <a:cubicBezTo>
                    <a:pt x="422" y="10809"/>
                    <a:pt x="618" y="10865"/>
                    <a:pt x="759" y="10921"/>
                  </a:cubicBezTo>
                  <a:cubicBezTo>
                    <a:pt x="804" y="10936"/>
                    <a:pt x="845" y="10947"/>
                    <a:pt x="882" y="10956"/>
                  </a:cubicBezTo>
                  <a:lnTo>
                    <a:pt x="882" y="10956"/>
                  </a:lnTo>
                  <a:cubicBezTo>
                    <a:pt x="943" y="11227"/>
                    <a:pt x="1068" y="11783"/>
                    <a:pt x="1208" y="12381"/>
                  </a:cubicBezTo>
                  <a:cubicBezTo>
                    <a:pt x="1320" y="12802"/>
                    <a:pt x="1433" y="13251"/>
                    <a:pt x="1545" y="13645"/>
                  </a:cubicBezTo>
                  <a:cubicBezTo>
                    <a:pt x="1657" y="14038"/>
                    <a:pt x="1769" y="14346"/>
                    <a:pt x="1882" y="14543"/>
                  </a:cubicBezTo>
                  <a:cubicBezTo>
                    <a:pt x="2134" y="14992"/>
                    <a:pt x="2527" y="15217"/>
                    <a:pt x="2920" y="15357"/>
                  </a:cubicBezTo>
                  <a:cubicBezTo>
                    <a:pt x="3314" y="15469"/>
                    <a:pt x="3679" y="15497"/>
                    <a:pt x="3875" y="15497"/>
                  </a:cubicBezTo>
                  <a:cubicBezTo>
                    <a:pt x="4015" y="15497"/>
                    <a:pt x="4184" y="15554"/>
                    <a:pt x="4296" y="15638"/>
                  </a:cubicBezTo>
                  <a:cubicBezTo>
                    <a:pt x="4350" y="15665"/>
                    <a:pt x="4403" y="15691"/>
                    <a:pt x="4432" y="15718"/>
                  </a:cubicBezTo>
                  <a:lnTo>
                    <a:pt x="4432" y="15718"/>
                  </a:lnTo>
                  <a:lnTo>
                    <a:pt x="5026" y="17715"/>
                  </a:lnTo>
                  <a:cubicBezTo>
                    <a:pt x="5050" y="17813"/>
                    <a:pt x="5138" y="17889"/>
                    <a:pt x="5235" y="17889"/>
                  </a:cubicBezTo>
                  <a:cubicBezTo>
                    <a:pt x="5249" y="17889"/>
                    <a:pt x="5264" y="17888"/>
                    <a:pt x="5279" y="17884"/>
                  </a:cubicBezTo>
                  <a:lnTo>
                    <a:pt x="14010" y="15891"/>
                  </a:lnTo>
                  <a:cubicBezTo>
                    <a:pt x="14150" y="15862"/>
                    <a:pt x="14207" y="15750"/>
                    <a:pt x="14207" y="15638"/>
                  </a:cubicBezTo>
                  <a:lnTo>
                    <a:pt x="13959" y="12830"/>
                  </a:lnTo>
                  <a:lnTo>
                    <a:pt x="13959" y="12830"/>
                  </a:lnTo>
                  <a:cubicBezTo>
                    <a:pt x="14108" y="12620"/>
                    <a:pt x="14508" y="12030"/>
                    <a:pt x="14908" y="11230"/>
                  </a:cubicBezTo>
                  <a:cubicBezTo>
                    <a:pt x="15414" y="10219"/>
                    <a:pt x="15947" y="8872"/>
                    <a:pt x="15947" y="7468"/>
                  </a:cubicBezTo>
                  <a:cubicBezTo>
                    <a:pt x="15947" y="7328"/>
                    <a:pt x="15947" y="7215"/>
                    <a:pt x="15919" y="7075"/>
                  </a:cubicBezTo>
                  <a:cubicBezTo>
                    <a:pt x="15835" y="5615"/>
                    <a:pt x="15189" y="4520"/>
                    <a:pt x="14600" y="3790"/>
                  </a:cubicBezTo>
                  <a:cubicBezTo>
                    <a:pt x="14040" y="3129"/>
                    <a:pt x="13526" y="2767"/>
                    <a:pt x="13414" y="2705"/>
                  </a:cubicBezTo>
                  <a:lnTo>
                    <a:pt x="13414" y="2705"/>
                  </a:lnTo>
                  <a:cubicBezTo>
                    <a:pt x="13299" y="2554"/>
                    <a:pt x="12901" y="2054"/>
                    <a:pt x="12269" y="1516"/>
                  </a:cubicBezTo>
                  <a:cubicBezTo>
                    <a:pt x="11483" y="899"/>
                    <a:pt x="10332" y="197"/>
                    <a:pt x="8816" y="56"/>
                  </a:cubicBezTo>
                  <a:cubicBezTo>
                    <a:pt x="8620" y="28"/>
                    <a:pt x="8395" y="0"/>
                    <a:pt x="81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4161;p64">
              <a:extLst>
                <a:ext uri="{FF2B5EF4-FFF2-40B4-BE49-F238E27FC236}">
                  <a16:creationId xmlns:a16="http://schemas.microsoft.com/office/drawing/2014/main" id="{D209F688-A6BB-EFB3-4423-0FF5F4E157AB}"/>
                </a:ext>
              </a:extLst>
            </p:cNvPr>
            <p:cNvSpPr/>
            <p:nvPr/>
          </p:nvSpPr>
          <p:spPr>
            <a:xfrm>
              <a:off x="4160925" y="2436200"/>
              <a:ext cx="315850" cy="264150"/>
            </a:xfrm>
            <a:custGeom>
              <a:avLst/>
              <a:gdLst/>
              <a:ahLst/>
              <a:cxnLst/>
              <a:rect l="l" t="t" r="r" b="b"/>
              <a:pathLst>
                <a:path w="12634" h="10566" extrusionOk="0">
                  <a:moveTo>
                    <a:pt x="3102" y="0"/>
                  </a:moveTo>
                  <a:cubicBezTo>
                    <a:pt x="2764" y="0"/>
                    <a:pt x="2447" y="83"/>
                    <a:pt x="2162" y="288"/>
                  </a:cubicBezTo>
                  <a:cubicBezTo>
                    <a:pt x="2162" y="288"/>
                    <a:pt x="0" y="2085"/>
                    <a:pt x="113" y="2899"/>
                  </a:cubicBezTo>
                  <a:cubicBezTo>
                    <a:pt x="253" y="3741"/>
                    <a:pt x="1264" y="4387"/>
                    <a:pt x="1208" y="5145"/>
                  </a:cubicBezTo>
                  <a:cubicBezTo>
                    <a:pt x="1161" y="5772"/>
                    <a:pt x="1364" y="6975"/>
                    <a:pt x="1659" y="6975"/>
                  </a:cubicBezTo>
                  <a:cubicBezTo>
                    <a:pt x="1720" y="6975"/>
                    <a:pt x="1785" y="6923"/>
                    <a:pt x="1853" y="6801"/>
                  </a:cubicBezTo>
                  <a:cubicBezTo>
                    <a:pt x="2218" y="6099"/>
                    <a:pt x="2022" y="5341"/>
                    <a:pt x="2611" y="5145"/>
                  </a:cubicBezTo>
                  <a:cubicBezTo>
                    <a:pt x="2659" y="5128"/>
                    <a:pt x="2709" y="5120"/>
                    <a:pt x="2760" y="5120"/>
                  </a:cubicBezTo>
                  <a:cubicBezTo>
                    <a:pt x="3311" y="5120"/>
                    <a:pt x="4025" y="6040"/>
                    <a:pt x="4127" y="6914"/>
                  </a:cubicBezTo>
                  <a:cubicBezTo>
                    <a:pt x="4268" y="7896"/>
                    <a:pt x="4071" y="8317"/>
                    <a:pt x="4577" y="9019"/>
                  </a:cubicBezTo>
                  <a:cubicBezTo>
                    <a:pt x="5094" y="9700"/>
                    <a:pt x="6245" y="10566"/>
                    <a:pt x="7518" y="10566"/>
                  </a:cubicBezTo>
                  <a:cubicBezTo>
                    <a:pt x="7558" y="10566"/>
                    <a:pt x="7597" y="10565"/>
                    <a:pt x="7637" y="10563"/>
                  </a:cubicBezTo>
                  <a:cubicBezTo>
                    <a:pt x="8984" y="10507"/>
                    <a:pt x="10444" y="10170"/>
                    <a:pt x="10444" y="10170"/>
                  </a:cubicBezTo>
                  <a:cubicBezTo>
                    <a:pt x="10444" y="10170"/>
                    <a:pt x="12634" y="7307"/>
                    <a:pt x="12437" y="4499"/>
                  </a:cubicBezTo>
                  <a:cubicBezTo>
                    <a:pt x="12241" y="1692"/>
                    <a:pt x="10023" y="288"/>
                    <a:pt x="10023" y="288"/>
                  </a:cubicBezTo>
                  <a:lnTo>
                    <a:pt x="10023" y="288"/>
                  </a:lnTo>
                  <a:cubicBezTo>
                    <a:pt x="10023" y="288"/>
                    <a:pt x="10079" y="1186"/>
                    <a:pt x="8226" y="1495"/>
                  </a:cubicBezTo>
                  <a:cubicBezTo>
                    <a:pt x="8116" y="1515"/>
                    <a:pt x="8003" y="1524"/>
                    <a:pt x="7887" y="1524"/>
                  </a:cubicBezTo>
                  <a:cubicBezTo>
                    <a:pt x="6410" y="1524"/>
                    <a:pt x="4554" y="0"/>
                    <a:pt x="31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4162;p64">
              <a:extLst>
                <a:ext uri="{FF2B5EF4-FFF2-40B4-BE49-F238E27FC236}">
                  <a16:creationId xmlns:a16="http://schemas.microsoft.com/office/drawing/2014/main" id="{A057EEFE-5CCB-E0F0-1BFD-E5387B1D1D75}"/>
                </a:ext>
              </a:extLst>
            </p:cNvPr>
            <p:cNvSpPr/>
            <p:nvPr/>
          </p:nvSpPr>
          <p:spPr>
            <a:xfrm>
              <a:off x="4158125" y="2430050"/>
              <a:ext cx="320075" cy="275850"/>
            </a:xfrm>
            <a:custGeom>
              <a:avLst/>
              <a:gdLst/>
              <a:ahLst/>
              <a:cxnLst/>
              <a:rect l="l" t="t" r="r" b="b"/>
              <a:pathLst>
                <a:path w="12803" h="11034" extrusionOk="0">
                  <a:moveTo>
                    <a:pt x="3201" y="478"/>
                  </a:moveTo>
                  <a:cubicBezTo>
                    <a:pt x="3846" y="478"/>
                    <a:pt x="4689" y="843"/>
                    <a:pt x="5503" y="1236"/>
                  </a:cubicBezTo>
                  <a:cubicBezTo>
                    <a:pt x="6345" y="1601"/>
                    <a:pt x="7187" y="1994"/>
                    <a:pt x="8001" y="1994"/>
                  </a:cubicBezTo>
                  <a:cubicBezTo>
                    <a:pt x="8142" y="1994"/>
                    <a:pt x="8254" y="1994"/>
                    <a:pt x="8366" y="1966"/>
                  </a:cubicBezTo>
                  <a:cubicBezTo>
                    <a:pt x="9265" y="1825"/>
                    <a:pt x="9770" y="1517"/>
                    <a:pt x="10051" y="1236"/>
                  </a:cubicBezTo>
                  <a:cubicBezTo>
                    <a:pt x="10150" y="1127"/>
                    <a:pt x="10217" y="1022"/>
                    <a:pt x="10263" y="926"/>
                  </a:cubicBezTo>
                  <a:lnTo>
                    <a:pt x="10263" y="926"/>
                  </a:lnTo>
                  <a:cubicBezTo>
                    <a:pt x="10494" y="1108"/>
                    <a:pt x="10848" y="1425"/>
                    <a:pt x="11202" y="1853"/>
                  </a:cubicBezTo>
                  <a:cubicBezTo>
                    <a:pt x="11707" y="2527"/>
                    <a:pt x="12241" y="3510"/>
                    <a:pt x="12325" y="4773"/>
                  </a:cubicBezTo>
                  <a:cubicBezTo>
                    <a:pt x="12325" y="4885"/>
                    <a:pt x="12325" y="4998"/>
                    <a:pt x="12325" y="5110"/>
                  </a:cubicBezTo>
                  <a:cubicBezTo>
                    <a:pt x="12325" y="6402"/>
                    <a:pt x="11848" y="7693"/>
                    <a:pt x="11342" y="8676"/>
                  </a:cubicBezTo>
                  <a:cubicBezTo>
                    <a:pt x="11118" y="9153"/>
                    <a:pt x="10865" y="9574"/>
                    <a:pt x="10697" y="9855"/>
                  </a:cubicBezTo>
                  <a:cubicBezTo>
                    <a:pt x="10584" y="9995"/>
                    <a:pt x="10528" y="10107"/>
                    <a:pt x="10472" y="10164"/>
                  </a:cubicBezTo>
                  <a:lnTo>
                    <a:pt x="10437" y="10216"/>
                  </a:lnTo>
                  <a:lnTo>
                    <a:pt x="10437" y="10216"/>
                  </a:lnTo>
                  <a:cubicBezTo>
                    <a:pt x="10397" y="10225"/>
                    <a:pt x="10343" y="10237"/>
                    <a:pt x="10275" y="10248"/>
                  </a:cubicBezTo>
                  <a:cubicBezTo>
                    <a:pt x="9798" y="10332"/>
                    <a:pt x="8731" y="10529"/>
                    <a:pt x="7749" y="10585"/>
                  </a:cubicBezTo>
                  <a:lnTo>
                    <a:pt x="7636" y="10585"/>
                  </a:lnTo>
                  <a:cubicBezTo>
                    <a:pt x="7047" y="10585"/>
                    <a:pt x="6457" y="10388"/>
                    <a:pt x="5980" y="10107"/>
                  </a:cubicBezTo>
                  <a:cubicBezTo>
                    <a:pt x="5503" y="9827"/>
                    <a:pt x="5110" y="9462"/>
                    <a:pt x="4885" y="9153"/>
                  </a:cubicBezTo>
                  <a:cubicBezTo>
                    <a:pt x="4660" y="8816"/>
                    <a:pt x="4604" y="8591"/>
                    <a:pt x="4576" y="8311"/>
                  </a:cubicBezTo>
                  <a:cubicBezTo>
                    <a:pt x="4520" y="8002"/>
                    <a:pt x="4548" y="7637"/>
                    <a:pt x="4492" y="7131"/>
                  </a:cubicBezTo>
                  <a:cubicBezTo>
                    <a:pt x="4408" y="6654"/>
                    <a:pt x="4183" y="6177"/>
                    <a:pt x="3902" y="5784"/>
                  </a:cubicBezTo>
                  <a:cubicBezTo>
                    <a:pt x="3762" y="5615"/>
                    <a:pt x="3594" y="5447"/>
                    <a:pt x="3425" y="5335"/>
                  </a:cubicBezTo>
                  <a:cubicBezTo>
                    <a:pt x="3257" y="5222"/>
                    <a:pt x="3060" y="5138"/>
                    <a:pt x="2864" y="5138"/>
                  </a:cubicBezTo>
                  <a:cubicBezTo>
                    <a:pt x="2779" y="5138"/>
                    <a:pt x="2723" y="5138"/>
                    <a:pt x="2639" y="5166"/>
                  </a:cubicBezTo>
                  <a:cubicBezTo>
                    <a:pt x="2443" y="5222"/>
                    <a:pt x="2302" y="5363"/>
                    <a:pt x="2218" y="5503"/>
                  </a:cubicBezTo>
                  <a:cubicBezTo>
                    <a:pt x="2078" y="5728"/>
                    <a:pt x="2050" y="5980"/>
                    <a:pt x="1993" y="6205"/>
                  </a:cubicBezTo>
                  <a:cubicBezTo>
                    <a:pt x="1940" y="6445"/>
                    <a:pt x="1887" y="6685"/>
                    <a:pt x="1762" y="6900"/>
                  </a:cubicBezTo>
                  <a:lnTo>
                    <a:pt x="1762" y="6900"/>
                  </a:lnTo>
                  <a:cubicBezTo>
                    <a:pt x="1754" y="6885"/>
                    <a:pt x="1747" y="6869"/>
                    <a:pt x="1741" y="6851"/>
                  </a:cubicBezTo>
                  <a:cubicBezTo>
                    <a:pt x="1628" y="6570"/>
                    <a:pt x="1544" y="6008"/>
                    <a:pt x="1544" y="5587"/>
                  </a:cubicBezTo>
                  <a:cubicBezTo>
                    <a:pt x="1544" y="5531"/>
                    <a:pt x="1544" y="5475"/>
                    <a:pt x="1544" y="5391"/>
                  </a:cubicBezTo>
                  <a:lnTo>
                    <a:pt x="1544" y="5307"/>
                  </a:lnTo>
                  <a:cubicBezTo>
                    <a:pt x="1544" y="5082"/>
                    <a:pt x="1488" y="4857"/>
                    <a:pt x="1376" y="4661"/>
                  </a:cubicBezTo>
                  <a:cubicBezTo>
                    <a:pt x="1207" y="4380"/>
                    <a:pt x="1011" y="4127"/>
                    <a:pt x="814" y="3875"/>
                  </a:cubicBezTo>
                  <a:cubicBezTo>
                    <a:pt x="646" y="3594"/>
                    <a:pt x="505" y="3341"/>
                    <a:pt x="449" y="3117"/>
                  </a:cubicBezTo>
                  <a:lnTo>
                    <a:pt x="449" y="3089"/>
                  </a:lnTo>
                  <a:cubicBezTo>
                    <a:pt x="449" y="2948"/>
                    <a:pt x="562" y="2724"/>
                    <a:pt x="730" y="2443"/>
                  </a:cubicBezTo>
                  <a:cubicBezTo>
                    <a:pt x="1011" y="2050"/>
                    <a:pt x="1432" y="1629"/>
                    <a:pt x="1797" y="1292"/>
                  </a:cubicBezTo>
                  <a:cubicBezTo>
                    <a:pt x="1965" y="1123"/>
                    <a:pt x="2134" y="983"/>
                    <a:pt x="2246" y="871"/>
                  </a:cubicBezTo>
                  <a:cubicBezTo>
                    <a:pt x="2329" y="788"/>
                    <a:pt x="2381" y="736"/>
                    <a:pt x="2403" y="714"/>
                  </a:cubicBezTo>
                  <a:lnTo>
                    <a:pt x="2403" y="714"/>
                  </a:lnTo>
                  <a:lnTo>
                    <a:pt x="2415" y="730"/>
                  </a:lnTo>
                  <a:cubicBezTo>
                    <a:pt x="2639" y="562"/>
                    <a:pt x="2920" y="478"/>
                    <a:pt x="3201" y="478"/>
                  </a:cubicBezTo>
                  <a:close/>
                  <a:moveTo>
                    <a:pt x="3201" y="0"/>
                  </a:moveTo>
                  <a:cubicBezTo>
                    <a:pt x="2836" y="0"/>
                    <a:pt x="2471" y="113"/>
                    <a:pt x="2134" y="337"/>
                  </a:cubicBezTo>
                  <a:lnTo>
                    <a:pt x="2134" y="365"/>
                  </a:lnTo>
                  <a:cubicBezTo>
                    <a:pt x="2106" y="365"/>
                    <a:pt x="1600" y="787"/>
                    <a:pt x="1067" y="1320"/>
                  </a:cubicBezTo>
                  <a:cubicBezTo>
                    <a:pt x="814" y="1601"/>
                    <a:pt x="562" y="1881"/>
                    <a:pt x="365" y="2190"/>
                  </a:cubicBezTo>
                  <a:cubicBezTo>
                    <a:pt x="140" y="2471"/>
                    <a:pt x="0" y="2780"/>
                    <a:pt x="0" y="3089"/>
                  </a:cubicBezTo>
                  <a:lnTo>
                    <a:pt x="0" y="3201"/>
                  </a:lnTo>
                  <a:lnTo>
                    <a:pt x="5" y="3200"/>
                  </a:lnTo>
                  <a:lnTo>
                    <a:pt x="5" y="3200"/>
                  </a:lnTo>
                  <a:cubicBezTo>
                    <a:pt x="95" y="3691"/>
                    <a:pt x="397" y="4050"/>
                    <a:pt x="618" y="4408"/>
                  </a:cubicBezTo>
                  <a:cubicBezTo>
                    <a:pt x="758" y="4577"/>
                    <a:pt x="870" y="4745"/>
                    <a:pt x="955" y="4885"/>
                  </a:cubicBezTo>
                  <a:cubicBezTo>
                    <a:pt x="1039" y="5054"/>
                    <a:pt x="1095" y="5194"/>
                    <a:pt x="1095" y="5307"/>
                  </a:cubicBezTo>
                  <a:lnTo>
                    <a:pt x="1095" y="5363"/>
                  </a:lnTo>
                  <a:cubicBezTo>
                    <a:pt x="1067" y="5447"/>
                    <a:pt x="1067" y="5531"/>
                    <a:pt x="1067" y="5587"/>
                  </a:cubicBezTo>
                  <a:cubicBezTo>
                    <a:pt x="1067" y="5952"/>
                    <a:pt x="1123" y="6373"/>
                    <a:pt x="1207" y="6710"/>
                  </a:cubicBezTo>
                  <a:cubicBezTo>
                    <a:pt x="1263" y="6879"/>
                    <a:pt x="1292" y="7047"/>
                    <a:pt x="1376" y="7160"/>
                  </a:cubicBezTo>
                  <a:cubicBezTo>
                    <a:pt x="1404" y="7244"/>
                    <a:pt x="1460" y="7300"/>
                    <a:pt x="1516" y="7356"/>
                  </a:cubicBezTo>
                  <a:cubicBezTo>
                    <a:pt x="1572" y="7412"/>
                    <a:pt x="1656" y="7440"/>
                    <a:pt x="1769" y="7440"/>
                  </a:cubicBezTo>
                  <a:cubicBezTo>
                    <a:pt x="1853" y="7440"/>
                    <a:pt x="1937" y="7412"/>
                    <a:pt x="2021" y="7356"/>
                  </a:cubicBezTo>
                  <a:cubicBezTo>
                    <a:pt x="2078" y="7300"/>
                    <a:pt x="2106" y="7244"/>
                    <a:pt x="2162" y="7160"/>
                  </a:cubicBezTo>
                  <a:cubicBezTo>
                    <a:pt x="2386" y="6766"/>
                    <a:pt x="2415" y="6373"/>
                    <a:pt x="2499" y="6065"/>
                  </a:cubicBezTo>
                  <a:cubicBezTo>
                    <a:pt x="2527" y="5924"/>
                    <a:pt x="2555" y="5812"/>
                    <a:pt x="2611" y="5756"/>
                  </a:cubicBezTo>
                  <a:cubicBezTo>
                    <a:pt x="2667" y="5672"/>
                    <a:pt x="2695" y="5644"/>
                    <a:pt x="2779" y="5615"/>
                  </a:cubicBezTo>
                  <a:lnTo>
                    <a:pt x="2864" y="5587"/>
                  </a:lnTo>
                  <a:cubicBezTo>
                    <a:pt x="2948" y="5587"/>
                    <a:pt x="3060" y="5615"/>
                    <a:pt x="3173" y="5700"/>
                  </a:cubicBezTo>
                  <a:cubicBezTo>
                    <a:pt x="3341" y="5840"/>
                    <a:pt x="3537" y="6065"/>
                    <a:pt x="3706" y="6317"/>
                  </a:cubicBezTo>
                  <a:cubicBezTo>
                    <a:pt x="3874" y="6598"/>
                    <a:pt x="3987" y="6907"/>
                    <a:pt x="4015" y="7216"/>
                  </a:cubicBezTo>
                  <a:cubicBezTo>
                    <a:pt x="4071" y="7665"/>
                    <a:pt x="4071" y="8002"/>
                    <a:pt x="4099" y="8339"/>
                  </a:cubicBezTo>
                  <a:cubicBezTo>
                    <a:pt x="4127" y="8676"/>
                    <a:pt x="4239" y="9041"/>
                    <a:pt x="4520" y="9406"/>
                  </a:cubicBezTo>
                  <a:cubicBezTo>
                    <a:pt x="4773" y="9799"/>
                    <a:pt x="5222" y="10192"/>
                    <a:pt x="5755" y="10500"/>
                  </a:cubicBezTo>
                  <a:cubicBezTo>
                    <a:pt x="6289" y="10809"/>
                    <a:pt x="6935" y="11034"/>
                    <a:pt x="7636" y="11034"/>
                  </a:cubicBezTo>
                  <a:lnTo>
                    <a:pt x="7777" y="11034"/>
                  </a:lnTo>
                  <a:cubicBezTo>
                    <a:pt x="9152" y="10978"/>
                    <a:pt x="10612" y="10669"/>
                    <a:pt x="10612" y="10669"/>
                  </a:cubicBezTo>
                  <a:cubicBezTo>
                    <a:pt x="10668" y="10641"/>
                    <a:pt x="10725" y="10613"/>
                    <a:pt x="10753" y="10557"/>
                  </a:cubicBezTo>
                  <a:cubicBezTo>
                    <a:pt x="10753" y="10557"/>
                    <a:pt x="11258" y="9883"/>
                    <a:pt x="11763" y="8872"/>
                  </a:cubicBezTo>
                  <a:cubicBezTo>
                    <a:pt x="12269" y="7861"/>
                    <a:pt x="12802" y="6514"/>
                    <a:pt x="12802" y="5110"/>
                  </a:cubicBezTo>
                  <a:cubicBezTo>
                    <a:pt x="12802" y="4970"/>
                    <a:pt x="12802" y="4857"/>
                    <a:pt x="12774" y="4717"/>
                  </a:cubicBezTo>
                  <a:cubicBezTo>
                    <a:pt x="12690" y="3257"/>
                    <a:pt x="12044" y="2162"/>
                    <a:pt x="11455" y="1432"/>
                  </a:cubicBezTo>
                  <a:cubicBezTo>
                    <a:pt x="10837" y="702"/>
                    <a:pt x="10275" y="337"/>
                    <a:pt x="10247" y="337"/>
                  </a:cubicBezTo>
                  <a:cubicBezTo>
                    <a:pt x="10205" y="309"/>
                    <a:pt x="10163" y="295"/>
                    <a:pt x="10125" y="295"/>
                  </a:cubicBezTo>
                  <a:cubicBezTo>
                    <a:pt x="10086" y="295"/>
                    <a:pt x="10051" y="309"/>
                    <a:pt x="10023" y="337"/>
                  </a:cubicBezTo>
                  <a:cubicBezTo>
                    <a:pt x="9939" y="365"/>
                    <a:pt x="9882" y="450"/>
                    <a:pt x="9882" y="534"/>
                  </a:cubicBezTo>
                  <a:cubicBezTo>
                    <a:pt x="9882" y="562"/>
                    <a:pt x="9882" y="702"/>
                    <a:pt x="9714" y="927"/>
                  </a:cubicBezTo>
                  <a:cubicBezTo>
                    <a:pt x="9517" y="1123"/>
                    <a:pt x="9124" y="1376"/>
                    <a:pt x="8282" y="1517"/>
                  </a:cubicBezTo>
                  <a:lnTo>
                    <a:pt x="8284" y="1523"/>
                  </a:lnTo>
                  <a:lnTo>
                    <a:pt x="8284" y="1523"/>
                  </a:lnTo>
                  <a:cubicBezTo>
                    <a:pt x="8184" y="1545"/>
                    <a:pt x="8105" y="1545"/>
                    <a:pt x="8001" y="1545"/>
                  </a:cubicBezTo>
                  <a:cubicBezTo>
                    <a:pt x="7356" y="1545"/>
                    <a:pt x="6541" y="1180"/>
                    <a:pt x="5699" y="787"/>
                  </a:cubicBezTo>
                  <a:cubicBezTo>
                    <a:pt x="4857" y="422"/>
                    <a:pt x="4015" y="29"/>
                    <a:pt x="32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4163;p64">
              <a:extLst>
                <a:ext uri="{FF2B5EF4-FFF2-40B4-BE49-F238E27FC236}">
                  <a16:creationId xmlns:a16="http://schemas.microsoft.com/office/drawing/2014/main" id="{F738D6DA-CEA7-DD8E-33C4-016C940A9C41}"/>
                </a:ext>
              </a:extLst>
            </p:cNvPr>
            <p:cNvSpPr/>
            <p:nvPr/>
          </p:nvSpPr>
          <p:spPr>
            <a:xfrm>
              <a:off x="4207250" y="2635575"/>
              <a:ext cx="66700" cy="50675"/>
            </a:xfrm>
            <a:custGeom>
              <a:avLst/>
              <a:gdLst/>
              <a:ahLst/>
              <a:cxnLst/>
              <a:rect l="l" t="t" r="r" b="b"/>
              <a:pathLst>
                <a:path w="2668" h="2027" extrusionOk="0">
                  <a:moveTo>
                    <a:pt x="2398" y="0"/>
                  </a:moveTo>
                  <a:cubicBezTo>
                    <a:pt x="2297" y="0"/>
                    <a:pt x="2190" y="80"/>
                    <a:pt x="2190" y="202"/>
                  </a:cubicBezTo>
                  <a:cubicBezTo>
                    <a:pt x="2162" y="258"/>
                    <a:pt x="2106" y="567"/>
                    <a:pt x="1966" y="848"/>
                  </a:cubicBezTo>
                  <a:cubicBezTo>
                    <a:pt x="1881" y="1016"/>
                    <a:pt x="1797" y="1156"/>
                    <a:pt x="1685" y="1269"/>
                  </a:cubicBezTo>
                  <a:cubicBezTo>
                    <a:pt x="1572" y="1409"/>
                    <a:pt x="1432" y="1493"/>
                    <a:pt x="1264" y="1521"/>
                  </a:cubicBezTo>
                  <a:cubicBezTo>
                    <a:pt x="1208" y="1549"/>
                    <a:pt x="1179" y="1549"/>
                    <a:pt x="1123" y="1549"/>
                  </a:cubicBezTo>
                  <a:cubicBezTo>
                    <a:pt x="1011" y="1549"/>
                    <a:pt x="927" y="1521"/>
                    <a:pt x="843" y="1437"/>
                  </a:cubicBezTo>
                  <a:cubicBezTo>
                    <a:pt x="730" y="1297"/>
                    <a:pt x="618" y="1072"/>
                    <a:pt x="562" y="876"/>
                  </a:cubicBezTo>
                  <a:cubicBezTo>
                    <a:pt x="534" y="763"/>
                    <a:pt x="506" y="679"/>
                    <a:pt x="506" y="623"/>
                  </a:cubicBezTo>
                  <a:lnTo>
                    <a:pt x="478" y="539"/>
                  </a:lnTo>
                  <a:lnTo>
                    <a:pt x="478" y="511"/>
                  </a:lnTo>
                  <a:cubicBezTo>
                    <a:pt x="452" y="410"/>
                    <a:pt x="360" y="310"/>
                    <a:pt x="260" y="310"/>
                  </a:cubicBezTo>
                  <a:cubicBezTo>
                    <a:pt x="249" y="310"/>
                    <a:pt x="237" y="311"/>
                    <a:pt x="225" y="314"/>
                  </a:cubicBezTo>
                  <a:cubicBezTo>
                    <a:pt x="85" y="342"/>
                    <a:pt x="0" y="455"/>
                    <a:pt x="0" y="567"/>
                  </a:cubicBezTo>
                  <a:cubicBezTo>
                    <a:pt x="0" y="595"/>
                    <a:pt x="56" y="904"/>
                    <a:pt x="197" y="1269"/>
                  </a:cubicBezTo>
                  <a:cubicBezTo>
                    <a:pt x="281" y="1437"/>
                    <a:pt x="365" y="1606"/>
                    <a:pt x="506" y="1774"/>
                  </a:cubicBezTo>
                  <a:cubicBezTo>
                    <a:pt x="674" y="1914"/>
                    <a:pt x="871" y="2027"/>
                    <a:pt x="1123" y="2027"/>
                  </a:cubicBezTo>
                  <a:cubicBezTo>
                    <a:pt x="1208" y="2027"/>
                    <a:pt x="1292" y="1999"/>
                    <a:pt x="1404" y="1971"/>
                  </a:cubicBezTo>
                  <a:cubicBezTo>
                    <a:pt x="1657" y="1914"/>
                    <a:pt x="1881" y="1746"/>
                    <a:pt x="2050" y="1578"/>
                  </a:cubicBezTo>
                  <a:cubicBezTo>
                    <a:pt x="2527" y="1016"/>
                    <a:pt x="2639" y="286"/>
                    <a:pt x="2639" y="258"/>
                  </a:cubicBezTo>
                  <a:cubicBezTo>
                    <a:pt x="2667" y="146"/>
                    <a:pt x="2583" y="5"/>
                    <a:pt x="2443" y="5"/>
                  </a:cubicBezTo>
                  <a:cubicBezTo>
                    <a:pt x="2428" y="2"/>
                    <a:pt x="2413" y="0"/>
                    <a:pt x="23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4164;p64">
              <a:extLst>
                <a:ext uri="{FF2B5EF4-FFF2-40B4-BE49-F238E27FC236}">
                  <a16:creationId xmlns:a16="http://schemas.microsoft.com/office/drawing/2014/main" id="{AAB1AC96-D3FF-572A-06AE-24BC725C80F5}"/>
                </a:ext>
              </a:extLst>
            </p:cNvPr>
            <p:cNvSpPr/>
            <p:nvPr/>
          </p:nvSpPr>
          <p:spPr>
            <a:xfrm>
              <a:off x="4134950" y="2749975"/>
              <a:ext cx="383950" cy="124375"/>
            </a:xfrm>
            <a:custGeom>
              <a:avLst/>
              <a:gdLst/>
              <a:ahLst/>
              <a:cxnLst/>
              <a:rect l="l" t="t" r="r" b="b"/>
              <a:pathLst>
                <a:path w="15358" h="4975" extrusionOk="0">
                  <a:moveTo>
                    <a:pt x="9549" y="0"/>
                  </a:moveTo>
                  <a:cubicBezTo>
                    <a:pt x="9483" y="0"/>
                    <a:pt x="9416" y="2"/>
                    <a:pt x="9350" y="6"/>
                  </a:cubicBezTo>
                  <a:cubicBezTo>
                    <a:pt x="7188" y="146"/>
                    <a:pt x="2499" y="1887"/>
                    <a:pt x="1657" y="2785"/>
                  </a:cubicBezTo>
                  <a:cubicBezTo>
                    <a:pt x="843" y="3683"/>
                    <a:pt x="394" y="4469"/>
                    <a:pt x="394" y="4469"/>
                  </a:cubicBezTo>
                  <a:lnTo>
                    <a:pt x="1" y="4975"/>
                  </a:lnTo>
                  <a:cubicBezTo>
                    <a:pt x="1" y="4975"/>
                    <a:pt x="2948" y="4217"/>
                    <a:pt x="7272" y="3627"/>
                  </a:cubicBezTo>
                  <a:cubicBezTo>
                    <a:pt x="8093" y="3521"/>
                    <a:pt x="8880" y="3478"/>
                    <a:pt x="9617" y="3478"/>
                  </a:cubicBezTo>
                  <a:cubicBezTo>
                    <a:pt x="12785" y="3478"/>
                    <a:pt x="15021" y="4273"/>
                    <a:pt x="15021" y="4273"/>
                  </a:cubicBezTo>
                  <a:cubicBezTo>
                    <a:pt x="15021" y="4273"/>
                    <a:pt x="15357" y="3318"/>
                    <a:pt x="14319" y="2504"/>
                  </a:cubicBezTo>
                  <a:cubicBezTo>
                    <a:pt x="13339" y="1688"/>
                    <a:pt x="11647" y="0"/>
                    <a:pt x="9549" y="0"/>
                  </a:cubicBezTo>
                  <a:close/>
                </a:path>
              </a:pathLst>
            </a:custGeom>
            <a:solidFill>
              <a:srgbClr val="5E7C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4165;p64">
              <a:extLst>
                <a:ext uri="{FF2B5EF4-FFF2-40B4-BE49-F238E27FC236}">
                  <a16:creationId xmlns:a16="http://schemas.microsoft.com/office/drawing/2014/main" id="{E999F8F7-8085-97B3-3AD1-EF01E3B23A72}"/>
                </a:ext>
              </a:extLst>
            </p:cNvPr>
            <p:cNvSpPr/>
            <p:nvPr/>
          </p:nvSpPr>
          <p:spPr>
            <a:xfrm>
              <a:off x="4128625" y="2744475"/>
              <a:ext cx="388875" cy="135675"/>
            </a:xfrm>
            <a:custGeom>
              <a:avLst/>
              <a:gdLst/>
              <a:ahLst/>
              <a:cxnLst/>
              <a:rect l="l" t="t" r="r" b="b"/>
              <a:pathLst>
                <a:path w="15555" h="5427" extrusionOk="0">
                  <a:moveTo>
                    <a:pt x="459" y="4555"/>
                  </a:moveTo>
                  <a:cubicBezTo>
                    <a:pt x="459" y="4555"/>
                    <a:pt x="459" y="4555"/>
                    <a:pt x="459" y="4555"/>
                  </a:cubicBezTo>
                  <a:lnTo>
                    <a:pt x="459" y="4555"/>
                  </a:lnTo>
                  <a:lnTo>
                    <a:pt x="459" y="4555"/>
                  </a:lnTo>
                  <a:close/>
                  <a:moveTo>
                    <a:pt x="9827" y="450"/>
                  </a:moveTo>
                  <a:cubicBezTo>
                    <a:pt x="10810" y="450"/>
                    <a:pt x="11708" y="843"/>
                    <a:pt x="12494" y="1377"/>
                  </a:cubicBezTo>
                  <a:cubicBezTo>
                    <a:pt x="13280" y="1882"/>
                    <a:pt x="13926" y="2500"/>
                    <a:pt x="14431" y="2893"/>
                  </a:cubicBezTo>
                  <a:cubicBezTo>
                    <a:pt x="14993" y="3342"/>
                    <a:pt x="15077" y="3791"/>
                    <a:pt x="15077" y="4100"/>
                  </a:cubicBezTo>
                  <a:cubicBezTo>
                    <a:pt x="15077" y="4133"/>
                    <a:pt x="15077" y="4161"/>
                    <a:pt x="15076" y="4185"/>
                  </a:cubicBezTo>
                  <a:lnTo>
                    <a:pt x="15076" y="4185"/>
                  </a:lnTo>
                  <a:cubicBezTo>
                    <a:pt x="14405" y="3978"/>
                    <a:pt x="12456" y="3454"/>
                    <a:pt x="9911" y="3454"/>
                  </a:cubicBezTo>
                  <a:cubicBezTo>
                    <a:pt x="9153" y="3454"/>
                    <a:pt x="8339" y="3510"/>
                    <a:pt x="7497" y="3623"/>
                  </a:cubicBezTo>
                  <a:cubicBezTo>
                    <a:pt x="4351" y="4029"/>
                    <a:pt x="1938" y="4552"/>
                    <a:pt x="843" y="4811"/>
                  </a:cubicBezTo>
                  <a:lnTo>
                    <a:pt x="843" y="4811"/>
                  </a:lnTo>
                  <a:lnTo>
                    <a:pt x="843" y="4802"/>
                  </a:lnTo>
                  <a:lnTo>
                    <a:pt x="871" y="4774"/>
                  </a:lnTo>
                  <a:cubicBezTo>
                    <a:pt x="955" y="4605"/>
                    <a:pt x="1377" y="3931"/>
                    <a:pt x="2078" y="3173"/>
                  </a:cubicBezTo>
                  <a:cubicBezTo>
                    <a:pt x="2247" y="3005"/>
                    <a:pt x="2696" y="2724"/>
                    <a:pt x="3258" y="2415"/>
                  </a:cubicBezTo>
                  <a:cubicBezTo>
                    <a:pt x="4128" y="1994"/>
                    <a:pt x="5335" y="1517"/>
                    <a:pt x="6514" y="1152"/>
                  </a:cubicBezTo>
                  <a:cubicBezTo>
                    <a:pt x="7693" y="787"/>
                    <a:pt x="8844" y="506"/>
                    <a:pt x="9631" y="450"/>
                  </a:cubicBezTo>
                  <a:close/>
                  <a:moveTo>
                    <a:pt x="9603" y="1"/>
                  </a:moveTo>
                  <a:cubicBezTo>
                    <a:pt x="8451" y="57"/>
                    <a:pt x="6739" y="534"/>
                    <a:pt x="5167" y="1124"/>
                  </a:cubicBezTo>
                  <a:cubicBezTo>
                    <a:pt x="4409" y="1405"/>
                    <a:pt x="3651" y="1714"/>
                    <a:pt x="3061" y="1994"/>
                  </a:cubicBezTo>
                  <a:cubicBezTo>
                    <a:pt x="2443" y="2303"/>
                    <a:pt x="1994" y="2584"/>
                    <a:pt x="1742" y="2865"/>
                  </a:cubicBezTo>
                  <a:cubicBezTo>
                    <a:pt x="968" y="3690"/>
                    <a:pt x="526" y="4420"/>
                    <a:pt x="459" y="4555"/>
                  </a:cubicBezTo>
                  <a:lnTo>
                    <a:pt x="459" y="4555"/>
                  </a:lnTo>
                  <a:lnTo>
                    <a:pt x="450" y="4549"/>
                  </a:lnTo>
                  <a:lnTo>
                    <a:pt x="85" y="5054"/>
                  </a:lnTo>
                  <a:cubicBezTo>
                    <a:pt x="1" y="5139"/>
                    <a:pt x="1" y="5251"/>
                    <a:pt x="57" y="5307"/>
                  </a:cubicBezTo>
                  <a:cubicBezTo>
                    <a:pt x="103" y="5376"/>
                    <a:pt x="188" y="5427"/>
                    <a:pt x="263" y="5427"/>
                  </a:cubicBezTo>
                  <a:cubicBezTo>
                    <a:pt x="279" y="5427"/>
                    <a:pt x="295" y="5424"/>
                    <a:pt x="310" y="5419"/>
                  </a:cubicBezTo>
                  <a:cubicBezTo>
                    <a:pt x="310" y="5419"/>
                    <a:pt x="506" y="5363"/>
                    <a:pt x="843" y="5279"/>
                  </a:cubicBezTo>
                  <a:cubicBezTo>
                    <a:pt x="1854" y="5054"/>
                    <a:pt x="4324" y="4521"/>
                    <a:pt x="7581" y="4072"/>
                  </a:cubicBezTo>
                  <a:cubicBezTo>
                    <a:pt x="8395" y="3960"/>
                    <a:pt x="9181" y="3931"/>
                    <a:pt x="9911" y="3931"/>
                  </a:cubicBezTo>
                  <a:cubicBezTo>
                    <a:pt x="11455" y="3931"/>
                    <a:pt x="12775" y="4128"/>
                    <a:pt x="13701" y="4324"/>
                  </a:cubicBezTo>
                  <a:cubicBezTo>
                    <a:pt x="14179" y="4409"/>
                    <a:pt x="14544" y="4521"/>
                    <a:pt x="14796" y="4577"/>
                  </a:cubicBezTo>
                  <a:cubicBezTo>
                    <a:pt x="14937" y="4633"/>
                    <a:pt x="15021" y="4661"/>
                    <a:pt x="15077" y="4689"/>
                  </a:cubicBezTo>
                  <a:cubicBezTo>
                    <a:pt x="15161" y="4689"/>
                    <a:pt x="15189" y="4718"/>
                    <a:pt x="15189" y="4718"/>
                  </a:cubicBezTo>
                  <a:cubicBezTo>
                    <a:pt x="15209" y="4722"/>
                    <a:pt x="15229" y="4725"/>
                    <a:pt x="15249" y="4725"/>
                  </a:cubicBezTo>
                  <a:cubicBezTo>
                    <a:pt x="15347" y="4725"/>
                    <a:pt x="15447" y="4670"/>
                    <a:pt x="15470" y="4577"/>
                  </a:cubicBezTo>
                  <a:cubicBezTo>
                    <a:pt x="15498" y="4549"/>
                    <a:pt x="15554" y="4381"/>
                    <a:pt x="15554" y="4100"/>
                  </a:cubicBezTo>
                  <a:cubicBezTo>
                    <a:pt x="15554" y="3707"/>
                    <a:pt x="15386" y="3061"/>
                    <a:pt x="14740" y="2528"/>
                  </a:cubicBezTo>
                  <a:cubicBezTo>
                    <a:pt x="14235" y="2135"/>
                    <a:pt x="13561" y="1517"/>
                    <a:pt x="12747" y="984"/>
                  </a:cubicBezTo>
                  <a:cubicBezTo>
                    <a:pt x="11905" y="422"/>
                    <a:pt x="10922" y="1"/>
                    <a:pt x="98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4166;p64">
              <a:extLst>
                <a:ext uri="{FF2B5EF4-FFF2-40B4-BE49-F238E27FC236}">
                  <a16:creationId xmlns:a16="http://schemas.microsoft.com/office/drawing/2014/main" id="{E4F60009-E68E-94EA-3C44-A8FCEFC0DE89}"/>
                </a:ext>
              </a:extLst>
            </p:cNvPr>
            <p:cNvSpPr/>
            <p:nvPr/>
          </p:nvSpPr>
          <p:spPr>
            <a:xfrm>
              <a:off x="3856300" y="3795025"/>
              <a:ext cx="103200" cy="213500"/>
            </a:xfrm>
            <a:custGeom>
              <a:avLst/>
              <a:gdLst/>
              <a:ahLst/>
              <a:cxnLst/>
              <a:rect l="l" t="t" r="r" b="b"/>
              <a:pathLst>
                <a:path w="4128" h="8540" extrusionOk="0">
                  <a:moveTo>
                    <a:pt x="2125" y="1"/>
                  </a:moveTo>
                  <a:cubicBezTo>
                    <a:pt x="1332" y="1"/>
                    <a:pt x="1" y="203"/>
                    <a:pt x="1" y="203"/>
                  </a:cubicBezTo>
                  <a:cubicBezTo>
                    <a:pt x="1" y="203"/>
                    <a:pt x="562" y="4134"/>
                    <a:pt x="759" y="5088"/>
                  </a:cubicBezTo>
                  <a:cubicBezTo>
                    <a:pt x="935" y="5969"/>
                    <a:pt x="2058" y="8540"/>
                    <a:pt x="2835" y="8540"/>
                  </a:cubicBezTo>
                  <a:cubicBezTo>
                    <a:pt x="2925" y="8540"/>
                    <a:pt x="3010" y="8505"/>
                    <a:pt x="3089" y="8429"/>
                  </a:cubicBezTo>
                  <a:cubicBezTo>
                    <a:pt x="3847" y="7699"/>
                    <a:pt x="4128" y="5201"/>
                    <a:pt x="3735" y="3937"/>
                  </a:cubicBezTo>
                  <a:cubicBezTo>
                    <a:pt x="3342" y="2702"/>
                    <a:pt x="2780" y="400"/>
                    <a:pt x="2696" y="119"/>
                  </a:cubicBezTo>
                  <a:cubicBezTo>
                    <a:pt x="2664" y="32"/>
                    <a:pt x="2436" y="1"/>
                    <a:pt x="2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4167;p64">
              <a:extLst>
                <a:ext uri="{FF2B5EF4-FFF2-40B4-BE49-F238E27FC236}">
                  <a16:creationId xmlns:a16="http://schemas.microsoft.com/office/drawing/2014/main" id="{499046B1-7BC4-41CF-BBA8-01555A925290}"/>
                </a:ext>
              </a:extLst>
            </p:cNvPr>
            <p:cNvSpPr/>
            <p:nvPr/>
          </p:nvSpPr>
          <p:spPr>
            <a:xfrm>
              <a:off x="3850000" y="3788875"/>
              <a:ext cx="110200" cy="225325"/>
            </a:xfrm>
            <a:custGeom>
              <a:avLst/>
              <a:gdLst/>
              <a:ahLst/>
              <a:cxnLst/>
              <a:rect l="l" t="t" r="r" b="b"/>
              <a:pathLst>
                <a:path w="4408" h="9013" extrusionOk="0">
                  <a:moveTo>
                    <a:pt x="2415" y="477"/>
                  </a:moveTo>
                  <a:cubicBezTo>
                    <a:pt x="2555" y="477"/>
                    <a:pt x="2667" y="477"/>
                    <a:pt x="2724" y="506"/>
                  </a:cubicBezTo>
                  <a:lnTo>
                    <a:pt x="2737" y="506"/>
                  </a:lnTo>
                  <a:cubicBezTo>
                    <a:pt x="2759" y="600"/>
                    <a:pt x="2804" y="756"/>
                    <a:pt x="2864" y="955"/>
                  </a:cubicBezTo>
                  <a:cubicBezTo>
                    <a:pt x="3088" y="1797"/>
                    <a:pt x="3482" y="3313"/>
                    <a:pt x="3762" y="4268"/>
                  </a:cubicBezTo>
                  <a:cubicBezTo>
                    <a:pt x="3875" y="4604"/>
                    <a:pt x="3931" y="5082"/>
                    <a:pt x="3931" y="5559"/>
                  </a:cubicBezTo>
                  <a:cubicBezTo>
                    <a:pt x="3931" y="6149"/>
                    <a:pt x="3847" y="6794"/>
                    <a:pt x="3706" y="7328"/>
                  </a:cubicBezTo>
                  <a:cubicBezTo>
                    <a:pt x="3594" y="7861"/>
                    <a:pt x="3369" y="8310"/>
                    <a:pt x="3173" y="8507"/>
                  </a:cubicBezTo>
                  <a:cubicBezTo>
                    <a:pt x="3117" y="8535"/>
                    <a:pt x="3117" y="8535"/>
                    <a:pt x="3088" y="8563"/>
                  </a:cubicBezTo>
                  <a:cubicBezTo>
                    <a:pt x="3032" y="8563"/>
                    <a:pt x="2976" y="8535"/>
                    <a:pt x="2892" y="8479"/>
                  </a:cubicBezTo>
                  <a:cubicBezTo>
                    <a:pt x="2752" y="8395"/>
                    <a:pt x="2583" y="8170"/>
                    <a:pt x="2415" y="7917"/>
                  </a:cubicBezTo>
                  <a:cubicBezTo>
                    <a:pt x="2134" y="7524"/>
                    <a:pt x="1853" y="6991"/>
                    <a:pt x="1657" y="6514"/>
                  </a:cubicBezTo>
                  <a:cubicBezTo>
                    <a:pt x="1460" y="6008"/>
                    <a:pt x="1292" y="5559"/>
                    <a:pt x="1236" y="5306"/>
                  </a:cubicBezTo>
                  <a:cubicBezTo>
                    <a:pt x="1151" y="4829"/>
                    <a:pt x="955" y="3594"/>
                    <a:pt x="786" y="2499"/>
                  </a:cubicBezTo>
                  <a:cubicBezTo>
                    <a:pt x="666" y="1717"/>
                    <a:pt x="560" y="992"/>
                    <a:pt x="509" y="642"/>
                  </a:cubicBezTo>
                  <a:lnTo>
                    <a:pt x="509" y="642"/>
                  </a:lnTo>
                  <a:cubicBezTo>
                    <a:pt x="649" y="625"/>
                    <a:pt x="844" y="604"/>
                    <a:pt x="1067" y="590"/>
                  </a:cubicBezTo>
                  <a:cubicBezTo>
                    <a:pt x="1488" y="534"/>
                    <a:pt x="2022" y="477"/>
                    <a:pt x="2415" y="477"/>
                  </a:cubicBezTo>
                  <a:close/>
                  <a:moveTo>
                    <a:pt x="2415" y="0"/>
                  </a:moveTo>
                  <a:cubicBezTo>
                    <a:pt x="1572" y="0"/>
                    <a:pt x="225" y="225"/>
                    <a:pt x="225" y="225"/>
                  </a:cubicBezTo>
                  <a:cubicBezTo>
                    <a:pt x="84" y="225"/>
                    <a:pt x="0" y="365"/>
                    <a:pt x="28" y="477"/>
                  </a:cubicBezTo>
                  <a:cubicBezTo>
                    <a:pt x="28" y="477"/>
                    <a:pt x="590" y="4408"/>
                    <a:pt x="786" y="5391"/>
                  </a:cubicBezTo>
                  <a:cubicBezTo>
                    <a:pt x="871" y="5868"/>
                    <a:pt x="1207" y="6710"/>
                    <a:pt x="1601" y="7496"/>
                  </a:cubicBezTo>
                  <a:cubicBezTo>
                    <a:pt x="1825" y="7889"/>
                    <a:pt x="2050" y="8254"/>
                    <a:pt x="2274" y="8507"/>
                  </a:cubicBezTo>
                  <a:cubicBezTo>
                    <a:pt x="2387" y="8647"/>
                    <a:pt x="2499" y="8788"/>
                    <a:pt x="2639" y="8872"/>
                  </a:cubicBezTo>
                  <a:cubicBezTo>
                    <a:pt x="2780" y="8956"/>
                    <a:pt x="2920" y="9012"/>
                    <a:pt x="3088" y="9012"/>
                  </a:cubicBezTo>
                  <a:cubicBezTo>
                    <a:pt x="3229" y="9012"/>
                    <a:pt x="3369" y="8956"/>
                    <a:pt x="3482" y="8844"/>
                  </a:cubicBezTo>
                  <a:cubicBezTo>
                    <a:pt x="3818" y="8535"/>
                    <a:pt x="4015" y="8030"/>
                    <a:pt x="4183" y="7440"/>
                  </a:cubicBezTo>
                  <a:cubicBezTo>
                    <a:pt x="4324" y="6850"/>
                    <a:pt x="4408" y="6205"/>
                    <a:pt x="4408" y="5559"/>
                  </a:cubicBezTo>
                  <a:cubicBezTo>
                    <a:pt x="4408" y="5026"/>
                    <a:pt x="4352" y="4520"/>
                    <a:pt x="4211" y="4127"/>
                  </a:cubicBezTo>
                  <a:cubicBezTo>
                    <a:pt x="4015" y="3510"/>
                    <a:pt x="3790" y="2611"/>
                    <a:pt x="3594" y="1853"/>
                  </a:cubicBezTo>
                  <a:cubicBezTo>
                    <a:pt x="3482" y="1460"/>
                    <a:pt x="3397" y="1123"/>
                    <a:pt x="3313" y="842"/>
                  </a:cubicBezTo>
                  <a:cubicBezTo>
                    <a:pt x="3229" y="562"/>
                    <a:pt x="3173" y="365"/>
                    <a:pt x="3145" y="281"/>
                  </a:cubicBezTo>
                  <a:cubicBezTo>
                    <a:pt x="3117" y="169"/>
                    <a:pt x="3032" y="113"/>
                    <a:pt x="2976" y="84"/>
                  </a:cubicBezTo>
                  <a:cubicBezTo>
                    <a:pt x="2892" y="56"/>
                    <a:pt x="2808" y="28"/>
                    <a:pt x="2724" y="28"/>
                  </a:cubicBezTo>
                  <a:cubicBezTo>
                    <a:pt x="2611" y="28"/>
                    <a:pt x="2527" y="0"/>
                    <a:pt x="24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4168;p64">
              <a:extLst>
                <a:ext uri="{FF2B5EF4-FFF2-40B4-BE49-F238E27FC236}">
                  <a16:creationId xmlns:a16="http://schemas.microsoft.com/office/drawing/2014/main" id="{609DC40D-E959-E378-4A6F-9B5DD1DF3F7D}"/>
                </a:ext>
              </a:extLst>
            </p:cNvPr>
            <p:cNvSpPr/>
            <p:nvPr/>
          </p:nvSpPr>
          <p:spPr>
            <a:xfrm>
              <a:off x="3807875" y="3450575"/>
              <a:ext cx="162875" cy="381150"/>
            </a:xfrm>
            <a:custGeom>
              <a:avLst/>
              <a:gdLst/>
              <a:ahLst/>
              <a:cxnLst/>
              <a:rect l="l" t="t" r="r" b="b"/>
              <a:pathLst>
                <a:path w="6515" h="15246" extrusionOk="0">
                  <a:moveTo>
                    <a:pt x="843" y="0"/>
                  </a:moveTo>
                  <a:cubicBezTo>
                    <a:pt x="843" y="0"/>
                    <a:pt x="1" y="2723"/>
                    <a:pt x="1" y="4717"/>
                  </a:cubicBezTo>
                  <a:cubicBezTo>
                    <a:pt x="1" y="6682"/>
                    <a:pt x="338" y="8928"/>
                    <a:pt x="759" y="11848"/>
                  </a:cubicBezTo>
                  <a:cubicBezTo>
                    <a:pt x="1037" y="13546"/>
                    <a:pt x="2144" y="15245"/>
                    <a:pt x="3039" y="15245"/>
                  </a:cubicBezTo>
                  <a:cubicBezTo>
                    <a:pt x="3046" y="15245"/>
                    <a:pt x="3054" y="15245"/>
                    <a:pt x="3061" y="15245"/>
                  </a:cubicBezTo>
                  <a:cubicBezTo>
                    <a:pt x="5812" y="15104"/>
                    <a:pt x="4802" y="10023"/>
                    <a:pt x="5307" y="7075"/>
                  </a:cubicBezTo>
                  <a:cubicBezTo>
                    <a:pt x="5812" y="4127"/>
                    <a:pt x="6261" y="3959"/>
                    <a:pt x="6514" y="702"/>
                  </a:cubicBezTo>
                  <a:lnTo>
                    <a:pt x="843" y="0"/>
                  </a:lnTo>
                  <a:close/>
                </a:path>
              </a:pathLst>
            </a:custGeom>
            <a:solidFill>
              <a:srgbClr val="5E7C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4169;p64">
              <a:extLst>
                <a:ext uri="{FF2B5EF4-FFF2-40B4-BE49-F238E27FC236}">
                  <a16:creationId xmlns:a16="http://schemas.microsoft.com/office/drawing/2014/main" id="{7970F7BC-8894-0087-5980-549970B593B1}"/>
                </a:ext>
              </a:extLst>
            </p:cNvPr>
            <p:cNvSpPr/>
            <p:nvPr/>
          </p:nvSpPr>
          <p:spPr>
            <a:xfrm>
              <a:off x="3802275" y="3444500"/>
              <a:ext cx="174775" cy="392825"/>
            </a:xfrm>
            <a:custGeom>
              <a:avLst/>
              <a:gdLst/>
              <a:ahLst/>
              <a:cxnLst/>
              <a:rect l="l" t="t" r="r" b="b"/>
              <a:pathLst>
                <a:path w="6991" h="15713" extrusionOk="0">
                  <a:moveTo>
                    <a:pt x="1047" y="1"/>
                  </a:moveTo>
                  <a:cubicBezTo>
                    <a:pt x="955" y="1"/>
                    <a:pt x="864" y="71"/>
                    <a:pt x="842" y="159"/>
                  </a:cubicBezTo>
                  <a:cubicBezTo>
                    <a:pt x="842" y="187"/>
                    <a:pt x="0" y="2910"/>
                    <a:pt x="0" y="4960"/>
                  </a:cubicBezTo>
                  <a:cubicBezTo>
                    <a:pt x="0" y="6953"/>
                    <a:pt x="309" y="9199"/>
                    <a:pt x="758" y="12147"/>
                  </a:cubicBezTo>
                  <a:cubicBezTo>
                    <a:pt x="899" y="13017"/>
                    <a:pt x="1264" y="13888"/>
                    <a:pt x="1685" y="14561"/>
                  </a:cubicBezTo>
                  <a:cubicBezTo>
                    <a:pt x="1909" y="14898"/>
                    <a:pt x="2162" y="15179"/>
                    <a:pt x="2415" y="15375"/>
                  </a:cubicBezTo>
                  <a:cubicBezTo>
                    <a:pt x="2695" y="15572"/>
                    <a:pt x="2976" y="15712"/>
                    <a:pt x="3257" y="15712"/>
                  </a:cubicBezTo>
                  <a:lnTo>
                    <a:pt x="3313" y="15712"/>
                  </a:lnTo>
                  <a:cubicBezTo>
                    <a:pt x="3678" y="15712"/>
                    <a:pt x="4015" y="15600"/>
                    <a:pt x="4296" y="15404"/>
                  </a:cubicBezTo>
                  <a:cubicBezTo>
                    <a:pt x="4773" y="15095"/>
                    <a:pt x="5054" y="14561"/>
                    <a:pt x="5222" y="13944"/>
                  </a:cubicBezTo>
                  <a:cubicBezTo>
                    <a:pt x="5503" y="13017"/>
                    <a:pt x="5531" y="11838"/>
                    <a:pt x="5559" y="10659"/>
                  </a:cubicBezTo>
                  <a:cubicBezTo>
                    <a:pt x="5587" y="9480"/>
                    <a:pt x="5587" y="8301"/>
                    <a:pt x="5756" y="7346"/>
                  </a:cubicBezTo>
                  <a:cubicBezTo>
                    <a:pt x="6008" y="5886"/>
                    <a:pt x="6261" y="5128"/>
                    <a:pt x="6457" y="4314"/>
                  </a:cubicBezTo>
                  <a:cubicBezTo>
                    <a:pt x="6654" y="3472"/>
                    <a:pt x="6850" y="2601"/>
                    <a:pt x="6963" y="945"/>
                  </a:cubicBezTo>
                  <a:cubicBezTo>
                    <a:pt x="6991" y="833"/>
                    <a:pt x="6878" y="720"/>
                    <a:pt x="6766" y="692"/>
                  </a:cubicBezTo>
                  <a:cubicBezTo>
                    <a:pt x="6626" y="692"/>
                    <a:pt x="6514" y="777"/>
                    <a:pt x="6514" y="917"/>
                  </a:cubicBezTo>
                  <a:cubicBezTo>
                    <a:pt x="6373" y="2545"/>
                    <a:pt x="6205" y="3388"/>
                    <a:pt x="6008" y="4174"/>
                  </a:cubicBezTo>
                  <a:cubicBezTo>
                    <a:pt x="5812" y="4988"/>
                    <a:pt x="5559" y="5802"/>
                    <a:pt x="5306" y="7290"/>
                  </a:cubicBezTo>
                  <a:cubicBezTo>
                    <a:pt x="5026" y="8778"/>
                    <a:pt x="5166" y="10799"/>
                    <a:pt x="5026" y="12428"/>
                  </a:cubicBezTo>
                  <a:cubicBezTo>
                    <a:pt x="4941" y="13242"/>
                    <a:pt x="4801" y="13972"/>
                    <a:pt x="4520" y="14449"/>
                  </a:cubicBezTo>
                  <a:cubicBezTo>
                    <a:pt x="4380" y="14702"/>
                    <a:pt x="4239" y="14898"/>
                    <a:pt x="4015" y="15039"/>
                  </a:cubicBezTo>
                  <a:cubicBezTo>
                    <a:pt x="3818" y="15151"/>
                    <a:pt x="3594" y="15235"/>
                    <a:pt x="3285" y="15263"/>
                  </a:cubicBezTo>
                  <a:lnTo>
                    <a:pt x="3257" y="15263"/>
                  </a:lnTo>
                  <a:cubicBezTo>
                    <a:pt x="3116" y="15263"/>
                    <a:pt x="2920" y="15179"/>
                    <a:pt x="2723" y="15011"/>
                  </a:cubicBezTo>
                  <a:cubicBezTo>
                    <a:pt x="2078" y="14505"/>
                    <a:pt x="1404" y="13270"/>
                    <a:pt x="1235" y="12063"/>
                  </a:cubicBezTo>
                  <a:cubicBezTo>
                    <a:pt x="786" y="9143"/>
                    <a:pt x="477" y="6897"/>
                    <a:pt x="477" y="4960"/>
                  </a:cubicBezTo>
                  <a:cubicBezTo>
                    <a:pt x="477" y="4005"/>
                    <a:pt x="674" y="2826"/>
                    <a:pt x="871" y="1900"/>
                  </a:cubicBezTo>
                  <a:cubicBezTo>
                    <a:pt x="983" y="1450"/>
                    <a:pt x="1067" y="1029"/>
                    <a:pt x="1151" y="749"/>
                  </a:cubicBezTo>
                  <a:cubicBezTo>
                    <a:pt x="1235" y="468"/>
                    <a:pt x="1292" y="299"/>
                    <a:pt x="1292" y="299"/>
                  </a:cubicBezTo>
                  <a:cubicBezTo>
                    <a:pt x="1320" y="187"/>
                    <a:pt x="1264" y="47"/>
                    <a:pt x="1123" y="19"/>
                  </a:cubicBezTo>
                  <a:cubicBezTo>
                    <a:pt x="1099" y="6"/>
                    <a:pt x="1073" y="1"/>
                    <a:pt x="1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4170;p64">
              <a:extLst>
                <a:ext uri="{FF2B5EF4-FFF2-40B4-BE49-F238E27FC236}">
                  <a16:creationId xmlns:a16="http://schemas.microsoft.com/office/drawing/2014/main" id="{2E0F4BD7-6B5A-C455-5934-FF528384A762}"/>
                </a:ext>
              </a:extLst>
            </p:cNvPr>
            <p:cNvSpPr/>
            <p:nvPr/>
          </p:nvSpPr>
          <p:spPr>
            <a:xfrm>
              <a:off x="4094250" y="5104850"/>
              <a:ext cx="209875" cy="142550"/>
            </a:xfrm>
            <a:custGeom>
              <a:avLst/>
              <a:gdLst/>
              <a:ahLst/>
              <a:cxnLst/>
              <a:rect l="l" t="t" r="r" b="b"/>
              <a:pathLst>
                <a:path w="8395" h="5702" extrusionOk="0">
                  <a:moveTo>
                    <a:pt x="2570" y="1"/>
                  </a:moveTo>
                  <a:cubicBezTo>
                    <a:pt x="2394" y="1"/>
                    <a:pt x="1689" y="22"/>
                    <a:pt x="983" y="338"/>
                  </a:cubicBezTo>
                  <a:cubicBezTo>
                    <a:pt x="197" y="703"/>
                    <a:pt x="0" y="1209"/>
                    <a:pt x="253" y="1714"/>
                  </a:cubicBezTo>
                  <a:cubicBezTo>
                    <a:pt x="534" y="2219"/>
                    <a:pt x="1123" y="3427"/>
                    <a:pt x="2106" y="4016"/>
                  </a:cubicBezTo>
                  <a:cubicBezTo>
                    <a:pt x="3060" y="4634"/>
                    <a:pt x="4408" y="4914"/>
                    <a:pt x="5166" y="5420"/>
                  </a:cubicBezTo>
                  <a:cubicBezTo>
                    <a:pt x="5456" y="5606"/>
                    <a:pt x="5835" y="5701"/>
                    <a:pt x="6222" y="5701"/>
                  </a:cubicBezTo>
                  <a:cubicBezTo>
                    <a:pt x="6883" y="5701"/>
                    <a:pt x="7571" y="5425"/>
                    <a:pt x="7889" y="4858"/>
                  </a:cubicBezTo>
                  <a:cubicBezTo>
                    <a:pt x="8395" y="3960"/>
                    <a:pt x="7777" y="1939"/>
                    <a:pt x="7777" y="1939"/>
                  </a:cubicBezTo>
                  <a:cubicBezTo>
                    <a:pt x="7777" y="1939"/>
                    <a:pt x="5643" y="1405"/>
                    <a:pt x="4464" y="872"/>
                  </a:cubicBezTo>
                  <a:cubicBezTo>
                    <a:pt x="3313" y="338"/>
                    <a:pt x="2611" y="1"/>
                    <a:pt x="2611" y="1"/>
                  </a:cubicBezTo>
                  <a:cubicBezTo>
                    <a:pt x="2611" y="1"/>
                    <a:pt x="2597" y="1"/>
                    <a:pt x="25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4171;p64">
              <a:extLst>
                <a:ext uri="{FF2B5EF4-FFF2-40B4-BE49-F238E27FC236}">
                  <a16:creationId xmlns:a16="http://schemas.microsoft.com/office/drawing/2014/main" id="{63A01511-F4F7-C021-53F8-E1F2B7DEBDA8}"/>
                </a:ext>
              </a:extLst>
            </p:cNvPr>
            <p:cNvSpPr/>
            <p:nvPr/>
          </p:nvSpPr>
          <p:spPr>
            <a:xfrm>
              <a:off x="4092150" y="5099250"/>
              <a:ext cx="209875" cy="153750"/>
            </a:xfrm>
            <a:custGeom>
              <a:avLst/>
              <a:gdLst/>
              <a:ahLst/>
              <a:cxnLst/>
              <a:rect l="l" t="t" r="r" b="b"/>
              <a:pathLst>
                <a:path w="8395" h="6150" extrusionOk="0">
                  <a:moveTo>
                    <a:pt x="2584" y="451"/>
                  </a:moveTo>
                  <a:cubicBezTo>
                    <a:pt x="2619" y="467"/>
                    <a:pt x="3315" y="800"/>
                    <a:pt x="4464" y="1320"/>
                  </a:cubicBezTo>
                  <a:cubicBezTo>
                    <a:pt x="5502" y="1779"/>
                    <a:pt x="7224" y="2237"/>
                    <a:pt x="7687" y="2357"/>
                  </a:cubicBezTo>
                  <a:lnTo>
                    <a:pt x="7687" y="2357"/>
                  </a:lnTo>
                  <a:cubicBezTo>
                    <a:pt x="7765" y="2647"/>
                    <a:pt x="7945" y="3393"/>
                    <a:pt x="7945" y="4072"/>
                  </a:cubicBezTo>
                  <a:cubicBezTo>
                    <a:pt x="7945" y="4437"/>
                    <a:pt x="7889" y="4773"/>
                    <a:pt x="7777" y="4970"/>
                  </a:cubicBezTo>
                  <a:cubicBezTo>
                    <a:pt x="7636" y="5195"/>
                    <a:pt x="7412" y="5391"/>
                    <a:pt x="7159" y="5503"/>
                  </a:cubicBezTo>
                  <a:cubicBezTo>
                    <a:pt x="6906" y="5644"/>
                    <a:pt x="6598" y="5700"/>
                    <a:pt x="6289" y="5700"/>
                  </a:cubicBezTo>
                  <a:cubicBezTo>
                    <a:pt x="5952" y="5700"/>
                    <a:pt x="5615" y="5616"/>
                    <a:pt x="5390" y="5447"/>
                  </a:cubicBezTo>
                  <a:cubicBezTo>
                    <a:pt x="4969" y="5195"/>
                    <a:pt x="4436" y="4970"/>
                    <a:pt x="3874" y="4773"/>
                  </a:cubicBezTo>
                  <a:cubicBezTo>
                    <a:pt x="3341" y="4549"/>
                    <a:pt x="2751" y="4324"/>
                    <a:pt x="2302" y="4044"/>
                  </a:cubicBezTo>
                  <a:cubicBezTo>
                    <a:pt x="1404" y="3482"/>
                    <a:pt x="814" y="2331"/>
                    <a:pt x="562" y="1826"/>
                  </a:cubicBezTo>
                  <a:cubicBezTo>
                    <a:pt x="477" y="1713"/>
                    <a:pt x="477" y="1601"/>
                    <a:pt x="477" y="1517"/>
                  </a:cubicBezTo>
                  <a:cubicBezTo>
                    <a:pt x="477" y="1405"/>
                    <a:pt x="505" y="1292"/>
                    <a:pt x="618" y="1152"/>
                  </a:cubicBezTo>
                  <a:cubicBezTo>
                    <a:pt x="730" y="1040"/>
                    <a:pt x="898" y="899"/>
                    <a:pt x="1179" y="787"/>
                  </a:cubicBezTo>
                  <a:cubicBezTo>
                    <a:pt x="1748" y="502"/>
                    <a:pt x="2341" y="456"/>
                    <a:pt x="2584" y="451"/>
                  </a:cubicBezTo>
                  <a:close/>
                  <a:moveTo>
                    <a:pt x="2639" y="1"/>
                  </a:moveTo>
                  <a:cubicBezTo>
                    <a:pt x="2414" y="1"/>
                    <a:pt x="1713" y="29"/>
                    <a:pt x="983" y="338"/>
                  </a:cubicBezTo>
                  <a:cubicBezTo>
                    <a:pt x="674" y="506"/>
                    <a:pt x="421" y="675"/>
                    <a:pt x="253" y="871"/>
                  </a:cubicBezTo>
                  <a:cubicBezTo>
                    <a:pt x="84" y="1040"/>
                    <a:pt x="0" y="1292"/>
                    <a:pt x="0" y="1517"/>
                  </a:cubicBezTo>
                  <a:cubicBezTo>
                    <a:pt x="0" y="1713"/>
                    <a:pt x="56" y="1882"/>
                    <a:pt x="140" y="2050"/>
                  </a:cubicBezTo>
                  <a:cubicBezTo>
                    <a:pt x="393" y="2556"/>
                    <a:pt x="1011" y="3791"/>
                    <a:pt x="2050" y="4437"/>
                  </a:cubicBezTo>
                  <a:cubicBezTo>
                    <a:pt x="2583" y="4745"/>
                    <a:pt x="3173" y="4998"/>
                    <a:pt x="3706" y="5195"/>
                  </a:cubicBezTo>
                  <a:cubicBezTo>
                    <a:pt x="4267" y="5419"/>
                    <a:pt x="4773" y="5616"/>
                    <a:pt x="5138" y="5840"/>
                  </a:cubicBezTo>
                  <a:cubicBezTo>
                    <a:pt x="5475" y="6065"/>
                    <a:pt x="5868" y="6149"/>
                    <a:pt x="6289" y="6149"/>
                  </a:cubicBezTo>
                  <a:cubicBezTo>
                    <a:pt x="6654" y="6149"/>
                    <a:pt x="7047" y="6093"/>
                    <a:pt x="7356" y="5925"/>
                  </a:cubicBezTo>
                  <a:cubicBezTo>
                    <a:pt x="7693" y="5784"/>
                    <a:pt x="7973" y="5532"/>
                    <a:pt x="8170" y="5195"/>
                  </a:cubicBezTo>
                  <a:cubicBezTo>
                    <a:pt x="8338" y="4858"/>
                    <a:pt x="8394" y="4465"/>
                    <a:pt x="8394" y="4072"/>
                  </a:cubicBezTo>
                  <a:cubicBezTo>
                    <a:pt x="8394" y="3117"/>
                    <a:pt x="8086" y="2106"/>
                    <a:pt x="8086" y="2106"/>
                  </a:cubicBezTo>
                  <a:cubicBezTo>
                    <a:pt x="8058" y="2022"/>
                    <a:pt x="8001" y="1966"/>
                    <a:pt x="7917" y="1938"/>
                  </a:cubicBezTo>
                  <a:cubicBezTo>
                    <a:pt x="7917" y="1938"/>
                    <a:pt x="7805" y="1910"/>
                    <a:pt x="7580" y="1854"/>
                  </a:cubicBezTo>
                  <a:cubicBezTo>
                    <a:pt x="6935" y="1685"/>
                    <a:pt x="5503" y="1264"/>
                    <a:pt x="4660" y="899"/>
                  </a:cubicBezTo>
                  <a:cubicBezTo>
                    <a:pt x="4071" y="618"/>
                    <a:pt x="3594" y="394"/>
                    <a:pt x="3285" y="253"/>
                  </a:cubicBezTo>
                  <a:cubicBezTo>
                    <a:pt x="2948" y="113"/>
                    <a:pt x="2779" y="29"/>
                    <a:pt x="2779" y="29"/>
                  </a:cubicBezTo>
                  <a:lnTo>
                    <a:pt x="269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4172;p64">
              <a:extLst>
                <a:ext uri="{FF2B5EF4-FFF2-40B4-BE49-F238E27FC236}">
                  <a16:creationId xmlns:a16="http://schemas.microsoft.com/office/drawing/2014/main" id="{86DEC168-60C2-0422-146E-48343907A6CA}"/>
                </a:ext>
              </a:extLst>
            </p:cNvPr>
            <p:cNvSpPr/>
            <p:nvPr/>
          </p:nvSpPr>
          <p:spPr>
            <a:xfrm>
              <a:off x="4095650" y="5121025"/>
              <a:ext cx="197950" cy="126375"/>
            </a:xfrm>
            <a:custGeom>
              <a:avLst/>
              <a:gdLst/>
              <a:ahLst/>
              <a:cxnLst/>
              <a:rect l="l" t="t" r="r" b="b"/>
              <a:pathLst>
                <a:path w="7918" h="5055" extrusionOk="0">
                  <a:moveTo>
                    <a:pt x="450" y="0"/>
                  </a:moveTo>
                  <a:cubicBezTo>
                    <a:pt x="57" y="309"/>
                    <a:pt x="0" y="702"/>
                    <a:pt x="197" y="1067"/>
                  </a:cubicBezTo>
                  <a:cubicBezTo>
                    <a:pt x="478" y="1572"/>
                    <a:pt x="1067" y="2780"/>
                    <a:pt x="2050" y="3369"/>
                  </a:cubicBezTo>
                  <a:cubicBezTo>
                    <a:pt x="3004" y="3987"/>
                    <a:pt x="4352" y="4267"/>
                    <a:pt x="5110" y="4773"/>
                  </a:cubicBezTo>
                  <a:cubicBezTo>
                    <a:pt x="5400" y="4959"/>
                    <a:pt x="5779" y="5054"/>
                    <a:pt x="6166" y="5054"/>
                  </a:cubicBezTo>
                  <a:cubicBezTo>
                    <a:pt x="6827" y="5054"/>
                    <a:pt x="7515" y="4778"/>
                    <a:pt x="7833" y="4211"/>
                  </a:cubicBezTo>
                  <a:cubicBezTo>
                    <a:pt x="7861" y="4127"/>
                    <a:pt x="7889" y="4043"/>
                    <a:pt x="7918" y="3959"/>
                  </a:cubicBezTo>
                  <a:lnTo>
                    <a:pt x="7918" y="3959"/>
                  </a:lnTo>
                  <a:cubicBezTo>
                    <a:pt x="7377" y="4500"/>
                    <a:pt x="6619" y="4674"/>
                    <a:pt x="6043" y="4674"/>
                  </a:cubicBezTo>
                  <a:cubicBezTo>
                    <a:pt x="5871" y="4674"/>
                    <a:pt x="5716" y="4658"/>
                    <a:pt x="5587" y="4632"/>
                  </a:cubicBezTo>
                  <a:cubicBezTo>
                    <a:pt x="4914" y="4520"/>
                    <a:pt x="3706" y="3678"/>
                    <a:pt x="2948" y="3369"/>
                  </a:cubicBezTo>
                  <a:cubicBezTo>
                    <a:pt x="2162" y="3060"/>
                    <a:pt x="1264" y="2162"/>
                    <a:pt x="843" y="1404"/>
                  </a:cubicBezTo>
                  <a:cubicBezTo>
                    <a:pt x="534" y="842"/>
                    <a:pt x="450" y="281"/>
                    <a:pt x="4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4173;p64">
              <a:extLst>
                <a:ext uri="{FF2B5EF4-FFF2-40B4-BE49-F238E27FC236}">
                  <a16:creationId xmlns:a16="http://schemas.microsoft.com/office/drawing/2014/main" id="{93BF13A8-7724-FF21-FF92-93F9E0ED5535}"/>
                </a:ext>
              </a:extLst>
            </p:cNvPr>
            <p:cNvSpPr/>
            <p:nvPr/>
          </p:nvSpPr>
          <p:spPr>
            <a:xfrm>
              <a:off x="4092150" y="5115125"/>
              <a:ext cx="208475" cy="137875"/>
            </a:xfrm>
            <a:custGeom>
              <a:avLst/>
              <a:gdLst/>
              <a:ahLst/>
              <a:cxnLst/>
              <a:rect l="l" t="t" r="r" b="b"/>
              <a:pathLst>
                <a:path w="8339" h="5515" extrusionOk="0">
                  <a:moveTo>
                    <a:pt x="606" y="0"/>
                  </a:moveTo>
                  <a:cubicBezTo>
                    <a:pt x="544" y="0"/>
                    <a:pt x="483" y="27"/>
                    <a:pt x="421" y="68"/>
                  </a:cubicBezTo>
                  <a:cubicBezTo>
                    <a:pt x="140" y="292"/>
                    <a:pt x="0" y="573"/>
                    <a:pt x="0" y="882"/>
                  </a:cubicBezTo>
                  <a:cubicBezTo>
                    <a:pt x="0" y="1078"/>
                    <a:pt x="56" y="1247"/>
                    <a:pt x="140" y="1415"/>
                  </a:cubicBezTo>
                  <a:cubicBezTo>
                    <a:pt x="393" y="1921"/>
                    <a:pt x="1011" y="3156"/>
                    <a:pt x="2050" y="3802"/>
                  </a:cubicBezTo>
                  <a:cubicBezTo>
                    <a:pt x="2583" y="4110"/>
                    <a:pt x="3173" y="4363"/>
                    <a:pt x="3706" y="4560"/>
                  </a:cubicBezTo>
                  <a:cubicBezTo>
                    <a:pt x="4267" y="4784"/>
                    <a:pt x="4773" y="4981"/>
                    <a:pt x="5138" y="5205"/>
                  </a:cubicBezTo>
                  <a:cubicBezTo>
                    <a:pt x="5475" y="5430"/>
                    <a:pt x="5868" y="5514"/>
                    <a:pt x="6289" y="5514"/>
                  </a:cubicBezTo>
                  <a:cubicBezTo>
                    <a:pt x="6654" y="5514"/>
                    <a:pt x="7047" y="5458"/>
                    <a:pt x="7356" y="5290"/>
                  </a:cubicBezTo>
                  <a:cubicBezTo>
                    <a:pt x="7693" y="5149"/>
                    <a:pt x="7973" y="4897"/>
                    <a:pt x="8170" y="4560"/>
                  </a:cubicBezTo>
                  <a:cubicBezTo>
                    <a:pt x="8226" y="4475"/>
                    <a:pt x="8254" y="4363"/>
                    <a:pt x="8282" y="4279"/>
                  </a:cubicBezTo>
                  <a:cubicBezTo>
                    <a:pt x="8338" y="4167"/>
                    <a:pt x="8282" y="4054"/>
                    <a:pt x="8198" y="3998"/>
                  </a:cubicBezTo>
                  <a:cubicBezTo>
                    <a:pt x="8155" y="3977"/>
                    <a:pt x="8112" y="3968"/>
                    <a:pt x="8072" y="3968"/>
                  </a:cubicBezTo>
                  <a:cubicBezTo>
                    <a:pt x="8008" y="3968"/>
                    <a:pt x="7952" y="3991"/>
                    <a:pt x="7917" y="4026"/>
                  </a:cubicBezTo>
                  <a:cubicBezTo>
                    <a:pt x="7443" y="4474"/>
                    <a:pt x="6796" y="4675"/>
                    <a:pt x="6278" y="4675"/>
                  </a:cubicBezTo>
                  <a:cubicBezTo>
                    <a:pt x="6243" y="4675"/>
                    <a:pt x="6210" y="4674"/>
                    <a:pt x="6176" y="4672"/>
                  </a:cubicBezTo>
                  <a:cubicBezTo>
                    <a:pt x="6008" y="4672"/>
                    <a:pt x="5868" y="4672"/>
                    <a:pt x="5783" y="4644"/>
                  </a:cubicBezTo>
                  <a:cubicBezTo>
                    <a:pt x="5503" y="4588"/>
                    <a:pt x="5025" y="4363"/>
                    <a:pt x="4548" y="4110"/>
                  </a:cubicBezTo>
                  <a:cubicBezTo>
                    <a:pt x="4071" y="3830"/>
                    <a:pt x="3594" y="3549"/>
                    <a:pt x="3173" y="3380"/>
                  </a:cubicBezTo>
                  <a:cubicBezTo>
                    <a:pt x="2836" y="3268"/>
                    <a:pt x="2414" y="2959"/>
                    <a:pt x="2078" y="2622"/>
                  </a:cubicBezTo>
                  <a:cubicBezTo>
                    <a:pt x="1713" y="2286"/>
                    <a:pt x="1376" y="1893"/>
                    <a:pt x="1179" y="1528"/>
                  </a:cubicBezTo>
                  <a:cubicBezTo>
                    <a:pt x="898" y="1022"/>
                    <a:pt x="814" y="489"/>
                    <a:pt x="814" y="236"/>
                  </a:cubicBezTo>
                  <a:cubicBezTo>
                    <a:pt x="814" y="124"/>
                    <a:pt x="758" y="68"/>
                    <a:pt x="674" y="12"/>
                  </a:cubicBezTo>
                  <a:cubicBezTo>
                    <a:pt x="651" y="4"/>
                    <a:pt x="629" y="0"/>
                    <a:pt x="6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4174;p64">
              <a:extLst>
                <a:ext uri="{FF2B5EF4-FFF2-40B4-BE49-F238E27FC236}">
                  <a16:creationId xmlns:a16="http://schemas.microsoft.com/office/drawing/2014/main" id="{E7581827-E33A-86A4-6477-14F7DFE9C2F1}"/>
                </a:ext>
              </a:extLst>
            </p:cNvPr>
            <p:cNvSpPr/>
            <p:nvPr/>
          </p:nvSpPr>
          <p:spPr>
            <a:xfrm>
              <a:off x="4480275" y="5126625"/>
              <a:ext cx="139000" cy="99000"/>
            </a:xfrm>
            <a:custGeom>
              <a:avLst/>
              <a:gdLst/>
              <a:ahLst/>
              <a:cxnLst/>
              <a:rect l="l" t="t" r="r" b="b"/>
              <a:pathLst>
                <a:path w="5560" h="3960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253" y="1573"/>
                    <a:pt x="253" y="2191"/>
                  </a:cubicBezTo>
                  <a:cubicBezTo>
                    <a:pt x="253" y="2836"/>
                    <a:pt x="1320" y="3959"/>
                    <a:pt x="2415" y="3959"/>
                  </a:cubicBezTo>
                  <a:cubicBezTo>
                    <a:pt x="3538" y="3959"/>
                    <a:pt x="4633" y="3538"/>
                    <a:pt x="5110" y="2977"/>
                  </a:cubicBezTo>
                  <a:cubicBezTo>
                    <a:pt x="5559" y="2387"/>
                    <a:pt x="5391" y="422"/>
                    <a:pt x="5391" y="422"/>
                  </a:cubicBezTo>
                  <a:lnTo>
                    <a:pt x="5391" y="422"/>
                  </a:lnTo>
                  <a:cubicBezTo>
                    <a:pt x="5391" y="422"/>
                    <a:pt x="4066" y="627"/>
                    <a:pt x="2704" y="627"/>
                  </a:cubicBezTo>
                  <a:cubicBezTo>
                    <a:pt x="1597" y="627"/>
                    <a:pt x="466" y="492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4175;p64">
              <a:extLst>
                <a:ext uri="{FF2B5EF4-FFF2-40B4-BE49-F238E27FC236}">
                  <a16:creationId xmlns:a16="http://schemas.microsoft.com/office/drawing/2014/main" id="{4FAE2C94-058B-60FC-C32B-515A12EE4DD7}"/>
                </a:ext>
              </a:extLst>
            </p:cNvPr>
            <p:cNvSpPr/>
            <p:nvPr/>
          </p:nvSpPr>
          <p:spPr>
            <a:xfrm>
              <a:off x="4474650" y="5120600"/>
              <a:ext cx="147425" cy="111325"/>
            </a:xfrm>
            <a:custGeom>
              <a:avLst/>
              <a:gdLst/>
              <a:ahLst/>
              <a:cxnLst/>
              <a:rect l="l" t="t" r="r" b="b"/>
              <a:pathLst>
                <a:path w="5897" h="4453" extrusionOk="0">
                  <a:moveTo>
                    <a:pt x="549" y="720"/>
                  </a:moveTo>
                  <a:lnTo>
                    <a:pt x="549" y="720"/>
                  </a:lnTo>
                  <a:cubicBezTo>
                    <a:pt x="780" y="831"/>
                    <a:pt x="1042" y="910"/>
                    <a:pt x="1320" y="972"/>
                  </a:cubicBezTo>
                  <a:cubicBezTo>
                    <a:pt x="1826" y="1056"/>
                    <a:pt x="2387" y="1112"/>
                    <a:pt x="2977" y="1112"/>
                  </a:cubicBezTo>
                  <a:cubicBezTo>
                    <a:pt x="3987" y="1112"/>
                    <a:pt x="4953" y="991"/>
                    <a:pt x="5394" y="926"/>
                  </a:cubicBezTo>
                  <a:lnTo>
                    <a:pt x="5394" y="926"/>
                  </a:lnTo>
                  <a:cubicBezTo>
                    <a:pt x="5419" y="1040"/>
                    <a:pt x="5419" y="1231"/>
                    <a:pt x="5419" y="1449"/>
                  </a:cubicBezTo>
                  <a:cubicBezTo>
                    <a:pt x="5419" y="1758"/>
                    <a:pt x="5391" y="2095"/>
                    <a:pt x="5363" y="2403"/>
                  </a:cubicBezTo>
                  <a:cubicBezTo>
                    <a:pt x="5307" y="2712"/>
                    <a:pt x="5223" y="2965"/>
                    <a:pt x="5138" y="3049"/>
                  </a:cubicBezTo>
                  <a:cubicBezTo>
                    <a:pt x="4942" y="3302"/>
                    <a:pt x="4577" y="3526"/>
                    <a:pt x="4128" y="3695"/>
                  </a:cubicBezTo>
                  <a:cubicBezTo>
                    <a:pt x="3707" y="3863"/>
                    <a:pt x="3173" y="3976"/>
                    <a:pt x="2640" y="3976"/>
                  </a:cubicBezTo>
                  <a:cubicBezTo>
                    <a:pt x="2163" y="3976"/>
                    <a:pt x="1685" y="3723"/>
                    <a:pt x="1292" y="3386"/>
                  </a:cubicBezTo>
                  <a:cubicBezTo>
                    <a:pt x="1124" y="3218"/>
                    <a:pt x="955" y="3049"/>
                    <a:pt x="843" y="2853"/>
                  </a:cubicBezTo>
                  <a:cubicBezTo>
                    <a:pt x="759" y="2684"/>
                    <a:pt x="703" y="2544"/>
                    <a:pt x="703" y="2432"/>
                  </a:cubicBezTo>
                  <a:cubicBezTo>
                    <a:pt x="703" y="2095"/>
                    <a:pt x="647" y="1533"/>
                    <a:pt x="590" y="1056"/>
                  </a:cubicBezTo>
                  <a:cubicBezTo>
                    <a:pt x="576" y="937"/>
                    <a:pt x="562" y="824"/>
                    <a:pt x="549" y="720"/>
                  </a:cubicBezTo>
                  <a:close/>
                  <a:moveTo>
                    <a:pt x="241" y="0"/>
                  </a:moveTo>
                  <a:cubicBezTo>
                    <a:pt x="207" y="0"/>
                    <a:pt x="172" y="7"/>
                    <a:pt x="141" y="17"/>
                  </a:cubicBezTo>
                  <a:cubicBezTo>
                    <a:pt x="29" y="73"/>
                    <a:pt x="1" y="157"/>
                    <a:pt x="1" y="270"/>
                  </a:cubicBezTo>
                  <a:cubicBezTo>
                    <a:pt x="1" y="270"/>
                    <a:pt x="57" y="663"/>
                    <a:pt x="113" y="1112"/>
                  </a:cubicBezTo>
                  <a:cubicBezTo>
                    <a:pt x="169" y="1589"/>
                    <a:pt x="225" y="2151"/>
                    <a:pt x="225" y="2432"/>
                  </a:cubicBezTo>
                  <a:cubicBezTo>
                    <a:pt x="225" y="2656"/>
                    <a:pt x="338" y="2881"/>
                    <a:pt x="450" y="3105"/>
                  </a:cubicBezTo>
                  <a:cubicBezTo>
                    <a:pt x="647" y="3442"/>
                    <a:pt x="955" y="3751"/>
                    <a:pt x="1348" y="4004"/>
                  </a:cubicBezTo>
                  <a:cubicBezTo>
                    <a:pt x="1713" y="4256"/>
                    <a:pt x="2163" y="4453"/>
                    <a:pt x="2640" y="4453"/>
                  </a:cubicBezTo>
                  <a:cubicBezTo>
                    <a:pt x="3229" y="4453"/>
                    <a:pt x="3791" y="4341"/>
                    <a:pt x="4296" y="4144"/>
                  </a:cubicBezTo>
                  <a:cubicBezTo>
                    <a:pt x="4802" y="3948"/>
                    <a:pt x="5223" y="3695"/>
                    <a:pt x="5503" y="3358"/>
                  </a:cubicBezTo>
                  <a:cubicBezTo>
                    <a:pt x="5700" y="3133"/>
                    <a:pt x="5756" y="2797"/>
                    <a:pt x="5812" y="2460"/>
                  </a:cubicBezTo>
                  <a:cubicBezTo>
                    <a:pt x="5868" y="2123"/>
                    <a:pt x="5896" y="1758"/>
                    <a:pt x="5896" y="1449"/>
                  </a:cubicBezTo>
                  <a:cubicBezTo>
                    <a:pt x="5896" y="1000"/>
                    <a:pt x="5868" y="663"/>
                    <a:pt x="5868" y="635"/>
                  </a:cubicBezTo>
                  <a:cubicBezTo>
                    <a:pt x="5840" y="579"/>
                    <a:pt x="5812" y="522"/>
                    <a:pt x="5756" y="494"/>
                  </a:cubicBezTo>
                  <a:cubicBezTo>
                    <a:pt x="5728" y="438"/>
                    <a:pt x="5644" y="438"/>
                    <a:pt x="5588" y="438"/>
                  </a:cubicBezTo>
                  <a:cubicBezTo>
                    <a:pt x="5588" y="438"/>
                    <a:pt x="5503" y="438"/>
                    <a:pt x="5363" y="466"/>
                  </a:cubicBezTo>
                  <a:cubicBezTo>
                    <a:pt x="4942" y="522"/>
                    <a:pt x="3959" y="635"/>
                    <a:pt x="2977" y="635"/>
                  </a:cubicBezTo>
                  <a:cubicBezTo>
                    <a:pt x="2415" y="635"/>
                    <a:pt x="1854" y="607"/>
                    <a:pt x="1405" y="494"/>
                  </a:cubicBezTo>
                  <a:cubicBezTo>
                    <a:pt x="955" y="410"/>
                    <a:pt x="590" y="270"/>
                    <a:pt x="394" y="73"/>
                  </a:cubicBezTo>
                  <a:cubicBezTo>
                    <a:pt x="358" y="20"/>
                    <a:pt x="300" y="0"/>
                    <a:pt x="2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4176;p64">
              <a:extLst>
                <a:ext uri="{FF2B5EF4-FFF2-40B4-BE49-F238E27FC236}">
                  <a16:creationId xmlns:a16="http://schemas.microsoft.com/office/drawing/2014/main" id="{23A274F5-ACB4-A318-C97D-F1CBD5144EC6}"/>
                </a:ext>
              </a:extLst>
            </p:cNvPr>
            <p:cNvSpPr/>
            <p:nvPr/>
          </p:nvSpPr>
          <p:spPr>
            <a:xfrm>
              <a:off x="4485875" y="5175750"/>
              <a:ext cx="127775" cy="49875"/>
            </a:xfrm>
            <a:custGeom>
              <a:avLst/>
              <a:gdLst/>
              <a:ahLst/>
              <a:cxnLst/>
              <a:rect l="l" t="t" r="r" b="b"/>
              <a:pathLst>
                <a:path w="5111" h="1995" extrusionOk="0">
                  <a:moveTo>
                    <a:pt x="1" y="1"/>
                  </a:moveTo>
                  <a:cubicBezTo>
                    <a:pt x="29" y="85"/>
                    <a:pt x="29" y="169"/>
                    <a:pt x="29" y="226"/>
                  </a:cubicBezTo>
                  <a:cubicBezTo>
                    <a:pt x="29" y="871"/>
                    <a:pt x="1096" y="1994"/>
                    <a:pt x="2191" y="1994"/>
                  </a:cubicBezTo>
                  <a:cubicBezTo>
                    <a:pt x="3314" y="1994"/>
                    <a:pt x="4409" y="1573"/>
                    <a:pt x="4886" y="1012"/>
                  </a:cubicBezTo>
                  <a:cubicBezTo>
                    <a:pt x="4998" y="843"/>
                    <a:pt x="5083" y="619"/>
                    <a:pt x="5111" y="338"/>
                  </a:cubicBezTo>
                  <a:lnTo>
                    <a:pt x="5111" y="338"/>
                  </a:lnTo>
                  <a:cubicBezTo>
                    <a:pt x="4636" y="862"/>
                    <a:pt x="3739" y="1609"/>
                    <a:pt x="2697" y="1609"/>
                  </a:cubicBezTo>
                  <a:cubicBezTo>
                    <a:pt x="2567" y="1609"/>
                    <a:pt x="2436" y="1598"/>
                    <a:pt x="2303" y="1573"/>
                  </a:cubicBezTo>
                  <a:cubicBezTo>
                    <a:pt x="1180" y="1349"/>
                    <a:pt x="366" y="478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4177;p64">
              <a:extLst>
                <a:ext uri="{FF2B5EF4-FFF2-40B4-BE49-F238E27FC236}">
                  <a16:creationId xmlns:a16="http://schemas.microsoft.com/office/drawing/2014/main" id="{4BB06B7C-0E19-01D7-A1CB-7A72019508E9}"/>
                </a:ext>
              </a:extLst>
            </p:cNvPr>
            <p:cNvSpPr/>
            <p:nvPr/>
          </p:nvSpPr>
          <p:spPr>
            <a:xfrm>
              <a:off x="4480275" y="5169875"/>
              <a:ext cx="139700" cy="62050"/>
            </a:xfrm>
            <a:custGeom>
              <a:avLst/>
              <a:gdLst/>
              <a:ahLst/>
              <a:cxnLst/>
              <a:rect l="l" t="t" r="r" b="b"/>
              <a:pathLst>
                <a:path w="5588" h="2482" extrusionOk="0">
                  <a:moveTo>
                    <a:pt x="1012" y="1359"/>
                  </a:moveTo>
                  <a:cubicBezTo>
                    <a:pt x="1374" y="1636"/>
                    <a:pt x="1814" y="1880"/>
                    <a:pt x="2324" y="2002"/>
                  </a:cubicBezTo>
                  <a:lnTo>
                    <a:pt x="2324" y="2002"/>
                  </a:lnTo>
                  <a:cubicBezTo>
                    <a:pt x="1878" y="1972"/>
                    <a:pt x="1435" y="1731"/>
                    <a:pt x="1067" y="1415"/>
                  </a:cubicBezTo>
                  <a:cubicBezTo>
                    <a:pt x="1049" y="1397"/>
                    <a:pt x="1030" y="1378"/>
                    <a:pt x="1012" y="1359"/>
                  </a:cubicBezTo>
                  <a:close/>
                  <a:moveTo>
                    <a:pt x="236" y="1"/>
                  </a:moveTo>
                  <a:cubicBezTo>
                    <a:pt x="213" y="1"/>
                    <a:pt x="190" y="4"/>
                    <a:pt x="169" y="11"/>
                  </a:cubicBezTo>
                  <a:cubicBezTo>
                    <a:pt x="57" y="39"/>
                    <a:pt x="0" y="152"/>
                    <a:pt x="0" y="236"/>
                  </a:cubicBezTo>
                  <a:cubicBezTo>
                    <a:pt x="0" y="320"/>
                    <a:pt x="0" y="404"/>
                    <a:pt x="0" y="461"/>
                  </a:cubicBezTo>
                  <a:cubicBezTo>
                    <a:pt x="0" y="685"/>
                    <a:pt x="113" y="910"/>
                    <a:pt x="225" y="1134"/>
                  </a:cubicBezTo>
                  <a:cubicBezTo>
                    <a:pt x="422" y="1471"/>
                    <a:pt x="730" y="1780"/>
                    <a:pt x="1123" y="2033"/>
                  </a:cubicBezTo>
                  <a:cubicBezTo>
                    <a:pt x="1488" y="2285"/>
                    <a:pt x="1938" y="2482"/>
                    <a:pt x="2415" y="2482"/>
                  </a:cubicBezTo>
                  <a:cubicBezTo>
                    <a:pt x="3004" y="2482"/>
                    <a:pt x="3566" y="2370"/>
                    <a:pt x="4071" y="2173"/>
                  </a:cubicBezTo>
                  <a:cubicBezTo>
                    <a:pt x="4577" y="1977"/>
                    <a:pt x="4998" y="1724"/>
                    <a:pt x="5278" y="1387"/>
                  </a:cubicBezTo>
                  <a:cubicBezTo>
                    <a:pt x="5447" y="1190"/>
                    <a:pt x="5531" y="910"/>
                    <a:pt x="5587" y="629"/>
                  </a:cubicBezTo>
                  <a:cubicBezTo>
                    <a:pt x="5587" y="517"/>
                    <a:pt x="5531" y="404"/>
                    <a:pt x="5447" y="376"/>
                  </a:cubicBezTo>
                  <a:cubicBezTo>
                    <a:pt x="5417" y="356"/>
                    <a:pt x="5384" y="347"/>
                    <a:pt x="5349" y="347"/>
                  </a:cubicBezTo>
                  <a:cubicBezTo>
                    <a:pt x="5287" y="347"/>
                    <a:pt x="5221" y="378"/>
                    <a:pt x="5166" y="432"/>
                  </a:cubicBezTo>
                  <a:cubicBezTo>
                    <a:pt x="4942" y="685"/>
                    <a:pt x="4605" y="966"/>
                    <a:pt x="4240" y="1219"/>
                  </a:cubicBezTo>
                  <a:cubicBezTo>
                    <a:pt x="3847" y="1443"/>
                    <a:pt x="3397" y="1612"/>
                    <a:pt x="2920" y="1612"/>
                  </a:cubicBezTo>
                  <a:cubicBezTo>
                    <a:pt x="2808" y="1612"/>
                    <a:pt x="2696" y="1612"/>
                    <a:pt x="2555" y="1584"/>
                  </a:cubicBezTo>
                  <a:cubicBezTo>
                    <a:pt x="1544" y="1387"/>
                    <a:pt x="786" y="545"/>
                    <a:pt x="422" y="96"/>
                  </a:cubicBezTo>
                  <a:cubicBezTo>
                    <a:pt x="379" y="32"/>
                    <a:pt x="306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4178;p64">
              <a:extLst>
                <a:ext uri="{FF2B5EF4-FFF2-40B4-BE49-F238E27FC236}">
                  <a16:creationId xmlns:a16="http://schemas.microsoft.com/office/drawing/2014/main" id="{4F36D3B1-FAE6-8578-EA1F-4EA5ECC8E25F}"/>
                </a:ext>
              </a:extLst>
            </p:cNvPr>
            <p:cNvSpPr/>
            <p:nvPr/>
          </p:nvSpPr>
          <p:spPr>
            <a:xfrm>
              <a:off x="4017975" y="3637125"/>
              <a:ext cx="654625" cy="1546225"/>
            </a:xfrm>
            <a:custGeom>
              <a:avLst/>
              <a:gdLst/>
              <a:ahLst/>
              <a:cxnLst/>
              <a:rect l="l" t="t" r="r" b="b"/>
              <a:pathLst>
                <a:path w="26185" h="61849" extrusionOk="0">
                  <a:moveTo>
                    <a:pt x="360" y="0"/>
                  </a:moveTo>
                  <a:cubicBezTo>
                    <a:pt x="136" y="0"/>
                    <a:pt x="0" y="108"/>
                    <a:pt x="103" y="427"/>
                  </a:cubicBezTo>
                  <a:cubicBezTo>
                    <a:pt x="103" y="427"/>
                    <a:pt x="356" y="5677"/>
                    <a:pt x="216" y="7895"/>
                  </a:cubicBezTo>
                  <a:cubicBezTo>
                    <a:pt x="103" y="10141"/>
                    <a:pt x="412" y="21567"/>
                    <a:pt x="665" y="25329"/>
                  </a:cubicBezTo>
                  <a:cubicBezTo>
                    <a:pt x="918" y="29092"/>
                    <a:pt x="1760" y="37598"/>
                    <a:pt x="2321" y="41023"/>
                  </a:cubicBezTo>
                  <a:cubicBezTo>
                    <a:pt x="2911" y="44476"/>
                    <a:pt x="5915" y="58009"/>
                    <a:pt x="5915" y="58009"/>
                  </a:cubicBezTo>
                  <a:cubicBezTo>
                    <a:pt x="5915" y="58009"/>
                    <a:pt x="5297" y="59244"/>
                    <a:pt x="5466" y="59749"/>
                  </a:cubicBezTo>
                  <a:cubicBezTo>
                    <a:pt x="5606" y="60254"/>
                    <a:pt x="6841" y="61602"/>
                    <a:pt x="8666" y="61799"/>
                  </a:cubicBezTo>
                  <a:cubicBezTo>
                    <a:pt x="8981" y="61832"/>
                    <a:pt x="9254" y="61848"/>
                    <a:pt x="9490" y="61848"/>
                  </a:cubicBezTo>
                  <a:cubicBezTo>
                    <a:pt x="10643" y="61848"/>
                    <a:pt x="10941" y="61459"/>
                    <a:pt x="11221" y="60760"/>
                  </a:cubicBezTo>
                  <a:cubicBezTo>
                    <a:pt x="11586" y="59946"/>
                    <a:pt x="11726" y="57812"/>
                    <a:pt x="11839" y="56492"/>
                  </a:cubicBezTo>
                  <a:cubicBezTo>
                    <a:pt x="11951" y="55145"/>
                    <a:pt x="13046" y="52450"/>
                    <a:pt x="12653" y="48884"/>
                  </a:cubicBezTo>
                  <a:cubicBezTo>
                    <a:pt x="12288" y="45319"/>
                    <a:pt x="12990" y="32854"/>
                    <a:pt x="12990" y="32854"/>
                  </a:cubicBezTo>
                  <a:lnTo>
                    <a:pt x="13551" y="24319"/>
                  </a:lnTo>
                  <a:cubicBezTo>
                    <a:pt x="13551" y="24319"/>
                    <a:pt x="13944" y="34791"/>
                    <a:pt x="14337" y="36363"/>
                  </a:cubicBezTo>
                  <a:cubicBezTo>
                    <a:pt x="14702" y="37963"/>
                    <a:pt x="17622" y="55201"/>
                    <a:pt x="17931" y="56156"/>
                  </a:cubicBezTo>
                  <a:cubicBezTo>
                    <a:pt x="18240" y="57138"/>
                    <a:pt x="17987" y="58879"/>
                    <a:pt x="18184" y="59272"/>
                  </a:cubicBezTo>
                  <a:cubicBezTo>
                    <a:pt x="18380" y="59693"/>
                    <a:pt x="18549" y="60619"/>
                    <a:pt x="19054" y="61013"/>
                  </a:cubicBezTo>
                  <a:cubicBezTo>
                    <a:pt x="19375" y="61280"/>
                    <a:pt x="20375" y="61457"/>
                    <a:pt x="21271" y="61457"/>
                  </a:cubicBezTo>
                  <a:cubicBezTo>
                    <a:pt x="21786" y="61457"/>
                    <a:pt x="22266" y="61398"/>
                    <a:pt x="22563" y="61265"/>
                  </a:cubicBezTo>
                  <a:cubicBezTo>
                    <a:pt x="23377" y="60928"/>
                    <a:pt x="24051" y="60451"/>
                    <a:pt x="24051" y="60086"/>
                  </a:cubicBezTo>
                  <a:cubicBezTo>
                    <a:pt x="24051" y="59749"/>
                    <a:pt x="24360" y="58065"/>
                    <a:pt x="24248" y="57138"/>
                  </a:cubicBezTo>
                  <a:cubicBezTo>
                    <a:pt x="24163" y="56212"/>
                    <a:pt x="23911" y="55454"/>
                    <a:pt x="23911" y="55201"/>
                  </a:cubicBezTo>
                  <a:cubicBezTo>
                    <a:pt x="23911" y="54948"/>
                    <a:pt x="24669" y="41360"/>
                    <a:pt x="24669" y="37598"/>
                  </a:cubicBezTo>
                  <a:cubicBezTo>
                    <a:pt x="24669" y="33836"/>
                    <a:pt x="24220" y="29597"/>
                    <a:pt x="24220" y="29597"/>
                  </a:cubicBezTo>
                  <a:cubicBezTo>
                    <a:pt x="24220" y="29597"/>
                    <a:pt x="25680" y="18507"/>
                    <a:pt x="25932" y="14043"/>
                  </a:cubicBezTo>
                  <a:cubicBezTo>
                    <a:pt x="26185" y="9580"/>
                    <a:pt x="25876" y="5930"/>
                    <a:pt x="25623" y="4582"/>
                  </a:cubicBezTo>
                  <a:cubicBezTo>
                    <a:pt x="25371" y="3263"/>
                    <a:pt x="24922" y="371"/>
                    <a:pt x="24922" y="371"/>
                  </a:cubicBezTo>
                  <a:cubicBezTo>
                    <a:pt x="24922" y="371"/>
                    <a:pt x="19559" y="2027"/>
                    <a:pt x="15348" y="2168"/>
                  </a:cubicBezTo>
                  <a:cubicBezTo>
                    <a:pt x="12975" y="2231"/>
                    <a:pt x="11476" y="2366"/>
                    <a:pt x="10192" y="2366"/>
                  </a:cubicBezTo>
                  <a:cubicBezTo>
                    <a:pt x="9198" y="2366"/>
                    <a:pt x="8332" y="2285"/>
                    <a:pt x="7291" y="2027"/>
                  </a:cubicBezTo>
                  <a:cubicBezTo>
                    <a:pt x="4932" y="1466"/>
                    <a:pt x="1816" y="624"/>
                    <a:pt x="1563" y="427"/>
                  </a:cubicBezTo>
                  <a:cubicBezTo>
                    <a:pt x="1403" y="321"/>
                    <a:pt x="748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4179;p64">
              <a:extLst>
                <a:ext uri="{FF2B5EF4-FFF2-40B4-BE49-F238E27FC236}">
                  <a16:creationId xmlns:a16="http://schemas.microsoft.com/office/drawing/2014/main" id="{E84BD2AD-189F-F0F5-C93D-11C67A017FB4}"/>
                </a:ext>
              </a:extLst>
            </p:cNvPr>
            <p:cNvSpPr/>
            <p:nvPr/>
          </p:nvSpPr>
          <p:spPr>
            <a:xfrm>
              <a:off x="4013525" y="3630950"/>
              <a:ext cx="661200" cy="1558175"/>
            </a:xfrm>
            <a:custGeom>
              <a:avLst/>
              <a:gdLst/>
              <a:ahLst/>
              <a:cxnLst/>
              <a:rect l="l" t="t" r="r" b="b"/>
              <a:pathLst>
                <a:path w="26448" h="62327" extrusionOk="0">
                  <a:moveTo>
                    <a:pt x="534" y="478"/>
                  </a:moveTo>
                  <a:cubicBezTo>
                    <a:pt x="674" y="478"/>
                    <a:pt x="927" y="534"/>
                    <a:pt x="1124" y="646"/>
                  </a:cubicBezTo>
                  <a:cubicBezTo>
                    <a:pt x="1236" y="674"/>
                    <a:pt x="1348" y="730"/>
                    <a:pt x="1432" y="786"/>
                  </a:cubicBezTo>
                  <a:cubicBezTo>
                    <a:pt x="1517" y="815"/>
                    <a:pt x="1573" y="871"/>
                    <a:pt x="1601" y="871"/>
                  </a:cubicBezTo>
                  <a:cubicBezTo>
                    <a:pt x="1629" y="899"/>
                    <a:pt x="1685" y="927"/>
                    <a:pt x="1713" y="955"/>
                  </a:cubicBezTo>
                  <a:cubicBezTo>
                    <a:pt x="1882" y="1011"/>
                    <a:pt x="2162" y="1123"/>
                    <a:pt x="2555" y="1236"/>
                  </a:cubicBezTo>
                  <a:cubicBezTo>
                    <a:pt x="3735" y="1573"/>
                    <a:pt x="5756" y="2106"/>
                    <a:pt x="7440" y="2499"/>
                  </a:cubicBezTo>
                  <a:cubicBezTo>
                    <a:pt x="8479" y="2780"/>
                    <a:pt x="9378" y="2836"/>
                    <a:pt x="10388" y="2836"/>
                  </a:cubicBezTo>
                  <a:cubicBezTo>
                    <a:pt x="11680" y="2836"/>
                    <a:pt x="13168" y="2724"/>
                    <a:pt x="15526" y="2639"/>
                  </a:cubicBezTo>
                  <a:cubicBezTo>
                    <a:pt x="19256" y="2541"/>
                    <a:pt x="23822" y="1242"/>
                    <a:pt x="24913" y="916"/>
                  </a:cubicBezTo>
                  <a:lnTo>
                    <a:pt x="24913" y="916"/>
                  </a:lnTo>
                  <a:cubicBezTo>
                    <a:pt x="25027" y="1635"/>
                    <a:pt x="25369" y="3775"/>
                    <a:pt x="25577" y="4885"/>
                  </a:cubicBezTo>
                  <a:cubicBezTo>
                    <a:pt x="25745" y="5840"/>
                    <a:pt x="25970" y="8086"/>
                    <a:pt x="25970" y="11006"/>
                  </a:cubicBezTo>
                  <a:cubicBezTo>
                    <a:pt x="25970" y="12016"/>
                    <a:pt x="25942" y="13111"/>
                    <a:pt x="25886" y="14262"/>
                  </a:cubicBezTo>
                  <a:cubicBezTo>
                    <a:pt x="25773" y="16480"/>
                    <a:pt x="25324" y="20383"/>
                    <a:pt x="24931" y="23724"/>
                  </a:cubicBezTo>
                  <a:cubicBezTo>
                    <a:pt x="24735" y="25380"/>
                    <a:pt x="24538" y="26924"/>
                    <a:pt x="24398" y="28019"/>
                  </a:cubicBezTo>
                  <a:cubicBezTo>
                    <a:pt x="24257" y="29142"/>
                    <a:pt x="24173" y="29816"/>
                    <a:pt x="24173" y="29816"/>
                  </a:cubicBezTo>
                  <a:lnTo>
                    <a:pt x="24173" y="29872"/>
                  </a:lnTo>
                  <a:cubicBezTo>
                    <a:pt x="24173" y="29872"/>
                    <a:pt x="24201" y="30153"/>
                    <a:pt x="24229" y="30602"/>
                  </a:cubicBezTo>
                  <a:cubicBezTo>
                    <a:pt x="24370" y="31949"/>
                    <a:pt x="24622" y="35038"/>
                    <a:pt x="24622" y="37845"/>
                  </a:cubicBezTo>
                  <a:cubicBezTo>
                    <a:pt x="24622" y="39698"/>
                    <a:pt x="24426" y="44050"/>
                    <a:pt x="24229" y="47952"/>
                  </a:cubicBezTo>
                  <a:cubicBezTo>
                    <a:pt x="24145" y="49889"/>
                    <a:pt x="24033" y="51742"/>
                    <a:pt x="23977" y="53090"/>
                  </a:cubicBezTo>
                  <a:cubicBezTo>
                    <a:pt x="23920" y="53792"/>
                    <a:pt x="23892" y="54353"/>
                    <a:pt x="23892" y="54746"/>
                  </a:cubicBezTo>
                  <a:cubicBezTo>
                    <a:pt x="23864" y="54971"/>
                    <a:pt x="23864" y="55111"/>
                    <a:pt x="23864" y="55223"/>
                  </a:cubicBezTo>
                  <a:cubicBezTo>
                    <a:pt x="23836" y="55364"/>
                    <a:pt x="23836" y="55420"/>
                    <a:pt x="23836" y="55448"/>
                  </a:cubicBezTo>
                  <a:cubicBezTo>
                    <a:pt x="23836" y="55532"/>
                    <a:pt x="23864" y="55645"/>
                    <a:pt x="23892" y="55785"/>
                  </a:cubicBezTo>
                  <a:cubicBezTo>
                    <a:pt x="23977" y="56150"/>
                    <a:pt x="24117" y="56739"/>
                    <a:pt x="24201" y="57413"/>
                  </a:cubicBezTo>
                  <a:cubicBezTo>
                    <a:pt x="24229" y="57526"/>
                    <a:pt x="24229" y="57666"/>
                    <a:pt x="24229" y="57806"/>
                  </a:cubicBezTo>
                  <a:cubicBezTo>
                    <a:pt x="24229" y="58256"/>
                    <a:pt x="24173" y="58817"/>
                    <a:pt x="24117" y="59294"/>
                  </a:cubicBezTo>
                  <a:cubicBezTo>
                    <a:pt x="24089" y="59519"/>
                    <a:pt x="24061" y="59743"/>
                    <a:pt x="24033" y="59912"/>
                  </a:cubicBezTo>
                  <a:cubicBezTo>
                    <a:pt x="24005" y="60108"/>
                    <a:pt x="24005" y="60249"/>
                    <a:pt x="24005" y="60333"/>
                  </a:cubicBezTo>
                  <a:cubicBezTo>
                    <a:pt x="24005" y="60361"/>
                    <a:pt x="23977" y="60417"/>
                    <a:pt x="23920" y="60501"/>
                  </a:cubicBezTo>
                  <a:cubicBezTo>
                    <a:pt x="23752" y="60726"/>
                    <a:pt x="23247" y="61063"/>
                    <a:pt x="22657" y="61316"/>
                  </a:cubicBezTo>
                  <a:cubicBezTo>
                    <a:pt x="22462" y="61389"/>
                    <a:pt x="22078" y="61462"/>
                    <a:pt x="21669" y="61462"/>
                  </a:cubicBezTo>
                  <a:cubicBezTo>
                    <a:pt x="21606" y="61462"/>
                    <a:pt x="21542" y="61460"/>
                    <a:pt x="21478" y="61456"/>
                  </a:cubicBezTo>
                  <a:cubicBezTo>
                    <a:pt x="21057" y="61456"/>
                    <a:pt x="20579" y="61428"/>
                    <a:pt x="20186" y="61344"/>
                  </a:cubicBezTo>
                  <a:cubicBezTo>
                    <a:pt x="19990" y="61316"/>
                    <a:pt x="19821" y="61260"/>
                    <a:pt x="19681" y="61231"/>
                  </a:cubicBezTo>
                  <a:cubicBezTo>
                    <a:pt x="19513" y="61175"/>
                    <a:pt x="19428" y="61119"/>
                    <a:pt x="19372" y="61091"/>
                  </a:cubicBezTo>
                  <a:cubicBezTo>
                    <a:pt x="19176" y="60923"/>
                    <a:pt x="19007" y="60642"/>
                    <a:pt x="18895" y="60305"/>
                  </a:cubicBezTo>
                  <a:cubicBezTo>
                    <a:pt x="18783" y="59996"/>
                    <a:pt x="18698" y="59659"/>
                    <a:pt x="18558" y="59435"/>
                  </a:cubicBezTo>
                  <a:cubicBezTo>
                    <a:pt x="18558" y="59407"/>
                    <a:pt x="18530" y="59294"/>
                    <a:pt x="18530" y="59126"/>
                  </a:cubicBezTo>
                  <a:cubicBezTo>
                    <a:pt x="18502" y="58957"/>
                    <a:pt x="18502" y="58761"/>
                    <a:pt x="18502" y="58536"/>
                  </a:cubicBezTo>
                  <a:cubicBezTo>
                    <a:pt x="18502" y="58424"/>
                    <a:pt x="18502" y="58312"/>
                    <a:pt x="18502" y="58171"/>
                  </a:cubicBezTo>
                  <a:cubicBezTo>
                    <a:pt x="18502" y="57582"/>
                    <a:pt x="18502" y="56880"/>
                    <a:pt x="18333" y="56346"/>
                  </a:cubicBezTo>
                  <a:cubicBezTo>
                    <a:pt x="18305" y="56290"/>
                    <a:pt x="18277" y="56178"/>
                    <a:pt x="18249" y="56010"/>
                  </a:cubicBezTo>
                  <a:cubicBezTo>
                    <a:pt x="17969" y="54662"/>
                    <a:pt x="17182" y="50170"/>
                    <a:pt x="16424" y="45846"/>
                  </a:cubicBezTo>
                  <a:cubicBezTo>
                    <a:pt x="16031" y="43685"/>
                    <a:pt x="15666" y="41551"/>
                    <a:pt x="15358" y="39867"/>
                  </a:cubicBezTo>
                  <a:cubicBezTo>
                    <a:pt x="15049" y="38182"/>
                    <a:pt x="14824" y="36947"/>
                    <a:pt x="14740" y="36582"/>
                  </a:cubicBezTo>
                  <a:cubicBezTo>
                    <a:pt x="14684" y="36385"/>
                    <a:pt x="14628" y="36048"/>
                    <a:pt x="14600" y="35627"/>
                  </a:cubicBezTo>
                  <a:cubicBezTo>
                    <a:pt x="14431" y="34083"/>
                    <a:pt x="14263" y="31332"/>
                    <a:pt x="14150" y="28945"/>
                  </a:cubicBezTo>
                  <a:cubicBezTo>
                    <a:pt x="14094" y="27738"/>
                    <a:pt x="14066" y="26643"/>
                    <a:pt x="14010" y="25857"/>
                  </a:cubicBezTo>
                  <a:cubicBezTo>
                    <a:pt x="13982" y="25043"/>
                    <a:pt x="13982" y="24566"/>
                    <a:pt x="13982" y="24538"/>
                  </a:cubicBezTo>
                  <a:cubicBezTo>
                    <a:pt x="13954" y="24425"/>
                    <a:pt x="13870" y="24341"/>
                    <a:pt x="13729" y="24313"/>
                  </a:cubicBezTo>
                  <a:cubicBezTo>
                    <a:pt x="13617" y="24313"/>
                    <a:pt x="13505" y="24425"/>
                    <a:pt x="13505" y="24538"/>
                  </a:cubicBezTo>
                  <a:lnTo>
                    <a:pt x="12943" y="33101"/>
                  </a:lnTo>
                  <a:lnTo>
                    <a:pt x="12915" y="33101"/>
                  </a:lnTo>
                  <a:cubicBezTo>
                    <a:pt x="12915" y="33101"/>
                    <a:pt x="12494" y="40793"/>
                    <a:pt x="12494" y="45818"/>
                  </a:cubicBezTo>
                  <a:cubicBezTo>
                    <a:pt x="12494" y="47194"/>
                    <a:pt x="12522" y="48373"/>
                    <a:pt x="12606" y="49159"/>
                  </a:cubicBezTo>
                  <a:cubicBezTo>
                    <a:pt x="12662" y="49665"/>
                    <a:pt x="12690" y="50170"/>
                    <a:pt x="12690" y="50647"/>
                  </a:cubicBezTo>
                  <a:cubicBezTo>
                    <a:pt x="12690" y="52023"/>
                    <a:pt x="12494" y="53258"/>
                    <a:pt x="12269" y="54269"/>
                  </a:cubicBezTo>
                  <a:cubicBezTo>
                    <a:pt x="12073" y="55308"/>
                    <a:pt x="11820" y="56094"/>
                    <a:pt x="11792" y="56711"/>
                  </a:cubicBezTo>
                  <a:cubicBezTo>
                    <a:pt x="11736" y="57385"/>
                    <a:pt x="11680" y="58256"/>
                    <a:pt x="11567" y="59042"/>
                  </a:cubicBezTo>
                  <a:cubicBezTo>
                    <a:pt x="11483" y="59828"/>
                    <a:pt x="11343" y="60558"/>
                    <a:pt x="11203" y="60923"/>
                  </a:cubicBezTo>
                  <a:cubicBezTo>
                    <a:pt x="11034" y="61260"/>
                    <a:pt x="10922" y="61484"/>
                    <a:pt x="10725" y="61624"/>
                  </a:cubicBezTo>
                  <a:cubicBezTo>
                    <a:pt x="10529" y="61765"/>
                    <a:pt x="10220" y="61849"/>
                    <a:pt x="9686" y="61849"/>
                  </a:cubicBezTo>
                  <a:cubicBezTo>
                    <a:pt x="9462" y="61849"/>
                    <a:pt x="9181" y="61849"/>
                    <a:pt x="8872" y="61821"/>
                  </a:cubicBezTo>
                  <a:cubicBezTo>
                    <a:pt x="8002" y="61709"/>
                    <a:pt x="7272" y="61344"/>
                    <a:pt x="6767" y="60951"/>
                  </a:cubicBezTo>
                  <a:cubicBezTo>
                    <a:pt x="6486" y="60754"/>
                    <a:pt x="6289" y="60530"/>
                    <a:pt x="6121" y="60361"/>
                  </a:cubicBezTo>
                  <a:cubicBezTo>
                    <a:pt x="5981" y="60165"/>
                    <a:pt x="5868" y="59996"/>
                    <a:pt x="5868" y="59940"/>
                  </a:cubicBezTo>
                  <a:cubicBezTo>
                    <a:pt x="5840" y="59912"/>
                    <a:pt x="5840" y="59856"/>
                    <a:pt x="5840" y="59800"/>
                  </a:cubicBezTo>
                  <a:cubicBezTo>
                    <a:pt x="5840" y="59575"/>
                    <a:pt x="5953" y="59210"/>
                    <a:pt x="6065" y="58901"/>
                  </a:cubicBezTo>
                  <a:cubicBezTo>
                    <a:pt x="6121" y="58761"/>
                    <a:pt x="6177" y="58620"/>
                    <a:pt x="6233" y="58508"/>
                  </a:cubicBezTo>
                  <a:cubicBezTo>
                    <a:pt x="6261" y="58480"/>
                    <a:pt x="6261" y="58424"/>
                    <a:pt x="6289" y="58396"/>
                  </a:cubicBezTo>
                  <a:lnTo>
                    <a:pt x="6318" y="58368"/>
                  </a:lnTo>
                  <a:cubicBezTo>
                    <a:pt x="6318" y="58312"/>
                    <a:pt x="6346" y="58256"/>
                    <a:pt x="6318" y="58199"/>
                  </a:cubicBezTo>
                  <a:cubicBezTo>
                    <a:pt x="6318" y="58199"/>
                    <a:pt x="6121" y="57357"/>
                    <a:pt x="5840" y="56038"/>
                  </a:cubicBezTo>
                  <a:cubicBezTo>
                    <a:pt x="4970" y="52079"/>
                    <a:pt x="3173" y="43825"/>
                    <a:pt x="2724" y="41242"/>
                  </a:cubicBezTo>
                  <a:cubicBezTo>
                    <a:pt x="2162" y="37817"/>
                    <a:pt x="1320" y="29310"/>
                    <a:pt x="1068" y="25576"/>
                  </a:cubicBezTo>
                  <a:cubicBezTo>
                    <a:pt x="871" y="22404"/>
                    <a:pt x="590" y="13785"/>
                    <a:pt x="590" y="9827"/>
                  </a:cubicBezTo>
                  <a:cubicBezTo>
                    <a:pt x="590" y="9097"/>
                    <a:pt x="618" y="8507"/>
                    <a:pt x="618" y="8170"/>
                  </a:cubicBezTo>
                  <a:cubicBezTo>
                    <a:pt x="646" y="7721"/>
                    <a:pt x="674" y="7131"/>
                    <a:pt x="674" y="6514"/>
                  </a:cubicBezTo>
                  <a:cubicBezTo>
                    <a:pt x="674" y="4015"/>
                    <a:pt x="506" y="674"/>
                    <a:pt x="506" y="674"/>
                  </a:cubicBezTo>
                  <a:lnTo>
                    <a:pt x="506" y="618"/>
                  </a:lnTo>
                  <a:cubicBezTo>
                    <a:pt x="478" y="562"/>
                    <a:pt x="478" y="534"/>
                    <a:pt x="478" y="506"/>
                  </a:cubicBezTo>
                  <a:lnTo>
                    <a:pt x="478" y="478"/>
                  </a:lnTo>
                  <a:close/>
                  <a:moveTo>
                    <a:pt x="534" y="0"/>
                  </a:moveTo>
                  <a:cubicBezTo>
                    <a:pt x="422" y="0"/>
                    <a:pt x="310" y="28"/>
                    <a:pt x="197" y="113"/>
                  </a:cubicBezTo>
                  <a:cubicBezTo>
                    <a:pt x="57" y="197"/>
                    <a:pt x="1" y="365"/>
                    <a:pt x="1" y="506"/>
                  </a:cubicBezTo>
                  <a:cubicBezTo>
                    <a:pt x="1" y="571"/>
                    <a:pt x="17" y="636"/>
                    <a:pt x="38" y="701"/>
                  </a:cubicBezTo>
                  <a:lnTo>
                    <a:pt x="38" y="701"/>
                  </a:lnTo>
                  <a:lnTo>
                    <a:pt x="29" y="702"/>
                  </a:lnTo>
                  <a:cubicBezTo>
                    <a:pt x="29" y="702"/>
                    <a:pt x="85" y="1545"/>
                    <a:pt x="113" y="2696"/>
                  </a:cubicBezTo>
                  <a:cubicBezTo>
                    <a:pt x="169" y="3819"/>
                    <a:pt x="197" y="5278"/>
                    <a:pt x="197" y="6514"/>
                  </a:cubicBezTo>
                  <a:cubicBezTo>
                    <a:pt x="197" y="7131"/>
                    <a:pt x="197" y="7693"/>
                    <a:pt x="169" y="8142"/>
                  </a:cubicBezTo>
                  <a:cubicBezTo>
                    <a:pt x="141" y="8507"/>
                    <a:pt x="141" y="9069"/>
                    <a:pt x="141" y="9827"/>
                  </a:cubicBezTo>
                  <a:cubicBezTo>
                    <a:pt x="141" y="13785"/>
                    <a:pt x="394" y="22404"/>
                    <a:pt x="618" y="25605"/>
                  </a:cubicBezTo>
                  <a:cubicBezTo>
                    <a:pt x="871" y="29367"/>
                    <a:pt x="1685" y="37845"/>
                    <a:pt x="2275" y="41326"/>
                  </a:cubicBezTo>
                  <a:cubicBezTo>
                    <a:pt x="2840" y="44639"/>
                    <a:pt x="5628" y="57226"/>
                    <a:pt x="5854" y="58246"/>
                  </a:cubicBezTo>
                  <a:lnTo>
                    <a:pt x="5854" y="58246"/>
                  </a:lnTo>
                  <a:cubicBezTo>
                    <a:pt x="5803" y="58338"/>
                    <a:pt x="5718" y="58511"/>
                    <a:pt x="5644" y="58733"/>
                  </a:cubicBezTo>
                  <a:cubicBezTo>
                    <a:pt x="5503" y="59070"/>
                    <a:pt x="5391" y="59463"/>
                    <a:pt x="5363" y="59800"/>
                  </a:cubicBezTo>
                  <a:cubicBezTo>
                    <a:pt x="5363" y="59884"/>
                    <a:pt x="5391" y="59968"/>
                    <a:pt x="5419" y="60080"/>
                  </a:cubicBezTo>
                  <a:lnTo>
                    <a:pt x="5419" y="60052"/>
                  </a:lnTo>
                  <a:cubicBezTo>
                    <a:pt x="5475" y="60249"/>
                    <a:pt x="5588" y="60445"/>
                    <a:pt x="5756" y="60642"/>
                  </a:cubicBezTo>
                  <a:cubicBezTo>
                    <a:pt x="6289" y="61288"/>
                    <a:pt x="7384" y="62102"/>
                    <a:pt x="8816" y="62270"/>
                  </a:cubicBezTo>
                  <a:cubicBezTo>
                    <a:pt x="9153" y="62298"/>
                    <a:pt x="9434" y="62326"/>
                    <a:pt x="9686" y="62326"/>
                  </a:cubicBezTo>
                  <a:cubicBezTo>
                    <a:pt x="10276" y="62326"/>
                    <a:pt x="10697" y="62214"/>
                    <a:pt x="11006" y="61989"/>
                  </a:cubicBezTo>
                  <a:cubicBezTo>
                    <a:pt x="11315" y="61765"/>
                    <a:pt x="11455" y="61456"/>
                    <a:pt x="11624" y="61119"/>
                  </a:cubicBezTo>
                  <a:cubicBezTo>
                    <a:pt x="11820" y="60642"/>
                    <a:pt x="11932" y="59912"/>
                    <a:pt x="12045" y="59098"/>
                  </a:cubicBezTo>
                  <a:cubicBezTo>
                    <a:pt x="12129" y="58284"/>
                    <a:pt x="12213" y="57413"/>
                    <a:pt x="12241" y="56739"/>
                  </a:cubicBezTo>
                  <a:cubicBezTo>
                    <a:pt x="12297" y="56234"/>
                    <a:pt x="12522" y="55392"/>
                    <a:pt x="12719" y="54381"/>
                  </a:cubicBezTo>
                  <a:cubicBezTo>
                    <a:pt x="12943" y="53342"/>
                    <a:pt x="13168" y="52079"/>
                    <a:pt x="13168" y="50647"/>
                  </a:cubicBezTo>
                  <a:cubicBezTo>
                    <a:pt x="13168" y="50142"/>
                    <a:pt x="13140" y="49637"/>
                    <a:pt x="13084" y="49103"/>
                  </a:cubicBezTo>
                  <a:cubicBezTo>
                    <a:pt x="12999" y="48373"/>
                    <a:pt x="12971" y="47194"/>
                    <a:pt x="12971" y="45818"/>
                  </a:cubicBezTo>
                  <a:cubicBezTo>
                    <a:pt x="12971" y="43320"/>
                    <a:pt x="13084" y="40147"/>
                    <a:pt x="13168" y="37592"/>
                  </a:cubicBezTo>
                  <a:cubicBezTo>
                    <a:pt x="13224" y="36329"/>
                    <a:pt x="13280" y="35206"/>
                    <a:pt x="13336" y="34392"/>
                  </a:cubicBezTo>
                  <a:cubicBezTo>
                    <a:pt x="13364" y="33606"/>
                    <a:pt x="13392" y="33129"/>
                    <a:pt x="13392" y="33129"/>
                  </a:cubicBezTo>
                  <a:lnTo>
                    <a:pt x="13679" y="28962"/>
                  </a:lnTo>
                  <a:lnTo>
                    <a:pt x="13679" y="28962"/>
                  </a:lnTo>
                  <a:cubicBezTo>
                    <a:pt x="13695" y="29306"/>
                    <a:pt x="13712" y="29657"/>
                    <a:pt x="13729" y="30012"/>
                  </a:cubicBezTo>
                  <a:cubicBezTo>
                    <a:pt x="13813" y="31416"/>
                    <a:pt x="13898" y="32876"/>
                    <a:pt x="13982" y="34083"/>
                  </a:cubicBezTo>
                  <a:cubicBezTo>
                    <a:pt x="14038" y="34673"/>
                    <a:pt x="14066" y="35234"/>
                    <a:pt x="14122" y="35683"/>
                  </a:cubicBezTo>
                  <a:cubicBezTo>
                    <a:pt x="14178" y="36105"/>
                    <a:pt x="14235" y="36470"/>
                    <a:pt x="14263" y="36666"/>
                  </a:cubicBezTo>
                  <a:cubicBezTo>
                    <a:pt x="14375" y="37059"/>
                    <a:pt x="14628" y="38435"/>
                    <a:pt x="14965" y="40288"/>
                  </a:cubicBezTo>
                  <a:cubicBezTo>
                    <a:pt x="15442" y="43067"/>
                    <a:pt x="16116" y="46941"/>
                    <a:pt x="16705" y="50198"/>
                  </a:cubicBezTo>
                  <a:cubicBezTo>
                    <a:pt x="16986" y="51826"/>
                    <a:pt x="17267" y="53286"/>
                    <a:pt x="17463" y="54409"/>
                  </a:cubicBezTo>
                  <a:cubicBezTo>
                    <a:pt x="17575" y="54971"/>
                    <a:pt x="17660" y="55420"/>
                    <a:pt x="17716" y="55785"/>
                  </a:cubicBezTo>
                  <a:cubicBezTo>
                    <a:pt x="17800" y="56150"/>
                    <a:pt x="17856" y="56375"/>
                    <a:pt x="17884" y="56487"/>
                  </a:cubicBezTo>
                  <a:cubicBezTo>
                    <a:pt x="18025" y="56908"/>
                    <a:pt x="18053" y="57582"/>
                    <a:pt x="18025" y="58171"/>
                  </a:cubicBezTo>
                  <a:cubicBezTo>
                    <a:pt x="18025" y="58312"/>
                    <a:pt x="18025" y="58424"/>
                    <a:pt x="18025" y="58536"/>
                  </a:cubicBezTo>
                  <a:cubicBezTo>
                    <a:pt x="18025" y="58761"/>
                    <a:pt x="18025" y="58985"/>
                    <a:pt x="18053" y="59154"/>
                  </a:cubicBezTo>
                  <a:cubicBezTo>
                    <a:pt x="18053" y="59350"/>
                    <a:pt x="18081" y="59491"/>
                    <a:pt x="18165" y="59631"/>
                  </a:cubicBezTo>
                  <a:cubicBezTo>
                    <a:pt x="18249" y="59800"/>
                    <a:pt x="18333" y="60137"/>
                    <a:pt x="18474" y="60473"/>
                  </a:cubicBezTo>
                  <a:cubicBezTo>
                    <a:pt x="18586" y="60838"/>
                    <a:pt x="18783" y="61203"/>
                    <a:pt x="19092" y="61456"/>
                  </a:cubicBezTo>
                  <a:cubicBezTo>
                    <a:pt x="19204" y="61540"/>
                    <a:pt x="19344" y="61596"/>
                    <a:pt x="19513" y="61653"/>
                  </a:cubicBezTo>
                  <a:cubicBezTo>
                    <a:pt x="20018" y="61849"/>
                    <a:pt x="20776" y="61933"/>
                    <a:pt x="21478" y="61933"/>
                  </a:cubicBezTo>
                  <a:cubicBezTo>
                    <a:pt x="22011" y="61933"/>
                    <a:pt x="22489" y="61877"/>
                    <a:pt x="22854" y="61737"/>
                  </a:cubicBezTo>
                  <a:cubicBezTo>
                    <a:pt x="23275" y="61540"/>
                    <a:pt x="23640" y="61344"/>
                    <a:pt x="23948" y="61119"/>
                  </a:cubicBezTo>
                  <a:cubicBezTo>
                    <a:pt x="24089" y="61007"/>
                    <a:pt x="24201" y="60895"/>
                    <a:pt x="24313" y="60782"/>
                  </a:cubicBezTo>
                  <a:cubicBezTo>
                    <a:pt x="24398" y="60642"/>
                    <a:pt x="24454" y="60501"/>
                    <a:pt x="24454" y="60333"/>
                  </a:cubicBezTo>
                  <a:cubicBezTo>
                    <a:pt x="24454" y="60305"/>
                    <a:pt x="24482" y="60165"/>
                    <a:pt x="24510" y="59968"/>
                  </a:cubicBezTo>
                  <a:cubicBezTo>
                    <a:pt x="24566" y="59463"/>
                    <a:pt x="24678" y="58536"/>
                    <a:pt x="24678" y="57806"/>
                  </a:cubicBezTo>
                  <a:cubicBezTo>
                    <a:pt x="24678" y="57666"/>
                    <a:pt x="24678" y="57497"/>
                    <a:pt x="24678" y="57357"/>
                  </a:cubicBezTo>
                  <a:cubicBezTo>
                    <a:pt x="24622" y="56880"/>
                    <a:pt x="24538" y="56459"/>
                    <a:pt x="24454" y="56122"/>
                  </a:cubicBezTo>
                  <a:cubicBezTo>
                    <a:pt x="24398" y="55953"/>
                    <a:pt x="24370" y="55785"/>
                    <a:pt x="24341" y="55673"/>
                  </a:cubicBezTo>
                  <a:cubicBezTo>
                    <a:pt x="24313" y="55560"/>
                    <a:pt x="24313" y="55476"/>
                    <a:pt x="24313" y="55448"/>
                  </a:cubicBezTo>
                  <a:cubicBezTo>
                    <a:pt x="24313" y="55448"/>
                    <a:pt x="24313" y="55364"/>
                    <a:pt x="24313" y="55252"/>
                  </a:cubicBezTo>
                  <a:cubicBezTo>
                    <a:pt x="24398" y="53539"/>
                    <a:pt x="25071" y="41383"/>
                    <a:pt x="25071" y="37845"/>
                  </a:cubicBezTo>
                  <a:cubicBezTo>
                    <a:pt x="25071" y="34242"/>
                    <a:pt x="24665" y="30259"/>
                    <a:pt x="24625" y="29874"/>
                  </a:cubicBezTo>
                  <a:lnTo>
                    <a:pt x="24625" y="29874"/>
                  </a:lnTo>
                  <a:cubicBezTo>
                    <a:pt x="24701" y="29280"/>
                    <a:pt x="26117" y="18662"/>
                    <a:pt x="26363" y="14290"/>
                  </a:cubicBezTo>
                  <a:cubicBezTo>
                    <a:pt x="26419" y="13139"/>
                    <a:pt x="26447" y="12016"/>
                    <a:pt x="26447" y="11006"/>
                  </a:cubicBezTo>
                  <a:cubicBezTo>
                    <a:pt x="26447" y="8058"/>
                    <a:pt x="26222" y="5812"/>
                    <a:pt x="26026" y="4801"/>
                  </a:cubicBezTo>
                  <a:cubicBezTo>
                    <a:pt x="25914" y="4127"/>
                    <a:pt x="25717" y="3089"/>
                    <a:pt x="25577" y="2190"/>
                  </a:cubicBezTo>
                  <a:cubicBezTo>
                    <a:pt x="25436" y="1292"/>
                    <a:pt x="25324" y="590"/>
                    <a:pt x="25324" y="590"/>
                  </a:cubicBezTo>
                  <a:cubicBezTo>
                    <a:pt x="25324" y="534"/>
                    <a:pt x="25268" y="450"/>
                    <a:pt x="25212" y="422"/>
                  </a:cubicBezTo>
                  <a:cubicBezTo>
                    <a:pt x="25156" y="393"/>
                    <a:pt x="25100" y="393"/>
                    <a:pt x="25043" y="393"/>
                  </a:cubicBezTo>
                  <a:cubicBezTo>
                    <a:pt x="25015" y="393"/>
                    <a:pt x="24959" y="422"/>
                    <a:pt x="24791" y="478"/>
                  </a:cubicBezTo>
                  <a:cubicBezTo>
                    <a:pt x="23724" y="786"/>
                    <a:pt x="19148" y="2078"/>
                    <a:pt x="15526" y="2190"/>
                  </a:cubicBezTo>
                  <a:cubicBezTo>
                    <a:pt x="13140" y="2246"/>
                    <a:pt x="11652" y="2387"/>
                    <a:pt x="10388" y="2387"/>
                  </a:cubicBezTo>
                  <a:cubicBezTo>
                    <a:pt x="9378" y="2387"/>
                    <a:pt x="8563" y="2303"/>
                    <a:pt x="7525" y="2050"/>
                  </a:cubicBezTo>
                  <a:cubicBezTo>
                    <a:pt x="6346" y="1769"/>
                    <a:pt x="4998" y="1432"/>
                    <a:pt x="3875" y="1123"/>
                  </a:cubicBezTo>
                  <a:cubicBezTo>
                    <a:pt x="3342" y="955"/>
                    <a:pt x="2836" y="815"/>
                    <a:pt x="2471" y="702"/>
                  </a:cubicBezTo>
                  <a:cubicBezTo>
                    <a:pt x="2303" y="646"/>
                    <a:pt x="2162" y="618"/>
                    <a:pt x="2050" y="562"/>
                  </a:cubicBezTo>
                  <a:cubicBezTo>
                    <a:pt x="1994" y="562"/>
                    <a:pt x="1938" y="534"/>
                    <a:pt x="1910" y="506"/>
                  </a:cubicBezTo>
                  <a:lnTo>
                    <a:pt x="1882" y="506"/>
                  </a:lnTo>
                  <a:cubicBezTo>
                    <a:pt x="1826" y="450"/>
                    <a:pt x="1741" y="422"/>
                    <a:pt x="1657" y="365"/>
                  </a:cubicBezTo>
                  <a:cubicBezTo>
                    <a:pt x="1517" y="281"/>
                    <a:pt x="1320" y="197"/>
                    <a:pt x="1124" y="141"/>
                  </a:cubicBezTo>
                  <a:cubicBezTo>
                    <a:pt x="927" y="57"/>
                    <a:pt x="731" y="0"/>
                    <a:pt x="5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4180;p64">
              <a:extLst>
                <a:ext uri="{FF2B5EF4-FFF2-40B4-BE49-F238E27FC236}">
                  <a16:creationId xmlns:a16="http://schemas.microsoft.com/office/drawing/2014/main" id="{869FFC95-130C-247D-D176-A8F1563D0618}"/>
                </a:ext>
              </a:extLst>
            </p:cNvPr>
            <p:cNvSpPr/>
            <p:nvPr/>
          </p:nvSpPr>
          <p:spPr>
            <a:xfrm>
              <a:off x="4350425" y="4004350"/>
              <a:ext cx="40025" cy="246475"/>
            </a:xfrm>
            <a:custGeom>
              <a:avLst/>
              <a:gdLst/>
              <a:ahLst/>
              <a:cxnLst/>
              <a:rect l="l" t="t" r="r" b="b"/>
              <a:pathLst>
                <a:path w="1601" h="9859" extrusionOk="0">
                  <a:moveTo>
                    <a:pt x="1376" y="0"/>
                  </a:moveTo>
                  <a:cubicBezTo>
                    <a:pt x="1236" y="0"/>
                    <a:pt x="1124" y="84"/>
                    <a:pt x="1124" y="225"/>
                  </a:cubicBezTo>
                  <a:lnTo>
                    <a:pt x="29" y="9602"/>
                  </a:lnTo>
                  <a:cubicBezTo>
                    <a:pt x="1" y="9714"/>
                    <a:pt x="113" y="9854"/>
                    <a:pt x="225" y="9854"/>
                  </a:cubicBezTo>
                  <a:cubicBezTo>
                    <a:pt x="240" y="9857"/>
                    <a:pt x="254" y="9859"/>
                    <a:pt x="269" y="9859"/>
                  </a:cubicBezTo>
                  <a:cubicBezTo>
                    <a:pt x="388" y="9859"/>
                    <a:pt x="481" y="9758"/>
                    <a:pt x="506" y="9658"/>
                  </a:cubicBezTo>
                  <a:lnTo>
                    <a:pt x="1573" y="281"/>
                  </a:lnTo>
                  <a:cubicBezTo>
                    <a:pt x="1601" y="141"/>
                    <a:pt x="1489" y="28"/>
                    <a:pt x="1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4181;p64">
              <a:extLst>
                <a:ext uri="{FF2B5EF4-FFF2-40B4-BE49-F238E27FC236}">
                  <a16:creationId xmlns:a16="http://schemas.microsoft.com/office/drawing/2014/main" id="{4806E004-6968-44F6-12E7-8662F47AE554}"/>
                </a:ext>
              </a:extLst>
            </p:cNvPr>
            <p:cNvSpPr/>
            <p:nvPr/>
          </p:nvSpPr>
          <p:spPr>
            <a:xfrm>
              <a:off x="4370775" y="4022050"/>
              <a:ext cx="101800" cy="48475"/>
            </a:xfrm>
            <a:custGeom>
              <a:avLst/>
              <a:gdLst/>
              <a:ahLst/>
              <a:cxnLst/>
              <a:rect l="l" t="t" r="r" b="b"/>
              <a:pathLst>
                <a:path w="4072" h="1939" extrusionOk="0">
                  <a:moveTo>
                    <a:pt x="3809" y="1"/>
                  </a:moveTo>
                  <a:cubicBezTo>
                    <a:pt x="3777" y="1"/>
                    <a:pt x="3743" y="8"/>
                    <a:pt x="3707" y="22"/>
                  </a:cubicBezTo>
                  <a:lnTo>
                    <a:pt x="197" y="1482"/>
                  </a:lnTo>
                  <a:cubicBezTo>
                    <a:pt x="57" y="1538"/>
                    <a:pt x="1" y="1679"/>
                    <a:pt x="57" y="1791"/>
                  </a:cubicBezTo>
                  <a:cubicBezTo>
                    <a:pt x="103" y="1884"/>
                    <a:pt x="208" y="1938"/>
                    <a:pt x="306" y="1938"/>
                  </a:cubicBezTo>
                  <a:cubicBezTo>
                    <a:pt x="326" y="1938"/>
                    <a:pt x="346" y="1936"/>
                    <a:pt x="366" y="1931"/>
                  </a:cubicBezTo>
                  <a:lnTo>
                    <a:pt x="3903" y="471"/>
                  </a:lnTo>
                  <a:cubicBezTo>
                    <a:pt x="4015" y="415"/>
                    <a:pt x="4072" y="275"/>
                    <a:pt x="4015" y="162"/>
                  </a:cubicBezTo>
                  <a:cubicBezTo>
                    <a:pt x="3974" y="58"/>
                    <a:pt x="3901" y="1"/>
                    <a:pt x="38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4182;p64">
              <a:extLst>
                <a:ext uri="{FF2B5EF4-FFF2-40B4-BE49-F238E27FC236}">
                  <a16:creationId xmlns:a16="http://schemas.microsoft.com/office/drawing/2014/main" id="{BCB3E7FE-9416-F6DB-4080-DDAD3264B0D6}"/>
                </a:ext>
              </a:extLst>
            </p:cNvPr>
            <p:cNvSpPr/>
            <p:nvPr/>
          </p:nvSpPr>
          <p:spPr>
            <a:xfrm>
              <a:off x="4550450" y="4371275"/>
              <a:ext cx="79350" cy="306325"/>
            </a:xfrm>
            <a:custGeom>
              <a:avLst/>
              <a:gdLst/>
              <a:ahLst/>
              <a:cxnLst/>
              <a:rect l="l" t="t" r="r" b="b"/>
              <a:pathLst>
                <a:path w="3174" h="12253" extrusionOk="0">
                  <a:moveTo>
                    <a:pt x="2924" y="1"/>
                  </a:moveTo>
                  <a:cubicBezTo>
                    <a:pt x="2809" y="1"/>
                    <a:pt x="2720" y="81"/>
                    <a:pt x="2696" y="203"/>
                  </a:cubicBezTo>
                  <a:lnTo>
                    <a:pt x="29" y="11966"/>
                  </a:lnTo>
                  <a:cubicBezTo>
                    <a:pt x="1" y="12078"/>
                    <a:pt x="85" y="12219"/>
                    <a:pt x="225" y="12247"/>
                  </a:cubicBezTo>
                  <a:cubicBezTo>
                    <a:pt x="240" y="12250"/>
                    <a:pt x="255" y="12252"/>
                    <a:pt x="270" y="12252"/>
                  </a:cubicBezTo>
                  <a:cubicBezTo>
                    <a:pt x="372" y="12252"/>
                    <a:pt x="482" y="12173"/>
                    <a:pt x="506" y="12050"/>
                  </a:cubicBezTo>
                  <a:lnTo>
                    <a:pt x="3145" y="287"/>
                  </a:lnTo>
                  <a:cubicBezTo>
                    <a:pt x="3173" y="175"/>
                    <a:pt x="3089" y="34"/>
                    <a:pt x="2977" y="6"/>
                  </a:cubicBezTo>
                  <a:cubicBezTo>
                    <a:pt x="2959" y="3"/>
                    <a:pt x="2941" y="1"/>
                    <a:pt x="29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4183;p64">
              <a:extLst>
                <a:ext uri="{FF2B5EF4-FFF2-40B4-BE49-F238E27FC236}">
                  <a16:creationId xmlns:a16="http://schemas.microsoft.com/office/drawing/2014/main" id="{8955687C-DFBD-10DC-A4BB-6FDB35978B16}"/>
                </a:ext>
              </a:extLst>
            </p:cNvPr>
            <p:cNvSpPr/>
            <p:nvPr/>
          </p:nvSpPr>
          <p:spPr>
            <a:xfrm>
              <a:off x="4764525" y="2629475"/>
              <a:ext cx="126375" cy="225925"/>
            </a:xfrm>
            <a:custGeom>
              <a:avLst/>
              <a:gdLst/>
              <a:ahLst/>
              <a:cxnLst/>
              <a:rect l="l" t="t" r="r" b="b"/>
              <a:pathLst>
                <a:path w="5055" h="9037" extrusionOk="0">
                  <a:moveTo>
                    <a:pt x="4524" y="1"/>
                  </a:moveTo>
                  <a:cubicBezTo>
                    <a:pt x="4493" y="1"/>
                    <a:pt x="4464" y="35"/>
                    <a:pt x="4436" y="109"/>
                  </a:cubicBezTo>
                  <a:cubicBezTo>
                    <a:pt x="4212" y="699"/>
                    <a:pt x="4156" y="1541"/>
                    <a:pt x="4156" y="2215"/>
                  </a:cubicBezTo>
                  <a:cubicBezTo>
                    <a:pt x="4156" y="2888"/>
                    <a:pt x="3847" y="3253"/>
                    <a:pt x="3847" y="3253"/>
                  </a:cubicBezTo>
                  <a:cubicBezTo>
                    <a:pt x="3847" y="3253"/>
                    <a:pt x="2949" y="1288"/>
                    <a:pt x="2190" y="1232"/>
                  </a:cubicBezTo>
                  <a:cubicBezTo>
                    <a:pt x="2081" y="1220"/>
                    <a:pt x="1988" y="1214"/>
                    <a:pt x="1909" y="1214"/>
                  </a:cubicBezTo>
                  <a:cubicBezTo>
                    <a:pt x="1439" y="1214"/>
                    <a:pt x="1477" y="1417"/>
                    <a:pt x="1741" y="1681"/>
                  </a:cubicBezTo>
                  <a:cubicBezTo>
                    <a:pt x="2050" y="1990"/>
                    <a:pt x="2275" y="2130"/>
                    <a:pt x="2640" y="2804"/>
                  </a:cubicBezTo>
                  <a:cubicBezTo>
                    <a:pt x="3005" y="3478"/>
                    <a:pt x="3005" y="3703"/>
                    <a:pt x="3005" y="3703"/>
                  </a:cubicBezTo>
                  <a:cubicBezTo>
                    <a:pt x="3005" y="3703"/>
                    <a:pt x="1741" y="2271"/>
                    <a:pt x="1152" y="2271"/>
                  </a:cubicBezTo>
                  <a:cubicBezTo>
                    <a:pt x="534" y="2271"/>
                    <a:pt x="1" y="2580"/>
                    <a:pt x="394" y="2804"/>
                  </a:cubicBezTo>
                  <a:cubicBezTo>
                    <a:pt x="759" y="3029"/>
                    <a:pt x="1517" y="3169"/>
                    <a:pt x="1517" y="3169"/>
                  </a:cubicBezTo>
                  <a:lnTo>
                    <a:pt x="2050" y="4236"/>
                  </a:lnTo>
                  <a:cubicBezTo>
                    <a:pt x="2050" y="4236"/>
                    <a:pt x="1397" y="4009"/>
                    <a:pt x="889" y="4009"/>
                  </a:cubicBezTo>
                  <a:cubicBezTo>
                    <a:pt x="682" y="4009"/>
                    <a:pt x="499" y="4046"/>
                    <a:pt x="394" y="4152"/>
                  </a:cubicBezTo>
                  <a:cubicBezTo>
                    <a:pt x="1" y="4545"/>
                    <a:pt x="759" y="4685"/>
                    <a:pt x="759" y="4685"/>
                  </a:cubicBezTo>
                  <a:lnTo>
                    <a:pt x="1292" y="4769"/>
                  </a:lnTo>
                  <a:cubicBezTo>
                    <a:pt x="1292" y="4769"/>
                    <a:pt x="618" y="5892"/>
                    <a:pt x="618" y="6791"/>
                  </a:cubicBezTo>
                  <a:cubicBezTo>
                    <a:pt x="618" y="7689"/>
                    <a:pt x="843" y="9037"/>
                    <a:pt x="843" y="9037"/>
                  </a:cubicBezTo>
                  <a:lnTo>
                    <a:pt x="2949" y="8447"/>
                  </a:lnTo>
                  <a:cubicBezTo>
                    <a:pt x="2949" y="8447"/>
                    <a:pt x="3763" y="5949"/>
                    <a:pt x="4071" y="5219"/>
                  </a:cubicBezTo>
                  <a:cubicBezTo>
                    <a:pt x="4380" y="4461"/>
                    <a:pt x="5054" y="3618"/>
                    <a:pt x="5054" y="2664"/>
                  </a:cubicBezTo>
                  <a:cubicBezTo>
                    <a:pt x="5054" y="1799"/>
                    <a:pt x="4750" y="1"/>
                    <a:pt x="45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4184;p64">
              <a:extLst>
                <a:ext uri="{FF2B5EF4-FFF2-40B4-BE49-F238E27FC236}">
                  <a16:creationId xmlns:a16="http://schemas.microsoft.com/office/drawing/2014/main" id="{7E288785-AA93-EB38-2281-7CCADF40CC2D}"/>
                </a:ext>
              </a:extLst>
            </p:cNvPr>
            <p:cNvSpPr/>
            <p:nvPr/>
          </p:nvSpPr>
          <p:spPr>
            <a:xfrm>
              <a:off x="4765225" y="2623775"/>
              <a:ext cx="131275" cy="237525"/>
            </a:xfrm>
            <a:custGeom>
              <a:avLst/>
              <a:gdLst/>
              <a:ahLst/>
              <a:cxnLst/>
              <a:rect l="l" t="t" r="r" b="b"/>
              <a:pathLst>
                <a:path w="5251" h="9501" extrusionOk="0">
                  <a:moveTo>
                    <a:pt x="4522" y="799"/>
                  </a:moveTo>
                  <a:cubicBezTo>
                    <a:pt x="4575" y="1025"/>
                    <a:pt x="4624" y="1314"/>
                    <a:pt x="4661" y="1628"/>
                  </a:cubicBezTo>
                  <a:cubicBezTo>
                    <a:pt x="4745" y="2078"/>
                    <a:pt x="4773" y="2555"/>
                    <a:pt x="4773" y="2892"/>
                  </a:cubicBezTo>
                  <a:cubicBezTo>
                    <a:pt x="4773" y="3313"/>
                    <a:pt x="4633" y="3734"/>
                    <a:pt x="4437" y="4127"/>
                  </a:cubicBezTo>
                  <a:cubicBezTo>
                    <a:pt x="4240" y="4548"/>
                    <a:pt x="3987" y="4941"/>
                    <a:pt x="3819" y="5362"/>
                  </a:cubicBezTo>
                  <a:cubicBezTo>
                    <a:pt x="3549" y="6024"/>
                    <a:pt x="2895" y="7991"/>
                    <a:pt x="2733" y="8480"/>
                  </a:cubicBezTo>
                  <a:lnTo>
                    <a:pt x="2733" y="8480"/>
                  </a:lnTo>
                  <a:lnTo>
                    <a:pt x="1006" y="8970"/>
                  </a:lnTo>
                  <a:lnTo>
                    <a:pt x="1006" y="8970"/>
                  </a:lnTo>
                  <a:cubicBezTo>
                    <a:pt x="946" y="8532"/>
                    <a:pt x="815" y="7644"/>
                    <a:pt x="815" y="7019"/>
                  </a:cubicBezTo>
                  <a:cubicBezTo>
                    <a:pt x="815" y="6626"/>
                    <a:pt x="983" y="6120"/>
                    <a:pt x="1152" y="5755"/>
                  </a:cubicBezTo>
                  <a:cubicBezTo>
                    <a:pt x="1208" y="5559"/>
                    <a:pt x="1292" y="5390"/>
                    <a:pt x="1376" y="5278"/>
                  </a:cubicBezTo>
                  <a:cubicBezTo>
                    <a:pt x="1404" y="5222"/>
                    <a:pt x="1433" y="5194"/>
                    <a:pt x="1433" y="5138"/>
                  </a:cubicBezTo>
                  <a:lnTo>
                    <a:pt x="1461" y="5110"/>
                  </a:lnTo>
                  <a:cubicBezTo>
                    <a:pt x="1517" y="5025"/>
                    <a:pt x="1517" y="4969"/>
                    <a:pt x="1461" y="4885"/>
                  </a:cubicBezTo>
                  <a:cubicBezTo>
                    <a:pt x="1433" y="4801"/>
                    <a:pt x="1376" y="4773"/>
                    <a:pt x="1292" y="4745"/>
                  </a:cubicBezTo>
                  <a:lnTo>
                    <a:pt x="786" y="4691"/>
                  </a:lnTo>
                  <a:lnTo>
                    <a:pt x="786" y="4691"/>
                  </a:lnTo>
                  <a:lnTo>
                    <a:pt x="787" y="4689"/>
                  </a:lnTo>
                  <a:lnTo>
                    <a:pt x="759" y="4689"/>
                  </a:lnTo>
                  <a:cubicBezTo>
                    <a:pt x="731" y="4661"/>
                    <a:pt x="618" y="4632"/>
                    <a:pt x="562" y="4604"/>
                  </a:cubicBezTo>
                  <a:lnTo>
                    <a:pt x="512" y="4571"/>
                  </a:lnTo>
                  <a:lnTo>
                    <a:pt x="512" y="4571"/>
                  </a:lnTo>
                  <a:lnTo>
                    <a:pt x="534" y="4548"/>
                  </a:lnTo>
                  <a:cubicBezTo>
                    <a:pt x="534" y="4520"/>
                    <a:pt x="590" y="4520"/>
                    <a:pt x="646" y="4492"/>
                  </a:cubicBezTo>
                  <a:cubicBezTo>
                    <a:pt x="703" y="4464"/>
                    <a:pt x="787" y="4464"/>
                    <a:pt x="871" y="4464"/>
                  </a:cubicBezTo>
                  <a:cubicBezTo>
                    <a:pt x="1096" y="4464"/>
                    <a:pt x="1376" y="4520"/>
                    <a:pt x="1573" y="4576"/>
                  </a:cubicBezTo>
                  <a:cubicBezTo>
                    <a:pt x="1685" y="4604"/>
                    <a:pt x="1769" y="4632"/>
                    <a:pt x="1826" y="4661"/>
                  </a:cubicBezTo>
                  <a:lnTo>
                    <a:pt x="1910" y="4661"/>
                  </a:lnTo>
                  <a:lnTo>
                    <a:pt x="1938" y="4689"/>
                  </a:lnTo>
                  <a:cubicBezTo>
                    <a:pt x="1959" y="4696"/>
                    <a:pt x="1982" y="4699"/>
                    <a:pt x="2005" y="4699"/>
                  </a:cubicBezTo>
                  <a:cubicBezTo>
                    <a:pt x="2075" y="4699"/>
                    <a:pt x="2148" y="4668"/>
                    <a:pt x="2191" y="4604"/>
                  </a:cubicBezTo>
                  <a:cubicBezTo>
                    <a:pt x="2247" y="4548"/>
                    <a:pt x="2275" y="4436"/>
                    <a:pt x="2219" y="4352"/>
                  </a:cubicBezTo>
                  <a:lnTo>
                    <a:pt x="1685" y="3313"/>
                  </a:lnTo>
                  <a:cubicBezTo>
                    <a:pt x="1657" y="3229"/>
                    <a:pt x="1601" y="3201"/>
                    <a:pt x="1545" y="3173"/>
                  </a:cubicBezTo>
                  <a:cubicBezTo>
                    <a:pt x="1545" y="3173"/>
                    <a:pt x="1489" y="3173"/>
                    <a:pt x="1404" y="3144"/>
                  </a:cubicBezTo>
                  <a:cubicBezTo>
                    <a:pt x="1320" y="3116"/>
                    <a:pt x="1124" y="3088"/>
                    <a:pt x="955" y="3032"/>
                  </a:cubicBezTo>
                  <a:cubicBezTo>
                    <a:pt x="807" y="2983"/>
                    <a:pt x="637" y="2912"/>
                    <a:pt x="522" y="2857"/>
                  </a:cubicBezTo>
                  <a:lnTo>
                    <a:pt x="522" y="2857"/>
                  </a:lnTo>
                  <a:cubicBezTo>
                    <a:pt x="560" y="2838"/>
                    <a:pt x="612" y="2820"/>
                    <a:pt x="675" y="2808"/>
                  </a:cubicBezTo>
                  <a:cubicBezTo>
                    <a:pt x="787" y="2780"/>
                    <a:pt x="955" y="2751"/>
                    <a:pt x="1124" y="2751"/>
                  </a:cubicBezTo>
                  <a:cubicBezTo>
                    <a:pt x="1131" y="2748"/>
                    <a:pt x="1140" y="2746"/>
                    <a:pt x="1151" y="2746"/>
                  </a:cubicBezTo>
                  <a:cubicBezTo>
                    <a:pt x="1224" y="2746"/>
                    <a:pt x="1370" y="2822"/>
                    <a:pt x="1517" y="2920"/>
                  </a:cubicBezTo>
                  <a:cubicBezTo>
                    <a:pt x="1826" y="3116"/>
                    <a:pt x="2134" y="3397"/>
                    <a:pt x="2387" y="3650"/>
                  </a:cubicBezTo>
                  <a:cubicBezTo>
                    <a:pt x="2527" y="3762"/>
                    <a:pt x="2612" y="3874"/>
                    <a:pt x="2696" y="3959"/>
                  </a:cubicBezTo>
                  <a:cubicBezTo>
                    <a:pt x="2780" y="4043"/>
                    <a:pt x="2808" y="4099"/>
                    <a:pt x="2808" y="4099"/>
                  </a:cubicBezTo>
                  <a:cubicBezTo>
                    <a:pt x="2870" y="4140"/>
                    <a:pt x="2932" y="4166"/>
                    <a:pt x="2993" y="4166"/>
                  </a:cubicBezTo>
                  <a:cubicBezTo>
                    <a:pt x="3016" y="4166"/>
                    <a:pt x="3038" y="4163"/>
                    <a:pt x="3061" y="4155"/>
                  </a:cubicBezTo>
                  <a:cubicBezTo>
                    <a:pt x="3173" y="4127"/>
                    <a:pt x="3229" y="4043"/>
                    <a:pt x="3229" y="3931"/>
                  </a:cubicBezTo>
                  <a:cubicBezTo>
                    <a:pt x="3229" y="3874"/>
                    <a:pt x="3201" y="3622"/>
                    <a:pt x="2808" y="2920"/>
                  </a:cubicBezTo>
                  <a:cubicBezTo>
                    <a:pt x="2443" y="2218"/>
                    <a:pt x="2162" y="2021"/>
                    <a:pt x="1882" y="1741"/>
                  </a:cubicBezTo>
                  <a:cubicBezTo>
                    <a:pt x="1859" y="1718"/>
                    <a:pt x="1841" y="1700"/>
                    <a:pt x="1826" y="1685"/>
                  </a:cubicBezTo>
                  <a:lnTo>
                    <a:pt x="2134" y="1685"/>
                  </a:lnTo>
                  <a:cubicBezTo>
                    <a:pt x="2219" y="1685"/>
                    <a:pt x="2387" y="1797"/>
                    <a:pt x="2584" y="1965"/>
                  </a:cubicBezTo>
                  <a:cubicBezTo>
                    <a:pt x="2836" y="2218"/>
                    <a:pt x="3089" y="2639"/>
                    <a:pt x="3285" y="2976"/>
                  </a:cubicBezTo>
                  <a:cubicBezTo>
                    <a:pt x="3398" y="3144"/>
                    <a:pt x="3454" y="3285"/>
                    <a:pt x="3510" y="3397"/>
                  </a:cubicBezTo>
                  <a:cubicBezTo>
                    <a:pt x="3538" y="3453"/>
                    <a:pt x="3566" y="3509"/>
                    <a:pt x="3594" y="3538"/>
                  </a:cubicBezTo>
                  <a:lnTo>
                    <a:pt x="3594" y="3594"/>
                  </a:lnTo>
                  <a:cubicBezTo>
                    <a:pt x="3650" y="3650"/>
                    <a:pt x="3707" y="3706"/>
                    <a:pt x="3791" y="3706"/>
                  </a:cubicBezTo>
                  <a:cubicBezTo>
                    <a:pt x="3812" y="3713"/>
                    <a:pt x="3833" y="3717"/>
                    <a:pt x="3853" y="3717"/>
                  </a:cubicBezTo>
                  <a:cubicBezTo>
                    <a:pt x="3914" y="3717"/>
                    <a:pt x="3966" y="3685"/>
                    <a:pt x="3987" y="3622"/>
                  </a:cubicBezTo>
                  <a:cubicBezTo>
                    <a:pt x="4015" y="3594"/>
                    <a:pt x="4352" y="3173"/>
                    <a:pt x="4352" y="2443"/>
                  </a:cubicBezTo>
                  <a:cubicBezTo>
                    <a:pt x="4352" y="1913"/>
                    <a:pt x="4404" y="1298"/>
                    <a:pt x="4522" y="799"/>
                  </a:cubicBezTo>
                  <a:close/>
                  <a:moveTo>
                    <a:pt x="4493" y="0"/>
                  </a:moveTo>
                  <a:cubicBezTo>
                    <a:pt x="4408" y="0"/>
                    <a:pt x="4324" y="56"/>
                    <a:pt x="4268" y="112"/>
                  </a:cubicBezTo>
                  <a:cubicBezTo>
                    <a:pt x="4240" y="140"/>
                    <a:pt x="4212" y="197"/>
                    <a:pt x="4184" y="253"/>
                  </a:cubicBezTo>
                  <a:lnTo>
                    <a:pt x="4212" y="253"/>
                  </a:lnTo>
                  <a:cubicBezTo>
                    <a:pt x="3959" y="899"/>
                    <a:pt x="3875" y="1741"/>
                    <a:pt x="3875" y="2443"/>
                  </a:cubicBezTo>
                  <a:cubicBezTo>
                    <a:pt x="3875" y="2639"/>
                    <a:pt x="3847" y="2823"/>
                    <a:pt x="3812" y="2963"/>
                  </a:cubicBezTo>
                  <a:lnTo>
                    <a:pt x="3812" y="2963"/>
                  </a:lnTo>
                  <a:cubicBezTo>
                    <a:pt x="3723" y="2789"/>
                    <a:pt x="3610" y="2579"/>
                    <a:pt x="3482" y="2358"/>
                  </a:cubicBezTo>
                  <a:cubicBezTo>
                    <a:pt x="3314" y="2106"/>
                    <a:pt x="3117" y="1853"/>
                    <a:pt x="2892" y="1628"/>
                  </a:cubicBezTo>
                  <a:cubicBezTo>
                    <a:pt x="2696" y="1432"/>
                    <a:pt x="2471" y="1263"/>
                    <a:pt x="2191" y="1235"/>
                  </a:cubicBezTo>
                  <a:cubicBezTo>
                    <a:pt x="2078" y="1207"/>
                    <a:pt x="1994" y="1207"/>
                    <a:pt x="1910" y="1207"/>
                  </a:cubicBezTo>
                  <a:cubicBezTo>
                    <a:pt x="1741" y="1207"/>
                    <a:pt x="1629" y="1207"/>
                    <a:pt x="1517" y="1263"/>
                  </a:cubicBezTo>
                  <a:cubicBezTo>
                    <a:pt x="1461" y="1292"/>
                    <a:pt x="1404" y="1348"/>
                    <a:pt x="1348" y="1404"/>
                  </a:cubicBezTo>
                  <a:cubicBezTo>
                    <a:pt x="1320" y="1460"/>
                    <a:pt x="1292" y="1544"/>
                    <a:pt x="1292" y="1600"/>
                  </a:cubicBezTo>
                  <a:cubicBezTo>
                    <a:pt x="1292" y="1713"/>
                    <a:pt x="1320" y="1797"/>
                    <a:pt x="1376" y="1853"/>
                  </a:cubicBezTo>
                  <a:cubicBezTo>
                    <a:pt x="1433" y="1937"/>
                    <a:pt x="1489" y="1993"/>
                    <a:pt x="1545" y="2078"/>
                  </a:cubicBezTo>
                  <a:cubicBezTo>
                    <a:pt x="1814" y="2347"/>
                    <a:pt x="1997" y="2466"/>
                    <a:pt x="2281" y="2919"/>
                  </a:cubicBezTo>
                  <a:lnTo>
                    <a:pt x="2281" y="2919"/>
                  </a:lnTo>
                  <a:cubicBezTo>
                    <a:pt x="2112" y="2772"/>
                    <a:pt x="1947" y="2633"/>
                    <a:pt x="1798" y="2527"/>
                  </a:cubicBezTo>
                  <a:cubicBezTo>
                    <a:pt x="1573" y="2386"/>
                    <a:pt x="1348" y="2274"/>
                    <a:pt x="1124" y="2274"/>
                  </a:cubicBezTo>
                  <a:cubicBezTo>
                    <a:pt x="843" y="2274"/>
                    <a:pt x="618" y="2330"/>
                    <a:pt x="422" y="2415"/>
                  </a:cubicBezTo>
                  <a:cubicBezTo>
                    <a:pt x="310" y="2443"/>
                    <a:pt x="225" y="2499"/>
                    <a:pt x="141" y="2555"/>
                  </a:cubicBezTo>
                  <a:cubicBezTo>
                    <a:pt x="85" y="2639"/>
                    <a:pt x="1" y="2723"/>
                    <a:pt x="1" y="2864"/>
                  </a:cubicBezTo>
                  <a:cubicBezTo>
                    <a:pt x="1" y="2948"/>
                    <a:pt x="29" y="3032"/>
                    <a:pt x="85" y="3088"/>
                  </a:cubicBezTo>
                  <a:cubicBezTo>
                    <a:pt x="113" y="3144"/>
                    <a:pt x="169" y="3201"/>
                    <a:pt x="253" y="3229"/>
                  </a:cubicBezTo>
                  <a:cubicBezTo>
                    <a:pt x="478" y="3369"/>
                    <a:pt x="759" y="3453"/>
                    <a:pt x="1011" y="3538"/>
                  </a:cubicBezTo>
                  <a:cubicBezTo>
                    <a:pt x="1145" y="3571"/>
                    <a:pt x="1269" y="3604"/>
                    <a:pt x="1347" y="3626"/>
                  </a:cubicBezTo>
                  <a:lnTo>
                    <a:pt x="1347" y="3626"/>
                  </a:lnTo>
                  <a:lnTo>
                    <a:pt x="1572" y="4101"/>
                  </a:lnTo>
                  <a:lnTo>
                    <a:pt x="1572" y="4101"/>
                  </a:lnTo>
                  <a:cubicBezTo>
                    <a:pt x="1360" y="4055"/>
                    <a:pt x="1108" y="4015"/>
                    <a:pt x="871" y="4015"/>
                  </a:cubicBezTo>
                  <a:cubicBezTo>
                    <a:pt x="759" y="4015"/>
                    <a:pt x="618" y="4015"/>
                    <a:pt x="506" y="4043"/>
                  </a:cubicBezTo>
                  <a:cubicBezTo>
                    <a:pt x="394" y="4071"/>
                    <a:pt x="281" y="4127"/>
                    <a:pt x="197" y="4211"/>
                  </a:cubicBezTo>
                  <a:cubicBezTo>
                    <a:pt x="85" y="4324"/>
                    <a:pt x="29" y="4436"/>
                    <a:pt x="29" y="4576"/>
                  </a:cubicBezTo>
                  <a:cubicBezTo>
                    <a:pt x="29" y="4717"/>
                    <a:pt x="85" y="4829"/>
                    <a:pt x="169" y="4913"/>
                  </a:cubicBezTo>
                  <a:cubicBezTo>
                    <a:pt x="281" y="4997"/>
                    <a:pt x="422" y="5054"/>
                    <a:pt x="506" y="5082"/>
                  </a:cubicBezTo>
                  <a:cubicBezTo>
                    <a:pt x="618" y="5110"/>
                    <a:pt x="675" y="5138"/>
                    <a:pt x="703" y="5138"/>
                  </a:cubicBezTo>
                  <a:lnTo>
                    <a:pt x="894" y="5168"/>
                  </a:lnTo>
                  <a:lnTo>
                    <a:pt x="894" y="5168"/>
                  </a:lnTo>
                  <a:cubicBezTo>
                    <a:pt x="834" y="5277"/>
                    <a:pt x="766" y="5410"/>
                    <a:pt x="703" y="5559"/>
                  </a:cubicBezTo>
                  <a:cubicBezTo>
                    <a:pt x="534" y="5980"/>
                    <a:pt x="366" y="6513"/>
                    <a:pt x="366" y="7019"/>
                  </a:cubicBezTo>
                  <a:cubicBezTo>
                    <a:pt x="366" y="7945"/>
                    <a:pt x="590" y="9293"/>
                    <a:pt x="590" y="9293"/>
                  </a:cubicBezTo>
                  <a:cubicBezTo>
                    <a:pt x="590" y="9377"/>
                    <a:pt x="618" y="9433"/>
                    <a:pt x="675" y="9461"/>
                  </a:cubicBezTo>
                  <a:cubicBezTo>
                    <a:pt x="714" y="9481"/>
                    <a:pt x="768" y="9501"/>
                    <a:pt x="816" y="9501"/>
                  </a:cubicBezTo>
                  <a:cubicBezTo>
                    <a:pt x="836" y="9501"/>
                    <a:pt x="855" y="9498"/>
                    <a:pt x="871" y="9489"/>
                  </a:cubicBezTo>
                  <a:lnTo>
                    <a:pt x="2977" y="8900"/>
                  </a:lnTo>
                  <a:cubicBezTo>
                    <a:pt x="3061" y="8872"/>
                    <a:pt x="3117" y="8816"/>
                    <a:pt x="3145" y="8731"/>
                  </a:cubicBezTo>
                  <a:cubicBezTo>
                    <a:pt x="3145" y="8731"/>
                    <a:pt x="3342" y="8114"/>
                    <a:pt x="3594" y="7412"/>
                  </a:cubicBezTo>
                  <a:cubicBezTo>
                    <a:pt x="3819" y="6710"/>
                    <a:pt x="4100" y="5896"/>
                    <a:pt x="4268" y="5531"/>
                  </a:cubicBezTo>
                  <a:cubicBezTo>
                    <a:pt x="4408" y="5166"/>
                    <a:pt x="4633" y="4773"/>
                    <a:pt x="4858" y="4352"/>
                  </a:cubicBezTo>
                  <a:cubicBezTo>
                    <a:pt x="5054" y="3903"/>
                    <a:pt x="5251" y="3425"/>
                    <a:pt x="5251" y="2892"/>
                  </a:cubicBezTo>
                  <a:cubicBezTo>
                    <a:pt x="5251" y="2415"/>
                    <a:pt x="5166" y="1769"/>
                    <a:pt x="5082" y="1179"/>
                  </a:cubicBezTo>
                  <a:cubicBezTo>
                    <a:pt x="5026" y="899"/>
                    <a:pt x="4970" y="646"/>
                    <a:pt x="4886" y="449"/>
                  </a:cubicBezTo>
                  <a:cubicBezTo>
                    <a:pt x="4858" y="337"/>
                    <a:pt x="4830" y="253"/>
                    <a:pt x="4802" y="197"/>
                  </a:cubicBezTo>
                  <a:lnTo>
                    <a:pt x="4717" y="84"/>
                  </a:lnTo>
                  <a:cubicBezTo>
                    <a:pt x="4661" y="28"/>
                    <a:pt x="4605" y="0"/>
                    <a:pt x="44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4185;p64">
              <a:extLst>
                <a:ext uri="{FF2B5EF4-FFF2-40B4-BE49-F238E27FC236}">
                  <a16:creationId xmlns:a16="http://schemas.microsoft.com/office/drawing/2014/main" id="{8B906D72-E4A0-8653-73E1-94F4A5BD057B}"/>
                </a:ext>
              </a:extLst>
            </p:cNvPr>
            <p:cNvSpPr/>
            <p:nvPr/>
          </p:nvSpPr>
          <p:spPr>
            <a:xfrm>
              <a:off x="4805950" y="2688050"/>
              <a:ext cx="101775" cy="120325"/>
            </a:xfrm>
            <a:custGeom>
              <a:avLst/>
              <a:gdLst/>
              <a:ahLst/>
              <a:cxnLst/>
              <a:rect l="l" t="t" r="r" b="b"/>
              <a:pathLst>
                <a:path w="4071" h="4813" extrusionOk="0">
                  <a:moveTo>
                    <a:pt x="3496" y="0"/>
                  </a:moveTo>
                  <a:cubicBezTo>
                    <a:pt x="3202" y="0"/>
                    <a:pt x="2918" y="706"/>
                    <a:pt x="2499" y="1219"/>
                  </a:cubicBezTo>
                  <a:cubicBezTo>
                    <a:pt x="1965" y="1809"/>
                    <a:pt x="1067" y="2202"/>
                    <a:pt x="674" y="2791"/>
                  </a:cubicBezTo>
                  <a:cubicBezTo>
                    <a:pt x="309" y="3381"/>
                    <a:pt x="0" y="4813"/>
                    <a:pt x="0" y="4813"/>
                  </a:cubicBezTo>
                  <a:lnTo>
                    <a:pt x="1656" y="4757"/>
                  </a:lnTo>
                  <a:cubicBezTo>
                    <a:pt x="1741" y="3549"/>
                    <a:pt x="3004" y="2202"/>
                    <a:pt x="3397" y="1668"/>
                  </a:cubicBezTo>
                  <a:cubicBezTo>
                    <a:pt x="3762" y="1135"/>
                    <a:pt x="4071" y="461"/>
                    <a:pt x="3678" y="96"/>
                  </a:cubicBezTo>
                  <a:cubicBezTo>
                    <a:pt x="3616" y="30"/>
                    <a:pt x="3556" y="0"/>
                    <a:pt x="349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4186;p64">
              <a:extLst>
                <a:ext uri="{FF2B5EF4-FFF2-40B4-BE49-F238E27FC236}">
                  <a16:creationId xmlns:a16="http://schemas.microsoft.com/office/drawing/2014/main" id="{5ED9E3A1-2585-4984-663E-C5461CD02407}"/>
                </a:ext>
              </a:extLst>
            </p:cNvPr>
            <p:cNvSpPr/>
            <p:nvPr/>
          </p:nvSpPr>
          <p:spPr>
            <a:xfrm>
              <a:off x="4799625" y="2682025"/>
              <a:ext cx="108800" cy="132100"/>
            </a:xfrm>
            <a:custGeom>
              <a:avLst/>
              <a:gdLst/>
              <a:ahLst/>
              <a:cxnLst/>
              <a:rect l="l" t="t" r="r" b="b"/>
              <a:pathLst>
                <a:path w="4352" h="5284" extrusionOk="0">
                  <a:moveTo>
                    <a:pt x="3762" y="0"/>
                  </a:moveTo>
                  <a:cubicBezTo>
                    <a:pt x="3678" y="0"/>
                    <a:pt x="3594" y="28"/>
                    <a:pt x="3538" y="56"/>
                  </a:cubicBezTo>
                  <a:cubicBezTo>
                    <a:pt x="3426" y="141"/>
                    <a:pt x="3341" y="225"/>
                    <a:pt x="3257" y="309"/>
                  </a:cubicBezTo>
                  <a:cubicBezTo>
                    <a:pt x="3032" y="590"/>
                    <a:pt x="2836" y="1011"/>
                    <a:pt x="2555" y="1292"/>
                  </a:cubicBezTo>
                  <a:cubicBezTo>
                    <a:pt x="2331" y="1573"/>
                    <a:pt x="1994" y="1797"/>
                    <a:pt x="1657" y="2050"/>
                  </a:cubicBezTo>
                  <a:cubicBezTo>
                    <a:pt x="1292" y="2302"/>
                    <a:pt x="955" y="2555"/>
                    <a:pt x="730" y="2920"/>
                  </a:cubicBezTo>
                  <a:cubicBezTo>
                    <a:pt x="534" y="3257"/>
                    <a:pt x="365" y="3762"/>
                    <a:pt x="225" y="4212"/>
                  </a:cubicBezTo>
                  <a:cubicBezTo>
                    <a:pt x="113" y="4661"/>
                    <a:pt x="28" y="4998"/>
                    <a:pt x="28" y="4998"/>
                  </a:cubicBezTo>
                  <a:cubicBezTo>
                    <a:pt x="0" y="5138"/>
                    <a:pt x="85" y="5250"/>
                    <a:pt x="225" y="5278"/>
                  </a:cubicBezTo>
                  <a:cubicBezTo>
                    <a:pt x="240" y="5282"/>
                    <a:pt x="255" y="5284"/>
                    <a:pt x="270" y="5284"/>
                  </a:cubicBezTo>
                  <a:cubicBezTo>
                    <a:pt x="372" y="5284"/>
                    <a:pt x="478" y="5207"/>
                    <a:pt x="478" y="5110"/>
                  </a:cubicBezTo>
                  <a:cubicBezTo>
                    <a:pt x="478" y="5110"/>
                    <a:pt x="506" y="5026"/>
                    <a:pt x="534" y="4885"/>
                  </a:cubicBezTo>
                  <a:cubicBezTo>
                    <a:pt x="590" y="4661"/>
                    <a:pt x="674" y="4352"/>
                    <a:pt x="786" y="4015"/>
                  </a:cubicBezTo>
                  <a:cubicBezTo>
                    <a:pt x="899" y="3678"/>
                    <a:pt x="1011" y="3341"/>
                    <a:pt x="1123" y="3145"/>
                  </a:cubicBezTo>
                  <a:cubicBezTo>
                    <a:pt x="1292" y="2920"/>
                    <a:pt x="1573" y="2667"/>
                    <a:pt x="1909" y="2443"/>
                  </a:cubicBezTo>
                  <a:cubicBezTo>
                    <a:pt x="2246" y="2190"/>
                    <a:pt x="2639" y="1937"/>
                    <a:pt x="2920" y="1601"/>
                  </a:cubicBezTo>
                  <a:cubicBezTo>
                    <a:pt x="3145" y="1348"/>
                    <a:pt x="3341" y="1011"/>
                    <a:pt x="3510" y="786"/>
                  </a:cubicBezTo>
                  <a:cubicBezTo>
                    <a:pt x="3566" y="674"/>
                    <a:pt x="3650" y="590"/>
                    <a:pt x="3706" y="534"/>
                  </a:cubicBezTo>
                  <a:lnTo>
                    <a:pt x="3762" y="478"/>
                  </a:lnTo>
                  <a:lnTo>
                    <a:pt x="3790" y="506"/>
                  </a:lnTo>
                  <a:cubicBezTo>
                    <a:pt x="3847" y="562"/>
                    <a:pt x="3875" y="646"/>
                    <a:pt x="3875" y="758"/>
                  </a:cubicBezTo>
                  <a:cubicBezTo>
                    <a:pt x="3875" y="1039"/>
                    <a:pt x="3706" y="1432"/>
                    <a:pt x="3454" y="1769"/>
                  </a:cubicBezTo>
                  <a:cubicBezTo>
                    <a:pt x="3285" y="2022"/>
                    <a:pt x="2864" y="2499"/>
                    <a:pt x="2471" y="3060"/>
                  </a:cubicBezTo>
                  <a:cubicBezTo>
                    <a:pt x="2078" y="3622"/>
                    <a:pt x="1713" y="4296"/>
                    <a:pt x="1685" y="4970"/>
                  </a:cubicBezTo>
                  <a:cubicBezTo>
                    <a:pt x="1685" y="5110"/>
                    <a:pt x="1769" y="5222"/>
                    <a:pt x="1909" y="5222"/>
                  </a:cubicBezTo>
                  <a:cubicBezTo>
                    <a:pt x="2022" y="5222"/>
                    <a:pt x="2134" y="5138"/>
                    <a:pt x="2134" y="4998"/>
                  </a:cubicBezTo>
                  <a:cubicBezTo>
                    <a:pt x="2190" y="4464"/>
                    <a:pt x="2499" y="3847"/>
                    <a:pt x="2864" y="3313"/>
                  </a:cubicBezTo>
                  <a:cubicBezTo>
                    <a:pt x="3229" y="2780"/>
                    <a:pt x="3622" y="2331"/>
                    <a:pt x="3819" y="2050"/>
                  </a:cubicBezTo>
                  <a:cubicBezTo>
                    <a:pt x="4099" y="1657"/>
                    <a:pt x="4352" y="1208"/>
                    <a:pt x="4352" y="758"/>
                  </a:cubicBezTo>
                  <a:cubicBezTo>
                    <a:pt x="4352" y="562"/>
                    <a:pt x="4268" y="337"/>
                    <a:pt x="4099" y="169"/>
                  </a:cubicBezTo>
                  <a:cubicBezTo>
                    <a:pt x="4015" y="85"/>
                    <a:pt x="3903" y="0"/>
                    <a:pt x="3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4187;p64">
              <a:extLst>
                <a:ext uri="{FF2B5EF4-FFF2-40B4-BE49-F238E27FC236}">
                  <a16:creationId xmlns:a16="http://schemas.microsoft.com/office/drawing/2014/main" id="{ED60BFC3-B063-48B1-7958-BAD9AAA46874}"/>
                </a:ext>
              </a:extLst>
            </p:cNvPr>
            <p:cNvSpPr/>
            <p:nvPr/>
          </p:nvSpPr>
          <p:spPr>
            <a:xfrm>
              <a:off x="4770150" y="2830675"/>
              <a:ext cx="77225" cy="73875"/>
            </a:xfrm>
            <a:custGeom>
              <a:avLst/>
              <a:gdLst/>
              <a:ahLst/>
              <a:cxnLst/>
              <a:rect l="l" t="t" r="r" b="b"/>
              <a:pathLst>
                <a:path w="3089" h="2955" extrusionOk="0">
                  <a:moveTo>
                    <a:pt x="1536" y="0"/>
                  </a:moveTo>
                  <a:cubicBezTo>
                    <a:pt x="677" y="0"/>
                    <a:pt x="169" y="315"/>
                    <a:pt x="169" y="315"/>
                  </a:cubicBezTo>
                  <a:lnTo>
                    <a:pt x="0" y="2561"/>
                  </a:lnTo>
                  <a:lnTo>
                    <a:pt x="3088" y="2954"/>
                  </a:lnTo>
                  <a:lnTo>
                    <a:pt x="3032" y="455"/>
                  </a:lnTo>
                  <a:cubicBezTo>
                    <a:pt x="3032" y="455"/>
                    <a:pt x="2724" y="90"/>
                    <a:pt x="1741" y="6"/>
                  </a:cubicBezTo>
                  <a:cubicBezTo>
                    <a:pt x="1671" y="2"/>
                    <a:pt x="1603" y="0"/>
                    <a:pt x="1536" y="0"/>
                  </a:cubicBezTo>
                  <a:close/>
                </a:path>
              </a:pathLst>
            </a:custGeom>
            <a:solidFill>
              <a:srgbClr val="5E7C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4188;p64">
              <a:extLst>
                <a:ext uri="{FF2B5EF4-FFF2-40B4-BE49-F238E27FC236}">
                  <a16:creationId xmlns:a16="http://schemas.microsoft.com/office/drawing/2014/main" id="{F040F63A-E2D9-3300-5A2A-746770C445EC}"/>
                </a:ext>
              </a:extLst>
            </p:cNvPr>
            <p:cNvSpPr/>
            <p:nvPr/>
          </p:nvSpPr>
          <p:spPr>
            <a:xfrm>
              <a:off x="4764526" y="2825200"/>
              <a:ext cx="89175" cy="84949"/>
            </a:xfrm>
            <a:custGeom>
              <a:avLst/>
              <a:gdLst/>
              <a:ahLst/>
              <a:cxnLst/>
              <a:rect l="l" t="t" r="r" b="b"/>
              <a:pathLst>
                <a:path w="3567" h="3398" extrusionOk="0">
                  <a:moveTo>
                    <a:pt x="1713" y="450"/>
                  </a:moveTo>
                  <a:cubicBezTo>
                    <a:pt x="1797" y="450"/>
                    <a:pt x="1854" y="450"/>
                    <a:pt x="1938" y="478"/>
                  </a:cubicBezTo>
                  <a:cubicBezTo>
                    <a:pt x="2415" y="506"/>
                    <a:pt x="2696" y="618"/>
                    <a:pt x="2864" y="702"/>
                  </a:cubicBezTo>
                  <a:cubicBezTo>
                    <a:pt x="2929" y="724"/>
                    <a:pt x="2976" y="762"/>
                    <a:pt x="3008" y="791"/>
                  </a:cubicBezTo>
                  <a:lnTo>
                    <a:pt x="3008" y="791"/>
                  </a:lnTo>
                  <a:lnTo>
                    <a:pt x="3089" y="2892"/>
                  </a:lnTo>
                  <a:lnTo>
                    <a:pt x="3089" y="2892"/>
                  </a:lnTo>
                  <a:lnTo>
                    <a:pt x="492" y="2584"/>
                  </a:lnTo>
                  <a:lnTo>
                    <a:pt x="492" y="2584"/>
                  </a:lnTo>
                  <a:lnTo>
                    <a:pt x="611" y="676"/>
                  </a:lnTo>
                  <a:lnTo>
                    <a:pt x="611" y="676"/>
                  </a:lnTo>
                  <a:cubicBezTo>
                    <a:pt x="786" y="594"/>
                    <a:pt x="1170" y="450"/>
                    <a:pt x="1713" y="450"/>
                  </a:cubicBezTo>
                  <a:close/>
                  <a:moveTo>
                    <a:pt x="1713" y="1"/>
                  </a:moveTo>
                  <a:cubicBezTo>
                    <a:pt x="815" y="1"/>
                    <a:pt x="281" y="309"/>
                    <a:pt x="253" y="337"/>
                  </a:cubicBezTo>
                  <a:cubicBezTo>
                    <a:pt x="197" y="366"/>
                    <a:pt x="169" y="450"/>
                    <a:pt x="169" y="506"/>
                  </a:cubicBezTo>
                  <a:lnTo>
                    <a:pt x="1" y="2780"/>
                  </a:lnTo>
                  <a:cubicBezTo>
                    <a:pt x="1" y="2892"/>
                    <a:pt x="85" y="3005"/>
                    <a:pt x="197" y="3033"/>
                  </a:cubicBezTo>
                  <a:lnTo>
                    <a:pt x="3285" y="3398"/>
                  </a:lnTo>
                  <a:cubicBezTo>
                    <a:pt x="3370" y="3398"/>
                    <a:pt x="3426" y="3370"/>
                    <a:pt x="3482" y="3341"/>
                  </a:cubicBezTo>
                  <a:cubicBezTo>
                    <a:pt x="3538" y="3285"/>
                    <a:pt x="3566" y="3229"/>
                    <a:pt x="3538" y="3145"/>
                  </a:cubicBezTo>
                  <a:lnTo>
                    <a:pt x="3482" y="674"/>
                  </a:lnTo>
                  <a:cubicBezTo>
                    <a:pt x="3482" y="618"/>
                    <a:pt x="3454" y="590"/>
                    <a:pt x="3426" y="534"/>
                  </a:cubicBezTo>
                  <a:cubicBezTo>
                    <a:pt x="3398" y="478"/>
                    <a:pt x="3005" y="85"/>
                    <a:pt x="19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4189;p64">
              <a:extLst>
                <a:ext uri="{FF2B5EF4-FFF2-40B4-BE49-F238E27FC236}">
                  <a16:creationId xmlns:a16="http://schemas.microsoft.com/office/drawing/2014/main" id="{88CEBDE0-6E52-BA93-6C60-A8CB5B7433A8}"/>
                </a:ext>
              </a:extLst>
            </p:cNvPr>
            <p:cNvSpPr/>
            <p:nvPr/>
          </p:nvSpPr>
          <p:spPr>
            <a:xfrm>
              <a:off x="3826125" y="2811350"/>
              <a:ext cx="1043000" cy="918300"/>
            </a:xfrm>
            <a:custGeom>
              <a:avLst/>
              <a:gdLst/>
              <a:ahLst/>
              <a:cxnLst/>
              <a:rect l="l" t="t" r="r" b="b"/>
              <a:pathLst>
                <a:path w="41720" h="36732" extrusionOk="0">
                  <a:moveTo>
                    <a:pt x="20826" y="0"/>
                  </a:moveTo>
                  <a:cubicBezTo>
                    <a:pt x="19951" y="0"/>
                    <a:pt x="19026" y="75"/>
                    <a:pt x="18109" y="274"/>
                  </a:cubicBezTo>
                  <a:cubicBezTo>
                    <a:pt x="14347" y="1116"/>
                    <a:pt x="12157" y="2127"/>
                    <a:pt x="10248" y="3222"/>
                  </a:cubicBezTo>
                  <a:cubicBezTo>
                    <a:pt x="8339" y="4317"/>
                    <a:pt x="4577" y="5327"/>
                    <a:pt x="3931" y="6675"/>
                  </a:cubicBezTo>
                  <a:cubicBezTo>
                    <a:pt x="3285" y="7994"/>
                    <a:pt x="1011" y="22172"/>
                    <a:pt x="478" y="24025"/>
                  </a:cubicBezTo>
                  <a:cubicBezTo>
                    <a:pt x="338" y="24558"/>
                    <a:pt x="169" y="25148"/>
                    <a:pt x="1" y="25766"/>
                  </a:cubicBezTo>
                  <a:cubicBezTo>
                    <a:pt x="57" y="25990"/>
                    <a:pt x="141" y="26383"/>
                    <a:pt x="310" y="26776"/>
                  </a:cubicBezTo>
                  <a:lnTo>
                    <a:pt x="5054" y="27562"/>
                  </a:lnTo>
                  <a:cubicBezTo>
                    <a:pt x="5307" y="27338"/>
                    <a:pt x="5391" y="27141"/>
                    <a:pt x="5391" y="27141"/>
                  </a:cubicBezTo>
                  <a:cubicBezTo>
                    <a:pt x="5391" y="27141"/>
                    <a:pt x="5419" y="27198"/>
                    <a:pt x="5419" y="27282"/>
                  </a:cubicBezTo>
                  <a:cubicBezTo>
                    <a:pt x="5924" y="25878"/>
                    <a:pt x="6739" y="23829"/>
                    <a:pt x="6739" y="23829"/>
                  </a:cubicBezTo>
                  <a:cubicBezTo>
                    <a:pt x="6739" y="23829"/>
                    <a:pt x="6991" y="33402"/>
                    <a:pt x="7834" y="34441"/>
                  </a:cubicBezTo>
                  <a:cubicBezTo>
                    <a:pt x="8479" y="35227"/>
                    <a:pt x="9715" y="35451"/>
                    <a:pt x="10641" y="35648"/>
                  </a:cubicBezTo>
                  <a:cubicBezTo>
                    <a:pt x="11904" y="35901"/>
                    <a:pt x="13168" y="36181"/>
                    <a:pt x="14431" y="36350"/>
                  </a:cubicBezTo>
                  <a:cubicBezTo>
                    <a:pt x="16266" y="36619"/>
                    <a:pt x="18100" y="36732"/>
                    <a:pt x="19933" y="36732"/>
                  </a:cubicBezTo>
                  <a:cubicBezTo>
                    <a:pt x="22503" y="36732"/>
                    <a:pt x="25070" y="36509"/>
                    <a:pt x="27626" y="36181"/>
                  </a:cubicBezTo>
                  <a:cubicBezTo>
                    <a:pt x="28918" y="36013"/>
                    <a:pt x="31023" y="36097"/>
                    <a:pt x="31950" y="35002"/>
                  </a:cubicBezTo>
                  <a:cubicBezTo>
                    <a:pt x="32652" y="34188"/>
                    <a:pt x="32652" y="33149"/>
                    <a:pt x="32652" y="32897"/>
                  </a:cubicBezTo>
                  <a:cubicBezTo>
                    <a:pt x="32652" y="32644"/>
                    <a:pt x="33157" y="21976"/>
                    <a:pt x="33157" y="21976"/>
                  </a:cubicBezTo>
                  <a:cubicBezTo>
                    <a:pt x="33157" y="21976"/>
                    <a:pt x="38476" y="25938"/>
                    <a:pt x="39749" y="25938"/>
                  </a:cubicBezTo>
                  <a:cubicBezTo>
                    <a:pt x="39771" y="25938"/>
                    <a:pt x="39791" y="25937"/>
                    <a:pt x="39811" y="25934"/>
                  </a:cubicBezTo>
                  <a:cubicBezTo>
                    <a:pt x="40962" y="25822"/>
                    <a:pt x="41720" y="24783"/>
                    <a:pt x="41607" y="21723"/>
                  </a:cubicBezTo>
                  <a:cubicBezTo>
                    <a:pt x="41467" y="18663"/>
                    <a:pt x="41158" y="3671"/>
                    <a:pt x="40765" y="2969"/>
                  </a:cubicBezTo>
                  <a:cubicBezTo>
                    <a:pt x="40564" y="2609"/>
                    <a:pt x="39933" y="2397"/>
                    <a:pt x="39261" y="2397"/>
                  </a:cubicBezTo>
                  <a:cubicBezTo>
                    <a:pt x="38623" y="2397"/>
                    <a:pt x="37947" y="2588"/>
                    <a:pt x="37565" y="3025"/>
                  </a:cubicBezTo>
                  <a:cubicBezTo>
                    <a:pt x="36807" y="3924"/>
                    <a:pt x="36442" y="11335"/>
                    <a:pt x="36442" y="11335"/>
                  </a:cubicBezTo>
                  <a:cubicBezTo>
                    <a:pt x="36442" y="11335"/>
                    <a:pt x="33999" y="6029"/>
                    <a:pt x="32989" y="4373"/>
                  </a:cubicBezTo>
                  <a:cubicBezTo>
                    <a:pt x="31950" y="2716"/>
                    <a:pt x="25773" y="723"/>
                    <a:pt x="25773" y="723"/>
                  </a:cubicBezTo>
                  <a:cubicBezTo>
                    <a:pt x="25773" y="723"/>
                    <a:pt x="23541" y="0"/>
                    <a:pt x="20826" y="0"/>
                  </a:cubicBezTo>
                  <a:close/>
                </a:path>
              </a:pathLst>
            </a:custGeom>
            <a:solidFill>
              <a:srgbClr val="5E7C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4190;p64">
              <a:extLst>
                <a:ext uri="{FF2B5EF4-FFF2-40B4-BE49-F238E27FC236}">
                  <a16:creationId xmlns:a16="http://schemas.microsoft.com/office/drawing/2014/main" id="{96EBBD68-FA53-66B4-8BF9-A643463B5CFB}"/>
                </a:ext>
              </a:extLst>
            </p:cNvPr>
            <p:cNvSpPr/>
            <p:nvPr/>
          </p:nvSpPr>
          <p:spPr>
            <a:xfrm>
              <a:off x="3820525" y="2805550"/>
              <a:ext cx="1051425" cy="930000"/>
            </a:xfrm>
            <a:custGeom>
              <a:avLst/>
              <a:gdLst/>
              <a:ahLst/>
              <a:cxnLst/>
              <a:rect l="l" t="t" r="r" b="b"/>
              <a:pathLst>
                <a:path w="42057" h="37200" extrusionOk="0">
                  <a:moveTo>
                    <a:pt x="21056" y="0"/>
                  </a:moveTo>
                  <a:cubicBezTo>
                    <a:pt x="20158" y="0"/>
                    <a:pt x="19231" y="85"/>
                    <a:pt x="18277" y="281"/>
                  </a:cubicBezTo>
                  <a:cubicBezTo>
                    <a:pt x="14487" y="1123"/>
                    <a:pt x="12297" y="2162"/>
                    <a:pt x="10360" y="3257"/>
                  </a:cubicBezTo>
                  <a:cubicBezTo>
                    <a:pt x="9433" y="3762"/>
                    <a:pt x="8001" y="4296"/>
                    <a:pt x="6738" y="4857"/>
                  </a:cubicBezTo>
                  <a:cubicBezTo>
                    <a:pt x="6120" y="5138"/>
                    <a:pt x="5503" y="5447"/>
                    <a:pt x="5026" y="5756"/>
                  </a:cubicBezTo>
                  <a:cubicBezTo>
                    <a:pt x="4520" y="6065"/>
                    <a:pt x="4155" y="6402"/>
                    <a:pt x="3959" y="6795"/>
                  </a:cubicBezTo>
                  <a:cubicBezTo>
                    <a:pt x="3846" y="6991"/>
                    <a:pt x="3762" y="7356"/>
                    <a:pt x="3622" y="7889"/>
                  </a:cubicBezTo>
                  <a:cubicBezTo>
                    <a:pt x="3173" y="9714"/>
                    <a:pt x="2499" y="13392"/>
                    <a:pt x="1881" y="16817"/>
                  </a:cubicBezTo>
                  <a:cubicBezTo>
                    <a:pt x="1572" y="18530"/>
                    <a:pt x="1292" y="20186"/>
                    <a:pt x="1039" y="21506"/>
                  </a:cubicBezTo>
                  <a:cubicBezTo>
                    <a:pt x="786" y="22825"/>
                    <a:pt x="590" y="23808"/>
                    <a:pt x="477" y="24201"/>
                  </a:cubicBezTo>
                  <a:cubicBezTo>
                    <a:pt x="337" y="24734"/>
                    <a:pt x="169" y="25324"/>
                    <a:pt x="0" y="25942"/>
                  </a:cubicBezTo>
                  <a:lnTo>
                    <a:pt x="0" y="26054"/>
                  </a:lnTo>
                  <a:cubicBezTo>
                    <a:pt x="56" y="26278"/>
                    <a:pt x="141" y="26671"/>
                    <a:pt x="337" y="27121"/>
                  </a:cubicBezTo>
                  <a:cubicBezTo>
                    <a:pt x="358" y="27203"/>
                    <a:pt x="438" y="27255"/>
                    <a:pt x="535" y="27255"/>
                  </a:cubicBezTo>
                  <a:cubicBezTo>
                    <a:pt x="571" y="27255"/>
                    <a:pt x="608" y="27248"/>
                    <a:pt x="646" y="27233"/>
                  </a:cubicBezTo>
                  <a:cubicBezTo>
                    <a:pt x="758" y="27177"/>
                    <a:pt x="814" y="27036"/>
                    <a:pt x="758" y="26924"/>
                  </a:cubicBezTo>
                  <a:cubicBezTo>
                    <a:pt x="590" y="26531"/>
                    <a:pt x="505" y="26166"/>
                    <a:pt x="477" y="25970"/>
                  </a:cubicBezTo>
                  <a:lnTo>
                    <a:pt x="472" y="25970"/>
                  </a:lnTo>
                  <a:lnTo>
                    <a:pt x="472" y="25970"/>
                  </a:lnTo>
                  <a:cubicBezTo>
                    <a:pt x="633" y="25383"/>
                    <a:pt x="793" y="24823"/>
                    <a:pt x="927" y="24313"/>
                  </a:cubicBezTo>
                  <a:cubicBezTo>
                    <a:pt x="1067" y="23836"/>
                    <a:pt x="1320" y="22601"/>
                    <a:pt x="1600" y="21000"/>
                  </a:cubicBezTo>
                  <a:cubicBezTo>
                    <a:pt x="2050" y="18586"/>
                    <a:pt x="2639" y="15329"/>
                    <a:pt x="3145" y="12522"/>
                  </a:cubicBezTo>
                  <a:cubicBezTo>
                    <a:pt x="3425" y="11146"/>
                    <a:pt x="3678" y="9883"/>
                    <a:pt x="3874" y="8900"/>
                  </a:cubicBezTo>
                  <a:cubicBezTo>
                    <a:pt x="3987" y="8395"/>
                    <a:pt x="4071" y="7974"/>
                    <a:pt x="4155" y="7637"/>
                  </a:cubicBezTo>
                  <a:cubicBezTo>
                    <a:pt x="4239" y="7328"/>
                    <a:pt x="4324" y="7103"/>
                    <a:pt x="4380" y="6991"/>
                  </a:cubicBezTo>
                  <a:cubicBezTo>
                    <a:pt x="4492" y="6738"/>
                    <a:pt x="4829" y="6430"/>
                    <a:pt x="5278" y="6149"/>
                  </a:cubicBezTo>
                  <a:cubicBezTo>
                    <a:pt x="5952" y="5700"/>
                    <a:pt x="6935" y="5279"/>
                    <a:pt x="7889" y="4885"/>
                  </a:cubicBezTo>
                  <a:cubicBezTo>
                    <a:pt x="8872" y="4464"/>
                    <a:pt x="9854" y="4071"/>
                    <a:pt x="10584" y="3650"/>
                  </a:cubicBezTo>
                  <a:cubicBezTo>
                    <a:pt x="12493" y="2583"/>
                    <a:pt x="14627" y="1573"/>
                    <a:pt x="18389" y="730"/>
                  </a:cubicBezTo>
                  <a:cubicBezTo>
                    <a:pt x="19287" y="534"/>
                    <a:pt x="20186" y="478"/>
                    <a:pt x="21056" y="478"/>
                  </a:cubicBezTo>
                  <a:cubicBezTo>
                    <a:pt x="22404" y="478"/>
                    <a:pt x="23611" y="646"/>
                    <a:pt x="24481" y="815"/>
                  </a:cubicBezTo>
                  <a:cubicBezTo>
                    <a:pt x="24931" y="927"/>
                    <a:pt x="25295" y="1011"/>
                    <a:pt x="25548" y="1067"/>
                  </a:cubicBezTo>
                  <a:cubicBezTo>
                    <a:pt x="25660" y="1095"/>
                    <a:pt x="25745" y="1123"/>
                    <a:pt x="25829" y="1152"/>
                  </a:cubicBezTo>
                  <a:cubicBezTo>
                    <a:pt x="25885" y="1180"/>
                    <a:pt x="25913" y="1180"/>
                    <a:pt x="25913" y="1180"/>
                  </a:cubicBezTo>
                  <a:cubicBezTo>
                    <a:pt x="25913" y="1180"/>
                    <a:pt x="26025" y="1208"/>
                    <a:pt x="26194" y="1264"/>
                  </a:cubicBezTo>
                  <a:cubicBezTo>
                    <a:pt x="26783" y="1460"/>
                    <a:pt x="28299" y="1994"/>
                    <a:pt x="29759" y="2639"/>
                  </a:cubicBezTo>
                  <a:cubicBezTo>
                    <a:pt x="30489" y="2976"/>
                    <a:pt x="31191" y="3313"/>
                    <a:pt x="31781" y="3678"/>
                  </a:cubicBezTo>
                  <a:cubicBezTo>
                    <a:pt x="32370" y="4043"/>
                    <a:pt x="32820" y="4408"/>
                    <a:pt x="33016" y="4717"/>
                  </a:cubicBezTo>
                  <a:cubicBezTo>
                    <a:pt x="33493" y="5531"/>
                    <a:pt x="34364" y="7272"/>
                    <a:pt x="35094" y="8816"/>
                  </a:cubicBezTo>
                  <a:cubicBezTo>
                    <a:pt x="35487" y="9574"/>
                    <a:pt x="35824" y="10304"/>
                    <a:pt x="36048" y="10809"/>
                  </a:cubicBezTo>
                  <a:cubicBezTo>
                    <a:pt x="36301" y="11343"/>
                    <a:pt x="36441" y="11680"/>
                    <a:pt x="36441" y="11680"/>
                  </a:cubicBezTo>
                  <a:cubicBezTo>
                    <a:pt x="36487" y="11749"/>
                    <a:pt x="36572" y="11799"/>
                    <a:pt x="36663" y="11799"/>
                  </a:cubicBezTo>
                  <a:cubicBezTo>
                    <a:pt x="36682" y="11799"/>
                    <a:pt x="36702" y="11797"/>
                    <a:pt x="36722" y="11792"/>
                  </a:cubicBezTo>
                  <a:cubicBezTo>
                    <a:pt x="36806" y="11792"/>
                    <a:pt x="36890" y="11680"/>
                    <a:pt x="36890" y="11595"/>
                  </a:cubicBezTo>
                  <a:cubicBezTo>
                    <a:pt x="36890" y="11567"/>
                    <a:pt x="36918" y="11118"/>
                    <a:pt x="36975" y="10416"/>
                  </a:cubicBezTo>
                  <a:cubicBezTo>
                    <a:pt x="37031" y="9349"/>
                    <a:pt x="37171" y="7749"/>
                    <a:pt x="37340" y="6317"/>
                  </a:cubicBezTo>
                  <a:cubicBezTo>
                    <a:pt x="37424" y="5587"/>
                    <a:pt x="37536" y="4942"/>
                    <a:pt x="37648" y="4408"/>
                  </a:cubicBezTo>
                  <a:cubicBezTo>
                    <a:pt x="37705" y="4156"/>
                    <a:pt x="37761" y="3931"/>
                    <a:pt x="37817" y="3734"/>
                  </a:cubicBezTo>
                  <a:cubicBezTo>
                    <a:pt x="37873" y="3566"/>
                    <a:pt x="37929" y="3454"/>
                    <a:pt x="37985" y="3398"/>
                  </a:cubicBezTo>
                  <a:cubicBezTo>
                    <a:pt x="38266" y="3061"/>
                    <a:pt x="38884" y="2864"/>
                    <a:pt x="39501" y="2864"/>
                  </a:cubicBezTo>
                  <a:cubicBezTo>
                    <a:pt x="39810" y="2864"/>
                    <a:pt x="40119" y="2920"/>
                    <a:pt x="40344" y="3004"/>
                  </a:cubicBezTo>
                  <a:cubicBezTo>
                    <a:pt x="40568" y="3089"/>
                    <a:pt x="40737" y="3201"/>
                    <a:pt x="40793" y="3313"/>
                  </a:cubicBezTo>
                  <a:cubicBezTo>
                    <a:pt x="40793" y="3313"/>
                    <a:pt x="40821" y="3426"/>
                    <a:pt x="40849" y="3566"/>
                  </a:cubicBezTo>
                  <a:cubicBezTo>
                    <a:pt x="40933" y="4156"/>
                    <a:pt x="41017" y="5419"/>
                    <a:pt x="41073" y="7047"/>
                  </a:cubicBezTo>
                  <a:cubicBezTo>
                    <a:pt x="41326" y="11876"/>
                    <a:pt x="41495" y="19821"/>
                    <a:pt x="41579" y="21983"/>
                  </a:cubicBezTo>
                  <a:cubicBezTo>
                    <a:pt x="41607" y="22180"/>
                    <a:pt x="41607" y="22404"/>
                    <a:pt x="41607" y="22601"/>
                  </a:cubicBezTo>
                  <a:cubicBezTo>
                    <a:pt x="41607" y="23864"/>
                    <a:pt x="41410" y="24678"/>
                    <a:pt x="41130" y="25184"/>
                  </a:cubicBezTo>
                  <a:cubicBezTo>
                    <a:pt x="40849" y="25689"/>
                    <a:pt x="40484" y="25885"/>
                    <a:pt x="40007" y="25942"/>
                  </a:cubicBezTo>
                  <a:lnTo>
                    <a:pt x="39979" y="25942"/>
                  </a:lnTo>
                  <a:cubicBezTo>
                    <a:pt x="39866" y="25942"/>
                    <a:pt x="39670" y="25885"/>
                    <a:pt x="39417" y="25801"/>
                  </a:cubicBezTo>
                  <a:cubicBezTo>
                    <a:pt x="38519" y="25436"/>
                    <a:pt x="37031" y="24482"/>
                    <a:pt x="35795" y="23639"/>
                  </a:cubicBezTo>
                  <a:cubicBezTo>
                    <a:pt x="35178" y="23218"/>
                    <a:pt x="34616" y="22797"/>
                    <a:pt x="34195" y="22516"/>
                  </a:cubicBezTo>
                  <a:cubicBezTo>
                    <a:pt x="33774" y="22208"/>
                    <a:pt x="33521" y="22039"/>
                    <a:pt x="33521" y="22039"/>
                  </a:cubicBezTo>
                  <a:cubicBezTo>
                    <a:pt x="33487" y="22004"/>
                    <a:pt x="33441" y="21980"/>
                    <a:pt x="33392" y="21980"/>
                  </a:cubicBezTo>
                  <a:cubicBezTo>
                    <a:pt x="33361" y="21980"/>
                    <a:pt x="33329" y="21990"/>
                    <a:pt x="33297" y="22011"/>
                  </a:cubicBezTo>
                  <a:cubicBezTo>
                    <a:pt x="33213" y="22039"/>
                    <a:pt x="33156" y="22123"/>
                    <a:pt x="33156" y="22208"/>
                  </a:cubicBezTo>
                  <a:cubicBezTo>
                    <a:pt x="33156" y="22208"/>
                    <a:pt x="33044" y="24875"/>
                    <a:pt x="32904" y="27570"/>
                  </a:cubicBezTo>
                  <a:cubicBezTo>
                    <a:pt x="32848" y="28917"/>
                    <a:pt x="32763" y="30265"/>
                    <a:pt x="32735" y="31304"/>
                  </a:cubicBezTo>
                  <a:cubicBezTo>
                    <a:pt x="32707" y="31837"/>
                    <a:pt x="32679" y="32258"/>
                    <a:pt x="32679" y="32567"/>
                  </a:cubicBezTo>
                  <a:cubicBezTo>
                    <a:pt x="32651" y="32904"/>
                    <a:pt x="32651" y="33073"/>
                    <a:pt x="32651" y="33129"/>
                  </a:cubicBezTo>
                  <a:cubicBezTo>
                    <a:pt x="32651" y="33381"/>
                    <a:pt x="32651" y="34336"/>
                    <a:pt x="32005" y="35094"/>
                  </a:cubicBezTo>
                  <a:cubicBezTo>
                    <a:pt x="31612" y="35571"/>
                    <a:pt x="30910" y="35796"/>
                    <a:pt x="30124" y="35936"/>
                  </a:cubicBezTo>
                  <a:cubicBezTo>
                    <a:pt x="29338" y="36077"/>
                    <a:pt x="28496" y="36077"/>
                    <a:pt x="27822" y="36161"/>
                  </a:cubicBezTo>
                  <a:cubicBezTo>
                    <a:pt x="25239" y="36498"/>
                    <a:pt x="22656" y="36722"/>
                    <a:pt x="20102" y="36722"/>
                  </a:cubicBezTo>
                  <a:cubicBezTo>
                    <a:pt x="18277" y="36722"/>
                    <a:pt x="16480" y="36610"/>
                    <a:pt x="14683" y="36357"/>
                  </a:cubicBezTo>
                  <a:cubicBezTo>
                    <a:pt x="13420" y="36189"/>
                    <a:pt x="12185" y="35908"/>
                    <a:pt x="10921" y="35655"/>
                  </a:cubicBezTo>
                  <a:cubicBezTo>
                    <a:pt x="10444" y="35543"/>
                    <a:pt x="9911" y="35459"/>
                    <a:pt x="9433" y="35262"/>
                  </a:cubicBezTo>
                  <a:cubicBezTo>
                    <a:pt x="8956" y="35094"/>
                    <a:pt x="8507" y="34869"/>
                    <a:pt x="8226" y="34504"/>
                  </a:cubicBezTo>
                  <a:cubicBezTo>
                    <a:pt x="8170" y="34448"/>
                    <a:pt x="8086" y="34196"/>
                    <a:pt x="8001" y="33859"/>
                  </a:cubicBezTo>
                  <a:cubicBezTo>
                    <a:pt x="7693" y="32651"/>
                    <a:pt x="7496" y="30181"/>
                    <a:pt x="7384" y="28019"/>
                  </a:cubicBezTo>
                  <a:cubicBezTo>
                    <a:pt x="7300" y="26952"/>
                    <a:pt x="7271" y="25970"/>
                    <a:pt x="7243" y="25240"/>
                  </a:cubicBezTo>
                  <a:cubicBezTo>
                    <a:pt x="7215" y="24510"/>
                    <a:pt x="7215" y="24061"/>
                    <a:pt x="7215" y="24061"/>
                  </a:cubicBezTo>
                  <a:cubicBezTo>
                    <a:pt x="7187" y="23948"/>
                    <a:pt x="7131" y="23864"/>
                    <a:pt x="7019" y="23836"/>
                  </a:cubicBezTo>
                  <a:cubicBezTo>
                    <a:pt x="7000" y="23831"/>
                    <a:pt x="6980" y="23829"/>
                    <a:pt x="6961" y="23829"/>
                  </a:cubicBezTo>
                  <a:cubicBezTo>
                    <a:pt x="6870" y="23829"/>
                    <a:pt x="6785" y="23883"/>
                    <a:pt x="6738" y="23976"/>
                  </a:cubicBezTo>
                  <a:cubicBezTo>
                    <a:pt x="6738" y="23976"/>
                    <a:pt x="6019" y="25785"/>
                    <a:pt x="5537" y="27168"/>
                  </a:cubicBezTo>
                  <a:lnTo>
                    <a:pt x="5537" y="27168"/>
                  </a:lnTo>
                  <a:cubicBezTo>
                    <a:pt x="5489" y="27185"/>
                    <a:pt x="5449" y="27215"/>
                    <a:pt x="5419" y="27261"/>
                  </a:cubicBezTo>
                  <a:cubicBezTo>
                    <a:pt x="5419" y="27289"/>
                    <a:pt x="5334" y="27430"/>
                    <a:pt x="5110" y="27654"/>
                  </a:cubicBezTo>
                  <a:cubicBezTo>
                    <a:pt x="5026" y="27738"/>
                    <a:pt x="5026" y="27879"/>
                    <a:pt x="5110" y="27963"/>
                  </a:cubicBezTo>
                  <a:cubicBezTo>
                    <a:pt x="5152" y="28019"/>
                    <a:pt x="5215" y="28047"/>
                    <a:pt x="5278" y="28047"/>
                  </a:cubicBezTo>
                  <a:cubicBezTo>
                    <a:pt x="5341" y="28047"/>
                    <a:pt x="5405" y="28019"/>
                    <a:pt x="5447" y="27963"/>
                  </a:cubicBezTo>
                  <a:cubicBezTo>
                    <a:pt x="5529" y="27880"/>
                    <a:pt x="5597" y="27804"/>
                    <a:pt x="5651" y="27738"/>
                  </a:cubicBezTo>
                  <a:lnTo>
                    <a:pt x="5651" y="27738"/>
                  </a:lnTo>
                  <a:cubicBezTo>
                    <a:pt x="5759" y="27736"/>
                    <a:pt x="5840" y="27679"/>
                    <a:pt x="5868" y="27570"/>
                  </a:cubicBezTo>
                  <a:cubicBezTo>
                    <a:pt x="6120" y="26896"/>
                    <a:pt x="6457" y="26026"/>
                    <a:pt x="6710" y="25352"/>
                  </a:cubicBezTo>
                  <a:cubicBezTo>
                    <a:pt x="6731" y="25298"/>
                    <a:pt x="6752" y="25246"/>
                    <a:pt x="6773" y="25195"/>
                  </a:cubicBezTo>
                  <a:lnTo>
                    <a:pt x="6773" y="25195"/>
                  </a:lnTo>
                  <a:cubicBezTo>
                    <a:pt x="6806" y="26135"/>
                    <a:pt x="6866" y="27550"/>
                    <a:pt x="6963" y="29002"/>
                  </a:cubicBezTo>
                  <a:cubicBezTo>
                    <a:pt x="7047" y="30265"/>
                    <a:pt x="7159" y="31557"/>
                    <a:pt x="7300" y="32595"/>
                  </a:cubicBezTo>
                  <a:cubicBezTo>
                    <a:pt x="7384" y="33129"/>
                    <a:pt x="7440" y="33606"/>
                    <a:pt x="7552" y="33971"/>
                  </a:cubicBezTo>
                  <a:cubicBezTo>
                    <a:pt x="7636" y="34336"/>
                    <a:pt x="7721" y="34617"/>
                    <a:pt x="7861" y="34813"/>
                  </a:cubicBezTo>
                  <a:cubicBezTo>
                    <a:pt x="8226" y="35262"/>
                    <a:pt x="8731" y="35515"/>
                    <a:pt x="9265" y="35712"/>
                  </a:cubicBezTo>
                  <a:cubicBezTo>
                    <a:pt x="9798" y="35908"/>
                    <a:pt x="10360" y="36020"/>
                    <a:pt x="10809" y="36105"/>
                  </a:cubicBezTo>
                  <a:cubicBezTo>
                    <a:pt x="12072" y="36385"/>
                    <a:pt x="13336" y="36638"/>
                    <a:pt x="14627" y="36835"/>
                  </a:cubicBezTo>
                  <a:cubicBezTo>
                    <a:pt x="16452" y="37087"/>
                    <a:pt x="18277" y="37200"/>
                    <a:pt x="20102" y="37200"/>
                  </a:cubicBezTo>
                  <a:cubicBezTo>
                    <a:pt x="22685" y="37200"/>
                    <a:pt x="25295" y="36975"/>
                    <a:pt x="27878" y="36638"/>
                  </a:cubicBezTo>
                  <a:cubicBezTo>
                    <a:pt x="28496" y="36554"/>
                    <a:pt x="29366" y="36526"/>
                    <a:pt x="30180" y="36385"/>
                  </a:cubicBezTo>
                  <a:cubicBezTo>
                    <a:pt x="31023" y="36245"/>
                    <a:pt x="31837" y="35992"/>
                    <a:pt x="32370" y="35375"/>
                  </a:cubicBezTo>
                  <a:cubicBezTo>
                    <a:pt x="33128" y="34476"/>
                    <a:pt x="33100" y="33409"/>
                    <a:pt x="33128" y="33129"/>
                  </a:cubicBezTo>
                  <a:cubicBezTo>
                    <a:pt x="33128" y="33101"/>
                    <a:pt x="33128" y="32904"/>
                    <a:pt x="33128" y="32595"/>
                  </a:cubicBezTo>
                  <a:cubicBezTo>
                    <a:pt x="33184" y="31500"/>
                    <a:pt x="33297" y="28889"/>
                    <a:pt x="33409" y="26587"/>
                  </a:cubicBezTo>
                  <a:cubicBezTo>
                    <a:pt x="33465" y="25436"/>
                    <a:pt x="33521" y="24341"/>
                    <a:pt x="33578" y="23527"/>
                  </a:cubicBezTo>
                  <a:cubicBezTo>
                    <a:pt x="33590" y="23177"/>
                    <a:pt x="33603" y="22883"/>
                    <a:pt x="33613" y="22664"/>
                  </a:cubicBezTo>
                  <a:lnTo>
                    <a:pt x="33613" y="22664"/>
                  </a:lnTo>
                  <a:cubicBezTo>
                    <a:pt x="34112" y="23022"/>
                    <a:pt x="35054" y="23703"/>
                    <a:pt x="36076" y="24397"/>
                  </a:cubicBezTo>
                  <a:cubicBezTo>
                    <a:pt x="36834" y="24875"/>
                    <a:pt x="37620" y="25380"/>
                    <a:pt x="38294" y="25773"/>
                  </a:cubicBezTo>
                  <a:cubicBezTo>
                    <a:pt x="38659" y="25942"/>
                    <a:pt x="38968" y="26110"/>
                    <a:pt x="39249" y="26222"/>
                  </a:cubicBezTo>
                  <a:cubicBezTo>
                    <a:pt x="39529" y="26335"/>
                    <a:pt x="39754" y="26419"/>
                    <a:pt x="39979" y="26419"/>
                  </a:cubicBezTo>
                  <a:lnTo>
                    <a:pt x="40063" y="26419"/>
                  </a:lnTo>
                  <a:cubicBezTo>
                    <a:pt x="40652" y="26335"/>
                    <a:pt x="41186" y="26026"/>
                    <a:pt x="41523" y="25408"/>
                  </a:cubicBezTo>
                  <a:cubicBezTo>
                    <a:pt x="41888" y="24819"/>
                    <a:pt x="42056" y="23892"/>
                    <a:pt x="42056" y="22601"/>
                  </a:cubicBezTo>
                  <a:cubicBezTo>
                    <a:pt x="42056" y="22404"/>
                    <a:pt x="42056" y="22180"/>
                    <a:pt x="42056" y="21955"/>
                  </a:cubicBezTo>
                  <a:cubicBezTo>
                    <a:pt x="42000" y="20411"/>
                    <a:pt x="41888" y="15891"/>
                    <a:pt x="41719" y="11680"/>
                  </a:cubicBezTo>
                  <a:cubicBezTo>
                    <a:pt x="41663" y="9574"/>
                    <a:pt x="41579" y="7525"/>
                    <a:pt x="41495" y="5980"/>
                  </a:cubicBezTo>
                  <a:cubicBezTo>
                    <a:pt x="41438" y="5194"/>
                    <a:pt x="41410" y="4549"/>
                    <a:pt x="41354" y="4043"/>
                  </a:cubicBezTo>
                  <a:cubicBezTo>
                    <a:pt x="41326" y="3819"/>
                    <a:pt x="41326" y="3594"/>
                    <a:pt x="41298" y="3454"/>
                  </a:cubicBezTo>
                  <a:cubicBezTo>
                    <a:pt x="41270" y="3369"/>
                    <a:pt x="41270" y="3313"/>
                    <a:pt x="41242" y="3257"/>
                  </a:cubicBezTo>
                  <a:cubicBezTo>
                    <a:pt x="41242" y="3173"/>
                    <a:pt x="41214" y="3145"/>
                    <a:pt x="41186" y="3089"/>
                  </a:cubicBezTo>
                  <a:cubicBezTo>
                    <a:pt x="41045" y="2836"/>
                    <a:pt x="40793" y="2668"/>
                    <a:pt x="40512" y="2555"/>
                  </a:cubicBezTo>
                  <a:cubicBezTo>
                    <a:pt x="40203" y="2443"/>
                    <a:pt x="39866" y="2387"/>
                    <a:pt x="39501" y="2387"/>
                  </a:cubicBezTo>
                  <a:cubicBezTo>
                    <a:pt x="38799" y="2387"/>
                    <a:pt x="38069" y="2583"/>
                    <a:pt x="37620" y="3117"/>
                  </a:cubicBezTo>
                  <a:cubicBezTo>
                    <a:pt x="37480" y="3285"/>
                    <a:pt x="37396" y="3510"/>
                    <a:pt x="37311" y="3819"/>
                  </a:cubicBezTo>
                  <a:cubicBezTo>
                    <a:pt x="37003" y="4857"/>
                    <a:pt x="36778" y="6766"/>
                    <a:pt x="36638" y="8451"/>
                  </a:cubicBezTo>
                  <a:cubicBezTo>
                    <a:pt x="36567" y="9297"/>
                    <a:pt x="36518" y="10080"/>
                    <a:pt x="36486" y="10649"/>
                  </a:cubicBezTo>
                  <a:lnTo>
                    <a:pt x="36486" y="10649"/>
                  </a:lnTo>
                  <a:cubicBezTo>
                    <a:pt x="36243" y="10120"/>
                    <a:pt x="35901" y="9392"/>
                    <a:pt x="35515" y="8619"/>
                  </a:cubicBezTo>
                  <a:cubicBezTo>
                    <a:pt x="34785" y="7075"/>
                    <a:pt x="33914" y="5335"/>
                    <a:pt x="33409" y="4464"/>
                  </a:cubicBezTo>
                  <a:cubicBezTo>
                    <a:pt x="33100" y="3987"/>
                    <a:pt x="32511" y="3566"/>
                    <a:pt x="31753" y="3117"/>
                  </a:cubicBezTo>
                  <a:cubicBezTo>
                    <a:pt x="29563" y="1853"/>
                    <a:pt x="26082" y="730"/>
                    <a:pt x="26053" y="730"/>
                  </a:cubicBezTo>
                  <a:cubicBezTo>
                    <a:pt x="26053" y="730"/>
                    <a:pt x="23808" y="0"/>
                    <a:pt x="210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4191;p64">
              <a:extLst>
                <a:ext uri="{FF2B5EF4-FFF2-40B4-BE49-F238E27FC236}">
                  <a16:creationId xmlns:a16="http://schemas.microsoft.com/office/drawing/2014/main" id="{624D5143-6003-362C-8392-32FC0C08B335}"/>
                </a:ext>
              </a:extLst>
            </p:cNvPr>
            <p:cNvSpPr/>
            <p:nvPr/>
          </p:nvSpPr>
          <p:spPr>
            <a:xfrm>
              <a:off x="4528000" y="3305275"/>
              <a:ext cx="55475" cy="49150"/>
            </a:xfrm>
            <a:custGeom>
              <a:avLst/>
              <a:gdLst/>
              <a:ahLst/>
              <a:cxnLst/>
              <a:rect l="l" t="t" r="r" b="b"/>
              <a:pathLst>
                <a:path w="2219" h="1966" extrusionOk="0">
                  <a:moveTo>
                    <a:pt x="1938" y="1"/>
                  </a:moveTo>
                  <a:lnTo>
                    <a:pt x="0" y="1601"/>
                  </a:lnTo>
                  <a:lnTo>
                    <a:pt x="309" y="1966"/>
                  </a:lnTo>
                  <a:lnTo>
                    <a:pt x="2218" y="366"/>
                  </a:lnTo>
                  <a:lnTo>
                    <a:pt x="19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4192;p64">
              <a:extLst>
                <a:ext uri="{FF2B5EF4-FFF2-40B4-BE49-F238E27FC236}">
                  <a16:creationId xmlns:a16="http://schemas.microsoft.com/office/drawing/2014/main" id="{BCA2AA51-D8F9-0421-C342-46973B4E69D7}"/>
                </a:ext>
              </a:extLst>
            </p:cNvPr>
            <p:cNvSpPr/>
            <p:nvPr/>
          </p:nvSpPr>
          <p:spPr>
            <a:xfrm>
              <a:off x="4205850" y="3376875"/>
              <a:ext cx="290600" cy="241475"/>
            </a:xfrm>
            <a:custGeom>
              <a:avLst/>
              <a:gdLst/>
              <a:ahLst/>
              <a:cxnLst/>
              <a:rect l="l" t="t" r="r" b="b"/>
              <a:pathLst>
                <a:path w="11624" h="9659" extrusionOk="0">
                  <a:moveTo>
                    <a:pt x="11342" y="0"/>
                  </a:moveTo>
                  <a:lnTo>
                    <a:pt x="0" y="9321"/>
                  </a:lnTo>
                  <a:lnTo>
                    <a:pt x="309" y="9658"/>
                  </a:lnTo>
                  <a:lnTo>
                    <a:pt x="11623" y="365"/>
                  </a:lnTo>
                  <a:lnTo>
                    <a:pt x="113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4193;p64">
              <a:extLst>
                <a:ext uri="{FF2B5EF4-FFF2-40B4-BE49-F238E27FC236}">
                  <a16:creationId xmlns:a16="http://schemas.microsoft.com/office/drawing/2014/main" id="{97EDA17D-4147-F01B-305D-EEF65F8CF060}"/>
                </a:ext>
              </a:extLst>
            </p:cNvPr>
            <p:cNvSpPr/>
            <p:nvPr/>
          </p:nvSpPr>
          <p:spPr>
            <a:xfrm>
              <a:off x="4167250" y="3454775"/>
              <a:ext cx="129150" cy="108825"/>
            </a:xfrm>
            <a:custGeom>
              <a:avLst/>
              <a:gdLst/>
              <a:ahLst/>
              <a:cxnLst/>
              <a:rect l="l" t="t" r="r" b="b"/>
              <a:pathLst>
                <a:path w="5166" h="4353" extrusionOk="0">
                  <a:moveTo>
                    <a:pt x="4857" y="1"/>
                  </a:moveTo>
                  <a:lnTo>
                    <a:pt x="0" y="3987"/>
                  </a:lnTo>
                  <a:lnTo>
                    <a:pt x="281" y="4352"/>
                  </a:lnTo>
                  <a:lnTo>
                    <a:pt x="5166" y="366"/>
                  </a:lnTo>
                  <a:lnTo>
                    <a:pt x="485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4194;p64">
              <a:extLst>
                <a:ext uri="{FF2B5EF4-FFF2-40B4-BE49-F238E27FC236}">
                  <a16:creationId xmlns:a16="http://schemas.microsoft.com/office/drawing/2014/main" id="{B4E3E9D6-F8E0-DC7B-841C-3E8FCDCD8806}"/>
                </a:ext>
              </a:extLst>
            </p:cNvPr>
            <p:cNvSpPr/>
            <p:nvPr/>
          </p:nvSpPr>
          <p:spPr>
            <a:xfrm>
              <a:off x="3883675" y="3624500"/>
              <a:ext cx="118650" cy="385075"/>
            </a:xfrm>
            <a:custGeom>
              <a:avLst/>
              <a:gdLst/>
              <a:ahLst/>
              <a:cxnLst/>
              <a:rect l="l" t="t" r="r" b="b"/>
              <a:pathLst>
                <a:path w="4746" h="15403" extrusionOk="0">
                  <a:moveTo>
                    <a:pt x="3454" y="1"/>
                  </a:moveTo>
                  <a:cubicBezTo>
                    <a:pt x="3327" y="1"/>
                    <a:pt x="3198" y="63"/>
                    <a:pt x="3117" y="202"/>
                  </a:cubicBezTo>
                  <a:lnTo>
                    <a:pt x="310" y="5424"/>
                  </a:lnTo>
                  <a:cubicBezTo>
                    <a:pt x="85" y="5845"/>
                    <a:pt x="1" y="6323"/>
                    <a:pt x="85" y="6772"/>
                  </a:cubicBezTo>
                  <a:lnTo>
                    <a:pt x="1545" y="15194"/>
                  </a:lnTo>
                  <a:cubicBezTo>
                    <a:pt x="1560" y="15332"/>
                    <a:pt x="1667" y="15403"/>
                    <a:pt x="1775" y="15403"/>
                  </a:cubicBezTo>
                  <a:cubicBezTo>
                    <a:pt x="1865" y="15403"/>
                    <a:pt x="1956" y="15353"/>
                    <a:pt x="1994" y="15250"/>
                  </a:cubicBezTo>
                  <a:lnTo>
                    <a:pt x="4577" y="8260"/>
                  </a:lnTo>
                  <a:cubicBezTo>
                    <a:pt x="4689" y="7951"/>
                    <a:pt x="4745" y="7614"/>
                    <a:pt x="4689" y="7305"/>
                  </a:cubicBezTo>
                  <a:lnTo>
                    <a:pt x="3847" y="343"/>
                  </a:lnTo>
                  <a:cubicBezTo>
                    <a:pt x="3814" y="128"/>
                    <a:pt x="3636" y="1"/>
                    <a:pt x="34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4195;p64">
              <a:extLst>
                <a:ext uri="{FF2B5EF4-FFF2-40B4-BE49-F238E27FC236}">
                  <a16:creationId xmlns:a16="http://schemas.microsoft.com/office/drawing/2014/main" id="{879DBCC6-8002-59DF-FB5E-3265CFF31060}"/>
                </a:ext>
              </a:extLst>
            </p:cNvPr>
            <p:cNvSpPr/>
            <p:nvPr/>
          </p:nvSpPr>
          <p:spPr>
            <a:xfrm>
              <a:off x="3878775" y="3619025"/>
              <a:ext cx="128450" cy="396575"/>
            </a:xfrm>
            <a:custGeom>
              <a:avLst/>
              <a:gdLst/>
              <a:ahLst/>
              <a:cxnLst/>
              <a:rect l="l" t="t" r="r" b="b"/>
              <a:pathLst>
                <a:path w="5138" h="15863" extrusionOk="0">
                  <a:moveTo>
                    <a:pt x="3650" y="449"/>
                  </a:moveTo>
                  <a:lnTo>
                    <a:pt x="3762" y="505"/>
                  </a:lnTo>
                  <a:cubicBezTo>
                    <a:pt x="3790" y="505"/>
                    <a:pt x="3790" y="534"/>
                    <a:pt x="3818" y="590"/>
                  </a:cubicBezTo>
                  <a:lnTo>
                    <a:pt x="4661" y="7552"/>
                  </a:lnTo>
                  <a:cubicBezTo>
                    <a:pt x="4661" y="7636"/>
                    <a:pt x="4661" y="7693"/>
                    <a:pt x="4661" y="7777"/>
                  </a:cubicBezTo>
                  <a:cubicBezTo>
                    <a:pt x="4661" y="7973"/>
                    <a:pt x="4633" y="8198"/>
                    <a:pt x="4548" y="8394"/>
                  </a:cubicBezTo>
                  <a:lnTo>
                    <a:pt x="1966" y="15385"/>
                  </a:lnTo>
                  <a:lnTo>
                    <a:pt x="506" y="6963"/>
                  </a:lnTo>
                  <a:cubicBezTo>
                    <a:pt x="478" y="6850"/>
                    <a:pt x="478" y="6738"/>
                    <a:pt x="478" y="6654"/>
                  </a:cubicBezTo>
                  <a:cubicBezTo>
                    <a:pt x="478" y="6345"/>
                    <a:pt x="562" y="6036"/>
                    <a:pt x="702" y="5755"/>
                  </a:cubicBezTo>
                  <a:lnTo>
                    <a:pt x="3538" y="534"/>
                  </a:lnTo>
                  <a:cubicBezTo>
                    <a:pt x="3566" y="477"/>
                    <a:pt x="3594" y="449"/>
                    <a:pt x="3650" y="449"/>
                  </a:cubicBezTo>
                  <a:close/>
                  <a:moveTo>
                    <a:pt x="3650" y="0"/>
                  </a:moveTo>
                  <a:cubicBezTo>
                    <a:pt x="3454" y="0"/>
                    <a:pt x="3229" y="112"/>
                    <a:pt x="3117" y="309"/>
                  </a:cubicBezTo>
                  <a:lnTo>
                    <a:pt x="281" y="5531"/>
                  </a:lnTo>
                  <a:cubicBezTo>
                    <a:pt x="113" y="5868"/>
                    <a:pt x="0" y="6261"/>
                    <a:pt x="0" y="6654"/>
                  </a:cubicBezTo>
                  <a:cubicBezTo>
                    <a:pt x="0" y="6766"/>
                    <a:pt x="28" y="6907"/>
                    <a:pt x="56" y="7047"/>
                  </a:cubicBezTo>
                  <a:lnTo>
                    <a:pt x="1516" y="15469"/>
                  </a:lnTo>
                  <a:cubicBezTo>
                    <a:pt x="1516" y="15582"/>
                    <a:pt x="1601" y="15694"/>
                    <a:pt x="1685" y="15750"/>
                  </a:cubicBezTo>
                  <a:cubicBezTo>
                    <a:pt x="1769" y="15806"/>
                    <a:pt x="1853" y="15862"/>
                    <a:pt x="1966" y="15862"/>
                  </a:cubicBezTo>
                  <a:cubicBezTo>
                    <a:pt x="2134" y="15862"/>
                    <a:pt x="2331" y="15750"/>
                    <a:pt x="2387" y="15554"/>
                  </a:cubicBezTo>
                  <a:lnTo>
                    <a:pt x="4998" y="8563"/>
                  </a:lnTo>
                  <a:cubicBezTo>
                    <a:pt x="5082" y="8310"/>
                    <a:pt x="5138" y="8030"/>
                    <a:pt x="5138" y="7777"/>
                  </a:cubicBezTo>
                  <a:cubicBezTo>
                    <a:pt x="5138" y="7665"/>
                    <a:pt x="5138" y="7580"/>
                    <a:pt x="5138" y="7496"/>
                  </a:cubicBezTo>
                  <a:lnTo>
                    <a:pt x="4268" y="534"/>
                  </a:lnTo>
                  <a:cubicBezTo>
                    <a:pt x="4268" y="365"/>
                    <a:pt x="4183" y="225"/>
                    <a:pt x="4043" y="140"/>
                  </a:cubicBezTo>
                  <a:cubicBezTo>
                    <a:pt x="3931" y="28"/>
                    <a:pt x="3790" y="0"/>
                    <a:pt x="36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4196;p64">
              <a:extLst>
                <a:ext uri="{FF2B5EF4-FFF2-40B4-BE49-F238E27FC236}">
                  <a16:creationId xmlns:a16="http://schemas.microsoft.com/office/drawing/2014/main" id="{7025D1C9-0E9C-A01D-84D0-3CA11EC270FE}"/>
                </a:ext>
              </a:extLst>
            </p:cNvPr>
            <p:cNvSpPr/>
            <p:nvPr/>
          </p:nvSpPr>
          <p:spPr>
            <a:xfrm>
              <a:off x="4737150" y="3094725"/>
              <a:ext cx="70925" cy="163550"/>
            </a:xfrm>
            <a:custGeom>
              <a:avLst/>
              <a:gdLst/>
              <a:ahLst/>
              <a:cxnLst/>
              <a:rect l="l" t="t" r="r" b="b"/>
              <a:pathLst>
                <a:path w="2837" h="6542" extrusionOk="0">
                  <a:moveTo>
                    <a:pt x="1" y="0"/>
                  </a:moveTo>
                  <a:lnTo>
                    <a:pt x="2836" y="654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4197;p64">
              <a:extLst>
                <a:ext uri="{FF2B5EF4-FFF2-40B4-BE49-F238E27FC236}">
                  <a16:creationId xmlns:a16="http://schemas.microsoft.com/office/drawing/2014/main" id="{7DBE6032-28AF-0603-3289-8F5025293781}"/>
                </a:ext>
              </a:extLst>
            </p:cNvPr>
            <p:cNvSpPr/>
            <p:nvPr/>
          </p:nvSpPr>
          <p:spPr>
            <a:xfrm>
              <a:off x="4730125" y="3088925"/>
              <a:ext cx="84250" cy="175525"/>
            </a:xfrm>
            <a:custGeom>
              <a:avLst/>
              <a:gdLst/>
              <a:ahLst/>
              <a:cxnLst/>
              <a:rect l="l" t="t" r="r" b="b"/>
              <a:pathLst>
                <a:path w="3370" h="7021" extrusionOk="0">
                  <a:moveTo>
                    <a:pt x="257" y="1"/>
                  </a:moveTo>
                  <a:cubicBezTo>
                    <a:pt x="237" y="1"/>
                    <a:pt x="217" y="3"/>
                    <a:pt x="198" y="8"/>
                  </a:cubicBezTo>
                  <a:cubicBezTo>
                    <a:pt x="57" y="64"/>
                    <a:pt x="1" y="204"/>
                    <a:pt x="57" y="316"/>
                  </a:cubicBezTo>
                  <a:lnTo>
                    <a:pt x="2893" y="6886"/>
                  </a:lnTo>
                  <a:cubicBezTo>
                    <a:pt x="2934" y="6968"/>
                    <a:pt x="3020" y="7020"/>
                    <a:pt x="3107" y="7020"/>
                  </a:cubicBezTo>
                  <a:cubicBezTo>
                    <a:pt x="3139" y="7020"/>
                    <a:pt x="3171" y="7013"/>
                    <a:pt x="3202" y="6998"/>
                  </a:cubicBezTo>
                  <a:cubicBezTo>
                    <a:pt x="3314" y="6942"/>
                    <a:pt x="3370" y="6802"/>
                    <a:pt x="3314" y="6689"/>
                  </a:cubicBezTo>
                  <a:lnTo>
                    <a:pt x="506" y="148"/>
                  </a:lnTo>
                  <a:cubicBezTo>
                    <a:pt x="460" y="55"/>
                    <a:pt x="356" y="1"/>
                    <a:pt x="2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4198;p64">
              <a:extLst>
                <a:ext uri="{FF2B5EF4-FFF2-40B4-BE49-F238E27FC236}">
                  <a16:creationId xmlns:a16="http://schemas.microsoft.com/office/drawing/2014/main" id="{D4EA9BEE-480E-4D8D-947A-E3435F932142}"/>
                </a:ext>
              </a:extLst>
            </p:cNvPr>
            <p:cNvSpPr/>
            <p:nvPr/>
          </p:nvSpPr>
          <p:spPr>
            <a:xfrm>
              <a:off x="3973525" y="3851475"/>
              <a:ext cx="22225" cy="90425"/>
            </a:xfrm>
            <a:custGeom>
              <a:avLst/>
              <a:gdLst/>
              <a:ahLst/>
              <a:cxnLst/>
              <a:rect l="l" t="t" r="r" b="b"/>
              <a:pathLst>
                <a:path w="889" h="3617" extrusionOk="0">
                  <a:moveTo>
                    <a:pt x="685" y="1"/>
                  </a:moveTo>
                  <a:cubicBezTo>
                    <a:pt x="578" y="1"/>
                    <a:pt x="438" y="191"/>
                    <a:pt x="309" y="500"/>
                  </a:cubicBezTo>
                  <a:cubicBezTo>
                    <a:pt x="28" y="1174"/>
                    <a:pt x="0" y="3617"/>
                    <a:pt x="0" y="3617"/>
                  </a:cubicBezTo>
                  <a:cubicBezTo>
                    <a:pt x="0" y="3617"/>
                    <a:pt x="730" y="2129"/>
                    <a:pt x="843" y="921"/>
                  </a:cubicBezTo>
                  <a:cubicBezTo>
                    <a:pt x="888" y="267"/>
                    <a:pt x="810" y="1"/>
                    <a:pt x="6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4199;p64">
              <a:extLst>
                <a:ext uri="{FF2B5EF4-FFF2-40B4-BE49-F238E27FC236}">
                  <a16:creationId xmlns:a16="http://schemas.microsoft.com/office/drawing/2014/main" id="{EA7F4170-317D-C200-9B9D-07B45D4BE516}"/>
                </a:ext>
              </a:extLst>
            </p:cNvPr>
            <p:cNvSpPr/>
            <p:nvPr/>
          </p:nvSpPr>
          <p:spPr>
            <a:xfrm>
              <a:off x="3967900" y="3845725"/>
              <a:ext cx="33025" cy="101975"/>
            </a:xfrm>
            <a:custGeom>
              <a:avLst/>
              <a:gdLst/>
              <a:ahLst/>
              <a:cxnLst/>
              <a:rect l="l" t="t" r="r" b="b"/>
              <a:pathLst>
                <a:path w="1321" h="4079" extrusionOk="0">
                  <a:moveTo>
                    <a:pt x="838" y="639"/>
                  </a:moveTo>
                  <a:lnTo>
                    <a:pt x="838" y="639"/>
                  </a:lnTo>
                  <a:cubicBezTo>
                    <a:pt x="841" y="682"/>
                    <a:pt x="843" y="731"/>
                    <a:pt x="843" y="786"/>
                  </a:cubicBezTo>
                  <a:cubicBezTo>
                    <a:pt x="843" y="871"/>
                    <a:pt x="843" y="1011"/>
                    <a:pt x="815" y="1123"/>
                  </a:cubicBezTo>
                  <a:cubicBezTo>
                    <a:pt x="792" y="1599"/>
                    <a:pt x="660" y="2110"/>
                    <a:pt x="507" y="2556"/>
                  </a:cubicBezTo>
                  <a:lnTo>
                    <a:pt x="507" y="2556"/>
                  </a:lnTo>
                  <a:cubicBezTo>
                    <a:pt x="515" y="2382"/>
                    <a:pt x="525" y="2202"/>
                    <a:pt x="534" y="2022"/>
                  </a:cubicBezTo>
                  <a:cubicBezTo>
                    <a:pt x="562" y="1769"/>
                    <a:pt x="590" y="1516"/>
                    <a:pt x="618" y="1292"/>
                  </a:cubicBezTo>
                  <a:cubicBezTo>
                    <a:pt x="675" y="1095"/>
                    <a:pt x="703" y="899"/>
                    <a:pt x="759" y="814"/>
                  </a:cubicBezTo>
                  <a:cubicBezTo>
                    <a:pt x="785" y="749"/>
                    <a:pt x="811" y="689"/>
                    <a:pt x="838" y="639"/>
                  </a:cubicBezTo>
                  <a:close/>
                  <a:moveTo>
                    <a:pt x="899" y="0"/>
                  </a:moveTo>
                  <a:cubicBezTo>
                    <a:pt x="815" y="0"/>
                    <a:pt x="731" y="28"/>
                    <a:pt x="675" y="84"/>
                  </a:cubicBezTo>
                  <a:cubicBezTo>
                    <a:pt x="534" y="197"/>
                    <a:pt x="422" y="393"/>
                    <a:pt x="310" y="618"/>
                  </a:cubicBezTo>
                  <a:cubicBezTo>
                    <a:pt x="225" y="843"/>
                    <a:pt x="169" y="1123"/>
                    <a:pt x="141" y="1460"/>
                  </a:cubicBezTo>
                  <a:cubicBezTo>
                    <a:pt x="1" y="2471"/>
                    <a:pt x="1" y="3847"/>
                    <a:pt x="1" y="3847"/>
                  </a:cubicBezTo>
                  <a:cubicBezTo>
                    <a:pt x="1" y="3959"/>
                    <a:pt x="85" y="4043"/>
                    <a:pt x="169" y="4071"/>
                  </a:cubicBezTo>
                  <a:cubicBezTo>
                    <a:pt x="189" y="4076"/>
                    <a:pt x="208" y="4078"/>
                    <a:pt x="227" y="4078"/>
                  </a:cubicBezTo>
                  <a:cubicBezTo>
                    <a:pt x="318" y="4078"/>
                    <a:pt x="404" y="4024"/>
                    <a:pt x="450" y="3931"/>
                  </a:cubicBezTo>
                  <a:cubicBezTo>
                    <a:pt x="450" y="3931"/>
                    <a:pt x="1180" y="2443"/>
                    <a:pt x="1292" y="1179"/>
                  </a:cubicBezTo>
                  <a:cubicBezTo>
                    <a:pt x="1320" y="1039"/>
                    <a:pt x="1320" y="899"/>
                    <a:pt x="1320" y="786"/>
                  </a:cubicBezTo>
                  <a:cubicBezTo>
                    <a:pt x="1320" y="562"/>
                    <a:pt x="1292" y="421"/>
                    <a:pt x="1264" y="281"/>
                  </a:cubicBezTo>
                  <a:cubicBezTo>
                    <a:pt x="1236" y="225"/>
                    <a:pt x="1208" y="169"/>
                    <a:pt x="1152" y="84"/>
                  </a:cubicBezTo>
                  <a:cubicBezTo>
                    <a:pt x="1096" y="28"/>
                    <a:pt x="1012" y="0"/>
                    <a:pt x="8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4200;p64">
              <a:extLst>
                <a:ext uri="{FF2B5EF4-FFF2-40B4-BE49-F238E27FC236}">
                  <a16:creationId xmlns:a16="http://schemas.microsoft.com/office/drawing/2014/main" id="{4A0AE596-768B-D163-071E-AB6782301866}"/>
                </a:ext>
              </a:extLst>
            </p:cNvPr>
            <p:cNvSpPr/>
            <p:nvPr/>
          </p:nvSpPr>
          <p:spPr>
            <a:xfrm>
              <a:off x="3935625" y="3881125"/>
              <a:ext cx="53525" cy="115525"/>
            </a:xfrm>
            <a:custGeom>
              <a:avLst/>
              <a:gdLst/>
              <a:ahLst/>
              <a:cxnLst/>
              <a:rect l="l" t="t" r="r" b="b"/>
              <a:pathLst>
                <a:path w="2141" h="4621" extrusionOk="0">
                  <a:moveTo>
                    <a:pt x="1781" y="1"/>
                  </a:moveTo>
                  <a:cubicBezTo>
                    <a:pt x="1761" y="1"/>
                    <a:pt x="1738" y="6"/>
                    <a:pt x="1713" y="16"/>
                  </a:cubicBezTo>
                  <a:cubicBezTo>
                    <a:pt x="1236" y="213"/>
                    <a:pt x="1039" y="1167"/>
                    <a:pt x="1039" y="1167"/>
                  </a:cubicBezTo>
                  <a:cubicBezTo>
                    <a:pt x="1039" y="1167"/>
                    <a:pt x="877" y="1079"/>
                    <a:pt x="689" y="1079"/>
                  </a:cubicBezTo>
                  <a:cubicBezTo>
                    <a:pt x="493" y="1079"/>
                    <a:pt x="269" y="1174"/>
                    <a:pt x="169" y="1560"/>
                  </a:cubicBezTo>
                  <a:cubicBezTo>
                    <a:pt x="0" y="2318"/>
                    <a:pt x="169" y="4620"/>
                    <a:pt x="169" y="4620"/>
                  </a:cubicBezTo>
                  <a:cubicBezTo>
                    <a:pt x="169" y="4620"/>
                    <a:pt x="1348" y="3301"/>
                    <a:pt x="1516" y="2431"/>
                  </a:cubicBezTo>
                  <a:cubicBezTo>
                    <a:pt x="1703" y="1606"/>
                    <a:pt x="2141" y="1"/>
                    <a:pt x="17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4201;p64">
              <a:extLst>
                <a:ext uri="{FF2B5EF4-FFF2-40B4-BE49-F238E27FC236}">
                  <a16:creationId xmlns:a16="http://schemas.microsoft.com/office/drawing/2014/main" id="{41DA2B89-DB9F-C639-923E-3FB1E3582375}"/>
                </a:ext>
              </a:extLst>
            </p:cNvPr>
            <p:cNvSpPr/>
            <p:nvPr/>
          </p:nvSpPr>
          <p:spPr>
            <a:xfrm>
              <a:off x="3932125" y="3875200"/>
              <a:ext cx="57575" cy="127325"/>
            </a:xfrm>
            <a:custGeom>
              <a:avLst/>
              <a:gdLst/>
              <a:ahLst/>
              <a:cxnLst/>
              <a:rect l="l" t="t" r="r" b="b"/>
              <a:pathLst>
                <a:path w="2303" h="5093" extrusionOk="0">
                  <a:moveTo>
                    <a:pt x="1825" y="550"/>
                  </a:moveTo>
                  <a:cubicBezTo>
                    <a:pt x="1825" y="554"/>
                    <a:pt x="1825" y="558"/>
                    <a:pt x="1825" y="562"/>
                  </a:cubicBezTo>
                  <a:cubicBezTo>
                    <a:pt x="1825" y="787"/>
                    <a:pt x="1769" y="1151"/>
                    <a:pt x="1684" y="1545"/>
                  </a:cubicBezTo>
                  <a:cubicBezTo>
                    <a:pt x="1600" y="1909"/>
                    <a:pt x="1516" y="2303"/>
                    <a:pt x="1432" y="2611"/>
                  </a:cubicBezTo>
                  <a:cubicBezTo>
                    <a:pt x="1348" y="2976"/>
                    <a:pt x="1039" y="3538"/>
                    <a:pt x="730" y="3959"/>
                  </a:cubicBezTo>
                  <a:cubicBezTo>
                    <a:pt x="659" y="4072"/>
                    <a:pt x="581" y="4171"/>
                    <a:pt x="507" y="4260"/>
                  </a:cubicBezTo>
                  <a:lnTo>
                    <a:pt x="507" y="4260"/>
                  </a:lnTo>
                  <a:cubicBezTo>
                    <a:pt x="506" y="4253"/>
                    <a:pt x="506" y="4246"/>
                    <a:pt x="505" y="4240"/>
                  </a:cubicBezTo>
                  <a:cubicBezTo>
                    <a:pt x="505" y="3875"/>
                    <a:pt x="477" y="3369"/>
                    <a:pt x="477" y="2948"/>
                  </a:cubicBezTo>
                  <a:cubicBezTo>
                    <a:pt x="477" y="2499"/>
                    <a:pt x="505" y="2078"/>
                    <a:pt x="562" y="1853"/>
                  </a:cubicBezTo>
                  <a:cubicBezTo>
                    <a:pt x="590" y="1685"/>
                    <a:pt x="646" y="1629"/>
                    <a:pt x="674" y="1601"/>
                  </a:cubicBezTo>
                  <a:cubicBezTo>
                    <a:pt x="730" y="1573"/>
                    <a:pt x="758" y="1545"/>
                    <a:pt x="814" y="1545"/>
                  </a:cubicBezTo>
                  <a:cubicBezTo>
                    <a:pt x="870" y="1545"/>
                    <a:pt x="955" y="1573"/>
                    <a:pt x="1011" y="1573"/>
                  </a:cubicBezTo>
                  <a:lnTo>
                    <a:pt x="1067" y="1601"/>
                  </a:lnTo>
                  <a:lnTo>
                    <a:pt x="1067" y="1629"/>
                  </a:lnTo>
                  <a:cubicBezTo>
                    <a:pt x="1095" y="1643"/>
                    <a:pt x="1130" y="1650"/>
                    <a:pt x="1169" y="1650"/>
                  </a:cubicBezTo>
                  <a:cubicBezTo>
                    <a:pt x="1207" y="1650"/>
                    <a:pt x="1249" y="1643"/>
                    <a:pt x="1291" y="1629"/>
                  </a:cubicBezTo>
                  <a:cubicBezTo>
                    <a:pt x="1348" y="1601"/>
                    <a:pt x="1404" y="1545"/>
                    <a:pt x="1404" y="1460"/>
                  </a:cubicBezTo>
                  <a:lnTo>
                    <a:pt x="1432" y="1432"/>
                  </a:lnTo>
                  <a:cubicBezTo>
                    <a:pt x="1432" y="1348"/>
                    <a:pt x="1488" y="1123"/>
                    <a:pt x="1600" y="899"/>
                  </a:cubicBezTo>
                  <a:cubicBezTo>
                    <a:pt x="1658" y="764"/>
                    <a:pt x="1742" y="630"/>
                    <a:pt x="1825" y="550"/>
                  </a:cubicBezTo>
                  <a:close/>
                  <a:moveTo>
                    <a:pt x="1937" y="0"/>
                  </a:moveTo>
                  <a:cubicBezTo>
                    <a:pt x="1881" y="0"/>
                    <a:pt x="1825" y="28"/>
                    <a:pt x="1769" y="57"/>
                  </a:cubicBezTo>
                  <a:cubicBezTo>
                    <a:pt x="1600" y="113"/>
                    <a:pt x="1460" y="253"/>
                    <a:pt x="1376" y="393"/>
                  </a:cubicBezTo>
                  <a:cubicBezTo>
                    <a:pt x="1195" y="623"/>
                    <a:pt x="1082" y="910"/>
                    <a:pt x="1019" y="1115"/>
                  </a:cubicBezTo>
                  <a:lnTo>
                    <a:pt x="1019" y="1115"/>
                  </a:lnTo>
                  <a:cubicBezTo>
                    <a:pt x="958" y="1103"/>
                    <a:pt x="889" y="1095"/>
                    <a:pt x="814" y="1095"/>
                  </a:cubicBezTo>
                  <a:cubicBezTo>
                    <a:pt x="702" y="1095"/>
                    <a:pt x="533" y="1123"/>
                    <a:pt x="393" y="1236"/>
                  </a:cubicBezTo>
                  <a:cubicBezTo>
                    <a:pt x="253" y="1348"/>
                    <a:pt x="140" y="1516"/>
                    <a:pt x="84" y="1741"/>
                  </a:cubicBezTo>
                  <a:cubicBezTo>
                    <a:pt x="28" y="2050"/>
                    <a:pt x="0" y="2471"/>
                    <a:pt x="0" y="2948"/>
                  </a:cubicBezTo>
                  <a:cubicBezTo>
                    <a:pt x="0" y="3847"/>
                    <a:pt x="84" y="4885"/>
                    <a:pt x="84" y="4885"/>
                  </a:cubicBezTo>
                  <a:cubicBezTo>
                    <a:pt x="84" y="4998"/>
                    <a:pt x="168" y="5054"/>
                    <a:pt x="253" y="5082"/>
                  </a:cubicBezTo>
                  <a:cubicBezTo>
                    <a:pt x="275" y="5089"/>
                    <a:pt x="300" y="5093"/>
                    <a:pt x="325" y="5093"/>
                  </a:cubicBezTo>
                  <a:cubicBezTo>
                    <a:pt x="393" y="5093"/>
                    <a:pt x="464" y="5067"/>
                    <a:pt x="505" y="5026"/>
                  </a:cubicBezTo>
                  <a:cubicBezTo>
                    <a:pt x="505" y="5026"/>
                    <a:pt x="786" y="4689"/>
                    <a:pt x="1123" y="4212"/>
                  </a:cubicBezTo>
                  <a:cubicBezTo>
                    <a:pt x="1432" y="3762"/>
                    <a:pt x="1769" y="3201"/>
                    <a:pt x="1881" y="2724"/>
                  </a:cubicBezTo>
                  <a:cubicBezTo>
                    <a:pt x="1965" y="2415"/>
                    <a:pt x="2049" y="2022"/>
                    <a:pt x="2134" y="1629"/>
                  </a:cubicBezTo>
                  <a:cubicBezTo>
                    <a:pt x="2218" y="1236"/>
                    <a:pt x="2302" y="843"/>
                    <a:pt x="2302" y="562"/>
                  </a:cubicBezTo>
                  <a:cubicBezTo>
                    <a:pt x="2302" y="450"/>
                    <a:pt x="2302" y="337"/>
                    <a:pt x="2246" y="253"/>
                  </a:cubicBezTo>
                  <a:cubicBezTo>
                    <a:pt x="2218" y="197"/>
                    <a:pt x="2190" y="141"/>
                    <a:pt x="2134" y="85"/>
                  </a:cubicBezTo>
                  <a:cubicBezTo>
                    <a:pt x="2078" y="28"/>
                    <a:pt x="1993" y="0"/>
                    <a:pt x="19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4202;p64">
              <a:extLst>
                <a:ext uri="{FF2B5EF4-FFF2-40B4-BE49-F238E27FC236}">
                  <a16:creationId xmlns:a16="http://schemas.microsoft.com/office/drawing/2014/main" id="{D48F2658-86D7-83B9-C336-0118233F7C84}"/>
                </a:ext>
              </a:extLst>
            </p:cNvPr>
            <p:cNvSpPr/>
            <p:nvPr/>
          </p:nvSpPr>
          <p:spPr>
            <a:xfrm>
              <a:off x="3952475" y="3904550"/>
              <a:ext cx="18275" cy="72300"/>
            </a:xfrm>
            <a:custGeom>
              <a:avLst/>
              <a:gdLst/>
              <a:ahLst/>
              <a:cxnLst/>
              <a:rect l="l" t="t" r="r" b="b"/>
              <a:pathLst>
                <a:path w="731" h="2892" extrusionOk="0">
                  <a:moveTo>
                    <a:pt x="363" y="0"/>
                  </a:moveTo>
                  <a:cubicBezTo>
                    <a:pt x="345" y="0"/>
                    <a:pt x="327" y="2"/>
                    <a:pt x="309" y="6"/>
                  </a:cubicBezTo>
                  <a:cubicBezTo>
                    <a:pt x="197" y="34"/>
                    <a:pt x="112" y="174"/>
                    <a:pt x="141" y="286"/>
                  </a:cubicBezTo>
                  <a:lnTo>
                    <a:pt x="141" y="314"/>
                  </a:lnTo>
                  <a:cubicBezTo>
                    <a:pt x="169" y="427"/>
                    <a:pt x="253" y="876"/>
                    <a:pt x="253" y="1409"/>
                  </a:cubicBezTo>
                  <a:cubicBezTo>
                    <a:pt x="253" y="1802"/>
                    <a:pt x="197" y="2252"/>
                    <a:pt x="56" y="2560"/>
                  </a:cubicBezTo>
                  <a:cubicBezTo>
                    <a:pt x="0" y="2701"/>
                    <a:pt x="56" y="2841"/>
                    <a:pt x="197" y="2869"/>
                  </a:cubicBezTo>
                  <a:cubicBezTo>
                    <a:pt x="227" y="2884"/>
                    <a:pt x="259" y="2891"/>
                    <a:pt x="291" y="2891"/>
                  </a:cubicBezTo>
                  <a:cubicBezTo>
                    <a:pt x="378" y="2891"/>
                    <a:pt x="464" y="2839"/>
                    <a:pt x="506" y="2757"/>
                  </a:cubicBezTo>
                  <a:cubicBezTo>
                    <a:pt x="674" y="2336"/>
                    <a:pt x="730" y="1858"/>
                    <a:pt x="730" y="1409"/>
                  </a:cubicBezTo>
                  <a:cubicBezTo>
                    <a:pt x="730" y="764"/>
                    <a:pt x="590" y="202"/>
                    <a:pt x="590" y="174"/>
                  </a:cubicBezTo>
                  <a:cubicBezTo>
                    <a:pt x="565" y="76"/>
                    <a:pt x="477" y="0"/>
                    <a:pt x="3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4203;p64">
              <a:extLst>
                <a:ext uri="{FF2B5EF4-FFF2-40B4-BE49-F238E27FC236}">
                  <a16:creationId xmlns:a16="http://schemas.microsoft.com/office/drawing/2014/main" id="{3FE19FFA-2EDB-2D31-2361-ED62F7CDC761}"/>
                </a:ext>
              </a:extLst>
            </p:cNvPr>
            <p:cNvSpPr/>
            <p:nvPr/>
          </p:nvSpPr>
          <p:spPr>
            <a:xfrm>
              <a:off x="4649425" y="3143050"/>
              <a:ext cx="18275" cy="224025"/>
            </a:xfrm>
            <a:custGeom>
              <a:avLst/>
              <a:gdLst/>
              <a:ahLst/>
              <a:cxnLst/>
              <a:rect l="l" t="t" r="r" b="b"/>
              <a:pathLst>
                <a:path w="731" h="8961" extrusionOk="0">
                  <a:moveTo>
                    <a:pt x="463" y="0"/>
                  </a:moveTo>
                  <a:cubicBezTo>
                    <a:pt x="343" y="0"/>
                    <a:pt x="253" y="103"/>
                    <a:pt x="253" y="229"/>
                  </a:cubicBezTo>
                  <a:lnTo>
                    <a:pt x="0" y="8708"/>
                  </a:lnTo>
                  <a:cubicBezTo>
                    <a:pt x="0" y="8848"/>
                    <a:pt x="113" y="8932"/>
                    <a:pt x="225" y="8960"/>
                  </a:cubicBezTo>
                  <a:cubicBezTo>
                    <a:pt x="365" y="8960"/>
                    <a:pt x="478" y="8848"/>
                    <a:pt x="478" y="8736"/>
                  </a:cubicBezTo>
                  <a:lnTo>
                    <a:pt x="730" y="229"/>
                  </a:lnTo>
                  <a:cubicBezTo>
                    <a:pt x="730" y="117"/>
                    <a:pt x="618" y="4"/>
                    <a:pt x="506" y="4"/>
                  </a:cubicBezTo>
                  <a:cubicBezTo>
                    <a:pt x="491" y="2"/>
                    <a:pt x="477" y="0"/>
                    <a:pt x="4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4204;p64">
              <a:extLst>
                <a:ext uri="{FF2B5EF4-FFF2-40B4-BE49-F238E27FC236}">
                  <a16:creationId xmlns:a16="http://schemas.microsoft.com/office/drawing/2014/main" id="{30D0E214-531F-94FA-7281-7817D4A14A04}"/>
                </a:ext>
              </a:extLst>
            </p:cNvPr>
            <p:cNvSpPr/>
            <p:nvPr/>
          </p:nvSpPr>
          <p:spPr>
            <a:xfrm>
              <a:off x="4652225" y="3168275"/>
              <a:ext cx="37925" cy="131550"/>
            </a:xfrm>
            <a:custGeom>
              <a:avLst/>
              <a:gdLst/>
              <a:ahLst/>
              <a:cxnLst/>
              <a:rect l="l" t="t" r="r" b="b"/>
              <a:pathLst>
                <a:path w="1517" h="5262" extrusionOk="0">
                  <a:moveTo>
                    <a:pt x="1276" y="1"/>
                  </a:moveTo>
                  <a:cubicBezTo>
                    <a:pt x="1174" y="1"/>
                    <a:pt x="1064" y="80"/>
                    <a:pt x="1039" y="203"/>
                  </a:cubicBezTo>
                  <a:lnTo>
                    <a:pt x="29" y="4975"/>
                  </a:lnTo>
                  <a:cubicBezTo>
                    <a:pt x="1" y="5116"/>
                    <a:pt x="85" y="5228"/>
                    <a:pt x="197" y="5256"/>
                  </a:cubicBezTo>
                  <a:cubicBezTo>
                    <a:pt x="216" y="5260"/>
                    <a:pt x="234" y="5262"/>
                    <a:pt x="251" y="5262"/>
                  </a:cubicBezTo>
                  <a:cubicBezTo>
                    <a:pt x="366" y="5262"/>
                    <a:pt x="454" y="5185"/>
                    <a:pt x="478" y="5088"/>
                  </a:cubicBezTo>
                  <a:lnTo>
                    <a:pt x="1489" y="287"/>
                  </a:lnTo>
                  <a:cubicBezTo>
                    <a:pt x="1517" y="175"/>
                    <a:pt x="1461" y="34"/>
                    <a:pt x="1320" y="6"/>
                  </a:cubicBezTo>
                  <a:cubicBezTo>
                    <a:pt x="1306" y="2"/>
                    <a:pt x="1291" y="1"/>
                    <a:pt x="12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4205;p64">
              <a:extLst>
                <a:ext uri="{FF2B5EF4-FFF2-40B4-BE49-F238E27FC236}">
                  <a16:creationId xmlns:a16="http://schemas.microsoft.com/office/drawing/2014/main" id="{45860BA8-59F4-C82C-D79E-413731F5D9E9}"/>
                </a:ext>
              </a:extLst>
            </p:cNvPr>
            <p:cNvSpPr/>
            <p:nvPr/>
          </p:nvSpPr>
          <p:spPr>
            <a:xfrm>
              <a:off x="3982650" y="3160575"/>
              <a:ext cx="18275" cy="252825"/>
            </a:xfrm>
            <a:custGeom>
              <a:avLst/>
              <a:gdLst/>
              <a:ahLst/>
              <a:cxnLst/>
              <a:rect l="l" t="t" r="r" b="b"/>
              <a:pathLst>
                <a:path w="731" h="10113" extrusionOk="0">
                  <a:moveTo>
                    <a:pt x="260" y="1"/>
                  </a:moveTo>
                  <a:cubicBezTo>
                    <a:pt x="248" y="1"/>
                    <a:pt x="237" y="2"/>
                    <a:pt x="225" y="5"/>
                  </a:cubicBezTo>
                  <a:cubicBezTo>
                    <a:pt x="85" y="5"/>
                    <a:pt x="0" y="118"/>
                    <a:pt x="0" y="230"/>
                  </a:cubicBezTo>
                  <a:lnTo>
                    <a:pt x="253" y="9860"/>
                  </a:lnTo>
                  <a:cubicBezTo>
                    <a:pt x="253" y="10000"/>
                    <a:pt x="365" y="10112"/>
                    <a:pt x="478" y="10112"/>
                  </a:cubicBezTo>
                  <a:cubicBezTo>
                    <a:pt x="618" y="10084"/>
                    <a:pt x="730" y="10000"/>
                    <a:pt x="730" y="9860"/>
                  </a:cubicBezTo>
                  <a:lnTo>
                    <a:pt x="450" y="230"/>
                  </a:lnTo>
                  <a:cubicBezTo>
                    <a:pt x="450" y="104"/>
                    <a:pt x="360" y="1"/>
                    <a:pt x="2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4206;p64">
              <a:extLst>
                <a:ext uri="{FF2B5EF4-FFF2-40B4-BE49-F238E27FC236}">
                  <a16:creationId xmlns:a16="http://schemas.microsoft.com/office/drawing/2014/main" id="{D81E6EDE-302A-1841-36BD-09E0E4BA0485}"/>
                </a:ext>
              </a:extLst>
            </p:cNvPr>
            <p:cNvSpPr/>
            <p:nvPr/>
          </p:nvSpPr>
          <p:spPr>
            <a:xfrm>
              <a:off x="2591550" y="5031175"/>
              <a:ext cx="1179850" cy="346750"/>
            </a:xfrm>
            <a:custGeom>
              <a:avLst/>
              <a:gdLst/>
              <a:ahLst/>
              <a:cxnLst/>
              <a:rect l="l" t="t" r="r" b="b"/>
              <a:pathLst>
                <a:path w="47194" h="13870" extrusionOk="0">
                  <a:moveTo>
                    <a:pt x="23583" y="1"/>
                  </a:moveTo>
                  <a:cubicBezTo>
                    <a:pt x="10556" y="1"/>
                    <a:pt x="0" y="3117"/>
                    <a:pt x="0" y="6935"/>
                  </a:cubicBezTo>
                  <a:cubicBezTo>
                    <a:pt x="0" y="10753"/>
                    <a:pt x="10556" y="13869"/>
                    <a:pt x="23583" y="13869"/>
                  </a:cubicBezTo>
                  <a:cubicBezTo>
                    <a:pt x="36610" y="13869"/>
                    <a:pt x="47194" y="10753"/>
                    <a:pt x="47194" y="6935"/>
                  </a:cubicBezTo>
                  <a:cubicBezTo>
                    <a:pt x="47194" y="3117"/>
                    <a:pt x="36610" y="1"/>
                    <a:pt x="235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4207;p64">
              <a:extLst>
                <a:ext uri="{FF2B5EF4-FFF2-40B4-BE49-F238E27FC236}">
                  <a16:creationId xmlns:a16="http://schemas.microsoft.com/office/drawing/2014/main" id="{C5E82C98-CB91-452D-6FE3-47758E4ADA37}"/>
                </a:ext>
              </a:extLst>
            </p:cNvPr>
            <p:cNvSpPr/>
            <p:nvPr/>
          </p:nvSpPr>
          <p:spPr>
            <a:xfrm>
              <a:off x="2591550" y="5031175"/>
              <a:ext cx="1179850" cy="346750"/>
            </a:xfrm>
            <a:custGeom>
              <a:avLst/>
              <a:gdLst/>
              <a:ahLst/>
              <a:cxnLst/>
              <a:rect l="l" t="t" r="r" b="b"/>
              <a:pathLst>
                <a:path w="47194" h="13870" extrusionOk="0">
                  <a:moveTo>
                    <a:pt x="23583" y="1"/>
                  </a:moveTo>
                  <a:cubicBezTo>
                    <a:pt x="10556" y="1"/>
                    <a:pt x="0" y="3117"/>
                    <a:pt x="0" y="6935"/>
                  </a:cubicBezTo>
                  <a:cubicBezTo>
                    <a:pt x="0" y="10753"/>
                    <a:pt x="10556" y="13869"/>
                    <a:pt x="23583" y="13869"/>
                  </a:cubicBezTo>
                  <a:cubicBezTo>
                    <a:pt x="36610" y="13869"/>
                    <a:pt x="47194" y="10753"/>
                    <a:pt x="47194" y="6935"/>
                  </a:cubicBezTo>
                  <a:cubicBezTo>
                    <a:pt x="47194" y="3117"/>
                    <a:pt x="36610" y="1"/>
                    <a:pt x="23583" y="1"/>
                  </a:cubicBezTo>
                  <a:close/>
                </a:path>
              </a:pathLst>
            </a:custGeom>
            <a:solidFill>
              <a:srgbClr val="BAD2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4208;p64">
              <a:extLst>
                <a:ext uri="{FF2B5EF4-FFF2-40B4-BE49-F238E27FC236}">
                  <a16:creationId xmlns:a16="http://schemas.microsoft.com/office/drawing/2014/main" id="{48FE9A68-DAFC-88BB-2CD7-D29695AECD3A}"/>
                </a:ext>
              </a:extLst>
            </p:cNvPr>
            <p:cNvSpPr/>
            <p:nvPr/>
          </p:nvSpPr>
          <p:spPr>
            <a:xfrm>
              <a:off x="3400100" y="2659400"/>
              <a:ext cx="126350" cy="233900"/>
            </a:xfrm>
            <a:custGeom>
              <a:avLst/>
              <a:gdLst/>
              <a:ahLst/>
              <a:cxnLst/>
              <a:rect l="l" t="t" r="r" b="b"/>
              <a:pathLst>
                <a:path w="5054" h="9356" extrusionOk="0">
                  <a:moveTo>
                    <a:pt x="1156" y="1"/>
                  </a:moveTo>
                  <a:cubicBezTo>
                    <a:pt x="1015" y="1"/>
                    <a:pt x="904" y="7"/>
                    <a:pt x="843" y="7"/>
                  </a:cubicBezTo>
                  <a:cubicBezTo>
                    <a:pt x="618" y="7"/>
                    <a:pt x="393" y="147"/>
                    <a:pt x="674" y="540"/>
                  </a:cubicBezTo>
                  <a:cubicBezTo>
                    <a:pt x="983" y="905"/>
                    <a:pt x="1881" y="990"/>
                    <a:pt x="1881" y="1355"/>
                  </a:cubicBezTo>
                  <a:lnTo>
                    <a:pt x="1881" y="3713"/>
                  </a:lnTo>
                  <a:cubicBezTo>
                    <a:pt x="1881" y="3713"/>
                    <a:pt x="1516" y="2646"/>
                    <a:pt x="1292" y="2028"/>
                  </a:cubicBezTo>
                  <a:cubicBezTo>
                    <a:pt x="1135" y="1618"/>
                    <a:pt x="653" y="1384"/>
                    <a:pt x="345" y="1384"/>
                  </a:cubicBezTo>
                  <a:cubicBezTo>
                    <a:pt x="211" y="1384"/>
                    <a:pt x="110" y="1429"/>
                    <a:pt x="85" y="1523"/>
                  </a:cubicBezTo>
                  <a:cubicBezTo>
                    <a:pt x="0" y="1804"/>
                    <a:pt x="534" y="2337"/>
                    <a:pt x="758" y="3179"/>
                  </a:cubicBezTo>
                  <a:cubicBezTo>
                    <a:pt x="983" y="3994"/>
                    <a:pt x="899" y="5594"/>
                    <a:pt x="899" y="5594"/>
                  </a:cubicBezTo>
                  <a:cubicBezTo>
                    <a:pt x="899" y="5594"/>
                    <a:pt x="843" y="6492"/>
                    <a:pt x="1516" y="7250"/>
                  </a:cubicBezTo>
                  <a:cubicBezTo>
                    <a:pt x="2190" y="8008"/>
                    <a:pt x="3482" y="9356"/>
                    <a:pt x="3482" y="9356"/>
                  </a:cubicBezTo>
                  <a:lnTo>
                    <a:pt x="5054" y="8149"/>
                  </a:lnTo>
                  <a:cubicBezTo>
                    <a:pt x="5054" y="8149"/>
                    <a:pt x="4520" y="6801"/>
                    <a:pt x="4689" y="6127"/>
                  </a:cubicBezTo>
                  <a:cubicBezTo>
                    <a:pt x="4829" y="5425"/>
                    <a:pt x="4913" y="4387"/>
                    <a:pt x="4520" y="3544"/>
                  </a:cubicBezTo>
                  <a:cubicBezTo>
                    <a:pt x="4155" y="2730"/>
                    <a:pt x="2948" y="2562"/>
                    <a:pt x="2948" y="2562"/>
                  </a:cubicBezTo>
                  <a:cubicBezTo>
                    <a:pt x="2948" y="2562"/>
                    <a:pt x="3032" y="2281"/>
                    <a:pt x="3032" y="1888"/>
                  </a:cubicBezTo>
                  <a:cubicBezTo>
                    <a:pt x="3032" y="1523"/>
                    <a:pt x="3032" y="821"/>
                    <a:pt x="2499" y="372"/>
                  </a:cubicBezTo>
                  <a:cubicBezTo>
                    <a:pt x="2111" y="45"/>
                    <a:pt x="1530" y="1"/>
                    <a:pt x="115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4209;p64">
              <a:extLst>
                <a:ext uri="{FF2B5EF4-FFF2-40B4-BE49-F238E27FC236}">
                  <a16:creationId xmlns:a16="http://schemas.microsoft.com/office/drawing/2014/main" id="{0B27D392-0E47-4D33-3B4D-C2DE6F7F2B38}"/>
                </a:ext>
              </a:extLst>
            </p:cNvPr>
            <p:cNvSpPr/>
            <p:nvPr/>
          </p:nvSpPr>
          <p:spPr>
            <a:xfrm>
              <a:off x="3395875" y="2653250"/>
              <a:ext cx="136900" cy="245950"/>
            </a:xfrm>
            <a:custGeom>
              <a:avLst/>
              <a:gdLst/>
              <a:ahLst/>
              <a:cxnLst/>
              <a:rect l="l" t="t" r="r" b="b"/>
              <a:pathLst>
                <a:path w="5476" h="9838" extrusionOk="0">
                  <a:moveTo>
                    <a:pt x="1292" y="478"/>
                  </a:moveTo>
                  <a:cubicBezTo>
                    <a:pt x="1461" y="478"/>
                    <a:pt x="1685" y="478"/>
                    <a:pt x="1910" y="534"/>
                  </a:cubicBezTo>
                  <a:cubicBezTo>
                    <a:pt x="2135" y="590"/>
                    <a:pt x="2359" y="674"/>
                    <a:pt x="2500" y="814"/>
                  </a:cubicBezTo>
                  <a:cubicBezTo>
                    <a:pt x="2724" y="983"/>
                    <a:pt x="2836" y="1236"/>
                    <a:pt x="2893" y="1460"/>
                  </a:cubicBezTo>
                  <a:cubicBezTo>
                    <a:pt x="2949" y="1713"/>
                    <a:pt x="2949" y="1937"/>
                    <a:pt x="2949" y="2134"/>
                  </a:cubicBezTo>
                  <a:cubicBezTo>
                    <a:pt x="2949" y="2302"/>
                    <a:pt x="2949" y="2471"/>
                    <a:pt x="2921" y="2583"/>
                  </a:cubicBezTo>
                  <a:cubicBezTo>
                    <a:pt x="2921" y="2639"/>
                    <a:pt x="2921" y="2695"/>
                    <a:pt x="2893" y="2724"/>
                  </a:cubicBezTo>
                  <a:lnTo>
                    <a:pt x="2893" y="2752"/>
                  </a:lnTo>
                  <a:cubicBezTo>
                    <a:pt x="2865" y="2836"/>
                    <a:pt x="2893" y="2892"/>
                    <a:pt x="2921" y="2948"/>
                  </a:cubicBezTo>
                  <a:cubicBezTo>
                    <a:pt x="2977" y="3004"/>
                    <a:pt x="3033" y="3032"/>
                    <a:pt x="3089" y="3060"/>
                  </a:cubicBezTo>
                  <a:cubicBezTo>
                    <a:pt x="3145" y="3060"/>
                    <a:pt x="3426" y="3117"/>
                    <a:pt x="3735" y="3229"/>
                  </a:cubicBezTo>
                  <a:cubicBezTo>
                    <a:pt x="4044" y="3369"/>
                    <a:pt x="4352" y="3594"/>
                    <a:pt x="4493" y="3903"/>
                  </a:cubicBezTo>
                  <a:cubicBezTo>
                    <a:pt x="4661" y="4296"/>
                    <a:pt x="4746" y="4773"/>
                    <a:pt x="4746" y="5222"/>
                  </a:cubicBezTo>
                  <a:cubicBezTo>
                    <a:pt x="4746" y="5643"/>
                    <a:pt x="4689" y="6008"/>
                    <a:pt x="4633" y="6317"/>
                  </a:cubicBezTo>
                  <a:cubicBezTo>
                    <a:pt x="4605" y="6429"/>
                    <a:pt x="4605" y="6542"/>
                    <a:pt x="4605" y="6654"/>
                  </a:cubicBezTo>
                  <a:cubicBezTo>
                    <a:pt x="4605" y="7047"/>
                    <a:pt x="4689" y="7496"/>
                    <a:pt x="4802" y="7861"/>
                  </a:cubicBezTo>
                  <a:cubicBezTo>
                    <a:pt x="4861" y="8055"/>
                    <a:pt x="4913" y="8217"/>
                    <a:pt x="4952" y="8326"/>
                  </a:cubicBezTo>
                  <a:lnTo>
                    <a:pt x="4952" y="8326"/>
                  </a:lnTo>
                  <a:lnTo>
                    <a:pt x="3676" y="9306"/>
                  </a:lnTo>
                  <a:lnTo>
                    <a:pt x="3676" y="9306"/>
                  </a:lnTo>
                  <a:cubicBezTo>
                    <a:pt x="3541" y="9161"/>
                    <a:pt x="3325" y="8928"/>
                    <a:pt x="3089" y="8675"/>
                  </a:cubicBezTo>
                  <a:cubicBezTo>
                    <a:pt x="2696" y="8254"/>
                    <a:pt x="2191" y="7721"/>
                    <a:pt x="1854" y="7328"/>
                  </a:cubicBezTo>
                  <a:cubicBezTo>
                    <a:pt x="1348" y="6794"/>
                    <a:pt x="1320" y="6121"/>
                    <a:pt x="1320" y="5924"/>
                  </a:cubicBezTo>
                  <a:lnTo>
                    <a:pt x="1320" y="5868"/>
                  </a:lnTo>
                  <a:lnTo>
                    <a:pt x="1320" y="5840"/>
                  </a:lnTo>
                  <a:cubicBezTo>
                    <a:pt x="1320" y="5840"/>
                    <a:pt x="1320" y="5587"/>
                    <a:pt x="1320" y="5222"/>
                  </a:cubicBezTo>
                  <a:cubicBezTo>
                    <a:pt x="1320" y="4689"/>
                    <a:pt x="1292" y="3903"/>
                    <a:pt x="1152" y="3369"/>
                  </a:cubicBezTo>
                  <a:cubicBezTo>
                    <a:pt x="1040" y="2948"/>
                    <a:pt x="843" y="2611"/>
                    <a:pt x="703" y="2330"/>
                  </a:cubicBezTo>
                  <a:cubicBezTo>
                    <a:pt x="647" y="2190"/>
                    <a:pt x="562" y="2078"/>
                    <a:pt x="534" y="1994"/>
                  </a:cubicBezTo>
                  <a:cubicBezTo>
                    <a:pt x="498" y="1939"/>
                    <a:pt x="485" y="1885"/>
                    <a:pt x="481" y="1853"/>
                  </a:cubicBezTo>
                  <a:lnTo>
                    <a:pt x="506" y="1853"/>
                  </a:lnTo>
                  <a:cubicBezTo>
                    <a:pt x="590" y="1853"/>
                    <a:pt x="759" y="1909"/>
                    <a:pt x="899" y="1994"/>
                  </a:cubicBezTo>
                  <a:cubicBezTo>
                    <a:pt x="1068" y="2078"/>
                    <a:pt x="1180" y="2218"/>
                    <a:pt x="1236" y="2359"/>
                  </a:cubicBezTo>
                  <a:cubicBezTo>
                    <a:pt x="1348" y="2667"/>
                    <a:pt x="1489" y="3088"/>
                    <a:pt x="1629" y="3425"/>
                  </a:cubicBezTo>
                  <a:cubicBezTo>
                    <a:pt x="1707" y="3660"/>
                    <a:pt x="1785" y="3853"/>
                    <a:pt x="1826" y="3949"/>
                  </a:cubicBezTo>
                  <a:lnTo>
                    <a:pt x="1826" y="3949"/>
                  </a:lnTo>
                  <a:lnTo>
                    <a:pt x="1826" y="3959"/>
                  </a:lnTo>
                  <a:lnTo>
                    <a:pt x="1830" y="3959"/>
                  </a:lnTo>
                  <a:cubicBezTo>
                    <a:pt x="1845" y="3995"/>
                    <a:pt x="1854" y="4015"/>
                    <a:pt x="1854" y="4015"/>
                  </a:cubicBezTo>
                  <a:cubicBezTo>
                    <a:pt x="1882" y="4127"/>
                    <a:pt x="1994" y="4183"/>
                    <a:pt x="2107" y="4183"/>
                  </a:cubicBezTo>
                  <a:cubicBezTo>
                    <a:pt x="2219" y="4155"/>
                    <a:pt x="2303" y="4071"/>
                    <a:pt x="2303" y="3959"/>
                  </a:cubicBezTo>
                  <a:lnTo>
                    <a:pt x="2303" y="1601"/>
                  </a:lnTo>
                  <a:cubicBezTo>
                    <a:pt x="2303" y="1516"/>
                    <a:pt x="2275" y="1432"/>
                    <a:pt x="2219" y="1348"/>
                  </a:cubicBezTo>
                  <a:cubicBezTo>
                    <a:pt x="2135" y="1236"/>
                    <a:pt x="2022" y="1151"/>
                    <a:pt x="1910" y="1095"/>
                  </a:cubicBezTo>
                  <a:cubicBezTo>
                    <a:pt x="1742" y="1011"/>
                    <a:pt x="1545" y="927"/>
                    <a:pt x="1377" y="871"/>
                  </a:cubicBezTo>
                  <a:cubicBezTo>
                    <a:pt x="1236" y="786"/>
                    <a:pt x="1096" y="702"/>
                    <a:pt x="1040" y="618"/>
                  </a:cubicBezTo>
                  <a:cubicBezTo>
                    <a:pt x="984" y="590"/>
                    <a:pt x="955" y="534"/>
                    <a:pt x="955" y="506"/>
                  </a:cubicBezTo>
                  <a:lnTo>
                    <a:pt x="948" y="499"/>
                  </a:lnTo>
                  <a:lnTo>
                    <a:pt x="948" y="499"/>
                  </a:lnTo>
                  <a:lnTo>
                    <a:pt x="1012" y="478"/>
                  </a:lnTo>
                  <a:close/>
                  <a:moveTo>
                    <a:pt x="1292" y="0"/>
                  </a:moveTo>
                  <a:cubicBezTo>
                    <a:pt x="1152" y="0"/>
                    <a:pt x="1040" y="28"/>
                    <a:pt x="1012" y="28"/>
                  </a:cubicBezTo>
                  <a:cubicBezTo>
                    <a:pt x="899" y="28"/>
                    <a:pt x="787" y="28"/>
                    <a:pt x="675" y="113"/>
                  </a:cubicBezTo>
                  <a:cubicBezTo>
                    <a:pt x="562" y="169"/>
                    <a:pt x="478" y="309"/>
                    <a:pt x="478" y="478"/>
                  </a:cubicBezTo>
                  <a:cubicBezTo>
                    <a:pt x="478" y="618"/>
                    <a:pt x="562" y="758"/>
                    <a:pt x="675" y="927"/>
                  </a:cubicBezTo>
                  <a:cubicBezTo>
                    <a:pt x="787" y="1067"/>
                    <a:pt x="927" y="1151"/>
                    <a:pt x="1068" y="1207"/>
                  </a:cubicBezTo>
                  <a:cubicBezTo>
                    <a:pt x="1264" y="1320"/>
                    <a:pt x="1489" y="1404"/>
                    <a:pt x="1657" y="1488"/>
                  </a:cubicBezTo>
                  <a:cubicBezTo>
                    <a:pt x="1742" y="1516"/>
                    <a:pt x="1798" y="1572"/>
                    <a:pt x="1798" y="1601"/>
                  </a:cubicBezTo>
                  <a:lnTo>
                    <a:pt x="1826" y="1601"/>
                  </a:lnTo>
                  <a:lnTo>
                    <a:pt x="1826" y="2597"/>
                  </a:lnTo>
                  <a:lnTo>
                    <a:pt x="1826" y="2597"/>
                  </a:lnTo>
                  <a:cubicBezTo>
                    <a:pt x="1776" y="2460"/>
                    <a:pt x="1728" y="2331"/>
                    <a:pt x="1685" y="2218"/>
                  </a:cubicBezTo>
                  <a:cubicBezTo>
                    <a:pt x="1573" y="1937"/>
                    <a:pt x="1377" y="1741"/>
                    <a:pt x="1152" y="1601"/>
                  </a:cubicBezTo>
                  <a:cubicBezTo>
                    <a:pt x="927" y="1460"/>
                    <a:pt x="703" y="1404"/>
                    <a:pt x="506" y="1404"/>
                  </a:cubicBezTo>
                  <a:cubicBezTo>
                    <a:pt x="394" y="1404"/>
                    <a:pt x="310" y="1404"/>
                    <a:pt x="226" y="1460"/>
                  </a:cubicBezTo>
                  <a:cubicBezTo>
                    <a:pt x="147" y="1486"/>
                    <a:pt x="68" y="1562"/>
                    <a:pt x="35" y="1687"/>
                  </a:cubicBezTo>
                  <a:lnTo>
                    <a:pt x="35" y="1687"/>
                  </a:lnTo>
                  <a:lnTo>
                    <a:pt x="29" y="1685"/>
                  </a:lnTo>
                  <a:cubicBezTo>
                    <a:pt x="1" y="1741"/>
                    <a:pt x="1" y="1797"/>
                    <a:pt x="1" y="1825"/>
                  </a:cubicBezTo>
                  <a:cubicBezTo>
                    <a:pt x="1" y="1965"/>
                    <a:pt x="57" y="2078"/>
                    <a:pt x="113" y="2190"/>
                  </a:cubicBezTo>
                  <a:cubicBezTo>
                    <a:pt x="282" y="2527"/>
                    <a:pt x="562" y="2948"/>
                    <a:pt x="703" y="3482"/>
                  </a:cubicBezTo>
                  <a:cubicBezTo>
                    <a:pt x="815" y="3931"/>
                    <a:pt x="871" y="4689"/>
                    <a:pt x="871" y="5222"/>
                  </a:cubicBezTo>
                  <a:cubicBezTo>
                    <a:pt x="871" y="5391"/>
                    <a:pt x="843" y="5559"/>
                    <a:pt x="843" y="5643"/>
                  </a:cubicBezTo>
                  <a:cubicBezTo>
                    <a:pt x="843" y="5756"/>
                    <a:pt x="843" y="5812"/>
                    <a:pt x="843" y="5812"/>
                  </a:cubicBezTo>
                  <a:cubicBezTo>
                    <a:pt x="843" y="5812"/>
                    <a:pt x="843" y="5868"/>
                    <a:pt x="843" y="5924"/>
                  </a:cubicBezTo>
                  <a:cubicBezTo>
                    <a:pt x="843" y="6177"/>
                    <a:pt x="899" y="6963"/>
                    <a:pt x="1517" y="7665"/>
                  </a:cubicBezTo>
                  <a:cubicBezTo>
                    <a:pt x="2191" y="8423"/>
                    <a:pt x="3482" y="9770"/>
                    <a:pt x="3482" y="9770"/>
                  </a:cubicBezTo>
                  <a:cubicBezTo>
                    <a:pt x="3529" y="9817"/>
                    <a:pt x="3592" y="9837"/>
                    <a:pt x="3654" y="9837"/>
                  </a:cubicBezTo>
                  <a:cubicBezTo>
                    <a:pt x="3704" y="9837"/>
                    <a:pt x="3753" y="9824"/>
                    <a:pt x="3791" y="9798"/>
                  </a:cubicBezTo>
                  <a:lnTo>
                    <a:pt x="5363" y="8591"/>
                  </a:lnTo>
                  <a:cubicBezTo>
                    <a:pt x="5447" y="8535"/>
                    <a:pt x="5475" y="8423"/>
                    <a:pt x="5447" y="8310"/>
                  </a:cubicBezTo>
                  <a:lnTo>
                    <a:pt x="5419" y="8282"/>
                  </a:lnTo>
                  <a:cubicBezTo>
                    <a:pt x="5391" y="8170"/>
                    <a:pt x="5307" y="7917"/>
                    <a:pt x="5223" y="7609"/>
                  </a:cubicBezTo>
                  <a:cubicBezTo>
                    <a:pt x="5139" y="7272"/>
                    <a:pt x="5054" y="6935"/>
                    <a:pt x="5054" y="6654"/>
                  </a:cubicBezTo>
                  <a:cubicBezTo>
                    <a:pt x="5054" y="6570"/>
                    <a:pt x="5054" y="6486"/>
                    <a:pt x="5082" y="6401"/>
                  </a:cubicBezTo>
                  <a:cubicBezTo>
                    <a:pt x="5167" y="6092"/>
                    <a:pt x="5223" y="5671"/>
                    <a:pt x="5223" y="5222"/>
                  </a:cubicBezTo>
                  <a:cubicBezTo>
                    <a:pt x="5223" y="4717"/>
                    <a:pt x="5139" y="4183"/>
                    <a:pt x="4914" y="3706"/>
                  </a:cubicBezTo>
                  <a:cubicBezTo>
                    <a:pt x="4689" y="3201"/>
                    <a:pt x="4240" y="2920"/>
                    <a:pt x="3847" y="2780"/>
                  </a:cubicBezTo>
                  <a:cubicBezTo>
                    <a:pt x="3674" y="2700"/>
                    <a:pt x="3513" y="2651"/>
                    <a:pt x="3389" y="2623"/>
                  </a:cubicBezTo>
                  <a:lnTo>
                    <a:pt x="3389" y="2623"/>
                  </a:lnTo>
                  <a:cubicBezTo>
                    <a:pt x="3408" y="2496"/>
                    <a:pt x="3426" y="2327"/>
                    <a:pt x="3426" y="2134"/>
                  </a:cubicBezTo>
                  <a:cubicBezTo>
                    <a:pt x="3426" y="1937"/>
                    <a:pt x="3426" y="1657"/>
                    <a:pt x="3342" y="1348"/>
                  </a:cubicBezTo>
                  <a:cubicBezTo>
                    <a:pt x="3286" y="1039"/>
                    <a:pt x="3117" y="702"/>
                    <a:pt x="2808" y="449"/>
                  </a:cubicBezTo>
                  <a:cubicBezTo>
                    <a:pt x="2584" y="253"/>
                    <a:pt x="2275" y="141"/>
                    <a:pt x="2022" y="84"/>
                  </a:cubicBezTo>
                  <a:cubicBezTo>
                    <a:pt x="1742" y="28"/>
                    <a:pt x="1489" y="0"/>
                    <a:pt x="1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4210;p64">
              <a:extLst>
                <a:ext uri="{FF2B5EF4-FFF2-40B4-BE49-F238E27FC236}">
                  <a16:creationId xmlns:a16="http://schemas.microsoft.com/office/drawing/2014/main" id="{33D00BD1-F64B-8343-84A4-8FE7B36BA0D1}"/>
                </a:ext>
              </a:extLst>
            </p:cNvPr>
            <p:cNvSpPr/>
            <p:nvPr/>
          </p:nvSpPr>
          <p:spPr>
            <a:xfrm>
              <a:off x="3487125" y="2863100"/>
              <a:ext cx="346050" cy="500625"/>
            </a:xfrm>
            <a:custGeom>
              <a:avLst/>
              <a:gdLst/>
              <a:ahLst/>
              <a:cxnLst/>
              <a:rect l="l" t="t" r="r" b="b"/>
              <a:pathLst>
                <a:path w="13842" h="20025" extrusionOk="0">
                  <a:moveTo>
                    <a:pt x="1573" y="1"/>
                  </a:moveTo>
                  <a:lnTo>
                    <a:pt x="1" y="1208"/>
                  </a:lnTo>
                  <a:cubicBezTo>
                    <a:pt x="1" y="1208"/>
                    <a:pt x="8732" y="19007"/>
                    <a:pt x="9546" y="19597"/>
                  </a:cubicBezTo>
                  <a:cubicBezTo>
                    <a:pt x="9893" y="19851"/>
                    <a:pt x="10274" y="20025"/>
                    <a:pt x="10686" y="20025"/>
                  </a:cubicBezTo>
                  <a:cubicBezTo>
                    <a:pt x="11273" y="20025"/>
                    <a:pt x="11925" y="19672"/>
                    <a:pt x="12634" y="18698"/>
                  </a:cubicBezTo>
                  <a:cubicBezTo>
                    <a:pt x="13841" y="17042"/>
                    <a:pt x="13701" y="15975"/>
                    <a:pt x="12859" y="14094"/>
                  </a:cubicBezTo>
                  <a:cubicBezTo>
                    <a:pt x="12045" y="12213"/>
                    <a:pt x="1573" y="1"/>
                    <a:pt x="1573" y="1"/>
                  </a:cubicBezTo>
                  <a:close/>
                </a:path>
              </a:pathLst>
            </a:custGeom>
            <a:solidFill>
              <a:srgbClr val="5E7C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4211;p64">
              <a:extLst>
                <a:ext uri="{FF2B5EF4-FFF2-40B4-BE49-F238E27FC236}">
                  <a16:creationId xmlns:a16="http://schemas.microsoft.com/office/drawing/2014/main" id="{8AD69AF6-E307-47D5-5996-E68054B9DAF4}"/>
                </a:ext>
              </a:extLst>
            </p:cNvPr>
            <p:cNvSpPr/>
            <p:nvPr/>
          </p:nvSpPr>
          <p:spPr>
            <a:xfrm>
              <a:off x="3480800" y="2857400"/>
              <a:ext cx="350275" cy="512475"/>
            </a:xfrm>
            <a:custGeom>
              <a:avLst/>
              <a:gdLst/>
              <a:ahLst/>
              <a:cxnLst/>
              <a:rect l="l" t="t" r="r" b="b"/>
              <a:pathLst>
                <a:path w="14011" h="20499" extrusionOk="0">
                  <a:moveTo>
                    <a:pt x="1802" y="551"/>
                  </a:moveTo>
                  <a:cubicBezTo>
                    <a:pt x="1878" y="634"/>
                    <a:pt x="1981" y="752"/>
                    <a:pt x="2107" y="902"/>
                  </a:cubicBezTo>
                  <a:cubicBezTo>
                    <a:pt x="3117" y="2082"/>
                    <a:pt x="5644" y="5086"/>
                    <a:pt x="8002" y="7949"/>
                  </a:cubicBezTo>
                  <a:cubicBezTo>
                    <a:pt x="9181" y="9409"/>
                    <a:pt x="10332" y="10813"/>
                    <a:pt x="11231" y="11992"/>
                  </a:cubicBezTo>
                  <a:cubicBezTo>
                    <a:pt x="11680" y="12553"/>
                    <a:pt x="12045" y="13087"/>
                    <a:pt x="12354" y="13508"/>
                  </a:cubicBezTo>
                  <a:cubicBezTo>
                    <a:pt x="12635" y="13929"/>
                    <a:pt x="12831" y="14238"/>
                    <a:pt x="12915" y="14434"/>
                  </a:cubicBezTo>
                  <a:cubicBezTo>
                    <a:pt x="13308" y="15333"/>
                    <a:pt x="13533" y="16035"/>
                    <a:pt x="13533" y="16680"/>
                  </a:cubicBezTo>
                  <a:cubicBezTo>
                    <a:pt x="13533" y="17326"/>
                    <a:pt x="13308" y="17972"/>
                    <a:pt x="12719" y="18786"/>
                  </a:cubicBezTo>
                  <a:cubicBezTo>
                    <a:pt x="12354" y="19263"/>
                    <a:pt x="12045" y="19572"/>
                    <a:pt x="11736" y="19769"/>
                  </a:cubicBezTo>
                  <a:cubicBezTo>
                    <a:pt x="11455" y="19965"/>
                    <a:pt x="11175" y="20021"/>
                    <a:pt x="10950" y="20021"/>
                  </a:cubicBezTo>
                  <a:cubicBezTo>
                    <a:pt x="10585" y="20021"/>
                    <a:pt x="10248" y="19881"/>
                    <a:pt x="9939" y="19656"/>
                  </a:cubicBezTo>
                  <a:cubicBezTo>
                    <a:pt x="9939" y="19656"/>
                    <a:pt x="9911" y="19628"/>
                    <a:pt x="9883" y="19572"/>
                  </a:cubicBezTo>
                  <a:cubicBezTo>
                    <a:pt x="9715" y="19376"/>
                    <a:pt x="9462" y="18926"/>
                    <a:pt x="9097" y="18337"/>
                  </a:cubicBezTo>
                  <a:cubicBezTo>
                    <a:pt x="7890" y="16175"/>
                    <a:pt x="5728" y="11936"/>
                    <a:pt x="3875" y="8230"/>
                  </a:cubicBezTo>
                  <a:cubicBezTo>
                    <a:pt x="2949" y="6377"/>
                    <a:pt x="2078" y="4636"/>
                    <a:pt x="1461" y="3401"/>
                  </a:cubicBezTo>
                  <a:cubicBezTo>
                    <a:pt x="1152" y="2755"/>
                    <a:pt x="899" y="2250"/>
                    <a:pt x="731" y="1885"/>
                  </a:cubicBezTo>
                  <a:cubicBezTo>
                    <a:pt x="655" y="1732"/>
                    <a:pt x="590" y="1609"/>
                    <a:pt x="542" y="1519"/>
                  </a:cubicBezTo>
                  <a:lnTo>
                    <a:pt x="542" y="1519"/>
                  </a:lnTo>
                  <a:lnTo>
                    <a:pt x="1802" y="551"/>
                  </a:lnTo>
                  <a:close/>
                  <a:moveTo>
                    <a:pt x="1852" y="0"/>
                  </a:moveTo>
                  <a:cubicBezTo>
                    <a:pt x="1796" y="0"/>
                    <a:pt x="1738" y="21"/>
                    <a:pt x="1685" y="60"/>
                  </a:cubicBezTo>
                  <a:lnTo>
                    <a:pt x="113" y="1267"/>
                  </a:lnTo>
                  <a:cubicBezTo>
                    <a:pt x="29" y="1324"/>
                    <a:pt x="1" y="1436"/>
                    <a:pt x="29" y="1548"/>
                  </a:cubicBezTo>
                  <a:cubicBezTo>
                    <a:pt x="29" y="1548"/>
                    <a:pt x="2219" y="5984"/>
                    <a:pt x="4493" y="10532"/>
                  </a:cubicBezTo>
                  <a:cubicBezTo>
                    <a:pt x="5644" y="12778"/>
                    <a:pt x="6823" y="15052"/>
                    <a:pt x="7750" y="16821"/>
                  </a:cubicBezTo>
                  <a:cubicBezTo>
                    <a:pt x="8227" y="17691"/>
                    <a:pt x="8620" y="18449"/>
                    <a:pt x="8957" y="18983"/>
                  </a:cubicBezTo>
                  <a:cubicBezTo>
                    <a:pt x="9125" y="19263"/>
                    <a:pt x="9238" y="19488"/>
                    <a:pt x="9378" y="19656"/>
                  </a:cubicBezTo>
                  <a:cubicBezTo>
                    <a:pt x="9434" y="19741"/>
                    <a:pt x="9462" y="19825"/>
                    <a:pt x="9518" y="19881"/>
                  </a:cubicBezTo>
                  <a:cubicBezTo>
                    <a:pt x="9574" y="19937"/>
                    <a:pt x="9603" y="19993"/>
                    <a:pt x="9659" y="20021"/>
                  </a:cubicBezTo>
                  <a:cubicBezTo>
                    <a:pt x="10024" y="20302"/>
                    <a:pt x="10473" y="20499"/>
                    <a:pt x="10950" y="20499"/>
                  </a:cubicBezTo>
                  <a:cubicBezTo>
                    <a:pt x="11287" y="20499"/>
                    <a:pt x="11652" y="20386"/>
                    <a:pt x="11989" y="20162"/>
                  </a:cubicBezTo>
                  <a:cubicBezTo>
                    <a:pt x="12354" y="19937"/>
                    <a:pt x="12719" y="19572"/>
                    <a:pt x="13084" y="19067"/>
                  </a:cubicBezTo>
                  <a:cubicBezTo>
                    <a:pt x="13730" y="18196"/>
                    <a:pt x="14010" y="17467"/>
                    <a:pt x="14010" y="16680"/>
                  </a:cubicBezTo>
                  <a:cubicBezTo>
                    <a:pt x="14010" y="15922"/>
                    <a:pt x="13758" y="15164"/>
                    <a:pt x="13336" y="14238"/>
                  </a:cubicBezTo>
                  <a:cubicBezTo>
                    <a:pt x="13224" y="13957"/>
                    <a:pt x="12971" y="13564"/>
                    <a:pt x="12578" y="13031"/>
                  </a:cubicBezTo>
                  <a:cubicBezTo>
                    <a:pt x="11315" y="11234"/>
                    <a:pt x="8676" y="8005"/>
                    <a:pt x="6346" y="5198"/>
                  </a:cubicBezTo>
                  <a:cubicBezTo>
                    <a:pt x="4016" y="2418"/>
                    <a:pt x="2022" y="88"/>
                    <a:pt x="2022" y="88"/>
                  </a:cubicBezTo>
                  <a:cubicBezTo>
                    <a:pt x="1977" y="28"/>
                    <a:pt x="1916" y="0"/>
                    <a:pt x="18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4212;p64">
              <a:extLst>
                <a:ext uri="{FF2B5EF4-FFF2-40B4-BE49-F238E27FC236}">
                  <a16:creationId xmlns:a16="http://schemas.microsoft.com/office/drawing/2014/main" id="{B1010790-DE72-4CCA-9EFF-DDA76C07F687}"/>
                </a:ext>
              </a:extLst>
            </p:cNvPr>
            <p:cNvSpPr/>
            <p:nvPr/>
          </p:nvSpPr>
          <p:spPr>
            <a:xfrm>
              <a:off x="3115850" y="2418375"/>
              <a:ext cx="301125" cy="330350"/>
            </a:xfrm>
            <a:custGeom>
              <a:avLst/>
              <a:gdLst/>
              <a:ahLst/>
              <a:cxnLst/>
              <a:rect l="l" t="t" r="r" b="b"/>
              <a:pathLst>
                <a:path w="12045" h="13214" extrusionOk="0">
                  <a:moveTo>
                    <a:pt x="7069" y="1"/>
                  </a:moveTo>
                  <a:cubicBezTo>
                    <a:pt x="6062" y="1"/>
                    <a:pt x="4893" y="75"/>
                    <a:pt x="3818" y="327"/>
                  </a:cubicBezTo>
                  <a:cubicBezTo>
                    <a:pt x="1179" y="945"/>
                    <a:pt x="0" y="3359"/>
                    <a:pt x="786" y="5746"/>
                  </a:cubicBezTo>
                  <a:cubicBezTo>
                    <a:pt x="1572" y="8104"/>
                    <a:pt x="2358" y="9564"/>
                    <a:pt x="2358" y="9564"/>
                  </a:cubicBezTo>
                  <a:lnTo>
                    <a:pt x="2246" y="12877"/>
                  </a:lnTo>
                  <a:lnTo>
                    <a:pt x="4324" y="12877"/>
                  </a:lnTo>
                  <a:cubicBezTo>
                    <a:pt x="5390" y="12877"/>
                    <a:pt x="8086" y="13213"/>
                    <a:pt x="8086" y="13213"/>
                  </a:cubicBezTo>
                  <a:lnTo>
                    <a:pt x="8198" y="11080"/>
                  </a:lnTo>
                  <a:cubicBezTo>
                    <a:pt x="8198" y="11080"/>
                    <a:pt x="9130" y="11257"/>
                    <a:pt x="9869" y="11257"/>
                  </a:cubicBezTo>
                  <a:cubicBezTo>
                    <a:pt x="9961" y="11257"/>
                    <a:pt x="10051" y="11254"/>
                    <a:pt x="10135" y="11248"/>
                  </a:cubicBezTo>
                  <a:cubicBezTo>
                    <a:pt x="10865" y="11192"/>
                    <a:pt x="11258" y="11136"/>
                    <a:pt x="11258" y="10350"/>
                  </a:cubicBezTo>
                  <a:cubicBezTo>
                    <a:pt x="11258" y="9564"/>
                    <a:pt x="11427" y="7149"/>
                    <a:pt x="11427" y="7149"/>
                  </a:cubicBezTo>
                  <a:cubicBezTo>
                    <a:pt x="11427" y="7149"/>
                    <a:pt x="11595" y="6981"/>
                    <a:pt x="11820" y="6532"/>
                  </a:cubicBezTo>
                  <a:cubicBezTo>
                    <a:pt x="12044" y="6082"/>
                    <a:pt x="11651" y="5914"/>
                    <a:pt x="11314" y="5324"/>
                  </a:cubicBezTo>
                  <a:cubicBezTo>
                    <a:pt x="10977" y="4763"/>
                    <a:pt x="10809" y="4201"/>
                    <a:pt x="10809" y="3528"/>
                  </a:cubicBezTo>
                  <a:cubicBezTo>
                    <a:pt x="10809" y="2854"/>
                    <a:pt x="9658" y="159"/>
                    <a:pt x="9658" y="159"/>
                  </a:cubicBezTo>
                  <a:cubicBezTo>
                    <a:pt x="9658" y="159"/>
                    <a:pt x="8534" y="1"/>
                    <a:pt x="70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4213;p64">
              <a:extLst>
                <a:ext uri="{FF2B5EF4-FFF2-40B4-BE49-F238E27FC236}">
                  <a16:creationId xmlns:a16="http://schemas.microsoft.com/office/drawing/2014/main" id="{C3C496A4-BB43-AD5E-8CE2-400DECF6A174}"/>
                </a:ext>
              </a:extLst>
            </p:cNvPr>
            <p:cNvSpPr/>
            <p:nvPr/>
          </p:nvSpPr>
          <p:spPr>
            <a:xfrm>
              <a:off x="3123550" y="2412500"/>
              <a:ext cx="294825" cy="342125"/>
            </a:xfrm>
            <a:custGeom>
              <a:avLst/>
              <a:gdLst/>
              <a:ahLst/>
              <a:cxnLst/>
              <a:rect l="l" t="t" r="r" b="b"/>
              <a:pathLst>
                <a:path w="11793" h="13685" extrusionOk="0">
                  <a:moveTo>
                    <a:pt x="6767" y="478"/>
                  </a:moveTo>
                  <a:cubicBezTo>
                    <a:pt x="7497" y="478"/>
                    <a:pt x="8143" y="506"/>
                    <a:pt x="8592" y="562"/>
                  </a:cubicBezTo>
                  <a:cubicBezTo>
                    <a:pt x="8816" y="562"/>
                    <a:pt x="9013" y="590"/>
                    <a:pt x="9125" y="590"/>
                  </a:cubicBezTo>
                  <a:cubicBezTo>
                    <a:pt x="9152" y="596"/>
                    <a:pt x="9177" y="600"/>
                    <a:pt x="9198" y="604"/>
                  </a:cubicBezTo>
                  <a:lnTo>
                    <a:pt x="9198" y="604"/>
                  </a:lnTo>
                  <a:cubicBezTo>
                    <a:pt x="9226" y="681"/>
                    <a:pt x="9267" y="791"/>
                    <a:pt x="9322" y="927"/>
                  </a:cubicBezTo>
                  <a:cubicBezTo>
                    <a:pt x="9490" y="1320"/>
                    <a:pt x="9715" y="1910"/>
                    <a:pt x="9911" y="2471"/>
                  </a:cubicBezTo>
                  <a:cubicBezTo>
                    <a:pt x="10024" y="2780"/>
                    <a:pt x="10108" y="3033"/>
                    <a:pt x="10164" y="3257"/>
                  </a:cubicBezTo>
                  <a:cubicBezTo>
                    <a:pt x="10220" y="3510"/>
                    <a:pt x="10248" y="3678"/>
                    <a:pt x="10248" y="3763"/>
                  </a:cubicBezTo>
                  <a:cubicBezTo>
                    <a:pt x="10248" y="4493"/>
                    <a:pt x="10445" y="5110"/>
                    <a:pt x="10782" y="5700"/>
                  </a:cubicBezTo>
                  <a:cubicBezTo>
                    <a:pt x="10950" y="5924"/>
                    <a:pt x="11090" y="6121"/>
                    <a:pt x="11203" y="6233"/>
                  </a:cubicBezTo>
                  <a:cubicBezTo>
                    <a:pt x="11259" y="6317"/>
                    <a:pt x="11287" y="6374"/>
                    <a:pt x="11315" y="6402"/>
                  </a:cubicBezTo>
                  <a:cubicBezTo>
                    <a:pt x="11315" y="6458"/>
                    <a:pt x="11343" y="6486"/>
                    <a:pt x="11343" y="6514"/>
                  </a:cubicBezTo>
                  <a:cubicBezTo>
                    <a:pt x="11343" y="6542"/>
                    <a:pt x="11315" y="6570"/>
                    <a:pt x="11287" y="6654"/>
                  </a:cubicBezTo>
                  <a:cubicBezTo>
                    <a:pt x="11175" y="6879"/>
                    <a:pt x="11090" y="7019"/>
                    <a:pt x="11034" y="7104"/>
                  </a:cubicBezTo>
                  <a:cubicBezTo>
                    <a:pt x="11006" y="7132"/>
                    <a:pt x="10978" y="7160"/>
                    <a:pt x="10950" y="7188"/>
                  </a:cubicBezTo>
                  <a:lnTo>
                    <a:pt x="10950" y="7216"/>
                  </a:lnTo>
                  <a:cubicBezTo>
                    <a:pt x="10894" y="7244"/>
                    <a:pt x="10866" y="7300"/>
                    <a:pt x="10866" y="7356"/>
                  </a:cubicBezTo>
                  <a:cubicBezTo>
                    <a:pt x="10866" y="7356"/>
                    <a:pt x="10697" y="9771"/>
                    <a:pt x="10697" y="10585"/>
                  </a:cubicBezTo>
                  <a:cubicBezTo>
                    <a:pt x="10697" y="10753"/>
                    <a:pt x="10669" y="10894"/>
                    <a:pt x="10641" y="10950"/>
                  </a:cubicBezTo>
                  <a:cubicBezTo>
                    <a:pt x="10613" y="11062"/>
                    <a:pt x="10557" y="11118"/>
                    <a:pt x="10417" y="11146"/>
                  </a:cubicBezTo>
                  <a:cubicBezTo>
                    <a:pt x="10276" y="11202"/>
                    <a:pt x="10080" y="11231"/>
                    <a:pt x="9799" y="11259"/>
                  </a:cubicBezTo>
                  <a:lnTo>
                    <a:pt x="9546" y="11259"/>
                  </a:lnTo>
                  <a:cubicBezTo>
                    <a:pt x="9209" y="11259"/>
                    <a:pt x="8816" y="11202"/>
                    <a:pt x="8479" y="11174"/>
                  </a:cubicBezTo>
                  <a:cubicBezTo>
                    <a:pt x="8339" y="11146"/>
                    <a:pt x="8199" y="11118"/>
                    <a:pt x="8086" y="11118"/>
                  </a:cubicBezTo>
                  <a:cubicBezTo>
                    <a:pt x="8002" y="11090"/>
                    <a:pt x="7946" y="11090"/>
                    <a:pt x="7946" y="11090"/>
                  </a:cubicBezTo>
                  <a:cubicBezTo>
                    <a:pt x="7930" y="11082"/>
                    <a:pt x="7911" y="11079"/>
                    <a:pt x="7891" y="11079"/>
                  </a:cubicBezTo>
                  <a:cubicBezTo>
                    <a:pt x="7843" y="11079"/>
                    <a:pt x="7789" y="11098"/>
                    <a:pt x="7750" y="11118"/>
                  </a:cubicBezTo>
                  <a:cubicBezTo>
                    <a:pt x="7693" y="11174"/>
                    <a:pt x="7665" y="11231"/>
                    <a:pt x="7665" y="11315"/>
                  </a:cubicBezTo>
                  <a:lnTo>
                    <a:pt x="7566" y="13195"/>
                  </a:lnTo>
                  <a:lnTo>
                    <a:pt x="7566" y="13195"/>
                  </a:lnTo>
                  <a:cubicBezTo>
                    <a:pt x="7300" y="13163"/>
                    <a:pt x="6837" y="13109"/>
                    <a:pt x="6318" y="13055"/>
                  </a:cubicBezTo>
                  <a:cubicBezTo>
                    <a:pt x="5504" y="12971"/>
                    <a:pt x="4577" y="12887"/>
                    <a:pt x="4016" y="12887"/>
                  </a:cubicBezTo>
                  <a:lnTo>
                    <a:pt x="2170" y="12887"/>
                  </a:lnTo>
                  <a:lnTo>
                    <a:pt x="2275" y="9799"/>
                  </a:lnTo>
                  <a:lnTo>
                    <a:pt x="2247" y="9686"/>
                  </a:lnTo>
                  <a:cubicBezTo>
                    <a:pt x="2247" y="9686"/>
                    <a:pt x="2247" y="9658"/>
                    <a:pt x="2219" y="9630"/>
                  </a:cubicBezTo>
                  <a:cubicBezTo>
                    <a:pt x="2050" y="9321"/>
                    <a:pt x="1377" y="7946"/>
                    <a:pt x="703" y="5896"/>
                  </a:cubicBezTo>
                  <a:cubicBezTo>
                    <a:pt x="534" y="5419"/>
                    <a:pt x="478" y="4970"/>
                    <a:pt x="478" y="4521"/>
                  </a:cubicBezTo>
                  <a:cubicBezTo>
                    <a:pt x="478" y="3650"/>
                    <a:pt x="731" y="2836"/>
                    <a:pt x="1264" y="2190"/>
                  </a:cubicBezTo>
                  <a:cubicBezTo>
                    <a:pt x="1798" y="1517"/>
                    <a:pt x="2556" y="1039"/>
                    <a:pt x="3566" y="787"/>
                  </a:cubicBezTo>
                  <a:cubicBezTo>
                    <a:pt x="4605" y="534"/>
                    <a:pt x="5784" y="478"/>
                    <a:pt x="6767" y="478"/>
                  </a:cubicBezTo>
                  <a:close/>
                  <a:moveTo>
                    <a:pt x="6767" y="1"/>
                  </a:moveTo>
                  <a:cubicBezTo>
                    <a:pt x="5756" y="1"/>
                    <a:pt x="4549" y="85"/>
                    <a:pt x="3454" y="338"/>
                  </a:cubicBezTo>
                  <a:cubicBezTo>
                    <a:pt x="2359" y="590"/>
                    <a:pt x="1489" y="1152"/>
                    <a:pt x="899" y="1882"/>
                  </a:cubicBezTo>
                  <a:cubicBezTo>
                    <a:pt x="310" y="2640"/>
                    <a:pt x="1" y="3566"/>
                    <a:pt x="1" y="4521"/>
                  </a:cubicBezTo>
                  <a:cubicBezTo>
                    <a:pt x="1" y="5026"/>
                    <a:pt x="85" y="5531"/>
                    <a:pt x="254" y="6037"/>
                  </a:cubicBezTo>
                  <a:cubicBezTo>
                    <a:pt x="961" y="8185"/>
                    <a:pt x="1669" y="9583"/>
                    <a:pt x="1824" y="9861"/>
                  </a:cubicBezTo>
                  <a:lnTo>
                    <a:pt x="1824" y="9861"/>
                  </a:lnTo>
                  <a:lnTo>
                    <a:pt x="1713" y="13112"/>
                  </a:lnTo>
                  <a:cubicBezTo>
                    <a:pt x="1685" y="13168"/>
                    <a:pt x="1713" y="13224"/>
                    <a:pt x="1770" y="13280"/>
                  </a:cubicBezTo>
                  <a:cubicBezTo>
                    <a:pt x="1798" y="13336"/>
                    <a:pt x="1882" y="13336"/>
                    <a:pt x="1938" y="13336"/>
                  </a:cubicBezTo>
                  <a:lnTo>
                    <a:pt x="4016" y="13336"/>
                  </a:lnTo>
                  <a:cubicBezTo>
                    <a:pt x="4521" y="13336"/>
                    <a:pt x="5475" y="13420"/>
                    <a:pt x="6290" y="13505"/>
                  </a:cubicBezTo>
                  <a:cubicBezTo>
                    <a:pt x="7076" y="13589"/>
                    <a:pt x="7750" y="13673"/>
                    <a:pt x="7750" y="13673"/>
                  </a:cubicBezTo>
                  <a:cubicBezTo>
                    <a:pt x="7774" y="13681"/>
                    <a:pt x="7796" y="13685"/>
                    <a:pt x="7817" y="13685"/>
                  </a:cubicBezTo>
                  <a:cubicBezTo>
                    <a:pt x="7867" y="13685"/>
                    <a:pt x="7906" y="13665"/>
                    <a:pt x="7946" y="13645"/>
                  </a:cubicBezTo>
                  <a:cubicBezTo>
                    <a:pt x="7974" y="13589"/>
                    <a:pt x="8030" y="13533"/>
                    <a:pt x="8030" y="13476"/>
                  </a:cubicBezTo>
                  <a:lnTo>
                    <a:pt x="8128" y="11590"/>
                  </a:lnTo>
                  <a:lnTo>
                    <a:pt x="8128" y="11590"/>
                  </a:lnTo>
                  <a:cubicBezTo>
                    <a:pt x="8459" y="11648"/>
                    <a:pt x="9040" y="11736"/>
                    <a:pt x="9546" y="11736"/>
                  </a:cubicBezTo>
                  <a:cubicBezTo>
                    <a:pt x="9659" y="11736"/>
                    <a:pt x="9743" y="11736"/>
                    <a:pt x="9827" y="11708"/>
                  </a:cubicBezTo>
                  <a:cubicBezTo>
                    <a:pt x="10192" y="11680"/>
                    <a:pt x="10501" y="11680"/>
                    <a:pt x="10782" y="11511"/>
                  </a:cubicBezTo>
                  <a:cubicBezTo>
                    <a:pt x="10922" y="11427"/>
                    <a:pt x="11006" y="11287"/>
                    <a:pt x="11090" y="11146"/>
                  </a:cubicBezTo>
                  <a:cubicBezTo>
                    <a:pt x="11147" y="10978"/>
                    <a:pt x="11175" y="10809"/>
                    <a:pt x="11175" y="10585"/>
                  </a:cubicBezTo>
                  <a:cubicBezTo>
                    <a:pt x="11175" y="10192"/>
                    <a:pt x="11203" y="9406"/>
                    <a:pt x="11259" y="8704"/>
                  </a:cubicBezTo>
                  <a:cubicBezTo>
                    <a:pt x="11280" y="8167"/>
                    <a:pt x="11318" y="7679"/>
                    <a:pt x="11335" y="7480"/>
                  </a:cubicBezTo>
                  <a:lnTo>
                    <a:pt x="11335" y="7480"/>
                  </a:lnTo>
                  <a:cubicBezTo>
                    <a:pt x="11407" y="7383"/>
                    <a:pt x="11550" y="7186"/>
                    <a:pt x="11708" y="6851"/>
                  </a:cubicBezTo>
                  <a:cubicBezTo>
                    <a:pt x="11764" y="6739"/>
                    <a:pt x="11792" y="6626"/>
                    <a:pt x="11792" y="6514"/>
                  </a:cubicBezTo>
                  <a:cubicBezTo>
                    <a:pt x="11792" y="6402"/>
                    <a:pt x="11764" y="6289"/>
                    <a:pt x="11736" y="6205"/>
                  </a:cubicBezTo>
                  <a:cubicBezTo>
                    <a:pt x="11596" y="5924"/>
                    <a:pt x="11371" y="5756"/>
                    <a:pt x="11203" y="5447"/>
                  </a:cubicBezTo>
                  <a:cubicBezTo>
                    <a:pt x="10866" y="4914"/>
                    <a:pt x="10725" y="4408"/>
                    <a:pt x="10725" y="3763"/>
                  </a:cubicBezTo>
                  <a:cubicBezTo>
                    <a:pt x="10725" y="3538"/>
                    <a:pt x="10641" y="3257"/>
                    <a:pt x="10529" y="2892"/>
                  </a:cubicBezTo>
                  <a:cubicBezTo>
                    <a:pt x="10220" y="1825"/>
                    <a:pt x="9574" y="309"/>
                    <a:pt x="9574" y="309"/>
                  </a:cubicBezTo>
                  <a:cubicBezTo>
                    <a:pt x="9546" y="225"/>
                    <a:pt x="9490" y="169"/>
                    <a:pt x="9406" y="169"/>
                  </a:cubicBezTo>
                  <a:cubicBezTo>
                    <a:pt x="9378" y="169"/>
                    <a:pt x="8255" y="1"/>
                    <a:pt x="67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4214;p64">
              <a:extLst>
                <a:ext uri="{FF2B5EF4-FFF2-40B4-BE49-F238E27FC236}">
                  <a16:creationId xmlns:a16="http://schemas.microsoft.com/office/drawing/2014/main" id="{AB8686D2-14E4-237C-A295-4171E2A136F2}"/>
                </a:ext>
              </a:extLst>
            </p:cNvPr>
            <p:cNvSpPr/>
            <p:nvPr/>
          </p:nvSpPr>
          <p:spPr>
            <a:xfrm>
              <a:off x="3035125" y="2305125"/>
              <a:ext cx="402900" cy="383475"/>
            </a:xfrm>
            <a:custGeom>
              <a:avLst/>
              <a:gdLst/>
              <a:ahLst/>
              <a:cxnLst/>
              <a:rect l="l" t="t" r="r" b="b"/>
              <a:pathLst>
                <a:path w="16116" h="15339" extrusionOk="0">
                  <a:moveTo>
                    <a:pt x="10367" y="1"/>
                  </a:moveTo>
                  <a:cubicBezTo>
                    <a:pt x="10158" y="1"/>
                    <a:pt x="9948" y="42"/>
                    <a:pt x="9742" y="141"/>
                  </a:cubicBezTo>
                  <a:cubicBezTo>
                    <a:pt x="8451" y="758"/>
                    <a:pt x="8339" y="1544"/>
                    <a:pt x="8339" y="1544"/>
                  </a:cubicBezTo>
                  <a:cubicBezTo>
                    <a:pt x="8339" y="1544"/>
                    <a:pt x="3622" y="1769"/>
                    <a:pt x="1825" y="3678"/>
                  </a:cubicBezTo>
                  <a:cubicBezTo>
                    <a:pt x="0" y="5587"/>
                    <a:pt x="1545" y="10051"/>
                    <a:pt x="2780" y="11679"/>
                  </a:cubicBezTo>
                  <a:cubicBezTo>
                    <a:pt x="4015" y="13308"/>
                    <a:pt x="4970" y="15048"/>
                    <a:pt x="6093" y="15273"/>
                  </a:cubicBezTo>
                  <a:cubicBezTo>
                    <a:pt x="6311" y="15316"/>
                    <a:pt x="6565" y="15339"/>
                    <a:pt x="6839" y="15339"/>
                  </a:cubicBezTo>
                  <a:cubicBezTo>
                    <a:pt x="7974" y="15339"/>
                    <a:pt x="9446" y="14953"/>
                    <a:pt x="10079" y="14094"/>
                  </a:cubicBezTo>
                  <a:cubicBezTo>
                    <a:pt x="10865" y="13027"/>
                    <a:pt x="10472" y="11399"/>
                    <a:pt x="10472" y="11399"/>
                  </a:cubicBezTo>
                  <a:lnTo>
                    <a:pt x="10978" y="11174"/>
                  </a:lnTo>
                  <a:cubicBezTo>
                    <a:pt x="10978" y="11174"/>
                    <a:pt x="12157" y="10837"/>
                    <a:pt x="11932" y="9798"/>
                  </a:cubicBezTo>
                  <a:cubicBezTo>
                    <a:pt x="11708" y="8788"/>
                    <a:pt x="11315" y="8338"/>
                    <a:pt x="11371" y="8170"/>
                  </a:cubicBezTo>
                  <a:cubicBezTo>
                    <a:pt x="11427" y="8001"/>
                    <a:pt x="12325" y="7665"/>
                    <a:pt x="12325" y="6935"/>
                  </a:cubicBezTo>
                  <a:cubicBezTo>
                    <a:pt x="12325" y="6205"/>
                    <a:pt x="11371" y="5812"/>
                    <a:pt x="11371" y="5812"/>
                  </a:cubicBezTo>
                  <a:cubicBezTo>
                    <a:pt x="11371" y="5812"/>
                    <a:pt x="15554" y="4520"/>
                    <a:pt x="15835" y="3341"/>
                  </a:cubicBezTo>
                  <a:cubicBezTo>
                    <a:pt x="16115" y="2162"/>
                    <a:pt x="15554" y="983"/>
                    <a:pt x="14431" y="983"/>
                  </a:cubicBezTo>
                  <a:cubicBezTo>
                    <a:pt x="13308" y="983"/>
                    <a:pt x="12971" y="1151"/>
                    <a:pt x="12718" y="1151"/>
                  </a:cubicBezTo>
                  <a:cubicBezTo>
                    <a:pt x="12530" y="1151"/>
                    <a:pt x="11468" y="1"/>
                    <a:pt x="103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4215;p64">
              <a:extLst>
                <a:ext uri="{FF2B5EF4-FFF2-40B4-BE49-F238E27FC236}">
                  <a16:creationId xmlns:a16="http://schemas.microsoft.com/office/drawing/2014/main" id="{8340E6A8-5721-C532-4DA2-9572DF973FD3}"/>
                </a:ext>
              </a:extLst>
            </p:cNvPr>
            <p:cNvSpPr/>
            <p:nvPr/>
          </p:nvSpPr>
          <p:spPr>
            <a:xfrm>
              <a:off x="3054075" y="2298800"/>
              <a:ext cx="384650" cy="395875"/>
            </a:xfrm>
            <a:custGeom>
              <a:avLst/>
              <a:gdLst/>
              <a:ahLst/>
              <a:cxnLst/>
              <a:rect l="l" t="t" r="r" b="b"/>
              <a:pathLst>
                <a:path w="15386" h="15835" extrusionOk="0">
                  <a:moveTo>
                    <a:pt x="9630" y="478"/>
                  </a:moveTo>
                  <a:cubicBezTo>
                    <a:pt x="10079" y="478"/>
                    <a:pt x="10585" y="730"/>
                    <a:pt x="11006" y="1011"/>
                  </a:cubicBezTo>
                  <a:cubicBezTo>
                    <a:pt x="11202" y="1152"/>
                    <a:pt x="11399" y="1292"/>
                    <a:pt x="11539" y="1404"/>
                  </a:cubicBezTo>
                  <a:cubicBezTo>
                    <a:pt x="11623" y="1460"/>
                    <a:pt x="11680" y="1517"/>
                    <a:pt x="11736" y="1545"/>
                  </a:cubicBezTo>
                  <a:lnTo>
                    <a:pt x="11820" y="1601"/>
                  </a:lnTo>
                  <a:cubicBezTo>
                    <a:pt x="11876" y="1601"/>
                    <a:pt x="11904" y="1629"/>
                    <a:pt x="11960" y="1629"/>
                  </a:cubicBezTo>
                  <a:cubicBezTo>
                    <a:pt x="12157" y="1629"/>
                    <a:pt x="12269" y="1573"/>
                    <a:pt x="12522" y="1545"/>
                  </a:cubicBezTo>
                  <a:cubicBezTo>
                    <a:pt x="12746" y="1517"/>
                    <a:pt x="13111" y="1460"/>
                    <a:pt x="13673" y="1460"/>
                  </a:cubicBezTo>
                  <a:cubicBezTo>
                    <a:pt x="14066" y="1460"/>
                    <a:pt x="14347" y="1629"/>
                    <a:pt x="14571" y="1910"/>
                  </a:cubicBezTo>
                  <a:cubicBezTo>
                    <a:pt x="14768" y="2162"/>
                    <a:pt x="14908" y="2555"/>
                    <a:pt x="14908" y="2976"/>
                  </a:cubicBezTo>
                  <a:cubicBezTo>
                    <a:pt x="14908" y="3173"/>
                    <a:pt x="14880" y="3341"/>
                    <a:pt x="14852" y="3538"/>
                  </a:cubicBezTo>
                  <a:cubicBezTo>
                    <a:pt x="14824" y="3622"/>
                    <a:pt x="14740" y="3734"/>
                    <a:pt x="14627" y="3875"/>
                  </a:cubicBezTo>
                  <a:cubicBezTo>
                    <a:pt x="14403" y="4099"/>
                    <a:pt x="14038" y="4352"/>
                    <a:pt x="13617" y="4577"/>
                  </a:cubicBezTo>
                  <a:cubicBezTo>
                    <a:pt x="12971" y="4942"/>
                    <a:pt x="12213" y="5250"/>
                    <a:pt x="11595" y="5475"/>
                  </a:cubicBezTo>
                  <a:cubicBezTo>
                    <a:pt x="11287" y="5587"/>
                    <a:pt x="11034" y="5700"/>
                    <a:pt x="10837" y="5756"/>
                  </a:cubicBezTo>
                  <a:cubicBezTo>
                    <a:pt x="10669" y="5812"/>
                    <a:pt x="10557" y="5840"/>
                    <a:pt x="10557" y="5840"/>
                  </a:cubicBezTo>
                  <a:cubicBezTo>
                    <a:pt x="10472" y="5868"/>
                    <a:pt x="10388" y="5952"/>
                    <a:pt x="10388" y="6065"/>
                  </a:cubicBezTo>
                  <a:cubicBezTo>
                    <a:pt x="10388" y="6149"/>
                    <a:pt x="10444" y="6261"/>
                    <a:pt x="10529" y="6289"/>
                  </a:cubicBezTo>
                  <a:cubicBezTo>
                    <a:pt x="10585" y="6317"/>
                    <a:pt x="10809" y="6402"/>
                    <a:pt x="11006" y="6570"/>
                  </a:cubicBezTo>
                  <a:cubicBezTo>
                    <a:pt x="11090" y="6654"/>
                    <a:pt x="11174" y="6767"/>
                    <a:pt x="11258" y="6851"/>
                  </a:cubicBezTo>
                  <a:cubicBezTo>
                    <a:pt x="11315" y="6963"/>
                    <a:pt x="11343" y="7075"/>
                    <a:pt x="11343" y="7188"/>
                  </a:cubicBezTo>
                  <a:cubicBezTo>
                    <a:pt x="11343" y="7328"/>
                    <a:pt x="11315" y="7440"/>
                    <a:pt x="11230" y="7553"/>
                  </a:cubicBezTo>
                  <a:cubicBezTo>
                    <a:pt x="11146" y="7721"/>
                    <a:pt x="10978" y="7861"/>
                    <a:pt x="10809" y="7974"/>
                  </a:cubicBezTo>
                  <a:cubicBezTo>
                    <a:pt x="10725" y="8030"/>
                    <a:pt x="10669" y="8086"/>
                    <a:pt x="10585" y="8142"/>
                  </a:cubicBezTo>
                  <a:lnTo>
                    <a:pt x="10500" y="8226"/>
                  </a:lnTo>
                  <a:cubicBezTo>
                    <a:pt x="10472" y="8254"/>
                    <a:pt x="10416" y="8283"/>
                    <a:pt x="10388" y="8367"/>
                  </a:cubicBezTo>
                  <a:lnTo>
                    <a:pt x="10403" y="8371"/>
                  </a:lnTo>
                  <a:lnTo>
                    <a:pt x="10403" y="8371"/>
                  </a:lnTo>
                  <a:cubicBezTo>
                    <a:pt x="10388" y="8415"/>
                    <a:pt x="10388" y="8456"/>
                    <a:pt x="10388" y="8479"/>
                  </a:cubicBezTo>
                  <a:cubicBezTo>
                    <a:pt x="10388" y="8591"/>
                    <a:pt x="10416" y="8676"/>
                    <a:pt x="10472" y="8760"/>
                  </a:cubicBezTo>
                  <a:cubicBezTo>
                    <a:pt x="10585" y="9041"/>
                    <a:pt x="10809" y="9434"/>
                    <a:pt x="10950" y="10107"/>
                  </a:cubicBezTo>
                  <a:cubicBezTo>
                    <a:pt x="10978" y="10192"/>
                    <a:pt x="10978" y="10248"/>
                    <a:pt x="10978" y="10304"/>
                  </a:cubicBezTo>
                  <a:cubicBezTo>
                    <a:pt x="10978" y="10472"/>
                    <a:pt x="10922" y="10585"/>
                    <a:pt x="10865" y="10697"/>
                  </a:cubicBezTo>
                  <a:cubicBezTo>
                    <a:pt x="10753" y="10865"/>
                    <a:pt x="10585" y="11006"/>
                    <a:pt x="10416" y="11090"/>
                  </a:cubicBezTo>
                  <a:cubicBezTo>
                    <a:pt x="10360" y="11118"/>
                    <a:pt x="10276" y="11146"/>
                    <a:pt x="10248" y="11174"/>
                  </a:cubicBezTo>
                  <a:lnTo>
                    <a:pt x="10192" y="11174"/>
                  </a:lnTo>
                  <a:lnTo>
                    <a:pt x="10164" y="11202"/>
                  </a:lnTo>
                  <a:lnTo>
                    <a:pt x="10135" y="11202"/>
                  </a:lnTo>
                  <a:lnTo>
                    <a:pt x="9630" y="11427"/>
                  </a:lnTo>
                  <a:cubicBezTo>
                    <a:pt x="9518" y="11483"/>
                    <a:pt x="9462" y="11595"/>
                    <a:pt x="9490" y="11708"/>
                  </a:cubicBezTo>
                  <a:cubicBezTo>
                    <a:pt x="9518" y="11792"/>
                    <a:pt x="9574" y="12129"/>
                    <a:pt x="9574" y="12578"/>
                  </a:cubicBezTo>
                  <a:cubicBezTo>
                    <a:pt x="9602" y="13111"/>
                    <a:pt x="9490" y="13729"/>
                    <a:pt x="9153" y="14206"/>
                  </a:cubicBezTo>
                  <a:cubicBezTo>
                    <a:pt x="8872" y="14571"/>
                    <a:pt x="8367" y="14880"/>
                    <a:pt x="7805" y="15077"/>
                  </a:cubicBezTo>
                  <a:cubicBezTo>
                    <a:pt x="7244" y="15273"/>
                    <a:pt x="6626" y="15357"/>
                    <a:pt x="6093" y="15357"/>
                  </a:cubicBezTo>
                  <a:cubicBezTo>
                    <a:pt x="5812" y="15357"/>
                    <a:pt x="5587" y="15329"/>
                    <a:pt x="5391" y="15301"/>
                  </a:cubicBezTo>
                  <a:cubicBezTo>
                    <a:pt x="4914" y="15217"/>
                    <a:pt x="4408" y="14768"/>
                    <a:pt x="3903" y="14094"/>
                  </a:cubicBezTo>
                  <a:cubicBezTo>
                    <a:pt x="3369" y="13448"/>
                    <a:pt x="2836" y="12606"/>
                    <a:pt x="2190" y="11792"/>
                  </a:cubicBezTo>
                  <a:cubicBezTo>
                    <a:pt x="1797" y="11258"/>
                    <a:pt x="1376" y="10416"/>
                    <a:pt x="1039" y="9462"/>
                  </a:cubicBezTo>
                  <a:cubicBezTo>
                    <a:pt x="702" y="8507"/>
                    <a:pt x="450" y="7440"/>
                    <a:pt x="450" y="6458"/>
                  </a:cubicBezTo>
                  <a:cubicBezTo>
                    <a:pt x="450" y="5503"/>
                    <a:pt x="702" y="4661"/>
                    <a:pt x="1236" y="4099"/>
                  </a:cubicBezTo>
                  <a:cubicBezTo>
                    <a:pt x="2050" y="3201"/>
                    <a:pt x="3650" y="2668"/>
                    <a:pt x="5054" y="2359"/>
                  </a:cubicBezTo>
                  <a:cubicBezTo>
                    <a:pt x="5728" y="2218"/>
                    <a:pt x="6373" y="2134"/>
                    <a:pt x="6851" y="2078"/>
                  </a:cubicBezTo>
                  <a:cubicBezTo>
                    <a:pt x="7075" y="2078"/>
                    <a:pt x="7272" y="2050"/>
                    <a:pt x="7384" y="2050"/>
                  </a:cubicBezTo>
                  <a:cubicBezTo>
                    <a:pt x="7525" y="2022"/>
                    <a:pt x="7581" y="2022"/>
                    <a:pt x="7609" y="2022"/>
                  </a:cubicBezTo>
                  <a:cubicBezTo>
                    <a:pt x="7693" y="2022"/>
                    <a:pt x="7805" y="1938"/>
                    <a:pt x="7805" y="1825"/>
                  </a:cubicBezTo>
                  <a:lnTo>
                    <a:pt x="7833" y="1797"/>
                  </a:lnTo>
                  <a:cubicBezTo>
                    <a:pt x="7861" y="1685"/>
                    <a:pt x="8058" y="1095"/>
                    <a:pt x="9097" y="590"/>
                  </a:cubicBezTo>
                  <a:cubicBezTo>
                    <a:pt x="9265" y="506"/>
                    <a:pt x="9434" y="478"/>
                    <a:pt x="9630" y="478"/>
                  </a:cubicBezTo>
                  <a:close/>
                  <a:moveTo>
                    <a:pt x="9630" y="0"/>
                  </a:moveTo>
                  <a:cubicBezTo>
                    <a:pt x="9377" y="0"/>
                    <a:pt x="9125" y="57"/>
                    <a:pt x="8900" y="169"/>
                  </a:cubicBezTo>
                  <a:cubicBezTo>
                    <a:pt x="7888" y="644"/>
                    <a:pt x="7529" y="1256"/>
                    <a:pt x="7410" y="1569"/>
                  </a:cubicBezTo>
                  <a:lnTo>
                    <a:pt x="7410" y="1569"/>
                  </a:lnTo>
                  <a:cubicBezTo>
                    <a:pt x="7031" y="1607"/>
                    <a:pt x="6064" y="1689"/>
                    <a:pt x="4942" y="1910"/>
                  </a:cubicBezTo>
                  <a:cubicBezTo>
                    <a:pt x="3510" y="2218"/>
                    <a:pt x="1853" y="2752"/>
                    <a:pt x="899" y="3763"/>
                  </a:cubicBezTo>
                  <a:cubicBezTo>
                    <a:pt x="225" y="4464"/>
                    <a:pt x="1" y="5447"/>
                    <a:pt x="1" y="6458"/>
                  </a:cubicBezTo>
                  <a:cubicBezTo>
                    <a:pt x="1" y="7496"/>
                    <a:pt x="253" y="8619"/>
                    <a:pt x="590" y="9602"/>
                  </a:cubicBezTo>
                  <a:cubicBezTo>
                    <a:pt x="927" y="10613"/>
                    <a:pt x="1376" y="11483"/>
                    <a:pt x="1825" y="12073"/>
                  </a:cubicBezTo>
                  <a:cubicBezTo>
                    <a:pt x="2443" y="12859"/>
                    <a:pt x="2976" y="13701"/>
                    <a:pt x="3538" y="14403"/>
                  </a:cubicBezTo>
                  <a:cubicBezTo>
                    <a:pt x="4071" y="15077"/>
                    <a:pt x="4633" y="15610"/>
                    <a:pt x="5279" y="15750"/>
                  </a:cubicBezTo>
                  <a:cubicBezTo>
                    <a:pt x="5531" y="15807"/>
                    <a:pt x="5784" y="15835"/>
                    <a:pt x="6093" y="15835"/>
                  </a:cubicBezTo>
                  <a:cubicBezTo>
                    <a:pt x="6682" y="15835"/>
                    <a:pt x="7356" y="15722"/>
                    <a:pt x="7974" y="15498"/>
                  </a:cubicBezTo>
                  <a:cubicBezTo>
                    <a:pt x="8591" y="15301"/>
                    <a:pt x="9153" y="14964"/>
                    <a:pt x="9518" y="14487"/>
                  </a:cubicBezTo>
                  <a:cubicBezTo>
                    <a:pt x="9967" y="13869"/>
                    <a:pt x="10051" y="13168"/>
                    <a:pt x="10051" y="12578"/>
                  </a:cubicBezTo>
                  <a:cubicBezTo>
                    <a:pt x="10051" y="12242"/>
                    <a:pt x="10011" y="11956"/>
                    <a:pt x="9979" y="11780"/>
                  </a:cubicBezTo>
                  <a:lnTo>
                    <a:pt x="9979" y="11780"/>
                  </a:lnTo>
                  <a:lnTo>
                    <a:pt x="10299" y="11638"/>
                  </a:lnTo>
                  <a:lnTo>
                    <a:pt x="10299" y="11638"/>
                  </a:lnTo>
                  <a:lnTo>
                    <a:pt x="10304" y="11652"/>
                  </a:lnTo>
                  <a:cubicBezTo>
                    <a:pt x="10304" y="11623"/>
                    <a:pt x="10585" y="11567"/>
                    <a:pt x="10865" y="11371"/>
                  </a:cubicBezTo>
                  <a:cubicBezTo>
                    <a:pt x="11006" y="11258"/>
                    <a:pt x="11146" y="11146"/>
                    <a:pt x="11258" y="10950"/>
                  </a:cubicBezTo>
                  <a:cubicBezTo>
                    <a:pt x="11371" y="10781"/>
                    <a:pt x="11455" y="10557"/>
                    <a:pt x="11455" y="10304"/>
                  </a:cubicBezTo>
                  <a:cubicBezTo>
                    <a:pt x="11455" y="10220"/>
                    <a:pt x="11427" y="10107"/>
                    <a:pt x="11427" y="10023"/>
                  </a:cubicBezTo>
                  <a:cubicBezTo>
                    <a:pt x="11315" y="9518"/>
                    <a:pt x="11146" y="9153"/>
                    <a:pt x="11034" y="8900"/>
                  </a:cubicBezTo>
                  <a:cubicBezTo>
                    <a:pt x="10978" y="8760"/>
                    <a:pt x="10922" y="8648"/>
                    <a:pt x="10894" y="8563"/>
                  </a:cubicBezTo>
                  <a:lnTo>
                    <a:pt x="10875" y="8508"/>
                  </a:lnTo>
                  <a:lnTo>
                    <a:pt x="10875" y="8508"/>
                  </a:lnTo>
                  <a:cubicBezTo>
                    <a:pt x="10908" y="8484"/>
                    <a:pt x="10957" y="8444"/>
                    <a:pt x="11006" y="8395"/>
                  </a:cubicBezTo>
                  <a:cubicBezTo>
                    <a:pt x="11146" y="8311"/>
                    <a:pt x="11343" y="8170"/>
                    <a:pt x="11511" y="7974"/>
                  </a:cubicBezTo>
                  <a:cubicBezTo>
                    <a:pt x="11680" y="7777"/>
                    <a:pt x="11820" y="7525"/>
                    <a:pt x="11820" y="7188"/>
                  </a:cubicBezTo>
                  <a:cubicBezTo>
                    <a:pt x="11820" y="6963"/>
                    <a:pt x="11736" y="6738"/>
                    <a:pt x="11623" y="6570"/>
                  </a:cubicBezTo>
                  <a:cubicBezTo>
                    <a:pt x="11493" y="6375"/>
                    <a:pt x="11329" y="6230"/>
                    <a:pt x="11184" y="6122"/>
                  </a:cubicBezTo>
                  <a:lnTo>
                    <a:pt x="11184" y="6122"/>
                  </a:lnTo>
                  <a:cubicBezTo>
                    <a:pt x="11590" y="5978"/>
                    <a:pt x="12201" y="5750"/>
                    <a:pt x="12831" y="5475"/>
                  </a:cubicBezTo>
                  <a:cubicBezTo>
                    <a:pt x="13392" y="5250"/>
                    <a:pt x="13926" y="4970"/>
                    <a:pt x="14375" y="4661"/>
                  </a:cubicBezTo>
                  <a:cubicBezTo>
                    <a:pt x="14599" y="4521"/>
                    <a:pt x="14796" y="4352"/>
                    <a:pt x="14964" y="4212"/>
                  </a:cubicBezTo>
                  <a:cubicBezTo>
                    <a:pt x="15133" y="4043"/>
                    <a:pt x="15245" y="3847"/>
                    <a:pt x="15301" y="3650"/>
                  </a:cubicBezTo>
                  <a:cubicBezTo>
                    <a:pt x="15357" y="3426"/>
                    <a:pt x="15385" y="3201"/>
                    <a:pt x="15385" y="2976"/>
                  </a:cubicBezTo>
                  <a:cubicBezTo>
                    <a:pt x="15385" y="2471"/>
                    <a:pt x="15217" y="1994"/>
                    <a:pt x="14936" y="1601"/>
                  </a:cubicBezTo>
                  <a:cubicBezTo>
                    <a:pt x="14656" y="1236"/>
                    <a:pt x="14206" y="983"/>
                    <a:pt x="13673" y="983"/>
                  </a:cubicBezTo>
                  <a:cubicBezTo>
                    <a:pt x="13083" y="983"/>
                    <a:pt x="12718" y="1039"/>
                    <a:pt x="12438" y="1095"/>
                  </a:cubicBezTo>
                  <a:cubicBezTo>
                    <a:pt x="12233" y="1118"/>
                    <a:pt x="12084" y="1159"/>
                    <a:pt x="12005" y="1159"/>
                  </a:cubicBezTo>
                  <a:cubicBezTo>
                    <a:pt x="12000" y="1159"/>
                    <a:pt x="11995" y="1159"/>
                    <a:pt x="11990" y="1159"/>
                  </a:cubicBezTo>
                  <a:lnTo>
                    <a:pt x="11990" y="1159"/>
                  </a:lnTo>
                  <a:cubicBezTo>
                    <a:pt x="11943" y="1121"/>
                    <a:pt x="11840" y="1038"/>
                    <a:pt x="11736" y="955"/>
                  </a:cubicBezTo>
                  <a:cubicBezTo>
                    <a:pt x="11511" y="787"/>
                    <a:pt x="11202" y="562"/>
                    <a:pt x="10837" y="365"/>
                  </a:cubicBezTo>
                  <a:cubicBezTo>
                    <a:pt x="10472" y="169"/>
                    <a:pt x="10051" y="0"/>
                    <a:pt x="96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4216;p64">
              <a:extLst>
                <a:ext uri="{FF2B5EF4-FFF2-40B4-BE49-F238E27FC236}">
                  <a16:creationId xmlns:a16="http://schemas.microsoft.com/office/drawing/2014/main" id="{FA28672B-1D5B-C2F5-1F86-79CBEF3B72A9}"/>
                </a:ext>
              </a:extLst>
            </p:cNvPr>
            <p:cNvSpPr/>
            <p:nvPr/>
          </p:nvSpPr>
          <p:spPr>
            <a:xfrm>
              <a:off x="3253400" y="2545500"/>
              <a:ext cx="71625" cy="89550"/>
            </a:xfrm>
            <a:custGeom>
              <a:avLst/>
              <a:gdLst/>
              <a:ahLst/>
              <a:cxnLst/>
              <a:rect l="l" t="t" r="r" b="b"/>
              <a:pathLst>
                <a:path w="2865" h="3582" extrusionOk="0">
                  <a:moveTo>
                    <a:pt x="1093" y="1"/>
                  </a:moveTo>
                  <a:cubicBezTo>
                    <a:pt x="1007" y="1"/>
                    <a:pt x="924" y="23"/>
                    <a:pt x="843" y="71"/>
                  </a:cubicBezTo>
                  <a:cubicBezTo>
                    <a:pt x="1" y="604"/>
                    <a:pt x="618" y="2513"/>
                    <a:pt x="1180" y="3131"/>
                  </a:cubicBezTo>
                  <a:cubicBezTo>
                    <a:pt x="1479" y="3460"/>
                    <a:pt x="1809" y="3582"/>
                    <a:pt x="2095" y="3582"/>
                  </a:cubicBezTo>
                  <a:cubicBezTo>
                    <a:pt x="2347" y="3582"/>
                    <a:pt x="2564" y="3487"/>
                    <a:pt x="2696" y="3356"/>
                  </a:cubicBezTo>
                  <a:lnTo>
                    <a:pt x="2864" y="1952"/>
                  </a:lnTo>
                  <a:cubicBezTo>
                    <a:pt x="2864" y="1952"/>
                    <a:pt x="1900" y="1"/>
                    <a:pt x="10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4217;p64">
              <a:extLst>
                <a:ext uri="{FF2B5EF4-FFF2-40B4-BE49-F238E27FC236}">
                  <a16:creationId xmlns:a16="http://schemas.microsoft.com/office/drawing/2014/main" id="{DA9B7706-AD68-4222-F33C-9F6457F11D78}"/>
                </a:ext>
              </a:extLst>
            </p:cNvPr>
            <p:cNvSpPr/>
            <p:nvPr/>
          </p:nvSpPr>
          <p:spPr>
            <a:xfrm>
              <a:off x="3258325" y="2540250"/>
              <a:ext cx="73725" cy="100375"/>
            </a:xfrm>
            <a:custGeom>
              <a:avLst/>
              <a:gdLst/>
              <a:ahLst/>
              <a:cxnLst/>
              <a:rect l="l" t="t" r="r" b="b"/>
              <a:pathLst>
                <a:path w="2949" h="4015" extrusionOk="0">
                  <a:moveTo>
                    <a:pt x="899" y="0"/>
                  </a:moveTo>
                  <a:cubicBezTo>
                    <a:pt x="786" y="0"/>
                    <a:pt x="646" y="28"/>
                    <a:pt x="534" y="84"/>
                  </a:cubicBezTo>
                  <a:cubicBezTo>
                    <a:pt x="337" y="225"/>
                    <a:pt x="197" y="393"/>
                    <a:pt x="113" y="590"/>
                  </a:cubicBezTo>
                  <a:cubicBezTo>
                    <a:pt x="28" y="786"/>
                    <a:pt x="0" y="1011"/>
                    <a:pt x="0" y="1236"/>
                  </a:cubicBezTo>
                  <a:cubicBezTo>
                    <a:pt x="0" y="1657"/>
                    <a:pt x="113" y="2106"/>
                    <a:pt x="253" y="2499"/>
                  </a:cubicBezTo>
                  <a:cubicBezTo>
                    <a:pt x="421" y="2892"/>
                    <a:pt x="590" y="3257"/>
                    <a:pt x="814" y="3481"/>
                  </a:cubicBezTo>
                  <a:cubicBezTo>
                    <a:pt x="1151" y="3875"/>
                    <a:pt x="1544" y="4015"/>
                    <a:pt x="1909" y="4015"/>
                  </a:cubicBezTo>
                  <a:cubicBezTo>
                    <a:pt x="2218" y="4015"/>
                    <a:pt x="2499" y="3903"/>
                    <a:pt x="2667" y="3734"/>
                  </a:cubicBezTo>
                  <a:cubicBezTo>
                    <a:pt x="2752" y="3622"/>
                    <a:pt x="2780" y="3481"/>
                    <a:pt x="2667" y="3397"/>
                  </a:cubicBezTo>
                  <a:cubicBezTo>
                    <a:pt x="2625" y="3355"/>
                    <a:pt x="2569" y="3334"/>
                    <a:pt x="2513" y="3334"/>
                  </a:cubicBezTo>
                  <a:cubicBezTo>
                    <a:pt x="2457" y="3334"/>
                    <a:pt x="2401" y="3355"/>
                    <a:pt x="2359" y="3397"/>
                  </a:cubicBezTo>
                  <a:cubicBezTo>
                    <a:pt x="2286" y="3470"/>
                    <a:pt x="2149" y="3543"/>
                    <a:pt x="1987" y="3543"/>
                  </a:cubicBezTo>
                  <a:cubicBezTo>
                    <a:pt x="1961" y="3543"/>
                    <a:pt x="1936" y="3541"/>
                    <a:pt x="1909" y="3538"/>
                  </a:cubicBezTo>
                  <a:cubicBezTo>
                    <a:pt x="1685" y="3538"/>
                    <a:pt x="1432" y="3453"/>
                    <a:pt x="1151" y="3173"/>
                  </a:cubicBezTo>
                  <a:cubicBezTo>
                    <a:pt x="1011" y="3004"/>
                    <a:pt x="843" y="2695"/>
                    <a:pt x="702" y="2330"/>
                  </a:cubicBezTo>
                  <a:cubicBezTo>
                    <a:pt x="562" y="1965"/>
                    <a:pt x="478" y="1572"/>
                    <a:pt x="478" y="1236"/>
                  </a:cubicBezTo>
                  <a:cubicBezTo>
                    <a:pt x="478" y="1067"/>
                    <a:pt x="506" y="899"/>
                    <a:pt x="562" y="758"/>
                  </a:cubicBezTo>
                  <a:cubicBezTo>
                    <a:pt x="590" y="646"/>
                    <a:pt x="674" y="562"/>
                    <a:pt x="786" y="506"/>
                  </a:cubicBezTo>
                  <a:cubicBezTo>
                    <a:pt x="814" y="477"/>
                    <a:pt x="871" y="449"/>
                    <a:pt x="899" y="449"/>
                  </a:cubicBezTo>
                  <a:cubicBezTo>
                    <a:pt x="1011" y="449"/>
                    <a:pt x="1179" y="534"/>
                    <a:pt x="1376" y="702"/>
                  </a:cubicBezTo>
                  <a:cubicBezTo>
                    <a:pt x="1657" y="955"/>
                    <a:pt x="1937" y="1348"/>
                    <a:pt x="2134" y="1657"/>
                  </a:cubicBezTo>
                  <a:cubicBezTo>
                    <a:pt x="2246" y="1825"/>
                    <a:pt x="2330" y="1965"/>
                    <a:pt x="2387" y="2078"/>
                  </a:cubicBezTo>
                  <a:cubicBezTo>
                    <a:pt x="2415" y="2134"/>
                    <a:pt x="2443" y="2190"/>
                    <a:pt x="2443" y="2218"/>
                  </a:cubicBezTo>
                  <a:lnTo>
                    <a:pt x="2471" y="2246"/>
                  </a:lnTo>
                  <a:cubicBezTo>
                    <a:pt x="2512" y="2328"/>
                    <a:pt x="2598" y="2381"/>
                    <a:pt x="2686" y="2381"/>
                  </a:cubicBezTo>
                  <a:cubicBezTo>
                    <a:pt x="2717" y="2381"/>
                    <a:pt x="2750" y="2374"/>
                    <a:pt x="2780" y="2358"/>
                  </a:cubicBezTo>
                  <a:cubicBezTo>
                    <a:pt x="2892" y="2302"/>
                    <a:pt x="2948" y="2162"/>
                    <a:pt x="2892" y="2050"/>
                  </a:cubicBezTo>
                  <a:cubicBezTo>
                    <a:pt x="2892" y="2050"/>
                    <a:pt x="2639" y="1544"/>
                    <a:pt x="2274" y="1039"/>
                  </a:cubicBezTo>
                  <a:cubicBezTo>
                    <a:pt x="2106" y="814"/>
                    <a:pt x="1909" y="562"/>
                    <a:pt x="1685" y="337"/>
                  </a:cubicBezTo>
                  <a:cubicBezTo>
                    <a:pt x="1460" y="141"/>
                    <a:pt x="1207" y="0"/>
                    <a:pt x="8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4218;p64">
              <a:extLst>
                <a:ext uri="{FF2B5EF4-FFF2-40B4-BE49-F238E27FC236}">
                  <a16:creationId xmlns:a16="http://schemas.microsoft.com/office/drawing/2014/main" id="{E8A76F55-39EB-F6B1-4147-31A3D44A7B5D}"/>
                </a:ext>
              </a:extLst>
            </p:cNvPr>
            <p:cNvSpPr/>
            <p:nvPr/>
          </p:nvSpPr>
          <p:spPr>
            <a:xfrm>
              <a:off x="3096175" y="2715150"/>
              <a:ext cx="256925" cy="96750"/>
            </a:xfrm>
            <a:custGeom>
              <a:avLst/>
              <a:gdLst/>
              <a:ahLst/>
              <a:cxnLst/>
              <a:rect l="l" t="t" r="r" b="b"/>
              <a:pathLst>
                <a:path w="10277" h="3870" extrusionOk="0">
                  <a:moveTo>
                    <a:pt x="5011" y="0"/>
                  </a:moveTo>
                  <a:cubicBezTo>
                    <a:pt x="3592" y="0"/>
                    <a:pt x="2176" y="434"/>
                    <a:pt x="1517" y="1006"/>
                  </a:cubicBezTo>
                  <a:cubicBezTo>
                    <a:pt x="675" y="1735"/>
                    <a:pt x="113" y="3195"/>
                    <a:pt x="113" y="3195"/>
                  </a:cubicBezTo>
                  <a:lnTo>
                    <a:pt x="1" y="3869"/>
                  </a:lnTo>
                  <a:cubicBezTo>
                    <a:pt x="1" y="3869"/>
                    <a:pt x="2247" y="3027"/>
                    <a:pt x="5447" y="3027"/>
                  </a:cubicBezTo>
                  <a:cubicBezTo>
                    <a:pt x="8648" y="3027"/>
                    <a:pt x="10276" y="3813"/>
                    <a:pt x="10276" y="3813"/>
                  </a:cubicBezTo>
                  <a:cubicBezTo>
                    <a:pt x="10276" y="3813"/>
                    <a:pt x="9996" y="2522"/>
                    <a:pt x="9659" y="1735"/>
                  </a:cubicBezTo>
                  <a:cubicBezTo>
                    <a:pt x="9322" y="949"/>
                    <a:pt x="7918" y="444"/>
                    <a:pt x="6177" y="107"/>
                  </a:cubicBezTo>
                  <a:cubicBezTo>
                    <a:pt x="5799" y="34"/>
                    <a:pt x="5405" y="0"/>
                    <a:pt x="5011" y="0"/>
                  </a:cubicBezTo>
                  <a:close/>
                </a:path>
              </a:pathLst>
            </a:custGeom>
            <a:solidFill>
              <a:srgbClr val="5E7C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4219;p64">
              <a:extLst>
                <a:ext uri="{FF2B5EF4-FFF2-40B4-BE49-F238E27FC236}">
                  <a16:creationId xmlns:a16="http://schemas.microsoft.com/office/drawing/2014/main" id="{982CA248-31FC-4B96-7603-61676FD4B998}"/>
                </a:ext>
              </a:extLst>
            </p:cNvPr>
            <p:cNvSpPr/>
            <p:nvPr/>
          </p:nvSpPr>
          <p:spPr>
            <a:xfrm>
              <a:off x="3089875" y="2709400"/>
              <a:ext cx="269550" cy="108575"/>
            </a:xfrm>
            <a:custGeom>
              <a:avLst/>
              <a:gdLst/>
              <a:ahLst/>
              <a:cxnLst/>
              <a:rect l="l" t="t" r="r" b="b"/>
              <a:pathLst>
                <a:path w="10782" h="4343" extrusionOk="0">
                  <a:moveTo>
                    <a:pt x="5250" y="478"/>
                  </a:moveTo>
                  <a:cubicBezTo>
                    <a:pt x="5643" y="478"/>
                    <a:pt x="6036" y="506"/>
                    <a:pt x="6401" y="562"/>
                  </a:cubicBezTo>
                  <a:cubicBezTo>
                    <a:pt x="7244" y="730"/>
                    <a:pt x="8030" y="955"/>
                    <a:pt x="8619" y="1207"/>
                  </a:cubicBezTo>
                  <a:cubicBezTo>
                    <a:pt x="9209" y="1460"/>
                    <a:pt x="9574" y="1769"/>
                    <a:pt x="9714" y="2050"/>
                  </a:cubicBezTo>
                  <a:cubicBezTo>
                    <a:pt x="9855" y="2443"/>
                    <a:pt x="10023" y="2948"/>
                    <a:pt x="10135" y="3369"/>
                  </a:cubicBezTo>
                  <a:cubicBezTo>
                    <a:pt x="10165" y="3473"/>
                    <a:pt x="10195" y="3578"/>
                    <a:pt x="10220" y="3673"/>
                  </a:cubicBezTo>
                  <a:lnTo>
                    <a:pt x="10220" y="3673"/>
                  </a:lnTo>
                  <a:cubicBezTo>
                    <a:pt x="9538" y="3434"/>
                    <a:pt x="8028" y="3032"/>
                    <a:pt x="5699" y="3032"/>
                  </a:cubicBezTo>
                  <a:cubicBezTo>
                    <a:pt x="3223" y="3032"/>
                    <a:pt x="1315" y="3519"/>
                    <a:pt x="543" y="3765"/>
                  </a:cubicBezTo>
                  <a:lnTo>
                    <a:pt x="543" y="3765"/>
                  </a:lnTo>
                  <a:lnTo>
                    <a:pt x="590" y="3481"/>
                  </a:lnTo>
                  <a:lnTo>
                    <a:pt x="577" y="3478"/>
                  </a:lnTo>
                  <a:lnTo>
                    <a:pt x="577" y="3478"/>
                  </a:lnTo>
                  <a:lnTo>
                    <a:pt x="590" y="3453"/>
                  </a:lnTo>
                  <a:cubicBezTo>
                    <a:pt x="702" y="3173"/>
                    <a:pt x="1236" y="1994"/>
                    <a:pt x="1909" y="1404"/>
                  </a:cubicBezTo>
                  <a:cubicBezTo>
                    <a:pt x="2218" y="1151"/>
                    <a:pt x="2695" y="927"/>
                    <a:pt x="3285" y="758"/>
                  </a:cubicBezTo>
                  <a:cubicBezTo>
                    <a:pt x="3875" y="562"/>
                    <a:pt x="4576" y="478"/>
                    <a:pt x="5250" y="478"/>
                  </a:cubicBezTo>
                  <a:close/>
                  <a:moveTo>
                    <a:pt x="5250" y="0"/>
                  </a:moveTo>
                  <a:cubicBezTo>
                    <a:pt x="4520" y="0"/>
                    <a:pt x="3790" y="113"/>
                    <a:pt x="3173" y="309"/>
                  </a:cubicBezTo>
                  <a:cubicBezTo>
                    <a:pt x="2527" y="478"/>
                    <a:pt x="1994" y="730"/>
                    <a:pt x="1601" y="1067"/>
                  </a:cubicBezTo>
                  <a:cubicBezTo>
                    <a:pt x="1151" y="1460"/>
                    <a:pt x="786" y="2022"/>
                    <a:pt x="534" y="2499"/>
                  </a:cubicBezTo>
                  <a:cubicBezTo>
                    <a:pt x="281" y="2976"/>
                    <a:pt x="141" y="3341"/>
                    <a:pt x="141" y="3341"/>
                  </a:cubicBezTo>
                  <a:lnTo>
                    <a:pt x="113" y="3397"/>
                  </a:lnTo>
                  <a:lnTo>
                    <a:pt x="0" y="4071"/>
                  </a:lnTo>
                  <a:cubicBezTo>
                    <a:pt x="0" y="4155"/>
                    <a:pt x="28" y="4240"/>
                    <a:pt x="85" y="4296"/>
                  </a:cubicBezTo>
                  <a:cubicBezTo>
                    <a:pt x="134" y="4329"/>
                    <a:pt x="183" y="4342"/>
                    <a:pt x="233" y="4342"/>
                  </a:cubicBezTo>
                  <a:cubicBezTo>
                    <a:pt x="267" y="4342"/>
                    <a:pt x="302" y="4335"/>
                    <a:pt x="337" y="4324"/>
                  </a:cubicBezTo>
                  <a:cubicBezTo>
                    <a:pt x="590" y="4240"/>
                    <a:pt x="2724" y="3510"/>
                    <a:pt x="5699" y="3510"/>
                  </a:cubicBezTo>
                  <a:cubicBezTo>
                    <a:pt x="7300" y="3510"/>
                    <a:pt x="8479" y="3706"/>
                    <a:pt x="9265" y="3875"/>
                  </a:cubicBezTo>
                  <a:cubicBezTo>
                    <a:pt x="9658" y="3987"/>
                    <a:pt x="9967" y="4071"/>
                    <a:pt x="10163" y="4155"/>
                  </a:cubicBezTo>
                  <a:cubicBezTo>
                    <a:pt x="10248" y="4183"/>
                    <a:pt x="10332" y="4211"/>
                    <a:pt x="10388" y="4240"/>
                  </a:cubicBezTo>
                  <a:lnTo>
                    <a:pt x="10416" y="4268"/>
                  </a:lnTo>
                  <a:lnTo>
                    <a:pt x="10444" y="4268"/>
                  </a:lnTo>
                  <a:cubicBezTo>
                    <a:pt x="10479" y="4279"/>
                    <a:pt x="10514" y="4286"/>
                    <a:pt x="10549" y="4286"/>
                  </a:cubicBezTo>
                  <a:cubicBezTo>
                    <a:pt x="10598" y="4286"/>
                    <a:pt x="10647" y="4272"/>
                    <a:pt x="10697" y="4240"/>
                  </a:cubicBezTo>
                  <a:cubicBezTo>
                    <a:pt x="10753" y="4183"/>
                    <a:pt x="10781" y="4099"/>
                    <a:pt x="10781" y="4015"/>
                  </a:cubicBezTo>
                  <a:cubicBezTo>
                    <a:pt x="10781" y="3987"/>
                    <a:pt x="10500" y="2695"/>
                    <a:pt x="10135" y="1881"/>
                  </a:cubicBezTo>
                  <a:cubicBezTo>
                    <a:pt x="9911" y="1404"/>
                    <a:pt x="9433" y="1039"/>
                    <a:pt x="8788" y="758"/>
                  </a:cubicBezTo>
                  <a:cubicBezTo>
                    <a:pt x="8170" y="506"/>
                    <a:pt x="7356" y="281"/>
                    <a:pt x="6486" y="113"/>
                  </a:cubicBezTo>
                  <a:cubicBezTo>
                    <a:pt x="6093" y="28"/>
                    <a:pt x="5671" y="0"/>
                    <a:pt x="52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4220;p64">
              <a:extLst>
                <a:ext uri="{FF2B5EF4-FFF2-40B4-BE49-F238E27FC236}">
                  <a16:creationId xmlns:a16="http://schemas.microsoft.com/office/drawing/2014/main" id="{1BE4FCAC-38E9-737A-7C2B-AA5315AEE592}"/>
                </a:ext>
              </a:extLst>
            </p:cNvPr>
            <p:cNvSpPr/>
            <p:nvPr/>
          </p:nvSpPr>
          <p:spPr>
            <a:xfrm>
              <a:off x="2812625" y="5107575"/>
              <a:ext cx="230250" cy="130200"/>
            </a:xfrm>
            <a:custGeom>
              <a:avLst/>
              <a:gdLst/>
              <a:ahLst/>
              <a:cxnLst/>
              <a:rect l="l" t="t" r="r" b="b"/>
              <a:pathLst>
                <a:path w="9210" h="5208" extrusionOk="0">
                  <a:moveTo>
                    <a:pt x="2579" y="0"/>
                  </a:moveTo>
                  <a:cubicBezTo>
                    <a:pt x="2040" y="0"/>
                    <a:pt x="1483" y="27"/>
                    <a:pt x="1124" y="117"/>
                  </a:cubicBezTo>
                  <a:cubicBezTo>
                    <a:pt x="225" y="342"/>
                    <a:pt x="1" y="1128"/>
                    <a:pt x="394" y="1689"/>
                  </a:cubicBezTo>
                  <a:cubicBezTo>
                    <a:pt x="787" y="2251"/>
                    <a:pt x="1629" y="3261"/>
                    <a:pt x="2191" y="3711"/>
                  </a:cubicBezTo>
                  <a:cubicBezTo>
                    <a:pt x="2752" y="4160"/>
                    <a:pt x="4549" y="4384"/>
                    <a:pt x="5335" y="4777"/>
                  </a:cubicBezTo>
                  <a:cubicBezTo>
                    <a:pt x="5783" y="5002"/>
                    <a:pt x="6287" y="5208"/>
                    <a:pt x="6835" y="5208"/>
                  </a:cubicBezTo>
                  <a:cubicBezTo>
                    <a:pt x="7247" y="5208"/>
                    <a:pt x="7684" y="5091"/>
                    <a:pt x="8142" y="4777"/>
                  </a:cubicBezTo>
                  <a:cubicBezTo>
                    <a:pt x="9209" y="4047"/>
                    <a:pt x="8592" y="1296"/>
                    <a:pt x="8592" y="1296"/>
                  </a:cubicBezTo>
                  <a:lnTo>
                    <a:pt x="8592" y="1296"/>
                  </a:lnTo>
                  <a:cubicBezTo>
                    <a:pt x="8592" y="1296"/>
                    <a:pt x="8272" y="1350"/>
                    <a:pt x="7780" y="1350"/>
                  </a:cubicBezTo>
                  <a:cubicBezTo>
                    <a:pt x="6858" y="1350"/>
                    <a:pt x="5328" y="1159"/>
                    <a:pt x="4156" y="61"/>
                  </a:cubicBezTo>
                  <a:cubicBezTo>
                    <a:pt x="4156" y="61"/>
                    <a:pt x="3388" y="0"/>
                    <a:pt x="25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4221;p64">
              <a:extLst>
                <a:ext uri="{FF2B5EF4-FFF2-40B4-BE49-F238E27FC236}">
                  <a16:creationId xmlns:a16="http://schemas.microsoft.com/office/drawing/2014/main" id="{A8C0ADF1-445B-530C-1CAD-C8E06671A080}"/>
                </a:ext>
              </a:extLst>
            </p:cNvPr>
            <p:cNvSpPr/>
            <p:nvPr/>
          </p:nvSpPr>
          <p:spPr>
            <a:xfrm>
              <a:off x="2811925" y="5102075"/>
              <a:ext cx="226025" cy="141800"/>
            </a:xfrm>
            <a:custGeom>
              <a:avLst/>
              <a:gdLst/>
              <a:ahLst/>
              <a:cxnLst/>
              <a:rect l="l" t="t" r="r" b="b"/>
              <a:pathLst>
                <a:path w="9041" h="5672" extrusionOk="0">
                  <a:moveTo>
                    <a:pt x="2612" y="449"/>
                  </a:moveTo>
                  <a:cubicBezTo>
                    <a:pt x="3005" y="449"/>
                    <a:pt x="3398" y="477"/>
                    <a:pt x="3679" y="477"/>
                  </a:cubicBezTo>
                  <a:cubicBezTo>
                    <a:pt x="3863" y="494"/>
                    <a:pt x="3998" y="501"/>
                    <a:pt x="4076" y="504"/>
                  </a:cubicBezTo>
                  <a:lnTo>
                    <a:pt x="4076" y="504"/>
                  </a:lnTo>
                  <a:cubicBezTo>
                    <a:pt x="5329" y="1607"/>
                    <a:pt x="6866" y="1797"/>
                    <a:pt x="7805" y="1797"/>
                  </a:cubicBezTo>
                  <a:cubicBezTo>
                    <a:pt x="8075" y="1797"/>
                    <a:pt x="8287" y="1783"/>
                    <a:pt x="8435" y="1768"/>
                  </a:cubicBezTo>
                  <a:lnTo>
                    <a:pt x="8435" y="1768"/>
                  </a:lnTo>
                  <a:cubicBezTo>
                    <a:pt x="8490" y="2045"/>
                    <a:pt x="8564" y="2597"/>
                    <a:pt x="8564" y="3173"/>
                  </a:cubicBezTo>
                  <a:cubicBezTo>
                    <a:pt x="8564" y="3509"/>
                    <a:pt x="8535" y="3874"/>
                    <a:pt x="8451" y="4155"/>
                  </a:cubicBezTo>
                  <a:cubicBezTo>
                    <a:pt x="8367" y="4464"/>
                    <a:pt x="8227" y="4689"/>
                    <a:pt x="8058" y="4801"/>
                  </a:cubicBezTo>
                  <a:cubicBezTo>
                    <a:pt x="7609" y="5110"/>
                    <a:pt x="7244" y="5194"/>
                    <a:pt x="6879" y="5194"/>
                  </a:cubicBezTo>
                  <a:cubicBezTo>
                    <a:pt x="6374" y="5194"/>
                    <a:pt x="5896" y="5025"/>
                    <a:pt x="5475" y="4801"/>
                  </a:cubicBezTo>
                  <a:cubicBezTo>
                    <a:pt x="5026" y="4576"/>
                    <a:pt x="4380" y="4436"/>
                    <a:pt x="3763" y="4267"/>
                  </a:cubicBezTo>
                  <a:cubicBezTo>
                    <a:pt x="3454" y="4183"/>
                    <a:pt x="3173" y="4099"/>
                    <a:pt x="2920" y="4015"/>
                  </a:cubicBezTo>
                  <a:cubicBezTo>
                    <a:pt x="2668" y="3931"/>
                    <a:pt x="2471" y="3846"/>
                    <a:pt x="2359" y="3762"/>
                  </a:cubicBezTo>
                  <a:cubicBezTo>
                    <a:pt x="1826" y="3341"/>
                    <a:pt x="983" y="2330"/>
                    <a:pt x="618" y="1769"/>
                  </a:cubicBezTo>
                  <a:cubicBezTo>
                    <a:pt x="506" y="1628"/>
                    <a:pt x="478" y="1488"/>
                    <a:pt x="478" y="1348"/>
                  </a:cubicBezTo>
                  <a:cubicBezTo>
                    <a:pt x="478" y="1179"/>
                    <a:pt x="506" y="1011"/>
                    <a:pt x="646" y="898"/>
                  </a:cubicBezTo>
                  <a:cubicBezTo>
                    <a:pt x="759" y="758"/>
                    <a:pt x="927" y="618"/>
                    <a:pt x="1208" y="562"/>
                  </a:cubicBezTo>
                  <a:cubicBezTo>
                    <a:pt x="1517" y="477"/>
                    <a:pt x="2078" y="449"/>
                    <a:pt x="2612" y="449"/>
                  </a:cubicBezTo>
                  <a:close/>
                  <a:moveTo>
                    <a:pt x="2612" y="0"/>
                  </a:moveTo>
                  <a:cubicBezTo>
                    <a:pt x="2050" y="0"/>
                    <a:pt x="1489" y="0"/>
                    <a:pt x="1096" y="112"/>
                  </a:cubicBezTo>
                  <a:cubicBezTo>
                    <a:pt x="731" y="197"/>
                    <a:pt x="478" y="365"/>
                    <a:pt x="281" y="590"/>
                  </a:cubicBezTo>
                  <a:cubicBezTo>
                    <a:pt x="85" y="814"/>
                    <a:pt x="1" y="1067"/>
                    <a:pt x="1" y="1348"/>
                  </a:cubicBezTo>
                  <a:cubicBezTo>
                    <a:pt x="1" y="1600"/>
                    <a:pt x="85" y="1825"/>
                    <a:pt x="225" y="2050"/>
                  </a:cubicBezTo>
                  <a:cubicBezTo>
                    <a:pt x="646" y="2639"/>
                    <a:pt x="1461" y="3650"/>
                    <a:pt x="2078" y="4127"/>
                  </a:cubicBezTo>
                  <a:cubicBezTo>
                    <a:pt x="2247" y="4267"/>
                    <a:pt x="2499" y="4352"/>
                    <a:pt x="2752" y="4464"/>
                  </a:cubicBezTo>
                  <a:cubicBezTo>
                    <a:pt x="3173" y="4604"/>
                    <a:pt x="3650" y="4717"/>
                    <a:pt x="4128" y="4829"/>
                  </a:cubicBezTo>
                  <a:cubicBezTo>
                    <a:pt x="4577" y="4969"/>
                    <a:pt x="4998" y="5082"/>
                    <a:pt x="5251" y="5222"/>
                  </a:cubicBezTo>
                  <a:cubicBezTo>
                    <a:pt x="5728" y="5447"/>
                    <a:pt x="6261" y="5671"/>
                    <a:pt x="6879" y="5671"/>
                  </a:cubicBezTo>
                  <a:cubicBezTo>
                    <a:pt x="7328" y="5671"/>
                    <a:pt x="7805" y="5531"/>
                    <a:pt x="8311" y="5194"/>
                  </a:cubicBezTo>
                  <a:cubicBezTo>
                    <a:pt x="8620" y="4997"/>
                    <a:pt x="8788" y="4660"/>
                    <a:pt x="8900" y="4296"/>
                  </a:cubicBezTo>
                  <a:cubicBezTo>
                    <a:pt x="9013" y="3931"/>
                    <a:pt x="9041" y="3538"/>
                    <a:pt x="9041" y="3173"/>
                  </a:cubicBezTo>
                  <a:cubicBezTo>
                    <a:pt x="9041" y="2274"/>
                    <a:pt x="8872" y="1488"/>
                    <a:pt x="8844" y="1460"/>
                  </a:cubicBezTo>
                  <a:cubicBezTo>
                    <a:pt x="8844" y="1362"/>
                    <a:pt x="8738" y="1286"/>
                    <a:pt x="8637" y="1286"/>
                  </a:cubicBezTo>
                  <a:cubicBezTo>
                    <a:pt x="8622" y="1286"/>
                    <a:pt x="8606" y="1288"/>
                    <a:pt x="8592" y="1292"/>
                  </a:cubicBezTo>
                  <a:lnTo>
                    <a:pt x="8535" y="1292"/>
                  </a:lnTo>
                  <a:cubicBezTo>
                    <a:pt x="8423" y="1320"/>
                    <a:pt x="8170" y="1348"/>
                    <a:pt x="7805" y="1348"/>
                  </a:cubicBezTo>
                  <a:cubicBezTo>
                    <a:pt x="6935" y="1348"/>
                    <a:pt x="5447" y="1151"/>
                    <a:pt x="4352" y="112"/>
                  </a:cubicBezTo>
                  <a:cubicBezTo>
                    <a:pt x="4296" y="84"/>
                    <a:pt x="4268" y="56"/>
                    <a:pt x="4212" y="56"/>
                  </a:cubicBezTo>
                  <a:cubicBezTo>
                    <a:pt x="4212" y="56"/>
                    <a:pt x="3426" y="0"/>
                    <a:pt x="26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4222;p64">
              <a:extLst>
                <a:ext uri="{FF2B5EF4-FFF2-40B4-BE49-F238E27FC236}">
                  <a16:creationId xmlns:a16="http://schemas.microsoft.com/office/drawing/2014/main" id="{39BB3261-AA3B-7419-99BC-CB44BCC7E115}"/>
                </a:ext>
              </a:extLst>
            </p:cNvPr>
            <p:cNvSpPr/>
            <p:nvPr/>
          </p:nvSpPr>
          <p:spPr>
            <a:xfrm>
              <a:off x="2816150" y="5125225"/>
              <a:ext cx="209875" cy="112550"/>
            </a:xfrm>
            <a:custGeom>
              <a:avLst/>
              <a:gdLst/>
              <a:ahLst/>
              <a:cxnLst/>
              <a:rect l="l" t="t" r="r" b="b"/>
              <a:pathLst>
                <a:path w="8395" h="4502" extrusionOk="0">
                  <a:moveTo>
                    <a:pt x="169" y="1"/>
                  </a:moveTo>
                  <a:lnTo>
                    <a:pt x="169" y="1"/>
                  </a:lnTo>
                  <a:cubicBezTo>
                    <a:pt x="0" y="309"/>
                    <a:pt x="28" y="674"/>
                    <a:pt x="253" y="983"/>
                  </a:cubicBezTo>
                  <a:cubicBezTo>
                    <a:pt x="646" y="1545"/>
                    <a:pt x="1488" y="2555"/>
                    <a:pt x="2050" y="3005"/>
                  </a:cubicBezTo>
                  <a:cubicBezTo>
                    <a:pt x="2611" y="3454"/>
                    <a:pt x="4408" y="3678"/>
                    <a:pt x="5194" y="4071"/>
                  </a:cubicBezTo>
                  <a:cubicBezTo>
                    <a:pt x="5642" y="4296"/>
                    <a:pt x="6146" y="4502"/>
                    <a:pt x="6694" y="4502"/>
                  </a:cubicBezTo>
                  <a:cubicBezTo>
                    <a:pt x="7106" y="4502"/>
                    <a:pt x="7543" y="4385"/>
                    <a:pt x="8001" y="4071"/>
                  </a:cubicBezTo>
                  <a:cubicBezTo>
                    <a:pt x="8170" y="3959"/>
                    <a:pt x="8310" y="3791"/>
                    <a:pt x="8395" y="3594"/>
                  </a:cubicBezTo>
                  <a:lnTo>
                    <a:pt x="8395" y="3594"/>
                  </a:lnTo>
                  <a:cubicBezTo>
                    <a:pt x="8001" y="3734"/>
                    <a:pt x="7608" y="3847"/>
                    <a:pt x="7272" y="3903"/>
                  </a:cubicBezTo>
                  <a:cubicBezTo>
                    <a:pt x="7141" y="3925"/>
                    <a:pt x="6996" y="3935"/>
                    <a:pt x="6840" y="3935"/>
                  </a:cubicBezTo>
                  <a:cubicBezTo>
                    <a:pt x="5786" y="3935"/>
                    <a:pt x="4198" y="3457"/>
                    <a:pt x="2780" y="2724"/>
                  </a:cubicBezTo>
                  <a:cubicBezTo>
                    <a:pt x="1629" y="2134"/>
                    <a:pt x="646" y="759"/>
                    <a:pt x="1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4223;p64">
              <a:extLst>
                <a:ext uri="{FF2B5EF4-FFF2-40B4-BE49-F238E27FC236}">
                  <a16:creationId xmlns:a16="http://schemas.microsoft.com/office/drawing/2014/main" id="{D0A7BDC6-E66D-9532-5295-C137AFD62A3E}"/>
                </a:ext>
              </a:extLst>
            </p:cNvPr>
            <p:cNvSpPr/>
            <p:nvPr/>
          </p:nvSpPr>
          <p:spPr>
            <a:xfrm>
              <a:off x="2811925" y="5119425"/>
              <a:ext cx="220425" cy="124450"/>
            </a:xfrm>
            <a:custGeom>
              <a:avLst/>
              <a:gdLst/>
              <a:ahLst/>
              <a:cxnLst/>
              <a:rect l="l" t="t" r="r" b="b"/>
              <a:pathLst>
                <a:path w="8817" h="4978" extrusionOk="0">
                  <a:moveTo>
                    <a:pt x="527" y="923"/>
                  </a:moveTo>
                  <a:lnTo>
                    <a:pt x="527" y="923"/>
                  </a:lnTo>
                  <a:cubicBezTo>
                    <a:pt x="1069" y="1699"/>
                    <a:pt x="1866" y="2673"/>
                    <a:pt x="2836" y="3180"/>
                  </a:cubicBezTo>
                  <a:cubicBezTo>
                    <a:pt x="3071" y="3298"/>
                    <a:pt x="3309" y="3409"/>
                    <a:pt x="3548" y="3514"/>
                  </a:cubicBezTo>
                  <a:lnTo>
                    <a:pt x="3548" y="3514"/>
                  </a:lnTo>
                  <a:cubicBezTo>
                    <a:pt x="3323" y="3449"/>
                    <a:pt x="3113" y="3385"/>
                    <a:pt x="2920" y="3321"/>
                  </a:cubicBezTo>
                  <a:cubicBezTo>
                    <a:pt x="2668" y="3237"/>
                    <a:pt x="2471" y="3152"/>
                    <a:pt x="2359" y="3068"/>
                  </a:cubicBezTo>
                  <a:cubicBezTo>
                    <a:pt x="1826" y="2647"/>
                    <a:pt x="983" y="1636"/>
                    <a:pt x="618" y="1075"/>
                  </a:cubicBezTo>
                  <a:cubicBezTo>
                    <a:pt x="578" y="1024"/>
                    <a:pt x="548" y="974"/>
                    <a:pt x="527" y="923"/>
                  </a:cubicBezTo>
                  <a:close/>
                  <a:moveTo>
                    <a:pt x="5819" y="4271"/>
                  </a:moveTo>
                  <a:cubicBezTo>
                    <a:pt x="6254" y="4364"/>
                    <a:pt x="6661" y="4416"/>
                    <a:pt x="7019" y="4416"/>
                  </a:cubicBezTo>
                  <a:cubicBezTo>
                    <a:pt x="7188" y="4416"/>
                    <a:pt x="7328" y="4388"/>
                    <a:pt x="7497" y="4388"/>
                  </a:cubicBezTo>
                  <a:cubicBezTo>
                    <a:pt x="7528" y="4380"/>
                    <a:pt x="7560" y="4372"/>
                    <a:pt x="7593" y="4363"/>
                  </a:cubicBezTo>
                  <a:lnTo>
                    <a:pt x="7593" y="4363"/>
                  </a:lnTo>
                  <a:cubicBezTo>
                    <a:pt x="7341" y="4466"/>
                    <a:pt x="7110" y="4500"/>
                    <a:pt x="6879" y="4500"/>
                  </a:cubicBezTo>
                  <a:cubicBezTo>
                    <a:pt x="6507" y="4500"/>
                    <a:pt x="6150" y="4408"/>
                    <a:pt x="5819" y="4271"/>
                  </a:cubicBezTo>
                  <a:close/>
                  <a:moveTo>
                    <a:pt x="382" y="1"/>
                  </a:moveTo>
                  <a:cubicBezTo>
                    <a:pt x="367" y="1"/>
                    <a:pt x="353" y="3"/>
                    <a:pt x="338" y="8"/>
                  </a:cubicBezTo>
                  <a:cubicBezTo>
                    <a:pt x="253" y="8"/>
                    <a:pt x="169" y="36"/>
                    <a:pt x="141" y="120"/>
                  </a:cubicBezTo>
                  <a:cubicBezTo>
                    <a:pt x="57" y="289"/>
                    <a:pt x="1" y="485"/>
                    <a:pt x="1" y="654"/>
                  </a:cubicBezTo>
                  <a:cubicBezTo>
                    <a:pt x="1" y="906"/>
                    <a:pt x="85" y="1131"/>
                    <a:pt x="225" y="1356"/>
                  </a:cubicBezTo>
                  <a:cubicBezTo>
                    <a:pt x="646" y="1945"/>
                    <a:pt x="1461" y="2956"/>
                    <a:pt x="2078" y="3433"/>
                  </a:cubicBezTo>
                  <a:cubicBezTo>
                    <a:pt x="2247" y="3573"/>
                    <a:pt x="2499" y="3658"/>
                    <a:pt x="2752" y="3770"/>
                  </a:cubicBezTo>
                  <a:cubicBezTo>
                    <a:pt x="3173" y="3910"/>
                    <a:pt x="3650" y="4023"/>
                    <a:pt x="4128" y="4135"/>
                  </a:cubicBezTo>
                  <a:cubicBezTo>
                    <a:pt x="4577" y="4275"/>
                    <a:pt x="4998" y="4388"/>
                    <a:pt x="5251" y="4528"/>
                  </a:cubicBezTo>
                  <a:cubicBezTo>
                    <a:pt x="5728" y="4753"/>
                    <a:pt x="6261" y="4977"/>
                    <a:pt x="6879" y="4977"/>
                  </a:cubicBezTo>
                  <a:cubicBezTo>
                    <a:pt x="7328" y="4977"/>
                    <a:pt x="7805" y="4837"/>
                    <a:pt x="8311" y="4500"/>
                  </a:cubicBezTo>
                  <a:cubicBezTo>
                    <a:pt x="8535" y="4360"/>
                    <a:pt x="8676" y="4163"/>
                    <a:pt x="8760" y="3938"/>
                  </a:cubicBezTo>
                  <a:cubicBezTo>
                    <a:pt x="8816" y="3854"/>
                    <a:pt x="8788" y="3742"/>
                    <a:pt x="8732" y="3686"/>
                  </a:cubicBezTo>
                  <a:cubicBezTo>
                    <a:pt x="8696" y="3631"/>
                    <a:pt x="8636" y="3600"/>
                    <a:pt x="8576" y="3600"/>
                  </a:cubicBezTo>
                  <a:cubicBezTo>
                    <a:pt x="8542" y="3600"/>
                    <a:pt x="8509" y="3610"/>
                    <a:pt x="8479" y="3630"/>
                  </a:cubicBezTo>
                  <a:cubicBezTo>
                    <a:pt x="8114" y="3742"/>
                    <a:pt x="7721" y="3854"/>
                    <a:pt x="7412" y="3910"/>
                  </a:cubicBezTo>
                  <a:cubicBezTo>
                    <a:pt x="7300" y="3938"/>
                    <a:pt x="7160" y="3938"/>
                    <a:pt x="7019" y="3938"/>
                  </a:cubicBezTo>
                  <a:cubicBezTo>
                    <a:pt x="6037" y="3938"/>
                    <a:pt x="4437" y="3489"/>
                    <a:pt x="3061" y="2759"/>
                  </a:cubicBezTo>
                  <a:cubicBezTo>
                    <a:pt x="1994" y="2198"/>
                    <a:pt x="1011" y="850"/>
                    <a:pt x="534" y="120"/>
                  </a:cubicBezTo>
                  <a:cubicBezTo>
                    <a:pt x="511" y="51"/>
                    <a:pt x="450" y="1"/>
                    <a:pt x="3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4224;p64">
              <a:extLst>
                <a:ext uri="{FF2B5EF4-FFF2-40B4-BE49-F238E27FC236}">
                  <a16:creationId xmlns:a16="http://schemas.microsoft.com/office/drawing/2014/main" id="{689E732E-7FD6-D57C-EE48-899E7C5AB642}"/>
                </a:ext>
              </a:extLst>
            </p:cNvPr>
            <p:cNvSpPr/>
            <p:nvPr/>
          </p:nvSpPr>
          <p:spPr>
            <a:xfrm>
              <a:off x="3328500" y="5107575"/>
              <a:ext cx="230250" cy="130200"/>
            </a:xfrm>
            <a:custGeom>
              <a:avLst/>
              <a:gdLst/>
              <a:ahLst/>
              <a:cxnLst/>
              <a:rect l="l" t="t" r="r" b="b"/>
              <a:pathLst>
                <a:path w="9210" h="5208" extrusionOk="0">
                  <a:moveTo>
                    <a:pt x="6631" y="0"/>
                  </a:moveTo>
                  <a:cubicBezTo>
                    <a:pt x="5822" y="0"/>
                    <a:pt x="5054" y="61"/>
                    <a:pt x="5054" y="61"/>
                  </a:cubicBezTo>
                  <a:cubicBezTo>
                    <a:pt x="3882" y="1159"/>
                    <a:pt x="2352" y="1350"/>
                    <a:pt x="1430" y="1350"/>
                  </a:cubicBezTo>
                  <a:cubicBezTo>
                    <a:pt x="938" y="1350"/>
                    <a:pt x="618" y="1296"/>
                    <a:pt x="618" y="1296"/>
                  </a:cubicBezTo>
                  <a:lnTo>
                    <a:pt x="618" y="1296"/>
                  </a:lnTo>
                  <a:cubicBezTo>
                    <a:pt x="618" y="1296"/>
                    <a:pt x="1" y="4047"/>
                    <a:pt x="1068" y="4777"/>
                  </a:cubicBezTo>
                  <a:cubicBezTo>
                    <a:pt x="1526" y="5091"/>
                    <a:pt x="1963" y="5208"/>
                    <a:pt x="2376" y="5208"/>
                  </a:cubicBezTo>
                  <a:cubicBezTo>
                    <a:pt x="2923" y="5208"/>
                    <a:pt x="3427" y="5002"/>
                    <a:pt x="3875" y="4777"/>
                  </a:cubicBezTo>
                  <a:cubicBezTo>
                    <a:pt x="4661" y="4384"/>
                    <a:pt x="6458" y="4160"/>
                    <a:pt x="7019" y="3711"/>
                  </a:cubicBezTo>
                  <a:cubicBezTo>
                    <a:pt x="7581" y="3261"/>
                    <a:pt x="8423" y="2251"/>
                    <a:pt x="8816" y="1689"/>
                  </a:cubicBezTo>
                  <a:cubicBezTo>
                    <a:pt x="9209" y="1128"/>
                    <a:pt x="8985" y="342"/>
                    <a:pt x="8086" y="117"/>
                  </a:cubicBezTo>
                  <a:cubicBezTo>
                    <a:pt x="7727" y="27"/>
                    <a:pt x="7170" y="0"/>
                    <a:pt x="66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4225;p64">
              <a:extLst>
                <a:ext uri="{FF2B5EF4-FFF2-40B4-BE49-F238E27FC236}">
                  <a16:creationId xmlns:a16="http://schemas.microsoft.com/office/drawing/2014/main" id="{3F86D97E-1CCE-38FB-DC96-865C4709C2CD}"/>
                </a:ext>
              </a:extLst>
            </p:cNvPr>
            <p:cNvSpPr/>
            <p:nvPr/>
          </p:nvSpPr>
          <p:spPr>
            <a:xfrm>
              <a:off x="3333425" y="5102075"/>
              <a:ext cx="226025" cy="141800"/>
            </a:xfrm>
            <a:custGeom>
              <a:avLst/>
              <a:gdLst/>
              <a:ahLst/>
              <a:cxnLst/>
              <a:rect l="l" t="t" r="r" b="b"/>
              <a:pathLst>
                <a:path w="9041" h="5672" extrusionOk="0">
                  <a:moveTo>
                    <a:pt x="6429" y="449"/>
                  </a:moveTo>
                  <a:cubicBezTo>
                    <a:pt x="6963" y="449"/>
                    <a:pt x="7524" y="477"/>
                    <a:pt x="7833" y="562"/>
                  </a:cubicBezTo>
                  <a:cubicBezTo>
                    <a:pt x="8114" y="618"/>
                    <a:pt x="8282" y="758"/>
                    <a:pt x="8423" y="898"/>
                  </a:cubicBezTo>
                  <a:cubicBezTo>
                    <a:pt x="8535" y="1011"/>
                    <a:pt x="8591" y="1179"/>
                    <a:pt x="8591" y="1348"/>
                  </a:cubicBezTo>
                  <a:cubicBezTo>
                    <a:pt x="8591" y="1488"/>
                    <a:pt x="8535" y="1628"/>
                    <a:pt x="8451" y="1769"/>
                  </a:cubicBezTo>
                  <a:cubicBezTo>
                    <a:pt x="8058" y="2330"/>
                    <a:pt x="7215" y="3341"/>
                    <a:pt x="6682" y="3762"/>
                  </a:cubicBezTo>
                  <a:cubicBezTo>
                    <a:pt x="6570" y="3846"/>
                    <a:pt x="6373" y="3931"/>
                    <a:pt x="6121" y="4015"/>
                  </a:cubicBezTo>
                  <a:cubicBezTo>
                    <a:pt x="5756" y="4155"/>
                    <a:pt x="5278" y="4267"/>
                    <a:pt x="4801" y="4380"/>
                  </a:cubicBezTo>
                  <a:cubicBezTo>
                    <a:pt x="4352" y="4520"/>
                    <a:pt x="3903" y="4632"/>
                    <a:pt x="3566" y="4801"/>
                  </a:cubicBezTo>
                  <a:cubicBezTo>
                    <a:pt x="3145" y="5025"/>
                    <a:pt x="2667" y="5194"/>
                    <a:pt x="2190" y="5194"/>
                  </a:cubicBezTo>
                  <a:cubicBezTo>
                    <a:pt x="1797" y="5194"/>
                    <a:pt x="1432" y="5110"/>
                    <a:pt x="1011" y="4801"/>
                  </a:cubicBezTo>
                  <a:cubicBezTo>
                    <a:pt x="814" y="4689"/>
                    <a:pt x="674" y="4464"/>
                    <a:pt x="590" y="4155"/>
                  </a:cubicBezTo>
                  <a:cubicBezTo>
                    <a:pt x="506" y="3874"/>
                    <a:pt x="478" y="3509"/>
                    <a:pt x="478" y="3173"/>
                  </a:cubicBezTo>
                  <a:cubicBezTo>
                    <a:pt x="478" y="2751"/>
                    <a:pt x="506" y="2358"/>
                    <a:pt x="562" y="2050"/>
                  </a:cubicBezTo>
                  <a:cubicBezTo>
                    <a:pt x="584" y="1938"/>
                    <a:pt x="589" y="1843"/>
                    <a:pt x="604" y="1767"/>
                  </a:cubicBezTo>
                  <a:lnTo>
                    <a:pt x="604" y="1767"/>
                  </a:lnTo>
                  <a:cubicBezTo>
                    <a:pt x="756" y="1782"/>
                    <a:pt x="973" y="1797"/>
                    <a:pt x="1236" y="1797"/>
                  </a:cubicBezTo>
                  <a:cubicBezTo>
                    <a:pt x="2175" y="1797"/>
                    <a:pt x="3739" y="1607"/>
                    <a:pt x="4966" y="504"/>
                  </a:cubicBezTo>
                  <a:lnTo>
                    <a:pt x="4966" y="504"/>
                  </a:lnTo>
                  <a:cubicBezTo>
                    <a:pt x="5049" y="501"/>
                    <a:pt x="5190" y="495"/>
                    <a:pt x="5363" y="477"/>
                  </a:cubicBezTo>
                  <a:cubicBezTo>
                    <a:pt x="5643" y="477"/>
                    <a:pt x="6036" y="449"/>
                    <a:pt x="6429" y="449"/>
                  </a:cubicBezTo>
                  <a:close/>
                  <a:moveTo>
                    <a:pt x="6429" y="0"/>
                  </a:moveTo>
                  <a:cubicBezTo>
                    <a:pt x="5615" y="0"/>
                    <a:pt x="4857" y="56"/>
                    <a:pt x="4829" y="56"/>
                  </a:cubicBezTo>
                  <a:cubicBezTo>
                    <a:pt x="4801" y="56"/>
                    <a:pt x="4745" y="84"/>
                    <a:pt x="4689" y="112"/>
                  </a:cubicBezTo>
                  <a:cubicBezTo>
                    <a:pt x="3594" y="1151"/>
                    <a:pt x="2134" y="1348"/>
                    <a:pt x="1236" y="1348"/>
                  </a:cubicBezTo>
                  <a:cubicBezTo>
                    <a:pt x="983" y="1348"/>
                    <a:pt x="786" y="1320"/>
                    <a:pt x="674" y="1320"/>
                  </a:cubicBezTo>
                  <a:cubicBezTo>
                    <a:pt x="590" y="1320"/>
                    <a:pt x="534" y="1292"/>
                    <a:pt x="506" y="1292"/>
                  </a:cubicBezTo>
                  <a:lnTo>
                    <a:pt x="449" y="1292"/>
                  </a:lnTo>
                  <a:cubicBezTo>
                    <a:pt x="435" y="1288"/>
                    <a:pt x="420" y="1286"/>
                    <a:pt x="405" y="1286"/>
                  </a:cubicBezTo>
                  <a:cubicBezTo>
                    <a:pt x="309" y="1286"/>
                    <a:pt x="221" y="1362"/>
                    <a:pt x="197" y="1460"/>
                  </a:cubicBezTo>
                  <a:cubicBezTo>
                    <a:pt x="197" y="1488"/>
                    <a:pt x="0" y="2274"/>
                    <a:pt x="0" y="3173"/>
                  </a:cubicBezTo>
                  <a:cubicBezTo>
                    <a:pt x="0" y="3538"/>
                    <a:pt x="28" y="3931"/>
                    <a:pt x="141" y="4296"/>
                  </a:cubicBezTo>
                  <a:cubicBezTo>
                    <a:pt x="253" y="4660"/>
                    <a:pt x="421" y="4997"/>
                    <a:pt x="730" y="5194"/>
                  </a:cubicBezTo>
                  <a:cubicBezTo>
                    <a:pt x="1236" y="5531"/>
                    <a:pt x="1713" y="5671"/>
                    <a:pt x="2190" y="5671"/>
                  </a:cubicBezTo>
                  <a:cubicBezTo>
                    <a:pt x="2780" y="5671"/>
                    <a:pt x="3313" y="5447"/>
                    <a:pt x="3790" y="5222"/>
                  </a:cubicBezTo>
                  <a:cubicBezTo>
                    <a:pt x="4127" y="5025"/>
                    <a:pt x="4773" y="4885"/>
                    <a:pt x="5391" y="4717"/>
                  </a:cubicBezTo>
                  <a:cubicBezTo>
                    <a:pt x="5699" y="4632"/>
                    <a:pt x="6008" y="4548"/>
                    <a:pt x="6289" y="4464"/>
                  </a:cubicBezTo>
                  <a:cubicBezTo>
                    <a:pt x="6570" y="4352"/>
                    <a:pt x="6794" y="4267"/>
                    <a:pt x="6963" y="4127"/>
                  </a:cubicBezTo>
                  <a:cubicBezTo>
                    <a:pt x="7580" y="3650"/>
                    <a:pt x="8423" y="2639"/>
                    <a:pt x="8816" y="2050"/>
                  </a:cubicBezTo>
                  <a:cubicBezTo>
                    <a:pt x="8956" y="1825"/>
                    <a:pt x="9040" y="1600"/>
                    <a:pt x="9040" y="1348"/>
                  </a:cubicBezTo>
                  <a:cubicBezTo>
                    <a:pt x="9040" y="1067"/>
                    <a:pt x="8956" y="814"/>
                    <a:pt x="8760" y="590"/>
                  </a:cubicBezTo>
                  <a:cubicBezTo>
                    <a:pt x="8591" y="365"/>
                    <a:pt x="8310" y="197"/>
                    <a:pt x="7945" y="112"/>
                  </a:cubicBezTo>
                  <a:cubicBezTo>
                    <a:pt x="7552" y="0"/>
                    <a:pt x="6991" y="0"/>
                    <a:pt x="64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4226;p64">
              <a:extLst>
                <a:ext uri="{FF2B5EF4-FFF2-40B4-BE49-F238E27FC236}">
                  <a16:creationId xmlns:a16="http://schemas.microsoft.com/office/drawing/2014/main" id="{2DC484C6-4876-8C3F-648D-78844E0D204E}"/>
                </a:ext>
              </a:extLst>
            </p:cNvPr>
            <p:cNvSpPr/>
            <p:nvPr/>
          </p:nvSpPr>
          <p:spPr>
            <a:xfrm>
              <a:off x="3345350" y="5125225"/>
              <a:ext cx="209875" cy="112550"/>
            </a:xfrm>
            <a:custGeom>
              <a:avLst/>
              <a:gdLst/>
              <a:ahLst/>
              <a:cxnLst/>
              <a:rect l="l" t="t" r="r" b="b"/>
              <a:pathLst>
                <a:path w="8395" h="4502" extrusionOk="0">
                  <a:moveTo>
                    <a:pt x="8226" y="1"/>
                  </a:moveTo>
                  <a:lnTo>
                    <a:pt x="8226" y="1"/>
                  </a:lnTo>
                  <a:cubicBezTo>
                    <a:pt x="7749" y="759"/>
                    <a:pt x="6767" y="2134"/>
                    <a:pt x="5615" y="2724"/>
                  </a:cubicBezTo>
                  <a:cubicBezTo>
                    <a:pt x="4197" y="3457"/>
                    <a:pt x="2609" y="3935"/>
                    <a:pt x="1555" y="3935"/>
                  </a:cubicBezTo>
                  <a:cubicBezTo>
                    <a:pt x="1399" y="3935"/>
                    <a:pt x="1254" y="3925"/>
                    <a:pt x="1124" y="3903"/>
                  </a:cubicBezTo>
                  <a:cubicBezTo>
                    <a:pt x="787" y="3847"/>
                    <a:pt x="394" y="3734"/>
                    <a:pt x="1" y="3594"/>
                  </a:cubicBezTo>
                  <a:lnTo>
                    <a:pt x="1" y="3594"/>
                  </a:lnTo>
                  <a:cubicBezTo>
                    <a:pt x="113" y="3791"/>
                    <a:pt x="225" y="3959"/>
                    <a:pt x="394" y="4071"/>
                  </a:cubicBezTo>
                  <a:cubicBezTo>
                    <a:pt x="852" y="4385"/>
                    <a:pt x="1289" y="4502"/>
                    <a:pt x="1702" y="4502"/>
                  </a:cubicBezTo>
                  <a:cubicBezTo>
                    <a:pt x="2249" y="4502"/>
                    <a:pt x="2753" y="4296"/>
                    <a:pt x="3201" y="4071"/>
                  </a:cubicBezTo>
                  <a:cubicBezTo>
                    <a:pt x="3987" y="3678"/>
                    <a:pt x="5784" y="3454"/>
                    <a:pt x="6345" y="3005"/>
                  </a:cubicBezTo>
                  <a:cubicBezTo>
                    <a:pt x="6907" y="2555"/>
                    <a:pt x="7749" y="1545"/>
                    <a:pt x="8142" y="983"/>
                  </a:cubicBezTo>
                  <a:cubicBezTo>
                    <a:pt x="8367" y="674"/>
                    <a:pt x="8395" y="309"/>
                    <a:pt x="82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4227;p64">
              <a:extLst>
                <a:ext uri="{FF2B5EF4-FFF2-40B4-BE49-F238E27FC236}">
                  <a16:creationId xmlns:a16="http://schemas.microsoft.com/office/drawing/2014/main" id="{5C10C50B-5079-7297-F3F1-4614B6266D73}"/>
                </a:ext>
              </a:extLst>
            </p:cNvPr>
            <p:cNvSpPr/>
            <p:nvPr/>
          </p:nvSpPr>
          <p:spPr>
            <a:xfrm>
              <a:off x="3339025" y="5119425"/>
              <a:ext cx="220425" cy="124450"/>
            </a:xfrm>
            <a:custGeom>
              <a:avLst/>
              <a:gdLst/>
              <a:ahLst/>
              <a:cxnLst/>
              <a:rect l="l" t="t" r="r" b="b"/>
              <a:pathLst>
                <a:path w="8817" h="4978" extrusionOk="0">
                  <a:moveTo>
                    <a:pt x="8293" y="934"/>
                  </a:moveTo>
                  <a:cubicBezTo>
                    <a:pt x="8277" y="981"/>
                    <a:pt x="8255" y="1028"/>
                    <a:pt x="8227" y="1075"/>
                  </a:cubicBezTo>
                  <a:cubicBezTo>
                    <a:pt x="7834" y="1636"/>
                    <a:pt x="6991" y="2647"/>
                    <a:pt x="6458" y="3068"/>
                  </a:cubicBezTo>
                  <a:cubicBezTo>
                    <a:pt x="6346" y="3152"/>
                    <a:pt x="6149" y="3237"/>
                    <a:pt x="5897" y="3321"/>
                  </a:cubicBezTo>
                  <a:cubicBezTo>
                    <a:pt x="5707" y="3394"/>
                    <a:pt x="5487" y="3459"/>
                    <a:pt x="5253" y="3521"/>
                  </a:cubicBezTo>
                  <a:lnTo>
                    <a:pt x="5253" y="3521"/>
                  </a:lnTo>
                  <a:cubicBezTo>
                    <a:pt x="5497" y="3414"/>
                    <a:pt x="5741" y="3300"/>
                    <a:pt x="5981" y="3180"/>
                  </a:cubicBezTo>
                  <a:cubicBezTo>
                    <a:pt x="6946" y="2676"/>
                    <a:pt x="7757" y="1708"/>
                    <a:pt x="8293" y="934"/>
                  </a:cubicBezTo>
                  <a:close/>
                  <a:moveTo>
                    <a:pt x="2999" y="4270"/>
                  </a:moveTo>
                  <a:lnTo>
                    <a:pt x="2999" y="4270"/>
                  </a:lnTo>
                  <a:cubicBezTo>
                    <a:pt x="2670" y="4408"/>
                    <a:pt x="2318" y="4500"/>
                    <a:pt x="1966" y="4500"/>
                  </a:cubicBezTo>
                  <a:cubicBezTo>
                    <a:pt x="1712" y="4500"/>
                    <a:pt x="1470" y="4465"/>
                    <a:pt x="1216" y="4356"/>
                  </a:cubicBezTo>
                  <a:lnTo>
                    <a:pt x="1216" y="4356"/>
                  </a:lnTo>
                  <a:cubicBezTo>
                    <a:pt x="1261" y="4367"/>
                    <a:pt x="1305" y="4378"/>
                    <a:pt x="1348" y="4388"/>
                  </a:cubicBezTo>
                  <a:cubicBezTo>
                    <a:pt x="1489" y="4388"/>
                    <a:pt x="1629" y="4416"/>
                    <a:pt x="1798" y="4416"/>
                  </a:cubicBezTo>
                  <a:cubicBezTo>
                    <a:pt x="2156" y="4416"/>
                    <a:pt x="2563" y="4364"/>
                    <a:pt x="2999" y="4270"/>
                  </a:cubicBezTo>
                  <a:close/>
                  <a:moveTo>
                    <a:pt x="8453" y="1"/>
                  </a:moveTo>
                  <a:cubicBezTo>
                    <a:pt x="8375" y="1"/>
                    <a:pt x="8329" y="51"/>
                    <a:pt x="8283" y="120"/>
                  </a:cubicBezTo>
                  <a:cubicBezTo>
                    <a:pt x="7806" y="850"/>
                    <a:pt x="6851" y="2198"/>
                    <a:pt x="5756" y="2759"/>
                  </a:cubicBezTo>
                  <a:cubicBezTo>
                    <a:pt x="4381" y="3489"/>
                    <a:pt x="2808" y="3938"/>
                    <a:pt x="1798" y="3938"/>
                  </a:cubicBezTo>
                  <a:cubicBezTo>
                    <a:pt x="1657" y="3938"/>
                    <a:pt x="1517" y="3938"/>
                    <a:pt x="1405" y="3910"/>
                  </a:cubicBezTo>
                  <a:cubicBezTo>
                    <a:pt x="1096" y="3854"/>
                    <a:pt x="703" y="3742"/>
                    <a:pt x="338" y="3630"/>
                  </a:cubicBezTo>
                  <a:cubicBezTo>
                    <a:pt x="308" y="3610"/>
                    <a:pt x="275" y="3600"/>
                    <a:pt x="241" y="3600"/>
                  </a:cubicBezTo>
                  <a:cubicBezTo>
                    <a:pt x="181" y="3600"/>
                    <a:pt x="121" y="3631"/>
                    <a:pt x="85" y="3686"/>
                  </a:cubicBezTo>
                  <a:cubicBezTo>
                    <a:pt x="29" y="3742"/>
                    <a:pt x="1" y="3854"/>
                    <a:pt x="57" y="3938"/>
                  </a:cubicBezTo>
                  <a:cubicBezTo>
                    <a:pt x="169" y="4163"/>
                    <a:pt x="310" y="4360"/>
                    <a:pt x="506" y="4500"/>
                  </a:cubicBezTo>
                  <a:cubicBezTo>
                    <a:pt x="1012" y="4837"/>
                    <a:pt x="1489" y="4977"/>
                    <a:pt x="1966" y="4977"/>
                  </a:cubicBezTo>
                  <a:cubicBezTo>
                    <a:pt x="2556" y="4977"/>
                    <a:pt x="3089" y="4753"/>
                    <a:pt x="3566" y="4528"/>
                  </a:cubicBezTo>
                  <a:cubicBezTo>
                    <a:pt x="3903" y="4331"/>
                    <a:pt x="4549" y="4191"/>
                    <a:pt x="5167" y="4023"/>
                  </a:cubicBezTo>
                  <a:cubicBezTo>
                    <a:pt x="5475" y="3938"/>
                    <a:pt x="5784" y="3854"/>
                    <a:pt x="6065" y="3770"/>
                  </a:cubicBezTo>
                  <a:cubicBezTo>
                    <a:pt x="6346" y="3658"/>
                    <a:pt x="6570" y="3573"/>
                    <a:pt x="6739" y="3433"/>
                  </a:cubicBezTo>
                  <a:cubicBezTo>
                    <a:pt x="7356" y="2956"/>
                    <a:pt x="8199" y="1945"/>
                    <a:pt x="8592" y="1356"/>
                  </a:cubicBezTo>
                  <a:cubicBezTo>
                    <a:pt x="8732" y="1131"/>
                    <a:pt x="8816" y="906"/>
                    <a:pt x="8816" y="654"/>
                  </a:cubicBezTo>
                  <a:cubicBezTo>
                    <a:pt x="8816" y="485"/>
                    <a:pt x="8788" y="289"/>
                    <a:pt x="8704" y="120"/>
                  </a:cubicBezTo>
                  <a:cubicBezTo>
                    <a:pt x="8648" y="36"/>
                    <a:pt x="8592" y="8"/>
                    <a:pt x="8508" y="8"/>
                  </a:cubicBezTo>
                  <a:cubicBezTo>
                    <a:pt x="8488" y="3"/>
                    <a:pt x="8469" y="1"/>
                    <a:pt x="84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4228;p64">
              <a:extLst>
                <a:ext uri="{FF2B5EF4-FFF2-40B4-BE49-F238E27FC236}">
                  <a16:creationId xmlns:a16="http://schemas.microsoft.com/office/drawing/2014/main" id="{E2995832-CD1C-11F7-1DA2-A887B8884583}"/>
                </a:ext>
              </a:extLst>
            </p:cNvPr>
            <p:cNvSpPr/>
            <p:nvPr/>
          </p:nvSpPr>
          <p:spPr>
            <a:xfrm>
              <a:off x="2910200" y="3517250"/>
              <a:ext cx="615550" cy="1665775"/>
            </a:xfrm>
            <a:custGeom>
              <a:avLst/>
              <a:gdLst/>
              <a:ahLst/>
              <a:cxnLst/>
              <a:rect l="l" t="t" r="r" b="b"/>
              <a:pathLst>
                <a:path w="24622" h="66631" extrusionOk="0">
                  <a:moveTo>
                    <a:pt x="23078" y="0"/>
                  </a:moveTo>
                  <a:cubicBezTo>
                    <a:pt x="23078" y="0"/>
                    <a:pt x="17443" y="2118"/>
                    <a:pt x="10088" y="2118"/>
                  </a:cubicBezTo>
                  <a:cubicBezTo>
                    <a:pt x="8012" y="2118"/>
                    <a:pt x="5799" y="1949"/>
                    <a:pt x="3538" y="1516"/>
                  </a:cubicBezTo>
                  <a:cubicBezTo>
                    <a:pt x="3538" y="1516"/>
                    <a:pt x="3088" y="6738"/>
                    <a:pt x="3032" y="9097"/>
                  </a:cubicBezTo>
                  <a:cubicBezTo>
                    <a:pt x="2976" y="11483"/>
                    <a:pt x="3313" y="13673"/>
                    <a:pt x="3313" y="13673"/>
                  </a:cubicBezTo>
                  <a:lnTo>
                    <a:pt x="2190" y="35290"/>
                  </a:lnTo>
                  <a:cubicBezTo>
                    <a:pt x="2190" y="35290"/>
                    <a:pt x="506" y="49187"/>
                    <a:pt x="506" y="51939"/>
                  </a:cubicBezTo>
                  <a:cubicBezTo>
                    <a:pt x="506" y="54690"/>
                    <a:pt x="730" y="61905"/>
                    <a:pt x="730" y="61905"/>
                  </a:cubicBezTo>
                  <a:cubicBezTo>
                    <a:pt x="730" y="61905"/>
                    <a:pt x="112" y="63140"/>
                    <a:pt x="56" y="63421"/>
                  </a:cubicBezTo>
                  <a:cubicBezTo>
                    <a:pt x="0" y="63702"/>
                    <a:pt x="169" y="65386"/>
                    <a:pt x="169" y="65386"/>
                  </a:cubicBezTo>
                  <a:cubicBezTo>
                    <a:pt x="169" y="65386"/>
                    <a:pt x="1629" y="66285"/>
                    <a:pt x="3032" y="66397"/>
                  </a:cubicBezTo>
                  <a:cubicBezTo>
                    <a:pt x="3106" y="66403"/>
                    <a:pt x="3177" y="66406"/>
                    <a:pt x="3245" y="66406"/>
                  </a:cubicBezTo>
                  <a:cubicBezTo>
                    <a:pt x="4482" y="66406"/>
                    <a:pt x="4891" y="65490"/>
                    <a:pt x="4997" y="65330"/>
                  </a:cubicBezTo>
                  <a:cubicBezTo>
                    <a:pt x="5110" y="65162"/>
                    <a:pt x="5334" y="62860"/>
                    <a:pt x="5391" y="62074"/>
                  </a:cubicBezTo>
                  <a:cubicBezTo>
                    <a:pt x="5447" y="61287"/>
                    <a:pt x="5334" y="60108"/>
                    <a:pt x="5334" y="60108"/>
                  </a:cubicBezTo>
                  <a:cubicBezTo>
                    <a:pt x="5334" y="60108"/>
                    <a:pt x="7833" y="48008"/>
                    <a:pt x="9012" y="43881"/>
                  </a:cubicBezTo>
                  <a:cubicBezTo>
                    <a:pt x="10191" y="39782"/>
                    <a:pt x="12325" y="28637"/>
                    <a:pt x="12437" y="27177"/>
                  </a:cubicBezTo>
                  <a:cubicBezTo>
                    <a:pt x="12550" y="25717"/>
                    <a:pt x="13841" y="18895"/>
                    <a:pt x="13841" y="18895"/>
                  </a:cubicBezTo>
                  <a:cubicBezTo>
                    <a:pt x="13841" y="18895"/>
                    <a:pt x="14964" y="31107"/>
                    <a:pt x="15245" y="33409"/>
                  </a:cubicBezTo>
                  <a:cubicBezTo>
                    <a:pt x="15526" y="35739"/>
                    <a:pt x="14852" y="42140"/>
                    <a:pt x="14852" y="45566"/>
                  </a:cubicBezTo>
                  <a:cubicBezTo>
                    <a:pt x="14852" y="49019"/>
                    <a:pt x="16901" y="62410"/>
                    <a:pt x="16901" y="62410"/>
                  </a:cubicBezTo>
                  <a:cubicBezTo>
                    <a:pt x="16901" y="62410"/>
                    <a:pt x="16901" y="64067"/>
                    <a:pt x="17013" y="64516"/>
                  </a:cubicBezTo>
                  <a:cubicBezTo>
                    <a:pt x="17126" y="64965"/>
                    <a:pt x="17800" y="66509"/>
                    <a:pt x="17800" y="66509"/>
                  </a:cubicBezTo>
                  <a:cubicBezTo>
                    <a:pt x="17800" y="66509"/>
                    <a:pt x="18396" y="66631"/>
                    <a:pt x="19043" y="66631"/>
                  </a:cubicBezTo>
                  <a:cubicBezTo>
                    <a:pt x="19474" y="66631"/>
                    <a:pt x="19928" y="66577"/>
                    <a:pt x="20242" y="66397"/>
                  </a:cubicBezTo>
                  <a:cubicBezTo>
                    <a:pt x="21028" y="65948"/>
                    <a:pt x="22235" y="65190"/>
                    <a:pt x="22348" y="63842"/>
                  </a:cubicBezTo>
                  <a:cubicBezTo>
                    <a:pt x="22460" y="62495"/>
                    <a:pt x="21955" y="59800"/>
                    <a:pt x="21842" y="59041"/>
                  </a:cubicBezTo>
                  <a:cubicBezTo>
                    <a:pt x="21730" y="58255"/>
                    <a:pt x="23751" y="43235"/>
                    <a:pt x="23751" y="37901"/>
                  </a:cubicBezTo>
                  <a:cubicBezTo>
                    <a:pt x="23751" y="32567"/>
                    <a:pt x="24622" y="21000"/>
                    <a:pt x="24622" y="18558"/>
                  </a:cubicBezTo>
                  <a:cubicBezTo>
                    <a:pt x="24622" y="16115"/>
                    <a:pt x="24088" y="7889"/>
                    <a:pt x="24088" y="7889"/>
                  </a:cubicBezTo>
                  <a:lnTo>
                    <a:pt x="2307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4229;p64">
              <a:extLst>
                <a:ext uri="{FF2B5EF4-FFF2-40B4-BE49-F238E27FC236}">
                  <a16:creationId xmlns:a16="http://schemas.microsoft.com/office/drawing/2014/main" id="{868DEEF4-27BF-5D93-4574-140D84F6FAE5}"/>
                </a:ext>
              </a:extLst>
            </p:cNvPr>
            <p:cNvSpPr/>
            <p:nvPr/>
          </p:nvSpPr>
          <p:spPr>
            <a:xfrm>
              <a:off x="2905275" y="3511100"/>
              <a:ext cx="626800" cy="1678025"/>
            </a:xfrm>
            <a:custGeom>
              <a:avLst/>
              <a:gdLst/>
              <a:ahLst/>
              <a:cxnLst/>
              <a:rect l="l" t="t" r="r" b="b"/>
              <a:pathLst>
                <a:path w="25072" h="67121" extrusionOk="0">
                  <a:moveTo>
                    <a:pt x="23084" y="546"/>
                  </a:moveTo>
                  <a:lnTo>
                    <a:pt x="24033" y="8163"/>
                  </a:lnTo>
                  <a:lnTo>
                    <a:pt x="24034" y="8163"/>
                  </a:lnTo>
                  <a:lnTo>
                    <a:pt x="24034" y="8163"/>
                  </a:lnTo>
                  <a:cubicBezTo>
                    <a:pt x="24041" y="8282"/>
                    <a:pt x="24068" y="8774"/>
                    <a:pt x="24117" y="9455"/>
                  </a:cubicBezTo>
                  <a:cubicBezTo>
                    <a:pt x="24285" y="11897"/>
                    <a:pt x="24594" y="16979"/>
                    <a:pt x="24594" y="18804"/>
                  </a:cubicBezTo>
                  <a:cubicBezTo>
                    <a:pt x="24594" y="20011"/>
                    <a:pt x="24370" y="23520"/>
                    <a:pt x="24145" y="27395"/>
                  </a:cubicBezTo>
                  <a:cubicBezTo>
                    <a:pt x="23920" y="31241"/>
                    <a:pt x="23696" y="35480"/>
                    <a:pt x="23696" y="38147"/>
                  </a:cubicBezTo>
                  <a:cubicBezTo>
                    <a:pt x="23696" y="40730"/>
                    <a:pt x="23247" y="45615"/>
                    <a:pt x="22769" y="50023"/>
                  </a:cubicBezTo>
                  <a:cubicBezTo>
                    <a:pt x="22517" y="52241"/>
                    <a:pt x="22292" y="54346"/>
                    <a:pt x="22095" y="55975"/>
                  </a:cubicBezTo>
                  <a:cubicBezTo>
                    <a:pt x="22011" y="56789"/>
                    <a:pt x="21955" y="57491"/>
                    <a:pt x="21899" y="58052"/>
                  </a:cubicBezTo>
                  <a:cubicBezTo>
                    <a:pt x="21843" y="58586"/>
                    <a:pt x="21815" y="58979"/>
                    <a:pt x="21815" y="59175"/>
                  </a:cubicBezTo>
                  <a:cubicBezTo>
                    <a:pt x="21815" y="59231"/>
                    <a:pt x="21815" y="59259"/>
                    <a:pt x="21815" y="59316"/>
                  </a:cubicBezTo>
                  <a:cubicBezTo>
                    <a:pt x="21871" y="59681"/>
                    <a:pt x="22011" y="60410"/>
                    <a:pt x="22124" y="61225"/>
                  </a:cubicBezTo>
                  <a:cubicBezTo>
                    <a:pt x="22236" y="62067"/>
                    <a:pt x="22348" y="62965"/>
                    <a:pt x="22348" y="63667"/>
                  </a:cubicBezTo>
                  <a:cubicBezTo>
                    <a:pt x="22348" y="63808"/>
                    <a:pt x="22320" y="63948"/>
                    <a:pt x="22320" y="64060"/>
                  </a:cubicBezTo>
                  <a:cubicBezTo>
                    <a:pt x="22264" y="64678"/>
                    <a:pt x="21983" y="65155"/>
                    <a:pt x="21590" y="65548"/>
                  </a:cubicBezTo>
                  <a:cubicBezTo>
                    <a:pt x="21197" y="65913"/>
                    <a:pt x="20720" y="66222"/>
                    <a:pt x="20327" y="66447"/>
                  </a:cubicBezTo>
                  <a:cubicBezTo>
                    <a:pt x="20074" y="66587"/>
                    <a:pt x="19653" y="66643"/>
                    <a:pt x="19260" y="66643"/>
                  </a:cubicBezTo>
                  <a:cubicBezTo>
                    <a:pt x="18923" y="66643"/>
                    <a:pt x="18642" y="66615"/>
                    <a:pt x="18418" y="66587"/>
                  </a:cubicBezTo>
                  <a:cubicBezTo>
                    <a:pt x="18326" y="66564"/>
                    <a:pt x="18234" y="66560"/>
                    <a:pt x="18173" y="66559"/>
                  </a:cubicBezTo>
                  <a:lnTo>
                    <a:pt x="18173" y="66559"/>
                  </a:lnTo>
                  <a:cubicBezTo>
                    <a:pt x="18109" y="66411"/>
                    <a:pt x="17989" y="66133"/>
                    <a:pt x="17856" y="65829"/>
                  </a:cubicBezTo>
                  <a:cubicBezTo>
                    <a:pt x="17688" y="65408"/>
                    <a:pt x="17491" y="64874"/>
                    <a:pt x="17435" y="64706"/>
                  </a:cubicBezTo>
                  <a:cubicBezTo>
                    <a:pt x="17435" y="64622"/>
                    <a:pt x="17407" y="64425"/>
                    <a:pt x="17379" y="64229"/>
                  </a:cubicBezTo>
                  <a:cubicBezTo>
                    <a:pt x="17379" y="63892"/>
                    <a:pt x="17351" y="63499"/>
                    <a:pt x="17351" y="63190"/>
                  </a:cubicBezTo>
                  <a:cubicBezTo>
                    <a:pt x="17351" y="62881"/>
                    <a:pt x="17351" y="62656"/>
                    <a:pt x="17351" y="62656"/>
                  </a:cubicBezTo>
                  <a:lnTo>
                    <a:pt x="17351" y="62600"/>
                  </a:lnTo>
                  <a:cubicBezTo>
                    <a:pt x="17351" y="62600"/>
                    <a:pt x="17210" y="61786"/>
                    <a:pt x="17014" y="60467"/>
                  </a:cubicBezTo>
                  <a:cubicBezTo>
                    <a:pt x="16733" y="58501"/>
                    <a:pt x="16284" y="55497"/>
                    <a:pt x="15919" y="52634"/>
                  </a:cubicBezTo>
                  <a:cubicBezTo>
                    <a:pt x="15554" y="49770"/>
                    <a:pt x="15273" y="47103"/>
                    <a:pt x="15273" y="45812"/>
                  </a:cubicBezTo>
                  <a:cubicBezTo>
                    <a:pt x="15273" y="42976"/>
                    <a:pt x="15751" y="38091"/>
                    <a:pt x="15751" y="35171"/>
                  </a:cubicBezTo>
                  <a:cubicBezTo>
                    <a:pt x="15751" y="34554"/>
                    <a:pt x="15723" y="34048"/>
                    <a:pt x="15694" y="33627"/>
                  </a:cubicBezTo>
                  <a:cubicBezTo>
                    <a:pt x="15554" y="32504"/>
                    <a:pt x="15189" y="28854"/>
                    <a:pt x="14880" y="25514"/>
                  </a:cubicBezTo>
                  <a:cubicBezTo>
                    <a:pt x="14712" y="23857"/>
                    <a:pt x="14571" y="22257"/>
                    <a:pt x="14459" y="21078"/>
                  </a:cubicBezTo>
                  <a:cubicBezTo>
                    <a:pt x="14347" y="19899"/>
                    <a:pt x="14263" y="19113"/>
                    <a:pt x="14263" y="19113"/>
                  </a:cubicBezTo>
                  <a:cubicBezTo>
                    <a:pt x="14263" y="19000"/>
                    <a:pt x="14178" y="18916"/>
                    <a:pt x="14066" y="18916"/>
                  </a:cubicBezTo>
                  <a:cubicBezTo>
                    <a:pt x="13926" y="18916"/>
                    <a:pt x="13842" y="19000"/>
                    <a:pt x="13813" y="19113"/>
                  </a:cubicBezTo>
                  <a:cubicBezTo>
                    <a:pt x="13813" y="19113"/>
                    <a:pt x="13477" y="20797"/>
                    <a:pt x="13140" y="22706"/>
                  </a:cubicBezTo>
                  <a:cubicBezTo>
                    <a:pt x="12803" y="24587"/>
                    <a:pt x="12466" y="26637"/>
                    <a:pt x="12410" y="27395"/>
                  </a:cubicBezTo>
                  <a:cubicBezTo>
                    <a:pt x="12382" y="27731"/>
                    <a:pt x="12213" y="28714"/>
                    <a:pt x="11989" y="30034"/>
                  </a:cubicBezTo>
                  <a:cubicBezTo>
                    <a:pt x="11287" y="33964"/>
                    <a:pt x="9855" y="41011"/>
                    <a:pt x="8985" y="44071"/>
                  </a:cubicBezTo>
                  <a:cubicBezTo>
                    <a:pt x="7777" y="48198"/>
                    <a:pt x="5307" y="60298"/>
                    <a:pt x="5307" y="60298"/>
                  </a:cubicBezTo>
                  <a:lnTo>
                    <a:pt x="5307" y="60354"/>
                  </a:lnTo>
                  <a:cubicBezTo>
                    <a:pt x="5307" y="60354"/>
                    <a:pt x="5335" y="60551"/>
                    <a:pt x="5335" y="60832"/>
                  </a:cubicBezTo>
                  <a:cubicBezTo>
                    <a:pt x="5363" y="61084"/>
                    <a:pt x="5391" y="61449"/>
                    <a:pt x="5391" y="61814"/>
                  </a:cubicBezTo>
                  <a:cubicBezTo>
                    <a:pt x="5391" y="61983"/>
                    <a:pt x="5391" y="62151"/>
                    <a:pt x="5363" y="62291"/>
                  </a:cubicBezTo>
                  <a:cubicBezTo>
                    <a:pt x="5335" y="62685"/>
                    <a:pt x="5279" y="63471"/>
                    <a:pt x="5194" y="64144"/>
                  </a:cubicBezTo>
                  <a:cubicBezTo>
                    <a:pt x="5166" y="64509"/>
                    <a:pt x="5110" y="64818"/>
                    <a:pt x="5082" y="65071"/>
                  </a:cubicBezTo>
                  <a:cubicBezTo>
                    <a:pt x="5054" y="65183"/>
                    <a:pt x="5054" y="65295"/>
                    <a:pt x="5026" y="65380"/>
                  </a:cubicBezTo>
                  <a:lnTo>
                    <a:pt x="4998" y="65464"/>
                  </a:lnTo>
                  <a:lnTo>
                    <a:pt x="5005" y="65468"/>
                  </a:lnTo>
                  <a:lnTo>
                    <a:pt x="5005" y="65468"/>
                  </a:lnTo>
                  <a:cubicBezTo>
                    <a:pt x="4962" y="65536"/>
                    <a:pt x="4931" y="65591"/>
                    <a:pt x="4858" y="65689"/>
                  </a:cubicBezTo>
                  <a:cubicBezTo>
                    <a:pt x="4773" y="65829"/>
                    <a:pt x="4605" y="66025"/>
                    <a:pt x="4380" y="66166"/>
                  </a:cubicBezTo>
                  <a:cubicBezTo>
                    <a:pt x="4156" y="66306"/>
                    <a:pt x="3875" y="66418"/>
                    <a:pt x="3454" y="66418"/>
                  </a:cubicBezTo>
                  <a:lnTo>
                    <a:pt x="3257" y="66418"/>
                  </a:lnTo>
                  <a:cubicBezTo>
                    <a:pt x="2584" y="66362"/>
                    <a:pt x="1910" y="66110"/>
                    <a:pt x="1376" y="65885"/>
                  </a:cubicBezTo>
                  <a:cubicBezTo>
                    <a:pt x="1096" y="65773"/>
                    <a:pt x="871" y="65660"/>
                    <a:pt x="731" y="65576"/>
                  </a:cubicBezTo>
                  <a:cubicBezTo>
                    <a:pt x="661" y="65530"/>
                    <a:pt x="610" y="65502"/>
                    <a:pt x="579" y="65479"/>
                  </a:cubicBezTo>
                  <a:lnTo>
                    <a:pt x="579" y="65479"/>
                  </a:lnTo>
                  <a:cubicBezTo>
                    <a:pt x="568" y="65355"/>
                    <a:pt x="551" y="65153"/>
                    <a:pt x="534" y="64931"/>
                  </a:cubicBezTo>
                  <a:cubicBezTo>
                    <a:pt x="506" y="64566"/>
                    <a:pt x="478" y="64116"/>
                    <a:pt x="478" y="63864"/>
                  </a:cubicBezTo>
                  <a:cubicBezTo>
                    <a:pt x="478" y="63779"/>
                    <a:pt x="478" y="63723"/>
                    <a:pt x="478" y="63695"/>
                  </a:cubicBezTo>
                  <a:cubicBezTo>
                    <a:pt x="478" y="63667"/>
                    <a:pt x="534" y="63555"/>
                    <a:pt x="590" y="63386"/>
                  </a:cubicBezTo>
                  <a:cubicBezTo>
                    <a:pt x="703" y="63162"/>
                    <a:pt x="843" y="62881"/>
                    <a:pt x="955" y="62656"/>
                  </a:cubicBezTo>
                  <a:cubicBezTo>
                    <a:pt x="1039" y="62432"/>
                    <a:pt x="1152" y="62235"/>
                    <a:pt x="1152" y="62235"/>
                  </a:cubicBezTo>
                  <a:lnTo>
                    <a:pt x="1152" y="62123"/>
                  </a:lnTo>
                  <a:cubicBezTo>
                    <a:pt x="1152" y="62123"/>
                    <a:pt x="1152" y="61674"/>
                    <a:pt x="1124" y="60972"/>
                  </a:cubicBezTo>
                  <a:cubicBezTo>
                    <a:pt x="1067" y="58810"/>
                    <a:pt x="927" y="54234"/>
                    <a:pt x="927" y="52185"/>
                  </a:cubicBezTo>
                  <a:cubicBezTo>
                    <a:pt x="927" y="51511"/>
                    <a:pt x="1039" y="50135"/>
                    <a:pt x="1208" y="48423"/>
                  </a:cubicBezTo>
                  <a:cubicBezTo>
                    <a:pt x="1432" y="45896"/>
                    <a:pt x="1797" y="42667"/>
                    <a:pt x="2078" y="40084"/>
                  </a:cubicBezTo>
                  <a:cubicBezTo>
                    <a:pt x="2247" y="38793"/>
                    <a:pt x="2359" y="37670"/>
                    <a:pt x="2471" y="36856"/>
                  </a:cubicBezTo>
                  <a:cubicBezTo>
                    <a:pt x="2555" y="36042"/>
                    <a:pt x="2612" y="35564"/>
                    <a:pt x="2612" y="35564"/>
                  </a:cubicBezTo>
                  <a:lnTo>
                    <a:pt x="2640" y="35536"/>
                  </a:lnTo>
                  <a:lnTo>
                    <a:pt x="3763" y="13919"/>
                  </a:lnTo>
                  <a:lnTo>
                    <a:pt x="3763" y="13863"/>
                  </a:lnTo>
                  <a:cubicBezTo>
                    <a:pt x="3763" y="13863"/>
                    <a:pt x="3735" y="13750"/>
                    <a:pt x="3707" y="13554"/>
                  </a:cubicBezTo>
                  <a:cubicBezTo>
                    <a:pt x="3622" y="12936"/>
                    <a:pt x="3454" y="11504"/>
                    <a:pt x="3454" y="9904"/>
                  </a:cubicBezTo>
                  <a:cubicBezTo>
                    <a:pt x="3454" y="9707"/>
                    <a:pt x="3454" y="9539"/>
                    <a:pt x="3482" y="9371"/>
                  </a:cubicBezTo>
                  <a:cubicBezTo>
                    <a:pt x="3510" y="8191"/>
                    <a:pt x="3622" y="6282"/>
                    <a:pt x="3735" y="4682"/>
                  </a:cubicBezTo>
                  <a:cubicBezTo>
                    <a:pt x="3791" y="3896"/>
                    <a:pt x="3875" y="3166"/>
                    <a:pt x="3903" y="2633"/>
                  </a:cubicBezTo>
                  <a:cubicBezTo>
                    <a:pt x="3930" y="2381"/>
                    <a:pt x="3950" y="2179"/>
                    <a:pt x="3964" y="2034"/>
                  </a:cubicBezTo>
                  <a:lnTo>
                    <a:pt x="3964" y="2034"/>
                  </a:lnTo>
                  <a:cubicBezTo>
                    <a:pt x="6148" y="2423"/>
                    <a:pt x="8277" y="2605"/>
                    <a:pt x="10276" y="2605"/>
                  </a:cubicBezTo>
                  <a:cubicBezTo>
                    <a:pt x="16746" y="2580"/>
                    <a:pt x="21867" y="973"/>
                    <a:pt x="23084" y="546"/>
                  </a:cubicBezTo>
                  <a:close/>
                  <a:moveTo>
                    <a:pt x="23289" y="1"/>
                  </a:moveTo>
                  <a:cubicBezTo>
                    <a:pt x="23254" y="1"/>
                    <a:pt x="23218" y="8"/>
                    <a:pt x="23190" y="22"/>
                  </a:cubicBezTo>
                  <a:cubicBezTo>
                    <a:pt x="23190" y="22"/>
                    <a:pt x="23106" y="50"/>
                    <a:pt x="22938" y="106"/>
                  </a:cubicBezTo>
                  <a:cubicBezTo>
                    <a:pt x="21787" y="499"/>
                    <a:pt x="16677" y="2127"/>
                    <a:pt x="10276" y="2127"/>
                  </a:cubicBezTo>
                  <a:cubicBezTo>
                    <a:pt x="8227" y="2127"/>
                    <a:pt x="6037" y="1959"/>
                    <a:pt x="3791" y="1538"/>
                  </a:cubicBezTo>
                  <a:cubicBezTo>
                    <a:pt x="3774" y="1529"/>
                    <a:pt x="3755" y="1526"/>
                    <a:pt x="3736" y="1526"/>
                  </a:cubicBezTo>
                  <a:cubicBezTo>
                    <a:pt x="3688" y="1526"/>
                    <a:pt x="3634" y="1546"/>
                    <a:pt x="3594" y="1566"/>
                  </a:cubicBezTo>
                  <a:cubicBezTo>
                    <a:pt x="3538" y="1622"/>
                    <a:pt x="3510" y="1678"/>
                    <a:pt x="3510" y="1734"/>
                  </a:cubicBezTo>
                  <a:cubicBezTo>
                    <a:pt x="3510" y="1734"/>
                    <a:pt x="3061" y="6956"/>
                    <a:pt x="3005" y="9343"/>
                  </a:cubicBezTo>
                  <a:cubicBezTo>
                    <a:pt x="3005" y="9539"/>
                    <a:pt x="3005" y="9707"/>
                    <a:pt x="3005" y="9904"/>
                  </a:cubicBezTo>
                  <a:cubicBezTo>
                    <a:pt x="3005" y="11955"/>
                    <a:pt x="3257" y="13752"/>
                    <a:pt x="3283" y="13932"/>
                  </a:cubicBezTo>
                  <a:lnTo>
                    <a:pt x="3283" y="13932"/>
                  </a:lnTo>
                  <a:lnTo>
                    <a:pt x="2164" y="35480"/>
                  </a:lnTo>
                  <a:lnTo>
                    <a:pt x="2162" y="35480"/>
                  </a:lnTo>
                  <a:cubicBezTo>
                    <a:pt x="2162" y="35508"/>
                    <a:pt x="1741" y="38961"/>
                    <a:pt x="1320" y="42780"/>
                  </a:cubicBezTo>
                  <a:cubicBezTo>
                    <a:pt x="1096" y="44717"/>
                    <a:pt x="899" y="46710"/>
                    <a:pt x="731" y="48394"/>
                  </a:cubicBezTo>
                  <a:cubicBezTo>
                    <a:pt x="590" y="50079"/>
                    <a:pt x="478" y="51483"/>
                    <a:pt x="478" y="52185"/>
                  </a:cubicBezTo>
                  <a:cubicBezTo>
                    <a:pt x="478" y="54793"/>
                    <a:pt x="680" y="61411"/>
                    <a:pt x="701" y="62094"/>
                  </a:cubicBezTo>
                  <a:lnTo>
                    <a:pt x="701" y="62094"/>
                  </a:lnTo>
                  <a:cubicBezTo>
                    <a:pt x="645" y="62198"/>
                    <a:pt x="519" y="62433"/>
                    <a:pt x="394" y="62685"/>
                  </a:cubicBezTo>
                  <a:cubicBezTo>
                    <a:pt x="309" y="62881"/>
                    <a:pt x="225" y="63050"/>
                    <a:pt x="169" y="63218"/>
                  </a:cubicBezTo>
                  <a:cubicBezTo>
                    <a:pt x="113" y="63386"/>
                    <a:pt x="57" y="63499"/>
                    <a:pt x="29" y="63611"/>
                  </a:cubicBezTo>
                  <a:cubicBezTo>
                    <a:pt x="1" y="63695"/>
                    <a:pt x="1" y="63751"/>
                    <a:pt x="1" y="63864"/>
                  </a:cubicBezTo>
                  <a:cubicBezTo>
                    <a:pt x="1" y="64425"/>
                    <a:pt x="141" y="65660"/>
                    <a:pt x="141" y="65660"/>
                  </a:cubicBezTo>
                  <a:cubicBezTo>
                    <a:pt x="141" y="65717"/>
                    <a:pt x="169" y="65801"/>
                    <a:pt x="253" y="65829"/>
                  </a:cubicBezTo>
                  <a:cubicBezTo>
                    <a:pt x="253" y="65829"/>
                    <a:pt x="1741" y="66755"/>
                    <a:pt x="3229" y="66868"/>
                  </a:cubicBezTo>
                  <a:cubicBezTo>
                    <a:pt x="3285" y="66896"/>
                    <a:pt x="3370" y="66896"/>
                    <a:pt x="3454" y="66896"/>
                  </a:cubicBezTo>
                  <a:cubicBezTo>
                    <a:pt x="4128" y="66896"/>
                    <a:pt x="4605" y="66615"/>
                    <a:pt x="4914" y="66334"/>
                  </a:cubicBezTo>
                  <a:cubicBezTo>
                    <a:pt x="5054" y="66194"/>
                    <a:pt x="5166" y="66054"/>
                    <a:pt x="5251" y="65941"/>
                  </a:cubicBezTo>
                  <a:cubicBezTo>
                    <a:pt x="5335" y="65829"/>
                    <a:pt x="5391" y="65717"/>
                    <a:pt x="5391" y="65717"/>
                  </a:cubicBezTo>
                  <a:cubicBezTo>
                    <a:pt x="5447" y="65660"/>
                    <a:pt x="5447" y="65632"/>
                    <a:pt x="5447" y="65576"/>
                  </a:cubicBezTo>
                  <a:cubicBezTo>
                    <a:pt x="5503" y="65464"/>
                    <a:pt x="5531" y="65267"/>
                    <a:pt x="5559" y="64987"/>
                  </a:cubicBezTo>
                  <a:cubicBezTo>
                    <a:pt x="5672" y="64201"/>
                    <a:pt x="5784" y="62881"/>
                    <a:pt x="5840" y="62320"/>
                  </a:cubicBezTo>
                  <a:cubicBezTo>
                    <a:pt x="5840" y="62151"/>
                    <a:pt x="5840" y="61983"/>
                    <a:pt x="5840" y="61814"/>
                  </a:cubicBezTo>
                  <a:cubicBezTo>
                    <a:pt x="5840" y="61184"/>
                    <a:pt x="5798" y="60534"/>
                    <a:pt x="5787" y="60367"/>
                  </a:cubicBezTo>
                  <a:lnTo>
                    <a:pt x="5787" y="60367"/>
                  </a:lnTo>
                  <a:cubicBezTo>
                    <a:pt x="5808" y="60254"/>
                    <a:pt x="5945" y="59527"/>
                    <a:pt x="6177" y="58445"/>
                  </a:cubicBezTo>
                  <a:cubicBezTo>
                    <a:pt x="6935" y="54852"/>
                    <a:pt x="8535" y="47272"/>
                    <a:pt x="9434" y="44211"/>
                  </a:cubicBezTo>
                  <a:cubicBezTo>
                    <a:pt x="10023" y="42134"/>
                    <a:pt x="10866" y="38316"/>
                    <a:pt x="11539" y="34834"/>
                  </a:cubicBezTo>
                  <a:cubicBezTo>
                    <a:pt x="11904" y="33094"/>
                    <a:pt x="12213" y="31437"/>
                    <a:pt x="12438" y="30118"/>
                  </a:cubicBezTo>
                  <a:cubicBezTo>
                    <a:pt x="12690" y="28798"/>
                    <a:pt x="12831" y="27816"/>
                    <a:pt x="12859" y="27451"/>
                  </a:cubicBezTo>
                  <a:cubicBezTo>
                    <a:pt x="12915" y="26721"/>
                    <a:pt x="13280" y="24643"/>
                    <a:pt x="13617" y="22762"/>
                  </a:cubicBezTo>
                  <a:cubicBezTo>
                    <a:pt x="13741" y="22078"/>
                    <a:pt x="13866" y="21409"/>
                    <a:pt x="13967" y="20835"/>
                  </a:cubicBezTo>
                  <a:lnTo>
                    <a:pt x="13967" y="20835"/>
                  </a:lnTo>
                  <a:cubicBezTo>
                    <a:pt x="14285" y="24258"/>
                    <a:pt x="15001" y="31910"/>
                    <a:pt x="15217" y="33683"/>
                  </a:cubicBezTo>
                  <a:cubicBezTo>
                    <a:pt x="15273" y="34076"/>
                    <a:pt x="15273" y="34582"/>
                    <a:pt x="15273" y="35171"/>
                  </a:cubicBezTo>
                  <a:cubicBezTo>
                    <a:pt x="15273" y="38035"/>
                    <a:pt x="14824" y="42948"/>
                    <a:pt x="14796" y="45812"/>
                  </a:cubicBezTo>
                  <a:cubicBezTo>
                    <a:pt x="14824" y="47580"/>
                    <a:pt x="15329" y="51792"/>
                    <a:pt x="15835" y="55554"/>
                  </a:cubicBezTo>
                  <a:cubicBezTo>
                    <a:pt x="16368" y="59344"/>
                    <a:pt x="16874" y="62685"/>
                    <a:pt x="16874" y="62685"/>
                  </a:cubicBezTo>
                  <a:lnTo>
                    <a:pt x="16874" y="62685"/>
                  </a:lnTo>
                  <a:lnTo>
                    <a:pt x="16874" y="62685"/>
                  </a:lnTo>
                  <a:cubicBezTo>
                    <a:pt x="16874" y="62782"/>
                    <a:pt x="16878" y="63125"/>
                    <a:pt x="16902" y="63527"/>
                  </a:cubicBezTo>
                  <a:cubicBezTo>
                    <a:pt x="16902" y="63779"/>
                    <a:pt x="16902" y="64032"/>
                    <a:pt x="16930" y="64257"/>
                  </a:cubicBezTo>
                  <a:cubicBezTo>
                    <a:pt x="16930" y="64481"/>
                    <a:pt x="16958" y="64678"/>
                    <a:pt x="16986" y="64818"/>
                  </a:cubicBezTo>
                  <a:cubicBezTo>
                    <a:pt x="17070" y="65071"/>
                    <a:pt x="17239" y="65548"/>
                    <a:pt x="17435" y="65997"/>
                  </a:cubicBezTo>
                  <a:cubicBezTo>
                    <a:pt x="17604" y="66447"/>
                    <a:pt x="17772" y="66840"/>
                    <a:pt x="17772" y="66840"/>
                  </a:cubicBezTo>
                  <a:cubicBezTo>
                    <a:pt x="17800" y="66924"/>
                    <a:pt x="17884" y="66980"/>
                    <a:pt x="17940" y="66980"/>
                  </a:cubicBezTo>
                  <a:cubicBezTo>
                    <a:pt x="17968" y="66980"/>
                    <a:pt x="18558" y="67120"/>
                    <a:pt x="19260" y="67120"/>
                  </a:cubicBezTo>
                  <a:cubicBezTo>
                    <a:pt x="19709" y="67120"/>
                    <a:pt x="20186" y="67064"/>
                    <a:pt x="20551" y="66840"/>
                  </a:cubicBezTo>
                  <a:cubicBezTo>
                    <a:pt x="20944" y="66615"/>
                    <a:pt x="21478" y="66306"/>
                    <a:pt x="21927" y="65857"/>
                  </a:cubicBezTo>
                  <a:cubicBezTo>
                    <a:pt x="22348" y="65436"/>
                    <a:pt x="22741" y="64846"/>
                    <a:pt x="22797" y="64116"/>
                  </a:cubicBezTo>
                  <a:cubicBezTo>
                    <a:pt x="22797" y="63976"/>
                    <a:pt x="22797" y="63808"/>
                    <a:pt x="22797" y="63667"/>
                  </a:cubicBezTo>
                  <a:cubicBezTo>
                    <a:pt x="22797" y="62937"/>
                    <a:pt x="22685" y="62011"/>
                    <a:pt x="22573" y="61169"/>
                  </a:cubicBezTo>
                  <a:cubicBezTo>
                    <a:pt x="22460" y="60326"/>
                    <a:pt x="22320" y="59596"/>
                    <a:pt x="22292" y="59259"/>
                  </a:cubicBezTo>
                  <a:lnTo>
                    <a:pt x="22292" y="59231"/>
                  </a:lnTo>
                  <a:lnTo>
                    <a:pt x="22292" y="59175"/>
                  </a:lnTo>
                  <a:cubicBezTo>
                    <a:pt x="22292" y="59035"/>
                    <a:pt x="22320" y="58642"/>
                    <a:pt x="22348" y="58080"/>
                  </a:cubicBezTo>
                  <a:cubicBezTo>
                    <a:pt x="22545" y="56199"/>
                    <a:pt x="22994" y="52353"/>
                    <a:pt x="23415" y="48394"/>
                  </a:cubicBezTo>
                  <a:cubicBezTo>
                    <a:pt x="23808" y="44464"/>
                    <a:pt x="24173" y="40449"/>
                    <a:pt x="24173" y="38147"/>
                  </a:cubicBezTo>
                  <a:cubicBezTo>
                    <a:pt x="24173" y="35508"/>
                    <a:pt x="24398" y="31269"/>
                    <a:pt x="24622" y="27395"/>
                  </a:cubicBezTo>
                  <a:cubicBezTo>
                    <a:pt x="24847" y="23548"/>
                    <a:pt x="25071" y="20039"/>
                    <a:pt x="25071" y="18804"/>
                  </a:cubicBezTo>
                  <a:cubicBezTo>
                    <a:pt x="25071" y="16333"/>
                    <a:pt x="24510" y="8107"/>
                    <a:pt x="24510" y="8107"/>
                  </a:cubicBezTo>
                  <a:lnTo>
                    <a:pt x="23499" y="218"/>
                  </a:lnTo>
                  <a:cubicBezTo>
                    <a:pt x="23499" y="134"/>
                    <a:pt x="23443" y="78"/>
                    <a:pt x="23387" y="22"/>
                  </a:cubicBezTo>
                  <a:cubicBezTo>
                    <a:pt x="23359" y="8"/>
                    <a:pt x="23324" y="1"/>
                    <a:pt x="23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4230;p64">
              <a:extLst>
                <a:ext uri="{FF2B5EF4-FFF2-40B4-BE49-F238E27FC236}">
                  <a16:creationId xmlns:a16="http://schemas.microsoft.com/office/drawing/2014/main" id="{5A5B0DD5-B93A-1C9C-6B89-3819CA033D47}"/>
                </a:ext>
              </a:extLst>
            </p:cNvPr>
            <p:cNvSpPr/>
            <p:nvPr/>
          </p:nvSpPr>
          <p:spPr>
            <a:xfrm>
              <a:off x="3183925" y="3855550"/>
              <a:ext cx="78625" cy="139825"/>
            </a:xfrm>
            <a:custGeom>
              <a:avLst/>
              <a:gdLst/>
              <a:ahLst/>
              <a:cxnLst/>
              <a:rect l="l" t="t" r="r" b="b"/>
              <a:pathLst>
                <a:path w="3145" h="5593" extrusionOk="0">
                  <a:moveTo>
                    <a:pt x="225" y="0"/>
                  </a:moveTo>
                  <a:cubicBezTo>
                    <a:pt x="113" y="0"/>
                    <a:pt x="0" y="113"/>
                    <a:pt x="0" y="253"/>
                  </a:cubicBezTo>
                  <a:cubicBezTo>
                    <a:pt x="0" y="365"/>
                    <a:pt x="113" y="478"/>
                    <a:pt x="225" y="478"/>
                  </a:cubicBezTo>
                  <a:lnTo>
                    <a:pt x="1909" y="478"/>
                  </a:lnTo>
                  <a:lnTo>
                    <a:pt x="2667" y="5391"/>
                  </a:lnTo>
                  <a:cubicBezTo>
                    <a:pt x="2692" y="5513"/>
                    <a:pt x="2780" y="5593"/>
                    <a:pt x="2877" y="5593"/>
                  </a:cubicBezTo>
                  <a:cubicBezTo>
                    <a:pt x="2891" y="5593"/>
                    <a:pt x="2906" y="5591"/>
                    <a:pt x="2920" y="5587"/>
                  </a:cubicBezTo>
                  <a:cubicBezTo>
                    <a:pt x="3060" y="5587"/>
                    <a:pt x="3145" y="5447"/>
                    <a:pt x="3117" y="5335"/>
                  </a:cubicBezTo>
                  <a:lnTo>
                    <a:pt x="2359" y="197"/>
                  </a:lnTo>
                  <a:cubicBezTo>
                    <a:pt x="2331" y="85"/>
                    <a:pt x="2246" y="0"/>
                    <a:pt x="210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4231;p64">
              <a:extLst>
                <a:ext uri="{FF2B5EF4-FFF2-40B4-BE49-F238E27FC236}">
                  <a16:creationId xmlns:a16="http://schemas.microsoft.com/office/drawing/2014/main" id="{42393B6C-0903-075A-679C-7DED2BAC0C1A}"/>
                </a:ext>
              </a:extLst>
            </p:cNvPr>
            <p:cNvSpPr/>
            <p:nvPr/>
          </p:nvSpPr>
          <p:spPr>
            <a:xfrm>
              <a:off x="2589450" y="2878550"/>
              <a:ext cx="361475" cy="677325"/>
            </a:xfrm>
            <a:custGeom>
              <a:avLst/>
              <a:gdLst/>
              <a:ahLst/>
              <a:cxnLst/>
              <a:rect l="l" t="t" r="r" b="b"/>
              <a:pathLst>
                <a:path w="14459" h="27093" extrusionOk="0">
                  <a:moveTo>
                    <a:pt x="12718" y="0"/>
                  </a:moveTo>
                  <a:cubicBezTo>
                    <a:pt x="12718" y="0"/>
                    <a:pt x="0" y="19091"/>
                    <a:pt x="225" y="19877"/>
                  </a:cubicBezTo>
                  <a:cubicBezTo>
                    <a:pt x="421" y="20635"/>
                    <a:pt x="12662" y="27092"/>
                    <a:pt x="12662" y="27092"/>
                  </a:cubicBezTo>
                  <a:lnTo>
                    <a:pt x="12549" y="24650"/>
                  </a:lnTo>
                  <a:lnTo>
                    <a:pt x="7889" y="18417"/>
                  </a:lnTo>
                  <a:lnTo>
                    <a:pt x="14459" y="11539"/>
                  </a:lnTo>
                  <a:lnTo>
                    <a:pt x="12718" y="0"/>
                  </a:lnTo>
                  <a:close/>
                </a:path>
              </a:pathLst>
            </a:custGeom>
            <a:solidFill>
              <a:srgbClr val="5E7C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4232;p64">
              <a:extLst>
                <a:ext uri="{FF2B5EF4-FFF2-40B4-BE49-F238E27FC236}">
                  <a16:creationId xmlns:a16="http://schemas.microsoft.com/office/drawing/2014/main" id="{DF6A98E2-0FAC-B713-41FC-3B444A5CD21F}"/>
                </a:ext>
              </a:extLst>
            </p:cNvPr>
            <p:cNvSpPr/>
            <p:nvPr/>
          </p:nvSpPr>
          <p:spPr>
            <a:xfrm>
              <a:off x="2588725" y="2872225"/>
              <a:ext cx="367825" cy="689625"/>
            </a:xfrm>
            <a:custGeom>
              <a:avLst/>
              <a:gdLst/>
              <a:ahLst/>
              <a:cxnLst/>
              <a:rect l="l" t="t" r="r" b="b"/>
              <a:pathLst>
                <a:path w="14713" h="27585" extrusionOk="0">
                  <a:moveTo>
                    <a:pt x="12608" y="856"/>
                  </a:moveTo>
                  <a:lnTo>
                    <a:pt x="14235" y="11708"/>
                  </a:lnTo>
                  <a:lnTo>
                    <a:pt x="7750" y="18502"/>
                  </a:lnTo>
                  <a:cubicBezTo>
                    <a:pt x="7665" y="18586"/>
                    <a:pt x="7665" y="18726"/>
                    <a:pt x="7722" y="18811"/>
                  </a:cubicBezTo>
                  <a:lnTo>
                    <a:pt x="12354" y="24987"/>
                  </a:lnTo>
                  <a:lnTo>
                    <a:pt x="12448" y="26959"/>
                  </a:lnTo>
                  <a:lnTo>
                    <a:pt x="12448" y="26959"/>
                  </a:lnTo>
                  <a:cubicBezTo>
                    <a:pt x="12394" y="26931"/>
                    <a:pt x="12334" y="26900"/>
                    <a:pt x="12270" y="26868"/>
                  </a:cubicBezTo>
                  <a:cubicBezTo>
                    <a:pt x="11119" y="26250"/>
                    <a:pt x="8171" y="24678"/>
                    <a:pt x="5504" y="23190"/>
                  </a:cubicBezTo>
                  <a:cubicBezTo>
                    <a:pt x="4184" y="22432"/>
                    <a:pt x="2921" y="21702"/>
                    <a:pt x="1966" y="21113"/>
                  </a:cubicBezTo>
                  <a:cubicBezTo>
                    <a:pt x="1517" y="20832"/>
                    <a:pt x="1124" y="20579"/>
                    <a:pt x="843" y="20383"/>
                  </a:cubicBezTo>
                  <a:cubicBezTo>
                    <a:pt x="703" y="20271"/>
                    <a:pt x="619" y="20186"/>
                    <a:pt x="534" y="20130"/>
                  </a:cubicBezTo>
                  <a:lnTo>
                    <a:pt x="488" y="20061"/>
                  </a:lnTo>
                  <a:lnTo>
                    <a:pt x="488" y="20061"/>
                  </a:lnTo>
                  <a:cubicBezTo>
                    <a:pt x="508" y="19999"/>
                    <a:pt x="555" y="19878"/>
                    <a:pt x="619" y="19709"/>
                  </a:cubicBezTo>
                  <a:cubicBezTo>
                    <a:pt x="984" y="18951"/>
                    <a:pt x="1938" y="17351"/>
                    <a:pt x="3173" y="15386"/>
                  </a:cubicBezTo>
                  <a:cubicBezTo>
                    <a:pt x="5026" y="12438"/>
                    <a:pt x="7469" y="8704"/>
                    <a:pt x="9434" y="5672"/>
                  </a:cubicBezTo>
                  <a:cubicBezTo>
                    <a:pt x="10417" y="4156"/>
                    <a:pt x="11315" y="2836"/>
                    <a:pt x="11933" y="1882"/>
                  </a:cubicBezTo>
                  <a:cubicBezTo>
                    <a:pt x="12207" y="1457"/>
                    <a:pt x="12437" y="1111"/>
                    <a:pt x="12608" y="856"/>
                  </a:cubicBezTo>
                  <a:close/>
                  <a:moveTo>
                    <a:pt x="12803" y="1"/>
                  </a:moveTo>
                  <a:cubicBezTo>
                    <a:pt x="12691" y="1"/>
                    <a:pt x="12607" y="29"/>
                    <a:pt x="12550" y="113"/>
                  </a:cubicBezTo>
                  <a:cubicBezTo>
                    <a:pt x="12550" y="113"/>
                    <a:pt x="9434" y="4801"/>
                    <a:pt x="6290" y="9630"/>
                  </a:cubicBezTo>
                  <a:cubicBezTo>
                    <a:pt x="4718" y="12045"/>
                    <a:pt x="3173" y="14487"/>
                    <a:pt x="1994" y="16424"/>
                  </a:cubicBezTo>
                  <a:cubicBezTo>
                    <a:pt x="1405" y="17379"/>
                    <a:pt x="927" y="18193"/>
                    <a:pt x="562" y="18811"/>
                  </a:cubicBezTo>
                  <a:cubicBezTo>
                    <a:pt x="394" y="19119"/>
                    <a:pt x="254" y="19400"/>
                    <a:pt x="169" y="19597"/>
                  </a:cubicBezTo>
                  <a:cubicBezTo>
                    <a:pt x="113" y="19709"/>
                    <a:pt x="85" y="19793"/>
                    <a:pt x="57" y="19878"/>
                  </a:cubicBezTo>
                  <a:cubicBezTo>
                    <a:pt x="29" y="19934"/>
                    <a:pt x="1" y="20018"/>
                    <a:pt x="1" y="20102"/>
                  </a:cubicBezTo>
                  <a:cubicBezTo>
                    <a:pt x="1" y="20102"/>
                    <a:pt x="1" y="20158"/>
                    <a:pt x="29" y="20186"/>
                  </a:cubicBezTo>
                  <a:cubicBezTo>
                    <a:pt x="29" y="20271"/>
                    <a:pt x="85" y="20299"/>
                    <a:pt x="113" y="20355"/>
                  </a:cubicBezTo>
                  <a:cubicBezTo>
                    <a:pt x="197" y="20439"/>
                    <a:pt x="310" y="20551"/>
                    <a:pt x="450" y="20664"/>
                  </a:cubicBezTo>
                  <a:cubicBezTo>
                    <a:pt x="955" y="21057"/>
                    <a:pt x="1966" y="21674"/>
                    <a:pt x="3201" y="22404"/>
                  </a:cubicBezTo>
                  <a:cubicBezTo>
                    <a:pt x="6907" y="24566"/>
                    <a:pt x="12578" y="27542"/>
                    <a:pt x="12578" y="27542"/>
                  </a:cubicBezTo>
                  <a:cubicBezTo>
                    <a:pt x="12621" y="27570"/>
                    <a:pt x="12663" y="27584"/>
                    <a:pt x="12705" y="27584"/>
                  </a:cubicBezTo>
                  <a:cubicBezTo>
                    <a:pt x="12747" y="27584"/>
                    <a:pt x="12789" y="27570"/>
                    <a:pt x="12831" y="27542"/>
                  </a:cubicBezTo>
                  <a:cubicBezTo>
                    <a:pt x="12887" y="27486"/>
                    <a:pt x="12943" y="27430"/>
                    <a:pt x="12915" y="27345"/>
                  </a:cubicBezTo>
                  <a:lnTo>
                    <a:pt x="12803" y="24903"/>
                  </a:lnTo>
                  <a:cubicBezTo>
                    <a:pt x="12803" y="24847"/>
                    <a:pt x="12803" y="24791"/>
                    <a:pt x="12775" y="24763"/>
                  </a:cubicBezTo>
                  <a:lnTo>
                    <a:pt x="8227" y="18698"/>
                  </a:lnTo>
                  <a:lnTo>
                    <a:pt x="14656" y="11932"/>
                  </a:lnTo>
                  <a:cubicBezTo>
                    <a:pt x="14684" y="11876"/>
                    <a:pt x="14712" y="11820"/>
                    <a:pt x="14712" y="11736"/>
                  </a:cubicBezTo>
                  <a:lnTo>
                    <a:pt x="12971" y="197"/>
                  </a:lnTo>
                  <a:cubicBezTo>
                    <a:pt x="12971" y="113"/>
                    <a:pt x="12887" y="29"/>
                    <a:pt x="128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4233;p64">
              <a:extLst>
                <a:ext uri="{FF2B5EF4-FFF2-40B4-BE49-F238E27FC236}">
                  <a16:creationId xmlns:a16="http://schemas.microsoft.com/office/drawing/2014/main" id="{19E3655C-0000-6A5F-E09A-3E01BCC5CD56}"/>
                </a:ext>
              </a:extLst>
            </p:cNvPr>
            <p:cNvSpPr/>
            <p:nvPr/>
          </p:nvSpPr>
          <p:spPr>
            <a:xfrm>
              <a:off x="2888425" y="3476525"/>
              <a:ext cx="122150" cy="126200"/>
            </a:xfrm>
            <a:custGeom>
              <a:avLst/>
              <a:gdLst/>
              <a:ahLst/>
              <a:cxnLst/>
              <a:rect l="l" t="t" r="r" b="b"/>
              <a:pathLst>
                <a:path w="4886" h="5048" extrusionOk="0">
                  <a:moveTo>
                    <a:pt x="2359" y="1"/>
                  </a:moveTo>
                  <a:lnTo>
                    <a:pt x="590" y="731"/>
                  </a:lnTo>
                  <a:lnTo>
                    <a:pt x="1" y="2808"/>
                  </a:lnTo>
                  <a:cubicBezTo>
                    <a:pt x="1" y="2808"/>
                    <a:pt x="534" y="3931"/>
                    <a:pt x="1068" y="4381"/>
                  </a:cubicBezTo>
                  <a:cubicBezTo>
                    <a:pt x="1464" y="4714"/>
                    <a:pt x="2232" y="5048"/>
                    <a:pt x="2946" y="5048"/>
                  </a:cubicBezTo>
                  <a:cubicBezTo>
                    <a:pt x="3193" y="5048"/>
                    <a:pt x="3434" y="5008"/>
                    <a:pt x="3651" y="4914"/>
                  </a:cubicBezTo>
                  <a:cubicBezTo>
                    <a:pt x="4465" y="4521"/>
                    <a:pt x="3931" y="3258"/>
                    <a:pt x="3931" y="3258"/>
                  </a:cubicBezTo>
                  <a:lnTo>
                    <a:pt x="4409" y="3145"/>
                  </a:lnTo>
                  <a:cubicBezTo>
                    <a:pt x="4886" y="3033"/>
                    <a:pt x="4240" y="1657"/>
                    <a:pt x="4240" y="1657"/>
                  </a:cubicBezTo>
                  <a:lnTo>
                    <a:pt x="23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4234;p64">
              <a:extLst>
                <a:ext uri="{FF2B5EF4-FFF2-40B4-BE49-F238E27FC236}">
                  <a16:creationId xmlns:a16="http://schemas.microsoft.com/office/drawing/2014/main" id="{BC581DD9-5371-959C-0CE8-16A334F54313}"/>
                </a:ext>
              </a:extLst>
            </p:cNvPr>
            <p:cNvSpPr/>
            <p:nvPr/>
          </p:nvSpPr>
          <p:spPr>
            <a:xfrm>
              <a:off x="2882825" y="3470650"/>
              <a:ext cx="126350" cy="137850"/>
            </a:xfrm>
            <a:custGeom>
              <a:avLst/>
              <a:gdLst/>
              <a:ahLst/>
              <a:cxnLst/>
              <a:rect l="l" t="t" r="r" b="b"/>
              <a:pathLst>
                <a:path w="5054" h="5514" extrusionOk="0">
                  <a:moveTo>
                    <a:pt x="2527" y="517"/>
                  </a:moveTo>
                  <a:lnTo>
                    <a:pt x="4274" y="2045"/>
                  </a:lnTo>
                  <a:lnTo>
                    <a:pt x="4274" y="2045"/>
                  </a:lnTo>
                  <a:cubicBezTo>
                    <a:pt x="4306" y="2114"/>
                    <a:pt x="4385" y="2298"/>
                    <a:pt x="4464" y="2482"/>
                  </a:cubicBezTo>
                  <a:cubicBezTo>
                    <a:pt x="4520" y="2678"/>
                    <a:pt x="4576" y="2931"/>
                    <a:pt x="4576" y="3071"/>
                  </a:cubicBezTo>
                  <a:cubicBezTo>
                    <a:pt x="4576" y="3128"/>
                    <a:pt x="4576" y="3156"/>
                    <a:pt x="4576" y="3156"/>
                  </a:cubicBezTo>
                  <a:lnTo>
                    <a:pt x="4099" y="3268"/>
                  </a:lnTo>
                  <a:cubicBezTo>
                    <a:pt x="4043" y="3268"/>
                    <a:pt x="3987" y="3324"/>
                    <a:pt x="3959" y="3380"/>
                  </a:cubicBezTo>
                  <a:cubicBezTo>
                    <a:pt x="3931" y="3436"/>
                    <a:pt x="3931" y="3521"/>
                    <a:pt x="3959" y="3577"/>
                  </a:cubicBezTo>
                  <a:cubicBezTo>
                    <a:pt x="3987" y="3661"/>
                    <a:pt x="4099" y="3998"/>
                    <a:pt x="4099" y="4307"/>
                  </a:cubicBezTo>
                  <a:cubicBezTo>
                    <a:pt x="4099" y="4447"/>
                    <a:pt x="4071" y="4588"/>
                    <a:pt x="4015" y="4700"/>
                  </a:cubicBezTo>
                  <a:cubicBezTo>
                    <a:pt x="3959" y="4784"/>
                    <a:pt x="3903" y="4868"/>
                    <a:pt x="3762" y="4924"/>
                  </a:cubicBezTo>
                  <a:cubicBezTo>
                    <a:pt x="3594" y="5009"/>
                    <a:pt x="3369" y="5065"/>
                    <a:pt x="3145" y="5065"/>
                  </a:cubicBezTo>
                  <a:cubicBezTo>
                    <a:pt x="2527" y="5065"/>
                    <a:pt x="1769" y="4728"/>
                    <a:pt x="1460" y="4447"/>
                  </a:cubicBezTo>
                  <a:cubicBezTo>
                    <a:pt x="1236" y="4251"/>
                    <a:pt x="955" y="3858"/>
                    <a:pt x="758" y="3549"/>
                  </a:cubicBezTo>
                  <a:cubicBezTo>
                    <a:pt x="674" y="3380"/>
                    <a:pt x="590" y="3212"/>
                    <a:pt x="534" y="3100"/>
                  </a:cubicBezTo>
                  <a:cubicBezTo>
                    <a:pt x="509" y="3050"/>
                    <a:pt x="484" y="3022"/>
                    <a:pt x="479" y="2997"/>
                  </a:cubicBezTo>
                  <a:lnTo>
                    <a:pt x="479" y="2997"/>
                  </a:lnTo>
                  <a:lnTo>
                    <a:pt x="1004" y="1147"/>
                  </a:lnTo>
                  <a:lnTo>
                    <a:pt x="2527" y="517"/>
                  </a:lnTo>
                  <a:close/>
                  <a:moveTo>
                    <a:pt x="2566" y="0"/>
                  </a:moveTo>
                  <a:cubicBezTo>
                    <a:pt x="2544" y="0"/>
                    <a:pt x="2521" y="4"/>
                    <a:pt x="2499" y="11"/>
                  </a:cubicBezTo>
                  <a:lnTo>
                    <a:pt x="730" y="741"/>
                  </a:lnTo>
                  <a:cubicBezTo>
                    <a:pt x="674" y="769"/>
                    <a:pt x="618" y="826"/>
                    <a:pt x="590" y="910"/>
                  </a:cubicBezTo>
                  <a:lnTo>
                    <a:pt x="0" y="2959"/>
                  </a:lnTo>
                  <a:cubicBezTo>
                    <a:pt x="0" y="3015"/>
                    <a:pt x="0" y="3071"/>
                    <a:pt x="28" y="3128"/>
                  </a:cubicBezTo>
                  <a:cubicBezTo>
                    <a:pt x="28" y="3128"/>
                    <a:pt x="169" y="3436"/>
                    <a:pt x="365" y="3773"/>
                  </a:cubicBezTo>
                  <a:cubicBezTo>
                    <a:pt x="562" y="4110"/>
                    <a:pt x="843" y="4531"/>
                    <a:pt x="1151" y="4784"/>
                  </a:cubicBezTo>
                  <a:cubicBezTo>
                    <a:pt x="1572" y="5177"/>
                    <a:pt x="2359" y="5514"/>
                    <a:pt x="3145" y="5514"/>
                  </a:cubicBezTo>
                  <a:cubicBezTo>
                    <a:pt x="3425" y="5514"/>
                    <a:pt x="3706" y="5486"/>
                    <a:pt x="3959" y="5346"/>
                  </a:cubicBezTo>
                  <a:cubicBezTo>
                    <a:pt x="4183" y="5261"/>
                    <a:pt x="4352" y="5093"/>
                    <a:pt x="4436" y="4896"/>
                  </a:cubicBezTo>
                  <a:cubicBezTo>
                    <a:pt x="4548" y="4700"/>
                    <a:pt x="4576" y="4503"/>
                    <a:pt x="4576" y="4307"/>
                  </a:cubicBezTo>
                  <a:cubicBezTo>
                    <a:pt x="4562" y="4058"/>
                    <a:pt x="4509" y="3825"/>
                    <a:pt x="4462" y="3658"/>
                  </a:cubicBezTo>
                  <a:lnTo>
                    <a:pt x="4462" y="3658"/>
                  </a:lnTo>
                  <a:lnTo>
                    <a:pt x="4689" y="3605"/>
                  </a:lnTo>
                  <a:cubicBezTo>
                    <a:pt x="4829" y="3577"/>
                    <a:pt x="4941" y="3493"/>
                    <a:pt x="4998" y="3380"/>
                  </a:cubicBezTo>
                  <a:cubicBezTo>
                    <a:pt x="5026" y="3268"/>
                    <a:pt x="5054" y="3156"/>
                    <a:pt x="5054" y="3071"/>
                  </a:cubicBezTo>
                  <a:cubicBezTo>
                    <a:pt x="5054" y="2791"/>
                    <a:pt x="4941" y="2482"/>
                    <a:pt x="4857" y="2229"/>
                  </a:cubicBezTo>
                  <a:cubicBezTo>
                    <a:pt x="4773" y="2005"/>
                    <a:pt x="4689" y="1808"/>
                    <a:pt x="4689" y="1808"/>
                  </a:cubicBezTo>
                  <a:lnTo>
                    <a:pt x="4633" y="1724"/>
                  </a:lnTo>
                  <a:lnTo>
                    <a:pt x="2724" y="67"/>
                  </a:lnTo>
                  <a:cubicBezTo>
                    <a:pt x="2682" y="26"/>
                    <a:pt x="2626" y="0"/>
                    <a:pt x="25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4235;p64">
              <a:extLst>
                <a:ext uri="{FF2B5EF4-FFF2-40B4-BE49-F238E27FC236}">
                  <a16:creationId xmlns:a16="http://schemas.microsoft.com/office/drawing/2014/main" id="{7A4D23D4-0671-14B3-F979-D67717B0D9A5}"/>
                </a:ext>
              </a:extLst>
            </p:cNvPr>
            <p:cNvSpPr/>
            <p:nvPr/>
          </p:nvSpPr>
          <p:spPr>
            <a:xfrm>
              <a:off x="2922825" y="3491975"/>
              <a:ext cx="54775" cy="71700"/>
            </a:xfrm>
            <a:custGeom>
              <a:avLst/>
              <a:gdLst/>
              <a:ahLst/>
              <a:cxnLst/>
              <a:rect l="l" t="t" r="r" b="b"/>
              <a:pathLst>
                <a:path w="2191" h="2868" extrusionOk="0">
                  <a:moveTo>
                    <a:pt x="1517" y="1"/>
                  </a:moveTo>
                  <a:lnTo>
                    <a:pt x="1" y="1657"/>
                  </a:lnTo>
                  <a:cubicBezTo>
                    <a:pt x="82" y="1726"/>
                    <a:pt x="181" y="1753"/>
                    <a:pt x="286" y="1753"/>
                  </a:cubicBezTo>
                  <a:cubicBezTo>
                    <a:pt x="645" y="1753"/>
                    <a:pt x="1067" y="1432"/>
                    <a:pt x="1067" y="1432"/>
                  </a:cubicBezTo>
                  <a:lnTo>
                    <a:pt x="1067" y="1432"/>
                  </a:lnTo>
                  <a:cubicBezTo>
                    <a:pt x="1067" y="1432"/>
                    <a:pt x="983" y="1882"/>
                    <a:pt x="899" y="2106"/>
                  </a:cubicBezTo>
                  <a:cubicBezTo>
                    <a:pt x="818" y="2321"/>
                    <a:pt x="1096" y="2868"/>
                    <a:pt x="1391" y="2868"/>
                  </a:cubicBezTo>
                  <a:cubicBezTo>
                    <a:pt x="1405" y="2868"/>
                    <a:pt x="1418" y="2867"/>
                    <a:pt x="1432" y="2864"/>
                  </a:cubicBezTo>
                  <a:cubicBezTo>
                    <a:pt x="1741" y="2780"/>
                    <a:pt x="2022" y="1489"/>
                    <a:pt x="2106" y="1124"/>
                  </a:cubicBezTo>
                  <a:cubicBezTo>
                    <a:pt x="2190" y="759"/>
                    <a:pt x="1517" y="1"/>
                    <a:pt x="15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4236;p64">
              <a:extLst>
                <a:ext uri="{FF2B5EF4-FFF2-40B4-BE49-F238E27FC236}">
                  <a16:creationId xmlns:a16="http://schemas.microsoft.com/office/drawing/2014/main" id="{D5322165-63C6-5AB2-304E-0D8498710D2C}"/>
                </a:ext>
              </a:extLst>
            </p:cNvPr>
            <p:cNvSpPr/>
            <p:nvPr/>
          </p:nvSpPr>
          <p:spPr>
            <a:xfrm>
              <a:off x="2916500" y="3485800"/>
              <a:ext cx="65300" cy="83400"/>
            </a:xfrm>
            <a:custGeom>
              <a:avLst/>
              <a:gdLst/>
              <a:ahLst/>
              <a:cxnLst/>
              <a:rect l="l" t="t" r="r" b="b"/>
              <a:pathLst>
                <a:path w="2612" h="3336" extrusionOk="0">
                  <a:moveTo>
                    <a:pt x="1751" y="0"/>
                  </a:moveTo>
                  <a:cubicBezTo>
                    <a:pt x="1700" y="0"/>
                    <a:pt x="1648" y="16"/>
                    <a:pt x="1601" y="51"/>
                  </a:cubicBezTo>
                  <a:cubicBezTo>
                    <a:pt x="1517" y="135"/>
                    <a:pt x="1489" y="304"/>
                    <a:pt x="1573" y="388"/>
                  </a:cubicBezTo>
                  <a:lnTo>
                    <a:pt x="1601" y="416"/>
                  </a:lnTo>
                  <a:cubicBezTo>
                    <a:pt x="1657" y="472"/>
                    <a:pt x="1798" y="641"/>
                    <a:pt x="1938" y="837"/>
                  </a:cubicBezTo>
                  <a:cubicBezTo>
                    <a:pt x="1994" y="921"/>
                    <a:pt x="2050" y="1034"/>
                    <a:pt x="2078" y="1118"/>
                  </a:cubicBezTo>
                  <a:cubicBezTo>
                    <a:pt x="2106" y="1202"/>
                    <a:pt x="2135" y="1286"/>
                    <a:pt x="2135" y="1314"/>
                  </a:cubicBezTo>
                  <a:cubicBezTo>
                    <a:pt x="2106" y="1511"/>
                    <a:pt x="1994" y="1904"/>
                    <a:pt x="1882" y="2269"/>
                  </a:cubicBezTo>
                  <a:cubicBezTo>
                    <a:pt x="1826" y="2465"/>
                    <a:pt x="1770" y="2634"/>
                    <a:pt x="1713" y="2746"/>
                  </a:cubicBezTo>
                  <a:cubicBezTo>
                    <a:pt x="1657" y="2802"/>
                    <a:pt x="1629" y="2859"/>
                    <a:pt x="1629" y="2859"/>
                  </a:cubicBezTo>
                  <a:lnTo>
                    <a:pt x="1615" y="2873"/>
                  </a:lnTo>
                  <a:lnTo>
                    <a:pt x="1615" y="2873"/>
                  </a:lnTo>
                  <a:lnTo>
                    <a:pt x="1573" y="2830"/>
                  </a:lnTo>
                  <a:cubicBezTo>
                    <a:pt x="1517" y="2802"/>
                    <a:pt x="1461" y="2718"/>
                    <a:pt x="1433" y="2634"/>
                  </a:cubicBezTo>
                  <a:cubicBezTo>
                    <a:pt x="1405" y="2550"/>
                    <a:pt x="1377" y="2465"/>
                    <a:pt x="1377" y="2437"/>
                  </a:cubicBezTo>
                  <a:cubicBezTo>
                    <a:pt x="1433" y="2297"/>
                    <a:pt x="1461" y="2129"/>
                    <a:pt x="1489" y="1960"/>
                  </a:cubicBezTo>
                  <a:cubicBezTo>
                    <a:pt x="1517" y="1820"/>
                    <a:pt x="1545" y="1707"/>
                    <a:pt x="1545" y="1707"/>
                  </a:cubicBezTo>
                  <a:cubicBezTo>
                    <a:pt x="1545" y="1623"/>
                    <a:pt x="1517" y="1511"/>
                    <a:pt x="1433" y="1483"/>
                  </a:cubicBezTo>
                  <a:cubicBezTo>
                    <a:pt x="1391" y="1455"/>
                    <a:pt x="1341" y="1441"/>
                    <a:pt x="1292" y="1441"/>
                  </a:cubicBezTo>
                  <a:cubicBezTo>
                    <a:pt x="1243" y="1441"/>
                    <a:pt x="1194" y="1455"/>
                    <a:pt x="1152" y="1483"/>
                  </a:cubicBezTo>
                  <a:cubicBezTo>
                    <a:pt x="1124" y="1511"/>
                    <a:pt x="1012" y="1595"/>
                    <a:pt x="899" y="1651"/>
                  </a:cubicBezTo>
                  <a:cubicBezTo>
                    <a:pt x="787" y="1707"/>
                    <a:pt x="647" y="1764"/>
                    <a:pt x="534" y="1764"/>
                  </a:cubicBezTo>
                  <a:cubicBezTo>
                    <a:pt x="478" y="1764"/>
                    <a:pt x="422" y="1736"/>
                    <a:pt x="394" y="1707"/>
                  </a:cubicBezTo>
                  <a:cubicBezTo>
                    <a:pt x="361" y="1674"/>
                    <a:pt x="314" y="1659"/>
                    <a:pt x="265" y="1659"/>
                  </a:cubicBezTo>
                  <a:cubicBezTo>
                    <a:pt x="190" y="1659"/>
                    <a:pt x="108" y="1696"/>
                    <a:pt x="57" y="1764"/>
                  </a:cubicBezTo>
                  <a:cubicBezTo>
                    <a:pt x="1" y="1848"/>
                    <a:pt x="1" y="1988"/>
                    <a:pt x="113" y="2072"/>
                  </a:cubicBezTo>
                  <a:cubicBezTo>
                    <a:pt x="225" y="2185"/>
                    <a:pt x="394" y="2213"/>
                    <a:pt x="534" y="2213"/>
                  </a:cubicBezTo>
                  <a:cubicBezTo>
                    <a:pt x="693" y="2213"/>
                    <a:pt x="841" y="2179"/>
                    <a:pt x="971" y="2134"/>
                  </a:cubicBezTo>
                  <a:lnTo>
                    <a:pt x="971" y="2134"/>
                  </a:lnTo>
                  <a:cubicBezTo>
                    <a:pt x="954" y="2188"/>
                    <a:pt x="939" y="2235"/>
                    <a:pt x="927" y="2269"/>
                  </a:cubicBezTo>
                  <a:cubicBezTo>
                    <a:pt x="927" y="2325"/>
                    <a:pt x="899" y="2381"/>
                    <a:pt x="899" y="2437"/>
                  </a:cubicBezTo>
                  <a:cubicBezTo>
                    <a:pt x="899" y="2634"/>
                    <a:pt x="983" y="2830"/>
                    <a:pt x="1096" y="2999"/>
                  </a:cubicBezTo>
                  <a:cubicBezTo>
                    <a:pt x="1152" y="3083"/>
                    <a:pt x="1208" y="3167"/>
                    <a:pt x="1292" y="3224"/>
                  </a:cubicBezTo>
                  <a:cubicBezTo>
                    <a:pt x="1377" y="3280"/>
                    <a:pt x="1489" y="3336"/>
                    <a:pt x="1629" y="3336"/>
                  </a:cubicBezTo>
                  <a:lnTo>
                    <a:pt x="1741" y="3336"/>
                  </a:lnTo>
                  <a:cubicBezTo>
                    <a:pt x="1854" y="3308"/>
                    <a:pt x="1910" y="3252"/>
                    <a:pt x="1966" y="3167"/>
                  </a:cubicBezTo>
                  <a:cubicBezTo>
                    <a:pt x="2078" y="3055"/>
                    <a:pt x="2135" y="2943"/>
                    <a:pt x="2191" y="2774"/>
                  </a:cubicBezTo>
                  <a:cubicBezTo>
                    <a:pt x="2387" y="2325"/>
                    <a:pt x="2528" y="1679"/>
                    <a:pt x="2584" y="1427"/>
                  </a:cubicBezTo>
                  <a:lnTo>
                    <a:pt x="2584" y="1399"/>
                  </a:lnTo>
                  <a:lnTo>
                    <a:pt x="2612" y="1314"/>
                  </a:lnTo>
                  <a:cubicBezTo>
                    <a:pt x="2612" y="1146"/>
                    <a:pt x="2556" y="1006"/>
                    <a:pt x="2471" y="865"/>
                  </a:cubicBezTo>
                  <a:cubicBezTo>
                    <a:pt x="2303" y="472"/>
                    <a:pt x="1938" y="79"/>
                    <a:pt x="1938" y="79"/>
                  </a:cubicBezTo>
                  <a:cubicBezTo>
                    <a:pt x="1889" y="30"/>
                    <a:pt x="1821" y="0"/>
                    <a:pt x="17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4237;p64">
              <a:extLst>
                <a:ext uri="{FF2B5EF4-FFF2-40B4-BE49-F238E27FC236}">
                  <a16:creationId xmlns:a16="http://schemas.microsoft.com/office/drawing/2014/main" id="{FE4C3106-EA13-54EC-F473-3EBF5E27D67C}"/>
                </a:ext>
              </a:extLst>
            </p:cNvPr>
            <p:cNvSpPr/>
            <p:nvPr/>
          </p:nvSpPr>
          <p:spPr>
            <a:xfrm>
              <a:off x="2904886" y="2773750"/>
              <a:ext cx="602250" cy="818974"/>
            </a:xfrm>
            <a:custGeom>
              <a:avLst/>
              <a:gdLst/>
              <a:ahLst/>
              <a:cxnLst/>
              <a:rect l="l" t="t" r="r" b="b"/>
              <a:pathLst>
                <a:path w="24090" h="32759" extrusionOk="0">
                  <a:moveTo>
                    <a:pt x="13169" y="1"/>
                  </a:moveTo>
                  <a:cubicBezTo>
                    <a:pt x="12425" y="1"/>
                    <a:pt x="11602" y="41"/>
                    <a:pt x="10754" y="151"/>
                  </a:cubicBezTo>
                  <a:cubicBezTo>
                    <a:pt x="7721" y="544"/>
                    <a:pt x="5110" y="1554"/>
                    <a:pt x="3707" y="2228"/>
                  </a:cubicBezTo>
                  <a:cubicBezTo>
                    <a:pt x="2303" y="2902"/>
                    <a:pt x="1" y="3941"/>
                    <a:pt x="1" y="4165"/>
                  </a:cubicBezTo>
                  <a:cubicBezTo>
                    <a:pt x="1" y="4390"/>
                    <a:pt x="3258" y="25249"/>
                    <a:pt x="3258" y="25249"/>
                  </a:cubicBezTo>
                  <a:cubicBezTo>
                    <a:pt x="3258" y="25249"/>
                    <a:pt x="3258" y="30668"/>
                    <a:pt x="3594" y="31454"/>
                  </a:cubicBezTo>
                  <a:cubicBezTo>
                    <a:pt x="3931" y="32240"/>
                    <a:pt x="4942" y="32352"/>
                    <a:pt x="7441" y="32633"/>
                  </a:cubicBezTo>
                  <a:cubicBezTo>
                    <a:pt x="8206" y="32720"/>
                    <a:pt x="9354" y="32758"/>
                    <a:pt x="10640" y="32758"/>
                  </a:cubicBezTo>
                  <a:cubicBezTo>
                    <a:pt x="13505" y="32758"/>
                    <a:pt x="17055" y="32567"/>
                    <a:pt x="18586" y="32296"/>
                  </a:cubicBezTo>
                  <a:cubicBezTo>
                    <a:pt x="20776" y="31903"/>
                    <a:pt x="22685" y="31566"/>
                    <a:pt x="23022" y="30556"/>
                  </a:cubicBezTo>
                  <a:cubicBezTo>
                    <a:pt x="23359" y="29545"/>
                    <a:pt x="22910" y="26822"/>
                    <a:pt x="22910" y="26822"/>
                  </a:cubicBezTo>
                  <a:lnTo>
                    <a:pt x="24089" y="4951"/>
                  </a:lnTo>
                  <a:cubicBezTo>
                    <a:pt x="24089" y="4951"/>
                    <a:pt x="22910" y="3351"/>
                    <a:pt x="20552" y="2116"/>
                  </a:cubicBezTo>
                  <a:cubicBezTo>
                    <a:pt x="18193" y="880"/>
                    <a:pt x="16481" y="263"/>
                    <a:pt x="16481" y="263"/>
                  </a:cubicBezTo>
                  <a:cubicBezTo>
                    <a:pt x="16481" y="263"/>
                    <a:pt x="15084" y="1"/>
                    <a:pt x="13169" y="1"/>
                  </a:cubicBezTo>
                  <a:close/>
                </a:path>
              </a:pathLst>
            </a:custGeom>
            <a:solidFill>
              <a:srgbClr val="5E7C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4238;p64">
              <a:extLst>
                <a:ext uri="{FF2B5EF4-FFF2-40B4-BE49-F238E27FC236}">
                  <a16:creationId xmlns:a16="http://schemas.microsoft.com/office/drawing/2014/main" id="{3FC88DCE-7161-D23D-67B9-653DD35E868F}"/>
                </a:ext>
              </a:extLst>
            </p:cNvPr>
            <p:cNvSpPr/>
            <p:nvPr/>
          </p:nvSpPr>
          <p:spPr>
            <a:xfrm>
              <a:off x="2901775" y="2769050"/>
              <a:ext cx="613450" cy="830350"/>
            </a:xfrm>
            <a:custGeom>
              <a:avLst/>
              <a:gdLst/>
              <a:ahLst/>
              <a:cxnLst/>
              <a:rect l="l" t="t" r="r" b="b"/>
              <a:pathLst>
                <a:path w="24538" h="33214" extrusionOk="0">
                  <a:moveTo>
                    <a:pt x="13392" y="450"/>
                  </a:moveTo>
                  <a:cubicBezTo>
                    <a:pt x="14346" y="450"/>
                    <a:pt x="15161" y="534"/>
                    <a:pt x="15750" y="590"/>
                  </a:cubicBezTo>
                  <a:cubicBezTo>
                    <a:pt x="16031" y="618"/>
                    <a:pt x="16284" y="646"/>
                    <a:pt x="16424" y="674"/>
                  </a:cubicBezTo>
                  <a:cubicBezTo>
                    <a:pt x="16508" y="674"/>
                    <a:pt x="16564" y="702"/>
                    <a:pt x="16621" y="702"/>
                  </a:cubicBezTo>
                  <a:cubicBezTo>
                    <a:pt x="16649" y="702"/>
                    <a:pt x="16733" y="731"/>
                    <a:pt x="16929" y="815"/>
                  </a:cubicBezTo>
                  <a:cubicBezTo>
                    <a:pt x="17519" y="1039"/>
                    <a:pt x="18895" y="1629"/>
                    <a:pt x="20663" y="2555"/>
                  </a:cubicBezTo>
                  <a:cubicBezTo>
                    <a:pt x="21814" y="3145"/>
                    <a:pt x="22685" y="3847"/>
                    <a:pt x="23274" y="4380"/>
                  </a:cubicBezTo>
                  <a:cubicBezTo>
                    <a:pt x="23555" y="4661"/>
                    <a:pt x="23780" y="4886"/>
                    <a:pt x="23920" y="5054"/>
                  </a:cubicBezTo>
                  <a:cubicBezTo>
                    <a:pt x="23975" y="5136"/>
                    <a:pt x="24029" y="5191"/>
                    <a:pt x="24084" y="5220"/>
                  </a:cubicBezTo>
                  <a:lnTo>
                    <a:pt x="24084" y="5220"/>
                  </a:lnTo>
                  <a:lnTo>
                    <a:pt x="22909" y="27037"/>
                  </a:lnTo>
                  <a:lnTo>
                    <a:pt x="22909" y="27093"/>
                  </a:lnTo>
                  <a:cubicBezTo>
                    <a:pt x="22909" y="27093"/>
                    <a:pt x="22909" y="27177"/>
                    <a:pt x="22937" y="27317"/>
                  </a:cubicBezTo>
                  <a:cubicBezTo>
                    <a:pt x="22994" y="27767"/>
                    <a:pt x="23134" y="28805"/>
                    <a:pt x="23134" y="29648"/>
                  </a:cubicBezTo>
                  <a:cubicBezTo>
                    <a:pt x="23134" y="30069"/>
                    <a:pt x="23106" y="30462"/>
                    <a:pt x="23022" y="30686"/>
                  </a:cubicBezTo>
                  <a:cubicBezTo>
                    <a:pt x="22965" y="30883"/>
                    <a:pt x="22825" y="31051"/>
                    <a:pt x="22572" y="31220"/>
                  </a:cubicBezTo>
                  <a:cubicBezTo>
                    <a:pt x="22235" y="31444"/>
                    <a:pt x="21674" y="31669"/>
                    <a:pt x="21028" y="31809"/>
                  </a:cubicBezTo>
                  <a:cubicBezTo>
                    <a:pt x="20354" y="31978"/>
                    <a:pt x="19568" y="32118"/>
                    <a:pt x="18754" y="32287"/>
                  </a:cubicBezTo>
                  <a:cubicBezTo>
                    <a:pt x="17266" y="32539"/>
                    <a:pt x="13729" y="32736"/>
                    <a:pt x="10865" y="32736"/>
                  </a:cubicBezTo>
                  <a:cubicBezTo>
                    <a:pt x="9574" y="32736"/>
                    <a:pt x="8423" y="32708"/>
                    <a:pt x="7693" y="32623"/>
                  </a:cubicBezTo>
                  <a:cubicBezTo>
                    <a:pt x="6429" y="32483"/>
                    <a:pt x="5587" y="32371"/>
                    <a:pt x="4998" y="32230"/>
                  </a:cubicBezTo>
                  <a:cubicBezTo>
                    <a:pt x="4717" y="32146"/>
                    <a:pt x="4492" y="32062"/>
                    <a:pt x="4352" y="31950"/>
                  </a:cubicBezTo>
                  <a:cubicBezTo>
                    <a:pt x="4211" y="31837"/>
                    <a:pt x="4099" y="31725"/>
                    <a:pt x="4043" y="31585"/>
                  </a:cubicBezTo>
                  <a:cubicBezTo>
                    <a:pt x="4015" y="31500"/>
                    <a:pt x="3987" y="31360"/>
                    <a:pt x="3959" y="31135"/>
                  </a:cubicBezTo>
                  <a:cubicBezTo>
                    <a:pt x="3847" y="30377"/>
                    <a:pt x="3790" y="28946"/>
                    <a:pt x="3762" y="27738"/>
                  </a:cubicBezTo>
                  <a:cubicBezTo>
                    <a:pt x="3734" y="27121"/>
                    <a:pt x="3734" y="26559"/>
                    <a:pt x="3734" y="26138"/>
                  </a:cubicBezTo>
                  <a:cubicBezTo>
                    <a:pt x="3734" y="25717"/>
                    <a:pt x="3734" y="25464"/>
                    <a:pt x="3734" y="25464"/>
                  </a:cubicBezTo>
                  <a:lnTo>
                    <a:pt x="3734" y="25436"/>
                  </a:lnTo>
                  <a:cubicBezTo>
                    <a:pt x="3734" y="25436"/>
                    <a:pt x="3678" y="25099"/>
                    <a:pt x="3594" y="24538"/>
                  </a:cubicBezTo>
                  <a:cubicBezTo>
                    <a:pt x="3257" y="22545"/>
                    <a:pt x="2499" y="17547"/>
                    <a:pt x="1797" y="12999"/>
                  </a:cubicBezTo>
                  <a:cubicBezTo>
                    <a:pt x="1432" y="10753"/>
                    <a:pt x="1095" y="8591"/>
                    <a:pt x="871" y="7019"/>
                  </a:cubicBezTo>
                  <a:cubicBezTo>
                    <a:pt x="730" y="6205"/>
                    <a:pt x="646" y="5559"/>
                    <a:pt x="562" y="5082"/>
                  </a:cubicBezTo>
                  <a:cubicBezTo>
                    <a:pt x="534" y="4858"/>
                    <a:pt x="506" y="4689"/>
                    <a:pt x="478" y="4549"/>
                  </a:cubicBezTo>
                  <a:cubicBezTo>
                    <a:pt x="478" y="4500"/>
                    <a:pt x="478" y="4451"/>
                    <a:pt x="478" y="4421"/>
                  </a:cubicBezTo>
                  <a:lnTo>
                    <a:pt x="478" y="4421"/>
                  </a:lnTo>
                  <a:cubicBezTo>
                    <a:pt x="500" y="4406"/>
                    <a:pt x="529" y="4391"/>
                    <a:pt x="562" y="4380"/>
                  </a:cubicBezTo>
                  <a:cubicBezTo>
                    <a:pt x="814" y="4184"/>
                    <a:pt x="1432" y="3903"/>
                    <a:pt x="2078" y="3594"/>
                  </a:cubicBezTo>
                  <a:cubicBezTo>
                    <a:pt x="2724" y="3285"/>
                    <a:pt x="3453" y="2948"/>
                    <a:pt x="4043" y="2668"/>
                  </a:cubicBezTo>
                  <a:cubicBezTo>
                    <a:pt x="5419" y="1994"/>
                    <a:pt x="8002" y="983"/>
                    <a:pt x="11006" y="590"/>
                  </a:cubicBezTo>
                  <a:cubicBezTo>
                    <a:pt x="11848" y="506"/>
                    <a:pt x="12662" y="450"/>
                    <a:pt x="13392" y="450"/>
                  </a:cubicBezTo>
                  <a:close/>
                  <a:moveTo>
                    <a:pt x="13392" y="1"/>
                  </a:moveTo>
                  <a:cubicBezTo>
                    <a:pt x="12634" y="1"/>
                    <a:pt x="11820" y="29"/>
                    <a:pt x="10949" y="141"/>
                  </a:cubicBezTo>
                  <a:cubicBezTo>
                    <a:pt x="7861" y="534"/>
                    <a:pt x="5250" y="1573"/>
                    <a:pt x="3847" y="2247"/>
                  </a:cubicBezTo>
                  <a:cubicBezTo>
                    <a:pt x="3145" y="2583"/>
                    <a:pt x="2218" y="3005"/>
                    <a:pt x="1460" y="3370"/>
                  </a:cubicBezTo>
                  <a:cubicBezTo>
                    <a:pt x="1067" y="3566"/>
                    <a:pt x="730" y="3735"/>
                    <a:pt x="478" y="3875"/>
                  </a:cubicBezTo>
                  <a:cubicBezTo>
                    <a:pt x="365" y="3931"/>
                    <a:pt x="253" y="4015"/>
                    <a:pt x="197" y="4071"/>
                  </a:cubicBezTo>
                  <a:lnTo>
                    <a:pt x="85" y="4156"/>
                  </a:lnTo>
                  <a:cubicBezTo>
                    <a:pt x="56" y="4212"/>
                    <a:pt x="0" y="4240"/>
                    <a:pt x="0" y="4380"/>
                  </a:cubicBezTo>
                  <a:lnTo>
                    <a:pt x="0" y="4408"/>
                  </a:lnTo>
                  <a:cubicBezTo>
                    <a:pt x="28" y="4633"/>
                    <a:pt x="225" y="6065"/>
                    <a:pt x="562" y="8086"/>
                  </a:cubicBezTo>
                  <a:cubicBezTo>
                    <a:pt x="1488" y="14122"/>
                    <a:pt x="3257" y="25521"/>
                    <a:pt x="3257" y="25521"/>
                  </a:cubicBezTo>
                  <a:lnTo>
                    <a:pt x="3257" y="25521"/>
                  </a:lnTo>
                  <a:lnTo>
                    <a:pt x="3257" y="25521"/>
                  </a:lnTo>
                  <a:cubicBezTo>
                    <a:pt x="3257" y="25790"/>
                    <a:pt x="3260" y="26987"/>
                    <a:pt x="3285" y="28272"/>
                  </a:cubicBezTo>
                  <a:cubicBezTo>
                    <a:pt x="3313" y="29002"/>
                    <a:pt x="3341" y="29760"/>
                    <a:pt x="3397" y="30377"/>
                  </a:cubicBezTo>
                  <a:cubicBezTo>
                    <a:pt x="3425" y="30686"/>
                    <a:pt x="3453" y="30967"/>
                    <a:pt x="3482" y="31192"/>
                  </a:cubicBezTo>
                  <a:cubicBezTo>
                    <a:pt x="3510" y="31444"/>
                    <a:pt x="3566" y="31613"/>
                    <a:pt x="3622" y="31753"/>
                  </a:cubicBezTo>
                  <a:cubicBezTo>
                    <a:pt x="3706" y="31978"/>
                    <a:pt x="3875" y="32174"/>
                    <a:pt x="4099" y="32343"/>
                  </a:cubicBezTo>
                  <a:cubicBezTo>
                    <a:pt x="4408" y="32567"/>
                    <a:pt x="4829" y="32680"/>
                    <a:pt x="5391" y="32792"/>
                  </a:cubicBezTo>
                  <a:cubicBezTo>
                    <a:pt x="5980" y="32876"/>
                    <a:pt x="6710" y="32960"/>
                    <a:pt x="7637" y="33073"/>
                  </a:cubicBezTo>
                  <a:cubicBezTo>
                    <a:pt x="8423" y="33157"/>
                    <a:pt x="9574" y="33213"/>
                    <a:pt x="10865" y="33213"/>
                  </a:cubicBezTo>
                  <a:cubicBezTo>
                    <a:pt x="13729" y="33213"/>
                    <a:pt x="17294" y="33017"/>
                    <a:pt x="18838" y="32736"/>
                  </a:cubicBezTo>
                  <a:cubicBezTo>
                    <a:pt x="19933" y="32539"/>
                    <a:pt x="20972" y="32371"/>
                    <a:pt x="21786" y="32090"/>
                  </a:cubicBezTo>
                  <a:cubicBezTo>
                    <a:pt x="22207" y="31950"/>
                    <a:pt x="22544" y="31809"/>
                    <a:pt x="22853" y="31613"/>
                  </a:cubicBezTo>
                  <a:cubicBezTo>
                    <a:pt x="23134" y="31388"/>
                    <a:pt x="23358" y="31164"/>
                    <a:pt x="23471" y="30827"/>
                  </a:cubicBezTo>
                  <a:cubicBezTo>
                    <a:pt x="23583" y="30518"/>
                    <a:pt x="23611" y="30097"/>
                    <a:pt x="23611" y="29648"/>
                  </a:cubicBezTo>
                  <a:cubicBezTo>
                    <a:pt x="23611" y="28508"/>
                    <a:pt x="23386" y="27169"/>
                    <a:pt x="23361" y="27022"/>
                  </a:cubicBezTo>
                  <a:lnTo>
                    <a:pt x="23361" y="27022"/>
                  </a:lnTo>
                  <a:lnTo>
                    <a:pt x="24538" y="5166"/>
                  </a:lnTo>
                  <a:cubicBezTo>
                    <a:pt x="24538" y="5110"/>
                    <a:pt x="24538" y="5054"/>
                    <a:pt x="24510" y="5026"/>
                  </a:cubicBezTo>
                  <a:cubicBezTo>
                    <a:pt x="24481" y="4998"/>
                    <a:pt x="23274" y="3398"/>
                    <a:pt x="20888" y="2134"/>
                  </a:cubicBezTo>
                  <a:cubicBezTo>
                    <a:pt x="18502" y="899"/>
                    <a:pt x="16789" y="281"/>
                    <a:pt x="16789" y="253"/>
                  </a:cubicBezTo>
                  <a:lnTo>
                    <a:pt x="16761" y="253"/>
                  </a:lnTo>
                  <a:cubicBezTo>
                    <a:pt x="16761" y="253"/>
                    <a:pt x="15329" y="1"/>
                    <a:pt x="133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4239;p64">
              <a:extLst>
                <a:ext uri="{FF2B5EF4-FFF2-40B4-BE49-F238E27FC236}">
                  <a16:creationId xmlns:a16="http://schemas.microsoft.com/office/drawing/2014/main" id="{04C23C50-BBDC-58AF-2653-297FA5319238}"/>
                </a:ext>
              </a:extLst>
            </p:cNvPr>
            <p:cNvSpPr/>
            <p:nvPr/>
          </p:nvSpPr>
          <p:spPr>
            <a:xfrm>
              <a:off x="3486871" y="2891469"/>
              <a:ext cx="312376" cy="474625"/>
            </a:xfrm>
            <a:custGeom>
              <a:avLst/>
              <a:gdLst/>
              <a:ahLst/>
              <a:cxnLst/>
              <a:rect l="l" t="t" r="r" b="b"/>
              <a:pathLst>
                <a:path w="12495" h="18985" extrusionOk="0">
                  <a:moveTo>
                    <a:pt x="759" y="0"/>
                  </a:moveTo>
                  <a:lnTo>
                    <a:pt x="1" y="12072"/>
                  </a:lnTo>
                  <a:cubicBezTo>
                    <a:pt x="1" y="12072"/>
                    <a:pt x="8137" y="18984"/>
                    <a:pt x="10184" y="18984"/>
                  </a:cubicBezTo>
                  <a:cubicBezTo>
                    <a:pt x="10216" y="18984"/>
                    <a:pt x="10247" y="18982"/>
                    <a:pt x="10276" y="18979"/>
                  </a:cubicBezTo>
                  <a:cubicBezTo>
                    <a:pt x="12157" y="18754"/>
                    <a:pt x="12494" y="17294"/>
                    <a:pt x="12494" y="17294"/>
                  </a:cubicBezTo>
                  <a:lnTo>
                    <a:pt x="11596" y="12241"/>
                  </a:lnTo>
                  <a:lnTo>
                    <a:pt x="759" y="0"/>
                  </a:lnTo>
                  <a:close/>
                </a:path>
              </a:pathLst>
            </a:custGeom>
            <a:solidFill>
              <a:srgbClr val="5E7C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4240;p64">
              <a:extLst>
                <a:ext uri="{FF2B5EF4-FFF2-40B4-BE49-F238E27FC236}">
                  <a16:creationId xmlns:a16="http://schemas.microsoft.com/office/drawing/2014/main" id="{D9D57EFE-94A4-7528-ECB4-8CFA01DFB0CA}"/>
                </a:ext>
              </a:extLst>
            </p:cNvPr>
            <p:cNvSpPr/>
            <p:nvPr/>
          </p:nvSpPr>
          <p:spPr>
            <a:xfrm>
              <a:off x="3481499" y="2895965"/>
              <a:ext cx="325676" cy="486699"/>
            </a:xfrm>
            <a:custGeom>
              <a:avLst/>
              <a:gdLst/>
              <a:ahLst/>
              <a:cxnLst/>
              <a:rect l="l" t="t" r="r" b="b"/>
              <a:pathLst>
                <a:path w="13027" h="19468" extrusionOk="0">
                  <a:moveTo>
                    <a:pt x="999" y="1"/>
                  </a:moveTo>
                  <a:cubicBezTo>
                    <a:pt x="974" y="1"/>
                    <a:pt x="949" y="4"/>
                    <a:pt x="927" y="12"/>
                  </a:cubicBezTo>
                  <a:cubicBezTo>
                    <a:pt x="843" y="40"/>
                    <a:pt x="786" y="124"/>
                    <a:pt x="786" y="208"/>
                  </a:cubicBezTo>
                  <a:lnTo>
                    <a:pt x="28" y="12280"/>
                  </a:lnTo>
                  <a:cubicBezTo>
                    <a:pt x="0" y="12365"/>
                    <a:pt x="56" y="12421"/>
                    <a:pt x="113" y="12477"/>
                  </a:cubicBezTo>
                  <a:cubicBezTo>
                    <a:pt x="113" y="12477"/>
                    <a:pt x="2134" y="14218"/>
                    <a:pt x="4436" y="15958"/>
                  </a:cubicBezTo>
                  <a:cubicBezTo>
                    <a:pt x="5587" y="16829"/>
                    <a:pt x="6794" y="17699"/>
                    <a:pt x="7861" y="18345"/>
                  </a:cubicBezTo>
                  <a:cubicBezTo>
                    <a:pt x="8395" y="18681"/>
                    <a:pt x="8872" y="18934"/>
                    <a:pt x="9321" y="19131"/>
                  </a:cubicBezTo>
                  <a:cubicBezTo>
                    <a:pt x="9742" y="19327"/>
                    <a:pt x="10107" y="19468"/>
                    <a:pt x="10444" y="19468"/>
                  </a:cubicBezTo>
                  <a:lnTo>
                    <a:pt x="10556" y="19439"/>
                  </a:lnTo>
                  <a:cubicBezTo>
                    <a:pt x="11567" y="19327"/>
                    <a:pt x="12185" y="18878"/>
                    <a:pt x="12522" y="18429"/>
                  </a:cubicBezTo>
                  <a:cubicBezTo>
                    <a:pt x="12887" y="18008"/>
                    <a:pt x="12971" y="17615"/>
                    <a:pt x="12999" y="17587"/>
                  </a:cubicBezTo>
                  <a:cubicBezTo>
                    <a:pt x="13027" y="17474"/>
                    <a:pt x="12943" y="17334"/>
                    <a:pt x="12802" y="17306"/>
                  </a:cubicBezTo>
                  <a:cubicBezTo>
                    <a:pt x="12788" y="17302"/>
                    <a:pt x="12772" y="17300"/>
                    <a:pt x="12757" y="17300"/>
                  </a:cubicBezTo>
                  <a:cubicBezTo>
                    <a:pt x="12655" y="17300"/>
                    <a:pt x="12546" y="17377"/>
                    <a:pt x="12522" y="17474"/>
                  </a:cubicBezTo>
                  <a:cubicBezTo>
                    <a:pt x="12522" y="17502"/>
                    <a:pt x="12437" y="17839"/>
                    <a:pt x="12157" y="18176"/>
                  </a:cubicBezTo>
                  <a:cubicBezTo>
                    <a:pt x="11848" y="18513"/>
                    <a:pt x="11371" y="18878"/>
                    <a:pt x="10500" y="18990"/>
                  </a:cubicBezTo>
                  <a:lnTo>
                    <a:pt x="10444" y="18990"/>
                  </a:lnTo>
                  <a:cubicBezTo>
                    <a:pt x="10248" y="18990"/>
                    <a:pt x="9911" y="18906"/>
                    <a:pt x="9518" y="18710"/>
                  </a:cubicBezTo>
                  <a:cubicBezTo>
                    <a:pt x="8086" y="18064"/>
                    <a:pt x="5784" y="16407"/>
                    <a:pt x="3875" y="14919"/>
                  </a:cubicBezTo>
                  <a:cubicBezTo>
                    <a:pt x="2920" y="14189"/>
                    <a:pt x="2050" y="13488"/>
                    <a:pt x="1432" y="12954"/>
                  </a:cubicBezTo>
                  <a:cubicBezTo>
                    <a:pt x="1095" y="12702"/>
                    <a:pt x="843" y="12505"/>
                    <a:pt x="674" y="12337"/>
                  </a:cubicBezTo>
                  <a:cubicBezTo>
                    <a:pt x="598" y="12273"/>
                    <a:pt x="534" y="12221"/>
                    <a:pt x="486" y="12183"/>
                  </a:cubicBezTo>
                  <a:lnTo>
                    <a:pt x="486" y="12183"/>
                  </a:lnTo>
                  <a:lnTo>
                    <a:pt x="1208" y="798"/>
                  </a:lnTo>
                  <a:lnTo>
                    <a:pt x="11679" y="12645"/>
                  </a:lnTo>
                  <a:cubicBezTo>
                    <a:pt x="11722" y="12687"/>
                    <a:pt x="11778" y="12709"/>
                    <a:pt x="11837" y="12709"/>
                  </a:cubicBezTo>
                  <a:cubicBezTo>
                    <a:pt x="11897" y="12709"/>
                    <a:pt x="11960" y="12687"/>
                    <a:pt x="12016" y="12645"/>
                  </a:cubicBezTo>
                  <a:cubicBezTo>
                    <a:pt x="12101" y="12561"/>
                    <a:pt x="12101" y="12421"/>
                    <a:pt x="12016" y="12337"/>
                  </a:cubicBezTo>
                  <a:lnTo>
                    <a:pt x="1179" y="68"/>
                  </a:lnTo>
                  <a:cubicBezTo>
                    <a:pt x="1138" y="27"/>
                    <a:pt x="1067" y="1"/>
                    <a:pt x="9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BA75F6C8-C716-A6B4-84BC-6C81A009ECE3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203AAAC9-3A42-5ADF-AD59-7676E42BA8FC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74D2FB45-BF7C-CB2C-EA94-8700F482BBCA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AA48FBD7-8E9D-440D-0A28-E29DAFD071E9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DF444BC8-FA95-2723-E5C1-868D476B406A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8AE29754-4710-65EA-4A5E-DF6F439A8DE1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1" name="Group 320"/>
          <p:cNvGrpSpPr/>
          <p:nvPr/>
        </p:nvGrpSpPr>
        <p:grpSpPr>
          <a:xfrm>
            <a:off x="-1" y="235940"/>
            <a:ext cx="6242273" cy="603142"/>
            <a:chOff x="-1" y="235940"/>
            <a:chExt cx="6242273" cy="603142"/>
          </a:xfrm>
        </p:grpSpPr>
        <p:grpSp>
          <p:nvGrpSpPr>
            <p:cNvPr id="322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5029201" y="774379"/>
              <a:ext cx="954751" cy="64703"/>
              <a:chOff x="3432231" y="1810250"/>
              <a:chExt cx="540225" cy="34025"/>
            </a:xfrm>
          </p:grpSpPr>
          <p:sp>
            <p:nvSpPr>
              <p:cNvPr id="326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932931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87723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82150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76598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71025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65473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359900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354327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348775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3432231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3" name="Group 322"/>
            <p:cNvGrpSpPr/>
            <p:nvPr/>
          </p:nvGrpSpPr>
          <p:grpSpPr>
            <a:xfrm>
              <a:off x="-1" y="235940"/>
              <a:ext cx="6242273" cy="463601"/>
              <a:chOff x="-1" y="121608"/>
              <a:chExt cx="7781737" cy="577934"/>
            </a:xfrm>
          </p:grpSpPr>
          <p:sp>
            <p:nvSpPr>
              <p:cNvPr id="324" name="Pentagon 323"/>
              <p:cNvSpPr/>
              <p:nvPr/>
            </p:nvSpPr>
            <p:spPr>
              <a:xfrm>
                <a:off x="-1" y="123478"/>
                <a:ext cx="7781737" cy="576064"/>
              </a:xfrm>
              <a:prstGeom prst="homePlat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25" name="Rectangle 324"/>
              <p:cNvSpPr/>
              <p:nvPr/>
            </p:nvSpPr>
            <p:spPr>
              <a:xfrm>
                <a:off x="311149" y="121608"/>
                <a:ext cx="698015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4. Lembaga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Sertifikasi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37" name="Group 336"/>
          <p:cNvGrpSpPr/>
          <p:nvPr/>
        </p:nvGrpSpPr>
        <p:grpSpPr>
          <a:xfrm>
            <a:off x="364325" y="945343"/>
            <a:ext cx="3979075" cy="369332"/>
            <a:chOff x="-490912" y="855565"/>
            <a:chExt cx="3979075" cy="369332"/>
          </a:xfrm>
        </p:grpSpPr>
        <p:sp>
          <p:nvSpPr>
            <p:cNvPr id="349" name="Rectangle 348"/>
            <p:cNvSpPr/>
            <p:nvPr/>
          </p:nvSpPr>
          <p:spPr>
            <a:xfrm>
              <a:off x="-490912" y="855565"/>
              <a:ext cx="39528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c. </a:t>
              </a:r>
              <a:r>
                <a:rPr lang="en-US" b="1" dirty="0" err="1"/>
                <a:t>Klasifikasi</a:t>
              </a:r>
              <a:r>
                <a:rPr lang="en-US" b="1" dirty="0"/>
                <a:t> Lembaga </a:t>
              </a:r>
              <a:r>
                <a:rPr lang="en-US" b="1" dirty="0" err="1"/>
                <a:t>Sertifikasi</a:t>
              </a:r>
              <a:r>
                <a:rPr lang="en-US" b="1" dirty="0"/>
                <a:t> </a:t>
              </a:r>
              <a:r>
                <a:rPr lang="en-US" b="1" dirty="0" err="1"/>
                <a:t>Profesi</a:t>
              </a:r>
              <a:endParaRPr lang="id-ID" b="1" dirty="0"/>
            </a:p>
          </p:txBody>
        </p:sp>
        <p:cxnSp>
          <p:nvCxnSpPr>
            <p:cNvPr id="350" name="Straight Connector 349"/>
            <p:cNvCxnSpPr>
              <a:cxnSpLocks/>
            </p:cNvCxnSpPr>
            <p:nvPr/>
          </p:nvCxnSpPr>
          <p:spPr>
            <a:xfrm>
              <a:off x="-474237" y="1224897"/>
              <a:ext cx="39624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13F293F-0F74-0653-56FB-F847340B8186}"/>
              </a:ext>
            </a:extLst>
          </p:cNvPr>
          <p:cNvGrpSpPr/>
          <p:nvPr/>
        </p:nvGrpSpPr>
        <p:grpSpPr>
          <a:xfrm>
            <a:off x="483114" y="1615165"/>
            <a:ext cx="4714380" cy="2718243"/>
            <a:chOff x="483114" y="1615165"/>
            <a:chExt cx="4714380" cy="2718243"/>
          </a:xfrm>
        </p:grpSpPr>
        <p:grpSp>
          <p:nvGrpSpPr>
            <p:cNvPr id="29" name="Group 28"/>
            <p:cNvGrpSpPr/>
            <p:nvPr/>
          </p:nvGrpSpPr>
          <p:grpSpPr>
            <a:xfrm>
              <a:off x="699669" y="1861125"/>
              <a:ext cx="4497825" cy="2472283"/>
              <a:chOff x="1206881" y="1861125"/>
              <a:chExt cx="4497825" cy="2472283"/>
            </a:xfrm>
          </p:grpSpPr>
          <p:sp>
            <p:nvSpPr>
              <p:cNvPr id="335" name="Google Shape;1142;p122">
                <a:extLst>
                  <a:ext uri="{FF2B5EF4-FFF2-40B4-BE49-F238E27FC236}">
                    <a16:creationId xmlns:a16="http://schemas.microsoft.com/office/drawing/2014/main" id="{406968E4-4F83-5A9B-9249-9F30FE9559E5}"/>
                  </a:ext>
                </a:extLst>
              </p:cNvPr>
              <p:cNvSpPr/>
              <p:nvPr/>
            </p:nvSpPr>
            <p:spPr>
              <a:xfrm>
                <a:off x="1206881" y="1861125"/>
                <a:ext cx="4497825" cy="247228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348" name="Google Shape;1162;p122">
                <a:extLst>
                  <a:ext uri="{FF2B5EF4-FFF2-40B4-BE49-F238E27FC236}">
                    <a16:creationId xmlns:a16="http://schemas.microsoft.com/office/drawing/2014/main" id="{21D6237B-91A8-FA2D-7338-3BFF00862D2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39062" y="2019412"/>
                <a:ext cx="4326723" cy="6051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>
                  <a:spcBef>
                    <a:spcPts val="0"/>
                  </a:spcBef>
                  <a:buClr>
                    <a:schemeClr val="dk1"/>
                  </a:buClr>
                  <a:buSzPct val="100000"/>
                  <a:buFont typeface="+mj-lt"/>
                  <a:buAutoNum type="arabicParenR"/>
                </a:pPr>
                <a:r>
                  <a:rPr lang="en-US" sz="1800" dirty="0"/>
                  <a:t>LSP P1 </a:t>
                </a:r>
                <a:r>
                  <a:rPr lang="en-US" sz="1800" dirty="0" err="1"/>
                  <a:t>merupakan</a:t>
                </a:r>
                <a:r>
                  <a:rPr lang="en-US" sz="1800" dirty="0"/>
                  <a:t> LSP </a:t>
                </a:r>
                <a:r>
                  <a:rPr lang="en-US" sz="1800" dirty="0" err="1"/>
                  <a:t>dengan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jumlah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terbanyak</a:t>
                </a:r>
                <a:r>
                  <a:rPr lang="en-US" sz="1800" dirty="0"/>
                  <a:t> yang </a:t>
                </a:r>
                <a:r>
                  <a:rPr lang="en-US" sz="1800" dirty="0" err="1"/>
                  <a:t>tersebar</a:t>
                </a:r>
                <a:r>
                  <a:rPr lang="en-US" sz="1800" dirty="0"/>
                  <a:t> di </a:t>
                </a:r>
                <a:r>
                  <a:rPr lang="en-US" sz="1800" dirty="0" err="1"/>
                  <a:t>seluruh</a:t>
                </a:r>
                <a:r>
                  <a:rPr lang="en-US" sz="1800" dirty="0"/>
                  <a:t> Indonesia. </a:t>
                </a:r>
                <a:r>
                  <a:rPr lang="en-US" sz="1800" dirty="0" err="1"/>
                  <a:t>Berdasarkan</a:t>
                </a:r>
                <a:r>
                  <a:rPr lang="en-US" sz="1800" dirty="0"/>
                  <a:t> data BNSP pada </a:t>
                </a:r>
                <a:r>
                  <a:rPr lang="en-US" sz="1800" dirty="0" err="1"/>
                  <a:t>bulan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Juni</a:t>
                </a:r>
                <a:r>
                  <a:rPr lang="en-US" sz="1800" dirty="0"/>
                  <a:t> 2022, </a:t>
                </a:r>
                <a:r>
                  <a:rPr lang="en-US" sz="1800" dirty="0" err="1"/>
                  <a:t>jumlah</a:t>
                </a:r>
                <a:r>
                  <a:rPr lang="en-US" sz="1800" dirty="0"/>
                  <a:t> LSP P1 </a:t>
                </a:r>
                <a:r>
                  <a:rPr lang="en-US" sz="1800" dirty="0" err="1"/>
                  <a:t>telah</a:t>
                </a:r>
                <a:r>
                  <a:rPr lang="en-US" sz="1800" dirty="0"/>
                  <a:t> </a:t>
                </a:r>
                <a:r>
                  <a:rPr lang="en-US" sz="1800" dirty="0" err="1"/>
                  <a:t>mencapai</a:t>
                </a:r>
                <a:r>
                  <a:rPr lang="en-US" sz="1800" dirty="0"/>
                  <a:t> 1.509 </a:t>
                </a:r>
                <a:r>
                  <a:rPr lang="en-US" sz="1800" dirty="0" err="1"/>
                  <a:t>atau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sekitar</a:t>
                </a:r>
                <a:r>
                  <a:rPr lang="en-US" sz="1800" dirty="0"/>
                  <a:t> 76,8% </a:t>
                </a:r>
                <a:r>
                  <a:rPr lang="en-US" sz="1800" dirty="0" err="1"/>
                  <a:t>dari</a:t>
                </a:r>
                <a:r>
                  <a:rPr lang="en-US" sz="1800" dirty="0"/>
                  <a:t> total LSP. </a:t>
                </a:r>
                <a:r>
                  <a:rPr lang="en-US" sz="1800" dirty="0" err="1"/>
                  <a:t>Sementara</a:t>
                </a:r>
                <a:r>
                  <a:rPr lang="en-US" sz="1800" dirty="0"/>
                  <a:t> </a:t>
                </a:r>
                <a:r>
                  <a:rPr lang="en-US" sz="1800" dirty="0" err="1"/>
                  <a:t>itu</a:t>
                </a:r>
                <a:r>
                  <a:rPr lang="en-US" sz="1800" dirty="0"/>
                  <a:t>, LSP P2 </a:t>
                </a:r>
                <a:r>
                  <a:rPr lang="en-US" sz="1800" dirty="0" err="1"/>
                  <a:t>berjumlah</a:t>
                </a:r>
                <a:r>
                  <a:rPr lang="en-US" sz="1800" dirty="0"/>
                  <a:t> 99 </a:t>
                </a:r>
                <a:r>
                  <a:rPr lang="en-US" sz="1800" dirty="0" err="1"/>
                  <a:t>atau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sekitar</a:t>
                </a:r>
                <a:r>
                  <a:rPr lang="en-US" sz="1800" dirty="0"/>
                  <a:t> 5%, dan LSP P3 </a:t>
                </a:r>
                <a:r>
                  <a:rPr lang="en-US" sz="1800" dirty="0" err="1"/>
                  <a:t>berjumlah</a:t>
                </a:r>
                <a:r>
                  <a:rPr lang="en-US" sz="1800" dirty="0"/>
                  <a:t> 357 </a:t>
                </a:r>
                <a:r>
                  <a:rPr lang="en-US" sz="1800" dirty="0" err="1"/>
                  <a:t>atau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sekitar</a:t>
                </a:r>
                <a:r>
                  <a:rPr lang="en-US" sz="1800" dirty="0"/>
                  <a:t> 18,2%.</a:t>
                </a:r>
                <a:r>
                  <a:rPr lang="fi-FI" sz="2000" dirty="0">
                    <a:latin typeface="Serca-Regular"/>
                  </a:rPr>
                  <a:t/>
                </a:r>
                <a:br>
                  <a:rPr lang="fi-FI" sz="2000" dirty="0">
                    <a:latin typeface="Serca-Regular"/>
                  </a:rPr>
                </a:br>
                <a:endParaRPr lang="en-US" sz="2000" dirty="0">
                  <a:latin typeface="Serca-Regular"/>
                </a:endParaRPr>
              </a:p>
            </p:txBody>
          </p:sp>
        </p:grpSp>
        <p:pic>
          <p:nvPicPr>
            <p:cNvPr id="304" name="Picture 303" descr="Icon&#10;&#10;Description automatically generated">
              <a:extLst>
                <a:ext uri="{FF2B5EF4-FFF2-40B4-BE49-F238E27FC236}">
                  <a16:creationId xmlns:a16="http://schemas.microsoft.com/office/drawing/2014/main" id="{D16AF36C-8B30-67C9-C942-98765D5FB4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14" y="1615165"/>
              <a:ext cx="425343" cy="425343"/>
            </a:xfrm>
            <a:prstGeom prst="rect">
              <a:avLst/>
            </a:prstGeom>
          </p:spPr>
        </p:pic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A8E63612-6BC9-48A1-CE66-7EFFE2FAE4E5}"/>
              </a:ext>
            </a:extLst>
          </p:cNvPr>
          <p:cNvGrpSpPr/>
          <p:nvPr/>
        </p:nvGrpSpPr>
        <p:grpSpPr>
          <a:xfrm>
            <a:off x="487657" y="1606684"/>
            <a:ext cx="4714380" cy="2718243"/>
            <a:chOff x="483114" y="1615165"/>
            <a:chExt cx="4714380" cy="2718243"/>
          </a:xfrm>
        </p:grpSpPr>
        <p:grpSp>
          <p:nvGrpSpPr>
            <p:cNvPr id="301" name="Group 300">
              <a:extLst>
                <a:ext uri="{FF2B5EF4-FFF2-40B4-BE49-F238E27FC236}">
                  <a16:creationId xmlns:a16="http://schemas.microsoft.com/office/drawing/2014/main" id="{F1526E88-CF5E-A7F1-CFE2-24893059562F}"/>
                </a:ext>
              </a:extLst>
            </p:cNvPr>
            <p:cNvGrpSpPr/>
            <p:nvPr/>
          </p:nvGrpSpPr>
          <p:grpSpPr>
            <a:xfrm>
              <a:off x="699669" y="1861125"/>
              <a:ext cx="4497825" cy="2472283"/>
              <a:chOff x="1206881" y="1861125"/>
              <a:chExt cx="4497825" cy="2472283"/>
            </a:xfrm>
          </p:grpSpPr>
          <p:sp>
            <p:nvSpPr>
              <p:cNvPr id="303" name="Google Shape;1142;p122">
                <a:extLst>
                  <a:ext uri="{FF2B5EF4-FFF2-40B4-BE49-F238E27FC236}">
                    <a16:creationId xmlns:a16="http://schemas.microsoft.com/office/drawing/2014/main" id="{728BD1C9-0F81-4083-B8E6-52E9DC1956F1}"/>
                  </a:ext>
                </a:extLst>
              </p:cNvPr>
              <p:cNvSpPr/>
              <p:nvPr/>
            </p:nvSpPr>
            <p:spPr>
              <a:xfrm>
                <a:off x="1206881" y="1861125"/>
                <a:ext cx="4497825" cy="247228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307" name="Google Shape;1162;p122">
                <a:extLst>
                  <a:ext uri="{FF2B5EF4-FFF2-40B4-BE49-F238E27FC236}">
                    <a16:creationId xmlns:a16="http://schemas.microsoft.com/office/drawing/2014/main" id="{91072F37-9173-2D57-5122-2617F36488D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39062" y="2019412"/>
                <a:ext cx="4326723" cy="6051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>
                  <a:spcBef>
                    <a:spcPts val="0"/>
                  </a:spcBef>
                  <a:buClr>
                    <a:schemeClr val="dk1"/>
                  </a:buClr>
                  <a:buSzPct val="100000"/>
                  <a:buFont typeface="+mj-lt"/>
                  <a:buAutoNum type="arabicParenR" startAt="2"/>
                </a:pPr>
                <a:r>
                  <a:rPr lang="en-US" sz="1800" dirty="0"/>
                  <a:t>LSP P1 yang </a:t>
                </a:r>
                <a:r>
                  <a:rPr lang="en-US" sz="1800" dirty="0" err="1"/>
                  <a:t>berbasis</a:t>
                </a:r>
                <a:r>
                  <a:rPr lang="en-US" sz="1800" dirty="0"/>
                  <a:t> </a:t>
                </a:r>
                <a:r>
                  <a:rPr lang="en-US" sz="1800" dirty="0" err="1"/>
                  <a:t>pendidikan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vokasi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atau</a:t>
                </a:r>
                <a:r>
                  <a:rPr lang="en-US" sz="1800" dirty="0"/>
                  <a:t> </a:t>
                </a:r>
                <a:r>
                  <a:rPr lang="en-US" sz="1800" dirty="0" err="1"/>
                  <a:t>keahlian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dapat</a:t>
                </a:r>
                <a:r>
                  <a:rPr lang="en-US" sz="1800" dirty="0"/>
                  <a:t> </a:t>
                </a:r>
                <a:r>
                  <a:rPr lang="en-US" sz="1800" dirty="0" err="1"/>
                  <a:t>menyesuaikan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kurikulum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sesuai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dengan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permintaan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dari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industri</a:t>
                </a:r>
                <a:r>
                  <a:rPr lang="en-US" sz="1800" dirty="0"/>
                  <a:t>. Hal </a:t>
                </a:r>
                <a:r>
                  <a:rPr lang="en-US" sz="1800" dirty="0" err="1"/>
                  <a:t>ini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tentu</a:t>
                </a:r>
                <a:r>
                  <a:rPr lang="en-US" sz="1800" dirty="0"/>
                  <a:t> </a:t>
                </a:r>
                <a:r>
                  <a:rPr lang="en-US" sz="1800" dirty="0" err="1"/>
                  <a:t>berimplikasi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positif</a:t>
                </a:r>
                <a:r>
                  <a:rPr lang="en-US" sz="1800" dirty="0"/>
                  <a:t> pada </a:t>
                </a:r>
                <a:r>
                  <a:rPr lang="en-US" sz="1800" dirty="0" err="1"/>
                  <a:t>terciptanya</a:t>
                </a:r>
                <a:r>
                  <a:rPr lang="en-US" sz="1800" dirty="0"/>
                  <a:t> </a:t>
                </a:r>
                <a:r>
                  <a:rPr lang="en-US" sz="1800" dirty="0" err="1"/>
                  <a:t>lulusan</a:t>
                </a:r>
                <a:r>
                  <a:rPr lang="en-US" sz="1800" dirty="0"/>
                  <a:t> yang </a:t>
                </a:r>
                <a:r>
                  <a:rPr lang="en-US" sz="1800" dirty="0" err="1"/>
                  <a:t>sesuai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dengan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kebutuhan</a:t>
                </a:r>
                <a:r>
                  <a:rPr lang="en-US" sz="1800" dirty="0"/>
                  <a:t> dunia </a:t>
                </a:r>
                <a:r>
                  <a:rPr lang="en-US" sz="1800" dirty="0" err="1"/>
                  <a:t>usaha</a:t>
                </a:r>
                <a:r>
                  <a:rPr lang="en-US" sz="1800" dirty="0"/>
                  <a:t> dan </a:t>
                </a:r>
                <a:r>
                  <a:rPr lang="en-US" sz="1800" dirty="0" err="1"/>
                  <a:t>industri</a:t>
                </a:r>
                <a:r>
                  <a:rPr lang="en-US" sz="1800" dirty="0"/>
                  <a:t>.</a:t>
                </a:r>
                <a:endParaRPr lang="en-US" sz="2400" dirty="0">
                  <a:latin typeface="Serca-Regular"/>
                </a:endParaRPr>
              </a:p>
            </p:txBody>
          </p:sp>
        </p:grpSp>
        <p:pic>
          <p:nvPicPr>
            <p:cNvPr id="302" name="Picture 301" descr="Icon&#10;&#10;Description automatically generated">
              <a:extLst>
                <a:ext uri="{FF2B5EF4-FFF2-40B4-BE49-F238E27FC236}">
                  <a16:creationId xmlns:a16="http://schemas.microsoft.com/office/drawing/2014/main" id="{5567B9C6-A090-3BD3-6345-A60096C31A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14" y="1615165"/>
              <a:ext cx="425343" cy="425343"/>
            </a:xfrm>
            <a:prstGeom prst="rect">
              <a:avLst/>
            </a:prstGeom>
          </p:spPr>
        </p:pic>
      </p:grpSp>
      <p:grpSp>
        <p:nvGrpSpPr>
          <p:cNvPr id="308" name="Group 307">
            <a:extLst>
              <a:ext uri="{FF2B5EF4-FFF2-40B4-BE49-F238E27FC236}">
                <a16:creationId xmlns:a16="http://schemas.microsoft.com/office/drawing/2014/main" id="{0F5F4ECB-104E-3460-5357-F9856FE1D1C6}"/>
              </a:ext>
            </a:extLst>
          </p:cNvPr>
          <p:cNvGrpSpPr/>
          <p:nvPr/>
        </p:nvGrpSpPr>
        <p:grpSpPr>
          <a:xfrm>
            <a:off x="478127" y="1613769"/>
            <a:ext cx="4747332" cy="2711158"/>
            <a:chOff x="483114" y="1615165"/>
            <a:chExt cx="4747332" cy="2711158"/>
          </a:xfrm>
        </p:grpSpPr>
        <p:grpSp>
          <p:nvGrpSpPr>
            <p:cNvPr id="309" name="Group 308">
              <a:extLst>
                <a:ext uri="{FF2B5EF4-FFF2-40B4-BE49-F238E27FC236}">
                  <a16:creationId xmlns:a16="http://schemas.microsoft.com/office/drawing/2014/main" id="{3A85C8DB-6EB2-E3BE-6B95-D36E301E41A3}"/>
                </a:ext>
              </a:extLst>
            </p:cNvPr>
            <p:cNvGrpSpPr/>
            <p:nvPr/>
          </p:nvGrpSpPr>
          <p:grpSpPr>
            <a:xfrm>
              <a:off x="699670" y="1861125"/>
              <a:ext cx="4530776" cy="2465198"/>
              <a:chOff x="1206882" y="1861125"/>
              <a:chExt cx="4530776" cy="2465198"/>
            </a:xfrm>
          </p:grpSpPr>
          <p:sp>
            <p:nvSpPr>
              <p:cNvPr id="311" name="Google Shape;1142;p122">
                <a:extLst>
                  <a:ext uri="{FF2B5EF4-FFF2-40B4-BE49-F238E27FC236}">
                    <a16:creationId xmlns:a16="http://schemas.microsoft.com/office/drawing/2014/main" id="{6CBD995A-4F9F-9AC4-CCD8-421F52CB2866}"/>
                  </a:ext>
                </a:extLst>
              </p:cNvPr>
              <p:cNvSpPr/>
              <p:nvPr/>
            </p:nvSpPr>
            <p:spPr>
              <a:xfrm>
                <a:off x="1206882" y="1861125"/>
                <a:ext cx="4530776" cy="2465198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312" name="Google Shape;1162;p122">
                <a:extLst>
                  <a:ext uri="{FF2B5EF4-FFF2-40B4-BE49-F238E27FC236}">
                    <a16:creationId xmlns:a16="http://schemas.microsoft.com/office/drawing/2014/main" id="{84560010-CF57-A7F1-F321-435FE1B4903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39062" y="2019412"/>
                <a:ext cx="4400468" cy="6051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>
                  <a:spcBef>
                    <a:spcPts val="0"/>
                  </a:spcBef>
                  <a:buClr>
                    <a:schemeClr val="dk1"/>
                  </a:buClr>
                  <a:buSzPct val="100000"/>
                  <a:buFont typeface="+mj-lt"/>
                  <a:buAutoNum type="arabicParenR" startAt="3"/>
                </a:pPr>
                <a:r>
                  <a:rPr lang="en-US" sz="1800" dirty="0"/>
                  <a:t>Ruang </a:t>
                </a:r>
                <a:r>
                  <a:rPr lang="en-US" sz="1800" dirty="0" err="1"/>
                  <a:t>lingkup</a:t>
                </a:r>
                <a:r>
                  <a:rPr lang="en-US" sz="1800" dirty="0"/>
                  <a:t> </a:t>
                </a:r>
                <a:r>
                  <a:rPr lang="en-US" sz="1800" dirty="0" err="1"/>
                  <a:t>lisensi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atau</a:t>
                </a:r>
                <a:r>
                  <a:rPr lang="en-US" sz="1800" dirty="0"/>
                  <a:t> yang </a:t>
                </a:r>
                <a:r>
                  <a:rPr lang="en-US" sz="1800" dirty="0" err="1"/>
                  <a:t>disebut</a:t>
                </a:r>
                <a:r>
                  <a:rPr lang="en-US" sz="1800" dirty="0"/>
                  <a:t> juga </a:t>
                </a:r>
                <a:r>
                  <a:rPr lang="en-US" sz="1800" dirty="0" err="1"/>
                  <a:t>dengan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skema</a:t>
                </a:r>
                <a:r>
                  <a:rPr lang="en-US" sz="1800" dirty="0"/>
                  <a:t> </a:t>
                </a:r>
                <a:r>
                  <a:rPr lang="en-US" sz="1800" dirty="0" err="1"/>
                  <a:t>kompetensi</a:t>
                </a:r>
                <a:r>
                  <a:rPr lang="en-US" sz="1800" dirty="0"/>
                  <a:t> yang </a:t>
                </a:r>
                <a:r>
                  <a:rPr lang="en-US" sz="1800" dirty="0" err="1"/>
                  <a:t>dapat</a:t>
                </a:r>
                <a:r>
                  <a:rPr lang="en-US" sz="1800" dirty="0"/>
                  <a:t> </a:t>
                </a:r>
                <a:r>
                  <a:rPr lang="en-US" sz="1800" dirty="0" err="1"/>
                  <a:t>dilakukan</a:t>
                </a:r>
                <a:r>
                  <a:rPr lang="en-US" sz="1800" dirty="0"/>
                  <a:t> proses </a:t>
                </a:r>
                <a:r>
                  <a:rPr lang="en-US" sz="1800" dirty="0" err="1"/>
                  <a:t>sertifikasi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kompetensi</a:t>
                </a:r>
                <a:r>
                  <a:rPr lang="en-US" sz="1800" dirty="0"/>
                  <a:t>, </a:t>
                </a:r>
                <a:r>
                  <a:rPr lang="en-US" sz="1800" dirty="0" err="1"/>
                  <a:t>mengacu</a:t>
                </a:r>
                <a:r>
                  <a:rPr lang="en-US" sz="1800" dirty="0"/>
                  <a:t> pada </a:t>
                </a:r>
                <a:r>
                  <a:rPr lang="en-US" sz="1800" dirty="0" err="1"/>
                  <a:t>lingkup</a:t>
                </a:r>
                <a:r>
                  <a:rPr lang="en-US" sz="1800" dirty="0"/>
                  <a:t> </a:t>
                </a:r>
                <a:r>
                  <a:rPr lang="en-US" sz="1800" dirty="0" err="1"/>
                  <a:t>organisasi</a:t>
                </a:r>
                <a:r>
                  <a:rPr lang="en-US" sz="1800" dirty="0"/>
                  <a:t> yang </a:t>
                </a:r>
                <a:r>
                  <a:rPr lang="en-US" sz="1800" dirty="0" err="1"/>
                  <a:t>membentuknya</a:t>
                </a:r>
                <a:r>
                  <a:rPr lang="en-US" sz="1800" dirty="0"/>
                  <a:t>. </a:t>
                </a:r>
                <a:endParaRPr lang="en-US" sz="2400" dirty="0">
                  <a:latin typeface="Serca-Regular"/>
                </a:endParaRPr>
              </a:p>
            </p:txBody>
          </p:sp>
        </p:grpSp>
        <p:pic>
          <p:nvPicPr>
            <p:cNvPr id="310" name="Picture 309" descr="Icon&#10;&#10;Description automatically generated">
              <a:extLst>
                <a:ext uri="{FF2B5EF4-FFF2-40B4-BE49-F238E27FC236}">
                  <a16:creationId xmlns:a16="http://schemas.microsoft.com/office/drawing/2014/main" id="{39C4E244-6955-C1BB-DBE5-E48ABB598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14" y="1615165"/>
              <a:ext cx="425343" cy="4253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207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1" name="Group 320"/>
          <p:cNvGrpSpPr/>
          <p:nvPr/>
        </p:nvGrpSpPr>
        <p:grpSpPr>
          <a:xfrm>
            <a:off x="-1" y="235940"/>
            <a:ext cx="6934201" cy="603142"/>
            <a:chOff x="-1" y="235940"/>
            <a:chExt cx="6934201" cy="603142"/>
          </a:xfrm>
        </p:grpSpPr>
        <p:grpSp>
          <p:nvGrpSpPr>
            <p:cNvPr id="322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5029201" y="774379"/>
              <a:ext cx="954751" cy="64703"/>
              <a:chOff x="3432231" y="1810250"/>
              <a:chExt cx="540225" cy="34025"/>
            </a:xfrm>
          </p:grpSpPr>
          <p:sp>
            <p:nvSpPr>
              <p:cNvPr id="326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932931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87723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82150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76598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71025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65473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359900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354327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348775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3432231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3" name="Group 322"/>
            <p:cNvGrpSpPr/>
            <p:nvPr/>
          </p:nvGrpSpPr>
          <p:grpSpPr>
            <a:xfrm>
              <a:off x="-1" y="235940"/>
              <a:ext cx="6934201" cy="463601"/>
              <a:chOff x="-1" y="121608"/>
              <a:chExt cx="8644308" cy="577934"/>
            </a:xfrm>
          </p:grpSpPr>
          <p:sp>
            <p:nvSpPr>
              <p:cNvPr id="324" name="Pentagon 323"/>
              <p:cNvSpPr/>
              <p:nvPr/>
            </p:nvSpPr>
            <p:spPr>
              <a:xfrm>
                <a:off x="-1" y="123478"/>
                <a:ext cx="7781737" cy="576064"/>
              </a:xfrm>
              <a:prstGeom prst="homePlat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25" name="Rectangle 324"/>
              <p:cNvSpPr/>
              <p:nvPr/>
            </p:nvSpPr>
            <p:spPr>
              <a:xfrm>
                <a:off x="311149" y="121608"/>
                <a:ext cx="833315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5. </a:t>
                </a:r>
                <a:r>
                  <a:rPr lang="fi-FI" sz="2400" b="1" dirty="0">
                    <a:solidFill>
                      <a:schemeClr val="bg1"/>
                    </a:solidFill>
                  </a:rPr>
                  <a:t>Skema Sertifikasi KKNI Level II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0D9493E7-2379-D5C6-7576-5DAC5C20E846}"/>
              </a:ext>
            </a:extLst>
          </p:cNvPr>
          <p:cNvSpPr txBox="1"/>
          <p:nvPr/>
        </p:nvSpPr>
        <p:spPr>
          <a:xfrm>
            <a:off x="353410" y="1489784"/>
            <a:ext cx="446355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Skema </a:t>
            </a:r>
            <a:r>
              <a:rPr lang="en-US" dirty="0" err="1"/>
              <a:t>Sertifikasi</a:t>
            </a:r>
            <a:r>
              <a:rPr lang="en-US" dirty="0"/>
              <a:t> KKNI Level II pada </a:t>
            </a:r>
            <a:r>
              <a:rPr lang="en-US" dirty="0" err="1"/>
              <a:t>Kompetensi</a:t>
            </a:r>
            <a:r>
              <a:rPr lang="en-US" dirty="0"/>
              <a:t> </a:t>
            </a:r>
            <a:r>
              <a:rPr lang="en-US" dirty="0" err="1"/>
              <a:t>Keahlian</a:t>
            </a:r>
            <a:r>
              <a:rPr lang="en-US" dirty="0"/>
              <a:t> Desain </a:t>
            </a:r>
            <a:r>
              <a:rPr lang="en-US" dirty="0" err="1"/>
              <a:t>Komunikasi</a:t>
            </a:r>
            <a:r>
              <a:rPr lang="en-US" dirty="0"/>
              <a:t> Visual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dikembangkan</a:t>
            </a:r>
            <a:r>
              <a:rPr lang="en-US" dirty="0"/>
              <a:t> oleh BNSP </a:t>
            </a:r>
            <a:r>
              <a:rPr lang="en-US" dirty="0" err="1"/>
              <a:t>bersama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Direktorat</a:t>
            </a:r>
            <a:r>
              <a:rPr lang="en-US" dirty="0"/>
              <a:t> SMK yang </a:t>
            </a:r>
            <a:r>
              <a:rPr lang="en-US" dirty="0" err="1"/>
              <a:t>mengacu</a:t>
            </a:r>
            <a:r>
              <a:rPr lang="en-US" dirty="0"/>
              <a:t> pada SKKNI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keputusan</a:t>
            </a:r>
            <a:r>
              <a:rPr lang="en-US" dirty="0"/>
              <a:t> Menteri </a:t>
            </a:r>
            <a:r>
              <a:rPr lang="en-US" dirty="0" err="1"/>
              <a:t>Ketenagakerjaan</a:t>
            </a:r>
            <a:r>
              <a:rPr lang="en-US" dirty="0"/>
              <a:t>  </a:t>
            </a:r>
            <a:r>
              <a:rPr lang="en-US" dirty="0" err="1"/>
              <a:t>Republik</a:t>
            </a:r>
            <a:r>
              <a:rPr lang="en-US" dirty="0"/>
              <a:t> Indonesia </a:t>
            </a:r>
            <a:r>
              <a:rPr lang="en-US" dirty="0" err="1"/>
              <a:t>berikut</a:t>
            </a:r>
            <a:r>
              <a:rPr lang="en-US" dirty="0"/>
              <a:t>:</a:t>
            </a:r>
          </a:p>
        </p:txBody>
      </p:sp>
      <p:grpSp>
        <p:nvGrpSpPr>
          <p:cNvPr id="354" name="Group 353">
            <a:extLst>
              <a:ext uri="{FF2B5EF4-FFF2-40B4-BE49-F238E27FC236}">
                <a16:creationId xmlns:a16="http://schemas.microsoft.com/office/drawing/2014/main" id="{BCE19ABA-E3F5-4482-50C5-AC3E2279F624}"/>
              </a:ext>
            </a:extLst>
          </p:cNvPr>
          <p:cNvGrpSpPr/>
          <p:nvPr/>
        </p:nvGrpSpPr>
        <p:grpSpPr>
          <a:xfrm>
            <a:off x="4191000" y="892149"/>
            <a:ext cx="5090742" cy="655456"/>
            <a:chOff x="4053260" y="892149"/>
            <a:chExt cx="5090742" cy="655456"/>
          </a:xfrm>
        </p:grpSpPr>
        <p:sp>
          <p:nvSpPr>
            <p:cNvPr id="27" name="Google Shape;1908;p152">
              <a:extLst>
                <a:ext uri="{FF2B5EF4-FFF2-40B4-BE49-F238E27FC236}">
                  <a16:creationId xmlns:a16="http://schemas.microsoft.com/office/drawing/2014/main" id="{0DC408E8-AE71-ADB5-AAE1-B6EF1AFCED19}"/>
                </a:ext>
              </a:extLst>
            </p:cNvPr>
            <p:cNvSpPr/>
            <p:nvPr/>
          </p:nvSpPr>
          <p:spPr>
            <a:xfrm rot="16200000" flipH="1">
              <a:off x="6270903" y="-1325494"/>
              <a:ext cx="655456" cy="5090742"/>
            </a:xfrm>
            <a:custGeom>
              <a:avLst/>
              <a:gdLst/>
              <a:ahLst/>
              <a:cxnLst/>
              <a:rect l="l" t="t" r="r" b="b"/>
              <a:pathLst>
                <a:path w="1178559" h="6814820" extrusionOk="0">
                  <a:moveTo>
                    <a:pt x="589000" y="0"/>
                  </a:moveTo>
                  <a:lnTo>
                    <a:pt x="0" y="408266"/>
                  </a:lnTo>
                  <a:lnTo>
                    <a:pt x="0" y="6814413"/>
                  </a:lnTo>
                  <a:lnTo>
                    <a:pt x="1178001" y="6814413"/>
                  </a:lnTo>
                  <a:lnTo>
                    <a:pt x="1178001" y="408266"/>
                  </a:lnTo>
                  <a:lnTo>
                    <a:pt x="589000" y="0"/>
                  </a:lnTo>
                  <a:close/>
                </a:path>
              </a:pathLst>
            </a:cu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 dirty="0"/>
            </a:p>
          </p:txBody>
        </p:sp>
        <p:sp>
          <p:nvSpPr>
            <p:cNvPr id="345" name="TextBox 344">
              <a:extLst>
                <a:ext uri="{FF2B5EF4-FFF2-40B4-BE49-F238E27FC236}">
                  <a16:creationId xmlns:a16="http://schemas.microsoft.com/office/drawing/2014/main" id="{6B5E8554-770B-C60F-E31F-39B1480D8568}"/>
                </a:ext>
              </a:extLst>
            </p:cNvPr>
            <p:cNvSpPr txBox="1"/>
            <p:nvPr/>
          </p:nvSpPr>
          <p:spPr>
            <a:xfrm>
              <a:off x="4129458" y="1016619"/>
              <a:ext cx="49126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ES" sz="2000" b="1" dirty="0">
                  <a:solidFill>
                    <a:schemeClr val="bg1"/>
                  </a:solidFill>
                </a:rPr>
                <a:t>SKKNI No. 351 </a:t>
              </a:r>
              <a:r>
                <a:rPr lang="es-ES" sz="2000" b="1" dirty="0" err="1">
                  <a:solidFill>
                    <a:schemeClr val="bg1"/>
                  </a:solidFill>
                </a:rPr>
                <a:t>Tahun</a:t>
              </a:r>
              <a:r>
                <a:rPr lang="es-ES" sz="2000" b="1" dirty="0">
                  <a:solidFill>
                    <a:schemeClr val="bg1"/>
                  </a:solidFill>
                </a:rPr>
                <a:t> 2013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5" name="Group 354">
            <a:extLst>
              <a:ext uri="{FF2B5EF4-FFF2-40B4-BE49-F238E27FC236}">
                <a16:creationId xmlns:a16="http://schemas.microsoft.com/office/drawing/2014/main" id="{E3979B22-4030-B26A-4648-82BBCDE9CAB4}"/>
              </a:ext>
            </a:extLst>
          </p:cNvPr>
          <p:cNvGrpSpPr/>
          <p:nvPr/>
        </p:nvGrpSpPr>
        <p:grpSpPr>
          <a:xfrm>
            <a:off x="4670130" y="1553056"/>
            <a:ext cx="5031918" cy="655456"/>
            <a:chOff x="4532390" y="1553056"/>
            <a:chExt cx="5031918" cy="655456"/>
          </a:xfrm>
        </p:grpSpPr>
        <p:sp>
          <p:nvSpPr>
            <p:cNvPr id="342" name="Google Shape;1908;p152">
              <a:extLst>
                <a:ext uri="{FF2B5EF4-FFF2-40B4-BE49-F238E27FC236}">
                  <a16:creationId xmlns:a16="http://schemas.microsoft.com/office/drawing/2014/main" id="{E3438D9D-4DBF-5B8F-38D9-DD28350B34C8}"/>
                </a:ext>
              </a:extLst>
            </p:cNvPr>
            <p:cNvSpPr/>
            <p:nvPr/>
          </p:nvSpPr>
          <p:spPr>
            <a:xfrm rot="16200000" flipH="1">
              <a:off x="6510467" y="-425021"/>
              <a:ext cx="655456" cy="4611610"/>
            </a:xfrm>
            <a:custGeom>
              <a:avLst/>
              <a:gdLst/>
              <a:ahLst/>
              <a:cxnLst/>
              <a:rect l="l" t="t" r="r" b="b"/>
              <a:pathLst>
                <a:path w="1178559" h="6814820" extrusionOk="0">
                  <a:moveTo>
                    <a:pt x="589000" y="0"/>
                  </a:moveTo>
                  <a:lnTo>
                    <a:pt x="0" y="408266"/>
                  </a:lnTo>
                  <a:lnTo>
                    <a:pt x="0" y="6814413"/>
                  </a:lnTo>
                  <a:lnTo>
                    <a:pt x="1178001" y="6814413"/>
                  </a:lnTo>
                  <a:lnTo>
                    <a:pt x="1178001" y="408266"/>
                  </a:lnTo>
                  <a:lnTo>
                    <a:pt x="589000" y="0"/>
                  </a:lnTo>
                  <a:close/>
                </a:path>
              </a:pathLst>
            </a:cu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/>
            </a:p>
          </p:txBody>
        </p:sp>
        <p:sp>
          <p:nvSpPr>
            <p:cNvPr id="346" name="TextBox 345">
              <a:extLst>
                <a:ext uri="{FF2B5EF4-FFF2-40B4-BE49-F238E27FC236}">
                  <a16:creationId xmlns:a16="http://schemas.microsoft.com/office/drawing/2014/main" id="{FBE28306-D0A0-B46D-BEA6-28D835F04C4A}"/>
                </a:ext>
              </a:extLst>
            </p:cNvPr>
            <p:cNvSpPr txBox="1"/>
            <p:nvPr/>
          </p:nvSpPr>
          <p:spPr>
            <a:xfrm>
              <a:off x="4651642" y="1676510"/>
              <a:ext cx="49126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ES" sz="2000" b="1" dirty="0">
                  <a:solidFill>
                    <a:schemeClr val="bg1"/>
                  </a:solidFill>
                </a:rPr>
                <a:t>SKKNI No. 204 </a:t>
              </a:r>
              <a:r>
                <a:rPr lang="es-ES" sz="2000" b="1" dirty="0" err="1">
                  <a:solidFill>
                    <a:schemeClr val="bg1"/>
                  </a:solidFill>
                </a:rPr>
                <a:t>Tahun</a:t>
              </a:r>
              <a:r>
                <a:rPr lang="es-ES" sz="2000" b="1" dirty="0">
                  <a:solidFill>
                    <a:schemeClr val="bg1"/>
                  </a:solidFill>
                </a:rPr>
                <a:t> 2015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6" name="Group 355">
            <a:extLst>
              <a:ext uri="{FF2B5EF4-FFF2-40B4-BE49-F238E27FC236}">
                <a16:creationId xmlns:a16="http://schemas.microsoft.com/office/drawing/2014/main" id="{6AC8607D-24D9-E001-27BC-DBE38E798C99}"/>
              </a:ext>
            </a:extLst>
          </p:cNvPr>
          <p:cNvGrpSpPr/>
          <p:nvPr/>
        </p:nvGrpSpPr>
        <p:grpSpPr>
          <a:xfrm>
            <a:off x="5175394" y="2213963"/>
            <a:ext cx="6252323" cy="655456"/>
            <a:chOff x="5037654" y="2213963"/>
            <a:chExt cx="6252323" cy="655456"/>
          </a:xfrm>
        </p:grpSpPr>
        <p:sp>
          <p:nvSpPr>
            <p:cNvPr id="343" name="Google Shape;1908;p152">
              <a:extLst>
                <a:ext uri="{FF2B5EF4-FFF2-40B4-BE49-F238E27FC236}">
                  <a16:creationId xmlns:a16="http://schemas.microsoft.com/office/drawing/2014/main" id="{5662EF38-8167-EF37-AE85-2976097AEB2A}"/>
                </a:ext>
              </a:extLst>
            </p:cNvPr>
            <p:cNvSpPr/>
            <p:nvPr/>
          </p:nvSpPr>
          <p:spPr>
            <a:xfrm rot="16200000" flipH="1">
              <a:off x="6805055" y="446562"/>
              <a:ext cx="655456" cy="4190257"/>
            </a:xfrm>
            <a:custGeom>
              <a:avLst/>
              <a:gdLst/>
              <a:ahLst/>
              <a:cxnLst/>
              <a:rect l="l" t="t" r="r" b="b"/>
              <a:pathLst>
                <a:path w="1178559" h="6814820" extrusionOk="0">
                  <a:moveTo>
                    <a:pt x="589000" y="0"/>
                  </a:moveTo>
                  <a:lnTo>
                    <a:pt x="0" y="408266"/>
                  </a:lnTo>
                  <a:lnTo>
                    <a:pt x="0" y="6814413"/>
                  </a:lnTo>
                  <a:lnTo>
                    <a:pt x="1178001" y="6814413"/>
                  </a:lnTo>
                  <a:lnTo>
                    <a:pt x="1178001" y="408266"/>
                  </a:lnTo>
                  <a:lnTo>
                    <a:pt x="589000" y="0"/>
                  </a:lnTo>
                  <a:close/>
                </a:path>
              </a:pathLst>
            </a:cu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/>
            </a:p>
          </p:txBody>
        </p:sp>
        <p:sp>
          <p:nvSpPr>
            <p:cNvPr id="347" name="TextBox 346">
              <a:extLst>
                <a:ext uri="{FF2B5EF4-FFF2-40B4-BE49-F238E27FC236}">
                  <a16:creationId xmlns:a16="http://schemas.microsoft.com/office/drawing/2014/main" id="{8776A2F2-CA19-1B3A-213C-59FFCA0652CB}"/>
                </a:ext>
              </a:extLst>
            </p:cNvPr>
            <p:cNvSpPr txBox="1"/>
            <p:nvPr/>
          </p:nvSpPr>
          <p:spPr>
            <a:xfrm>
              <a:off x="5153229" y="2341635"/>
              <a:ext cx="613674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ES" sz="2000" b="1" dirty="0">
                  <a:solidFill>
                    <a:schemeClr val="bg1"/>
                  </a:solidFill>
                </a:rPr>
                <a:t>SKKNI No. 301 </a:t>
              </a:r>
              <a:r>
                <a:rPr lang="es-ES" sz="2000" b="1" dirty="0" err="1">
                  <a:solidFill>
                    <a:schemeClr val="bg1"/>
                  </a:solidFill>
                </a:rPr>
                <a:t>Tahun</a:t>
              </a:r>
              <a:r>
                <a:rPr lang="es-ES" sz="2000" b="1" dirty="0">
                  <a:solidFill>
                    <a:schemeClr val="bg1"/>
                  </a:solidFill>
                </a:rPr>
                <a:t> 2016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7" name="Group 356">
            <a:extLst>
              <a:ext uri="{FF2B5EF4-FFF2-40B4-BE49-F238E27FC236}">
                <a16:creationId xmlns:a16="http://schemas.microsoft.com/office/drawing/2014/main" id="{43EFC7C7-C9C3-3564-8C0F-C3B294584C48}"/>
              </a:ext>
            </a:extLst>
          </p:cNvPr>
          <p:cNvGrpSpPr/>
          <p:nvPr/>
        </p:nvGrpSpPr>
        <p:grpSpPr>
          <a:xfrm>
            <a:off x="5596949" y="2874870"/>
            <a:ext cx="5044278" cy="655456"/>
            <a:chOff x="5459209" y="2874870"/>
            <a:chExt cx="5044278" cy="655456"/>
          </a:xfrm>
        </p:grpSpPr>
        <p:sp>
          <p:nvSpPr>
            <p:cNvPr id="344" name="Google Shape;1908;p152">
              <a:extLst>
                <a:ext uri="{FF2B5EF4-FFF2-40B4-BE49-F238E27FC236}">
                  <a16:creationId xmlns:a16="http://schemas.microsoft.com/office/drawing/2014/main" id="{AA9BC153-793C-4EF0-328C-693DD9B63555}"/>
                </a:ext>
              </a:extLst>
            </p:cNvPr>
            <p:cNvSpPr/>
            <p:nvPr/>
          </p:nvSpPr>
          <p:spPr>
            <a:xfrm rot="16200000" flipH="1">
              <a:off x="7184320" y="1149759"/>
              <a:ext cx="655456" cy="4105677"/>
            </a:xfrm>
            <a:custGeom>
              <a:avLst/>
              <a:gdLst/>
              <a:ahLst/>
              <a:cxnLst/>
              <a:rect l="l" t="t" r="r" b="b"/>
              <a:pathLst>
                <a:path w="1178559" h="6814820" extrusionOk="0">
                  <a:moveTo>
                    <a:pt x="589000" y="0"/>
                  </a:moveTo>
                  <a:lnTo>
                    <a:pt x="0" y="408266"/>
                  </a:lnTo>
                  <a:lnTo>
                    <a:pt x="0" y="6814413"/>
                  </a:lnTo>
                  <a:lnTo>
                    <a:pt x="1178001" y="6814413"/>
                  </a:lnTo>
                  <a:lnTo>
                    <a:pt x="1178001" y="408266"/>
                  </a:lnTo>
                  <a:lnTo>
                    <a:pt x="589000" y="0"/>
                  </a:lnTo>
                  <a:close/>
                </a:path>
              </a:pathLst>
            </a:cu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/>
            </a:p>
          </p:txBody>
        </p:sp>
        <p:sp>
          <p:nvSpPr>
            <p:cNvPr id="351" name="TextBox 350">
              <a:extLst>
                <a:ext uri="{FF2B5EF4-FFF2-40B4-BE49-F238E27FC236}">
                  <a16:creationId xmlns:a16="http://schemas.microsoft.com/office/drawing/2014/main" id="{B3B2545C-ABF8-DC20-9888-69E1EEAEF93E}"/>
                </a:ext>
              </a:extLst>
            </p:cNvPr>
            <p:cNvSpPr txBox="1"/>
            <p:nvPr/>
          </p:nvSpPr>
          <p:spPr>
            <a:xfrm>
              <a:off x="5590821" y="3006760"/>
              <a:ext cx="49126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ES" sz="2000" b="1">
                  <a:solidFill>
                    <a:schemeClr val="bg1"/>
                  </a:solidFill>
                </a:rPr>
                <a:t>SKKNI No. 355 Tahun 2014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8" name="Group 357">
            <a:extLst>
              <a:ext uri="{FF2B5EF4-FFF2-40B4-BE49-F238E27FC236}">
                <a16:creationId xmlns:a16="http://schemas.microsoft.com/office/drawing/2014/main" id="{18CF1E30-A895-B465-E1EC-724D38946F4C}"/>
              </a:ext>
            </a:extLst>
          </p:cNvPr>
          <p:cNvGrpSpPr/>
          <p:nvPr/>
        </p:nvGrpSpPr>
        <p:grpSpPr>
          <a:xfrm>
            <a:off x="6023562" y="3530328"/>
            <a:ext cx="5071194" cy="655456"/>
            <a:chOff x="5885822" y="3530328"/>
            <a:chExt cx="5071194" cy="655456"/>
          </a:xfrm>
        </p:grpSpPr>
        <p:sp>
          <p:nvSpPr>
            <p:cNvPr id="352" name="Google Shape;1908;p152">
              <a:extLst>
                <a:ext uri="{FF2B5EF4-FFF2-40B4-BE49-F238E27FC236}">
                  <a16:creationId xmlns:a16="http://schemas.microsoft.com/office/drawing/2014/main" id="{0A43FE8A-4C4F-81EB-E455-944479594619}"/>
                </a:ext>
              </a:extLst>
            </p:cNvPr>
            <p:cNvSpPr/>
            <p:nvPr/>
          </p:nvSpPr>
          <p:spPr>
            <a:xfrm rot="16200000" flipH="1">
              <a:off x="7610933" y="1805217"/>
              <a:ext cx="655456" cy="4105677"/>
            </a:xfrm>
            <a:custGeom>
              <a:avLst/>
              <a:gdLst/>
              <a:ahLst/>
              <a:cxnLst/>
              <a:rect l="l" t="t" r="r" b="b"/>
              <a:pathLst>
                <a:path w="1178559" h="6814820" extrusionOk="0">
                  <a:moveTo>
                    <a:pt x="589000" y="0"/>
                  </a:moveTo>
                  <a:lnTo>
                    <a:pt x="0" y="408266"/>
                  </a:lnTo>
                  <a:lnTo>
                    <a:pt x="0" y="6814413"/>
                  </a:lnTo>
                  <a:lnTo>
                    <a:pt x="1178001" y="6814413"/>
                  </a:lnTo>
                  <a:lnTo>
                    <a:pt x="1178001" y="408266"/>
                  </a:lnTo>
                  <a:lnTo>
                    <a:pt x="589000" y="0"/>
                  </a:lnTo>
                  <a:close/>
                </a:path>
              </a:pathLst>
            </a:cu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 dirty="0"/>
            </a:p>
          </p:txBody>
        </p:sp>
        <p:sp>
          <p:nvSpPr>
            <p:cNvPr id="353" name="TextBox 352">
              <a:extLst>
                <a:ext uri="{FF2B5EF4-FFF2-40B4-BE49-F238E27FC236}">
                  <a16:creationId xmlns:a16="http://schemas.microsoft.com/office/drawing/2014/main" id="{EA8F29E5-A172-B97B-AC47-ED1F8C2C1631}"/>
                </a:ext>
              </a:extLst>
            </p:cNvPr>
            <p:cNvSpPr txBox="1"/>
            <p:nvPr/>
          </p:nvSpPr>
          <p:spPr>
            <a:xfrm>
              <a:off x="6044350" y="3671885"/>
              <a:ext cx="49126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ES" sz="2000" b="1" dirty="0">
                  <a:solidFill>
                    <a:schemeClr val="bg1"/>
                  </a:solidFill>
                </a:rPr>
                <a:t>SKKNI No. 419Tahun 2014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886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8CF07CD-D81F-9633-1218-67CE85CEF660}"/>
              </a:ext>
            </a:extLst>
          </p:cNvPr>
          <p:cNvGrpSpPr/>
          <p:nvPr/>
        </p:nvGrpSpPr>
        <p:grpSpPr>
          <a:xfrm>
            <a:off x="280711" y="940258"/>
            <a:ext cx="1349280" cy="369332"/>
            <a:chOff x="-614897" y="855565"/>
            <a:chExt cx="1349280" cy="36933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2538BA-538E-DD01-79A9-6ED3701F64B7}"/>
                </a:ext>
              </a:extLst>
            </p:cNvPr>
            <p:cNvSpPr/>
            <p:nvPr/>
          </p:nvSpPr>
          <p:spPr>
            <a:xfrm>
              <a:off x="-614897" y="855565"/>
              <a:ext cx="134928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a. Illustrator</a:t>
              </a:r>
              <a:endParaRPr lang="id-ID" b="1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6D3C127-9EE7-7E98-A205-B3BAFD551F52}"/>
                </a:ext>
              </a:extLst>
            </p:cNvPr>
            <p:cNvCxnSpPr>
              <a:cxnSpLocks/>
            </p:cNvCxnSpPr>
            <p:nvPr/>
          </p:nvCxnSpPr>
          <p:spPr>
            <a:xfrm>
              <a:off x="-474237" y="1224897"/>
              <a:ext cx="106796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202E589-8AB7-AC81-81AA-BD6BD6EC975E}"/>
              </a:ext>
            </a:extLst>
          </p:cNvPr>
          <p:cNvSpPr txBox="1"/>
          <p:nvPr/>
        </p:nvSpPr>
        <p:spPr>
          <a:xfrm>
            <a:off x="317124" y="1336986"/>
            <a:ext cx="44072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Ilustrator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bisa</a:t>
            </a:r>
            <a:r>
              <a:rPr lang="en-US" dirty="0"/>
              <a:t> </a:t>
            </a:r>
            <a:r>
              <a:rPr lang="en-US" dirty="0" err="1"/>
              <a:t>merumuskan</a:t>
            </a:r>
            <a:r>
              <a:rPr lang="en-US" dirty="0"/>
              <a:t> </a:t>
            </a:r>
            <a:r>
              <a:rPr lang="en-US" dirty="0" err="1"/>
              <a:t>konsep</a:t>
            </a:r>
            <a:r>
              <a:rPr lang="en-US" dirty="0"/>
              <a:t> dan </a:t>
            </a:r>
            <a:r>
              <a:rPr lang="en-US" dirty="0" err="1"/>
              <a:t>menggambarkan</a:t>
            </a:r>
            <a:r>
              <a:rPr lang="en-US" dirty="0"/>
              <a:t> ide, kata-kata, dan </a:t>
            </a:r>
            <a:r>
              <a:rPr lang="en-US" dirty="0" err="1"/>
              <a:t>gagasan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bentuk</a:t>
            </a:r>
            <a:r>
              <a:rPr lang="en-US" dirty="0"/>
              <a:t> visual. </a:t>
            </a:r>
          </a:p>
          <a:p>
            <a:pPr marL="285750" indent="-285750">
              <a:buFont typeface="Calibri" panose="020F0502020204030204" pitchFamily="34" charset="0"/>
              <a:buChar char="-"/>
            </a:pP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3C1DEC-B55E-A6FE-2E95-0122FCFB4746}"/>
              </a:ext>
            </a:extLst>
          </p:cNvPr>
          <p:cNvSpPr txBox="1"/>
          <p:nvPr/>
        </p:nvSpPr>
        <p:spPr>
          <a:xfrm>
            <a:off x="5867400" y="3895773"/>
            <a:ext cx="1863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</a:rPr>
              <a:t>Sumber</a:t>
            </a:r>
            <a:r>
              <a:rPr lang="en-US" sz="1200" dirty="0">
                <a:solidFill>
                  <a:schemeClr val="bg1"/>
                </a:solidFill>
              </a:rPr>
              <a:t> : shutterstock.com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6BC1995-98D9-DA11-2204-B84F27DD4545}"/>
              </a:ext>
            </a:extLst>
          </p:cNvPr>
          <p:cNvGrpSpPr/>
          <p:nvPr/>
        </p:nvGrpSpPr>
        <p:grpSpPr>
          <a:xfrm>
            <a:off x="4865060" y="684982"/>
            <a:ext cx="3839769" cy="3630230"/>
            <a:chOff x="4865060" y="684982"/>
            <a:chExt cx="3839769" cy="3630230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AD39A3C-0F92-852A-229E-BA960C69C4F5}"/>
                </a:ext>
              </a:extLst>
            </p:cNvPr>
            <p:cNvSpPr/>
            <p:nvPr/>
          </p:nvSpPr>
          <p:spPr>
            <a:xfrm>
              <a:off x="4995954" y="2744099"/>
              <a:ext cx="1571113" cy="157111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3BCD675-67C5-5D9F-28D1-C8003A7E0EF5}"/>
                </a:ext>
              </a:extLst>
            </p:cNvPr>
            <p:cNvSpPr/>
            <p:nvPr/>
          </p:nvSpPr>
          <p:spPr>
            <a:xfrm>
              <a:off x="7133716" y="806730"/>
              <a:ext cx="1571113" cy="157111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0569C5C0-6C90-7AEB-65DC-E404F1CE165D}"/>
                </a:ext>
              </a:extLst>
            </p:cNvPr>
            <p:cNvGrpSpPr/>
            <p:nvPr/>
          </p:nvGrpSpPr>
          <p:grpSpPr>
            <a:xfrm>
              <a:off x="4865060" y="684982"/>
              <a:ext cx="3683728" cy="3576906"/>
              <a:chOff x="4865060" y="684982"/>
              <a:chExt cx="3683728" cy="3576906"/>
            </a:xfrm>
          </p:grpSpPr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213D335A-4737-9741-40CB-A92C96515B1D}"/>
                  </a:ext>
                </a:extLst>
              </p:cNvPr>
              <p:cNvGrpSpPr/>
              <p:nvPr/>
            </p:nvGrpSpPr>
            <p:grpSpPr>
              <a:xfrm>
                <a:off x="4865060" y="684982"/>
                <a:ext cx="3642603" cy="3487790"/>
                <a:chOff x="5396014" y="-430830"/>
                <a:chExt cx="5155772" cy="4936648"/>
              </a:xfrm>
            </p:grpSpPr>
            <p:pic>
              <p:nvPicPr>
                <p:cNvPr id="46" name="Picture 45">
                  <a:extLst>
                    <a:ext uri="{FF2B5EF4-FFF2-40B4-BE49-F238E27FC236}">
                      <a16:creationId xmlns:a16="http://schemas.microsoft.com/office/drawing/2014/main" id="{993A3520-B31D-1B5A-F8F1-4DC43B2FBFA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4528" r="10813" b="7134"/>
                <a:stretch/>
              </p:blipFill>
              <p:spPr>
                <a:xfrm flipH="1">
                  <a:off x="5849641" y="3473"/>
                  <a:ext cx="4702145" cy="4502345"/>
                </a:xfrm>
                <a:prstGeom prst="rect">
                  <a:avLst/>
                </a:prstGeom>
              </p:spPr>
            </p:pic>
            <p:sp>
              <p:nvSpPr>
                <p:cNvPr id="53" name="Frame 52">
                  <a:extLst>
                    <a:ext uri="{FF2B5EF4-FFF2-40B4-BE49-F238E27FC236}">
                      <a16:creationId xmlns:a16="http://schemas.microsoft.com/office/drawing/2014/main" id="{1FBE9C84-6BA2-E6F8-C1D3-9D3B240AD687}"/>
                    </a:ext>
                  </a:extLst>
                </p:cNvPr>
                <p:cNvSpPr/>
                <p:nvPr/>
              </p:nvSpPr>
              <p:spPr>
                <a:xfrm>
                  <a:off x="5396014" y="-430830"/>
                  <a:ext cx="2241092" cy="2241091"/>
                </a:xfrm>
                <a:prstGeom prst="frame">
                  <a:avLst>
                    <a:gd name="adj1" fmla="val 24011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57" name="Frame 56">
                <a:extLst>
                  <a:ext uri="{FF2B5EF4-FFF2-40B4-BE49-F238E27FC236}">
                    <a16:creationId xmlns:a16="http://schemas.microsoft.com/office/drawing/2014/main" id="{CEF0821B-CC6B-98E5-721A-58E9554CDA77}"/>
                  </a:ext>
                </a:extLst>
              </p:cNvPr>
              <p:cNvSpPr/>
              <p:nvPr/>
            </p:nvSpPr>
            <p:spPr>
              <a:xfrm>
                <a:off x="7816556" y="3529656"/>
                <a:ext cx="732232" cy="732232"/>
              </a:xfrm>
              <a:prstGeom prst="frame">
                <a:avLst>
                  <a:gd name="adj1" fmla="val 159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-1" y="235940"/>
            <a:ext cx="8507665" cy="603142"/>
            <a:chOff x="-1" y="235940"/>
            <a:chExt cx="8507665" cy="603142"/>
          </a:xfrm>
        </p:grpSpPr>
        <p:grpSp>
          <p:nvGrpSpPr>
            <p:cNvPr id="7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8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-1" y="235940"/>
              <a:ext cx="8507665" cy="463601"/>
              <a:chOff x="-1" y="121608"/>
              <a:chExt cx="10605817" cy="577934"/>
            </a:xfrm>
          </p:grpSpPr>
          <p:sp>
            <p:nvSpPr>
              <p:cNvPr id="81" name="Pentagon 80"/>
              <p:cNvSpPr/>
              <p:nvPr/>
            </p:nvSpPr>
            <p:spPr>
              <a:xfrm>
                <a:off x="-1" y="123478"/>
                <a:ext cx="7729923" cy="576064"/>
              </a:xfrm>
              <a:prstGeom prst="homePlat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11148" y="121608"/>
                <a:ext cx="1029466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6.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 di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A02DFA09-B40D-2001-26D9-27E95E3C9A0C}"/>
              </a:ext>
            </a:extLst>
          </p:cNvPr>
          <p:cNvSpPr txBox="1"/>
          <p:nvPr/>
        </p:nvSpPr>
        <p:spPr>
          <a:xfrm>
            <a:off x="5040132" y="4315213"/>
            <a:ext cx="1863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Sumber</a:t>
            </a:r>
            <a:r>
              <a:rPr lang="en-US" sz="1200" dirty="0"/>
              <a:t> : shutterstock.com</a:t>
            </a:r>
          </a:p>
        </p:txBody>
      </p:sp>
    </p:spTree>
    <p:extLst>
      <p:ext uri="{BB962C8B-B14F-4D97-AF65-F5344CB8AC3E}">
        <p14:creationId xmlns:p14="http://schemas.microsoft.com/office/powerpoint/2010/main" val="207668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029;p117">
            <a:extLst>
              <a:ext uri="{FF2B5EF4-FFF2-40B4-BE49-F238E27FC236}">
                <a16:creationId xmlns:a16="http://schemas.microsoft.com/office/drawing/2014/main" id="{29F72C78-BB82-06C9-3ED0-1F3F8F2414E0}"/>
              </a:ext>
            </a:extLst>
          </p:cNvPr>
          <p:cNvSpPr txBox="1">
            <a:spLocks/>
          </p:cNvSpPr>
          <p:nvPr/>
        </p:nvSpPr>
        <p:spPr>
          <a:xfrm>
            <a:off x="2438400" y="2800350"/>
            <a:ext cx="1381200" cy="8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Merancang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Gambar (Sketcher)</a:t>
            </a:r>
          </a:p>
        </p:txBody>
      </p:sp>
      <p:sp>
        <p:nvSpPr>
          <p:cNvPr id="149" name="Google Shape;1030;p117">
            <a:extLst>
              <a:ext uri="{FF2B5EF4-FFF2-40B4-BE49-F238E27FC236}">
                <a16:creationId xmlns:a16="http://schemas.microsoft.com/office/drawing/2014/main" id="{2F27C272-82E8-97D9-C25A-09DE1E1D6B4A}"/>
              </a:ext>
            </a:extLst>
          </p:cNvPr>
          <p:cNvSpPr txBox="1">
            <a:spLocks/>
          </p:cNvSpPr>
          <p:nvPr/>
        </p:nvSpPr>
        <p:spPr>
          <a:xfrm>
            <a:off x="3915431" y="2839129"/>
            <a:ext cx="1397100" cy="8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Bagian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Pertintaan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(Inker) </a:t>
            </a:r>
          </a:p>
        </p:txBody>
      </p:sp>
      <p:sp>
        <p:nvSpPr>
          <p:cNvPr id="150" name="Google Shape;1031;p117">
            <a:extLst>
              <a:ext uri="{FF2B5EF4-FFF2-40B4-BE49-F238E27FC236}">
                <a16:creationId xmlns:a16="http://schemas.microsoft.com/office/drawing/2014/main" id="{46D18A70-83FD-1B77-9C1D-EFDE07FDA055}"/>
              </a:ext>
            </a:extLst>
          </p:cNvPr>
          <p:cNvSpPr txBox="1">
            <a:spLocks/>
          </p:cNvSpPr>
          <p:nvPr/>
        </p:nvSpPr>
        <p:spPr>
          <a:xfrm>
            <a:off x="5365788" y="2842789"/>
            <a:ext cx="1381200" cy="8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Bagian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Pewarnaan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(Colouring)</a:t>
            </a:r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D79914F9-34F6-E5DA-85E1-FF81F1975D17}"/>
              </a:ext>
            </a:extLst>
          </p:cNvPr>
          <p:cNvSpPr/>
          <p:nvPr/>
        </p:nvSpPr>
        <p:spPr>
          <a:xfrm>
            <a:off x="-1119976" y="1832800"/>
            <a:ext cx="3840411" cy="3310699"/>
          </a:xfrm>
          <a:prstGeom prst="triangle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4044946" y="1679905"/>
            <a:ext cx="1095440" cy="1225187"/>
            <a:chOff x="1982511" y="1657350"/>
            <a:chExt cx="1095440" cy="1225187"/>
          </a:xfrm>
        </p:grpSpPr>
        <p:sp>
          <p:nvSpPr>
            <p:cNvPr id="132" name="Google Shape;1012;p117">
              <a:extLst>
                <a:ext uri="{FF2B5EF4-FFF2-40B4-BE49-F238E27FC236}">
                  <a16:creationId xmlns:a16="http://schemas.microsoft.com/office/drawing/2014/main" id="{087656CD-FCB0-865A-090F-D2C5A8E64692}"/>
                </a:ext>
              </a:extLst>
            </p:cNvPr>
            <p:cNvSpPr/>
            <p:nvPr/>
          </p:nvSpPr>
          <p:spPr>
            <a:xfrm>
              <a:off x="1982511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2084258" y="1744620"/>
              <a:ext cx="891903" cy="1137917"/>
              <a:chOff x="2084258" y="1744620"/>
              <a:chExt cx="891903" cy="1137917"/>
            </a:xfrm>
          </p:grpSpPr>
          <p:sp>
            <p:nvSpPr>
              <p:cNvPr id="133" name="Google Shape;1013;p117">
                <a:extLst>
                  <a:ext uri="{FF2B5EF4-FFF2-40B4-BE49-F238E27FC236}">
                    <a16:creationId xmlns:a16="http://schemas.microsoft.com/office/drawing/2014/main" id="{4847A887-9EA9-7F5B-A039-47F2D124B6AA}"/>
                  </a:ext>
                </a:extLst>
              </p:cNvPr>
              <p:cNvSpPr/>
              <p:nvPr/>
            </p:nvSpPr>
            <p:spPr>
              <a:xfrm>
                <a:off x="2084258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1014;p117">
                <a:extLst>
                  <a:ext uri="{FF2B5EF4-FFF2-40B4-BE49-F238E27FC236}">
                    <a16:creationId xmlns:a16="http://schemas.microsoft.com/office/drawing/2014/main" id="{D4546618-42E0-D2C6-C648-B637779CB6D6}"/>
                  </a:ext>
                </a:extLst>
              </p:cNvPr>
              <p:cNvSpPr/>
              <p:nvPr/>
            </p:nvSpPr>
            <p:spPr>
              <a:xfrm>
                <a:off x="2084258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015;p117">
                <a:extLst>
                  <a:ext uri="{FF2B5EF4-FFF2-40B4-BE49-F238E27FC236}">
                    <a16:creationId xmlns:a16="http://schemas.microsoft.com/office/drawing/2014/main" id="{3601CE4C-642B-189B-EE29-A5D64C26C0B3}"/>
                  </a:ext>
                </a:extLst>
              </p:cNvPr>
              <p:cNvSpPr/>
              <p:nvPr/>
            </p:nvSpPr>
            <p:spPr>
              <a:xfrm>
                <a:off x="2084258" y="1744620"/>
                <a:ext cx="891903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038;p117">
                <a:extLst>
                  <a:ext uri="{FF2B5EF4-FFF2-40B4-BE49-F238E27FC236}">
                    <a16:creationId xmlns:a16="http://schemas.microsoft.com/office/drawing/2014/main" id="{1CA77D2E-E783-F847-F8BE-16A5931C5C55}"/>
                  </a:ext>
                </a:extLst>
              </p:cNvPr>
              <p:cNvSpPr txBox="1"/>
              <p:nvPr/>
            </p:nvSpPr>
            <p:spPr>
              <a:xfrm>
                <a:off x="2137831" y="1843150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2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160" name="Google Shape;1041;p117">
                <a:extLst>
                  <a:ext uri="{FF2B5EF4-FFF2-40B4-BE49-F238E27FC236}">
                    <a16:creationId xmlns:a16="http://schemas.microsoft.com/office/drawing/2014/main" id="{68672A24-9755-319A-4F61-4AF993FC5DFA}"/>
                  </a:ext>
                </a:extLst>
              </p:cNvPr>
              <p:cNvCxnSpPr/>
              <p:nvPr/>
            </p:nvCxnSpPr>
            <p:spPr>
              <a:xfrm>
                <a:off x="2530681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grpSp>
        <p:nvGrpSpPr>
          <p:cNvPr id="21" name="Group 20"/>
          <p:cNvGrpSpPr/>
          <p:nvPr/>
        </p:nvGrpSpPr>
        <p:grpSpPr>
          <a:xfrm>
            <a:off x="5511371" y="1679905"/>
            <a:ext cx="1095440" cy="1225187"/>
            <a:chOff x="3448936" y="1657350"/>
            <a:chExt cx="1095440" cy="1225187"/>
          </a:xfrm>
        </p:grpSpPr>
        <p:sp>
          <p:nvSpPr>
            <p:cNvPr id="136" name="Google Shape;1016;p117">
              <a:extLst>
                <a:ext uri="{FF2B5EF4-FFF2-40B4-BE49-F238E27FC236}">
                  <a16:creationId xmlns:a16="http://schemas.microsoft.com/office/drawing/2014/main" id="{A02F4D4F-F2D3-BCBD-1DD4-27B49A20D96B}"/>
                </a:ext>
              </a:extLst>
            </p:cNvPr>
            <p:cNvSpPr/>
            <p:nvPr/>
          </p:nvSpPr>
          <p:spPr>
            <a:xfrm>
              <a:off x="3448936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3550683" y="1744620"/>
              <a:ext cx="891903" cy="1137917"/>
              <a:chOff x="3550683" y="1744620"/>
              <a:chExt cx="891903" cy="1137917"/>
            </a:xfrm>
          </p:grpSpPr>
          <p:sp>
            <p:nvSpPr>
              <p:cNvPr id="137" name="Google Shape;1017;p117">
                <a:extLst>
                  <a:ext uri="{FF2B5EF4-FFF2-40B4-BE49-F238E27FC236}">
                    <a16:creationId xmlns:a16="http://schemas.microsoft.com/office/drawing/2014/main" id="{37161576-1549-C20D-DB21-932AE5E5FBBC}"/>
                  </a:ext>
                </a:extLst>
              </p:cNvPr>
              <p:cNvSpPr/>
              <p:nvPr/>
            </p:nvSpPr>
            <p:spPr>
              <a:xfrm>
                <a:off x="3550683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1018;p117">
                <a:extLst>
                  <a:ext uri="{FF2B5EF4-FFF2-40B4-BE49-F238E27FC236}">
                    <a16:creationId xmlns:a16="http://schemas.microsoft.com/office/drawing/2014/main" id="{F8F5A7D4-3388-6308-B392-8DB1472C182D}"/>
                  </a:ext>
                </a:extLst>
              </p:cNvPr>
              <p:cNvSpPr/>
              <p:nvPr/>
            </p:nvSpPr>
            <p:spPr>
              <a:xfrm>
                <a:off x="3550683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1019;p117">
                <a:extLst>
                  <a:ext uri="{FF2B5EF4-FFF2-40B4-BE49-F238E27FC236}">
                    <a16:creationId xmlns:a16="http://schemas.microsoft.com/office/drawing/2014/main" id="{79DCAA7A-82C0-75B7-2FFF-C8BA19962724}"/>
                  </a:ext>
                </a:extLst>
              </p:cNvPr>
              <p:cNvSpPr/>
              <p:nvPr/>
            </p:nvSpPr>
            <p:spPr>
              <a:xfrm>
                <a:off x="3550683" y="1744620"/>
                <a:ext cx="891903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039;p117">
                <a:extLst>
                  <a:ext uri="{FF2B5EF4-FFF2-40B4-BE49-F238E27FC236}">
                    <a16:creationId xmlns:a16="http://schemas.microsoft.com/office/drawing/2014/main" id="{99854317-18AE-4441-04FD-9E3C79AA547B}"/>
                  </a:ext>
                </a:extLst>
              </p:cNvPr>
              <p:cNvSpPr txBox="1"/>
              <p:nvPr/>
            </p:nvSpPr>
            <p:spPr>
              <a:xfrm>
                <a:off x="3604256" y="1843150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3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161" name="Google Shape;1042;p117">
                <a:extLst>
                  <a:ext uri="{FF2B5EF4-FFF2-40B4-BE49-F238E27FC236}">
                    <a16:creationId xmlns:a16="http://schemas.microsoft.com/office/drawing/2014/main" id="{57665E01-C70D-88A6-6192-1A17531B261F}"/>
                  </a:ext>
                </a:extLst>
              </p:cNvPr>
              <p:cNvCxnSpPr/>
              <p:nvPr/>
            </p:nvCxnSpPr>
            <p:spPr>
              <a:xfrm>
                <a:off x="3997531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3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grpSp>
        <p:nvGrpSpPr>
          <p:cNvPr id="19" name="Group 18"/>
          <p:cNvGrpSpPr/>
          <p:nvPr/>
        </p:nvGrpSpPr>
        <p:grpSpPr>
          <a:xfrm>
            <a:off x="2519635" y="1679905"/>
            <a:ext cx="1095440" cy="1225187"/>
            <a:chOff x="457200" y="1657350"/>
            <a:chExt cx="1095440" cy="1225187"/>
          </a:xfrm>
        </p:grpSpPr>
        <p:sp>
          <p:nvSpPr>
            <p:cNvPr id="144" name="Google Shape;1024;p117">
              <a:extLst>
                <a:ext uri="{FF2B5EF4-FFF2-40B4-BE49-F238E27FC236}">
                  <a16:creationId xmlns:a16="http://schemas.microsoft.com/office/drawing/2014/main" id="{8E8145A3-7D4F-E490-EBED-9E49E0760EE1}"/>
                </a:ext>
              </a:extLst>
            </p:cNvPr>
            <p:cNvSpPr/>
            <p:nvPr/>
          </p:nvSpPr>
          <p:spPr>
            <a:xfrm>
              <a:off x="457200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025;p117">
              <a:extLst>
                <a:ext uri="{FF2B5EF4-FFF2-40B4-BE49-F238E27FC236}">
                  <a16:creationId xmlns:a16="http://schemas.microsoft.com/office/drawing/2014/main" id="{5C25CB39-1713-5C89-9FD5-D8088DF73FB0}"/>
                </a:ext>
              </a:extLst>
            </p:cNvPr>
            <p:cNvSpPr/>
            <p:nvPr/>
          </p:nvSpPr>
          <p:spPr>
            <a:xfrm>
              <a:off x="557056" y="1742368"/>
              <a:ext cx="891904" cy="771226"/>
            </a:xfrm>
            <a:custGeom>
              <a:avLst/>
              <a:gdLst/>
              <a:ahLst/>
              <a:cxnLst/>
              <a:rect l="l" t="t" r="r" b="b"/>
              <a:pathLst>
                <a:path w="26060" h="22534" extrusionOk="0">
                  <a:moveTo>
                    <a:pt x="6501" y="1"/>
                  </a:moveTo>
                  <a:lnTo>
                    <a:pt x="1" y="11238"/>
                  </a:lnTo>
                  <a:lnTo>
                    <a:pt x="6501" y="22533"/>
                  </a:lnTo>
                  <a:lnTo>
                    <a:pt x="19501" y="22533"/>
                  </a:lnTo>
                  <a:lnTo>
                    <a:pt x="26060" y="11238"/>
                  </a:lnTo>
                  <a:lnTo>
                    <a:pt x="19501" y="1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39215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558947" y="1744620"/>
              <a:ext cx="891904" cy="1137917"/>
              <a:chOff x="558947" y="1744620"/>
              <a:chExt cx="891904" cy="1137917"/>
            </a:xfrm>
          </p:grpSpPr>
          <p:sp>
            <p:nvSpPr>
              <p:cNvPr id="147" name="Google Shape;1027;p117">
                <a:extLst>
                  <a:ext uri="{FF2B5EF4-FFF2-40B4-BE49-F238E27FC236}">
                    <a16:creationId xmlns:a16="http://schemas.microsoft.com/office/drawing/2014/main" id="{423BD06E-734B-FCC0-5337-C2D2B7E25FC6}"/>
                  </a:ext>
                </a:extLst>
              </p:cNvPr>
              <p:cNvSpPr/>
              <p:nvPr/>
            </p:nvSpPr>
            <p:spPr>
              <a:xfrm>
                <a:off x="558947" y="1744620"/>
                <a:ext cx="891904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037;p117">
                <a:extLst>
                  <a:ext uri="{FF2B5EF4-FFF2-40B4-BE49-F238E27FC236}">
                    <a16:creationId xmlns:a16="http://schemas.microsoft.com/office/drawing/2014/main" id="{3BBDF10E-C771-DB4E-A373-D8C45CC56EA9}"/>
                  </a:ext>
                </a:extLst>
              </p:cNvPr>
              <p:cNvSpPr txBox="1"/>
              <p:nvPr/>
            </p:nvSpPr>
            <p:spPr>
              <a:xfrm>
                <a:off x="590376" y="1908251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1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163" name="Google Shape;1044;p117">
                <a:extLst>
                  <a:ext uri="{FF2B5EF4-FFF2-40B4-BE49-F238E27FC236}">
                    <a16:creationId xmlns:a16="http://schemas.microsoft.com/office/drawing/2014/main" id="{32A53C02-28D2-1601-59CE-FFB55C67C55B}"/>
                  </a:ext>
                </a:extLst>
              </p:cNvPr>
              <p:cNvCxnSpPr/>
              <p:nvPr/>
            </p:nvCxnSpPr>
            <p:spPr>
              <a:xfrm>
                <a:off x="990600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grpSp>
        <p:nvGrpSpPr>
          <p:cNvPr id="78" name="Group 77"/>
          <p:cNvGrpSpPr/>
          <p:nvPr/>
        </p:nvGrpSpPr>
        <p:grpSpPr>
          <a:xfrm>
            <a:off x="-1" y="235940"/>
            <a:ext cx="8507665" cy="603142"/>
            <a:chOff x="-1" y="235940"/>
            <a:chExt cx="8507665" cy="603142"/>
          </a:xfrm>
        </p:grpSpPr>
        <p:grpSp>
          <p:nvGrpSpPr>
            <p:cNvPr id="7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8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-1" y="235940"/>
              <a:ext cx="8507665" cy="463601"/>
              <a:chOff x="-1" y="121608"/>
              <a:chExt cx="10605817" cy="577934"/>
            </a:xfrm>
          </p:grpSpPr>
          <p:sp>
            <p:nvSpPr>
              <p:cNvPr id="81" name="Pentagon 80"/>
              <p:cNvSpPr/>
              <p:nvPr/>
            </p:nvSpPr>
            <p:spPr>
              <a:xfrm>
                <a:off x="-1" y="123478"/>
                <a:ext cx="7729923" cy="576064"/>
              </a:xfrm>
              <a:prstGeom prst="homePlat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11148" y="121608"/>
                <a:ext cx="1029466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6.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 di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6F7A895-B7F8-EA76-C8E3-8CC4BC2F05E6}"/>
              </a:ext>
            </a:extLst>
          </p:cNvPr>
          <p:cNvGrpSpPr/>
          <p:nvPr/>
        </p:nvGrpSpPr>
        <p:grpSpPr>
          <a:xfrm>
            <a:off x="3730837" y="1025902"/>
            <a:ext cx="1723613" cy="369332"/>
            <a:chOff x="-558817" y="867178"/>
            <a:chExt cx="1723613" cy="36933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7265613-AEC6-69E2-E0BB-67ACD20E92EB}"/>
                </a:ext>
              </a:extLst>
            </p:cNvPr>
            <p:cNvSpPr/>
            <p:nvPr/>
          </p:nvSpPr>
          <p:spPr>
            <a:xfrm>
              <a:off x="-558817" y="867178"/>
              <a:ext cx="172361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Peran Illustrator</a:t>
              </a:r>
              <a:endParaRPr lang="id-ID" b="1" dirty="0"/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A6316909-3E60-98F5-81BB-0F12EF11971E}"/>
                </a:ext>
              </a:extLst>
            </p:cNvPr>
            <p:cNvCxnSpPr>
              <a:cxnSpLocks/>
            </p:cNvCxnSpPr>
            <p:nvPr/>
          </p:nvCxnSpPr>
          <p:spPr>
            <a:xfrm>
              <a:off x="-474237" y="1224897"/>
              <a:ext cx="1554454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D11FB50C-C6C2-A158-689C-4C1E637D6133}"/>
              </a:ext>
            </a:extLst>
          </p:cNvPr>
          <p:cNvSpPr/>
          <p:nvPr/>
        </p:nvSpPr>
        <p:spPr>
          <a:xfrm flipH="1">
            <a:off x="6451491" y="1832801"/>
            <a:ext cx="3840410" cy="3310698"/>
          </a:xfrm>
          <a:prstGeom prst="triangle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0E3075-BB6F-748A-F977-379FECE4A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20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  <p:bldP spid="149" grpId="0"/>
      <p:bldP spid="1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E18D00E-AFA5-E574-075B-12003967CAE4}"/>
              </a:ext>
            </a:extLst>
          </p:cNvPr>
          <p:cNvGrpSpPr/>
          <p:nvPr/>
        </p:nvGrpSpPr>
        <p:grpSpPr>
          <a:xfrm>
            <a:off x="5029886" y="494327"/>
            <a:ext cx="3938929" cy="3820886"/>
            <a:chOff x="5029886" y="494327"/>
            <a:chExt cx="3938929" cy="382088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BD3AEB2-AEFF-0FC4-C297-CBF367BAE636}"/>
                </a:ext>
              </a:extLst>
            </p:cNvPr>
            <p:cNvSpPr/>
            <p:nvPr/>
          </p:nvSpPr>
          <p:spPr>
            <a:xfrm>
              <a:off x="5029886" y="849379"/>
              <a:ext cx="1571113" cy="157111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3393E3C-2C54-B52F-642D-33327DF7BECC}"/>
                </a:ext>
              </a:extLst>
            </p:cNvPr>
            <p:cNvSpPr/>
            <p:nvPr/>
          </p:nvSpPr>
          <p:spPr>
            <a:xfrm>
              <a:off x="7081970" y="2744100"/>
              <a:ext cx="1571113" cy="157111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13D335A-4737-9741-40CB-A92C96515B1D}"/>
                </a:ext>
              </a:extLst>
            </p:cNvPr>
            <p:cNvGrpSpPr/>
            <p:nvPr/>
          </p:nvGrpSpPr>
          <p:grpSpPr>
            <a:xfrm>
              <a:off x="5040132" y="494327"/>
              <a:ext cx="3928683" cy="3767562"/>
              <a:chOff x="5643812" y="-700685"/>
              <a:chExt cx="5560693" cy="5332641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993A3520-B31D-1B5A-F8F1-4DC43B2FBF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192" r="15192"/>
              <a:stretch/>
            </p:blipFill>
            <p:spPr>
              <a:xfrm flipH="1">
                <a:off x="5849641" y="3473"/>
                <a:ext cx="4702145" cy="4502345"/>
              </a:xfrm>
              <a:prstGeom prst="rect">
                <a:avLst/>
              </a:prstGeom>
            </p:spPr>
          </p:pic>
          <p:sp>
            <p:nvSpPr>
              <p:cNvPr id="53" name="Frame 52">
                <a:extLst>
                  <a:ext uri="{FF2B5EF4-FFF2-40B4-BE49-F238E27FC236}">
                    <a16:creationId xmlns:a16="http://schemas.microsoft.com/office/drawing/2014/main" id="{1FBE9C84-6BA2-E6F8-C1D3-9D3B240AD687}"/>
                  </a:ext>
                </a:extLst>
              </p:cNvPr>
              <p:cNvSpPr/>
              <p:nvPr/>
            </p:nvSpPr>
            <p:spPr>
              <a:xfrm>
                <a:off x="8963413" y="-700685"/>
                <a:ext cx="2241092" cy="2241092"/>
              </a:xfrm>
              <a:prstGeom prst="frame">
                <a:avLst>
                  <a:gd name="adj1" fmla="val 2401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Frame 1">
                <a:extLst>
                  <a:ext uri="{FF2B5EF4-FFF2-40B4-BE49-F238E27FC236}">
                    <a16:creationId xmlns:a16="http://schemas.microsoft.com/office/drawing/2014/main" id="{30EF8216-1BDD-A974-965E-34A2C046F3E8}"/>
                  </a:ext>
                </a:extLst>
              </p:cNvPr>
              <p:cNvSpPr/>
              <p:nvPr/>
            </p:nvSpPr>
            <p:spPr>
              <a:xfrm>
                <a:off x="5643812" y="3595548"/>
                <a:ext cx="1036408" cy="1036408"/>
              </a:xfrm>
              <a:prstGeom prst="frame">
                <a:avLst>
                  <a:gd name="adj1" fmla="val 159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-1" y="235940"/>
            <a:ext cx="8507665" cy="603142"/>
            <a:chOff x="-1" y="235940"/>
            <a:chExt cx="8507665" cy="603142"/>
          </a:xfrm>
        </p:grpSpPr>
        <p:grpSp>
          <p:nvGrpSpPr>
            <p:cNvPr id="7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8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-1" y="235940"/>
              <a:ext cx="8507665" cy="463601"/>
              <a:chOff x="-1" y="121608"/>
              <a:chExt cx="10605817" cy="577934"/>
            </a:xfrm>
          </p:grpSpPr>
          <p:sp>
            <p:nvSpPr>
              <p:cNvPr id="81" name="Pentagon 80"/>
              <p:cNvSpPr/>
              <p:nvPr/>
            </p:nvSpPr>
            <p:spPr>
              <a:xfrm>
                <a:off x="-1" y="123478"/>
                <a:ext cx="7729923" cy="576064"/>
              </a:xfrm>
              <a:prstGeom prst="homePlat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11148" y="121608"/>
                <a:ext cx="1029466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6.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 di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8CF07CD-D81F-9633-1218-67CE85CEF660}"/>
              </a:ext>
            </a:extLst>
          </p:cNvPr>
          <p:cNvGrpSpPr/>
          <p:nvPr/>
        </p:nvGrpSpPr>
        <p:grpSpPr>
          <a:xfrm>
            <a:off x="317124" y="940258"/>
            <a:ext cx="1875963" cy="369332"/>
            <a:chOff x="-878237" y="855565"/>
            <a:chExt cx="1875963" cy="36933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2538BA-538E-DD01-79A9-6ED3701F64B7}"/>
                </a:ext>
              </a:extLst>
            </p:cNvPr>
            <p:cNvSpPr/>
            <p:nvPr/>
          </p:nvSpPr>
          <p:spPr>
            <a:xfrm>
              <a:off x="-878237" y="855565"/>
              <a:ext cx="18759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b. </a:t>
              </a:r>
              <a:r>
                <a:rPr lang="en-US" b="1" dirty="0" err="1"/>
                <a:t>Desainer</a:t>
              </a:r>
              <a:r>
                <a:rPr lang="en-US" b="1" dirty="0"/>
                <a:t> </a:t>
              </a:r>
              <a:r>
                <a:rPr lang="en-US" b="1" dirty="0" err="1"/>
                <a:t>Grafis</a:t>
              </a:r>
              <a:endParaRPr lang="id-ID" b="1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6D3C127-9EE7-7E98-A205-B3BAFD551F52}"/>
                </a:ext>
              </a:extLst>
            </p:cNvPr>
            <p:cNvCxnSpPr>
              <a:cxnSpLocks/>
            </p:cNvCxnSpPr>
            <p:nvPr/>
          </p:nvCxnSpPr>
          <p:spPr>
            <a:xfrm>
              <a:off x="-738161" y="1224897"/>
              <a:ext cx="16764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202E589-8AB7-AC81-81AA-BD6BD6EC975E}"/>
              </a:ext>
            </a:extLst>
          </p:cNvPr>
          <p:cNvSpPr txBox="1"/>
          <p:nvPr/>
        </p:nvSpPr>
        <p:spPr>
          <a:xfrm>
            <a:off x="317124" y="1336986"/>
            <a:ext cx="44072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Seseorang</a:t>
            </a:r>
            <a:r>
              <a:rPr lang="en-US" dirty="0"/>
              <a:t> yang </a:t>
            </a:r>
            <a:r>
              <a:rPr lang="en-US" dirty="0" err="1"/>
              <a:t>mampu</a:t>
            </a:r>
            <a:r>
              <a:rPr lang="en-US" dirty="0"/>
              <a:t> </a:t>
            </a:r>
            <a:r>
              <a:rPr lang="en-US" dirty="0" err="1"/>
              <a:t>merancang</a:t>
            </a:r>
            <a:r>
              <a:rPr lang="en-US" dirty="0"/>
              <a:t> dan </a:t>
            </a:r>
            <a:r>
              <a:rPr lang="en-US" dirty="0" err="1"/>
              <a:t>menciptakan</a:t>
            </a:r>
            <a:r>
              <a:rPr lang="en-US" dirty="0"/>
              <a:t> </a:t>
            </a:r>
            <a:r>
              <a:rPr lang="en-US" dirty="0" err="1"/>
              <a:t>karya</a:t>
            </a:r>
            <a:r>
              <a:rPr lang="en-US" dirty="0"/>
              <a:t> </a:t>
            </a:r>
            <a:r>
              <a:rPr lang="en-US" dirty="0" err="1"/>
              <a:t>desain</a:t>
            </a:r>
            <a:r>
              <a:rPr lang="en-US" dirty="0"/>
              <a:t> </a:t>
            </a:r>
            <a:r>
              <a:rPr lang="en-US" dirty="0" err="1"/>
              <a:t>menggunakan</a:t>
            </a:r>
            <a:r>
              <a:rPr lang="en-US" dirty="0"/>
              <a:t> </a:t>
            </a:r>
            <a:r>
              <a:rPr lang="en-US" dirty="0" err="1"/>
              <a:t>elemen</a:t>
            </a:r>
            <a:r>
              <a:rPr lang="en-US" dirty="0"/>
              <a:t> visual,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tipografi</a:t>
            </a:r>
            <a:r>
              <a:rPr lang="en-US" dirty="0"/>
              <a:t>, </a:t>
            </a:r>
            <a:r>
              <a:rPr lang="en-US" dirty="0" err="1"/>
              <a:t>fotografi</a:t>
            </a:r>
            <a:r>
              <a:rPr lang="en-US" dirty="0"/>
              <a:t>, dan </a:t>
            </a:r>
            <a:r>
              <a:rPr lang="en-US" dirty="0" err="1"/>
              <a:t>ilustrasi</a:t>
            </a:r>
            <a:r>
              <a:rPr lang="en-US" dirty="0"/>
              <a:t> yang </a:t>
            </a:r>
            <a:r>
              <a:rPr lang="en-US" dirty="0" err="1"/>
              <a:t>menarik</a:t>
            </a:r>
            <a:r>
              <a:rPr lang="en-US" dirty="0"/>
              <a:t>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3C1DEC-B55E-A6FE-2E95-0122FCFB4746}"/>
              </a:ext>
            </a:extLst>
          </p:cNvPr>
          <p:cNvSpPr txBox="1"/>
          <p:nvPr/>
        </p:nvSpPr>
        <p:spPr>
          <a:xfrm>
            <a:off x="5040132" y="4315213"/>
            <a:ext cx="1863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Sumber</a:t>
            </a:r>
            <a:r>
              <a:rPr lang="en-US" sz="1200" dirty="0"/>
              <a:t> : shutterstock.com</a:t>
            </a:r>
          </a:p>
        </p:txBody>
      </p:sp>
    </p:spTree>
    <p:extLst>
      <p:ext uri="{BB962C8B-B14F-4D97-AF65-F5344CB8AC3E}">
        <p14:creationId xmlns:p14="http://schemas.microsoft.com/office/powerpoint/2010/main" val="263265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E18D00E-AFA5-E574-075B-12003967CAE4}"/>
              </a:ext>
            </a:extLst>
          </p:cNvPr>
          <p:cNvGrpSpPr/>
          <p:nvPr/>
        </p:nvGrpSpPr>
        <p:grpSpPr>
          <a:xfrm>
            <a:off x="5029886" y="494327"/>
            <a:ext cx="3938929" cy="3820886"/>
            <a:chOff x="5029886" y="494327"/>
            <a:chExt cx="3938929" cy="382088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BD3AEB2-AEFF-0FC4-C297-CBF367BAE636}"/>
                </a:ext>
              </a:extLst>
            </p:cNvPr>
            <p:cNvSpPr/>
            <p:nvPr/>
          </p:nvSpPr>
          <p:spPr>
            <a:xfrm>
              <a:off x="5029886" y="849379"/>
              <a:ext cx="1571113" cy="1571113"/>
            </a:xfrm>
            <a:prstGeom prst="rect">
              <a:avLst/>
            </a:prstGeom>
            <a:solidFill>
              <a:srgbClr val="EE1B2C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3393E3C-2C54-B52F-642D-33327DF7BECC}"/>
                </a:ext>
              </a:extLst>
            </p:cNvPr>
            <p:cNvSpPr/>
            <p:nvPr/>
          </p:nvSpPr>
          <p:spPr>
            <a:xfrm>
              <a:off x="7081970" y="2744100"/>
              <a:ext cx="1571113" cy="1571113"/>
            </a:xfrm>
            <a:prstGeom prst="rect">
              <a:avLst/>
            </a:prstGeom>
            <a:solidFill>
              <a:srgbClr val="EF5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13D335A-4737-9741-40CB-A92C96515B1D}"/>
                </a:ext>
              </a:extLst>
            </p:cNvPr>
            <p:cNvGrpSpPr/>
            <p:nvPr/>
          </p:nvGrpSpPr>
          <p:grpSpPr>
            <a:xfrm>
              <a:off x="5040132" y="494327"/>
              <a:ext cx="3928683" cy="3767562"/>
              <a:chOff x="5643812" y="-700685"/>
              <a:chExt cx="5560693" cy="5332641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993A3520-B31D-1B5A-F8F1-4DC43B2FBF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183" r="15183"/>
              <a:stretch/>
            </p:blipFill>
            <p:spPr>
              <a:xfrm flipH="1">
                <a:off x="5849641" y="3472"/>
                <a:ext cx="4702146" cy="4502345"/>
              </a:xfrm>
              <a:prstGeom prst="rect">
                <a:avLst/>
              </a:prstGeom>
            </p:spPr>
          </p:pic>
          <p:sp>
            <p:nvSpPr>
              <p:cNvPr id="53" name="Frame 52">
                <a:extLst>
                  <a:ext uri="{FF2B5EF4-FFF2-40B4-BE49-F238E27FC236}">
                    <a16:creationId xmlns:a16="http://schemas.microsoft.com/office/drawing/2014/main" id="{1FBE9C84-6BA2-E6F8-C1D3-9D3B240AD687}"/>
                  </a:ext>
                </a:extLst>
              </p:cNvPr>
              <p:cNvSpPr/>
              <p:nvPr/>
            </p:nvSpPr>
            <p:spPr>
              <a:xfrm>
                <a:off x="8963413" y="-700685"/>
                <a:ext cx="2241092" cy="2241092"/>
              </a:xfrm>
              <a:prstGeom prst="frame">
                <a:avLst>
                  <a:gd name="adj1" fmla="val 2401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Frame 1">
                <a:extLst>
                  <a:ext uri="{FF2B5EF4-FFF2-40B4-BE49-F238E27FC236}">
                    <a16:creationId xmlns:a16="http://schemas.microsoft.com/office/drawing/2014/main" id="{30EF8216-1BDD-A974-965E-34A2C046F3E8}"/>
                  </a:ext>
                </a:extLst>
              </p:cNvPr>
              <p:cNvSpPr/>
              <p:nvPr/>
            </p:nvSpPr>
            <p:spPr>
              <a:xfrm>
                <a:off x="5643812" y="3595548"/>
                <a:ext cx="1036408" cy="1036408"/>
              </a:xfrm>
              <a:prstGeom prst="frame">
                <a:avLst>
                  <a:gd name="adj1" fmla="val 159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-1" y="235940"/>
            <a:ext cx="8507665" cy="603142"/>
            <a:chOff x="-1" y="235940"/>
            <a:chExt cx="8507665" cy="603142"/>
          </a:xfrm>
        </p:grpSpPr>
        <p:grpSp>
          <p:nvGrpSpPr>
            <p:cNvPr id="7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8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-1" y="235940"/>
              <a:ext cx="8507665" cy="463601"/>
              <a:chOff x="-1" y="121608"/>
              <a:chExt cx="10605817" cy="577934"/>
            </a:xfrm>
          </p:grpSpPr>
          <p:sp>
            <p:nvSpPr>
              <p:cNvPr id="81" name="Pentagon 80"/>
              <p:cNvSpPr/>
              <p:nvPr/>
            </p:nvSpPr>
            <p:spPr>
              <a:xfrm>
                <a:off x="-1" y="123478"/>
                <a:ext cx="7729923" cy="576064"/>
              </a:xfrm>
              <a:prstGeom prst="homePlat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11148" y="121608"/>
                <a:ext cx="1029466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6.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 di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8CF07CD-D81F-9633-1218-67CE85CEF660}"/>
              </a:ext>
            </a:extLst>
          </p:cNvPr>
          <p:cNvGrpSpPr/>
          <p:nvPr/>
        </p:nvGrpSpPr>
        <p:grpSpPr>
          <a:xfrm>
            <a:off x="311024" y="940258"/>
            <a:ext cx="2244333" cy="369332"/>
            <a:chOff x="-1062421" y="855565"/>
            <a:chExt cx="2244333" cy="36933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2538BA-538E-DD01-79A9-6ED3701F64B7}"/>
                </a:ext>
              </a:extLst>
            </p:cNvPr>
            <p:cNvSpPr/>
            <p:nvPr/>
          </p:nvSpPr>
          <p:spPr>
            <a:xfrm>
              <a:off x="-1062421" y="855565"/>
              <a:ext cx="22443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c. </a:t>
              </a:r>
              <a:r>
                <a:rPr lang="en-US" b="1" dirty="0" err="1"/>
                <a:t>Desainer</a:t>
              </a:r>
              <a:r>
                <a:rPr lang="en-US" b="1" dirty="0"/>
                <a:t> Situs Web</a:t>
              </a:r>
              <a:endParaRPr lang="id-ID" b="1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6D3C127-9EE7-7E98-A205-B3BAFD551F52}"/>
                </a:ext>
              </a:extLst>
            </p:cNvPr>
            <p:cNvCxnSpPr>
              <a:cxnSpLocks/>
            </p:cNvCxnSpPr>
            <p:nvPr/>
          </p:nvCxnSpPr>
          <p:spPr>
            <a:xfrm>
              <a:off x="-916245" y="1224897"/>
              <a:ext cx="19812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202E589-8AB7-AC81-81AA-BD6BD6EC975E}"/>
              </a:ext>
            </a:extLst>
          </p:cNvPr>
          <p:cNvSpPr txBox="1"/>
          <p:nvPr/>
        </p:nvSpPr>
        <p:spPr>
          <a:xfrm>
            <a:off x="317124" y="1336986"/>
            <a:ext cx="44072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Seorang</a:t>
            </a:r>
            <a:r>
              <a:rPr lang="en-US" dirty="0"/>
              <a:t> </a:t>
            </a:r>
            <a:r>
              <a:rPr lang="en-US" dirty="0" err="1"/>
              <a:t>desainer</a:t>
            </a:r>
            <a:r>
              <a:rPr lang="en-US" dirty="0"/>
              <a:t> situs web </a:t>
            </a:r>
            <a:r>
              <a:rPr lang="en-US" dirty="0" err="1"/>
              <a:t>dituntut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bisa</a:t>
            </a:r>
            <a:r>
              <a:rPr lang="en-US" dirty="0"/>
              <a:t> </a:t>
            </a:r>
            <a:r>
              <a:rPr lang="en-US" dirty="0" err="1"/>
              <a:t>membuat</a:t>
            </a:r>
            <a:r>
              <a:rPr lang="en-US" dirty="0"/>
              <a:t> </a:t>
            </a:r>
            <a:r>
              <a:rPr lang="en-US" dirty="0" err="1"/>
              <a:t>tampilan</a:t>
            </a:r>
            <a:r>
              <a:rPr lang="en-US" dirty="0"/>
              <a:t> web yang </a:t>
            </a:r>
            <a:r>
              <a:rPr lang="en-US" dirty="0" err="1"/>
              <a:t>menarik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mudah</a:t>
            </a:r>
            <a:r>
              <a:rPr lang="en-US" dirty="0"/>
              <a:t> </a:t>
            </a:r>
            <a:r>
              <a:rPr lang="en-US" dirty="0" err="1"/>
              <a:t>dipahami</a:t>
            </a:r>
            <a:r>
              <a:rPr lang="en-US" dirty="0"/>
              <a:t> dan </a:t>
            </a:r>
            <a:r>
              <a:rPr lang="en-US" dirty="0" err="1"/>
              <a:t>dioperasikan</a:t>
            </a:r>
            <a:r>
              <a:rPr lang="en-US" dirty="0"/>
              <a:t> oleh </a:t>
            </a:r>
            <a:r>
              <a:rPr lang="en-US" dirty="0" err="1"/>
              <a:t>penggunanya</a:t>
            </a:r>
            <a:r>
              <a:rPr lang="en-US" dirty="0"/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3C1DEC-B55E-A6FE-2E95-0122FCFB4746}"/>
              </a:ext>
            </a:extLst>
          </p:cNvPr>
          <p:cNvSpPr txBox="1"/>
          <p:nvPr/>
        </p:nvSpPr>
        <p:spPr>
          <a:xfrm>
            <a:off x="5075665" y="4332327"/>
            <a:ext cx="15262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Sumber</a:t>
            </a:r>
            <a:r>
              <a:rPr lang="en-US" sz="1200" dirty="0"/>
              <a:t> : freepik.com</a:t>
            </a:r>
          </a:p>
        </p:txBody>
      </p:sp>
    </p:spTree>
    <p:extLst>
      <p:ext uri="{BB962C8B-B14F-4D97-AF65-F5344CB8AC3E}">
        <p14:creationId xmlns:p14="http://schemas.microsoft.com/office/powerpoint/2010/main" val="600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E18D00E-AFA5-E574-075B-12003967CAE4}"/>
              </a:ext>
            </a:extLst>
          </p:cNvPr>
          <p:cNvGrpSpPr/>
          <p:nvPr/>
        </p:nvGrpSpPr>
        <p:grpSpPr>
          <a:xfrm>
            <a:off x="5029886" y="494327"/>
            <a:ext cx="3938929" cy="3820886"/>
            <a:chOff x="5029886" y="494327"/>
            <a:chExt cx="3938929" cy="382088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BD3AEB2-AEFF-0FC4-C297-CBF367BAE636}"/>
                </a:ext>
              </a:extLst>
            </p:cNvPr>
            <p:cNvSpPr/>
            <p:nvPr/>
          </p:nvSpPr>
          <p:spPr>
            <a:xfrm>
              <a:off x="5029886" y="849379"/>
              <a:ext cx="1571113" cy="1571113"/>
            </a:xfrm>
            <a:prstGeom prst="rect">
              <a:avLst/>
            </a:prstGeom>
            <a:solidFill>
              <a:srgbClr val="F1592A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3393E3C-2C54-B52F-642D-33327DF7BECC}"/>
                </a:ext>
              </a:extLst>
            </p:cNvPr>
            <p:cNvSpPr/>
            <p:nvPr/>
          </p:nvSpPr>
          <p:spPr>
            <a:xfrm>
              <a:off x="7081970" y="2744100"/>
              <a:ext cx="1571113" cy="1571113"/>
            </a:xfrm>
            <a:prstGeom prst="rect">
              <a:avLst/>
            </a:prstGeom>
            <a:solidFill>
              <a:srgbClr val="B2D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13D335A-4737-9741-40CB-A92C96515B1D}"/>
                </a:ext>
              </a:extLst>
            </p:cNvPr>
            <p:cNvGrpSpPr/>
            <p:nvPr/>
          </p:nvGrpSpPr>
          <p:grpSpPr>
            <a:xfrm>
              <a:off x="5040132" y="494327"/>
              <a:ext cx="3928683" cy="3767562"/>
              <a:chOff x="5643812" y="-700685"/>
              <a:chExt cx="5560693" cy="5332641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993A3520-B31D-1B5A-F8F1-4DC43B2FBF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187" r="15187"/>
              <a:stretch/>
            </p:blipFill>
            <p:spPr>
              <a:xfrm flipH="1">
                <a:off x="5849641" y="3472"/>
                <a:ext cx="4702146" cy="4502345"/>
              </a:xfrm>
              <a:prstGeom prst="rect">
                <a:avLst/>
              </a:prstGeom>
            </p:spPr>
          </p:pic>
          <p:sp>
            <p:nvSpPr>
              <p:cNvPr id="53" name="Frame 52">
                <a:extLst>
                  <a:ext uri="{FF2B5EF4-FFF2-40B4-BE49-F238E27FC236}">
                    <a16:creationId xmlns:a16="http://schemas.microsoft.com/office/drawing/2014/main" id="{1FBE9C84-6BA2-E6F8-C1D3-9D3B240AD687}"/>
                  </a:ext>
                </a:extLst>
              </p:cNvPr>
              <p:cNvSpPr/>
              <p:nvPr/>
            </p:nvSpPr>
            <p:spPr>
              <a:xfrm>
                <a:off x="8963413" y="-700685"/>
                <a:ext cx="2241092" cy="2241092"/>
              </a:xfrm>
              <a:prstGeom prst="frame">
                <a:avLst>
                  <a:gd name="adj1" fmla="val 2401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Frame 1">
                <a:extLst>
                  <a:ext uri="{FF2B5EF4-FFF2-40B4-BE49-F238E27FC236}">
                    <a16:creationId xmlns:a16="http://schemas.microsoft.com/office/drawing/2014/main" id="{30EF8216-1BDD-A974-965E-34A2C046F3E8}"/>
                  </a:ext>
                </a:extLst>
              </p:cNvPr>
              <p:cNvSpPr/>
              <p:nvPr/>
            </p:nvSpPr>
            <p:spPr>
              <a:xfrm>
                <a:off x="5643812" y="3595548"/>
                <a:ext cx="1036408" cy="1036408"/>
              </a:xfrm>
              <a:prstGeom prst="frame">
                <a:avLst>
                  <a:gd name="adj1" fmla="val 159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-1" y="235940"/>
            <a:ext cx="8507665" cy="603142"/>
            <a:chOff x="-1" y="235940"/>
            <a:chExt cx="8507665" cy="603142"/>
          </a:xfrm>
        </p:grpSpPr>
        <p:grpSp>
          <p:nvGrpSpPr>
            <p:cNvPr id="7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8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-1" y="235940"/>
              <a:ext cx="8507665" cy="463601"/>
              <a:chOff x="-1" y="121608"/>
              <a:chExt cx="10605817" cy="577934"/>
            </a:xfrm>
          </p:grpSpPr>
          <p:sp>
            <p:nvSpPr>
              <p:cNvPr id="81" name="Pentagon 80"/>
              <p:cNvSpPr/>
              <p:nvPr/>
            </p:nvSpPr>
            <p:spPr>
              <a:xfrm>
                <a:off x="-1" y="123478"/>
                <a:ext cx="7729923" cy="576064"/>
              </a:xfrm>
              <a:prstGeom prst="homePlat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11148" y="121608"/>
                <a:ext cx="1029466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6.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 di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8CF07CD-D81F-9633-1218-67CE85CEF660}"/>
              </a:ext>
            </a:extLst>
          </p:cNvPr>
          <p:cNvGrpSpPr/>
          <p:nvPr/>
        </p:nvGrpSpPr>
        <p:grpSpPr>
          <a:xfrm>
            <a:off x="317124" y="940258"/>
            <a:ext cx="1323247" cy="369332"/>
            <a:chOff x="-601879" y="855565"/>
            <a:chExt cx="1323247" cy="36933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2538BA-538E-DD01-79A9-6ED3701F64B7}"/>
                </a:ext>
              </a:extLst>
            </p:cNvPr>
            <p:cNvSpPr/>
            <p:nvPr/>
          </p:nvSpPr>
          <p:spPr>
            <a:xfrm>
              <a:off x="-601879" y="855565"/>
              <a:ext cx="13232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d. Animator</a:t>
              </a:r>
              <a:endParaRPr lang="id-ID" b="1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6D3C127-9EE7-7E98-A205-B3BAFD551F52}"/>
                </a:ext>
              </a:extLst>
            </p:cNvPr>
            <p:cNvCxnSpPr>
              <a:cxnSpLocks/>
            </p:cNvCxnSpPr>
            <p:nvPr/>
          </p:nvCxnSpPr>
          <p:spPr>
            <a:xfrm>
              <a:off x="-474237" y="1224897"/>
              <a:ext cx="106796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202E589-8AB7-AC81-81AA-BD6BD6EC975E}"/>
              </a:ext>
            </a:extLst>
          </p:cNvPr>
          <p:cNvSpPr txBox="1"/>
          <p:nvPr/>
        </p:nvSpPr>
        <p:spPr>
          <a:xfrm>
            <a:off x="317124" y="1336986"/>
            <a:ext cx="479059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Animator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seseorang</a:t>
            </a:r>
            <a:r>
              <a:rPr lang="en-US" dirty="0"/>
              <a:t> yang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kreativitas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menciptakan</a:t>
            </a:r>
            <a:r>
              <a:rPr lang="en-US" dirty="0"/>
              <a:t> </a:t>
            </a:r>
            <a:r>
              <a:rPr lang="en-US" dirty="0" err="1"/>
              <a:t>ilusi</a:t>
            </a:r>
            <a:r>
              <a:rPr lang="en-US" dirty="0"/>
              <a:t> </a:t>
            </a:r>
            <a:r>
              <a:rPr lang="en-US" dirty="0" err="1"/>
              <a:t>ataupun</a:t>
            </a:r>
            <a:r>
              <a:rPr lang="en-US" dirty="0"/>
              <a:t> </a:t>
            </a:r>
            <a:r>
              <a:rPr lang="en-US" dirty="0" err="1"/>
              <a:t>imajinasi</a:t>
            </a:r>
            <a:r>
              <a:rPr lang="en-US" dirty="0"/>
              <a:t> yang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terbatas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bentuk</a:t>
            </a:r>
            <a:r>
              <a:rPr lang="en-US" dirty="0"/>
              <a:t> </a:t>
            </a:r>
            <a:r>
              <a:rPr lang="en-US" dirty="0" err="1"/>
              <a:t>animasi</a:t>
            </a:r>
            <a:r>
              <a:rPr lang="en-US" dirty="0"/>
              <a:t> </a:t>
            </a:r>
            <a:r>
              <a:rPr lang="en-US" dirty="0" err="1"/>
              <a:t>gerakan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3C1DEC-B55E-A6FE-2E95-0122FCFB4746}"/>
              </a:ext>
            </a:extLst>
          </p:cNvPr>
          <p:cNvSpPr txBox="1"/>
          <p:nvPr/>
        </p:nvSpPr>
        <p:spPr>
          <a:xfrm>
            <a:off x="5107716" y="4315213"/>
            <a:ext cx="25179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Sumber</a:t>
            </a:r>
            <a:r>
              <a:rPr lang="en-US" sz="1200" dirty="0"/>
              <a:t> : https://www.lipscomb.edu/</a:t>
            </a:r>
          </a:p>
        </p:txBody>
      </p:sp>
    </p:spTree>
    <p:extLst>
      <p:ext uri="{BB962C8B-B14F-4D97-AF65-F5344CB8AC3E}">
        <p14:creationId xmlns:p14="http://schemas.microsoft.com/office/powerpoint/2010/main" val="227115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E18D00E-AFA5-E574-075B-12003967CAE4}"/>
              </a:ext>
            </a:extLst>
          </p:cNvPr>
          <p:cNvGrpSpPr/>
          <p:nvPr/>
        </p:nvGrpSpPr>
        <p:grpSpPr>
          <a:xfrm>
            <a:off x="4736297" y="849379"/>
            <a:ext cx="3916786" cy="3498915"/>
            <a:chOff x="4736297" y="849379"/>
            <a:chExt cx="3916786" cy="349891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BD3AEB2-AEFF-0FC4-C297-CBF367BAE636}"/>
                </a:ext>
              </a:extLst>
            </p:cNvPr>
            <p:cNvSpPr/>
            <p:nvPr/>
          </p:nvSpPr>
          <p:spPr>
            <a:xfrm>
              <a:off x="5029886" y="849379"/>
              <a:ext cx="1571113" cy="1571113"/>
            </a:xfrm>
            <a:prstGeom prst="rect">
              <a:avLst/>
            </a:prstGeom>
            <a:solidFill>
              <a:srgbClr val="F1592A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3393E3C-2C54-B52F-642D-33327DF7BECC}"/>
                </a:ext>
              </a:extLst>
            </p:cNvPr>
            <p:cNvSpPr/>
            <p:nvPr/>
          </p:nvSpPr>
          <p:spPr>
            <a:xfrm>
              <a:off x="7081970" y="2744100"/>
              <a:ext cx="1571113" cy="1571113"/>
            </a:xfrm>
            <a:prstGeom prst="rect">
              <a:avLst/>
            </a:prstGeom>
            <a:solidFill>
              <a:srgbClr val="B2D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13D335A-4737-9741-40CB-A92C96515B1D}"/>
                </a:ext>
              </a:extLst>
            </p:cNvPr>
            <p:cNvGrpSpPr/>
            <p:nvPr/>
          </p:nvGrpSpPr>
          <p:grpSpPr>
            <a:xfrm>
              <a:off x="4736297" y="991821"/>
              <a:ext cx="3771367" cy="3356473"/>
              <a:chOff x="5213761" y="3472"/>
              <a:chExt cx="5338026" cy="4750783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993A3520-B31D-1B5A-F8F1-4DC43B2FBF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173" r="15173"/>
              <a:stretch/>
            </p:blipFill>
            <p:spPr>
              <a:xfrm flipH="1">
                <a:off x="5849641" y="3472"/>
                <a:ext cx="4702146" cy="4502345"/>
              </a:xfrm>
              <a:prstGeom prst="rect">
                <a:avLst/>
              </a:prstGeom>
            </p:spPr>
          </p:pic>
          <p:sp>
            <p:nvSpPr>
              <p:cNvPr id="53" name="Frame 52">
                <a:extLst>
                  <a:ext uri="{FF2B5EF4-FFF2-40B4-BE49-F238E27FC236}">
                    <a16:creationId xmlns:a16="http://schemas.microsoft.com/office/drawing/2014/main" id="{1FBE9C84-6BA2-E6F8-C1D3-9D3B240AD687}"/>
                  </a:ext>
                </a:extLst>
              </p:cNvPr>
              <p:cNvSpPr/>
              <p:nvPr/>
            </p:nvSpPr>
            <p:spPr>
              <a:xfrm>
                <a:off x="5213761" y="2513163"/>
                <a:ext cx="2241092" cy="2241092"/>
              </a:xfrm>
              <a:prstGeom prst="frame">
                <a:avLst>
                  <a:gd name="adj1" fmla="val 2401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Frame 1">
                <a:extLst>
                  <a:ext uri="{FF2B5EF4-FFF2-40B4-BE49-F238E27FC236}">
                    <a16:creationId xmlns:a16="http://schemas.microsoft.com/office/drawing/2014/main" id="{30EF8216-1BDD-A974-965E-34A2C046F3E8}"/>
                  </a:ext>
                </a:extLst>
              </p:cNvPr>
              <p:cNvSpPr/>
              <p:nvPr/>
            </p:nvSpPr>
            <p:spPr>
              <a:xfrm>
                <a:off x="9515379" y="3469410"/>
                <a:ext cx="1036408" cy="1036408"/>
              </a:xfrm>
              <a:prstGeom prst="frame">
                <a:avLst>
                  <a:gd name="adj1" fmla="val 159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-1" y="235940"/>
            <a:ext cx="8507665" cy="603142"/>
            <a:chOff x="-1" y="235940"/>
            <a:chExt cx="8507665" cy="603142"/>
          </a:xfrm>
        </p:grpSpPr>
        <p:grpSp>
          <p:nvGrpSpPr>
            <p:cNvPr id="7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8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-1" y="235940"/>
              <a:ext cx="8507665" cy="463601"/>
              <a:chOff x="-1" y="121608"/>
              <a:chExt cx="10605817" cy="577934"/>
            </a:xfrm>
          </p:grpSpPr>
          <p:sp>
            <p:nvSpPr>
              <p:cNvPr id="81" name="Pentagon 80"/>
              <p:cNvSpPr/>
              <p:nvPr/>
            </p:nvSpPr>
            <p:spPr>
              <a:xfrm>
                <a:off x="-1" y="123478"/>
                <a:ext cx="7729923" cy="576064"/>
              </a:xfrm>
              <a:prstGeom prst="homePlat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11148" y="121608"/>
                <a:ext cx="1029466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6.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 di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8CF07CD-D81F-9633-1218-67CE85CEF660}"/>
              </a:ext>
            </a:extLst>
          </p:cNvPr>
          <p:cNvGrpSpPr/>
          <p:nvPr/>
        </p:nvGrpSpPr>
        <p:grpSpPr>
          <a:xfrm>
            <a:off x="317124" y="940258"/>
            <a:ext cx="3602846" cy="369332"/>
            <a:chOff x="-1741673" y="855565"/>
            <a:chExt cx="3602846" cy="36933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2538BA-538E-DD01-79A9-6ED3701F64B7}"/>
                </a:ext>
              </a:extLst>
            </p:cNvPr>
            <p:cNvSpPr/>
            <p:nvPr/>
          </p:nvSpPr>
          <p:spPr>
            <a:xfrm>
              <a:off x="-1741673" y="855565"/>
              <a:ext cx="36028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e. </a:t>
              </a:r>
              <a:r>
                <a:rPr lang="en-US" b="1" dirty="0" err="1"/>
                <a:t>Pembuat</a:t>
              </a:r>
              <a:r>
                <a:rPr lang="en-US" b="1" dirty="0"/>
                <a:t> Model 3D (3D Modeler)</a:t>
              </a:r>
              <a:endParaRPr lang="id-ID" b="1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6D3C127-9EE7-7E98-A205-B3BAFD551F52}"/>
                </a:ext>
              </a:extLst>
            </p:cNvPr>
            <p:cNvCxnSpPr>
              <a:cxnSpLocks/>
            </p:cNvCxnSpPr>
            <p:nvPr/>
          </p:nvCxnSpPr>
          <p:spPr>
            <a:xfrm>
              <a:off x="-1601597" y="1224897"/>
              <a:ext cx="331245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202E589-8AB7-AC81-81AA-BD6BD6EC975E}"/>
              </a:ext>
            </a:extLst>
          </p:cNvPr>
          <p:cNvSpPr txBox="1"/>
          <p:nvPr/>
        </p:nvSpPr>
        <p:spPr>
          <a:xfrm>
            <a:off x="317124" y="1336986"/>
            <a:ext cx="456734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/>
              <a:t>Konsep visual dalam bentuk 3D saat ini sangat dibutuhkan karena visual dalam bentuk 3D dapat menyerupai situasi atau gambaran nyata seperti aslinya.</a:t>
            </a: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3C1DEC-B55E-A6FE-2E95-0122FCFB4746}"/>
              </a:ext>
            </a:extLst>
          </p:cNvPr>
          <p:cNvSpPr txBox="1"/>
          <p:nvPr/>
        </p:nvSpPr>
        <p:spPr>
          <a:xfrm>
            <a:off x="5107716" y="4315213"/>
            <a:ext cx="24238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Sumber</a:t>
            </a:r>
            <a:r>
              <a:rPr lang="en-US" sz="1200" dirty="0"/>
              <a:t> : https://www.freepik.com/</a:t>
            </a:r>
          </a:p>
        </p:txBody>
      </p:sp>
    </p:spTree>
    <p:extLst>
      <p:ext uri="{BB962C8B-B14F-4D97-AF65-F5344CB8AC3E}">
        <p14:creationId xmlns:p14="http://schemas.microsoft.com/office/powerpoint/2010/main" val="1217378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3D9407F-11EB-AD53-DE03-B3C6057F1E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4" b="2224"/>
          <a:stretch/>
        </p:blipFill>
        <p:spPr>
          <a:xfrm>
            <a:off x="0" y="0"/>
            <a:ext cx="9144000" cy="5136186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3884141" y="-16992"/>
            <a:ext cx="5257800" cy="2436341"/>
            <a:chOff x="3884141" y="-16992"/>
            <a:chExt cx="5257800" cy="2436341"/>
          </a:xfrm>
        </p:grpSpPr>
        <p:pic>
          <p:nvPicPr>
            <p:cNvPr id="3" name="Google Shape;69;p10"/>
            <p:cNvPicPr preferRelativeResize="0"/>
            <p:nvPr/>
          </p:nvPicPr>
          <p:blipFill rotWithShape="1">
            <a:blip r:embed="rId3">
              <a:alphaModFix amt="80000"/>
            </a:blip>
            <a:srcRect t="28761" b="20331"/>
            <a:stretch/>
          </p:blipFill>
          <p:spPr>
            <a:xfrm>
              <a:off x="3884141" y="-16992"/>
              <a:ext cx="5257800" cy="24363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Rectangle 4"/>
            <p:cNvSpPr/>
            <p:nvPr/>
          </p:nvSpPr>
          <p:spPr>
            <a:xfrm>
              <a:off x="5105400" y="155956"/>
              <a:ext cx="3733800" cy="1815882"/>
            </a:xfrm>
            <a:prstGeom prst="rect">
              <a:avLst/>
            </a:prstGeom>
            <a:effectLst>
              <a:outerShdw blurRad="50800" dist="38100" dir="5400000" algn="t" rotWithShape="0">
                <a:srgbClr val="CDC8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ID" sz="2800" b="1" dirty="0" smtClean="0">
                  <a:solidFill>
                    <a:srgbClr val="FF0000"/>
                  </a:solidFill>
                  <a:latin typeface="Serca-Regular"/>
                </a:rPr>
                <a:t>BAB 1</a:t>
              </a:r>
            </a:p>
            <a:p>
              <a:r>
                <a:rPr lang="en-ID" sz="2800" b="1" dirty="0" err="1" smtClean="0">
                  <a:latin typeface="Serca-Regular"/>
                </a:rPr>
                <a:t>Technopreneur</a:t>
              </a:r>
              <a:r>
                <a:rPr lang="en-ID" sz="2800" b="1" dirty="0" smtClean="0">
                  <a:latin typeface="Serca-Regular"/>
                </a:rPr>
                <a:t> </a:t>
              </a:r>
              <a:r>
                <a:rPr lang="en-ID" sz="2800" b="1" dirty="0">
                  <a:latin typeface="Serca-Regular"/>
                </a:rPr>
                <a:t>di </a:t>
              </a:r>
              <a:r>
                <a:rPr lang="en-ID" sz="2800" b="1" dirty="0" err="1">
                  <a:latin typeface="Serca-Regular"/>
                </a:rPr>
                <a:t>Bidang</a:t>
              </a:r>
              <a:r>
                <a:rPr lang="en-ID" sz="2800" b="1" dirty="0">
                  <a:latin typeface="Serca-Regular"/>
                </a:rPr>
                <a:t> </a:t>
              </a:r>
              <a:r>
                <a:rPr lang="en-ID" sz="2800" b="1" dirty="0" err="1">
                  <a:latin typeface="Serca-Regular"/>
                </a:rPr>
                <a:t>Desain</a:t>
              </a:r>
              <a:endParaRPr lang="en-ID" sz="2800" b="1" dirty="0">
                <a:latin typeface="Serca-Regular"/>
              </a:endParaRPr>
            </a:p>
            <a:p>
              <a:r>
                <a:rPr lang="en-ID" sz="2800" b="1" dirty="0" err="1">
                  <a:latin typeface="Serca-Regular"/>
                </a:rPr>
                <a:t>Komunikasi</a:t>
              </a:r>
              <a:r>
                <a:rPr lang="en-ID" sz="2800" b="1" dirty="0">
                  <a:latin typeface="Serca-Regular"/>
                </a:rPr>
                <a:t> Visual</a:t>
              </a:r>
              <a:endParaRPr lang="en-ID" sz="4000" b="1" dirty="0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23930"/>
            <a:ext cx="9144000" cy="43862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629400" y="4477709"/>
            <a:ext cx="22926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</a:rPr>
              <a:t>Sumber:https</a:t>
            </a:r>
            <a:r>
              <a:rPr lang="en-US" sz="1000" dirty="0">
                <a:solidFill>
                  <a:schemeClr val="bg1"/>
                </a:solidFill>
              </a:rPr>
              <a:t>://www.shutterstock.com/</a:t>
            </a:r>
          </a:p>
        </p:txBody>
      </p:sp>
      <p:sp>
        <p:nvSpPr>
          <p:cNvPr id="10" name="Rectangle: Rounded Corners 1">
            <a:extLst>
              <a:ext uri="{FF2B5EF4-FFF2-40B4-BE49-F238E27FC236}">
                <a16:creationId xmlns:a16="http://schemas.microsoft.com/office/drawing/2014/main" id="{9E9227B3-0692-A9C9-3DB8-D45530B1B141}"/>
              </a:ext>
            </a:extLst>
          </p:cNvPr>
          <p:cNvSpPr/>
          <p:nvPr/>
        </p:nvSpPr>
        <p:spPr>
          <a:xfrm>
            <a:off x="-112620" y="-1099357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3">
            <a:extLst>
              <a:ext uri="{FF2B5EF4-FFF2-40B4-BE49-F238E27FC236}">
                <a16:creationId xmlns:a16="http://schemas.microsoft.com/office/drawing/2014/main" id="{C9E8C759-A62B-6428-48C5-52B8387CD083}"/>
              </a:ext>
            </a:extLst>
          </p:cNvPr>
          <p:cNvSpPr/>
          <p:nvPr/>
        </p:nvSpPr>
        <p:spPr>
          <a:xfrm flipV="1">
            <a:off x="737271" y="-765530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: Rounded Corners 5">
            <a:extLst>
              <a:ext uri="{FF2B5EF4-FFF2-40B4-BE49-F238E27FC236}">
                <a16:creationId xmlns:a16="http://schemas.microsoft.com/office/drawing/2014/main" id="{56A3CBFD-D0F2-3224-ABCE-BB6EE2AC308D}"/>
              </a:ext>
            </a:extLst>
          </p:cNvPr>
          <p:cNvSpPr/>
          <p:nvPr/>
        </p:nvSpPr>
        <p:spPr>
          <a:xfrm>
            <a:off x="1592293" y="-1095691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7">
            <a:extLst>
              <a:ext uri="{FF2B5EF4-FFF2-40B4-BE49-F238E27FC236}">
                <a16:creationId xmlns:a16="http://schemas.microsoft.com/office/drawing/2014/main" id="{B843CAF1-FF3C-EA7E-4B45-6515080038B0}"/>
              </a:ext>
            </a:extLst>
          </p:cNvPr>
          <p:cNvSpPr/>
          <p:nvPr/>
        </p:nvSpPr>
        <p:spPr>
          <a:xfrm flipV="1">
            <a:off x="2442184" y="-761864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: Rounded Corners 9">
            <a:extLst>
              <a:ext uri="{FF2B5EF4-FFF2-40B4-BE49-F238E27FC236}">
                <a16:creationId xmlns:a16="http://schemas.microsoft.com/office/drawing/2014/main" id="{A0320054-7B1E-F128-CC3B-AA37747D4C66}"/>
              </a:ext>
            </a:extLst>
          </p:cNvPr>
          <p:cNvSpPr/>
          <p:nvPr/>
        </p:nvSpPr>
        <p:spPr>
          <a:xfrm>
            <a:off x="3282592" y="-1099358"/>
            <a:ext cx="871351" cy="68541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1">
            <a:extLst>
              <a:ext uri="{FF2B5EF4-FFF2-40B4-BE49-F238E27FC236}">
                <a16:creationId xmlns:a16="http://schemas.microsoft.com/office/drawing/2014/main" id="{8DF632F1-0BF7-405F-60E7-643BDE12AD19}"/>
              </a:ext>
            </a:extLst>
          </p:cNvPr>
          <p:cNvSpPr/>
          <p:nvPr/>
        </p:nvSpPr>
        <p:spPr>
          <a:xfrm flipV="1">
            <a:off x="4148812" y="-765530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: Rounded Corners 13">
            <a:extLst>
              <a:ext uri="{FF2B5EF4-FFF2-40B4-BE49-F238E27FC236}">
                <a16:creationId xmlns:a16="http://schemas.microsoft.com/office/drawing/2014/main" id="{48B789BC-0917-DC25-5A69-8A4033B2FFBE}"/>
              </a:ext>
            </a:extLst>
          </p:cNvPr>
          <p:cNvSpPr/>
          <p:nvPr/>
        </p:nvSpPr>
        <p:spPr>
          <a:xfrm>
            <a:off x="4992486" y="-1099359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5">
            <a:extLst>
              <a:ext uri="{FF2B5EF4-FFF2-40B4-BE49-F238E27FC236}">
                <a16:creationId xmlns:a16="http://schemas.microsoft.com/office/drawing/2014/main" id="{581DAB5F-63A3-A44B-D5D5-7BF98D7B8D4E}"/>
              </a:ext>
            </a:extLst>
          </p:cNvPr>
          <p:cNvSpPr/>
          <p:nvPr/>
        </p:nvSpPr>
        <p:spPr>
          <a:xfrm flipV="1">
            <a:off x="5842377" y="-765530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F6A5475-8F33-5DC6-FFC8-8E6901659C5A}"/>
              </a:ext>
            </a:extLst>
          </p:cNvPr>
          <p:cNvSpPr/>
          <p:nvPr/>
        </p:nvSpPr>
        <p:spPr>
          <a:xfrm>
            <a:off x="6682785" y="-1099359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9">
            <a:extLst>
              <a:ext uri="{FF2B5EF4-FFF2-40B4-BE49-F238E27FC236}">
                <a16:creationId xmlns:a16="http://schemas.microsoft.com/office/drawing/2014/main" id="{1AF15947-8466-A385-0E94-EE920060684A}"/>
              </a:ext>
            </a:extLst>
          </p:cNvPr>
          <p:cNvSpPr/>
          <p:nvPr/>
        </p:nvSpPr>
        <p:spPr>
          <a:xfrm flipV="1">
            <a:off x="7532676" y="-765530"/>
            <a:ext cx="855022" cy="6386778"/>
          </a:xfrm>
          <a:custGeom>
            <a:avLst/>
            <a:gdLst>
              <a:gd name="connsiteX0" fmla="*/ 427511 w 855022"/>
              <a:gd name="connsiteY0" fmla="*/ 0 h 5841508"/>
              <a:gd name="connsiteX1" fmla="*/ 855022 w 855022"/>
              <a:gd name="connsiteY1" fmla="*/ 427511 h 5841508"/>
              <a:gd name="connsiteX2" fmla="*/ 855022 w 855022"/>
              <a:gd name="connsiteY2" fmla="*/ 5841508 h 5841508"/>
              <a:gd name="connsiteX3" fmla="*/ 427511 w 855022"/>
              <a:gd name="connsiteY3" fmla="*/ 5413997 h 5841508"/>
              <a:gd name="connsiteX4" fmla="*/ 0 w 855022"/>
              <a:gd name="connsiteY4" fmla="*/ 5841508 h 5841508"/>
              <a:gd name="connsiteX5" fmla="*/ 0 w 855022"/>
              <a:gd name="connsiteY5" fmla="*/ 427511 h 5841508"/>
              <a:gd name="connsiteX6" fmla="*/ 427511 w 855022"/>
              <a:gd name="connsiteY6" fmla="*/ 0 h 584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022" h="5841508">
                <a:moveTo>
                  <a:pt x="427511" y="0"/>
                </a:moveTo>
                <a:cubicBezTo>
                  <a:pt x="663619" y="0"/>
                  <a:pt x="855022" y="191403"/>
                  <a:pt x="855022" y="427511"/>
                </a:cubicBezTo>
                <a:lnTo>
                  <a:pt x="855022" y="5841508"/>
                </a:lnTo>
                <a:cubicBezTo>
                  <a:pt x="855022" y="5605400"/>
                  <a:pt x="663619" y="5413997"/>
                  <a:pt x="427511" y="5413997"/>
                </a:cubicBezTo>
                <a:cubicBezTo>
                  <a:pt x="191403" y="5413997"/>
                  <a:pt x="0" y="5605400"/>
                  <a:pt x="0" y="5841508"/>
                </a:cubicBezTo>
                <a:lnTo>
                  <a:pt x="0" y="427511"/>
                </a:lnTo>
                <a:cubicBezTo>
                  <a:pt x="0" y="191403"/>
                  <a:pt x="191403" y="0"/>
                  <a:pt x="4275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Rectangle: Rounded Corners 21">
            <a:extLst>
              <a:ext uri="{FF2B5EF4-FFF2-40B4-BE49-F238E27FC236}">
                <a16:creationId xmlns:a16="http://schemas.microsoft.com/office/drawing/2014/main" id="{FF5C962B-25E3-8AB4-C8CD-8649DC582975}"/>
              </a:ext>
            </a:extLst>
          </p:cNvPr>
          <p:cNvSpPr/>
          <p:nvPr/>
        </p:nvSpPr>
        <p:spPr>
          <a:xfrm>
            <a:off x="8389413" y="-1099360"/>
            <a:ext cx="855022" cy="68541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81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17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7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7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1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18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8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2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2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2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1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1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E18D00E-AFA5-E574-075B-12003967CAE4}"/>
              </a:ext>
            </a:extLst>
          </p:cNvPr>
          <p:cNvGrpSpPr/>
          <p:nvPr/>
        </p:nvGrpSpPr>
        <p:grpSpPr>
          <a:xfrm>
            <a:off x="4736297" y="849379"/>
            <a:ext cx="3916786" cy="3498915"/>
            <a:chOff x="4736297" y="849379"/>
            <a:chExt cx="3916786" cy="349891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BD3AEB2-AEFF-0FC4-C297-CBF367BAE636}"/>
                </a:ext>
              </a:extLst>
            </p:cNvPr>
            <p:cNvSpPr/>
            <p:nvPr/>
          </p:nvSpPr>
          <p:spPr>
            <a:xfrm>
              <a:off x="5029886" y="849379"/>
              <a:ext cx="1571113" cy="1571113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3393E3C-2C54-B52F-642D-33327DF7BECC}"/>
                </a:ext>
              </a:extLst>
            </p:cNvPr>
            <p:cNvSpPr/>
            <p:nvPr/>
          </p:nvSpPr>
          <p:spPr>
            <a:xfrm>
              <a:off x="7081970" y="2744100"/>
              <a:ext cx="1571113" cy="1571113"/>
            </a:xfrm>
            <a:prstGeom prst="rect">
              <a:avLst/>
            </a:prstGeom>
            <a:solidFill>
              <a:srgbClr val="B2D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13D335A-4737-9741-40CB-A92C96515B1D}"/>
                </a:ext>
              </a:extLst>
            </p:cNvPr>
            <p:cNvGrpSpPr/>
            <p:nvPr/>
          </p:nvGrpSpPr>
          <p:grpSpPr>
            <a:xfrm>
              <a:off x="4736297" y="991821"/>
              <a:ext cx="3797895" cy="3356473"/>
              <a:chOff x="5213761" y="3472"/>
              <a:chExt cx="5375574" cy="4750783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993A3520-B31D-1B5A-F8F1-4DC43B2FBFA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636" t="5401" r="15747" b="4856"/>
              <a:stretch/>
            </p:blipFill>
            <p:spPr>
              <a:xfrm flipH="1">
                <a:off x="5887188" y="3472"/>
                <a:ext cx="4702147" cy="4529876"/>
              </a:xfrm>
              <a:prstGeom prst="rect">
                <a:avLst/>
              </a:prstGeom>
            </p:spPr>
          </p:pic>
          <p:sp>
            <p:nvSpPr>
              <p:cNvPr id="53" name="Frame 52">
                <a:extLst>
                  <a:ext uri="{FF2B5EF4-FFF2-40B4-BE49-F238E27FC236}">
                    <a16:creationId xmlns:a16="http://schemas.microsoft.com/office/drawing/2014/main" id="{1FBE9C84-6BA2-E6F8-C1D3-9D3B240AD687}"/>
                  </a:ext>
                </a:extLst>
              </p:cNvPr>
              <p:cNvSpPr/>
              <p:nvPr/>
            </p:nvSpPr>
            <p:spPr>
              <a:xfrm>
                <a:off x="5213761" y="2513163"/>
                <a:ext cx="2241092" cy="2241092"/>
              </a:xfrm>
              <a:prstGeom prst="frame">
                <a:avLst>
                  <a:gd name="adj1" fmla="val 2401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Frame 1">
                <a:extLst>
                  <a:ext uri="{FF2B5EF4-FFF2-40B4-BE49-F238E27FC236}">
                    <a16:creationId xmlns:a16="http://schemas.microsoft.com/office/drawing/2014/main" id="{30EF8216-1BDD-A974-965E-34A2C046F3E8}"/>
                  </a:ext>
                </a:extLst>
              </p:cNvPr>
              <p:cNvSpPr/>
              <p:nvPr/>
            </p:nvSpPr>
            <p:spPr>
              <a:xfrm>
                <a:off x="9552927" y="3500791"/>
                <a:ext cx="1036408" cy="1036408"/>
              </a:xfrm>
              <a:prstGeom prst="frame">
                <a:avLst>
                  <a:gd name="adj1" fmla="val 159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-1" y="235940"/>
            <a:ext cx="8507665" cy="603142"/>
            <a:chOff x="-1" y="235940"/>
            <a:chExt cx="8507665" cy="603142"/>
          </a:xfrm>
        </p:grpSpPr>
        <p:grpSp>
          <p:nvGrpSpPr>
            <p:cNvPr id="7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8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-1" y="235940"/>
              <a:ext cx="8507665" cy="463601"/>
              <a:chOff x="-1" y="121608"/>
              <a:chExt cx="10605817" cy="577934"/>
            </a:xfrm>
          </p:grpSpPr>
          <p:sp>
            <p:nvSpPr>
              <p:cNvPr id="81" name="Pentagon 80"/>
              <p:cNvSpPr/>
              <p:nvPr/>
            </p:nvSpPr>
            <p:spPr>
              <a:xfrm>
                <a:off x="-1" y="123478"/>
                <a:ext cx="7729923" cy="576064"/>
              </a:xfrm>
              <a:prstGeom prst="homePlat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11148" y="121608"/>
                <a:ext cx="1029466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6.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 di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8CF07CD-D81F-9633-1218-67CE85CEF660}"/>
              </a:ext>
            </a:extLst>
          </p:cNvPr>
          <p:cNvGrpSpPr/>
          <p:nvPr/>
        </p:nvGrpSpPr>
        <p:grpSpPr>
          <a:xfrm>
            <a:off x="318418" y="940258"/>
            <a:ext cx="3201710" cy="369332"/>
            <a:chOff x="-1740379" y="855565"/>
            <a:chExt cx="3201710" cy="36933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2538BA-538E-DD01-79A9-6ED3701F64B7}"/>
                </a:ext>
              </a:extLst>
            </p:cNvPr>
            <p:cNvSpPr/>
            <p:nvPr/>
          </p:nvSpPr>
          <p:spPr>
            <a:xfrm>
              <a:off x="-1740379" y="855565"/>
              <a:ext cx="32017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f. </a:t>
              </a:r>
              <a:r>
                <a:rPr lang="en-US" b="1" dirty="0" err="1"/>
                <a:t>Videografer</a:t>
              </a:r>
              <a:r>
                <a:rPr lang="en-US" b="1" dirty="0"/>
                <a:t> </a:t>
              </a:r>
              <a:r>
                <a:rPr lang="en-US" b="1" dirty="0" err="1"/>
                <a:t>atau</a:t>
              </a:r>
              <a:r>
                <a:rPr lang="en-US" b="1" dirty="0"/>
                <a:t> </a:t>
              </a:r>
              <a:r>
                <a:rPr lang="en-US" b="1" dirty="0" err="1"/>
                <a:t>Juru</a:t>
              </a:r>
              <a:r>
                <a:rPr lang="en-US" b="1" dirty="0"/>
                <a:t> </a:t>
              </a:r>
              <a:r>
                <a:rPr lang="en-US" b="1" dirty="0" err="1"/>
                <a:t>Kamera</a:t>
              </a:r>
              <a:endParaRPr lang="id-ID" b="1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6D3C127-9EE7-7E98-A205-B3BAFD551F52}"/>
                </a:ext>
              </a:extLst>
            </p:cNvPr>
            <p:cNvCxnSpPr>
              <a:cxnSpLocks/>
            </p:cNvCxnSpPr>
            <p:nvPr/>
          </p:nvCxnSpPr>
          <p:spPr>
            <a:xfrm>
              <a:off x="-1601597" y="1224897"/>
              <a:ext cx="29718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202E589-8AB7-AC81-81AA-BD6BD6EC975E}"/>
              </a:ext>
            </a:extLst>
          </p:cNvPr>
          <p:cNvSpPr txBox="1"/>
          <p:nvPr/>
        </p:nvSpPr>
        <p:spPr>
          <a:xfrm>
            <a:off x="317124" y="1336986"/>
            <a:ext cx="456734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Tantangan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seorang</a:t>
            </a:r>
            <a:r>
              <a:rPr lang="en-US" dirty="0"/>
              <a:t> </a:t>
            </a:r>
            <a:r>
              <a:rPr lang="en-US" dirty="0" err="1"/>
              <a:t>videografer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kemampuan</a:t>
            </a:r>
            <a:r>
              <a:rPr lang="en-US" dirty="0"/>
              <a:t> yang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mengoperasikan</a:t>
            </a:r>
            <a:r>
              <a:rPr lang="en-US" dirty="0"/>
              <a:t> </a:t>
            </a:r>
            <a:r>
              <a:rPr lang="en-US" dirty="0" err="1"/>
              <a:t>kamera</a:t>
            </a:r>
            <a:r>
              <a:rPr lang="en-US" dirty="0"/>
              <a:t> dan Teknik </a:t>
            </a:r>
            <a:r>
              <a:rPr lang="en-US" dirty="0" err="1"/>
              <a:t>pengambilan</a:t>
            </a:r>
            <a:r>
              <a:rPr lang="en-US" dirty="0"/>
              <a:t> </a:t>
            </a:r>
            <a:r>
              <a:rPr lang="en-US" dirty="0" err="1"/>
              <a:t>gambar</a:t>
            </a:r>
            <a:r>
              <a:rPr lang="en-US" dirty="0"/>
              <a:t>, </a:t>
            </a:r>
            <a:r>
              <a:rPr lang="en-US" dirty="0" err="1"/>
              <a:t>baik</a:t>
            </a:r>
            <a:r>
              <a:rPr lang="en-US" dirty="0"/>
              <a:t> statis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dinamis</a:t>
            </a:r>
            <a:r>
              <a:rPr lang="en-US" dirty="0"/>
              <a:t>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3C1DEC-B55E-A6FE-2E95-0122FCFB4746}"/>
              </a:ext>
            </a:extLst>
          </p:cNvPr>
          <p:cNvSpPr txBox="1"/>
          <p:nvPr/>
        </p:nvSpPr>
        <p:spPr>
          <a:xfrm>
            <a:off x="5107716" y="4315213"/>
            <a:ext cx="27638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Sumber</a:t>
            </a:r>
            <a:r>
              <a:rPr lang="en-US" sz="1200" dirty="0"/>
              <a:t> : https://www.shutterstock.com/</a:t>
            </a:r>
          </a:p>
        </p:txBody>
      </p:sp>
    </p:spTree>
    <p:extLst>
      <p:ext uri="{BB962C8B-B14F-4D97-AF65-F5344CB8AC3E}">
        <p14:creationId xmlns:p14="http://schemas.microsoft.com/office/powerpoint/2010/main" val="89015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E18D00E-AFA5-E574-075B-12003967CAE4}"/>
              </a:ext>
            </a:extLst>
          </p:cNvPr>
          <p:cNvGrpSpPr/>
          <p:nvPr/>
        </p:nvGrpSpPr>
        <p:grpSpPr>
          <a:xfrm>
            <a:off x="4736297" y="849379"/>
            <a:ext cx="3916786" cy="3840746"/>
            <a:chOff x="4736297" y="849379"/>
            <a:chExt cx="3916786" cy="384074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BD3AEB2-AEFF-0FC4-C297-CBF367BAE636}"/>
                </a:ext>
              </a:extLst>
            </p:cNvPr>
            <p:cNvSpPr/>
            <p:nvPr/>
          </p:nvSpPr>
          <p:spPr>
            <a:xfrm>
              <a:off x="5029886" y="849379"/>
              <a:ext cx="1571113" cy="1571113"/>
            </a:xfrm>
            <a:prstGeom prst="rect">
              <a:avLst/>
            </a:prstGeom>
            <a:solidFill>
              <a:srgbClr val="BFD10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3393E3C-2C54-B52F-642D-33327DF7BECC}"/>
                </a:ext>
              </a:extLst>
            </p:cNvPr>
            <p:cNvSpPr/>
            <p:nvPr/>
          </p:nvSpPr>
          <p:spPr>
            <a:xfrm>
              <a:off x="7081970" y="2744100"/>
              <a:ext cx="1571113" cy="1571113"/>
            </a:xfrm>
            <a:prstGeom prst="rect">
              <a:avLst/>
            </a:prstGeom>
            <a:solidFill>
              <a:srgbClr val="B2D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13D335A-4737-9741-40CB-A92C96515B1D}"/>
                </a:ext>
              </a:extLst>
            </p:cNvPr>
            <p:cNvGrpSpPr/>
            <p:nvPr/>
          </p:nvGrpSpPr>
          <p:grpSpPr>
            <a:xfrm>
              <a:off x="4736297" y="868829"/>
              <a:ext cx="3916786" cy="3821296"/>
              <a:chOff x="5213762" y="-170612"/>
              <a:chExt cx="5543855" cy="5408698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993A3520-B31D-1B5A-F8F1-4DC43B2FBF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805" r="20805"/>
              <a:stretch/>
            </p:blipFill>
            <p:spPr>
              <a:xfrm flipH="1">
                <a:off x="5887188" y="3472"/>
                <a:ext cx="4702147" cy="4529876"/>
              </a:xfrm>
              <a:prstGeom prst="rect">
                <a:avLst/>
              </a:prstGeom>
            </p:spPr>
          </p:pic>
          <p:sp>
            <p:nvSpPr>
              <p:cNvPr id="53" name="Frame 52">
                <a:extLst>
                  <a:ext uri="{FF2B5EF4-FFF2-40B4-BE49-F238E27FC236}">
                    <a16:creationId xmlns:a16="http://schemas.microsoft.com/office/drawing/2014/main" id="{1FBE9C84-6BA2-E6F8-C1D3-9D3B240AD687}"/>
                  </a:ext>
                </a:extLst>
              </p:cNvPr>
              <p:cNvSpPr/>
              <p:nvPr/>
            </p:nvSpPr>
            <p:spPr>
              <a:xfrm>
                <a:off x="5213762" y="2996995"/>
                <a:ext cx="2241092" cy="2241091"/>
              </a:xfrm>
              <a:prstGeom prst="frame">
                <a:avLst>
                  <a:gd name="adj1" fmla="val 994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Frame 1">
                <a:extLst>
                  <a:ext uri="{FF2B5EF4-FFF2-40B4-BE49-F238E27FC236}">
                    <a16:creationId xmlns:a16="http://schemas.microsoft.com/office/drawing/2014/main" id="{30EF8216-1BDD-A974-965E-34A2C046F3E8}"/>
                  </a:ext>
                </a:extLst>
              </p:cNvPr>
              <p:cNvSpPr/>
              <p:nvPr/>
            </p:nvSpPr>
            <p:spPr>
              <a:xfrm>
                <a:off x="9721209" y="-170612"/>
                <a:ext cx="1036408" cy="1036408"/>
              </a:xfrm>
              <a:prstGeom prst="frame">
                <a:avLst>
                  <a:gd name="adj1" fmla="val 159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-1" y="235940"/>
            <a:ext cx="8507665" cy="603142"/>
            <a:chOff x="-1" y="235940"/>
            <a:chExt cx="8507665" cy="603142"/>
          </a:xfrm>
        </p:grpSpPr>
        <p:grpSp>
          <p:nvGrpSpPr>
            <p:cNvPr id="7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8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-1" y="235940"/>
              <a:ext cx="8507665" cy="463601"/>
              <a:chOff x="-1" y="121608"/>
              <a:chExt cx="10605817" cy="577934"/>
            </a:xfrm>
          </p:grpSpPr>
          <p:sp>
            <p:nvSpPr>
              <p:cNvPr id="81" name="Pentagon 80"/>
              <p:cNvSpPr/>
              <p:nvPr/>
            </p:nvSpPr>
            <p:spPr>
              <a:xfrm>
                <a:off x="-1" y="123478"/>
                <a:ext cx="7729923" cy="576064"/>
              </a:xfrm>
              <a:prstGeom prst="homePlat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11148" y="121608"/>
                <a:ext cx="1029466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6.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 di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8CF07CD-D81F-9633-1218-67CE85CEF660}"/>
              </a:ext>
            </a:extLst>
          </p:cNvPr>
          <p:cNvGrpSpPr/>
          <p:nvPr/>
        </p:nvGrpSpPr>
        <p:grpSpPr>
          <a:xfrm>
            <a:off x="437971" y="940258"/>
            <a:ext cx="2991029" cy="369332"/>
            <a:chOff x="-1620826" y="855565"/>
            <a:chExt cx="2991029" cy="36933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2538BA-538E-DD01-79A9-6ED3701F64B7}"/>
                </a:ext>
              </a:extLst>
            </p:cNvPr>
            <p:cNvSpPr/>
            <p:nvPr/>
          </p:nvSpPr>
          <p:spPr>
            <a:xfrm>
              <a:off x="-1620826" y="855565"/>
              <a:ext cx="29626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g. Editor Video (Video Editor)</a:t>
              </a:r>
              <a:endParaRPr lang="id-ID" b="1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6D3C127-9EE7-7E98-A205-B3BAFD551F52}"/>
                </a:ext>
              </a:extLst>
            </p:cNvPr>
            <p:cNvCxnSpPr>
              <a:cxnSpLocks/>
            </p:cNvCxnSpPr>
            <p:nvPr/>
          </p:nvCxnSpPr>
          <p:spPr>
            <a:xfrm>
              <a:off x="-1601597" y="1224897"/>
              <a:ext cx="29718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202E589-8AB7-AC81-81AA-BD6BD6EC975E}"/>
              </a:ext>
            </a:extLst>
          </p:cNvPr>
          <p:cNvSpPr txBox="1"/>
          <p:nvPr/>
        </p:nvSpPr>
        <p:spPr>
          <a:xfrm>
            <a:off x="317124" y="1336986"/>
            <a:ext cx="456734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Seseorang</a:t>
            </a:r>
            <a:r>
              <a:rPr lang="en-US" dirty="0"/>
              <a:t> yang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kemampuan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proses video editing. </a:t>
            </a:r>
            <a:r>
              <a:rPr lang="en-US" dirty="0" err="1"/>
              <a:t>Kemampuan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membuat</a:t>
            </a:r>
            <a:r>
              <a:rPr lang="en-US" dirty="0"/>
              <a:t> </a:t>
            </a:r>
            <a:r>
              <a:rPr lang="en-US" dirty="0" err="1"/>
              <a:t>komposisi</a:t>
            </a:r>
            <a:r>
              <a:rPr lang="en-US" dirty="0"/>
              <a:t> </a:t>
            </a:r>
            <a:r>
              <a:rPr lang="en-US" dirty="0" err="1"/>
              <a:t>gambar</a:t>
            </a:r>
            <a:r>
              <a:rPr lang="en-US" dirty="0"/>
              <a:t>,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pengaturan</a:t>
            </a:r>
            <a:r>
              <a:rPr lang="en-US" dirty="0"/>
              <a:t> </a:t>
            </a:r>
            <a:r>
              <a:rPr lang="en-US" dirty="0" err="1"/>
              <a:t>gambar</a:t>
            </a:r>
            <a:r>
              <a:rPr lang="en-US" dirty="0"/>
              <a:t>, </a:t>
            </a:r>
            <a:r>
              <a:rPr lang="en-US" dirty="0" err="1"/>
              <a:t>warna</a:t>
            </a:r>
            <a:r>
              <a:rPr lang="en-US" dirty="0"/>
              <a:t>,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manipulasi</a:t>
            </a:r>
            <a:r>
              <a:rPr lang="en-US" dirty="0"/>
              <a:t> </a:t>
            </a:r>
            <a:r>
              <a:rPr lang="en-US" dirty="0" err="1"/>
              <a:t>gambar</a:t>
            </a:r>
            <a:r>
              <a:rPr lang="en-US" dirty="0"/>
              <a:t>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3C1DEC-B55E-A6FE-2E95-0122FCFB4746}"/>
              </a:ext>
            </a:extLst>
          </p:cNvPr>
          <p:cNvSpPr txBox="1"/>
          <p:nvPr/>
        </p:nvSpPr>
        <p:spPr>
          <a:xfrm>
            <a:off x="5107716" y="4315213"/>
            <a:ext cx="24238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Sumber</a:t>
            </a:r>
            <a:r>
              <a:rPr lang="en-US" sz="1200" dirty="0"/>
              <a:t> : https://www.freepik.com/</a:t>
            </a:r>
          </a:p>
        </p:txBody>
      </p:sp>
    </p:spTree>
    <p:extLst>
      <p:ext uri="{BB962C8B-B14F-4D97-AF65-F5344CB8AC3E}">
        <p14:creationId xmlns:p14="http://schemas.microsoft.com/office/powerpoint/2010/main" val="99167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E18D00E-AFA5-E574-075B-12003967CAE4}"/>
              </a:ext>
            </a:extLst>
          </p:cNvPr>
          <p:cNvGrpSpPr/>
          <p:nvPr/>
        </p:nvGrpSpPr>
        <p:grpSpPr>
          <a:xfrm>
            <a:off x="4736297" y="849379"/>
            <a:ext cx="3916786" cy="3840746"/>
            <a:chOff x="4736297" y="849379"/>
            <a:chExt cx="3916786" cy="384074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BD3AEB2-AEFF-0FC4-C297-CBF367BAE636}"/>
                </a:ext>
              </a:extLst>
            </p:cNvPr>
            <p:cNvSpPr/>
            <p:nvPr/>
          </p:nvSpPr>
          <p:spPr>
            <a:xfrm>
              <a:off x="5029886" y="849379"/>
              <a:ext cx="1571113" cy="1571113"/>
            </a:xfrm>
            <a:prstGeom prst="rect">
              <a:avLst/>
            </a:prstGeom>
            <a:solidFill>
              <a:srgbClr val="EE1B2C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3393E3C-2C54-B52F-642D-33327DF7BECC}"/>
                </a:ext>
              </a:extLst>
            </p:cNvPr>
            <p:cNvSpPr/>
            <p:nvPr/>
          </p:nvSpPr>
          <p:spPr>
            <a:xfrm>
              <a:off x="7081970" y="2744100"/>
              <a:ext cx="1571113" cy="1571113"/>
            </a:xfrm>
            <a:prstGeom prst="rect">
              <a:avLst/>
            </a:prstGeom>
            <a:solidFill>
              <a:srgbClr val="F796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13D335A-4737-9741-40CB-A92C96515B1D}"/>
                </a:ext>
              </a:extLst>
            </p:cNvPr>
            <p:cNvGrpSpPr/>
            <p:nvPr/>
          </p:nvGrpSpPr>
          <p:grpSpPr>
            <a:xfrm>
              <a:off x="4736297" y="868829"/>
              <a:ext cx="3916786" cy="3821296"/>
              <a:chOff x="5213762" y="-170612"/>
              <a:chExt cx="5543855" cy="5408698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993A3520-B31D-1B5A-F8F1-4DC43B2FBF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382" r="15382"/>
              <a:stretch/>
            </p:blipFill>
            <p:spPr>
              <a:xfrm flipH="1">
                <a:off x="5887188" y="3472"/>
                <a:ext cx="4702147" cy="4529876"/>
              </a:xfrm>
              <a:prstGeom prst="rect">
                <a:avLst/>
              </a:prstGeom>
            </p:spPr>
          </p:pic>
          <p:sp>
            <p:nvSpPr>
              <p:cNvPr id="53" name="Frame 52">
                <a:extLst>
                  <a:ext uri="{FF2B5EF4-FFF2-40B4-BE49-F238E27FC236}">
                    <a16:creationId xmlns:a16="http://schemas.microsoft.com/office/drawing/2014/main" id="{1FBE9C84-6BA2-E6F8-C1D3-9D3B240AD687}"/>
                  </a:ext>
                </a:extLst>
              </p:cNvPr>
              <p:cNvSpPr/>
              <p:nvPr/>
            </p:nvSpPr>
            <p:spPr>
              <a:xfrm>
                <a:off x="5213762" y="2996995"/>
                <a:ext cx="2241092" cy="2241091"/>
              </a:xfrm>
              <a:prstGeom prst="frame">
                <a:avLst>
                  <a:gd name="adj1" fmla="val 2179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Frame 1">
                <a:extLst>
                  <a:ext uri="{FF2B5EF4-FFF2-40B4-BE49-F238E27FC236}">
                    <a16:creationId xmlns:a16="http://schemas.microsoft.com/office/drawing/2014/main" id="{30EF8216-1BDD-A974-965E-34A2C046F3E8}"/>
                  </a:ext>
                </a:extLst>
              </p:cNvPr>
              <p:cNvSpPr/>
              <p:nvPr/>
            </p:nvSpPr>
            <p:spPr>
              <a:xfrm>
                <a:off x="9721209" y="-170612"/>
                <a:ext cx="1036408" cy="1036408"/>
              </a:xfrm>
              <a:prstGeom prst="frame">
                <a:avLst>
                  <a:gd name="adj1" fmla="val 159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-1" y="235940"/>
            <a:ext cx="8507665" cy="603142"/>
            <a:chOff x="-1" y="235940"/>
            <a:chExt cx="8507665" cy="603142"/>
          </a:xfrm>
        </p:grpSpPr>
        <p:grpSp>
          <p:nvGrpSpPr>
            <p:cNvPr id="7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8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-1" y="235940"/>
              <a:ext cx="8507665" cy="463601"/>
              <a:chOff x="-1" y="121608"/>
              <a:chExt cx="10605817" cy="577934"/>
            </a:xfrm>
          </p:grpSpPr>
          <p:sp>
            <p:nvSpPr>
              <p:cNvPr id="81" name="Pentagon 80"/>
              <p:cNvSpPr/>
              <p:nvPr/>
            </p:nvSpPr>
            <p:spPr>
              <a:xfrm>
                <a:off x="-1" y="123478"/>
                <a:ext cx="7729923" cy="576064"/>
              </a:xfrm>
              <a:prstGeom prst="homePlat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11148" y="121608"/>
                <a:ext cx="1029466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6.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 di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8CF07CD-D81F-9633-1218-67CE85CEF660}"/>
              </a:ext>
            </a:extLst>
          </p:cNvPr>
          <p:cNvGrpSpPr/>
          <p:nvPr/>
        </p:nvGrpSpPr>
        <p:grpSpPr>
          <a:xfrm>
            <a:off x="457200" y="940258"/>
            <a:ext cx="2971800" cy="369332"/>
            <a:chOff x="-1601597" y="855565"/>
            <a:chExt cx="2971800" cy="36933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2538BA-538E-DD01-79A9-6ED3701F64B7}"/>
                </a:ext>
              </a:extLst>
            </p:cNvPr>
            <p:cNvSpPr/>
            <p:nvPr/>
          </p:nvSpPr>
          <p:spPr>
            <a:xfrm>
              <a:off x="-1582802" y="855565"/>
              <a:ext cx="288655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h. </a:t>
              </a:r>
              <a:r>
                <a:rPr lang="en-US" b="1" dirty="0" err="1"/>
                <a:t>Fotografer</a:t>
              </a:r>
              <a:r>
                <a:rPr lang="en-US" b="1" dirty="0"/>
                <a:t> </a:t>
              </a:r>
              <a:r>
                <a:rPr lang="en-US" b="1" dirty="0" err="1"/>
                <a:t>atau</a:t>
              </a:r>
              <a:r>
                <a:rPr lang="en-US" b="1" dirty="0"/>
                <a:t> </a:t>
              </a:r>
              <a:r>
                <a:rPr lang="en-US" b="1" dirty="0" err="1"/>
                <a:t>Juru</a:t>
              </a:r>
              <a:r>
                <a:rPr lang="en-US" b="1" dirty="0"/>
                <a:t> </a:t>
              </a:r>
              <a:r>
                <a:rPr lang="en-US" b="1" dirty="0" err="1"/>
                <a:t>Foto</a:t>
              </a:r>
              <a:r>
                <a:rPr lang="en-US" b="1" dirty="0"/>
                <a:t> </a:t>
              </a:r>
              <a:endParaRPr lang="id-ID" b="1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6D3C127-9EE7-7E98-A205-B3BAFD551F52}"/>
                </a:ext>
              </a:extLst>
            </p:cNvPr>
            <p:cNvCxnSpPr>
              <a:cxnSpLocks/>
            </p:cNvCxnSpPr>
            <p:nvPr/>
          </p:nvCxnSpPr>
          <p:spPr>
            <a:xfrm>
              <a:off x="-1601597" y="1224897"/>
              <a:ext cx="29718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202E589-8AB7-AC81-81AA-BD6BD6EC975E}"/>
              </a:ext>
            </a:extLst>
          </p:cNvPr>
          <p:cNvSpPr txBox="1"/>
          <p:nvPr/>
        </p:nvSpPr>
        <p:spPr>
          <a:xfrm>
            <a:off x="317124" y="1336986"/>
            <a:ext cx="456734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Seorang</a:t>
            </a:r>
            <a:r>
              <a:rPr lang="en-US" dirty="0"/>
              <a:t> </a:t>
            </a:r>
            <a:r>
              <a:rPr lang="en-US" dirty="0" err="1"/>
              <a:t>fotografer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mengetahui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memilih</a:t>
            </a:r>
            <a:r>
              <a:rPr lang="en-US" dirty="0"/>
              <a:t> </a:t>
            </a:r>
            <a:r>
              <a:rPr lang="en-US" dirty="0" err="1"/>
              <a:t>jenis-jenis</a:t>
            </a:r>
            <a:r>
              <a:rPr lang="en-US" dirty="0"/>
              <a:t> </a:t>
            </a:r>
            <a:r>
              <a:rPr lang="en-US" dirty="0" err="1"/>
              <a:t>kamera</a:t>
            </a:r>
            <a:r>
              <a:rPr lang="en-US" dirty="0"/>
              <a:t>, </a:t>
            </a:r>
            <a:r>
              <a:rPr lang="en-US" dirty="0" err="1"/>
              <a:t>mengidentifikasi</a:t>
            </a:r>
            <a:r>
              <a:rPr lang="en-US" dirty="0"/>
              <a:t> </a:t>
            </a:r>
            <a:r>
              <a:rPr lang="en-US" dirty="0" err="1"/>
              <a:t>arah</a:t>
            </a:r>
            <a:r>
              <a:rPr lang="en-US" dirty="0"/>
              <a:t>, </a:t>
            </a:r>
            <a:r>
              <a:rPr lang="en-US" dirty="0" err="1"/>
              <a:t>karakter</a:t>
            </a:r>
            <a:r>
              <a:rPr lang="en-US" dirty="0"/>
              <a:t>, </a:t>
            </a:r>
            <a:r>
              <a:rPr lang="en-US" dirty="0" err="1"/>
              <a:t>hingga</a:t>
            </a:r>
            <a:r>
              <a:rPr lang="en-US" dirty="0"/>
              <a:t> </a:t>
            </a:r>
            <a:r>
              <a:rPr lang="en-US" dirty="0" err="1"/>
              <a:t>menentukan</a:t>
            </a:r>
            <a:r>
              <a:rPr lang="en-US" dirty="0"/>
              <a:t> </a:t>
            </a:r>
            <a:r>
              <a:rPr lang="en-US" dirty="0" err="1"/>
              <a:t>elemen</a:t>
            </a:r>
            <a:r>
              <a:rPr lang="en-US" dirty="0"/>
              <a:t> </a:t>
            </a:r>
            <a:r>
              <a:rPr lang="en-US" dirty="0" err="1"/>
              <a:t>pencahayaan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pengambilan</a:t>
            </a:r>
            <a:r>
              <a:rPr lang="en-US" dirty="0"/>
              <a:t> </a:t>
            </a:r>
            <a:r>
              <a:rPr lang="en-US" dirty="0" err="1"/>
              <a:t>gambar</a:t>
            </a:r>
            <a:r>
              <a:rPr lang="en-US" dirty="0"/>
              <a:t> yang </a:t>
            </a:r>
            <a:r>
              <a:rPr lang="en-US" dirty="0" err="1"/>
              <a:t>sesuai</a:t>
            </a:r>
            <a:r>
              <a:rPr lang="en-US" dirty="0"/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3C1DEC-B55E-A6FE-2E95-0122FCFB4746}"/>
              </a:ext>
            </a:extLst>
          </p:cNvPr>
          <p:cNvSpPr txBox="1"/>
          <p:nvPr/>
        </p:nvSpPr>
        <p:spPr>
          <a:xfrm>
            <a:off x="5107716" y="4315213"/>
            <a:ext cx="24238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Sumber</a:t>
            </a:r>
            <a:r>
              <a:rPr lang="en-US" sz="1200" dirty="0"/>
              <a:t> : https://www.freepik.com/</a:t>
            </a:r>
          </a:p>
        </p:txBody>
      </p:sp>
    </p:spTree>
    <p:extLst>
      <p:ext uri="{BB962C8B-B14F-4D97-AF65-F5344CB8AC3E}">
        <p14:creationId xmlns:p14="http://schemas.microsoft.com/office/powerpoint/2010/main" val="250530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E18D00E-AFA5-E574-075B-12003967CAE4}"/>
              </a:ext>
            </a:extLst>
          </p:cNvPr>
          <p:cNvGrpSpPr/>
          <p:nvPr/>
        </p:nvGrpSpPr>
        <p:grpSpPr>
          <a:xfrm>
            <a:off x="4884466" y="849379"/>
            <a:ext cx="3768617" cy="3710375"/>
            <a:chOff x="4884466" y="849379"/>
            <a:chExt cx="3768617" cy="371037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BD3AEB2-AEFF-0FC4-C297-CBF367BAE636}"/>
                </a:ext>
              </a:extLst>
            </p:cNvPr>
            <p:cNvSpPr/>
            <p:nvPr/>
          </p:nvSpPr>
          <p:spPr>
            <a:xfrm>
              <a:off x="5029886" y="849379"/>
              <a:ext cx="1571113" cy="1571113"/>
            </a:xfrm>
            <a:prstGeom prst="rect">
              <a:avLst/>
            </a:prstGeom>
            <a:solidFill>
              <a:srgbClr val="EF536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3393E3C-2C54-B52F-642D-33327DF7BECC}"/>
                </a:ext>
              </a:extLst>
            </p:cNvPr>
            <p:cNvSpPr/>
            <p:nvPr/>
          </p:nvSpPr>
          <p:spPr>
            <a:xfrm>
              <a:off x="7081970" y="2744100"/>
              <a:ext cx="1571113" cy="1571113"/>
            </a:xfrm>
            <a:prstGeom prst="rect">
              <a:avLst/>
            </a:prstGeom>
            <a:solidFill>
              <a:srgbClr val="B2D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13D335A-4737-9741-40CB-A92C96515B1D}"/>
                </a:ext>
              </a:extLst>
            </p:cNvPr>
            <p:cNvGrpSpPr/>
            <p:nvPr/>
          </p:nvGrpSpPr>
          <p:grpSpPr>
            <a:xfrm>
              <a:off x="4884466" y="900489"/>
              <a:ext cx="3750173" cy="3659265"/>
              <a:chOff x="5423481" y="-125800"/>
              <a:chExt cx="5308028" cy="5179358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993A3520-B31D-1B5A-F8F1-4DC43B2FBF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824" r="20824"/>
              <a:stretch/>
            </p:blipFill>
            <p:spPr>
              <a:xfrm flipH="1">
                <a:off x="5887188" y="3472"/>
                <a:ext cx="4702147" cy="4529876"/>
              </a:xfrm>
              <a:prstGeom prst="rect">
                <a:avLst/>
              </a:prstGeom>
            </p:spPr>
          </p:pic>
          <p:sp>
            <p:nvSpPr>
              <p:cNvPr id="53" name="Frame 52">
                <a:extLst>
                  <a:ext uri="{FF2B5EF4-FFF2-40B4-BE49-F238E27FC236}">
                    <a16:creationId xmlns:a16="http://schemas.microsoft.com/office/drawing/2014/main" id="{1FBE9C84-6BA2-E6F8-C1D3-9D3B240AD687}"/>
                  </a:ext>
                </a:extLst>
              </p:cNvPr>
              <p:cNvSpPr/>
              <p:nvPr/>
            </p:nvSpPr>
            <p:spPr>
              <a:xfrm>
                <a:off x="5423481" y="2812467"/>
                <a:ext cx="2241092" cy="2241091"/>
              </a:xfrm>
              <a:prstGeom prst="frame">
                <a:avLst>
                  <a:gd name="adj1" fmla="val 1390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Frame 1">
                <a:extLst>
                  <a:ext uri="{FF2B5EF4-FFF2-40B4-BE49-F238E27FC236}">
                    <a16:creationId xmlns:a16="http://schemas.microsoft.com/office/drawing/2014/main" id="{30EF8216-1BDD-A974-965E-34A2C046F3E8}"/>
                  </a:ext>
                </a:extLst>
              </p:cNvPr>
              <p:cNvSpPr/>
              <p:nvPr/>
            </p:nvSpPr>
            <p:spPr>
              <a:xfrm>
                <a:off x="9695101" y="-125800"/>
                <a:ext cx="1036408" cy="1036408"/>
              </a:xfrm>
              <a:prstGeom prst="frame">
                <a:avLst>
                  <a:gd name="adj1" fmla="val 159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-1" y="235940"/>
            <a:ext cx="8507665" cy="603142"/>
            <a:chOff x="-1" y="235940"/>
            <a:chExt cx="8507665" cy="603142"/>
          </a:xfrm>
        </p:grpSpPr>
        <p:grpSp>
          <p:nvGrpSpPr>
            <p:cNvPr id="7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8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-1" y="235940"/>
              <a:ext cx="8507665" cy="463601"/>
              <a:chOff x="-1" y="121608"/>
              <a:chExt cx="10605817" cy="577934"/>
            </a:xfrm>
          </p:grpSpPr>
          <p:sp>
            <p:nvSpPr>
              <p:cNvPr id="81" name="Pentagon 80"/>
              <p:cNvSpPr/>
              <p:nvPr/>
            </p:nvSpPr>
            <p:spPr>
              <a:xfrm>
                <a:off x="-1" y="123478"/>
                <a:ext cx="7729923" cy="576064"/>
              </a:xfrm>
              <a:prstGeom prst="homePlat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11148" y="121608"/>
                <a:ext cx="1029466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6.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 di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8CF07CD-D81F-9633-1218-67CE85CEF660}"/>
              </a:ext>
            </a:extLst>
          </p:cNvPr>
          <p:cNvGrpSpPr/>
          <p:nvPr/>
        </p:nvGrpSpPr>
        <p:grpSpPr>
          <a:xfrm>
            <a:off x="347604" y="940258"/>
            <a:ext cx="2799805" cy="369332"/>
            <a:chOff x="-1691868" y="855565"/>
            <a:chExt cx="2799805" cy="36933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2538BA-538E-DD01-79A9-6ED3701F64B7}"/>
                </a:ext>
              </a:extLst>
            </p:cNvPr>
            <p:cNvSpPr/>
            <p:nvPr/>
          </p:nvSpPr>
          <p:spPr>
            <a:xfrm>
              <a:off x="-1691868" y="855565"/>
              <a:ext cx="279980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err="1"/>
                <a:t>i</a:t>
              </a:r>
              <a:r>
                <a:rPr lang="en-US" b="1" dirty="0"/>
                <a:t>. Editor </a:t>
              </a:r>
              <a:r>
                <a:rPr lang="en-US" b="1" dirty="0" err="1"/>
                <a:t>Foto</a:t>
              </a:r>
              <a:r>
                <a:rPr lang="en-US" b="1" dirty="0"/>
                <a:t> (Photo Editor)</a:t>
              </a:r>
              <a:endParaRPr lang="id-ID" b="1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6D3C127-9EE7-7E98-A205-B3BAFD551F52}"/>
                </a:ext>
              </a:extLst>
            </p:cNvPr>
            <p:cNvCxnSpPr>
              <a:cxnSpLocks/>
            </p:cNvCxnSpPr>
            <p:nvPr/>
          </p:nvCxnSpPr>
          <p:spPr>
            <a:xfrm>
              <a:off x="-1601597" y="1224897"/>
              <a:ext cx="2619265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202E589-8AB7-AC81-81AA-BD6BD6EC975E}"/>
              </a:ext>
            </a:extLst>
          </p:cNvPr>
          <p:cNvSpPr txBox="1"/>
          <p:nvPr/>
        </p:nvSpPr>
        <p:spPr>
          <a:xfrm>
            <a:off x="317124" y="1336986"/>
            <a:ext cx="456734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Kemampuan</a:t>
            </a:r>
            <a:r>
              <a:rPr lang="en-US" dirty="0"/>
              <a:t> editor </a:t>
            </a:r>
            <a:r>
              <a:rPr lang="en-US" dirty="0" err="1"/>
              <a:t>foto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mengoreksi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memperbaiki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pemotretan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profesi</a:t>
            </a:r>
            <a:r>
              <a:rPr lang="en-US" dirty="0"/>
              <a:t> yang juga </a:t>
            </a:r>
            <a:r>
              <a:rPr lang="en-US" dirty="0" err="1"/>
              <a:t>menjanjikan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3C1DEC-B55E-A6FE-2E95-0122FCFB4746}"/>
              </a:ext>
            </a:extLst>
          </p:cNvPr>
          <p:cNvSpPr txBox="1"/>
          <p:nvPr/>
        </p:nvSpPr>
        <p:spPr>
          <a:xfrm>
            <a:off x="5107716" y="4315213"/>
            <a:ext cx="27638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Sumber</a:t>
            </a:r>
            <a:r>
              <a:rPr lang="en-US" sz="1200" dirty="0"/>
              <a:t> : https://www.shutterstock.com/</a:t>
            </a:r>
          </a:p>
        </p:txBody>
      </p:sp>
    </p:spTree>
    <p:extLst>
      <p:ext uri="{BB962C8B-B14F-4D97-AF65-F5344CB8AC3E}">
        <p14:creationId xmlns:p14="http://schemas.microsoft.com/office/powerpoint/2010/main" val="349353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E18D00E-AFA5-E574-075B-12003967CAE4}"/>
              </a:ext>
            </a:extLst>
          </p:cNvPr>
          <p:cNvGrpSpPr/>
          <p:nvPr/>
        </p:nvGrpSpPr>
        <p:grpSpPr>
          <a:xfrm>
            <a:off x="4884466" y="849379"/>
            <a:ext cx="3768617" cy="3710375"/>
            <a:chOff x="4884466" y="849379"/>
            <a:chExt cx="3768617" cy="371037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BD3AEB2-AEFF-0FC4-C297-CBF367BAE636}"/>
                </a:ext>
              </a:extLst>
            </p:cNvPr>
            <p:cNvSpPr/>
            <p:nvPr/>
          </p:nvSpPr>
          <p:spPr>
            <a:xfrm>
              <a:off x="5029886" y="849379"/>
              <a:ext cx="1571113" cy="1571113"/>
            </a:xfrm>
            <a:prstGeom prst="rect">
              <a:avLst/>
            </a:prstGeom>
            <a:solidFill>
              <a:srgbClr val="B2D34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3393E3C-2C54-B52F-642D-33327DF7BECC}"/>
                </a:ext>
              </a:extLst>
            </p:cNvPr>
            <p:cNvSpPr/>
            <p:nvPr/>
          </p:nvSpPr>
          <p:spPr>
            <a:xfrm>
              <a:off x="7081970" y="2744100"/>
              <a:ext cx="1571113" cy="1571113"/>
            </a:xfrm>
            <a:prstGeom prst="rect">
              <a:avLst/>
            </a:prstGeom>
            <a:solidFill>
              <a:srgbClr val="F796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13D335A-4737-9741-40CB-A92C96515B1D}"/>
                </a:ext>
              </a:extLst>
            </p:cNvPr>
            <p:cNvGrpSpPr/>
            <p:nvPr/>
          </p:nvGrpSpPr>
          <p:grpSpPr>
            <a:xfrm>
              <a:off x="4884466" y="900489"/>
              <a:ext cx="3750173" cy="3659265"/>
              <a:chOff x="5423481" y="-125800"/>
              <a:chExt cx="5308028" cy="5179358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993A3520-B31D-1B5A-F8F1-4DC43B2FBF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824" r="20824"/>
              <a:stretch/>
            </p:blipFill>
            <p:spPr>
              <a:xfrm flipH="1">
                <a:off x="5887187" y="3472"/>
                <a:ext cx="4702147" cy="4529876"/>
              </a:xfrm>
              <a:prstGeom prst="rect">
                <a:avLst/>
              </a:prstGeom>
            </p:spPr>
          </p:pic>
          <p:sp>
            <p:nvSpPr>
              <p:cNvPr id="53" name="Frame 52">
                <a:extLst>
                  <a:ext uri="{FF2B5EF4-FFF2-40B4-BE49-F238E27FC236}">
                    <a16:creationId xmlns:a16="http://schemas.microsoft.com/office/drawing/2014/main" id="{1FBE9C84-6BA2-E6F8-C1D3-9D3B240AD687}"/>
                  </a:ext>
                </a:extLst>
              </p:cNvPr>
              <p:cNvSpPr/>
              <p:nvPr/>
            </p:nvSpPr>
            <p:spPr>
              <a:xfrm>
                <a:off x="5423481" y="2812467"/>
                <a:ext cx="2241092" cy="2241091"/>
              </a:xfrm>
              <a:prstGeom prst="frame">
                <a:avLst>
                  <a:gd name="adj1" fmla="val 1390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Frame 1">
                <a:extLst>
                  <a:ext uri="{FF2B5EF4-FFF2-40B4-BE49-F238E27FC236}">
                    <a16:creationId xmlns:a16="http://schemas.microsoft.com/office/drawing/2014/main" id="{30EF8216-1BDD-A974-965E-34A2C046F3E8}"/>
                  </a:ext>
                </a:extLst>
              </p:cNvPr>
              <p:cNvSpPr/>
              <p:nvPr/>
            </p:nvSpPr>
            <p:spPr>
              <a:xfrm>
                <a:off x="9695101" y="-125800"/>
                <a:ext cx="1036408" cy="1036408"/>
              </a:xfrm>
              <a:prstGeom prst="frame">
                <a:avLst>
                  <a:gd name="adj1" fmla="val 159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-1" y="235940"/>
            <a:ext cx="8507665" cy="603142"/>
            <a:chOff x="-1" y="235940"/>
            <a:chExt cx="8507665" cy="603142"/>
          </a:xfrm>
        </p:grpSpPr>
        <p:grpSp>
          <p:nvGrpSpPr>
            <p:cNvPr id="7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8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-1" y="235940"/>
              <a:ext cx="8507665" cy="463601"/>
              <a:chOff x="-1" y="121608"/>
              <a:chExt cx="10605817" cy="577934"/>
            </a:xfrm>
          </p:grpSpPr>
          <p:sp>
            <p:nvSpPr>
              <p:cNvPr id="81" name="Pentagon 80"/>
              <p:cNvSpPr/>
              <p:nvPr/>
            </p:nvSpPr>
            <p:spPr>
              <a:xfrm>
                <a:off x="-1" y="123478"/>
                <a:ext cx="7729923" cy="576064"/>
              </a:xfrm>
              <a:prstGeom prst="homePlat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11148" y="121608"/>
                <a:ext cx="1029466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6.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 di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8CF07CD-D81F-9633-1218-67CE85CEF660}"/>
              </a:ext>
            </a:extLst>
          </p:cNvPr>
          <p:cNvGrpSpPr/>
          <p:nvPr/>
        </p:nvGrpSpPr>
        <p:grpSpPr>
          <a:xfrm>
            <a:off x="277247" y="940258"/>
            <a:ext cx="4218784" cy="369332"/>
            <a:chOff x="-2401353" y="855565"/>
            <a:chExt cx="4218784" cy="36933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2538BA-538E-DD01-79A9-6ED3701F64B7}"/>
                </a:ext>
              </a:extLst>
            </p:cNvPr>
            <p:cNvSpPr/>
            <p:nvPr/>
          </p:nvSpPr>
          <p:spPr>
            <a:xfrm>
              <a:off x="-2401353" y="855565"/>
              <a:ext cx="42187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j. </a:t>
              </a:r>
              <a:r>
                <a:rPr lang="en-US" b="1" dirty="0" err="1"/>
                <a:t>Seniman</a:t>
              </a:r>
              <a:r>
                <a:rPr lang="en-US" b="1" dirty="0"/>
                <a:t> </a:t>
              </a:r>
              <a:r>
                <a:rPr lang="en-US" b="1" dirty="0" err="1"/>
                <a:t>Efek</a:t>
              </a:r>
              <a:r>
                <a:rPr lang="en-US" b="1" dirty="0"/>
                <a:t> Visual (Visual Effect Artist)</a:t>
              </a:r>
              <a:endParaRPr lang="id-ID" b="1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6D3C127-9EE7-7E98-A205-B3BAFD551F52}"/>
                </a:ext>
              </a:extLst>
            </p:cNvPr>
            <p:cNvCxnSpPr>
              <a:cxnSpLocks/>
            </p:cNvCxnSpPr>
            <p:nvPr/>
          </p:nvCxnSpPr>
          <p:spPr>
            <a:xfrm>
              <a:off x="-2297600" y="1224897"/>
              <a:ext cx="4013574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202E589-8AB7-AC81-81AA-BD6BD6EC975E}"/>
              </a:ext>
            </a:extLst>
          </p:cNvPr>
          <p:cNvSpPr txBox="1"/>
          <p:nvPr/>
        </p:nvSpPr>
        <p:spPr>
          <a:xfrm>
            <a:off x="317124" y="1336986"/>
            <a:ext cx="456734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Profesi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seniman</a:t>
            </a:r>
            <a:r>
              <a:rPr lang="en-US" dirty="0"/>
              <a:t> </a:t>
            </a:r>
            <a:r>
              <a:rPr lang="en-US" dirty="0" err="1"/>
              <a:t>pembuat</a:t>
            </a:r>
            <a:r>
              <a:rPr lang="en-US" dirty="0"/>
              <a:t> </a:t>
            </a:r>
            <a:r>
              <a:rPr lang="en-US" dirty="0" err="1"/>
              <a:t>efek</a:t>
            </a:r>
            <a:r>
              <a:rPr lang="en-US" dirty="0"/>
              <a:t> visual (visual effect artist)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profesi</a:t>
            </a:r>
            <a:r>
              <a:rPr lang="en-US" dirty="0"/>
              <a:t> yang sangat </a:t>
            </a:r>
            <a:r>
              <a:rPr lang="en-US" dirty="0" err="1"/>
              <a:t>unik</a:t>
            </a:r>
            <a:r>
              <a:rPr lang="en-US" dirty="0"/>
              <a:t> dan </a:t>
            </a:r>
            <a:r>
              <a:rPr lang="en-US" dirty="0" err="1"/>
              <a:t>spesifik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minim </a:t>
            </a:r>
            <a:r>
              <a:rPr lang="en-US" dirty="0" err="1"/>
              <a:t>pesaing</a:t>
            </a:r>
            <a:r>
              <a:rPr lang="en-US" dirty="0"/>
              <a:t>.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Hasil yang </a:t>
            </a:r>
            <a:r>
              <a:rPr lang="en-US" dirty="0" err="1"/>
              <a:t>didapatkan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tayangan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hidup</a:t>
            </a:r>
            <a:r>
              <a:rPr lang="en-US" dirty="0"/>
              <a:t> dan </a:t>
            </a:r>
            <a:r>
              <a:rPr lang="en-US" dirty="0" err="1"/>
              <a:t>menarik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efek-efek</a:t>
            </a:r>
            <a:r>
              <a:rPr lang="en-US" dirty="0"/>
              <a:t> yang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dimanipulasi</a:t>
            </a:r>
            <a:r>
              <a:rPr lang="en-US" dirty="0"/>
              <a:t>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3C1DEC-B55E-A6FE-2E95-0122FCFB4746}"/>
              </a:ext>
            </a:extLst>
          </p:cNvPr>
          <p:cNvSpPr txBox="1"/>
          <p:nvPr/>
        </p:nvSpPr>
        <p:spPr>
          <a:xfrm>
            <a:off x="5107716" y="4315213"/>
            <a:ext cx="27638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Sumber</a:t>
            </a:r>
            <a:r>
              <a:rPr lang="en-US" sz="1200" dirty="0"/>
              <a:t> : https://www.shutterstock.com/</a:t>
            </a:r>
          </a:p>
        </p:txBody>
      </p:sp>
    </p:spTree>
    <p:extLst>
      <p:ext uri="{BB962C8B-B14F-4D97-AF65-F5344CB8AC3E}">
        <p14:creationId xmlns:p14="http://schemas.microsoft.com/office/powerpoint/2010/main" val="294896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E18D00E-AFA5-E574-075B-12003967CAE4}"/>
              </a:ext>
            </a:extLst>
          </p:cNvPr>
          <p:cNvGrpSpPr/>
          <p:nvPr/>
        </p:nvGrpSpPr>
        <p:grpSpPr>
          <a:xfrm>
            <a:off x="4944603" y="627153"/>
            <a:ext cx="3738183" cy="3678118"/>
            <a:chOff x="4944603" y="627153"/>
            <a:chExt cx="3738183" cy="367811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BD3AEB2-AEFF-0FC4-C297-CBF367BAE636}"/>
                </a:ext>
              </a:extLst>
            </p:cNvPr>
            <p:cNvSpPr/>
            <p:nvPr/>
          </p:nvSpPr>
          <p:spPr>
            <a:xfrm>
              <a:off x="7111673" y="878771"/>
              <a:ext cx="1571113" cy="1571113"/>
            </a:xfrm>
            <a:prstGeom prst="rect">
              <a:avLst/>
            </a:prstGeom>
            <a:solidFill>
              <a:srgbClr val="B2D34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3393E3C-2C54-B52F-642D-33327DF7BECC}"/>
                </a:ext>
              </a:extLst>
            </p:cNvPr>
            <p:cNvSpPr/>
            <p:nvPr/>
          </p:nvSpPr>
          <p:spPr>
            <a:xfrm>
              <a:off x="5088233" y="2734158"/>
              <a:ext cx="1571113" cy="1571113"/>
            </a:xfrm>
            <a:prstGeom prst="rect">
              <a:avLst/>
            </a:prstGeom>
            <a:solidFill>
              <a:srgbClr val="F796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13D335A-4737-9741-40CB-A92C96515B1D}"/>
                </a:ext>
              </a:extLst>
            </p:cNvPr>
            <p:cNvGrpSpPr/>
            <p:nvPr/>
          </p:nvGrpSpPr>
          <p:grpSpPr>
            <a:xfrm>
              <a:off x="4944603" y="627153"/>
              <a:ext cx="3589588" cy="3565068"/>
              <a:chOff x="5508599" y="-512682"/>
              <a:chExt cx="5080735" cy="5046030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993A3520-B31D-1B5A-F8F1-4DC43B2FBF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779" r="20779"/>
              <a:stretch/>
            </p:blipFill>
            <p:spPr>
              <a:xfrm flipH="1">
                <a:off x="5887187" y="3472"/>
                <a:ext cx="4702147" cy="4529876"/>
              </a:xfrm>
              <a:prstGeom prst="rect">
                <a:avLst/>
              </a:prstGeom>
            </p:spPr>
          </p:pic>
          <p:sp>
            <p:nvSpPr>
              <p:cNvPr id="53" name="Frame 52">
                <a:extLst>
                  <a:ext uri="{FF2B5EF4-FFF2-40B4-BE49-F238E27FC236}">
                    <a16:creationId xmlns:a16="http://schemas.microsoft.com/office/drawing/2014/main" id="{1FBE9C84-6BA2-E6F8-C1D3-9D3B240AD687}"/>
                  </a:ext>
                </a:extLst>
              </p:cNvPr>
              <p:cNvSpPr/>
              <p:nvPr/>
            </p:nvSpPr>
            <p:spPr>
              <a:xfrm>
                <a:off x="5508599" y="-512682"/>
                <a:ext cx="2241092" cy="2241091"/>
              </a:xfrm>
              <a:prstGeom prst="frame">
                <a:avLst>
                  <a:gd name="adj1" fmla="val 1390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Frame 1">
                <a:extLst>
                  <a:ext uri="{FF2B5EF4-FFF2-40B4-BE49-F238E27FC236}">
                    <a16:creationId xmlns:a16="http://schemas.microsoft.com/office/drawing/2014/main" id="{30EF8216-1BDD-A974-965E-34A2C046F3E8}"/>
                  </a:ext>
                </a:extLst>
              </p:cNvPr>
              <p:cNvSpPr/>
              <p:nvPr/>
            </p:nvSpPr>
            <p:spPr>
              <a:xfrm>
                <a:off x="9552926" y="3496940"/>
                <a:ext cx="1036408" cy="1036408"/>
              </a:xfrm>
              <a:prstGeom prst="frame">
                <a:avLst>
                  <a:gd name="adj1" fmla="val 159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-1" y="235940"/>
            <a:ext cx="8507665" cy="603142"/>
            <a:chOff x="-1" y="235940"/>
            <a:chExt cx="8507665" cy="603142"/>
          </a:xfrm>
        </p:grpSpPr>
        <p:grpSp>
          <p:nvGrpSpPr>
            <p:cNvPr id="7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8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-1" y="235940"/>
              <a:ext cx="8507665" cy="463601"/>
              <a:chOff x="-1" y="121608"/>
              <a:chExt cx="10605817" cy="577934"/>
            </a:xfrm>
          </p:grpSpPr>
          <p:sp>
            <p:nvSpPr>
              <p:cNvPr id="81" name="Pentagon 80"/>
              <p:cNvSpPr/>
              <p:nvPr/>
            </p:nvSpPr>
            <p:spPr>
              <a:xfrm>
                <a:off x="-1" y="123478"/>
                <a:ext cx="7729923" cy="576064"/>
              </a:xfrm>
              <a:prstGeom prst="homePlat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11148" y="121608"/>
                <a:ext cx="1029466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6.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 di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8CF07CD-D81F-9633-1218-67CE85CEF660}"/>
              </a:ext>
            </a:extLst>
          </p:cNvPr>
          <p:cNvGrpSpPr/>
          <p:nvPr/>
        </p:nvGrpSpPr>
        <p:grpSpPr>
          <a:xfrm>
            <a:off x="352365" y="940258"/>
            <a:ext cx="3782189" cy="369332"/>
            <a:chOff x="-2326235" y="855565"/>
            <a:chExt cx="3782189" cy="36933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2538BA-538E-DD01-79A9-6ED3701F64B7}"/>
                </a:ext>
              </a:extLst>
            </p:cNvPr>
            <p:cNvSpPr/>
            <p:nvPr/>
          </p:nvSpPr>
          <p:spPr>
            <a:xfrm>
              <a:off x="-2326235" y="855565"/>
              <a:ext cx="37821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k. </a:t>
              </a:r>
              <a:r>
                <a:rPr lang="en-US" b="1" dirty="0" err="1"/>
                <a:t>Pembuat</a:t>
              </a:r>
              <a:r>
                <a:rPr lang="en-US" b="1" dirty="0"/>
                <a:t>  </a:t>
              </a:r>
              <a:r>
                <a:rPr lang="en-US" b="1" dirty="0" err="1"/>
                <a:t>Konten</a:t>
              </a:r>
              <a:r>
                <a:rPr lang="en-US" b="1" dirty="0"/>
                <a:t> (Content Creator)</a:t>
              </a:r>
              <a:endParaRPr lang="id-ID" b="1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6D3C127-9EE7-7E98-A205-B3BAFD551F52}"/>
                </a:ext>
              </a:extLst>
            </p:cNvPr>
            <p:cNvCxnSpPr>
              <a:cxnSpLocks/>
            </p:cNvCxnSpPr>
            <p:nvPr/>
          </p:nvCxnSpPr>
          <p:spPr>
            <a:xfrm>
              <a:off x="-2297600" y="1224897"/>
              <a:ext cx="3619988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202E589-8AB7-AC81-81AA-BD6BD6EC975E}"/>
              </a:ext>
            </a:extLst>
          </p:cNvPr>
          <p:cNvSpPr txBox="1"/>
          <p:nvPr/>
        </p:nvSpPr>
        <p:spPr>
          <a:xfrm>
            <a:off x="317124" y="1336986"/>
            <a:ext cx="456734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Kemampuan</a:t>
            </a:r>
            <a:r>
              <a:rPr lang="en-US" dirty="0"/>
              <a:t> </a:t>
            </a:r>
            <a:r>
              <a:rPr lang="en-US" dirty="0" err="1"/>
              <a:t>fotografi</a:t>
            </a:r>
            <a:r>
              <a:rPr lang="en-US" dirty="0"/>
              <a:t> dan </a:t>
            </a:r>
            <a:r>
              <a:rPr lang="en-US" dirty="0" err="1"/>
              <a:t>videografi</a:t>
            </a:r>
            <a:r>
              <a:rPr lang="en-US" dirty="0"/>
              <a:t> yang </a:t>
            </a:r>
            <a:r>
              <a:rPr lang="en-US" dirty="0" err="1"/>
              <a:t>dimiliki</a:t>
            </a:r>
            <a:r>
              <a:rPr lang="en-US" dirty="0"/>
              <a:t> </a:t>
            </a:r>
            <a:r>
              <a:rPr lang="en-US" dirty="0" err="1"/>
              <a:t>seorang</a:t>
            </a:r>
            <a:r>
              <a:rPr lang="en-US" dirty="0"/>
              <a:t> content creator </a:t>
            </a:r>
            <a:r>
              <a:rPr lang="en-US" dirty="0" err="1"/>
              <a:t>memungkinkan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menyajikan</a:t>
            </a:r>
            <a:r>
              <a:rPr lang="en-US" dirty="0"/>
              <a:t> </a:t>
            </a:r>
            <a:r>
              <a:rPr lang="en-US" dirty="0" err="1"/>
              <a:t>konten</a:t>
            </a:r>
            <a:r>
              <a:rPr lang="en-US" dirty="0"/>
              <a:t> yang sangat </a:t>
            </a:r>
            <a:r>
              <a:rPr lang="en-US" dirty="0" err="1"/>
              <a:t>berkualitas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3C1DEC-B55E-A6FE-2E95-0122FCFB4746}"/>
              </a:ext>
            </a:extLst>
          </p:cNvPr>
          <p:cNvSpPr txBox="1"/>
          <p:nvPr/>
        </p:nvSpPr>
        <p:spPr>
          <a:xfrm>
            <a:off x="5107716" y="4315213"/>
            <a:ext cx="27638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Sumber</a:t>
            </a:r>
            <a:r>
              <a:rPr lang="en-US" sz="1200" dirty="0"/>
              <a:t> : https://www.shutterstock.com/</a:t>
            </a:r>
          </a:p>
        </p:txBody>
      </p:sp>
    </p:spTree>
    <p:extLst>
      <p:ext uri="{BB962C8B-B14F-4D97-AF65-F5344CB8AC3E}">
        <p14:creationId xmlns:p14="http://schemas.microsoft.com/office/powerpoint/2010/main" val="12662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E18D00E-AFA5-E574-075B-12003967CAE4}"/>
              </a:ext>
            </a:extLst>
          </p:cNvPr>
          <p:cNvGrpSpPr/>
          <p:nvPr/>
        </p:nvGrpSpPr>
        <p:grpSpPr>
          <a:xfrm>
            <a:off x="4967888" y="605921"/>
            <a:ext cx="3946816" cy="3741532"/>
            <a:chOff x="4967888" y="605921"/>
            <a:chExt cx="3946816" cy="374153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BD3AEB2-AEFF-0FC4-C297-CBF367BAE636}"/>
                </a:ext>
              </a:extLst>
            </p:cNvPr>
            <p:cNvSpPr/>
            <p:nvPr/>
          </p:nvSpPr>
          <p:spPr>
            <a:xfrm>
              <a:off x="4967888" y="838229"/>
              <a:ext cx="1571113" cy="1571113"/>
            </a:xfrm>
            <a:prstGeom prst="rect">
              <a:avLst/>
            </a:prstGeom>
            <a:solidFill>
              <a:srgbClr val="B2D34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3393E3C-2C54-B52F-642D-33327DF7BECC}"/>
                </a:ext>
              </a:extLst>
            </p:cNvPr>
            <p:cNvSpPr/>
            <p:nvPr/>
          </p:nvSpPr>
          <p:spPr>
            <a:xfrm>
              <a:off x="7086057" y="2744100"/>
              <a:ext cx="1571113" cy="1571113"/>
            </a:xfrm>
            <a:prstGeom prst="rect">
              <a:avLst/>
            </a:prstGeom>
            <a:solidFill>
              <a:srgbClr val="F796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13D335A-4737-9741-40CB-A92C96515B1D}"/>
                </a:ext>
              </a:extLst>
            </p:cNvPr>
            <p:cNvGrpSpPr/>
            <p:nvPr/>
          </p:nvGrpSpPr>
          <p:grpSpPr>
            <a:xfrm>
              <a:off x="5081078" y="605921"/>
              <a:ext cx="3833626" cy="3741532"/>
              <a:chOff x="5701768" y="-542735"/>
              <a:chExt cx="5426149" cy="5295800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993A3520-B31D-1B5A-F8F1-4DC43B2FBF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382" r="15382"/>
              <a:stretch/>
            </p:blipFill>
            <p:spPr>
              <a:xfrm flipH="1">
                <a:off x="5887187" y="3472"/>
                <a:ext cx="4702147" cy="4529876"/>
              </a:xfrm>
              <a:prstGeom prst="rect">
                <a:avLst/>
              </a:prstGeom>
            </p:spPr>
          </p:pic>
          <p:sp>
            <p:nvSpPr>
              <p:cNvPr id="53" name="Frame 52">
                <a:extLst>
                  <a:ext uri="{FF2B5EF4-FFF2-40B4-BE49-F238E27FC236}">
                    <a16:creationId xmlns:a16="http://schemas.microsoft.com/office/drawing/2014/main" id="{1FBE9C84-6BA2-E6F8-C1D3-9D3B240AD687}"/>
                  </a:ext>
                </a:extLst>
              </p:cNvPr>
              <p:cNvSpPr/>
              <p:nvPr/>
            </p:nvSpPr>
            <p:spPr>
              <a:xfrm>
                <a:off x="8886825" y="-542735"/>
                <a:ext cx="2241092" cy="2241091"/>
              </a:xfrm>
              <a:prstGeom prst="frame">
                <a:avLst>
                  <a:gd name="adj1" fmla="val 2074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Frame 1">
                <a:extLst>
                  <a:ext uri="{FF2B5EF4-FFF2-40B4-BE49-F238E27FC236}">
                    <a16:creationId xmlns:a16="http://schemas.microsoft.com/office/drawing/2014/main" id="{30EF8216-1BDD-A974-965E-34A2C046F3E8}"/>
                  </a:ext>
                </a:extLst>
              </p:cNvPr>
              <p:cNvSpPr/>
              <p:nvPr/>
            </p:nvSpPr>
            <p:spPr>
              <a:xfrm>
                <a:off x="5701768" y="3716657"/>
                <a:ext cx="1036408" cy="1036408"/>
              </a:xfrm>
              <a:prstGeom prst="frame">
                <a:avLst>
                  <a:gd name="adj1" fmla="val 159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-1" y="235940"/>
            <a:ext cx="8507665" cy="603142"/>
            <a:chOff x="-1" y="235940"/>
            <a:chExt cx="8507665" cy="603142"/>
          </a:xfrm>
        </p:grpSpPr>
        <p:grpSp>
          <p:nvGrpSpPr>
            <p:cNvPr id="7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8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-1" y="235940"/>
              <a:ext cx="8507665" cy="463601"/>
              <a:chOff x="-1" y="121608"/>
              <a:chExt cx="10605817" cy="577934"/>
            </a:xfrm>
          </p:grpSpPr>
          <p:sp>
            <p:nvSpPr>
              <p:cNvPr id="81" name="Pentagon 80"/>
              <p:cNvSpPr/>
              <p:nvPr/>
            </p:nvSpPr>
            <p:spPr>
              <a:xfrm>
                <a:off x="-1" y="123478"/>
                <a:ext cx="7729923" cy="576064"/>
              </a:xfrm>
              <a:prstGeom prst="homePlat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11148" y="121608"/>
                <a:ext cx="1029466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6.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 di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8CF07CD-D81F-9633-1218-67CE85CEF660}"/>
              </a:ext>
            </a:extLst>
          </p:cNvPr>
          <p:cNvGrpSpPr/>
          <p:nvPr/>
        </p:nvGrpSpPr>
        <p:grpSpPr>
          <a:xfrm>
            <a:off x="317124" y="940258"/>
            <a:ext cx="1838965" cy="369332"/>
            <a:chOff x="-2361476" y="855565"/>
            <a:chExt cx="1838965" cy="36933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2538BA-538E-DD01-79A9-6ED3701F64B7}"/>
                </a:ext>
              </a:extLst>
            </p:cNvPr>
            <p:cNvSpPr/>
            <p:nvPr/>
          </p:nvSpPr>
          <p:spPr>
            <a:xfrm>
              <a:off x="-2361476" y="855565"/>
              <a:ext cx="183896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l. </a:t>
              </a:r>
              <a:r>
                <a:rPr lang="en-US" b="1" dirty="0" err="1"/>
                <a:t>Desainer</a:t>
              </a:r>
              <a:r>
                <a:rPr lang="en-US" b="1" dirty="0"/>
                <a:t> UI/UX</a:t>
              </a:r>
              <a:endParaRPr lang="id-ID" b="1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6D3C127-9EE7-7E98-A205-B3BAFD551F52}"/>
                </a:ext>
              </a:extLst>
            </p:cNvPr>
            <p:cNvCxnSpPr>
              <a:cxnSpLocks/>
            </p:cNvCxnSpPr>
            <p:nvPr/>
          </p:nvCxnSpPr>
          <p:spPr>
            <a:xfrm>
              <a:off x="-2297600" y="1224897"/>
              <a:ext cx="16764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202E589-8AB7-AC81-81AA-BD6BD6EC975E}"/>
              </a:ext>
            </a:extLst>
          </p:cNvPr>
          <p:cNvSpPr txBox="1"/>
          <p:nvPr/>
        </p:nvSpPr>
        <p:spPr>
          <a:xfrm>
            <a:off x="317124" y="1336986"/>
            <a:ext cx="456734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Desainer</a:t>
            </a:r>
            <a:r>
              <a:rPr lang="en-US" dirty="0"/>
              <a:t> UI/UX </a:t>
            </a:r>
            <a:r>
              <a:rPr lang="en-US" dirty="0" err="1"/>
              <a:t>memastikan</a:t>
            </a:r>
            <a:r>
              <a:rPr lang="en-US" dirty="0"/>
              <a:t> UI dan UX </a:t>
            </a:r>
            <a:r>
              <a:rPr lang="en-US" dirty="0" err="1"/>
              <a:t>dikembangkan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tepat</a:t>
            </a:r>
            <a:r>
              <a:rPr lang="en-US" dirty="0"/>
              <a:t> agar </a:t>
            </a:r>
            <a:r>
              <a:rPr lang="en-US" dirty="0" err="1"/>
              <a:t>menciptakan</a:t>
            </a:r>
            <a:r>
              <a:rPr lang="en-US" dirty="0"/>
              <a:t> </a:t>
            </a:r>
            <a:r>
              <a:rPr lang="en-US" dirty="0" err="1"/>
              <a:t>tampilan</a:t>
            </a:r>
            <a:r>
              <a:rPr lang="en-US" dirty="0"/>
              <a:t> dan </a:t>
            </a:r>
            <a:r>
              <a:rPr lang="en-US" dirty="0" err="1"/>
              <a:t>pengalaman</a:t>
            </a:r>
            <a:r>
              <a:rPr lang="en-US" dirty="0"/>
              <a:t> </a:t>
            </a:r>
            <a:r>
              <a:rPr lang="en-US" dirty="0" err="1"/>
              <a:t>terbaik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user </a:t>
            </a:r>
            <a:r>
              <a:rPr lang="en-US" dirty="0" err="1"/>
              <a:t>produk</a:t>
            </a:r>
            <a:r>
              <a:rPr lang="en-US" dirty="0"/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3C1DEC-B55E-A6FE-2E95-0122FCFB4746}"/>
              </a:ext>
            </a:extLst>
          </p:cNvPr>
          <p:cNvSpPr txBox="1"/>
          <p:nvPr/>
        </p:nvSpPr>
        <p:spPr>
          <a:xfrm>
            <a:off x="5107716" y="4315213"/>
            <a:ext cx="27638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Sumber</a:t>
            </a:r>
            <a:r>
              <a:rPr lang="en-US" sz="1200" dirty="0"/>
              <a:t> : https://www.shutterstock.com/</a:t>
            </a:r>
          </a:p>
        </p:txBody>
      </p:sp>
    </p:spTree>
    <p:extLst>
      <p:ext uri="{BB962C8B-B14F-4D97-AF65-F5344CB8AC3E}">
        <p14:creationId xmlns:p14="http://schemas.microsoft.com/office/powerpoint/2010/main" val="406497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FEB1FF2-BFCD-2DCF-8F5E-95553B1E819F}"/>
              </a:ext>
            </a:extLst>
          </p:cNvPr>
          <p:cNvSpPr/>
          <p:nvPr/>
        </p:nvSpPr>
        <p:spPr>
          <a:xfrm>
            <a:off x="1505982" y="1105329"/>
            <a:ext cx="3104037" cy="544525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err="1"/>
              <a:t>Menanamkan</a:t>
            </a:r>
            <a:r>
              <a:rPr lang="en-US" sz="1600" b="1" dirty="0"/>
              <a:t> moral dan </a:t>
            </a:r>
            <a:r>
              <a:rPr lang="en-US" sz="1600" b="1" dirty="0" err="1"/>
              <a:t>kejujuran</a:t>
            </a:r>
            <a:r>
              <a:rPr lang="en-US" sz="1600" b="1" dirty="0"/>
              <a:t> </a:t>
            </a:r>
            <a:r>
              <a:rPr lang="en-US" sz="1600" b="1" dirty="0" err="1"/>
              <a:t>secara</a:t>
            </a:r>
            <a:r>
              <a:rPr lang="en-US" sz="1600" b="1" dirty="0"/>
              <a:t> </a:t>
            </a:r>
            <a:r>
              <a:rPr lang="en-US" sz="1600" b="1" dirty="0" err="1"/>
              <a:t>konsisten</a:t>
            </a:r>
            <a:endParaRPr lang="en-ID" sz="1600" b="1" dirty="0">
              <a:solidFill>
                <a:srgbClr val="31414D"/>
              </a:solidFill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168D567-0A75-3296-C518-9FD827DE9962}"/>
              </a:ext>
            </a:extLst>
          </p:cNvPr>
          <p:cNvSpPr/>
          <p:nvPr/>
        </p:nvSpPr>
        <p:spPr>
          <a:xfrm>
            <a:off x="1505983" y="2359190"/>
            <a:ext cx="3066017" cy="544525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err="1"/>
              <a:t>Menyelesaikan</a:t>
            </a:r>
            <a:r>
              <a:rPr lang="en-US" sz="1600" b="1" dirty="0"/>
              <a:t> </a:t>
            </a:r>
            <a:r>
              <a:rPr lang="en-US" sz="1600" b="1" dirty="0" err="1"/>
              <a:t>tugas</a:t>
            </a:r>
            <a:r>
              <a:rPr lang="en-US" sz="1600" b="1" dirty="0"/>
              <a:t> </a:t>
            </a:r>
            <a:r>
              <a:rPr lang="en-US" sz="1600" b="1" dirty="0" err="1"/>
              <a:t>tepat</a:t>
            </a:r>
            <a:r>
              <a:rPr lang="en-US" sz="1600" b="1" dirty="0"/>
              <a:t> </a:t>
            </a:r>
            <a:r>
              <a:rPr lang="en-US" sz="1600" b="1" dirty="0" err="1"/>
              <a:t>waktu</a:t>
            </a:r>
            <a:endParaRPr lang="en-ID" sz="1600" b="1" dirty="0">
              <a:solidFill>
                <a:srgbClr val="31414D"/>
              </a:solidFill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35A47E58-B931-9E07-7AA0-D2A07D9F2F40}"/>
              </a:ext>
            </a:extLst>
          </p:cNvPr>
          <p:cNvSpPr/>
          <p:nvPr/>
        </p:nvSpPr>
        <p:spPr>
          <a:xfrm>
            <a:off x="1505983" y="3554935"/>
            <a:ext cx="3037943" cy="544525"/>
          </a:xfrm>
          <a:prstGeom prst="roundRect">
            <a:avLst/>
          </a:prstGeom>
          <a:solidFill>
            <a:srgbClr val="EF536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sz="1600" b="1" dirty="0"/>
              <a:t>Menjaga nama baik perusahaan tempat bekerja</a:t>
            </a:r>
            <a:endParaRPr lang="en-ID" sz="1600" b="1" dirty="0">
              <a:solidFill>
                <a:srgbClr val="31414D"/>
              </a:solidFill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B467B71D-EE50-D170-773A-BDAEB2F75497}"/>
              </a:ext>
            </a:extLst>
          </p:cNvPr>
          <p:cNvSpPr/>
          <p:nvPr/>
        </p:nvSpPr>
        <p:spPr>
          <a:xfrm>
            <a:off x="4518829" y="1740392"/>
            <a:ext cx="3031007" cy="5445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err="1"/>
              <a:t>Tidak</a:t>
            </a:r>
            <a:r>
              <a:rPr lang="en-US" sz="1600" b="1" dirty="0"/>
              <a:t> </a:t>
            </a:r>
            <a:r>
              <a:rPr lang="en-US" sz="1600" b="1" dirty="0" err="1"/>
              <a:t>melakukan</a:t>
            </a:r>
            <a:r>
              <a:rPr lang="en-US" sz="1600" b="1" dirty="0"/>
              <a:t> </a:t>
            </a:r>
            <a:r>
              <a:rPr lang="en-US" sz="1600" b="1" dirty="0" err="1"/>
              <a:t>plagiarisme</a:t>
            </a:r>
            <a:r>
              <a:rPr lang="en-US" sz="1600" b="1" dirty="0"/>
              <a:t> </a:t>
            </a:r>
            <a:r>
              <a:rPr lang="en-US" sz="1600" b="1" dirty="0" err="1"/>
              <a:t>terhadap</a:t>
            </a:r>
            <a:r>
              <a:rPr lang="en-US" sz="1600" b="1" dirty="0"/>
              <a:t> </a:t>
            </a:r>
            <a:r>
              <a:rPr lang="en-US" sz="1600" b="1" dirty="0" err="1"/>
              <a:t>karya</a:t>
            </a:r>
            <a:r>
              <a:rPr lang="en-US" sz="1600" b="1" dirty="0"/>
              <a:t> orang lain</a:t>
            </a:r>
            <a:endParaRPr lang="en-ID" sz="1600" b="1" dirty="0">
              <a:solidFill>
                <a:srgbClr val="31414D"/>
              </a:solidFill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D51367E8-4C70-886E-61A6-921DB40B34C2}"/>
              </a:ext>
            </a:extLst>
          </p:cNvPr>
          <p:cNvSpPr/>
          <p:nvPr/>
        </p:nvSpPr>
        <p:spPr>
          <a:xfrm>
            <a:off x="4518829" y="2956910"/>
            <a:ext cx="3031007" cy="544525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err="1"/>
              <a:t>Menghargai</a:t>
            </a:r>
            <a:r>
              <a:rPr lang="en-US" sz="1600" b="1" dirty="0"/>
              <a:t> </a:t>
            </a:r>
            <a:r>
              <a:rPr lang="en-US" sz="1600" b="1" dirty="0" err="1"/>
              <a:t>sesama</a:t>
            </a:r>
            <a:r>
              <a:rPr lang="en-US" sz="1600" b="1" dirty="0"/>
              <a:t> </a:t>
            </a:r>
            <a:r>
              <a:rPr lang="en-US" sz="1600" b="1" dirty="0" err="1"/>
              <a:t>profesi</a:t>
            </a:r>
            <a:endParaRPr lang="en-ID" sz="1600" b="1" dirty="0">
              <a:solidFill>
                <a:srgbClr val="31414D"/>
              </a:solidFill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-1" y="235940"/>
            <a:ext cx="5121493" cy="603142"/>
            <a:chOff x="-1" y="235940"/>
            <a:chExt cx="5121493" cy="603142"/>
          </a:xfrm>
        </p:grpSpPr>
        <p:grpSp>
          <p:nvGrpSpPr>
            <p:cNvPr id="3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922049" y="774379"/>
              <a:ext cx="954753" cy="64703"/>
              <a:chOff x="2805774" y="1810250"/>
              <a:chExt cx="540226" cy="34025"/>
            </a:xfrm>
          </p:grpSpPr>
          <p:sp>
            <p:nvSpPr>
              <p:cNvPr id="4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306475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25077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950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13952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0837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028272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9725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91682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8612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805774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-1" y="235940"/>
              <a:ext cx="5121493" cy="463601"/>
              <a:chOff x="-1" y="121608"/>
              <a:chExt cx="6384551" cy="577934"/>
            </a:xfrm>
          </p:grpSpPr>
          <p:sp>
            <p:nvSpPr>
              <p:cNvPr id="41" name="Pentagon 40"/>
              <p:cNvSpPr/>
              <p:nvPr/>
            </p:nvSpPr>
            <p:spPr>
              <a:xfrm>
                <a:off x="-1" y="123478"/>
                <a:ext cx="6384551" cy="576064"/>
              </a:xfrm>
              <a:prstGeom prst="homePlat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311149" y="121608"/>
                <a:ext cx="5950630" cy="575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7. Etika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Profesi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dalam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6152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  <p:bldP spid="33" grpId="0" animBg="1"/>
      <p:bldP spid="34" grpId="0" animBg="1"/>
      <p:bldP spid="3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Placeholder 60">
            <a:extLst>
              <a:ext uri="{FF2B5EF4-FFF2-40B4-BE49-F238E27FC236}">
                <a16:creationId xmlns:a16="http://schemas.microsoft.com/office/drawing/2014/main" id="{26C480CC-F13E-8E83-F123-A941D98A1E3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21" b="36413"/>
          <a:stretch/>
        </p:blipFill>
        <p:spPr>
          <a:xfrm>
            <a:off x="1" y="0"/>
            <a:ext cx="9144000" cy="2571750"/>
          </a:xfrm>
        </p:spPr>
      </p:pic>
      <p:sp>
        <p:nvSpPr>
          <p:cNvPr id="57" name="이등변 삼각형 2">
            <a:extLst>
              <a:ext uri="{FF2B5EF4-FFF2-40B4-BE49-F238E27FC236}">
                <a16:creationId xmlns:a16="http://schemas.microsoft.com/office/drawing/2014/main" id="{209EF979-8135-7727-ADEF-CAECF1273D83}"/>
              </a:ext>
            </a:extLst>
          </p:cNvPr>
          <p:cNvSpPr/>
          <p:nvPr/>
        </p:nvSpPr>
        <p:spPr>
          <a:xfrm rot="10800000" flipV="1">
            <a:off x="3627201" y="910119"/>
            <a:ext cx="1889598" cy="1661631"/>
          </a:xfrm>
          <a:prstGeom prst="triangle">
            <a:avLst/>
          </a:prstGeom>
          <a:solidFill>
            <a:schemeClr val="bg2">
              <a:lumMod val="75000"/>
              <a:alpha val="6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612D9B2-66A0-D637-6E64-D4C468811B58}"/>
              </a:ext>
            </a:extLst>
          </p:cNvPr>
          <p:cNvSpPr txBox="1"/>
          <p:nvPr/>
        </p:nvSpPr>
        <p:spPr>
          <a:xfrm>
            <a:off x="-21782" y="2868277"/>
            <a:ext cx="916578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ID" b="1" dirty="0"/>
              <a:t>Technopreneur </a:t>
            </a:r>
            <a:r>
              <a:rPr lang="en-ID" b="1" dirty="0" err="1"/>
              <a:t>merupakan</a:t>
            </a:r>
            <a:endParaRPr lang="en-ID" b="1" dirty="0"/>
          </a:p>
          <a:p>
            <a:pPr algn="ctr">
              <a:lnSpc>
                <a:spcPct val="120000"/>
              </a:lnSpc>
            </a:pPr>
            <a:r>
              <a:rPr lang="en-ID" b="1" dirty="0" err="1"/>
              <a:t>pelaku</a:t>
            </a:r>
            <a:r>
              <a:rPr lang="en-ID" b="1" dirty="0"/>
              <a:t> </a:t>
            </a:r>
            <a:r>
              <a:rPr lang="en-ID" b="1" dirty="0" err="1"/>
              <a:t>bisnis</a:t>
            </a:r>
            <a:r>
              <a:rPr lang="en-ID" b="1" dirty="0"/>
              <a:t> (</a:t>
            </a:r>
            <a:r>
              <a:rPr lang="en-ID" b="1" dirty="0" err="1"/>
              <a:t>wirausaha</a:t>
            </a:r>
            <a:r>
              <a:rPr lang="en-ID" b="1" dirty="0"/>
              <a:t>), </a:t>
            </a:r>
            <a:r>
              <a:rPr lang="en-ID" b="1" dirty="0" err="1"/>
              <a:t>sedangkan</a:t>
            </a:r>
            <a:r>
              <a:rPr lang="en-ID" b="1" dirty="0"/>
              <a:t> </a:t>
            </a:r>
            <a:r>
              <a:rPr lang="en-ID" b="1" dirty="0" err="1"/>
              <a:t>technopreneurship</a:t>
            </a:r>
            <a:r>
              <a:rPr lang="en-ID" b="1" dirty="0"/>
              <a:t> </a:t>
            </a:r>
            <a:r>
              <a:rPr lang="en-ID" b="1" dirty="0" err="1"/>
              <a:t>adalah</a:t>
            </a:r>
            <a:endParaRPr lang="en-ID" b="1" dirty="0"/>
          </a:p>
          <a:p>
            <a:pPr algn="ctr">
              <a:lnSpc>
                <a:spcPct val="120000"/>
              </a:lnSpc>
            </a:pPr>
            <a:r>
              <a:rPr lang="en-ID" b="1" dirty="0" err="1"/>
              <a:t>kemampuan</a:t>
            </a:r>
            <a:r>
              <a:rPr lang="en-ID" b="1" dirty="0"/>
              <a:t> </a:t>
            </a:r>
            <a:r>
              <a:rPr lang="en-ID" b="1" dirty="0" err="1"/>
              <a:t>seorang</a:t>
            </a:r>
            <a:r>
              <a:rPr lang="en-ID" b="1" dirty="0"/>
              <a:t> </a:t>
            </a:r>
            <a:r>
              <a:rPr lang="en-ID" b="1" dirty="0" err="1"/>
              <a:t>pelaku</a:t>
            </a:r>
            <a:r>
              <a:rPr lang="en-ID" b="1" dirty="0"/>
              <a:t> </a:t>
            </a:r>
            <a:r>
              <a:rPr lang="en-ID" b="1" dirty="0" err="1"/>
              <a:t>bisnis</a:t>
            </a:r>
            <a:r>
              <a:rPr lang="en-ID" b="1" dirty="0"/>
              <a:t> </a:t>
            </a:r>
            <a:r>
              <a:rPr lang="en-ID" b="1" dirty="0" err="1"/>
              <a:t>atau</a:t>
            </a:r>
            <a:r>
              <a:rPr lang="en-ID" b="1" dirty="0"/>
              <a:t> </a:t>
            </a:r>
            <a:r>
              <a:rPr lang="en-ID" b="1" dirty="0" err="1"/>
              <a:t>pelaku</a:t>
            </a:r>
            <a:r>
              <a:rPr lang="en-ID" b="1" dirty="0"/>
              <a:t> </a:t>
            </a:r>
            <a:r>
              <a:rPr lang="en-ID" b="1" dirty="0" err="1"/>
              <a:t>usaha</a:t>
            </a:r>
            <a:r>
              <a:rPr lang="en-ID" b="1" dirty="0"/>
              <a:t> </a:t>
            </a:r>
            <a:r>
              <a:rPr lang="en-ID" b="1" dirty="0" err="1"/>
              <a:t>dalam</a:t>
            </a:r>
            <a:r>
              <a:rPr lang="en-ID" b="1" dirty="0"/>
              <a:t> </a:t>
            </a:r>
            <a:r>
              <a:rPr lang="en-ID" b="1" dirty="0" err="1"/>
              <a:t>hal</a:t>
            </a:r>
            <a:endParaRPr lang="en-ID" b="1" dirty="0"/>
          </a:p>
          <a:p>
            <a:pPr algn="ctr">
              <a:lnSpc>
                <a:spcPct val="120000"/>
              </a:lnSpc>
            </a:pPr>
            <a:r>
              <a:rPr lang="en-ID" b="1" dirty="0" err="1"/>
              <a:t>pemanfaatan</a:t>
            </a:r>
            <a:r>
              <a:rPr lang="en-ID" b="1" dirty="0"/>
              <a:t> </a:t>
            </a:r>
            <a:r>
              <a:rPr lang="en-ID" b="1" dirty="0" err="1"/>
              <a:t>teknologi</a:t>
            </a:r>
            <a:r>
              <a:rPr lang="en-ID" b="1" dirty="0"/>
              <a:t> </a:t>
            </a:r>
            <a:r>
              <a:rPr lang="en-ID" b="1" dirty="0" err="1"/>
              <a:t>informasi</a:t>
            </a:r>
            <a:r>
              <a:rPr lang="en-ID" b="1" dirty="0"/>
              <a:t> (</a:t>
            </a:r>
            <a:r>
              <a:rPr lang="en-ID" b="1" dirty="0" err="1"/>
              <a:t>kewirausahaan</a:t>
            </a:r>
            <a:r>
              <a:rPr lang="en-ID" b="1" dirty="0"/>
              <a:t>).</a:t>
            </a:r>
            <a:endParaRPr lang="ko-KR" altLang="en-US" b="1" i="1" dirty="0">
              <a:cs typeface="Arial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25041" y="209550"/>
            <a:ext cx="4017027" cy="769441"/>
            <a:chOff x="225041" y="209550"/>
            <a:chExt cx="4017027" cy="76944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E22BFE5-9253-8B7C-7EDA-C38C51945232}"/>
                </a:ext>
              </a:extLst>
            </p:cNvPr>
            <p:cNvGrpSpPr/>
            <p:nvPr/>
          </p:nvGrpSpPr>
          <p:grpSpPr>
            <a:xfrm>
              <a:off x="225041" y="267651"/>
              <a:ext cx="4017027" cy="646607"/>
              <a:chOff x="-1570745" y="934559"/>
              <a:chExt cx="4017027" cy="646607"/>
            </a:xfrm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EFC0843A-8AA5-1310-94A5-B05BCC752668}"/>
                  </a:ext>
                </a:extLst>
              </p:cNvPr>
              <p:cNvSpPr/>
              <p:nvPr/>
            </p:nvSpPr>
            <p:spPr>
              <a:xfrm>
                <a:off x="-1570745" y="934559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17309BB5-7140-A735-D948-6B11BEA79792}"/>
                  </a:ext>
                </a:extLst>
              </p:cNvPr>
              <p:cNvSpPr/>
              <p:nvPr/>
            </p:nvSpPr>
            <p:spPr>
              <a:xfrm>
                <a:off x="1756857" y="936870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ED645DE-3A53-7508-E4C8-490543CE3948}"/>
                  </a:ext>
                </a:extLst>
              </p:cNvPr>
              <p:cNvSpPr/>
              <p:nvPr/>
            </p:nvSpPr>
            <p:spPr>
              <a:xfrm>
                <a:off x="-1181913" y="934559"/>
                <a:ext cx="3272327" cy="64429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27C83C3B-FABF-3832-F4A6-235CE288815B}"/>
                  </a:ext>
                </a:extLst>
              </p:cNvPr>
              <p:cNvSpPr/>
              <p:nvPr/>
            </p:nvSpPr>
            <p:spPr>
              <a:xfrm>
                <a:off x="-1477546" y="1005560"/>
                <a:ext cx="568726" cy="486355"/>
              </a:xfrm>
              <a:prstGeom prst="ellipse">
                <a:avLst/>
              </a:prstGeom>
              <a:ln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B</a:t>
                </a:r>
                <a:endParaRPr lang="en-ID" sz="32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914400" y="209550"/>
              <a:ext cx="316464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 dirty="0">
                  <a:solidFill>
                    <a:schemeClr val="bg1"/>
                  </a:solidFill>
                </a:rPr>
                <a:t>Technopreneur di </a:t>
              </a:r>
              <a:r>
                <a:rPr lang="en-US" sz="2200" b="1" dirty="0" err="1">
                  <a:solidFill>
                    <a:schemeClr val="bg1"/>
                  </a:solidFill>
                </a:rPr>
                <a:t>Bidang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</a:p>
            <a:p>
              <a:r>
                <a:rPr lang="en-US" sz="2200" b="1" dirty="0">
                  <a:solidFill>
                    <a:schemeClr val="bg1"/>
                  </a:solidFill>
                </a:rPr>
                <a:t>Desain </a:t>
              </a:r>
              <a:r>
                <a:rPr lang="en-US" sz="2200" b="1" dirty="0" err="1">
                  <a:solidFill>
                    <a:schemeClr val="bg1"/>
                  </a:solidFill>
                </a:rPr>
                <a:t>Komunikasi</a:t>
              </a:r>
              <a:r>
                <a:rPr lang="en-US" sz="2200" b="1" dirty="0">
                  <a:solidFill>
                    <a:schemeClr val="bg1"/>
                  </a:solidFill>
                </a:rPr>
                <a:t> Visual</a:t>
              </a:r>
              <a:endParaRPr lang="en-US" sz="2200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FB2DBD7-3C37-0B5E-216D-72646661BC94}"/>
              </a:ext>
            </a:extLst>
          </p:cNvPr>
          <p:cNvSpPr txBox="1"/>
          <p:nvPr/>
        </p:nvSpPr>
        <p:spPr>
          <a:xfrm>
            <a:off x="-21782" y="2541844"/>
            <a:ext cx="2005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Sumber:https</a:t>
            </a:r>
            <a:r>
              <a:rPr lang="en-US" sz="1000" dirty="0"/>
              <a:t>://www.freepik.com/</a:t>
            </a:r>
          </a:p>
        </p:txBody>
      </p:sp>
    </p:spTree>
    <p:extLst>
      <p:ext uri="{BB962C8B-B14F-4D97-AF65-F5344CB8AC3E}">
        <p14:creationId xmlns:p14="http://schemas.microsoft.com/office/powerpoint/2010/main" val="335435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3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96B2016A-33E2-2CA1-B3F0-22C379E4BCEC}"/>
              </a:ext>
            </a:extLst>
          </p:cNvPr>
          <p:cNvSpPr/>
          <p:nvPr/>
        </p:nvSpPr>
        <p:spPr>
          <a:xfrm>
            <a:off x="5525363" y="1349501"/>
            <a:ext cx="3773486" cy="2740151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65AACD28-0F75-0A94-A270-5EE5737391D1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7" r="13467"/>
          <a:stretch/>
        </p:blipFill>
        <p:spPr>
          <a:xfrm>
            <a:off x="5717811" y="839082"/>
            <a:ext cx="4010297" cy="3658121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463200" y="1200150"/>
            <a:ext cx="47945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dirty="0" err="1"/>
              <a:t>Secara</a:t>
            </a:r>
            <a:r>
              <a:rPr lang="en-ID" dirty="0"/>
              <a:t> </a:t>
            </a:r>
            <a:r>
              <a:rPr lang="en-ID" dirty="0" err="1"/>
              <a:t>sederhana</a:t>
            </a:r>
            <a:r>
              <a:rPr lang="en-ID" dirty="0"/>
              <a:t>, technopreneur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didefinisikan</a:t>
            </a:r>
            <a:r>
              <a:rPr lang="en-ID" dirty="0"/>
              <a:t> </a:t>
            </a:r>
            <a:r>
              <a:rPr lang="en-ID" dirty="0" err="1"/>
              <a:t>sebagai</a:t>
            </a:r>
            <a:r>
              <a:rPr lang="en-ID" dirty="0"/>
              <a:t> orang yang </a:t>
            </a:r>
            <a:r>
              <a:rPr lang="en-ID" dirty="0" err="1"/>
              <a:t>memanfaatkan</a:t>
            </a:r>
            <a:r>
              <a:rPr lang="en-ID" dirty="0"/>
              <a:t> </a:t>
            </a:r>
            <a:r>
              <a:rPr lang="en-ID" dirty="0" err="1"/>
              <a:t>teknologi</a:t>
            </a:r>
            <a:r>
              <a:rPr lang="en-ID" dirty="0"/>
              <a:t> </a:t>
            </a:r>
            <a:r>
              <a:rPr lang="en-ID" dirty="0" err="1"/>
              <a:t>informasi</a:t>
            </a:r>
            <a:r>
              <a:rPr lang="en-ID" dirty="0"/>
              <a:t> </a:t>
            </a:r>
            <a:r>
              <a:rPr lang="en-ID" dirty="0" err="1"/>
              <a:t>sebagai</a:t>
            </a:r>
            <a:r>
              <a:rPr lang="en-ID" dirty="0"/>
              <a:t> </a:t>
            </a:r>
            <a:r>
              <a:rPr lang="en-ID" dirty="0" err="1"/>
              <a:t>landasan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mengelola</a:t>
            </a:r>
            <a:r>
              <a:rPr lang="en-ID" dirty="0"/>
              <a:t> </a:t>
            </a:r>
            <a:r>
              <a:rPr lang="en-ID" dirty="0" err="1"/>
              <a:t>usahanya</a:t>
            </a:r>
            <a:r>
              <a:rPr lang="en-ID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D" dirty="0"/>
          </a:p>
        </p:txBody>
      </p: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7D3EEDE-42BF-F057-7D48-C2E0A6D1FD88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6DCC4D68-1CD2-9425-AA84-2DB54166240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599D5563-7133-C7BD-968E-ACE87FF9910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BA59948F-160C-B8A7-CB37-54B83F5493A2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B43CCAD8-3518-0E20-9FED-7BDBC7580212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0BB06480-D730-4320-8377-0897C4B7CD83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-1" y="235940"/>
            <a:ext cx="4954986" cy="603142"/>
            <a:chOff x="-1" y="235940"/>
            <a:chExt cx="4954986" cy="603142"/>
          </a:xfrm>
        </p:grpSpPr>
        <p:grpSp>
          <p:nvGrpSpPr>
            <p:cNvPr id="5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6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61" name="Pentagon 60"/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62" name="Rectangle 61"/>
              <p:cNvSpPr/>
              <p:nvPr/>
            </p:nvSpPr>
            <p:spPr>
              <a:xfrm>
                <a:off x="311149" y="121608"/>
                <a:ext cx="567684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1.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Pengertian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Technopreneur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0FB77D9A-F9B3-8431-D072-B4AB04DABDF8}"/>
              </a:ext>
            </a:extLst>
          </p:cNvPr>
          <p:cNvSpPr txBox="1"/>
          <p:nvPr/>
        </p:nvSpPr>
        <p:spPr>
          <a:xfrm>
            <a:off x="5651066" y="4572419"/>
            <a:ext cx="457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800" dirty="0" err="1"/>
              <a:t>Sumber</a:t>
            </a:r>
            <a:r>
              <a:rPr lang="en-ID" sz="800" dirty="0"/>
              <a:t>: https://www.shutterstock.com/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95863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3275E94-5226-4A00-94D9-EB3113442F01}"/>
              </a:ext>
            </a:extLst>
          </p:cNvPr>
          <p:cNvSpPr txBox="1"/>
          <p:nvPr/>
        </p:nvSpPr>
        <p:spPr>
          <a:xfrm>
            <a:off x="1371600" y="2798073"/>
            <a:ext cx="6400800" cy="1399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ID" altLang="ko-KR" b="1" dirty="0" err="1"/>
              <a:t>Profesi</a:t>
            </a:r>
            <a:r>
              <a:rPr lang="en-ID" altLang="ko-KR" b="1" dirty="0"/>
              <a:t> </a:t>
            </a:r>
            <a:r>
              <a:rPr lang="en-ID" altLang="ko-KR" b="1" dirty="0" err="1"/>
              <a:t>atau</a:t>
            </a:r>
            <a:r>
              <a:rPr lang="en-ID" altLang="ko-KR" b="1" dirty="0"/>
              <a:t> </a:t>
            </a:r>
            <a:r>
              <a:rPr lang="en-ID" altLang="ko-KR" b="1" dirty="0" err="1"/>
              <a:t>pekerjaan</a:t>
            </a:r>
            <a:r>
              <a:rPr lang="en-ID" altLang="ko-KR" b="1" dirty="0"/>
              <a:t> </a:t>
            </a:r>
          </a:p>
          <a:p>
            <a:pPr algn="ctr">
              <a:lnSpc>
                <a:spcPct val="120000"/>
              </a:lnSpc>
            </a:pPr>
            <a:r>
              <a:rPr lang="en-ID" altLang="ko-KR" b="1" dirty="0" err="1"/>
              <a:t>dalam</a:t>
            </a:r>
            <a:r>
              <a:rPr lang="en-ID" altLang="ko-KR" b="1" dirty="0"/>
              <a:t> dunia </a:t>
            </a:r>
            <a:r>
              <a:rPr lang="en-ID" altLang="ko-KR" b="1" dirty="0" err="1"/>
              <a:t>komunikasi</a:t>
            </a:r>
            <a:r>
              <a:rPr lang="en-ID" altLang="ko-KR" b="1" dirty="0"/>
              <a:t> yang </a:t>
            </a:r>
            <a:r>
              <a:rPr lang="en-ID" altLang="ko-KR" b="1" dirty="0" err="1"/>
              <a:t>bertujuan</a:t>
            </a:r>
            <a:r>
              <a:rPr lang="en-ID" altLang="ko-KR" b="1" dirty="0"/>
              <a:t> </a:t>
            </a:r>
            <a:r>
              <a:rPr lang="en-ID" altLang="ko-KR" b="1" dirty="0" err="1"/>
              <a:t>untuk</a:t>
            </a:r>
            <a:r>
              <a:rPr lang="en-ID" altLang="ko-KR" b="1" dirty="0"/>
              <a:t> </a:t>
            </a:r>
            <a:r>
              <a:rPr lang="en-ID" altLang="ko-KR" b="1" dirty="0" err="1"/>
              <a:t>menyampaikan</a:t>
            </a:r>
            <a:r>
              <a:rPr lang="en-ID" altLang="ko-KR" b="1" dirty="0"/>
              <a:t> </a:t>
            </a:r>
            <a:r>
              <a:rPr lang="en-ID" altLang="ko-KR" b="1" dirty="0" err="1"/>
              <a:t>pesan</a:t>
            </a:r>
            <a:r>
              <a:rPr lang="en-ID" altLang="ko-KR" b="1" dirty="0"/>
              <a:t>, </a:t>
            </a:r>
            <a:r>
              <a:rPr lang="en-ID" altLang="ko-KR" b="1" dirty="0" err="1"/>
              <a:t>informasi</a:t>
            </a:r>
            <a:r>
              <a:rPr lang="en-ID" altLang="ko-KR" b="1" dirty="0"/>
              <a:t> </a:t>
            </a:r>
            <a:r>
              <a:rPr lang="en-ID" altLang="ko-KR" b="1" dirty="0" err="1"/>
              <a:t>atau</a:t>
            </a:r>
            <a:r>
              <a:rPr lang="en-ID" altLang="ko-KR" b="1" dirty="0"/>
              <a:t> </a:t>
            </a:r>
            <a:r>
              <a:rPr lang="en-ID" altLang="ko-KR" b="1" dirty="0" err="1"/>
              <a:t>tujuan</a:t>
            </a:r>
            <a:r>
              <a:rPr lang="en-ID" altLang="ko-KR" b="1" dirty="0"/>
              <a:t> lain </a:t>
            </a:r>
            <a:r>
              <a:rPr lang="en-ID" altLang="ko-KR" b="1" dirty="0" err="1"/>
              <a:t>dengan</a:t>
            </a:r>
            <a:r>
              <a:rPr lang="en-ID" altLang="ko-KR" b="1" dirty="0"/>
              <a:t> </a:t>
            </a:r>
            <a:r>
              <a:rPr lang="en-ID" altLang="ko-KR" b="1" dirty="0" err="1"/>
              <a:t>memanfaatkan</a:t>
            </a:r>
            <a:r>
              <a:rPr lang="en-ID" altLang="ko-KR" b="1" dirty="0"/>
              <a:t> </a:t>
            </a:r>
            <a:r>
              <a:rPr lang="en-ID" altLang="ko-KR" b="1" dirty="0" err="1"/>
              <a:t>elemen</a:t>
            </a:r>
            <a:r>
              <a:rPr lang="en-ID" altLang="ko-KR" b="1" dirty="0"/>
              <a:t> – </a:t>
            </a:r>
            <a:r>
              <a:rPr lang="en-ID" altLang="ko-KR" b="1" dirty="0" err="1"/>
              <a:t>elemen</a:t>
            </a:r>
            <a:r>
              <a:rPr lang="en-ID" altLang="ko-KR" b="1" dirty="0"/>
              <a:t> visual </a:t>
            </a:r>
            <a:r>
              <a:rPr lang="en-ID" altLang="ko-KR" b="1" dirty="0" err="1"/>
              <a:t>atau</a:t>
            </a:r>
            <a:r>
              <a:rPr lang="en-ID" altLang="ko-KR" b="1" dirty="0"/>
              <a:t> </a:t>
            </a:r>
            <a:r>
              <a:rPr lang="en-ID" altLang="ko-KR" b="1" dirty="0" err="1"/>
              <a:t>seni</a:t>
            </a:r>
            <a:r>
              <a:rPr lang="en-ID" altLang="ko-KR" b="1" dirty="0"/>
              <a:t> </a:t>
            </a:r>
            <a:r>
              <a:rPr lang="en-ID" altLang="ko-KR" b="1" dirty="0" err="1"/>
              <a:t>rupa</a:t>
            </a:r>
            <a:r>
              <a:rPr lang="en-ID" altLang="ko-KR" b="1" dirty="0"/>
              <a:t> yang </a:t>
            </a:r>
            <a:r>
              <a:rPr lang="en-ID" altLang="ko-KR" b="1" dirty="0" err="1"/>
              <a:t>menarik</a:t>
            </a:r>
            <a:r>
              <a:rPr lang="en-ID" altLang="ko-KR" b="1" dirty="0"/>
              <a:t> </a:t>
            </a:r>
            <a:r>
              <a:rPr lang="en-ID" altLang="ko-KR" b="1" dirty="0" err="1"/>
              <a:t>diberbagai</a:t>
            </a:r>
            <a:r>
              <a:rPr lang="en-ID" altLang="ko-KR" b="1" dirty="0"/>
              <a:t> media  </a:t>
            </a:r>
            <a:endParaRPr lang="ko-KR" altLang="en-US" b="1" i="1" dirty="0">
              <a:solidFill>
                <a:schemeClr val="tx1">
                  <a:lumMod val="95000"/>
                  <a:lumOff val="5000"/>
                </a:schemeClr>
              </a:solidFill>
              <a:cs typeface="Arial" pitchFamily="34" charset="0"/>
            </a:endParaRP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B84AB518-8B33-D5E0-464E-90F9C888D79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97" b="28897"/>
          <a:stretch/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05B5F64-E598-2043-B7E2-43C13ABFA4DD}"/>
              </a:ext>
            </a:extLst>
          </p:cNvPr>
          <p:cNvSpPr txBox="1"/>
          <p:nvPr/>
        </p:nvSpPr>
        <p:spPr>
          <a:xfrm>
            <a:off x="152400" y="2244513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>
                <a:solidFill>
                  <a:schemeClr val="bg1"/>
                </a:solidFill>
              </a:rPr>
              <a:t>Sumber</a:t>
            </a:r>
            <a:r>
              <a:rPr lang="en-ID" sz="1000" dirty="0">
                <a:solidFill>
                  <a:schemeClr val="bg1"/>
                </a:solidFill>
              </a:rPr>
              <a:t>: https://www.shutterstock.com/</a:t>
            </a:r>
            <a:endParaRPr lang="en-US" sz="1000" dirty="0">
              <a:solidFill>
                <a:schemeClr val="bg1"/>
              </a:solidFill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F904D00-6632-9DB0-A55C-11E83A016A31}"/>
              </a:ext>
            </a:extLst>
          </p:cNvPr>
          <p:cNvGrpSpPr/>
          <p:nvPr/>
        </p:nvGrpSpPr>
        <p:grpSpPr>
          <a:xfrm>
            <a:off x="251900" y="202109"/>
            <a:ext cx="8282500" cy="769441"/>
            <a:chOff x="251900" y="202109"/>
            <a:chExt cx="8282500" cy="769441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D716A692-16F6-F823-52F5-A63977F9A8DA}"/>
                </a:ext>
              </a:extLst>
            </p:cNvPr>
            <p:cNvSpPr/>
            <p:nvPr/>
          </p:nvSpPr>
          <p:spPr>
            <a:xfrm>
              <a:off x="251900" y="263340"/>
              <a:ext cx="4853500" cy="655261"/>
            </a:xfrm>
            <a:prstGeom prst="roundRect">
              <a:avLst>
                <a:gd name="adj" fmla="val 50000"/>
              </a:avLst>
            </a:prstGeom>
            <a:solidFill>
              <a:srgbClr val="F796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318240" y="202109"/>
              <a:ext cx="8216160" cy="769441"/>
              <a:chOff x="318240" y="202109"/>
              <a:chExt cx="8216160" cy="769441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1012252" y="202109"/>
                <a:ext cx="752214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 err="1">
                    <a:solidFill>
                      <a:schemeClr val="bg1"/>
                    </a:solidFill>
                  </a:rPr>
                  <a:t>Pekerjaan</a:t>
                </a:r>
                <a:r>
                  <a:rPr lang="en-US" sz="2200" b="1" dirty="0">
                    <a:solidFill>
                      <a:schemeClr val="bg1"/>
                    </a:solidFill>
                  </a:rPr>
                  <a:t> dan </a:t>
                </a:r>
                <a:r>
                  <a:rPr lang="en-US" sz="2200" b="1" dirty="0" err="1">
                    <a:solidFill>
                      <a:schemeClr val="bg1"/>
                    </a:solidFill>
                  </a:rPr>
                  <a:t>Profesi</a:t>
                </a:r>
                <a:r>
                  <a:rPr lang="en-US" sz="2200" b="1" dirty="0">
                    <a:solidFill>
                      <a:schemeClr val="bg1"/>
                    </a:solidFill>
                  </a:rPr>
                  <a:t> di </a:t>
                </a:r>
                <a:r>
                  <a:rPr lang="en-US" sz="22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US" sz="2200" b="1" dirty="0">
                    <a:solidFill>
                      <a:schemeClr val="bg1"/>
                    </a:solidFill>
                  </a:rPr>
                  <a:t> </a:t>
                </a:r>
              </a:p>
              <a:p>
                <a:r>
                  <a:rPr lang="en-US" sz="2200" b="1" dirty="0">
                    <a:solidFill>
                      <a:schemeClr val="bg1"/>
                    </a:solidFill>
                  </a:rPr>
                  <a:t>Desain </a:t>
                </a:r>
                <a:r>
                  <a:rPr lang="en-US" sz="2200" b="1" dirty="0" err="1">
                    <a:solidFill>
                      <a:schemeClr val="bg1"/>
                    </a:solidFill>
                  </a:rPr>
                  <a:t>Komunikasi</a:t>
                </a:r>
                <a:r>
                  <a:rPr lang="en-US" sz="2200" b="1" dirty="0">
                    <a:solidFill>
                      <a:schemeClr val="bg1"/>
                    </a:solidFill>
                  </a:rPr>
                  <a:t> Visual</a:t>
                </a: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27C83C3B-FABF-3832-F4A6-235CE288815B}"/>
                  </a:ext>
                </a:extLst>
              </p:cNvPr>
              <p:cNvSpPr/>
              <p:nvPr/>
            </p:nvSpPr>
            <p:spPr>
              <a:xfrm>
                <a:off x="318240" y="338652"/>
                <a:ext cx="568726" cy="486355"/>
              </a:xfrm>
              <a:prstGeom prst="ellipse">
                <a:avLst/>
              </a:prstGeom>
              <a:ln/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A</a:t>
                </a:r>
                <a:endParaRPr lang="en-ID" sz="32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" name="이등변 삼각형 2">
            <a:extLst>
              <a:ext uri="{FF2B5EF4-FFF2-40B4-BE49-F238E27FC236}">
                <a16:creationId xmlns:a16="http://schemas.microsoft.com/office/drawing/2014/main" id="{192B0691-3B85-401D-A42E-B42F5578C9C9}"/>
              </a:ext>
            </a:extLst>
          </p:cNvPr>
          <p:cNvSpPr/>
          <p:nvPr/>
        </p:nvSpPr>
        <p:spPr>
          <a:xfrm rot="10800000" flipV="1">
            <a:off x="3627201" y="910119"/>
            <a:ext cx="1889598" cy="1661631"/>
          </a:xfrm>
          <a:prstGeom prst="triangle">
            <a:avLst/>
          </a:prstGeom>
          <a:solidFill>
            <a:schemeClr val="bg2">
              <a:lumMod val="75000"/>
              <a:alpha val="6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 dirty="0"/>
          </a:p>
        </p:txBody>
      </p:sp>
    </p:spTree>
    <p:extLst>
      <p:ext uri="{BB962C8B-B14F-4D97-AF65-F5344CB8AC3E}">
        <p14:creationId xmlns:p14="http://schemas.microsoft.com/office/powerpoint/2010/main" val="63972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96B2016A-33E2-2CA1-B3F0-22C379E4BCEC}"/>
              </a:ext>
            </a:extLst>
          </p:cNvPr>
          <p:cNvSpPr/>
          <p:nvPr/>
        </p:nvSpPr>
        <p:spPr>
          <a:xfrm>
            <a:off x="5525363" y="1349501"/>
            <a:ext cx="3773486" cy="2740151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65AACD28-0F75-0A94-A270-5EE5737391D1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4" r="12064"/>
          <a:stretch/>
        </p:blipFill>
        <p:spPr>
          <a:xfrm>
            <a:off x="5717811" y="839082"/>
            <a:ext cx="4010297" cy="3658121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457200" y="1501321"/>
            <a:ext cx="47945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b="1" dirty="0"/>
              <a:t>Richard Cantillon (1725</a:t>
            </a:r>
            <a:r>
              <a:rPr lang="en-ID" dirty="0"/>
              <a:t>) </a:t>
            </a:r>
          </a:p>
          <a:p>
            <a:pPr marL="288925" lvl="1"/>
            <a:r>
              <a:rPr lang="en-US" dirty="0" err="1"/>
              <a:t>kewirausahaan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perilaku</a:t>
            </a:r>
            <a:r>
              <a:rPr lang="en-US" dirty="0"/>
              <a:t> </a:t>
            </a:r>
            <a:r>
              <a:rPr lang="en-US" dirty="0" err="1"/>
              <a:t>seseorang</a:t>
            </a:r>
            <a:r>
              <a:rPr lang="en-US" dirty="0"/>
              <a:t> yang </a:t>
            </a:r>
            <a:r>
              <a:rPr lang="en-US" dirty="0" err="1"/>
              <a:t>mampu</a:t>
            </a:r>
            <a:r>
              <a:rPr lang="en-US" dirty="0"/>
              <a:t> </a:t>
            </a:r>
            <a:r>
              <a:rPr lang="en-US" dirty="0" err="1"/>
              <a:t>mengambil</a:t>
            </a:r>
            <a:r>
              <a:rPr lang="en-US" dirty="0"/>
              <a:t> </a:t>
            </a:r>
            <a:r>
              <a:rPr lang="en-US" dirty="0" err="1"/>
              <a:t>risiko</a:t>
            </a:r>
            <a:r>
              <a:rPr lang="en-US" dirty="0"/>
              <a:t> (risk-taker) </a:t>
            </a:r>
            <a:r>
              <a:rPr lang="en-US" dirty="0" err="1"/>
              <a:t>sehubungan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harga</a:t>
            </a:r>
            <a:r>
              <a:rPr lang="en-US" dirty="0"/>
              <a:t> </a:t>
            </a:r>
            <a:r>
              <a:rPr lang="en-US" dirty="0" err="1"/>
              <a:t>ketika</a:t>
            </a:r>
            <a:r>
              <a:rPr lang="en-US" dirty="0"/>
              <a:t> </a:t>
            </a:r>
            <a:r>
              <a:rPr lang="en-US" dirty="0" err="1"/>
              <a:t>menjual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jasa</a:t>
            </a:r>
            <a:r>
              <a:rPr lang="en-US" dirty="0"/>
              <a:t>. </a:t>
            </a:r>
          </a:p>
          <a:p>
            <a:pPr marL="288925" lvl="1"/>
            <a:endParaRPr lang="en-US" dirty="0"/>
          </a:p>
          <a:p>
            <a:pPr marL="288925" lvl="1" indent="-288925">
              <a:buFont typeface="Arial" panose="020B0604020202020204" pitchFamily="34" charset="0"/>
              <a:buChar char="•"/>
            </a:pPr>
            <a:r>
              <a:rPr lang="en-US" b="1" dirty="0"/>
              <a:t>Jean Baptista Say (1816)</a:t>
            </a:r>
          </a:p>
          <a:p>
            <a:pPr marL="288925" lvl="1"/>
            <a:r>
              <a:rPr lang="en-US" dirty="0" err="1"/>
              <a:t>Wirausaha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agen</a:t>
            </a:r>
            <a:r>
              <a:rPr lang="en-US" dirty="0"/>
              <a:t> yang </a:t>
            </a:r>
            <a:r>
              <a:rPr lang="en-US" dirty="0" err="1"/>
              <a:t>menyatukan</a:t>
            </a:r>
            <a:r>
              <a:rPr lang="en-US" dirty="0"/>
              <a:t> </a:t>
            </a:r>
            <a:r>
              <a:rPr lang="en-US" dirty="0" err="1"/>
              <a:t>jenis-jenis</a:t>
            </a:r>
            <a:r>
              <a:rPr lang="en-US" dirty="0"/>
              <a:t> </a:t>
            </a:r>
            <a:r>
              <a:rPr lang="en-US" dirty="0" err="1"/>
              <a:t>alat</a:t>
            </a:r>
            <a:r>
              <a:rPr lang="en-US" dirty="0"/>
              <a:t> </a:t>
            </a:r>
            <a:r>
              <a:rPr lang="en-US" dirty="0" err="1"/>
              <a:t>produksi</a:t>
            </a:r>
            <a:r>
              <a:rPr lang="en-US" dirty="0"/>
              <a:t> dan </a:t>
            </a:r>
            <a:r>
              <a:rPr lang="en-US" dirty="0" err="1"/>
              <a:t>menemukan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produksi</a:t>
            </a:r>
            <a:r>
              <a:rPr lang="en-US" dirty="0"/>
              <a:t> (</a:t>
            </a:r>
            <a:r>
              <a:rPr lang="en-US" dirty="0" err="1"/>
              <a:t>produk</a:t>
            </a:r>
            <a:r>
              <a:rPr lang="en-US" dirty="0"/>
              <a:t>). </a:t>
            </a:r>
            <a:endParaRPr lang="en-US" b="1" dirty="0"/>
          </a:p>
        </p:txBody>
      </p: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7D3EEDE-42BF-F057-7D48-C2E0A6D1FD88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6DCC4D68-1CD2-9425-AA84-2DB54166240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599D5563-7133-C7BD-968E-ACE87FF9910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BA59948F-160C-B8A7-CB37-54B83F5493A2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B43CCAD8-3518-0E20-9FED-7BDBC7580212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0BB06480-D730-4320-8377-0897C4B7CD83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-1" y="235940"/>
            <a:ext cx="4954986" cy="603142"/>
            <a:chOff x="-1" y="235940"/>
            <a:chExt cx="4954986" cy="603142"/>
          </a:xfrm>
        </p:grpSpPr>
        <p:grpSp>
          <p:nvGrpSpPr>
            <p:cNvPr id="5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6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61" name="Pentagon 60"/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62" name="Rectangle 61"/>
              <p:cNvSpPr/>
              <p:nvPr/>
            </p:nvSpPr>
            <p:spPr>
              <a:xfrm>
                <a:off x="311149" y="121608"/>
                <a:ext cx="567684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1.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Pengertian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Technopreneur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0FB77D9A-F9B3-8431-D072-B4AB04DABDF8}"/>
              </a:ext>
            </a:extLst>
          </p:cNvPr>
          <p:cNvSpPr txBox="1"/>
          <p:nvPr/>
        </p:nvSpPr>
        <p:spPr>
          <a:xfrm>
            <a:off x="5651066" y="4572419"/>
            <a:ext cx="457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800" dirty="0" err="1"/>
              <a:t>Sumber</a:t>
            </a:r>
            <a:r>
              <a:rPr lang="en-ID" sz="800" dirty="0"/>
              <a:t>: https://www.shutterstock.com/</a:t>
            </a:r>
            <a:endParaRPr lang="en-US" sz="8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6965778-85D9-9AE8-972C-0AE515D30DDD}"/>
              </a:ext>
            </a:extLst>
          </p:cNvPr>
          <p:cNvGrpSpPr/>
          <p:nvPr/>
        </p:nvGrpSpPr>
        <p:grpSpPr>
          <a:xfrm>
            <a:off x="310323" y="945343"/>
            <a:ext cx="3502177" cy="369332"/>
            <a:chOff x="-65800" y="855565"/>
            <a:chExt cx="3502177" cy="36933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B0C3D48-18E5-E727-C4EB-F73389E1FC6B}"/>
                </a:ext>
              </a:extLst>
            </p:cNvPr>
            <p:cNvSpPr/>
            <p:nvPr/>
          </p:nvSpPr>
          <p:spPr>
            <a:xfrm>
              <a:off x="-65800" y="855565"/>
              <a:ext cx="350217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err="1"/>
                <a:t>Kewirausahaan</a:t>
              </a:r>
              <a:r>
                <a:rPr lang="en-US" b="1" dirty="0"/>
                <a:t> </a:t>
              </a:r>
              <a:r>
                <a:rPr lang="en-US" b="1" dirty="0" err="1"/>
                <a:t>Menurut</a:t>
              </a:r>
              <a:r>
                <a:rPr lang="en-US" b="1" dirty="0"/>
                <a:t> Para Ahli </a:t>
              </a:r>
              <a:endParaRPr lang="id-ID" b="1" dirty="0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C98C0DA0-F1B4-3E7A-5592-533B394F013A}"/>
                </a:ext>
              </a:extLst>
            </p:cNvPr>
            <p:cNvCxnSpPr>
              <a:cxnSpLocks/>
            </p:cNvCxnSpPr>
            <p:nvPr/>
          </p:nvCxnSpPr>
          <p:spPr>
            <a:xfrm>
              <a:off x="4877" y="1224897"/>
              <a:ext cx="338865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5222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oogle Shape;4621;p169">
            <a:extLst>
              <a:ext uri="{FF2B5EF4-FFF2-40B4-BE49-F238E27FC236}">
                <a16:creationId xmlns:a16="http://schemas.microsoft.com/office/drawing/2014/main" id="{A43B3426-B139-C1CE-B52E-F0E058AEEE1C}"/>
              </a:ext>
            </a:extLst>
          </p:cNvPr>
          <p:cNvGrpSpPr/>
          <p:nvPr/>
        </p:nvGrpSpPr>
        <p:grpSpPr>
          <a:xfrm>
            <a:off x="7134166" y="-551109"/>
            <a:ext cx="2118120" cy="1949405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142" name="Google Shape;4622;p169">
              <a:extLst>
                <a:ext uri="{FF2B5EF4-FFF2-40B4-BE49-F238E27FC236}">
                  <a16:creationId xmlns:a16="http://schemas.microsoft.com/office/drawing/2014/main" id="{DB3A01CA-5E31-2156-B29C-D12017905CB9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45" name="Google Shape;4623;p169">
                <a:extLst>
                  <a:ext uri="{FF2B5EF4-FFF2-40B4-BE49-F238E27FC236}">
                    <a16:creationId xmlns:a16="http://schemas.microsoft.com/office/drawing/2014/main" id="{463F854E-65E0-AE15-4F10-5ED10375B233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4624;p169">
                <a:extLst>
                  <a:ext uri="{FF2B5EF4-FFF2-40B4-BE49-F238E27FC236}">
                    <a16:creationId xmlns:a16="http://schemas.microsoft.com/office/drawing/2014/main" id="{1948C126-28D6-08D8-E19E-37E46152A533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3" name="Google Shape;4625;p169">
              <a:extLst>
                <a:ext uri="{FF2B5EF4-FFF2-40B4-BE49-F238E27FC236}">
                  <a16:creationId xmlns:a16="http://schemas.microsoft.com/office/drawing/2014/main" id="{0FF76230-2AF4-5680-0D54-E5DF2889EA1D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4626;p169">
              <a:extLst>
                <a:ext uri="{FF2B5EF4-FFF2-40B4-BE49-F238E27FC236}">
                  <a16:creationId xmlns:a16="http://schemas.microsoft.com/office/drawing/2014/main" id="{E43CB743-0650-6BB5-F1CB-64D088E3C366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-1" y="235940"/>
            <a:ext cx="4954986" cy="603142"/>
            <a:chOff x="-1" y="235940"/>
            <a:chExt cx="4954986" cy="603142"/>
          </a:xfrm>
        </p:grpSpPr>
        <p:grpSp>
          <p:nvGrpSpPr>
            <p:cNvPr id="85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134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132" name="Pentagon 131"/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133" name="Rectangle 132"/>
              <p:cNvSpPr/>
              <p:nvPr/>
            </p:nvSpPr>
            <p:spPr>
              <a:xfrm>
                <a:off x="311149" y="121608"/>
                <a:ext cx="567684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2.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Elemen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Dalam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Berwirausaha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154" name="Picture 1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5FBFCD5B-9912-3541-BD9E-12CD869B03A6}"/>
              </a:ext>
            </a:extLst>
          </p:cNvPr>
          <p:cNvSpPr txBox="1"/>
          <p:nvPr/>
        </p:nvSpPr>
        <p:spPr>
          <a:xfrm>
            <a:off x="5000187" y="1733550"/>
            <a:ext cx="30412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b="1" dirty="0">
                <a:solidFill>
                  <a:srgbClr val="31414D"/>
                </a:solidFill>
              </a:rPr>
              <a:t>Mendapatkan sumber daya (finansial dan material).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67085E0A-73A5-13D6-B043-D05511DEBCD2}"/>
              </a:ext>
            </a:extLst>
          </p:cNvPr>
          <p:cNvCxnSpPr>
            <a:cxnSpLocks/>
          </p:cNvCxnSpPr>
          <p:nvPr/>
        </p:nvCxnSpPr>
        <p:spPr>
          <a:xfrm flipH="1">
            <a:off x="616321" y="3239833"/>
            <a:ext cx="3189923" cy="0"/>
          </a:xfrm>
          <a:prstGeom prst="line">
            <a:avLst/>
          </a:prstGeom>
          <a:ln w="28575">
            <a:solidFill>
              <a:srgbClr val="5F7D9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Google Shape;2589;p168">
            <a:extLst>
              <a:ext uri="{FF2B5EF4-FFF2-40B4-BE49-F238E27FC236}">
                <a16:creationId xmlns:a16="http://schemas.microsoft.com/office/drawing/2014/main" id="{976EB01C-70C0-1E51-0A55-288A2FC7D6D0}"/>
              </a:ext>
            </a:extLst>
          </p:cNvPr>
          <p:cNvSpPr/>
          <p:nvPr/>
        </p:nvSpPr>
        <p:spPr>
          <a:xfrm>
            <a:off x="4351633" y="1639804"/>
            <a:ext cx="885023" cy="1015155"/>
          </a:xfrm>
          <a:custGeom>
            <a:avLst/>
            <a:gdLst/>
            <a:ahLst/>
            <a:cxnLst/>
            <a:rect l="l" t="t" r="r" b="b"/>
            <a:pathLst>
              <a:path w="8781" h="10652" extrusionOk="0">
                <a:moveTo>
                  <a:pt x="23" y="1"/>
                </a:moveTo>
                <a:lnTo>
                  <a:pt x="1435" y="2583"/>
                </a:lnTo>
                <a:lnTo>
                  <a:pt x="0" y="5246"/>
                </a:lnTo>
                <a:cubicBezTo>
                  <a:pt x="1997" y="5498"/>
                  <a:pt x="3512" y="7186"/>
                  <a:pt x="3547" y="9217"/>
                </a:cubicBezTo>
                <a:lnTo>
                  <a:pt x="6187" y="10652"/>
                </a:lnTo>
                <a:lnTo>
                  <a:pt x="8780" y="9217"/>
                </a:lnTo>
                <a:cubicBezTo>
                  <a:pt x="8746" y="4305"/>
                  <a:pt x="4913" y="276"/>
                  <a:pt x="23" y="1"/>
                </a:cubicBezTo>
                <a:close/>
              </a:path>
            </a:pathLst>
          </a:custGeom>
          <a:solidFill>
            <a:srgbClr val="F1592A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2590;p168">
            <a:extLst>
              <a:ext uri="{FF2B5EF4-FFF2-40B4-BE49-F238E27FC236}">
                <a16:creationId xmlns:a16="http://schemas.microsoft.com/office/drawing/2014/main" id="{AD5D7789-E76F-6670-4DEC-ECDDAFED008F}"/>
              </a:ext>
            </a:extLst>
          </p:cNvPr>
          <p:cNvSpPr/>
          <p:nvPr/>
        </p:nvSpPr>
        <p:spPr>
          <a:xfrm>
            <a:off x="3364892" y="1638754"/>
            <a:ext cx="1073598" cy="837895"/>
          </a:xfrm>
          <a:custGeom>
            <a:avLst/>
            <a:gdLst/>
            <a:ahLst/>
            <a:cxnLst/>
            <a:rect l="l" t="t" r="r" b="b"/>
            <a:pathLst>
              <a:path w="10652" h="8792" extrusionOk="0">
                <a:moveTo>
                  <a:pt x="9216" y="0"/>
                </a:moveTo>
                <a:cubicBezTo>
                  <a:pt x="4304" y="35"/>
                  <a:pt x="276" y="3868"/>
                  <a:pt x="0" y="8769"/>
                </a:cubicBezTo>
                <a:lnTo>
                  <a:pt x="2583" y="7346"/>
                </a:lnTo>
                <a:lnTo>
                  <a:pt x="5245" y="8792"/>
                </a:lnTo>
                <a:cubicBezTo>
                  <a:pt x="5498" y="6783"/>
                  <a:pt x="7185" y="5268"/>
                  <a:pt x="9216" y="5234"/>
                </a:cubicBezTo>
                <a:lnTo>
                  <a:pt x="10651" y="2594"/>
                </a:lnTo>
                <a:lnTo>
                  <a:pt x="921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2591;p168">
            <a:extLst>
              <a:ext uri="{FF2B5EF4-FFF2-40B4-BE49-F238E27FC236}">
                <a16:creationId xmlns:a16="http://schemas.microsoft.com/office/drawing/2014/main" id="{BF48DC12-A801-EB6C-64D5-DCC5A734D693}"/>
              </a:ext>
            </a:extLst>
          </p:cNvPr>
          <p:cNvSpPr/>
          <p:nvPr/>
        </p:nvSpPr>
        <p:spPr>
          <a:xfrm>
            <a:off x="4163054" y="2572826"/>
            <a:ext cx="1072390" cy="837992"/>
          </a:xfrm>
          <a:custGeom>
            <a:avLst/>
            <a:gdLst/>
            <a:ahLst/>
            <a:cxnLst/>
            <a:rect l="l" t="t" r="r" b="b"/>
            <a:pathLst>
              <a:path w="10640" h="8793" extrusionOk="0">
                <a:moveTo>
                  <a:pt x="5395" y="1"/>
                </a:moveTo>
                <a:cubicBezTo>
                  <a:pt x="5142" y="1998"/>
                  <a:pt x="3455" y="3513"/>
                  <a:pt x="1435" y="3559"/>
                </a:cubicBezTo>
                <a:lnTo>
                  <a:pt x="0" y="6187"/>
                </a:lnTo>
                <a:lnTo>
                  <a:pt x="1424" y="8792"/>
                </a:lnTo>
                <a:cubicBezTo>
                  <a:pt x="6324" y="8758"/>
                  <a:pt x="10364" y="4913"/>
                  <a:pt x="10640" y="24"/>
                </a:cubicBezTo>
                <a:lnTo>
                  <a:pt x="10640" y="24"/>
                </a:lnTo>
                <a:lnTo>
                  <a:pt x="8058" y="1436"/>
                </a:lnTo>
                <a:lnTo>
                  <a:pt x="5395" y="1"/>
                </a:lnTo>
                <a:close/>
              </a:path>
            </a:pathLst>
          </a:custGeom>
          <a:solidFill>
            <a:srgbClr val="B2D34E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2592;p168">
            <a:extLst>
              <a:ext uri="{FF2B5EF4-FFF2-40B4-BE49-F238E27FC236}">
                <a16:creationId xmlns:a16="http://schemas.microsoft.com/office/drawing/2014/main" id="{20511377-7686-F910-B023-EB84BC817141}"/>
              </a:ext>
            </a:extLst>
          </p:cNvPr>
          <p:cNvSpPr/>
          <p:nvPr/>
        </p:nvSpPr>
        <p:spPr>
          <a:xfrm>
            <a:off x="3362573" y="2394609"/>
            <a:ext cx="887342" cy="1014012"/>
          </a:xfrm>
          <a:custGeom>
            <a:avLst/>
            <a:gdLst/>
            <a:ahLst/>
            <a:cxnLst/>
            <a:rect l="l" t="t" r="r" b="b"/>
            <a:pathLst>
              <a:path w="8804" h="10640" extrusionOk="0">
                <a:moveTo>
                  <a:pt x="2606" y="0"/>
                </a:moveTo>
                <a:lnTo>
                  <a:pt x="0" y="1435"/>
                </a:lnTo>
                <a:cubicBezTo>
                  <a:pt x="46" y="6335"/>
                  <a:pt x="3880" y="10364"/>
                  <a:pt x="8769" y="10639"/>
                </a:cubicBezTo>
                <a:lnTo>
                  <a:pt x="7357" y="8057"/>
                </a:lnTo>
                <a:lnTo>
                  <a:pt x="8803" y="5394"/>
                </a:lnTo>
                <a:cubicBezTo>
                  <a:pt x="6795" y="5142"/>
                  <a:pt x="5280" y="3455"/>
                  <a:pt x="5245" y="1435"/>
                </a:cubicBezTo>
                <a:lnTo>
                  <a:pt x="2606" y="0"/>
                </a:lnTo>
                <a:close/>
              </a:path>
            </a:pathLst>
          </a:custGeom>
          <a:solidFill>
            <a:srgbClr val="EE1B2C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CA53C26-B5D2-1E88-2A6B-F12ACDADD7D7}"/>
              </a:ext>
            </a:extLst>
          </p:cNvPr>
          <p:cNvSpPr txBox="1"/>
          <p:nvPr/>
        </p:nvSpPr>
        <p:spPr>
          <a:xfrm>
            <a:off x="507729" y="1691455"/>
            <a:ext cx="3261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31414D"/>
                </a:solidFill>
              </a:rPr>
              <a:t>Mengembangkan</a:t>
            </a:r>
            <a:r>
              <a:rPr lang="en-US" b="1" dirty="0">
                <a:solidFill>
                  <a:srgbClr val="31414D"/>
                </a:solidFill>
              </a:rPr>
              <a:t> strategi </a:t>
            </a:r>
            <a:r>
              <a:rPr lang="en-US" b="1" dirty="0" err="1">
                <a:solidFill>
                  <a:srgbClr val="31414D"/>
                </a:solidFill>
              </a:rPr>
              <a:t>atau</a:t>
            </a:r>
            <a:r>
              <a:rPr lang="en-US" b="1" dirty="0">
                <a:solidFill>
                  <a:srgbClr val="31414D"/>
                </a:solidFill>
              </a:rPr>
              <a:t> </a:t>
            </a:r>
            <a:r>
              <a:rPr lang="en-US" b="1" dirty="0" err="1">
                <a:solidFill>
                  <a:srgbClr val="31414D"/>
                </a:solidFill>
              </a:rPr>
              <a:t>rencana</a:t>
            </a:r>
            <a:r>
              <a:rPr lang="en-US" b="1" dirty="0">
                <a:solidFill>
                  <a:srgbClr val="31414D"/>
                </a:solidFill>
              </a:rPr>
              <a:t> </a:t>
            </a:r>
            <a:r>
              <a:rPr lang="en-US" b="1" dirty="0" err="1">
                <a:solidFill>
                  <a:srgbClr val="31414D"/>
                </a:solidFill>
              </a:rPr>
              <a:t>usaha</a:t>
            </a:r>
            <a:endParaRPr lang="en-ID" b="1" dirty="0">
              <a:solidFill>
                <a:srgbClr val="31414D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E56A32A-5FC1-8973-BB7E-1C30A40908C2}"/>
              </a:ext>
            </a:extLst>
          </p:cNvPr>
          <p:cNvSpPr txBox="1"/>
          <p:nvPr/>
        </p:nvSpPr>
        <p:spPr>
          <a:xfrm>
            <a:off x="523098" y="2529350"/>
            <a:ext cx="32619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31414D"/>
                </a:solidFill>
              </a:rPr>
              <a:t>Membentuk</a:t>
            </a:r>
            <a:r>
              <a:rPr lang="en-US" b="1" dirty="0">
                <a:solidFill>
                  <a:srgbClr val="31414D"/>
                </a:solidFill>
              </a:rPr>
              <a:t> </a:t>
            </a:r>
            <a:r>
              <a:rPr lang="en-US" b="1" dirty="0" err="1">
                <a:solidFill>
                  <a:srgbClr val="31414D"/>
                </a:solidFill>
              </a:rPr>
              <a:t>bagian</a:t>
            </a:r>
            <a:r>
              <a:rPr lang="en-US" b="1" dirty="0">
                <a:solidFill>
                  <a:srgbClr val="31414D"/>
                </a:solidFill>
              </a:rPr>
              <a:t> </a:t>
            </a:r>
            <a:r>
              <a:rPr lang="en-US" b="1" dirty="0" err="1">
                <a:solidFill>
                  <a:srgbClr val="31414D"/>
                </a:solidFill>
              </a:rPr>
              <a:t>sumber</a:t>
            </a:r>
            <a:r>
              <a:rPr lang="en-US" b="1" dirty="0">
                <a:solidFill>
                  <a:srgbClr val="31414D"/>
                </a:solidFill>
              </a:rPr>
              <a:t> </a:t>
            </a:r>
            <a:r>
              <a:rPr lang="en-US" b="1" dirty="0" err="1">
                <a:solidFill>
                  <a:srgbClr val="31414D"/>
                </a:solidFill>
              </a:rPr>
              <a:t>daya</a:t>
            </a:r>
            <a:r>
              <a:rPr lang="en-US" b="1" dirty="0">
                <a:solidFill>
                  <a:srgbClr val="31414D"/>
                </a:solidFill>
              </a:rPr>
              <a:t> </a:t>
            </a:r>
            <a:r>
              <a:rPr lang="en-US" b="1" dirty="0" err="1">
                <a:solidFill>
                  <a:srgbClr val="31414D"/>
                </a:solidFill>
              </a:rPr>
              <a:t>manusia</a:t>
            </a:r>
            <a:r>
              <a:rPr lang="en-US" b="1" dirty="0">
                <a:solidFill>
                  <a:srgbClr val="31414D"/>
                </a:solidFill>
              </a:rPr>
              <a:t> (SDM) </a:t>
            </a:r>
            <a:endParaRPr lang="en-ID" b="1" dirty="0">
              <a:solidFill>
                <a:srgbClr val="31414D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73D2380-AB0D-65BA-4DC6-A68F7F4E9348}"/>
              </a:ext>
            </a:extLst>
          </p:cNvPr>
          <p:cNvSpPr txBox="1"/>
          <p:nvPr/>
        </p:nvSpPr>
        <p:spPr>
          <a:xfrm>
            <a:off x="5265266" y="2801144"/>
            <a:ext cx="277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D" b="1" dirty="0" err="1">
                <a:solidFill>
                  <a:srgbClr val="31414D"/>
                </a:solidFill>
              </a:rPr>
              <a:t>Memiliki</a:t>
            </a:r>
            <a:r>
              <a:rPr lang="en-ID" b="1" dirty="0">
                <a:solidFill>
                  <a:srgbClr val="31414D"/>
                </a:solidFill>
              </a:rPr>
              <a:t> </a:t>
            </a:r>
            <a:r>
              <a:rPr lang="en-ID" b="1" dirty="0" err="1">
                <a:solidFill>
                  <a:srgbClr val="31414D"/>
                </a:solidFill>
              </a:rPr>
              <a:t>tanggung</a:t>
            </a:r>
            <a:r>
              <a:rPr lang="en-ID" b="1" dirty="0">
                <a:solidFill>
                  <a:srgbClr val="31414D"/>
                </a:solidFill>
              </a:rPr>
              <a:t> </a:t>
            </a:r>
            <a:r>
              <a:rPr lang="en-ID" b="1" dirty="0" err="1">
                <a:solidFill>
                  <a:srgbClr val="31414D"/>
                </a:solidFill>
              </a:rPr>
              <a:t>jawab</a:t>
            </a:r>
            <a:endParaRPr lang="id-ID" b="1" dirty="0">
              <a:solidFill>
                <a:srgbClr val="31414D"/>
              </a:solidFill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7D87C779-5C7F-58A8-763D-3CE5FA83D039}"/>
              </a:ext>
            </a:extLst>
          </p:cNvPr>
          <p:cNvCxnSpPr/>
          <p:nvPr/>
        </p:nvCxnSpPr>
        <p:spPr>
          <a:xfrm flipH="1">
            <a:off x="616321" y="2394609"/>
            <a:ext cx="2746252" cy="0"/>
          </a:xfrm>
          <a:prstGeom prst="line">
            <a:avLst/>
          </a:prstGeom>
          <a:ln w="28575">
            <a:solidFill>
              <a:srgbClr val="37495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5DA8FE9-F1C5-B1D8-E9E7-D8FCF05A1AC3}"/>
              </a:ext>
            </a:extLst>
          </p:cNvPr>
          <p:cNvCxnSpPr>
            <a:cxnSpLocks/>
          </p:cNvCxnSpPr>
          <p:nvPr/>
        </p:nvCxnSpPr>
        <p:spPr>
          <a:xfrm flipH="1">
            <a:off x="5220576" y="2394609"/>
            <a:ext cx="2820890" cy="0"/>
          </a:xfrm>
          <a:prstGeom prst="line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FBF9868-D3B0-9522-5018-00634B184983}"/>
              </a:ext>
            </a:extLst>
          </p:cNvPr>
          <p:cNvCxnSpPr>
            <a:cxnSpLocks/>
          </p:cNvCxnSpPr>
          <p:nvPr/>
        </p:nvCxnSpPr>
        <p:spPr>
          <a:xfrm flipH="1">
            <a:off x="4855897" y="3204484"/>
            <a:ext cx="3189923" cy="0"/>
          </a:xfrm>
          <a:prstGeom prst="line">
            <a:avLst/>
          </a:prstGeom>
          <a:ln w="28575">
            <a:solidFill>
              <a:srgbClr val="BAC8D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630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 animBg="1"/>
      <p:bldP spid="53" grpId="0" animBg="1"/>
      <p:bldP spid="54" grpId="0" animBg="1"/>
      <p:bldP spid="55" grpId="0" animBg="1"/>
      <p:bldP spid="56" grpId="0"/>
      <p:bldP spid="57" grpId="0"/>
      <p:bldP spid="5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oogle Shape;4621;p169">
            <a:extLst>
              <a:ext uri="{FF2B5EF4-FFF2-40B4-BE49-F238E27FC236}">
                <a16:creationId xmlns:a16="http://schemas.microsoft.com/office/drawing/2014/main" id="{A43B3426-B139-C1CE-B52E-F0E058AEEE1C}"/>
              </a:ext>
            </a:extLst>
          </p:cNvPr>
          <p:cNvGrpSpPr/>
          <p:nvPr/>
        </p:nvGrpSpPr>
        <p:grpSpPr>
          <a:xfrm>
            <a:off x="7134166" y="-551109"/>
            <a:ext cx="2118120" cy="1949405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142" name="Google Shape;4622;p169">
              <a:extLst>
                <a:ext uri="{FF2B5EF4-FFF2-40B4-BE49-F238E27FC236}">
                  <a16:creationId xmlns:a16="http://schemas.microsoft.com/office/drawing/2014/main" id="{DB3A01CA-5E31-2156-B29C-D12017905CB9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45" name="Google Shape;4623;p169">
                <a:extLst>
                  <a:ext uri="{FF2B5EF4-FFF2-40B4-BE49-F238E27FC236}">
                    <a16:creationId xmlns:a16="http://schemas.microsoft.com/office/drawing/2014/main" id="{463F854E-65E0-AE15-4F10-5ED10375B233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4624;p169">
                <a:extLst>
                  <a:ext uri="{FF2B5EF4-FFF2-40B4-BE49-F238E27FC236}">
                    <a16:creationId xmlns:a16="http://schemas.microsoft.com/office/drawing/2014/main" id="{1948C126-28D6-08D8-E19E-37E46152A533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3" name="Google Shape;4625;p169">
              <a:extLst>
                <a:ext uri="{FF2B5EF4-FFF2-40B4-BE49-F238E27FC236}">
                  <a16:creationId xmlns:a16="http://schemas.microsoft.com/office/drawing/2014/main" id="{0FF76230-2AF4-5680-0D54-E5DF2889EA1D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4626;p169">
              <a:extLst>
                <a:ext uri="{FF2B5EF4-FFF2-40B4-BE49-F238E27FC236}">
                  <a16:creationId xmlns:a16="http://schemas.microsoft.com/office/drawing/2014/main" id="{E43CB743-0650-6BB5-F1CB-64D088E3C366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-1" y="235940"/>
            <a:ext cx="4954986" cy="603142"/>
            <a:chOff x="-1" y="235940"/>
            <a:chExt cx="4954986" cy="603142"/>
          </a:xfrm>
        </p:grpSpPr>
        <p:grpSp>
          <p:nvGrpSpPr>
            <p:cNvPr id="85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134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132" name="Pentagon 131"/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133" name="Rectangle 132"/>
              <p:cNvSpPr/>
              <p:nvPr/>
            </p:nvSpPr>
            <p:spPr>
              <a:xfrm>
                <a:off x="311149" y="121608"/>
                <a:ext cx="567684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2.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Elemen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Dalam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Berwirausaha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154" name="Picture 1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5FBFCD5B-9912-3541-BD9E-12CD869B03A6}"/>
              </a:ext>
            </a:extLst>
          </p:cNvPr>
          <p:cNvSpPr txBox="1"/>
          <p:nvPr/>
        </p:nvSpPr>
        <p:spPr>
          <a:xfrm>
            <a:off x="4773808" y="2006676"/>
            <a:ext cx="3041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b="1">
                <a:solidFill>
                  <a:srgbClr val="31414D"/>
                </a:solidFill>
              </a:rPr>
              <a:t>Memanfaatkan peluang</a:t>
            </a:r>
            <a:endParaRPr lang="sv-SE" b="1" dirty="0">
              <a:solidFill>
                <a:srgbClr val="31414D"/>
              </a:solidFill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67085E0A-73A5-13D6-B043-D05511DEBCD2}"/>
              </a:ext>
            </a:extLst>
          </p:cNvPr>
          <p:cNvCxnSpPr>
            <a:cxnSpLocks/>
          </p:cNvCxnSpPr>
          <p:nvPr/>
        </p:nvCxnSpPr>
        <p:spPr>
          <a:xfrm flipH="1">
            <a:off x="407762" y="3239833"/>
            <a:ext cx="3398482" cy="0"/>
          </a:xfrm>
          <a:prstGeom prst="line">
            <a:avLst/>
          </a:prstGeom>
          <a:ln w="28575">
            <a:solidFill>
              <a:srgbClr val="5F7D9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Google Shape;2589;p168">
            <a:extLst>
              <a:ext uri="{FF2B5EF4-FFF2-40B4-BE49-F238E27FC236}">
                <a16:creationId xmlns:a16="http://schemas.microsoft.com/office/drawing/2014/main" id="{976EB01C-70C0-1E51-0A55-288A2FC7D6D0}"/>
              </a:ext>
            </a:extLst>
          </p:cNvPr>
          <p:cNvSpPr/>
          <p:nvPr/>
        </p:nvSpPr>
        <p:spPr>
          <a:xfrm>
            <a:off x="4351633" y="1639804"/>
            <a:ext cx="885023" cy="1015155"/>
          </a:xfrm>
          <a:custGeom>
            <a:avLst/>
            <a:gdLst/>
            <a:ahLst/>
            <a:cxnLst/>
            <a:rect l="l" t="t" r="r" b="b"/>
            <a:pathLst>
              <a:path w="8781" h="10652" extrusionOk="0">
                <a:moveTo>
                  <a:pt x="23" y="1"/>
                </a:moveTo>
                <a:lnTo>
                  <a:pt x="1435" y="2583"/>
                </a:lnTo>
                <a:lnTo>
                  <a:pt x="0" y="5246"/>
                </a:lnTo>
                <a:cubicBezTo>
                  <a:pt x="1997" y="5498"/>
                  <a:pt x="3512" y="7186"/>
                  <a:pt x="3547" y="9217"/>
                </a:cubicBezTo>
                <a:lnTo>
                  <a:pt x="6187" y="10652"/>
                </a:lnTo>
                <a:lnTo>
                  <a:pt x="8780" y="9217"/>
                </a:lnTo>
                <a:cubicBezTo>
                  <a:pt x="8746" y="4305"/>
                  <a:pt x="4913" y="276"/>
                  <a:pt x="23" y="1"/>
                </a:cubicBezTo>
                <a:close/>
              </a:path>
            </a:pathLst>
          </a:custGeom>
          <a:solidFill>
            <a:srgbClr val="C9C011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2590;p168">
            <a:extLst>
              <a:ext uri="{FF2B5EF4-FFF2-40B4-BE49-F238E27FC236}">
                <a16:creationId xmlns:a16="http://schemas.microsoft.com/office/drawing/2014/main" id="{AD5D7789-E76F-6670-4DEC-ECDDAFED008F}"/>
              </a:ext>
            </a:extLst>
          </p:cNvPr>
          <p:cNvSpPr/>
          <p:nvPr/>
        </p:nvSpPr>
        <p:spPr>
          <a:xfrm>
            <a:off x="3364892" y="1638754"/>
            <a:ext cx="1073598" cy="837895"/>
          </a:xfrm>
          <a:custGeom>
            <a:avLst/>
            <a:gdLst/>
            <a:ahLst/>
            <a:cxnLst/>
            <a:rect l="l" t="t" r="r" b="b"/>
            <a:pathLst>
              <a:path w="10652" h="8792" extrusionOk="0">
                <a:moveTo>
                  <a:pt x="9216" y="0"/>
                </a:moveTo>
                <a:cubicBezTo>
                  <a:pt x="4304" y="35"/>
                  <a:pt x="276" y="3868"/>
                  <a:pt x="0" y="8769"/>
                </a:cubicBezTo>
                <a:lnTo>
                  <a:pt x="2583" y="7346"/>
                </a:lnTo>
                <a:lnTo>
                  <a:pt x="5245" y="8792"/>
                </a:lnTo>
                <a:cubicBezTo>
                  <a:pt x="5498" y="6783"/>
                  <a:pt x="7185" y="5268"/>
                  <a:pt x="9216" y="5234"/>
                </a:cubicBezTo>
                <a:lnTo>
                  <a:pt x="10651" y="2594"/>
                </a:lnTo>
                <a:lnTo>
                  <a:pt x="9216" y="0"/>
                </a:lnTo>
                <a:close/>
              </a:path>
            </a:pathLst>
          </a:custGeom>
          <a:solidFill>
            <a:srgbClr val="3366A6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2591;p168">
            <a:extLst>
              <a:ext uri="{FF2B5EF4-FFF2-40B4-BE49-F238E27FC236}">
                <a16:creationId xmlns:a16="http://schemas.microsoft.com/office/drawing/2014/main" id="{BF48DC12-A801-EB6C-64D5-DCC5A734D693}"/>
              </a:ext>
            </a:extLst>
          </p:cNvPr>
          <p:cNvSpPr/>
          <p:nvPr/>
        </p:nvSpPr>
        <p:spPr>
          <a:xfrm>
            <a:off x="4163054" y="2572826"/>
            <a:ext cx="1072390" cy="837992"/>
          </a:xfrm>
          <a:custGeom>
            <a:avLst/>
            <a:gdLst/>
            <a:ahLst/>
            <a:cxnLst/>
            <a:rect l="l" t="t" r="r" b="b"/>
            <a:pathLst>
              <a:path w="10640" h="8793" extrusionOk="0">
                <a:moveTo>
                  <a:pt x="5395" y="1"/>
                </a:moveTo>
                <a:cubicBezTo>
                  <a:pt x="5142" y="1998"/>
                  <a:pt x="3455" y="3513"/>
                  <a:pt x="1435" y="3559"/>
                </a:cubicBezTo>
                <a:lnTo>
                  <a:pt x="0" y="6187"/>
                </a:lnTo>
                <a:lnTo>
                  <a:pt x="1424" y="8792"/>
                </a:lnTo>
                <a:cubicBezTo>
                  <a:pt x="6324" y="8758"/>
                  <a:pt x="10364" y="4913"/>
                  <a:pt x="10640" y="24"/>
                </a:cubicBezTo>
                <a:lnTo>
                  <a:pt x="10640" y="24"/>
                </a:lnTo>
                <a:lnTo>
                  <a:pt x="8058" y="1436"/>
                </a:lnTo>
                <a:lnTo>
                  <a:pt x="5395" y="1"/>
                </a:lnTo>
                <a:close/>
              </a:path>
            </a:pathLst>
          </a:custGeom>
          <a:solidFill>
            <a:srgbClr val="EE1B2C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2592;p168">
            <a:extLst>
              <a:ext uri="{FF2B5EF4-FFF2-40B4-BE49-F238E27FC236}">
                <a16:creationId xmlns:a16="http://schemas.microsoft.com/office/drawing/2014/main" id="{20511377-7686-F910-B023-EB84BC817141}"/>
              </a:ext>
            </a:extLst>
          </p:cNvPr>
          <p:cNvSpPr/>
          <p:nvPr/>
        </p:nvSpPr>
        <p:spPr>
          <a:xfrm>
            <a:off x="3362573" y="2394609"/>
            <a:ext cx="887342" cy="1014012"/>
          </a:xfrm>
          <a:custGeom>
            <a:avLst/>
            <a:gdLst/>
            <a:ahLst/>
            <a:cxnLst/>
            <a:rect l="l" t="t" r="r" b="b"/>
            <a:pathLst>
              <a:path w="8804" h="10640" extrusionOk="0">
                <a:moveTo>
                  <a:pt x="2606" y="0"/>
                </a:moveTo>
                <a:lnTo>
                  <a:pt x="0" y="1435"/>
                </a:lnTo>
                <a:cubicBezTo>
                  <a:pt x="46" y="6335"/>
                  <a:pt x="3880" y="10364"/>
                  <a:pt x="8769" y="10639"/>
                </a:cubicBezTo>
                <a:lnTo>
                  <a:pt x="7357" y="8057"/>
                </a:lnTo>
                <a:lnTo>
                  <a:pt x="8803" y="5394"/>
                </a:lnTo>
                <a:cubicBezTo>
                  <a:pt x="6795" y="5142"/>
                  <a:pt x="5280" y="3455"/>
                  <a:pt x="5245" y="1435"/>
                </a:cubicBezTo>
                <a:lnTo>
                  <a:pt x="2606" y="0"/>
                </a:lnTo>
                <a:close/>
              </a:path>
            </a:pathLst>
          </a:custGeom>
          <a:solidFill>
            <a:srgbClr val="F79646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CA53C26-B5D2-1E88-2A6B-F12ACDADD7D7}"/>
              </a:ext>
            </a:extLst>
          </p:cNvPr>
          <p:cNvSpPr txBox="1"/>
          <p:nvPr/>
        </p:nvSpPr>
        <p:spPr>
          <a:xfrm>
            <a:off x="507729" y="2025400"/>
            <a:ext cx="3261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31414D"/>
                </a:solidFill>
              </a:rPr>
              <a:t>Memiliki</a:t>
            </a:r>
            <a:r>
              <a:rPr lang="en-US" b="1" dirty="0">
                <a:solidFill>
                  <a:srgbClr val="31414D"/>
                </a:solidFill>
              </a:rPr>
              <a:t> </a:t>
            </a:r>
            <a:r>
              <a:rPr lang="en-US" b="1" dirty="0" err="1">
                <a:solidFill>
                  <a:srgbClr val="31414D"/>
                </a:solidFill>
              </a:rPr>
              <a:t>jiwa</a:t>
            </a:r>
            <a:r>
              <a:rPr lang="en-US" b="1" dirty="0">
                <a:solidFill>
                  <a:srgbClr val="31414D"/>
                </a:solidFill>
              </a:rPr>
              <a:t> </a:t>
            </a:r>
            <a:r>
              <a:rPr lang="en-US" b="1" dirty="0" err="1">
                <a:solidFill>
                  <a:srgbClr val="31414D"/>
                </a:solidFill>
              </a:rPr>
              <a:t>kepemimpinan</a:t>
            </a:r>
            <a:endParaRPr lang="en-ID" b="1" dirty="0">
              <a:solidFill>
                <a:srgbClr val="31414D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E56A32A-5FC1-8973-BB7E-1C30A40908C2}"/>
              </a:ext>
            </a:extLst>
          </p:cNvPr>
          <p:cNvSpPr txBox="1"/>
          <p:nvPr/>
        </p:nvSpPr>
        <p:spPr>
          <a:xfrm>
            <a:off x="337631" y="2586173"/>
            <a:ext cx="32619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31414D"/>
                </a:solidFill>
              </a:rPr>
              <a:t>Memiliki</a:t>
            </a:r>
            <a:r>
              <a:rPr lang="en-US" b="1" dirty="0">
                <a:solidFill>
                  <a:srgbClr val="31414D"/>
                </a:solidFill>
              </a:rPr>
              <a:t> strategi </a:t>
            </a:r>
            <a:r>
              <a:rPr lang="en-US" b="1" dirty="0" err="1">
                <a:solidFill>
                  <a:srgbClr val="31414D"/>
                </a:solidFill>
              </a:rPr>
              <a:t>pengambilan</a:t>
            </a:r>
            <a:r>
              <a:rPr lang="en-US" b="1" dirty="0">
                <a:solidFill>
                  <a:srgbClr val="31414D"/>
                </a:solidFill>
              </a:rPr>
              <a:t> </a:t>
            </a:r>
            <a:r>
              <a:rPr lang="en-US" b="1" dirty="0" err="1">
                <a:solidFill>
                  <a:srgbClr val="31414D"/>
                </a:solidFill>
              </a:rPr>
              <a:t>risiko</a:t>
            </a:r>
            <a:endParaRPr lang="en-ID" b="1" dirty="0">
              <a:solidFill>
                <a:srgbClr val="31414D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73D2380-AB0D-65BA-4DC6-A68F7F4E9348}"/>
              </a:ext>
            </a:extLst>
          </p:cNvPr>
          <p:cNvSpPr txBox="1"/>
          <p:nvPr/>
        </p:nvSpPr>
        <p:spPr>
          <a:xfrm>
            <a:off x="5129731" y="2801144"/>
            <a:ext cx="277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D" b="1" dirty="0" err="1">
                <a:solidFill>
                  <a:srgbClr val="31414D"/>
                </a:solidFill>
              </a:rPr>
              <a:t>Menghindari</a:t>
            </a:r>
            <a:r>
              <a:rPr lang="en-ID" b="1" dirty="0">
                <a:solidFill>
                  <a:srgbClr val="31414D"/>
                </a:solidFill>
              </a:rPr>
              <a:t> </a:t>
            </a:r>
            <a:r>
              <a:rPr lang="en-ID" b="1" dirty="0" err="1">
                <a:solidFill>
                  <a:srgbClr val="31414D"/>
                </a:solidFill>
              </a:rPr>
              <a:t>risiko</a:t>
            </a:r>
            <a:r>
              <a:rPr lang="en-ID" b="1" dirty="0">
                <a:solidFill>
                  <a:srgbClr val="31414D"/>
                </a:solidFill>
              </a:rPr>
              <a:t> </a:t>
            </a:r>
            <a:r>
              <a:rPr lang="en-ID" b="1" dirty="0" err="1">
                <a:solidFill>
                  <a:srgbClr val="31414D"/>
                </a:solidFill>
              </a:rPr>
              <a:t>usaha</a:t>
            </a:r>
            <a:endParaRPr lang="id-ID" b="1" dirty="0">
              <a:solidFill>
                <a:srgbClr val="31414D"/>
              </a:solidFill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7D87C779-5C7F-58A8-763D-3CE5FA83D039}"/>
              </a:ext>
            </a:extLst>
          </p:cNvPr>
          <p:cNvCxnSpPr/>
          <p:nvPr/>
        </p:nvCxnSpPr>
        <p:spPr>
          <a:xfrm flipH="1">
            <a:off x="616321" y="2394609"/>
            <a:ext cx="2746252" cy="0"/>
          </a:xfrm>
          <a:prstGeom prst="line">
            <a:avLst/>
          </a:prstGeom>
          <a:ln w="28575">
            <a:solidFill>
              <a:srgbClr val="37495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5DA8FE9-F1C5-B1D8-E9E7-D8FCF05A1AC3}"/>
              </a:ext>
            </a:extLst>
          </p:cNvPr>
          <p:cNvCxnSpPr>
            <a:cxnSpLocks/>
          </p:cNvCxnSpPr>
          <p:nvPr/>
        </p:nvCxnSpPr>
        <p:spPr>
          <a:xfrm flipH="1">
            <a:off x="5220576" y="2394609"/>
            <a:ext cx="2594511" cy="0"/>
          </a:xfrm>
          <a:prstGeom prst="line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FBF9868-D3B0-9522-5018-00634B184983}"/>
              </a:ext>
            </a:extLst>
          </p:cNvPr>
          <p:cNvCxnSpPr>
            <a:cxnSpLocks/>
          </p:cNvCxnSpPr>
          <p:nvPr/>
        </p:nvCxnSpPr>
        <p:spPr>
          <a:xfrm flipH="1">
            <a:off x="4855897" y="3204484"/>
            <a:ext cx="2959190" cy="0"/>
          </a:xfrm>
          <a:prstGeom prst="line">
            <a:avLst/>
          </a:prstGeom>
          <a:ln w="28575">
            <a:solidFill>
              <a:srgbClr val="BAC8D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166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 animBg="1"/>
      <p:bldP spid="53" grpId="0" animBg="1"/>
      <p:bldP spid="54" grpId="0" animBg="1"/>
      <p:bldP spid="55" grpId="0" animBg="1"/>
      <p:bldP spid="56" grpId="0"/>
      <p:bldP spid="57" grpId="0"/>
      <p:bldP spid="5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57200" y="1325392"/>
            <a:ext cx="4953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a. </a:t>
            </a:r>
            <a:r>
              <a:rPr lang="en-US" b="1" dirty="0" err="1"/>
              <a:t>Membangun</a:t>
            </a:r>
            <a:r>
              <a:rPr lang="en-US" b="1" dirty="0"/>
              <a:t> </a:t>
            </a:r>
            <a:r>
              <a:rPr lang="en-US" b="1" dirty="0" err="1"/>
              <a:t>Sebuah</a:t>
            </a:r>
            <a:r>
              <a:rPr lang="en-US" b="1" dirty="0"/>
              <a:t> Tim yang Solid</a:t>
            </a:r>
          </a:p>
          <a:p>
            <a:endParaRPr lang="en-US" b="1" dirty="0"/>
          </a:p>
          <a:p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tim</a:t>
            </a:r>
            <a:r>
              <a:rPr lang="en-US" dirty="0"/>
              <a:t> yang solid, </a:t>
            </a:r>
            <a:r>
              <a:rPr lang="en-US" dirty="0" err="1"/>
              <a:t>hambatan</a:t>
            </a:r>
            <a:r>
              <a:rPr lang="en-US" dirty="0"/>
              <a:t> yang </a:t>
            </a:r>
            <a:r>
              <a:rPr lang="en-US" dirty="0" err="1"/>
              <a:t>terjadi</a:t>
            </a:r>
            <a:r>
              <a:rPr lang="en-US" dirty="0"/>
              <a:t>, </a:t>
            </a:r>
          </a:p>
          <a:p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komunikasi</a:t>
            </a:r>
            <a:r>
              <a:rPr lang="en-US" dirty="0"/>
              <a:t> </a:t>
            </a:r>
          </a:p>
          <a:p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diminimalkan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05C2CD-7823-4493-1FC1-C6BDB6294D0B}"/>
              </a:ext>
            </a:extLst>
          </p:cNvPr>
          <p:cNvSpPr txBox="1"/>
          <p:nvPr/>
        </p:nvSpPr>
        <p:spPr>
          <a:xfrm>
            <a:off x="3505200" y="4428433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https://www.shutterstock.com/</a:t>
            </a:r>
            <a:endParaRPr lang="en-US" sz="10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D1AA896-DCC4-0DA5-D595-71B3BD00AA15}"/>
              </a:ext>
            </a:extLst>
          </p:cNvPr>
          <p:cNvGrpSpPr/>
          <p:nvPr/>
        </p:nvGrpSpPr>
        <p:grpSpPr>
          <a:xfrm>
            <a:off x="-2" y="235940"/>
            <a:ext cx="6400802" cy="603142"/>
            <a:chOff x="-2" y="235940"/>
            <a:chExt cx="6400802" cy="603142"/>
          </a:xfrm>
        </p:grpSpPr>
        <p:grpSp>
          <p:nvGrpSpPr>
            <p:cNvPr id="4" name="Google Shape;3158;p169">
              <a:extLst>
                <a:ext uri="{FF2B5EF4-FFF2-40B4-BE49-F238E27FC236}">
                  <a16:creationId xmlns:a16="http://schemas.microsoft.com/office/drawing/2014/main" id="{367921BD-ED0A-6306-1B49-E6904BD60992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11" name="Google Shape;3159;p169">
                <a:extLst>
                  <a:ext uri="{FF2B5EF4-FFF2-40B4-BE49-F238E27FC236}">
                    <a16:creationId xmlns:a16="http://schemas.microsoft.com/office/drawing/2014/main" id="{209B35F5-FBA0-7D0C-63ED-AB1A32DEBD79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3160;p169">
                <a:extLst>
                  <a:ext uri="{FF2B5EF4-FFF2-40B4-BE49-F238E27FC236}">
                    <a16:creationId xmlns:a16="http://schemas.microsoft.com/office/drawing/2014/main" id="{4449784F-F68F-2D4C-1978-8A9A4AB9D44D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3161;p169">
                <a:extLst>
                  <a:ext uri="{FF2B5EF4-FFF2-40B4-BE49-F238E27FC236}">
                    <a16:creationId xmlns:a16="http://schemas.microsoft.com/office/drawing/2014/main" id="{3662D632-7066-D447-5D8B-49C781BB2522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3162;p169">
                <a:extLst>
                  <a:ext uri="{FF2B5EF4-FFF2-40B4-BE49-F238E27FC236}">
                    <a16:creationId xmlns:a16="http://schemas.microsoft.com/office/drawing/2014/main" id="{B3E2C0DD-0AD5-F5E3-51C5-306BE52FF46F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3163;p169">
                <a:extLst>
                  <a:ext uri="{FF2B5EF4-FFF2-40B4-BE49-F238E27FC236}">
                    <a16:creationId xmlns:a16="http://schemas.microsoft.com/office/drawing/2014/main" id="{14C11ACF-32C5-DF02-002F-4FE00791CA3C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3164;p169">
                <a:extLst>
                  <a:ext uri="{FF2B5EF4-FFF2-40B4-BE49-F238E27FC236}">
                    <a16:creationId xmlns:a16="http://schemas.microsoft.com/office/drawing/2014/main" id="{34DF9ABB-92F3-235E-F99A-1C78C7887389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3165;p169">
                <a:extLst>
                  <a:ext uri="{FF2B5EF4-FFF2-40B4-BE49-F238E27FC236}">
                    <a16:creationId xmlns:a16="http://schemas.microsoft.com/office/drawing/2014/main" id="{3067257C-147C-3C3A-8495-259C0044D6C8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3166;p169">
                <a:extLst>
                  <a:ext uri="{FF2B5EF4-FFF2-40B4-BE49-F238E27FC236}">
                    <a16:creationId xmlns:a16="http://schemas.microsoft.com/office/drawing/2014/main" id="{BD4249C5-BF8E-E02F-F9D5-4E15F5950D4E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3167;p169">
                <a:extLst>
                  <a:ext uri="{FF2B5EF4-FFF2-40B4-BE49-F238E27FC236}">
                    <a16:creationId xmlns:a16="http://schemas.microsoft.com/office/drawing/2014/main" id="{925DFC11-EE59-F0AA-5AA3-490F8189C465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3168;p169">
                <a:extLst>
                  <a:ext uri="{FF2B5EF4-FFF2-40B4-BE49-F238E27FC236}">
                    <a16:creationId xmlns:a16="http://schemas.microsoft.com/office/drawing/2014/main" id="{55DD5B74-EFB5-DB47-B2FE-72A0EB0FB231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224152C-2599-25D5-F6AE-C99FF6F193D8}"/>
                </a:ext>
              </a:extLst>
            </p:cNvPr>
            <p:cNvGrpSpPr/>
            <p:nvPr/>
          </p:nvGrpSpPr>
          <p:grpSpPr>
            <a:xfrm>
              <a:off x="-2" y="235940"/>
              <a:ext cx="6400802" cy="463601"/>
              <a:chOff x="-2" y="121608"/>
              <a:chExt cx="7979362" cy="577934"/>
            </a:xfrm>
          </p:grpSpPr>
          <p:sp>
            <p:nvSpPr>
              <p:cNvPr id="6" name="Pentagon 131">
                <a:extLst>
                  <a:ext uri="{FF2B5EF4-FFF2-40B4-BE49-F238E27FC236}">
                    <a16:creationId xmlns:a16="http://schemas.microsoft.com/office/drawing/2014/main" id="{D5AFDFD1-EE1A-BDAB-7AD1-AA2D3F16AC2E}"/>
                  </a:ext>
                </a:extLst>
              </p:cNvPr>
              <p:cNvSpPr/>
              <p:nvPr/>
            </p:nvSpPr>
            <p:spPr>
              <a:xfrm>
                <a:off x="-2" y="123478"/>
                <a:ext cx="7124430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F2ED4F2-40F9-A5A8-6183-769D11862D1F}"/>
                  </a:ext>
                </a:extLst>
              </p:cNvPr>
              <p:cNvSpPr/>
              <p:nvPr/>
            </p:nvSpPr>
            <p:spPr>
              <a:xfrm>
                <a:off x="311149" y="121608"/>
                <a:ext cx="7668211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3.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Aspek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–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Aspek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Seorang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Technopreneur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1D024C02-423E-ED53-A7D2-B39785AC55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4" r="4564"/>
          <a:stretch/>
        </p:blipFill>
        <p:spPr>
          <a:xfrm>
            <a:off x="5029200" y="1371120"/>
            <a:ext cx="4809238" cy="3529981"/>
          </a:xfrm>
          <a:custGeom>
            <a:avLst/>
            <a:gdLst>
              <a:gd name="connsiteX0" fmla="*/ 809175 w 4809238"/>
              <a:gd name="connsiteY0" fmla="*/ 11496 h 3529981"/>
              <a:gd name="connsiteX1" fmla="*/ 3056300 w 4809238"/>
              <a:gd name="connsiteY1" fmla="*/ 11496 h 3529981"/>
              <a:gd name="connsiteX2" fmla="*/ 3988056 w 4809238"/>
              <a:gd name="connsiteY2" fmla="*/ 3529981 h 3529981"/>
              <a:gd name="connsiteX3" fmla="*/ 1740931 w 4809238"/>
              <a:gd name="connsiteY3" fmla="*/ 3529981 h 3529981"/>
              <a:gd name="connsiteX4" fmla="*/ 0 w 4809238"/>
              <a:gd name="connsiteY4" fmla="*/ 1 h 3529981"/>
              <a:gd name="connsiteX5" fmla="*/ 642938 w 4809238"/>
              <a:gd name="connsiteY5" fmla="*/ 1 h 3529981"/>
              <a:gd name="connsiteX6" fmla="*/ 1567038 w 4809238"/>
              <a:gd name="connsiteY6" fmla="*/ 3529981 h 3529981"/>
              <a:gd name="connsiteX7" fmla="*/ 924100 w 4809238"/>
              <a:gd name="connsiteY7" fmla="*/ 3529981 h 3529981"/>
              <a:gd name="connsiteX8" fmla="*/ 3242200 w 4809238"/>
              <a:gd name="connsiteY8" fmla="*/ 0 h 3529981"/>
              <a:gd name="connsiteX9" fmla="*/ 3885138 w 4809238"/>
              <a:gd name="connsiteY9" fmla="*/ 0 h 3529981"/>
              <a:gd name="connsiteX10" fmla="*/ 4809238 w 4809238"/>
              <a:gd name="connsiteY10" fmla="*/ 3529981 h 3529981"/>
              <a:gd name="connsiteX11" fmla="*/ 4166300 w 4809238"/>
              <a:gd name="connsiteY11" fmla="*/ 3529981 h 3529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09238" h="3529981">
                <a:moveTo>
                  <a:pt x="809175" y="11496"/>
                </a:moveTo>
                <a:lnTo>
                  <a:pt x="3056300" y="11496"/>
                </a:lnTo>
                <a:lnTo>
                  <a:pt x="3988056" y="3529981"/>
                </a:lnTo>
                <a:lnTo>
                  <a:pt x="1740931" y="3529981"/>
                </a:lnTo>
                <a:close/>
                <a:moveTo>
                  <a:pt x="0" y="1"/>
                </a:moveTo>
                <a:lnTo>
                  <a:pt x="642938" y="1"/>
                </a:lnTo>
                <a:lnTo>
                  <a:pt x="1567038" y="3529981"/>
                </a:lnTo>
                <a:lnTo>
                  <a:pt x="924100" y="3529981"/>
                </a:lnTo>
                <a:close/>
                <a:moveTo>
                  <a:pt x="3242200" y="0"/>
                </a:moveTo>
                <a:lnTo>
                  <a:pt x="3885138" y="0"/>
                </a:lnTo>
                <a:lnTo>
                  <a:pt x="4809238" y="3529981"/>
                </a:lnTo>
                <a:lnTo>
                  <a:pt x="4166300" y="3529981"/>
                </a:ln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40C617B-60AE-0CDE-E5F7-14E80641D8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25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57200" y="1325392"/>
            <a:ext cx="4953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b="1" dirty="0"/>
              <a:t>b. Meningkatkan kemampuan dalam </a:t>
            </a:r>
          </a:p>
          <a:p>
            <a:r>
              <a:rPr lang="fi-FI" b="1" dirty="0"/>
              <a:t>memecahkan masalah</a:t>
            </a:r>
          </a:p>
          <a:p>
            <a:endParaRPr lang="en-US" b="1" dirty="0"/>
          </a:p>
          <a:p>
            <a:r>
              <a:rPr lang="en-US" dirty="0" err="1"/>
              <a:t>Kesabaran</a:t>
            </a:r>
            <a:r>
              <a:rPr lang="en-US" dirty="0"/>
              <a:t> dan rasa </a:t>
            </a:r>
            <a:r>
              <a:rPr lang="en-US" dirty="0" err="1"/>
              <a:t>percaya</a:t>
            </a:r>
            <a:r>
              <a:rPr lang="en-US" dirty="0"/>
              <a:t> </a:t>
            </a:r>
            <a:r>
              <a:rPr lang="en-US" dirty="0" err="1"/>
              <a:t>diri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menuntun</a:t>
            </a:r>
            <a:r>
              <a:rPr lang="en-US" dirty="0"/>
              <a:t> Anda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memecahkan</a:t>
            </a:r>
            <a:r>
              <a:rPr lang="en-US" dirty="0"/>
              <a:t> </a:t>
            </a:r>
            <a:r>
              <a:rPr lang="en-US" dirty="0" err="1"/>
              <a:t>permasalahan</a:t>
            </a:r>
            <a:r>
              <a:rPr lang="en-US" dirty="0"/>
              <a:t> </a:t>
            </a:r>
            <a:r>
              <a:rPr lang="en-US" dirty="0" err="1"/>
              <a:t>setelah</a:t>
            </a:r>
            <a:r>
              <a:rPr lang="en-US" dirty="0"/>
              <a:t> </a:t>
            </a:r>
            <a:r>
              <a:rPr lang="en-US" dirty="0" err="1"/>
              <a:t>penyebab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teridentifikasi</a:t>
            </a:r>
            <a:r>
              <a:rPr lang="en-US" dirty="0"/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05C2CD-7823-4493-1FC1-C6BDB6294D0B}"/>
              </a:ext>
            </a:extLst>
          </p:cNvPr>
          <p:cNvSpPr txBox="1"/>
          <p:nvPr/>
        </p:nvSpPr>
        <p:spPr>
          <a:xfrm>
            <a:off x="3758468" y="4428433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D1AA896-DCC4-0DA5-D595-71B3BD00AA15}"/>
              </a:ext>
            </a:extLst>
          </p:cNvPr>
          <p:cNvGrpSpPr/>
          <p:nvPr/>
        </p:nvGrpSpPr>
        <p:grpSpPr>
          <a:xfrm>
            <a:off x="-2" y="235940"/>
            <a:ext cx="6400802" cy="603142"/>
            <a:chOff x="-2" y="235940"/>
            <a:chExt cx="6400802" cy="603142"/>
          </a:xfrm>
        </p:grpSpPr>
        <p:grpSp>
          <p:nvGrpSpPr>
            <p:cNvPr id="4" name="Google Shape;3158;p169">
              <a:extLst>
                <a:ext uri="{FF2B5EF4-FFF2-40B4-BE49-F238E27FC236}">
                  <a16:creationId xmlns:a16="http://schemas.microsoft.com/office/drawing/2014/main" id="{367921BD-ED0A-6306-1B49-E6904BD60992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11" name="Google Shape;3159;p169">
                <a:extLst>
                  <a:ext uri="{FF2B5EF4-FFF2-40B4-BE49-F238E27FC236}">
                    <a16:creationId xmlns:a16="http://schemas.microsoft.com/office/drawing/2014/main" id="{209B35F5-FBA0-7D0C-63ED-AB1A32DEBD79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3160;p169">
                <a:extLst>
                  <a:ext uri="{FF2B5EF4-FFF2-40B4-BE49-F238E27FC236}">
                    <a16:creationId xmlns:a16="http://schemas.microsoft.com/office/drawing/2014/main" id="{4449784F-F68F-2D4C-1978-8A9A4AB9D44D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3161;p169">
                <a:extLst>
                  <a:ext uri="{FF2B5EF4-FFF2-40B4-BE49-F238E27FC236}">
                    <a16:creationId xmlns:a16="http://schemas.microsoft.com/office/drawing/2014/main" id="{3662D632-7066-D447-5D8B-49C781BB2522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3162;p169">
                <a:extLst>
                  <a:ext uri="{FF2B5EF4-FFF2-40B4-BE49-F238E27FC236}">
                    <a16:creationId xmlns:a16="http://schemas.microsoft.com/office/drawing/2014/main" id="{B3E2C0DD-0AD5-F5E3-51C5-306BE52FF46F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3163;p169">
                <a:extLst>
                  <a:ext uri="{FF2B5EF4-FFF2-40B4-BE49-F238E27FC236}">
                    <a16:creationId xmlns:a16="http://schemas.microsoft.com/office/drawing/2014/main" id="{14C11ACF-32C5-DF02-002F-4FE00791CA3C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3164;p169">
                <a:extLst>
                  <a:ext uri="{FF2B5EF4-FFF2-40B4-BE49-F238E27FC236}">
                    <a16:creationId xmlns:a16="http://schemas.microsoft.com/office/drawing/2014/main" id="{34DF9ABB-92F3-235E-F99A-1C78C7887389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3165;p169">
                <a:extLst>
                  <a:ext uri="{FF2B5EF4-FFF2-40B4-BE49-F238E27FC236}">
                    <a16:creationId xmlns:a16="http://schemas.microsoft.com/office/drawing/2014/main" id="{3067257C-147C-3C3A-8495-259C0044D6C8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3166;p169">
                <a:extLst>
                  <a:ext uri="{FF2B5EF4-FFF2-40B4-BE49-F238E27FC236}">
                    <a16:creationId xmlns:a16="http://schemas.microsoft.com/office/drawing/2014/main" id="{BD4249C5-BF8E-E02F-F9D5-4E15F5950D4E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3167;p169">
                <a:extLst>
                  <a:ext uri="{FF2B5EF4-FFF2-40B4-BE49-F238E27FC236}">
                    <a16:creationId xmlns:a16="http://schemas.microsoft.com/office/drawing/2014/main" id="{925DFC11-EE59-F0AA-5AA3-490F8189C465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3168;p169">
                <a:extLst>
                  <a:ext uri="{FF2B5EF4-FFF2-40B4-BE49-F238E27FC236}">
                    <a16:creationId xmlns:a16="http://schemas.microsoft.com/office/drawing/2014/main" id="{55DD5B74-EFB5-DB47-B2FE-72A0EB0FB231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224152C-2599-25D5-F6AE-C99FF6F193D8}"/>
                </a:ext>
              </a:extLst>
            </p:cNvPr>
            <p:cNvGrpSpPr/>
            <p:nvPr/>
          </p:nvGrpSpPr>
          <p:grpSpPr>
            <a:xfrm>
              <a:off x="-2" y="235940"/>
              <a:ext cx="6400802" cy="463601"/>
              <a:chOff x="-2" y="121608"/>
              <a:chExt cx="7979362" cy="577934"/>
            </a:xfrm>
          </p:grpSpPr>
          <p:sp>
            <p:nvSpPr>
              <p:cNvPr id="6" name="Pentagon 131">
                <a:extLst>
                  <a:ext uri="{FF2B5EF4-FFF2-40B4-BE49-F238E27FC236}">
                    <a16:creationId xmlns:a16="http://schemas.microsoft.com/office/drawing/2014/main" id="{D5AFDFD1-EE1A-BDAB-7AD1-AA2D3F16AC2E}"/>
                  </a:ext>
                </a:extLst>
              </p:cNvPr>
              <p:cNvSpPr/>
              <p:nvPr/>
            </p:nvSpPr>
            <p:spPr>
              <a:xfrm>
                <a:off x="-2" y="123478"/>
                <a:ext cx="7124430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F2ED4F2-40F9-A5A8-6183-769D11862D1F}"/>
                  </a:ext>
                </a:extLst>
              </p:cNvPr>
              <p:cNvSpPr/>
              <p:nvPr/>
            </p:nvSpPr>
            <p:spPr>
              <a:xfrm>
                <a:off x="311149" y="121608"/>
                <a:ext cx="7668211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3.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Aspek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–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Aspek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Seorang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Technopreneur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1D024C02-423E-ED53-A7D2-B39785AC55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9" r="4599"/>
          <a:stretch/>
        </p:blipFill>
        <p:spPr>
          <a:xfrm>
            <a:off x="5029200" y="1371120"/>
            <a:ext cx="4809238" cy="3529981"/>
          </a:xfrm>
          <a:custGeom>
            <a:avLst/>
            <a:gdLst>
              <a:gd name="connsiteX0" fmla="*/ 809175 w 4809238"/>
              <a:gd name="connsiteY0" fmla="*/ 11496 h 3529981"/>
              <a:gd name="connsiteX1" fmla="*/ 3056300 w 4809238"/>
              <a:gd name="connsiteY1" fmla="*/ 11496 h 3529981"/>
              <a:gd name="connsiteX2" fmla="*/ 3988056 w 4809238"/>
              <a:gd name="connsiteY2" fmla="*/ 3529981 h 3529981"/>
              <a:gd name="connsiteX3" fmla="*/ 1740931 w 4809238"/>
              <a:gd name="connsiteY3" fmla="*/ 3529981 h 3529981"/>
              <a:gd name="connsiteX4" fmla="*/ 0 w 4809238"/>
              <a:gd name="connsiteY4" fmla="*/ 1 h 3529981"/>
              <a:gd name="connsiteX5" fmla="*/ 642938 w 4809238"/>
              <a:gd name="connsiteY5" fmla="*/ 1 h 3529981"/>
              <a:gd name="connsiteX6" fmla="*/ 1567038 w 4809238"/>
              <a:gd name="connsiteY6" fmla="*/ 3529981 h 3529981"/>
              <a:gd name="connsiteX7" fmla="*/ 924100 w 4809238"/>
              <a:gd name="connsiteY7" fmla="*/ 3529981 h 3529981"/>
              <a:gd name="connsiteX8" fmla="*/ 3242200 w 4809238"/>
              <a:gd name="connsiteY8" fmla="*/ 0 h 3529981"/>
              <a:gd name="connsiteX9" fmla="*/ 3885138 w 4809238"/>
              <a:gd name="connsiteY9" fmla="*/ 0 h 3529981"/>
              <a:gd name="connsiteX10" fmla="*/ 4809238 w 4809238"/>
              <a:gd name="connsiteY10" fmla="*/ 3529981 h 3529981"/>
              <a:gd name="connsiteX11" fmla="*/ 4166300 w 4809238"/>
              <a:gd name="connsiteY11" fmla="*/ 3529981 h 3529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09238" h="3529981">
                <a:moveTo>
                  <a:pt x="809175" y="11496"/>
                </a:moveTo>
                <a:lnTo>
                  <a:pt x="3056300" y="11496"/>
                </a:lnTo>
                <a:lnTo>
                  <a:pt x="3988056" y="3529981"/>
                </a:lnTo>
                <a:lnTo>
                  <a:pt x="1740931" y="3529981"/>
                </a:lnTo>
                <a:close/>
                <a:moveTo>
                  <a:pt x="0" y="1"/>
                </a:moveTo>
                <a:lnTo>
                  <a:pt x="642938" y="1"/>
                </a:lnTo>
                <a:lnTo>
                  <a:pt x="1567038" y="3529981"/>
                </a:lnTo>
                <a:lnTo>
                  <a:pt x="924100" y="3529981"/>
                </a:lnTo>
                <a:close/>
                <a:moveTo>
                  <a:pt x="3242200" y="0"/>
                </a:moveTo>
                <a:lnTo>
                  <a:pt x="3885138" y="0"/>
                </a:lnTo>
                <a:lnTo>
                  <a:pt x="4809238" y="3529981"/>
                </a:lnTo>
                <a:lnTo>
                  <a:pt x="4166300" y="3529981"/>
                </a:ln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40C617B-60AE-0CDE-E5F7-14E80641D8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153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57200" y="1325392"/>
            <a:ext cx="4495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c. </a:t>
            </a:r>
            <a:r>
              <a:rPr lang="en-US" b="1" dirty="0" err="1"/>
              <a:t>Meningkatkan</a:t>
            </a:r>
            <a:r>
              <a:rPr lang="en-US" b="1" dirty="0"/>
              <a:t> </a:t>
            </a:r>
            <a:r>
              <a:rPr lang="en-US" b="1" dirty="0" err="1"/>
              <a:t>kemampuan</a:t>
            </a:r>
            <a:r>
              <a:rPr lang="en-US" b="1" dirty="0"/>
              <a:t> </a:t>
            </a:r>
            <a:r>
              <a:rPr lang="en-US" b="1" dirty="0" err="1"/>
              <a:t>dalam</a:t>
            </a:r>
            <a:r>
              <a:rPr lang="en-US" b="1" dirty="0"/>
              <a:t> </a:t>
            </a:r>
            <a:r>
              <a:rPr lang="en-US" b="1" dirty="0" err="1"/>
              <a:t>menentukan</a:t>
            </a:r>
            <a:r>
              <a:rPr lang="en-US" b="1" dirty="0"/>
              <a:t> strategi </a:t>
            </a:r>
          </a:p>
          <a:p>
            <a:endParaRPr lang="en-US" b="1" dirty="0"/>
          </a:p>
          <a:p>
            <a:r>
              <a:rPr lang="en-US" dirty="0"/>
              <a:t>Technopreneur yang </a:t>
            </a:r>
            <a:r>
              <a:rPr lang="en-US" dirty="0" err="1"/>
              <a:t>andal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mampu</a:t>
            </a:r>
            <a:r>
              <a:rPr lang="en-US" dirty="0"/>
              <a:t> </a:t>
            </a:r>
            <a:r>
              <a:rPr lang="en-US" dirty="0" err="1"/>
              <a:t>mempertimbangkan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dirty="0" err="1"/>
              <a:t>hal</a:t>
            </a:r>
            <a:r>
              <a:rPr lang="en-US" dirty="0"/>
              <a:t> </a:t>
            </a:r>
            <a:r>
              <a:rPr lang="en-US" dirty="0" err="1"/>
              <a:t>termasuk</a:t>
            </a:r>
            <a:r>
              <a:rPr lang="en-US" dirty="0"/>
              <a:t> </a:t>
            </a:r>
            <a:r>
              <a:rPr lang="en-US" dirty="0" err="1"/>
              <a:t>menghitung</a:t>
            </a:r>
            <a:r>
              <a:rPr lang="en-US" dirty="0"/>
              <a:t> </a:t>
            </a:r>
            <a:r>
              <a:rPr lang="en-US" dirty="0" err="1"/>
              <a:t>risiko</a:t>
            </a:r>
            <a:r>
              <a:rPr lang="en-US" dirty="0"/>
              <a:t>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dihadapi</a:t>
            </a:r>
            <a:r>
              <a:rPr lang="en-US" dirty="0"/>
              <a:t>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05C2CD-7823-4493-1FC1-C6BDB6294D0B}"/>
              </a:ext>
            </a:extLst>
          </p:cNvPr>
          <p:cNvSpPr txBox="1"/>
          <p:nvPr/>
        </p:nvSpPr>
        <p:spPr>
          <a:xfrm>
            <a:off x="3769650" y="4428433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D1AA896-DCC4-0DA5-D595-71B3BD00AA15}"/>
              </a:ext>
            </a:extLst>
          </p:cNvPr>
          <p:cNvGrpSpPr/>
          <p:nvPr/>
        </p:nvGrpSpPr>
        <p:grpSpPr>
          <a:xfrm>
            <a:off x="-2" y="235940"/>
            <a:ext cx="6400802" cy="603142"/>
            <a:chOff x="-2" y="235940"/>
            <a:chExt cx="6400802" cy="603142"/>
          </a:xfrm>
        </p:grpSpPr>
        <p:grpSp>
          <p:nvGrpSpPr>
            <p:cNvPr id="4" name="Google Shape;3158;p169">
              <a:extLst>
                <a:ext uri="{FF2B5EF4-FFF2-40B4-BE49-F238E27FC236}">
                  <a16:creationId xmlns:a16="http://schemas.microsoft.com/office/drawing/2014/main" id="{367921BD-ED0A-6306-1B49-E6904BD60992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11" name="Google Shape;3159;p169">
                <a:extLst>
                  <a:ext uri="{FF2B5EF4-FFF2-40B4-BE49-F238E27FC236}">
                    <a16:creationId xmlns:a16="http://schemas.microsoft.com/office/drawing/2014/main" id="{209B35F5-FBA0-7D0C-63ED-AB1A32DEBD79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3160;p169">
                <a:extLst>
                  <a:ext uri="{FF2B5EF4-FFF2-40B4-BE49-F238E27FC236}">
                    <a16:creationId xmlns:a16="http://schemas.microsoft.com/office/drawing/2014/main" id="{4449784F-F68F-2D4C-1978-8A9A4AB9D44D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3161;p169">
                <a:extLst>
                  <a:ext uri="{FF2B5EF4-FFF2-40B4-BE49-F238E27FC236}">
                    <a16:creationId xmlns:a16="http://schemas.microsoft.com/office/drawing/2014/main" id="{3662D632-7066-D447-5D8B-49C781BB2522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3162;p169">
                <a:extLst>
                  <a:ext uri="{FF2B5EF4-FFF2-40B4-BE49-F238E27FC236}">
                    <a16:creationId xmlns:a16="http://schemas.microsoft.com/office/drawing/2014/main" id="{B3E2C0DD-0AD5-F5E3-51C5-306BE52FF46F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3163;p169">
                <a:extLst>
                  <a:ext uri="{FF2B5EF4-FFF2-40B4-BE49-F238E27FC236}">
                    <a16:creationId xmlns:a16="http://schemas.microsoft.com/office/drawing/2014/main" id="{14C11ACF-32C5-DF02-002F-4FE00791CA3C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3164;p169">
                <a:extLst>
                  <a:ext uri="{FF2B5EF4-FFF2-40B4-BE49-F238E27FC236}">
                    <a16:creationId xmlns:a16="http://schemas.microsoft.com/office/drawing/2014/main" id="{34DF9ABB-92F3-235E-F99A-1C78C7887389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3165;p169">
                <a:extLst>
                  <a:ext uri="{FF2B5EF4-FFF2-40B4-BE49-F238E27FC236}">
                    <a16:creationId xmlns:a16="http://schemas.microsoft.com/office/drawing/2014/main" id="{3067257C-147C-3C3A-8495-259C0044D6C8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3166;p169">
                <a:extLst>
                  <a:ext uri="{FF2B5EF4-FFF2-40B4-BE49-F238E27FC236}">
                    <a16:creationId xmlns:a16="http://schemas.microsoft.com/office/drawing/2014/main" id="{BD4249C5-BF8E-E02F-F9D5-4E15F5950D4E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3167;p169">
                <a:extLst>
                  <a:ext uri="{FF2B5EF4-FFF2-40B4-BE49-F238E27FC236}">
                    <a16:creationId xmlns:a16="http://schemas.microsoft.com/office/drawing/2014/main" id="{925DFC11-EE59-F0AA-5AA3-490F8189C465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3168;p169">
                <a:extLst>
                  <a:ext uri="{FF2B5EF4-FFF2-40B4-BE49-F238E27FC236}">
                    <a16:creationId xmlns:a16="http://schemas.microsoft.com/office/drawing/2014/main" id="{55DD5B74-EFB5-DB47-B2FE-72A0EB0FB231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224152C-2599-25D5-F6AE-C99FF6F193D8}"/>
                </a:ext>
              </a:extLst>
            </p:cNvPr>
            <p:cNvGrpSpPr/>
            <p:nvPr/>
          </p:nvGrpSpPr>
          <p:grpSpPr>
            <a:xfrm>
              <a:off x="-2" y="235940"/>
              <a:ext cx="6400802" cy="463601"/>
              <a:chOff x="-2" y="121608"/>
              <a:chExt cx="7979362" cy="577934"/>
            </a:xfrm>
          </p:grpSpPr>
          <p:sp>
            <p:nvSpPr>
              <p:cNvPr id="6" name="Pentagon 131">
                <a:extLst>
                  <a:ext uri="{FF2B5EF4-FFF2-40B4-BE49-F238E27FC236}">
                    <a16:creationId xmlns:a16="http://schemas.microsoft.com/office/drawing/2014/main" id="{D5AFDFD1-EE1A-BDAB-7AD1-AA2D3F16AC2E}"/>
                  </a:ext>
                </a:extLst>
              </p:cNvPr>
              <p:cNvSpPr/>
              <p:nvPr/>
            </p:nvSpPr>
            <p:spPr>
              <a:xfrm>
                <a:off x="-2" y="123478"/>
                <a:ext cx="7124430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F2ED4F2-40F9-A5A8-6183-769D11862D1F}"/>
                  </a:ext>
                </a:extLst>
              </p:cNvPr>
              <p:cNvSpPr/>
              <p:nvPr/>
            </p:nvSpPr>
            <p:spPr>
              <a:xfrm>
                <a:off x="311149" y="121608"/>
                <a:ext cx="7668211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3.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Aspek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–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Aspek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Seorang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Technopreneur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1D024C02-423E-ED53-A7D2-B39785AC55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" r="4630"/>
          <a:stretch/>
        </p:blipFill>
        <p:spPr>
          <a:xfrm>
            <a:off x="5029200" y="1371120"/>
            <a:ext cx="4809238" cy="3529981"/>
          </a:xfrm>
          <a:custGeom>
            <a:avLst/>
            <a:gdLst>
              <a:gd name="connsiteX0" fmla="*/ 809175 w 4809238"/>
              <a:gd name="connsiteY0" fmla="*/ 11496 h 3529981"/>
              <a:gd name="connsiteX1" fmla="*/ 3056300 w 4809238"/>
              <a:gd name="connsiteY1" fmla="*/ 11496 h 3529981"/>
              <a:gd name="connsiteX2" fmla="*/ 3988056 w 4809238"/>
              <a:gd name="connsiteY2" fmla="*/ 3529981 h 3529981"/>
              <a:gd name="connsiteX3" fmla="*/ 1740931 w 4809238"/>
              <a:gd name="connsiteY3" fmla="*/ 3529981 h 3529981"/>
              <a:gd name="connsiteX4" fmla="*/ 0 w 4809238"/>
              <a:gd name="connsiteY4" fmla="*/ 1 h 3529981"/>
              <a:gd name="connsiteX5" fmla="*/ 642938 w 4809238"/>
              <a:gd name="connsiteY5" fmla="*/ 1 h 3529981"/>
              <a:gd name="connsiteX6" fmla="*/ 1567038 w 4809238"/>
              <a:gd name="connsiteY6" fmla="*/ 3529981 h 3529981"/>
              <a:gd name="connsiteX7" fmla="*/ 924100 w 4809238"/>
              <a:gd name="connsiteY7" fmla="*/ 3529981 h 3529981"/>
              <a:gd name="connsiteX8" fmla="*/ 3242200 w 4809238"/>
              <a:gd name="connsiteY8" fmla="*/ 0 h 3529981"/>
              <a:gd name="connsiteX9" fmla="*/ 3885138 w 4809238"/>
              <a:gd name="connsiteY9" fmla="*/ 0 h 3529981"/>
              <a:gd name="connsiteX10" fmla="*/ 4809238 w 4809238"/>
              <a:gd name="connsiteY10" fmla="*/ 3529981 h 3529981"/>
              <a:gd name="connsiteX11" fmla="*/ 4166300 w 4809238"/>
              <a:gd name="connsiteY11" fmla="*/ 3529981 h 3529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09238" h="3529981">
                <a:moveTo>
                  <a:pt x="809175" y="11496"/>
                </a:moveTo>
                <a:lnTo>
                  <a:pt x="3056300" y="11496"/>
                </a:lnTo>
                <a:lnTo>
                  <a:pt x="3988056" y="3529981"/>
                </a:lnTo>
                <a:lnTo>
                  <a:pt x="1740931" y="3529981"/>
                </a:lnTo>
                <a:close/>
                <a:moveTo>
                  <a:pt x="0" y="1"/>
                </a:moveTo>
                <a:lnTo>
                  <a:pt x="642938" y="1"/>
                </a:lnTo>
                <a:lnTo>
                  <a:pt x="1567038" y="3529981"/>
                </a:lnTo>
                <a:lnTo>
                  <a:pt x="924100" y="3529981"/>
                </a:lnTo>
                <a:close/>
                <a:moveTo>
                  <a:pt x="3242200" y="0"/>
                </a:moveTo>
                <a:lnTo>
                  <a:pt x="3885138" y="0"/>
                </a:lnTo>
                <a:lnTo>
                  <a:pt x="4809238" y="3529981"/>
                </a:lnTo>
                <a:lnTo>
                  <a:pt x="4166300" y="3529981"/>
                </a:ln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40C617B-60AE-0CDE-E5F7-14E80641D8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78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235940"/>
            <a:ext cx="5848865" cy="603142"/>
            <a:chOff x="0" y="235940"/>
            <a:chExt cx="5848865" cy="603142"/>
          </a:xfrm>
        </p:grpSpPr>
        <p:grpSp>
          <p:nvGrpSpPr>
            <p:cNvPr id="2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3303" y="774379"/>
              <a:ext cx="954751" cy="64703"/>
              <a:chOff x="2715950" y="1810250"/>
              <a:chExt cx="540225" cy="34025"/>
            </a:xfrm>
          </p:grpSpPr>
          <p:sp>
            <p:nvSpPr>
              <p:cNvPr id="34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166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09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52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496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39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384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27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2699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14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59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0" y="235940"/>
              <a:ext cx="5848865" cy="463601"/>
              <a:chOff x="0" y="121608"/>
              <a:chExt cx="7291307" cy="577934"/>
            </a:xfrm>
          </p:grpSpPr>
          <p:sp>
            <p:nvSpPr>
              <p:cNvPr id="32" name="Pentagon 31"/>
              <p:cNvSpPr/>
              <p:nvPr/>
            </p:nvSpPr>
            <p:spPr>
              <a:xfrm>
                <a:off x="0" y="123478"/>
                <a:ext cx="6269499" cy="576064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311149" y="121608"/>
                <a:ext cx="698015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4. Peran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Tujuan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Technopreneur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4" name="Group 43"/>
          <p:cNvGrpSpPr/>
          <p:nvPr/>
        </p:nvGrpSpPr>
        <p:grpSpPr>
          <a:xfrm>
            <a:off x="260611" y="945343"/>
            <a:ext cx="2651367" cy="369332"/>
            <a:chOff x="-113390" y="855565"/>
            <a:chExt cx="2651367" cy="369332"/>
          </a:xfrm>
        </p:grpSpPr>
        <p:sp>
          <p:nvSpPr>
            <p:cNvPr id="45" name="Rectangle 44"/>
            <p:cNvSpPr/>
            <p:nvPr/>
          </p:nvSpPr>
          <p:spPr>
            <a:xfrm>
              <a:off x="-113390" y="855565"/>
              <a:ext cx="265136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err="1"/>
                <a:t>Trilogi</a:t>
              </a:r>
              <a:r>
                <a:rPr lang="en-US" b="1" dirty="0"/>
                <a:t> </a:t>
              </a:r>
              <a:r>
                <a:rPr lang="en-US" b="1" dirty="0" err="1"/>
                <a:t>Technopreneurship</a:t>
              </a:r>
              <a:endParaRPr lang="id-ID" b="1" dirty="0"/>
            </a:p>
          </p:txBody>
        </p:sp>
        <p:cxnSp>
          <p:nvCxnSpPr>
            <p:cNvPr id="46" name="Straight Connector 45"/>
            <p:cNvCxnSpPr>
              <a:cxnSpLocks/>
            </p:cNvCxnSpPr>
            <p:nvPr/>
          </p:nvCxnSpPr>
          <p:spPr>
            <a:xfrm>
              <a:off x="-69201" y="1224897"/>
              <a:ext cx="25146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7" name="Picture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36F0805-4AC8-2BE3-0AAF-8E24357E69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047750"/>
            <a:ext cx="3161469" cy="277220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686FA9F-DE91-24E2-5441-2C13E98DE44A}"/>
              </a:ext>
            </a:extLst>
          </p:cNvPr>
          <p:cNvSpPr/>
          <p:nvPr/>
        </p:nvSpPr>
        <p:spPr>
          <a:xfrm>
            <a:off x="304800" y="1539889"/>
            <a:ext cx="4495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Technician</a:t>
            </a:r>
          </a:p>
          <a:p>
            <a:pPr indent="285750"/>
            <a:r>
              <a:rPr lang="en-US" dirty="0" err="1"/>
              <a:t>Pekerja</a:t>
            </a:r>
            <a:r>
              <a:rPr lang="en-US" dirty="0"/>
              <a:t> yang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kemampuan</a:t>
            </a:r>
            <a:r>
              <a:rPr lang="en-US" dirty="0"/>
              <a:t> </a:t>
            </a:r>
            <a:r>
              <a:rPr lang="en-US" dirty="0" err="1"/>
              <a:t>dalam</a:t>
            </a:r>
            <a:endParaRPr lang="en-US" dirty="0"/>
          </a:p>
          <a:p>
            <a:pPr indent="285750"/>
            <a:r>
              <a:rPr lang="en-US" dirty="0" err="1"/>
              <a:t>memanfaatkan</a:t>
            </a:r>
            <a:r>
              <a:rPr lang="en-US" dirty="0"/>
              <a:t> </a:t>
            </a:r>
            <a:r>
              <a:rPr lang="en-US" dirty="0" err="1"/>
              <a:t>kemajuan</a:t>
            </a:r>
            <a:r>
              <a:rPr lang="en-US" dirty="0"/>
              <a:t> </a:t>
            </a:r>
            <a:r>
              <a:rPr lang="en-US" dirty="0" err="1"/>
              <a:t>teknologi</a:t>
            </a:r>
            <a:r>
              <a:rPr lang="en-US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err="1"/>
              <a:t>Enterpreneur</a:t>
            </a:r>
            <a:endParaRPr lang="en-US" b="1" dirty="0"/>
          </a:p>
          <a:p>
            <a:pPr marL="285750"/>
            <a:r>
              <a:rPr lang="en-US" dirty="0" err="1"/>
              <a:t>kemampuan</a:t>
            </a:r>
            <a:r>
              <a:rPr lang="en-US" dirty="0"/>
              <a:t> </a:t>
            </a:r>
            <a:r>
              <a:rPr lang="en-US" dirty="0" err="1"/>
              <a:t>seseorang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berwirausaha</a:t>
            </a:r>
            <a:r>
              <a:rPr lang="en-US" dirty="0"/>
              <a:t>.</a:t>
            </a: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Manager</a:t>
            </a:r>
          </a:p>
          <a:p>
            <a:pPr marL="285750"/>
            <a:r>
              <a:rPr lang="en-US" dirty="0" err="1"/>
              <a:t>Mengelola</a:t>
            </a:r>
            <a:r>
              <a:rPr lang="en-US" dirty="0"/>
              <a:t> </a:t>
            </a:r>
            <a:r>
              <a:rPr lang="en-US" dirty="0" err="1"/>
              <a:t>bisnis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menghubungkan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yang </a:t>
            </a:r>
            <a:r>
              <a:rPr lang="en-US" dirty="0" err="1"/>
              <a:t>dimiliki</a:t>
            </a:r>
            <a:r>
              <a:rPr lang="en-US" dirty="0"/>
              <a:t> dan </a:t>
            </a:r>
            <a:r>
              <a:rPr lang="en-US" dirty="0" err="1"/>
              <a:t>masyarakat</a:t>
            </a:r>
            <a:r>
              <a:rPr lang="en-US" dirty="0"/>
              <a:t> yang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konsumennya</a:t>
            </a:r>
            <a:r>
              <a:rPr lang="en-US" dirty="0"/>
              <a:t> (pasar)</a:t>
            </a:r>
          </a:p>
        </p:txBody>
      </p:sp>
    </p:spTree>
    <p:extLst>
      <p:ext uri="{BB962C8B-B14F-4D97-AF65-F5344CB8AC3E}">
        <p14:creationId xmlns:p14="http://schemas.microsoft.com/office/powerpoint/2010/main" val="391342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235940"/>
            <a:ext cx="5848865" cy="603142"/>
            <a:chOff x="0" y="235940"/>
            <a:chExt cx="5848865" cy="603142"/>
          </a:xfrm>
        </p:grpSpPr>
        <p:grpSp>
          <p:nvGrpSpPr>
            <p:cNvPr id="2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3303" y="774379"/>
              <a:ext cx="954751" cy="64703"/>
              <a:chOff x="2715950" y="1810250"/>
              <a:chExt cx="540225" cy="34025"/>
            </a:xfrm>
          </p:grpSpPr>
          <p:sp>
            <p:nvSpPr>
              <p:cNvPr id="34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166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09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52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496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39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384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27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2699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14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59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0" y="235940"/>
              <a:ext cx="5848865" cy="463601"/>
              <a:chOff x="0" y="121608"/>
              <a:chExt cx="7291307" cy="577934"/>
            </a:xfrm>
          </p:grpSpPr>
          <p:sp>
            <p:nvSpPr>
              <p:cNvPr id="32" name="Pentagon 31"/>
              <p:cNvSpPr/>
              <p:nvPr/>
            </p:nvSpPr>
            <p:spPr>
              <a:xfrm>
                <a:off x="0" y="123478"/>
                <a:ext cx="6269499" cy="576064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311149" y="121608"/>
                <a:ext cx="698015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4. Peran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Tujuan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Technopreneur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4" name="Group 43"/>
          <p:cNvGrpSpPr/>
          <p:nvPr/>
        </p:nvGrpSpPr>
        <p:grpSpPr>
          <a:xfrm>
            <a:off x="192687" y="945343"/>
            <a:ext cx="3336299" cy="369332"/>
            <a:chOff x="-455851" y="855565"/>
            <a:chExt cx="3336299" cy="369332"/>
          </a:xfrm>
        </p:grpSpPr>
        <p:sp>
          <p:nvSpPr>
            <p:cNvPr id="45" name="Rectangle 44"/>
            <p:cNvSpPr/>
            <p:nvPr/>
          </p:nvSpPr>
          <p:spPr>
            <a:xfrm>
              <a:off x="-455851" y="855565"/>
              <a:ext cx="33362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Peran dan </a:t>
              </a:r>
              <a:r>
                <a:rPr lang="en-US" b="1" dirty="0" err="1"/>
                <a:t>Tujuan</a:t>
              </a:r>
              <a:r>
                <a:rPr lang="en-US" b="1" dirty="0"/>
                <a:t> Technopreneur</a:t>
              </a:r>
              <a:endParaRPr lang="id-ID" b="1" dirty="0"/>
            </a:p>
          </p:txBody>
        </p:sp>
        <p:cxnSp>
          <p:nvCxnSpPr>
            <p:cNvPr id="46" name="Straight Connector 45"/>
            <p:cNvCxnSpPr>
              <a:cxnSpLocks/>
            </p:cNvCxnSpPr>
            <p:nvPr/>
          </p:nvCxnSpPr>
          <p:spPr>
            <a:xfrm>
              <a:off x="-343738" y="1224897"/>
              <a:ext cx="30480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6F2AFBA4-45C3-78AE-96DD-4E2E645355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0" t="7858" r="-11000" b="7858"/>
          <a:stretch/>
        </p:blipFill>
        <p:spPr>
          <a:xfrm>
            <a:off x="3910520" y="0"/>
            <a:ext cx="9144001" cy="5143500"/>
          </a:xfrm>
          <a:prstGeom prst="flowChartInputOutpu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686FA9F-DE91-24E2-5441-2C13E98DE44A}"/>
              </a:ext>
            </a:extLst>
          </p:cNvPr>
          <p:cNvSpPr/>
          <p:nvPr/>
        </p:nvSpPr>
        <p:spPr>
          <a:xfrm>
            <a:off x="179071" y="1569595"/>
            <a:ext cx="4495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Menciptakan</a:t>
            </a:r>
            <a:r>
              <a:rPr lang="en-US" dirty="0"/>
              <a:t> </a:t>
            </a:r>
            <a:r>
              <a:rPr lang="en-US" dirty="0" err="1"/>
              <a:t>lapangan</a:t>
            </a:r>
            <a:r>
              <a:rPr lang="en-US" dirty="0"/>
              <a:t> </a:t>
            </a:r>
            <a:r>
              <a:rPr lang="en-US" dirty="0" err="1"/>
              <a:t>pekerjaan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Memanfaatkan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local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Mengimplementasikan</a:t>
            </a:r>
            <a:r>
              <a:rPr lang="en-US" dirty="0"/>
              <a:t> </a:t>
            </a:r>
            <a:r>
              <a:rPr lang="en-US" dirty="0" err="1"/>
              <a:t>kemajuan</a:t>
            </a:r>
            <a:r>
              <a:rPr lang="en-US" dirty="0"/>
              <a:t> </a:t>
            </a:r>
            <a:r>
              <a:rPr lang="en-US" dirty="0" err="1"/>
              <a:t>teknologi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Memanfaatkan</a:t>
            </a:r>
            <a:r>
              <a:rPr lang="en-US" dirty="0"/>
              <a:t> modal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855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67" descr="A picture containing text, person, standing, electronics&#10;&#10;Description automatically generated">
            <a:extLst>
              <a:ext uri="{FF2B5EF4-FFF2-40B4-BE49-F238E27FC236}">
                <a16:creationId xmlns:a16="http://schemas.microsoft.com/office/drawing/2014/main" id="{64BF618E-B0B5-1FB7-817B-EF5309BBEB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4D71762-599C-913F-D55C-D14E63A82AE6}"/>
              </a:ext>
            </a:extLst>
          </p:cNvPr>
          <p:cNvGrpSpPr/>
          <p:nvPr/>
        </p:nvGrpSpPr>
        <p:grpSpPr>
          <a:xfrm>
            <a:off x="1487100" y="1420192"/>
            <a:ext cx="6169800" cy="2549336"/>
            <a:chOff x="1134104" y="1785432"/>
            <a:chExt cx="6169800" cy="2549336"/>
          </a:xfrm>
        </p:grpSpPr>
        <p:cxnSp>
          <p:nvCxnSpPr>
            <p:cNvPr id="3" name="Google Shape;1694;p145">
              <a:extLst>
                <a:ext uri="{FF2B5EF4-FFF2-40B4-BE49-F238E27FC236}">
                  <a16:creationId xmlns:a16="http://schemas.microsoft.com/office/drawing/2014/main" id="{BC34F531-704F-3980-B821-16ADAD6357E3}"/>
                </a:ext>
              </a:extLst>
            </p:cNvPr>
            <p:cNvCxnSpPr/>
            <p:nvPr/>
          </p:nvCxnSpPr>
          <p:spPr>
            <a:xfrm>
              <a:off x="1134104" y="3178647"/>
              <a:ext cx="6169800" cy="0"/>
            </a:xfrm>
            <a:prstGeom prst="straightConnector1">
              <a:avLst/>
            </a:prstGeom>
            <a:noFill/>
            <a:ln w="28575" cap="flat" cmpd="sng">
              <a:solidFill>
                <a:srgbClr val="5E7C9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D3F7924-1F7A-D075-760B-30F07BC788EB}"/>
                </a:ext>
              </a:extLst>
            </p:cNvPr>
            <p:cNvGrpSpPr/>
            <p:nvPr/>
          </p:nvGrpSpPr>
          <p:grpSpPr>
            <a:xfrm>
              <a:off x="1428560" y="1785432"/>
              <a:ext cx="1053967" cy="1383485"/>
              <a:chOff x="1575027" y="3026570"/>
              <a:chExt cx="1053967" cy="1383485"/>
            </a:xfrm>
          </p:grpSpPr>
          <p:cxnSp>
            <p:nvCxnSpPr>
              <p:cNvPr id="39" name="Google Shape;1677;p145">
                <a:extLst>
                  <a:ext uri="{FF2B5EF4-FFF2-40B4-BE49-F238E27FC236}">
                    <a16:creationId xmlns:a16="http://schemas.microsoft.com/office/drawing/2014/main" id="{0E82E8C6-6F43-0BAF-9AB1-277973A6524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02011" y="4229428"/>
                <a:ext cx="780" cy="180627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E7C9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40" name="Google Shape;1704;p145">
                <a:extLst>
                  <a:ext uri="{FF2B5EF4-FFF2-40B4-BE49-F238E27FC236}">
                    <a16:creationId xmlns:a16="http://schemas.microsoft.com/office/drawing/2014/main" id="{B2A45C75-6DCB-9BAA-C5F8-26E499F2E0CF}"/>
                  </a:ext>
                </a:extLst>
              </p:cNvPr>
              <p:cNvGrpSpPr/>
              <p:nvPr/>
            </p:nvGrpSpPr>
            <p:grpSpPr>
              <a:xfrm>
                <a:off x="1575027" y="3026570"/>
                <a:ext cx="1053967" cy="1218906"/>
                <a:chOff x="1830588" y="1925350"/>
                <a:chExt cx="1053967" cy="1218906"/>
              </a:xfrm>
              <a:gradFill flip="none" rotWithShape="1">
                <a:gsLst>
                  <a:gs pos="30000">
                    <a:srgbClr val="5E7C93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p:grpSpPr>
            <p:sp>
              <p:nvSpPr>
                <p:cNvPr id="41" name="Google Shape;1705;p145">
                  <a:extLst>
                    <a:ext uri="{FF2B5EF4-FFF2-40B4-BE49-F238E27FC236}">
                      <a16:creationId xmlns:a16="http://schemas.microsoft.com/office/drawing/2014/main" id="{DB9285EF-04F8-297A-F57C-705B6270393A}"/>
                    </a:ext>
                  </a:extLst>
                </p:cNvPr>
                <p:cNvSpPr/>
                <p:nvPr/>
              </p:nvSpPr>
              <p:spPr>
                <a:xfrm>
                  <a:off x="1830588" y="2230141"/>
                  <a:ext cx="80582" cy="609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5" h="27562" extrusionOk="0">
                      <a:moveTo>
                        <a:pt x="1" y="1"/>
                      </a:moveTo>
                      <a:lnTo>
                        <a:pt x="1" y="27561"/>
                      </a:lnTo>
                      <a:lnTo>
                        <a:pt x="3644" y="25448"/>
                      </a:lnTo>
                      <a:lnTo>
                        <a:pt x="3644" y="2128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" name="Google Shape;1706;p145">
                  <a:extLst>
                    <a:ext uri="{FF2B5EF4-FFF2-40B4-BE49-F238E27FC236}">
                      <a16:creationId xmlns:a16="http://schemas.microsoft.com/office/drawing/2014/main" id="{149E127B-2BBD-5639-83DB-7B390EC6539C}"/>
                    </a:ext>
                  </a:extLst>
                </p:cNvPr>
                <p:cNvSpPr/>
                <p:nvPr/>
              </p:nvSpPr>
              <p:spPr>
                <a:xfrm>
                  <a:off x="1830588" y="1925350"/>
                  <a:ext cx="527794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74" h="15916" extrusionOk="0">
                      <a:moveTo>
                        <a:pt x="23874" y="0"/>
                      </a:moveTo>
                      <a:lnTo>
                        <a:pt x="1" y="13788"/>
                      </a:lnTo>
                      <a:lnTo>
                        <a:pt x="3644" y="15915"/>
                      </a:lnTo>
                      <a:lnTo>
                        <a:pt x="23874" y="4183"/>
                      </a:lnTo>
                      <a:lnTo>
                        <a:pt x="23874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" name="Google Shape;1707;p145">
                  <a:extLst>
                    <a:ext uri="{FF2B5EF4-FFF2-40B4-BE49-F238E27FC236}">
                      <a16:creationId xmlns:a16="http://schemas.microsoft.com/office/drawing/2014/main" id="{DDFD5725-0DC2-0A8E-EB67-2633E9897BF3}"/>
                    </a:ext>
                  </a:extLst>
                </p:cNvPr>
                <p:cNvSpPr/>
                <p:nvPr/>
              </p:nvSpPr>
              <p:spPr>
                <a:xfrm>
                  <a:off x="2359656" y="2795289"/>
                  <a:ext cx="524898" cy="348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43" h="15785" extrusionOk="0">
                      <a:moveTo>
                        <a:pt x="20040" y="0"/>
                      </a:moveTo>
                      <a:lnTo>
                        <a:pt x="0" y="11602"/>
                      </a:lnTo>
                      <a:lnTo>
                        <a:pt x="0" y="15785"/>
                      </a:lnTo>
                      <a:lnTo>
                        <a:pt x="23742" y="2070"/>
                      </a:lnTo>
                      <a:lnTo>
                        <a:pt x="20040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" name="Google Shape;1708;p145">
                  <a:extLst>
                    <a:ext uri="{FF2B5EF4-FFF2-40B4-BE49-F238E27FC236}">
                      <a16:creationId xmlns:a16="http://schemas.microsoft.com/office/drawing/2014/main" id="{3205CA3A-4D8C-3411-B7FA-2613CF5FF91D}"/>
                    </a:ext>
                  </a:extLst>
                </p:cNvPr>
                <p:cNvSpPr/>
                <p:nvPr/>
              </p:nvSpPr>
              <p:spPr>
                <a:xfrm>
                  <a:off x="1830588" y="2792702"/>
                  <a:ext cx="529099" cy="351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33" h="15902" extrusionOk="0">
                      <a:moveTo>
                        <a:pt x="3644" y="1"/>
                      </a:moveTo>
                      <a:lnTo>
                        <a:pt x="1" y="2114"/>
                      </a:lnTo>
                      <a:lnTo>
                        <a:pt x="23932" y="15902"/>
                      </a:lnTo>
                      <a:lnTo>
                        <a:pt x="23932" y="11719"/>
                      </a:lnTo>
                      <a:lnTo>
                        <a:pt x="3644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1709;p145">
                  <a:extLst>
                    <a:ext uri="{FF2B5EF4-FFF2-40B4-BE49-F238E27FC236}">
                      <a16:creationId xmlns:a16="http://schemas.microsoft.com/office/drawing/2014/main" id="{2654A576-3C23-339C-F4A3-B6BA9983C4DF}"/>
                    </a:ext>
                  </a:extLst>
                </p:cNvPr>
                <p:cNvSpPr/>
                <p:nvPr/>
              </p:nvSpPr>
              <p:spPr>
                <a:xfrm>
                  <a:off x="2358352" y="1925350"/>
                  <a:ext cx="526203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02" h="15916" extrusionOk="0">
                      <a:moveTo>
                        <a:pt x="1" y="0"/>
                      </a:moveTo>
                      <a:lnTo>
                        <a:pt x="1" y="4183"/>
                      </a:lnTo>
                      <a:lnTo>
                        <a:pt x="20158" y="15915"/>
                      </a:lnTo>
                      <a:lnTo>
                        <a:pt x="23801" y="1378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1710;p145">
                  <a:extLst>
                    <a:ext uri="{FF2B5EF4-FFF2-40B4-BE49-F238E27FC236}">
                      <a16:creationId xmlns:a16="http://schemas.microsoft.com/office/drawing/2014/main" id="{E7C1CA22-814A-AE29-4ED6-4ED91D474A01}"/>
                    </a:ext>
                  </a:extLst>
                </p:cNvPr>
                <p:cNvSpPr/>
                <p:nvPr/>
              </p:nvSpPr>
              <p:spPr>
                <a:xfrm>
                  <a:off x="2802683" y="2230141"/>
                  <a:ext cx="81864" cy="610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3" h="27634" extrusionOk="0">
                      <a:moveTo>
                        <a:pt x="3702" y="1"/>
                      </a:moveTo>
                      <a:lnTo>
                        <a:pt x="59" y="2128"/>
                      </a:lnTo>
                      <a:lnTo>
                        <a:pt x="0" y="25564"/>
                      </a:lnTo>
                      <a:lnTo>
                        <a:pt x="3702" y="27634"/>
                      </a:lnTo>
                      <a:lnTo>
                        <a:pt x="3702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1711;p145">
                  <a:extLst>
                    <a:ext uri="{FF2B5EF4-FFF2-40B4-BE49-F238E27FC236}">
                      <a16:creationId xmlns:a16="http://schemas.microsoft.com/office/drawing/2014/main" id="{8241BD2A-F04F-4098-3A51-9912337E62FA}"/>
                    </a:ext>
                  </a:extLst>
                </p:cNvPr>
                <p:cNvSpPr/>
                <p:nvPr/>
              </p:nvSpPr>
              <p:spPr>
                <a:xfrm>
                  <a:off x="2190147" y="2379064"/>
                  <a:ext cx="333562" cy="311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7" h="11280" extrusionOk="0">
                      <a:moveTo>
                        <a:pt x="5986" y="757"/>
                      </a:moveTo>
                      <a:cubicBezTo>
                        <a:pt x="7656" y="757"/>
                        <a:pt x="9011" y="2049"/>
                        <a:pt x="9137" y="3718"/>
                      </a:cubicBezTo>
                      <a:cubicBezTo>
                        <a:pt x="8822" y="3624"/>
                        <a:pt x="8475" y="3561"/>
                        <a:pt x="8066" y="3561"/>
                      </a:cubicBezTo>
                      <a:cubicBezTo>
                        <a:pt x="7278" y="3561"/>
                        <a:pt x="6585" y="3781"/>
                        <a:pt x="5955" y="4191"/>
                      </a:cubicBezTo>
                      <a:cubicBezTo>
                        <a:pt x="5356" y="3781"/>
                        <a:pt x="4632" y="3561"/>
                        <a:pt x="3844" y="3561"/>
                      </a:cubicBezTo>
                      <a:cubicBezTo>
                        <a:pt x="3466" y="3561"/>
                        <a:pt x="3119" y="3592"/>
                        <a:pt x="2773" y="3718"/>
                      </a:cubicBezTo>
                      <a:cubicBezTo>
                        <a:pt x="2930" y="2049"/>
                        <a:pt x="4285" y="757"/>
                        <a:pt x="5986" y="757"/>
                      </a:cubicBezTo>
                      <a:close/>
                      <a:moveTo>
                        <a:pt x="3875" y="4254"/>
                      </a:moveTo>
                      <a:cubicBezTo>
                        <a:pt x="4411" y="4254"/>
                        <a:pt x="4915" y="4411"/>
                        <a:pt x="5388" y="4663"/>
                      </a:cubicBezTo>
                      <a:cubicBezTo>
                        <a:pt x="4852" y="5168"/>
                        <a:pt x="4505" y="5829"/>
                        <a:pt x="4285" y="6585"/>
                      </a:cubicBezTo>
                      <a:cubicBezTo>
                        <a:pt x="3560" y="6113"/>
                        <a:pt x="2993" y="5325"/>
                        <a:pt x="2836" y="4411"/>
                      </a:cubicBezTo>
                      <a:cubicBezTo>
                        <a:pt x="3151" y="4317"/>
                        <a:pt x="3497" y="4254"/>
                        <a:pt x="3875" y="4254"/>
                      </a:cubicBezTo>
                      <a:close/>
                      <a:moveTo>
                        <a:pt x="8129" y="4254"/>
                      </a:moveTo>
                      <a:cubicBezTo>
                        <a:pt x="8475" y="4254"/>
                        <a:pt x="8822" y="4317"/>
                        <a:pt x="9137" y="4411"/>
                      </a:cubicBezTo>
                      <a:cubicBezTo>
                        <a:pt x="8979" y="5325"/>
                        <a:pt x="8444" y="6113"/>
                        <a:pt x="7687" y="6585"/>
                      </a:cubicBezTo>
                      <a:cubicBezTo>
                        <a:pt x="7498" y="5829"/>
                        <a:pt x="7089" y="5168"/>
                        <a:pt x="6585" y="4663"/>
                      </a:cubicBezTo>
                      <a:cubicBezTo>
                        <a:pt x="7026" y="4411"/>
                        <a:pt x="7561" y="4254"/>
                        <a:pt x="8129" y="4254"/>
                      </a:cubicBezTo>
                      <a:close/>
                      <a:moveTo>
                        <a:pt x="5986" y="5042"/>
                      </a:moveTo>
                      <a:cubicBezTo>
                        <a:pt x="6490" y="5514"/>
                        <a:pt x="6900" y="6144"/>
                        <a:pt x="7026" y="6900"/>
                      </a:cubicBezTo>
                      <a:cubicBezTo>
                        <a:pt x="6648" y="7026"/>
                        <a:pt x="6364" y="7058"/>
                        <a:pt x="5986" y="7058"/>
                      </a:cubicBezTo>
                      <a:cubicBezTo>
                        <a:pt x="5640" y="7058"/>
                        <a:pt x="5293" y="7026"/>
                        <a:pt x="4978" y="6900"/>
                      </a:cubicBezTo>
                      <a:cubicBezTo>
                        <a:pt x="5073" y="6176"/>
                        <a:pt x="5451" y="5514"/>
                        <a:pt x="5986" y="5042"/>
                      </a:cubicBezTo>
                      <a:close/>
                      <a:moveTo>
                        <a:pt x="4915" y="7625"/>
                      </a:moveTo>
                      <a:lnTo>
                        <a:pt x="4915" y="7625"/>
                      </a:lnTo>
                      <a:cubicBezTo>
                        <a:pt x="5230" y="7688"/>
                        <a:pt x="5608" y="7782"/>
                        <a:pt x="5986" y="7782"/>
                      </a:cubicBezTo>
                      <a:cubicBezTo>
                        <a:pt x="6333" y="7782"/>
                        <a:pt x="6711" y="7719"/>
                        <a:pt x="7057" y="7625"/>
                      </a:cubicBezTo>
                      <a:lnTo>
                        <a:pt x="7057" y="7625"/>
                      </a:lnTo>
                      <a:cubicBezTo>
                        <a:pt x="6963" y="8476"/>
                        <a:pt x="6585" y="9232"/>
                        <a:pt x="5986" y="9767"/>
                      </a:cubicBezTo>
                      <a:cubicBezTo>
                        <a:pt x="5388" y="9232"/>
                        <a:pt x="5010" y="8476"/>
                        <a:pt x="4915" y="7625"/>
                      </a:cubicBezTo>
                      <a:close/>
                      <a:moveTo>
                        <a:pt x="2206" y="4726"/>
                      </a:moveTo>
                      <a:cubicBezTo>
                        <a:pt x="2458" y="5892"/>
                        <a:pt x="3245" y="6837"/>
                        <a:pt x="4222" y="7373"/>
                      </a:cubicBezTo>
                      <a:lnTo>
                        <a:pt x="4222" y="7467"/>
                      </a:lnTo>
                      <a:cubicBezTo>
                        <a:pt x="4222" y="8570"/>
                        <a:pt x="4663" y="9515"/>
                        <a:pt x="5388" y="10208"/>
                      </a:cubicBezTo>
                      <a:cubicBezTo>
                        <a:pt x="4915" y="10460"/>
                        <a:pt x="4411" y="10555"/>
                        <a:pt x="3875" y="10555"/>
                      </a:cubicBezTo>
                      <a:cubicBezTo>
                        <a:pt x="2080" y="10555"/>
                        <a:pt x="662" y="9137"/>
                        <a:pt x="662" y="7404"/>
                      </a:cubicBezTo>
                      <a:cubicBezTo>
                        <a:pt x="662" y="6270"/>
                        <a:pt x="1260" y="5294"/>
                        <a:pt x="2206" y="4726"/>
                      </a:cubicBezTo>
                      <a:close/>
                      <a:moveTo>
                        <a:pt x="9735" y="4695"/>
                      </a:moveTo>
                      <a:cubicBezTo>
                        <a:pt x="10649" y="5262"/>
                        <a:pt x="11279" y="6239"/>
                        <a:pt x="11279" y="7373"/>
                      </a:cubicBezTo>
                      <a:cubicBezTo>
                        <a:pt x="11279" y="9137"/>
                        <a:pt x="9861" y="10555"/>
                        <a:pt x="8066" y="10555"/>
                      </a:cubicBezTo>
                      <a:cubicBezTo>
                        <a:pt x="7530" y="10555"/>
                        <a:pt x="7026" y="10397"/>
                        <a:pt x="6553" y="10177"/>
                      </a:cubicBezTo>
                      <a:cubicBezTo>
                        <a:pt x="7246" y="9452"/>
                        <a:pt x="7719" y="8476"/>
                        <a:pt x="7719" y="7404"/>
                      </a:cubicBezTo>
                      <a:lnTo>
                        <a:pt x="7719" y="7341"/>
                      </a:lnTo>
                      <a:cubicBezTo>
                        <a:pt x="8759" y="6837"/>
                        <a:pt x="9515" y="5892"/>
                        <a:pt x="9735" y="4695"/>
                      </a:cubicBezTo>
                      <a:close/>
                      <a:moveTo>
                        <a:pt x="5986" y="1"/>
                      </a:moveTo>
                      <a:cubicBezTo>
                        <a:pt x="3875" y="1"/>
                        <a:pt x="2143" y="1734"/>
                        <a:pt x="2143" y="3876"/>
                      </a:cubicBezTo>
                      <a:lnTo>
                        <a:pt x="2143" y="3939"/>
                      </a:lnTo>
                      <a:cubicBezTo>
                        <a:pt x="882" y="4569"/>
                        <a:pt x="0" y="5892"/>
                        <a:pt x="0" y="7404"/>
                      </a:cubicBezTo>
                      <a:cubicBezTo>
                        <a:pt x="0" y="9547"/>
                        <a:pt x="1733" y="11279"/>
                        <a:pt x="3907" y="11279"/>
                      </a:cubicBezTo>
                      <a:cubicBezTo>
                        <a:pt x="4695" y="11279"/>
                        <a:pt x="5388" y="11027"/>
                        <a:pt x="6018" y="10649"/>
                      </a:cubicBezTo>
                      <a:cubicBezTo>
                        <a:pt x="6616" y="11027"/>
                        <a:pt x="7372" y="11279"/>
                        <a:pt x="8160" y="11279"/>
                      </a:cubicBezTo>
                      <a:cubicBezTo>
                        <a:pt x="10271" y="11279"/>
                        <a:pt x="12067" y="9547"/>
                        <a:pt x="12067" y="7404"/>
                      </a:cubicBezTo>
                      <a:cubicBezTo>
                        <a:pt x="11972" y="5924"/>
                        <a:pt x="11122" y="4632"/>
                        <a:pt x="9861" y="3939"/>
                      </a:cubicBezTo>
                      <a:lnTo>
                        <a:pt x="9861" y="3876"/>
                      </a:lnTo>
                      <a:cubicBezTo>
                        <a:pt x="9861" y="1734"/>
                        <a:pt x="8129" y="1"/>
                        <a:pt x="598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C64EF81-6351-7242-8C1F-D384901EA2AE}"/>
                </a:ext>
              </a:extLst>
            </p:cNvPr>
            <p:cNvGrpSpPr/>
            <p:nvPr/>
          </p:nvGrpSpPr>
          <p:grpSpPr>
            <a:xfrm>
              <a:off x="2993170" y="1804893"/>
              <a:ext cx="1053967" cy="1383485"/>
              <a:chOff x="1575027" y="3026570"/>
              <a:chExt cx="1053967" cy="1383485"/>
            </a:xfrm>
          </p:grpSpPr>
          <p:cxnSp>
            <p:nvCxnSpPr>
              <p:cNvPr id="30" name="Google Shape;1677;p145">
                <a:extLst>
                  <a:ext uri="{FF2B5EF4-FFF2-40B4-BE49-F238E27FC236}">
                    <a16:creationId xmlns:a16="http://schemas.microsoft.com/office/drawing/2014/main" id="{1839AC10-E3CB-DD0B-A01E-C4CB04CB542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02011" y="4229428"/>
                <a:ext cx="780" cy="180627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E7C9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31" name="Google Shape;1704;p145">
                <a:extLst>
                  <a:ext uri="{FF2B5EF4-FFF2-40B4-BE49-F238E27FC236}">
                    <a16:creationId xmlns:a16="http://schemas.microsoft.com/office/drawing/2014/main" id="{8D937AA5-D878-E489-7AFD-522945D3E39D}"/>
                  </a:ext>
                </a:extLst>
              </p:cNvPr>
              <p:cNvGrpSpPr/>
              <p:nvPr/>
            </p:nvGrpSpPr>
            <p:grpSpPr>
              <a:xfrm>
                <a:off x="1575027" y="3026570"/>
                <a:ext cx="1053967" cy="1218906"/>
                <a:chOff x="1830588" y="1925350"/>
                <a:chExt cx="1053967" cy="1218906"/>
              </a:xfrm>
              <a:gradFill flip="none" rotWithShape="1">
                <a:gsLst>
                  <a:gs pos="30000">
                    <a:srgbClr val="5E7C93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p:grpSpPr>
            <p:sp>
              <p:nvSpPr>
                <p:cNvPr id="32" name="Google Shape;1705;p145">
                  <a:extLst>
                    <a:ext uri="{FF2B5EF4-FFF2-40B4-BE49-F238E27FC236}">
                      <a16:creationId xmlns:a16="http://schemas.microsoft.com/office/drawing/2014/main" id="{1D4B9A7E-FE6D-E4EE-3364-E2907BFAF258}"/>
                    </a:ext>
                  </a:extLst>
                </p:cNvPr>
                <p:cNvSpPr/>
                <p:nvPr/>
              </p:nvSpPr>
              <p:spPr>
                <a:xfrm>
                  <a:off x="1830588" y="2230141"/>
                  <a:ext cx="80582" cy="609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5" h="27562" extrusionOk="0">
                      <a:moveTo>
                        <a:pt x="1" y="1"/>
                      </a:moveTo>
                      <a:lnTo>
                        <a:pt x="1" y="27561"/>
                      </a:lnTo>
                      <a:lnTo>
                        <a:pt x="3644" y="25448"/>
                      </a:lnTo>
                      <a:lnTo>
                        <a:pt x="3644" y="2128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" name="Google Shape;1706;p145">
                  <a:extLst>
                    <a:ext uri="{FF2B5EF4-FFF2-40B4-BE49-F238E27FC236}">
                      <a16:creationId xmlns:a16="http://schemas.microsoft.com/office/drawing/2014/main" id="{B4FD877D-C541-6C8B-A7DB-7E43EBF3F384}"/>
                    </a:ext>
                  </a:extLst>
                </p:cNvPr>
                <p:cNvSpPr/>
                <p:nvPr/>
              </p:nvSpPr>
              <p:spPr>
                <a:xfrm>
                  <a:off x="1830588" y="1925350"/>
                  <a:ext cx="527794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74" h="15916" extrusionOk="0">
                      <a:moveTo>
                        <a:pt x="23874" y="0"/>
                      </a:moveTo>
                      <a:lnTo>
                        <a:pt x="1" y="13788"/>
                      </a:lnTo>
                      <a:lnTo>
                        <a:pt x="3644" y="15915"/>
                      </a:lnTo>
                      <a:lnTo>
                        <a:pt x="23874" y="4183"/>
                      </a:lnTo>
                      <a:lnTo>
                        <a:pt x="23874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1707;p145">
                  <a:extLst>
                    <a:ext uri="{FF2B5EF4-FFF2-40B4-BE49-F238E27FC236}">
                      <a16:creationId xmlns:a16="http://schemas.microsoft.com/office/drawing/2014/main" id="{49BC8BA1-E2B2-25A2-7B19-F7D5F6AFB708}"/>
                    </a:ext>
                  </a:extLst>
                </p:cNvPr>
                <p:cNvSpPr/>
                <p:nvPr/>
              </p:nvSpPr>
              <p:spPr>
                <a:xfrm>
                  <a:off x="2359656" y="2795289"/>
                  <a:ext cx="524898" cy="348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43" h="15785" extrusionOk="0">
                      <a:moveTo>
                        <a:pt x="20040" y="0"/>
                      </a:moveTo>
                      <a:lnTo>
                        <a:pt x="0" y="11602"/>
                      </a:lnTo>
                      <a:lnTo>
                        <a:pt x="0" y="15785"/>
                      </a:lnTo>
                      <a:lnTo>
                        <a:pt x="23742" y="2070"/>
                      </a:lnTo>
                      <a:lnTo>
                        <a:pt x="20040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" name="Google Shape;1708;p145">
                  <a:extLst>
                    <a:ext uri="{FF2B5EF4-FFF2-40B4-BE49-F238E27FC236}">
                      <a16:creationId xmlns:a16="http://schemas.microsoft.com/office/drawing/2014/main" id="{44FCED66-1C24-E230-B9A3-500BEFAE94CF}"/>
                    </a:ext>
                  </a:extLst>
                </p:cNvPr>
                <p:cNvSpPr/>
                <p:nvPr/>
              </p:nvSpPr>
              <p:spPr>
                <a:xfrm>
                  <a:off x="1830588" y="2792702"/>
                  <a:ext cx="529099" cy="351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33" h="15902" extrusionOk="0">
                      <a:moveTo>
                        <a:pt x="3644" y="1"/>
                      </a:moveTo>
                      <a:lnTo>
                        <a:pt x="1" y="2114"/>
                      </a:lnTo>
                      <a:lnTo>
                        <a:pt x="23932" y="15902"/>
                      </a:lnTo>
                      <a:lnTo>
                        <a:pt x="23932" y="11719"/>
                      </a:lnTo>
                      <a:lnTo>
                        <a:pt x="3644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1709;p145">
                  <a:extLst>
                    <a:ext uri="{FF2B5EF4-FFF2-40B4-BE49-F238E27FC236}">
                      <a16:creationId xmlns:a16="http://schemas.microsoft.com/office/drawing/2014/main" id="{CBF9D515-A2D6-2A31-849D-D49561BA9FA6}"/>
                    </a:ext>
                  </a:extLst>
                </p:cNvPr>
                <p:cNvSpPr/>
                <p:nvPr/>
              </p:nvSpPr>
              <p:spPr>
                <a:xfrm>
                  <a:off x="2358352" y="1925350"/>
                  <a:ext cx="526203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02" h="15916" extrusionOk="0">
                      <a:moveTo>
                        <a:pt x="1" y="0"/>
                      </a:moveTo>
                      <a:lnTo>
                        <a:pt x="1" y="4183"/>
                      </a:lnTo>
                      <a:lnTo>
                        <a:pt x="20158" y="15915"/>
                      </a:lnTo>
                      <a:lnTo>
                        <a:pt x="23801" y="1378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" name="Google Shape;1710;p145">
                  <a:extLst>
                    <a:ext uri="{FF2B5EF4-FFF2-40B4-BE49-F238E27FC236}">
                      <a16:creationId xmlns:a16="http://schemas.microsoft.com/office/drawing/2014/main" id="{23B6ACE8-5722-842E-69F6-93225453E6D6}"/>
                    </a:ext>
                  </a:extLst>
                </p:cNvPr>
                <p:cNvSpPr/>
                <p:nvPr/>
              </p:nvSpPr>
              <p:spPr>
                <a:xfrm>
                  <a:off x="2802683" y="2230141"/>
                  <a:ext cx="81864" cy="610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3" h="27634" extrusionOk="0">
                      <a:moveTo>
                        <a:pt x="3702" y="1"/>
                      </a:moveTo>
                      <a:lnTo>
                        <a:pt x="59" y="2128"/>
                      </a:lnTo>
                      <a:lnTo>
                        <a:pt x="0" y="25564"/>
                      </a:lnTo>
                      <a:lnTo>
                        <a:pt x="3702" y="27634"/>
                      </a:lnTo>
                      <a:lnTo>
                        <a:pt x="3702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" name="Google Shape;1711;p145">
                  <a:extLst>
                    <a:ext uri="{FF2B5EF4-FFF2-40B4-BE49-F238E27FC236}">
                      <a16:creationId xmlns:a16="http://schemas.microsoft.com/office/drawing/2014/main" id="{A8E8A24C-FFE2-42EE-BA69-043111AE6C70}"/>
                    </a:ext>
                  </a:extLst>
                </p:cNvPr>
                <p:cNvSpPr/>
                <p:nvPr/>
              </p:nvSpPr>
              <p:spPr>
                <a:xfrm>
                  <a:off x="2190147" y="2379064"/>
                  <a:ext cx="333562" cy="311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7" h="11280" extrusionOk="0">
                      <a:moveTo>
                        <a:pt x="5986" y="757"/>
                      </a:moveTo>
                      <a:cubicBezTo>
                        <a:pt x="7656" y="757"/>
                        <a:pt x="9011" y="2049"/>
                        <a:pt x="9137" y="3718"/>
                      </a:cubicBezTo>
                      <a:cubicBezTo>
                        <a:pt x="8822" y="3624"/>
                        <a:pt x="8475" y="3561"/>
                        <a:pt x="8066" y="3561"/>
                      </a:cubicBezTo>
                      <a:cubicBezTo>
                        <a:pt x="7278" y="3561"/>
                        <a:pt x="6585" y="3781"/>
                        <a:pt x="5955" y="4191"/>
                      </a:cubicBezTo>
                      <a:cubicBezTo>
                        <a:pt x="5356" y="3781"/>
                        <a:pt x="4632" y="3561"/>
                        <a:pt x="3844" y="3561"/>
                      </a:cubicBezTo>
                      <a:cubicBezTo>
                        <a:pt x="3466" y="3561"/>
                        <a:pt x="3119" y="3592"/>
                        <a:pt x="2773" y="3718"/>
                      </a:cubicBezTo>
                      <a:cubicBezTo>
                        <a:pt x="2930" y="2049"/>
                        <a:pt x="4285" y="757"/>
                        <a:pt x="5986" y="757"/>
                      </a:cubicBezTo>
                      <a:close/>
                      <a:moveTo>
                        <a:pt x="3875" y="4254"/>
                      </a:moveTo>
                      <a:cubicBezTo>
                        <a:pt x="4411" y="4254"/>
                        <a:pt x="4915" y="4411"/>
                        <a:pt x="5388" y="4663"/>
                      </a:cubicBezTo>
                      <a:cubicBezTo>
                        <a:pt x="4852" y="5168"/>
                        <a:pt x="4505" y="5829"/>
                        <a:pt x="4285" y="6585"/>
                      </a:cubicBezTo>
                      <a:cubicBezTo>
                        <a:pt x="3560" y="6113"/>
                        <a:pt x="2993" y="5325"/>
                        <a:pt x="2836" y="4411"/>
                      </a:cubicBezTo>
                      <a:cubicBezTo>
                        <a:pt x="3151" y="4317"/>
                        <a:pt x="3497" y="4254"/>
                        <a:pt x="3875" y="4254"/>
                      </a:cubicBezTo>
                      <a:close/>
                      <a:moveTo>
                        <a:pt x="8129" y="4254"/>
                      </a:moveTo>
                      <a:cubicBezTo>
                        <a:pt x="8475" y="4254"/>
                        <a:pt x="8822" y="4317"/>
                        <a:pt x="9137" y="4411"/>
                      </a:cubicBezTo>
                      <a:cubicBezTo>
                        <a:pt x="8979" y="5325"/>
                        <a:pt x="8444" y="6113"/>
                        <a:pt x="7687" y="6585"/>
                      </a:cubicBezTo>
                      <a:cubicBezTo>
                        <a:pt x="7498" y="5829"/>
                        <a:pt x="7089" y="5168"/>
                        <a:pt x="6585" y="4663"/>
                      </a:cubicBezTo>
                      <a:cubicBezTo>
                        <a:pt x="7026" y="4411"/>
                        <a:pt x="7561" y="4254"/>
                        <a:pt x="8129" y="4254"/>
                      </a:cubicBezTo>
                      <a:close/>
                      <a:moveTo>
                        <a:pt x="5986" y="5042"/>
                      </a:moveTo>
                      <a:cubicBezTo>
                        <a:pt x="6490" y="5514"/>
                        <a:pt x="6900" y="6144"/>
                        <a:pt x="7026" y="6900"/>
                      </a:cubicBezTo>
                      <a:cubicBezTo>
                        <a:pt x="6648" y="7026"/>
                        <a:pt x="6364" y="7058"/>
                        <a:pt x="5986" y="7058"/>
                      </a:cubicBezTo>
                      <a:cubicBezTo>
                        <a:pt x="5640" y="7058"/>
                        <a:pt x="5293" y="7026"/>
                        <a:pt x="4978" y="6900"/>
                      </a:cubicBezTo>
                      <a:cubicBezTo>
                        <a:pt x="5073" y="6176"/>
                        <a:pt x="5451" y="5514"/>
                        <a:pt x="5986" y="5042"/>
                      </a:cubicBezTo>
                      <a:close/>
                      <a:moveTo>
                        <a:pt x="4915" y="7625"/>
                      </a:moveTo>
                      <a:lnTo>
                        <a:pt x="4915" y="7625"/>
                      </a:lnTo>
                      <a:cubicBezTo>
                        <a:pt x="5230" y="7688"/>
                        <a:pt x="5608" y="7782"/>
                        <a:pt x="5986" y="7782"/>
                      </a:cubicBezTo>
                      <a:cubicBezTo>
                        <a:pt x="6333" y="7782"/>
                        <a:pt x="6711" y="7719"/>
                        <a:pt x="7057" y="7625"/>
                      </a:cubicBezTo>
                      <a:lnTo>
                        <a:pt x="7057" y="7625"/>
                      </a:lnTo>
                      <a:cubicBezTo>
                        <a:pt x="6963" y="8476"/>
                        <a:pt x="6585" y="9232"/>
                        <a:pt x="5986" y="9767"/>
                      </a:cubicBezTo>
                      <a:cubicBezTo>
                        <a:pt x="5388" y="9232"/>
                        <a:pt x="5010" y="8476"/>
                        <a:pt x="4915" y="7625"/>
                      </a:cubicBezTo>
                      <a:close/>
                      <a:moveTo>
                        <a:pt x="2206" y="4726"/>
                      </a:moveTo>
                      <a:cubicBezTo>
                        <a:pt x="2458" y="5892"/>
                        <a:pt x="3245" y="6837"/>
                        <a:pt x="4222" y="7373"/>
                      </a:cubicBezTo>
                      <a:lnTo>
                        <a:pt x="4222" y="7467"/>
                      </a:lnTo>
                      <a:cubicBezTo>
                        <a:pt x="4222" y="8570"/>
                        <a:pt x="4663" y="9515"/>
                        <a:pt x="5388" y="10208"/>
                      </a:cubicBezTo>
                      <a:cubicBezTo>
                        <a:pt x="4915" y="10460"/>
                        <a:pt x="4411" y="10555"/>
                        <a:pt x="3875" y="10555"/>
                      </a:cubicBezTo>
                      <a:cubicBezTo>
                        <a:pt x="2080" y="10555"/>
                        <a:pt x="662" y="9137"/>
                        <a:pt x="662" y="7404"/>
                      </a:cubicBezTo>
                      <a:cubicBezTo>
                        <a:pt x="662" y="6270"/>
                        <a:pt x="1260" y="5294"/>
                        <a:pt x="2206" y="4726"/>
                      </a:cubicBezTo>
                      <a:close/>
                      <a:moveTo>
                        <a:pt x="9735" y="4695"/>
                      </a:moveTo>
                      <a:cubicBezTo>
                        <a:pt x="10649" y="5262"/>
                        <a:pt x="11279" y="6239"/>
                        <a:pt x="11279" y="7373"/>
                      </a:cubicBezTo>
                      <a:cubicBezTo>
                        <a:pt x="11279" y="9137"/>
                        <a:pt x="9861" y="10555"/>
                        <a:pt x="8066" y="10555"/>
                      </a:cubicBezTo>
                      <a:cubicBezTo>
                        <a:pt x="7530" y="10555"/>
                        <a:pt x="7026" y="10397"/>
                        <a:pt x="6553" y="10177"/>
                      </a:cubicBezTo>
                      <a:cubicBezTo>
                        <a:pt x="7246" y="9452"/>
                        <a:pt x="7719" y="8476"/>
                        <a:pt x="7719" y="7404"/>
                      </a:cubicBezTo>
                      <a:lnTo>
                        <a:pt x="7719" y="7341"/>
                      </a:lnTo>
                      <a:cubicBezTo>
                        <a:pt x="8759" y="6837"/>
                        <a:pt x="9515" y="5892"/>
                        <a:pt x="9735" y="4695"/>
                      </a:cubicBezTo>
                      <a:close/>
                      <a:moveTo>
                        <a:pt x="5986" y="1"/>
                      </a:moveTo>
                      <a:cubicBezTo>
                        <a:pt x="3875" y="1"/>
                        <a:pt x="2143" y="1734"/>
                        <a:pt x="2143" y="3876"/>
                      </a:cubicBezTo>
                      <a:lnTo>
                        <a:pt x="2143" y="3939"/>
                      </a:lnTo>
                      <a:cubicBezTo>
                        <a:pt x="882" y="4569"/>
                        <a:pt x="0" y="5892"/>
                        <a:pt x="0" y="7404"/>
                      </a:cubicBezTo>
                      <a:cubicBezTo>
                        <a:pt x="0" y="9547"/>
                        <a:pt x="1733" y="11279"/>
                        <a:pt x="3907" y="11279"/>
                      </a:cubicBezTo>
                      <a:cubicBezTo>
                        <a:pt x="4695" y="11279"/>
                        <a:pt x="5388" y="11027"/>
                        <a:pt x="6018" y="10649"/>
                      </a:cubicBezTo>
                      <a:cubicBezTo>
                        <a:pt x="6616" y="11027"/>
                        <a:pt x="7372" y="11279"/>
                        <a:pt x="8160" y="11279"/>
                      </a:cubicBezTo>
                      <a:cubicBezTo>
                        <a:pt x="10271" y="11279"/>
                        <a:pt x="12067" y="9547"/>
                        <a:pt x="12067" y="7404"/>
                      </a:cubicBezTo>
                      <a:cubicBezTo>
                        <a:pt x="11972" y="5924"/>
                        <a:pt x="11122" y="4632"/>
                        <a:pt x="9861" y="3939"/>
                      </a:cubicBezTo>
                      <a:lnTo>
                        <a:pt x="9861" y="3876"/>
                      </a:lnTo>
                      <a:cubicBezTo>
                        <a:pt x="9861" y="1734"/>
                        <a:pt x="8129" y="1"/>
                        <a:pt x="598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9FF5EDC-2324-5B72-3173-0EE3E2361F38}"/>
                </a:ext>
              </a:extLst>
            </p:cNvPr>
            <p:cNvGrpSpPr/>
            <p:nvPr/>
          </p:nvGrpSpPr>
          <p:grpSpPr>
            <a:xfrm>
              <a:off x="4539736" y="1812059"/>
              <a:ext cx="1053967" cy="1383485"/>
              <a:chOff x="1575027" y="3026570"/>
              <a:chExt cx="1053967" cy="1383485"/>
            </a:xfrm>
          </p:grpSpPr>
          <p:cxnSp>
            <p:nvCxnSpPr>
              <p:cNvPr id="21" name="Google Shape;1677;p145">
                <a:extLst>
                  <a:ext uri="{FF2B5EF4-FFF2-40B4-BE49-F238E27FC236}">
                    <a16:creationId xmlns:a16="http://schemas.microsoft.com/office/drawing/2014/main" id="{A8E12B96-7C86-6F0E-2373-7896234CD8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02011" y="4229428"/>
                <a:ext cx="780" cy="180627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E7C9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22" name="Google Shape;1704;p145">
                <a:extLst>
                  <a:ext uri="{FF2B5EF4-FFF2-40B4-BE49-F238E27FC236}">
                    <a16:creationId xmlns:a16="http://schemas.microsoft.com/office/drawing/2014/main" id="{FA30D355-41EC-C78F-00D4-C15CCF4EA6F7}"/>
                  </a:ext>
                </a:extLst>
              </p:cNvPr>
              <p:cNvGrpSpPr/>
              <p:nvPr/>
            </p:nvGrpSpPr>
            <p:grpSpPr>
              <a:xfrm>
                <a:off x="1575027" y="3026570"/>
                <a:ext cx="1053967" cy="1218906"/>
                <a:chOff x="1830588" y="1925350"/>
                <a:chExt cx="1053967" cy="1218906"/>
              </a:xfrm>
              <a:gradFill flip="none" rotWithShape="1">
                <a:gsLst>
                  <a:gs pos="30000">
                    <a:srgbClr val="5E7C93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p:grpSpPr>
            <p:sp>
              <p:nvSpPr>
                <p:cNvPr id="23" name="Google Shape;1705;p145">
                  <a:extLst>
                    <a:ext uri="{FF2B5EF4-FFF2-40B4-BE49-F238E27FC236}">
                      <a16:creationId xmlns:a16="http://schemas.microsoft.com/office/drawing/2014/main" id="{41B414DE-37A3-EAF8-5FA5-B4BED1DEAE66}"/>
                    </a:ext>
                  </a:extLst>
                </p:cNvPr>
                <p:cNvSpPr/>
                <p:nvPr/>
              </p:nvSpPr>
              <p:spPr>
                <a:xfrm>
                  <a:off x="1830588" y="2230141"/>
                  <a:ext cx="80582" cy="609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5" h="27562" extrusionOk="0">
                      <a:moveTo>
                        <a:pt x="1" y="1"/>
                      </a:moveTo>
                      <a:lnTo>
                        <a:pt x="1" y="27561"/>
                      </a:lnTo>
                      <a:lnTo>
                        <a:pt x="3644" y="25448"/>
                      </a:lnTo>
                      <a:lnTo>
                        <a:pt x="3644" y="2128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" name="Google Shape;1706;p145">
                  <a:extLst>
                    <a:ext uri="{FF2B5EF4-FFF2-40B4-BE49-F238E27FC236}">
                      <a16:creationId xmlns:a16="http://schemas.microsoft.com/office/drawing/2014/main" id="{6BA2F6EC-D81C-D21D-14C2-E1CE3B68A6CB}"/>
                    </a:ext>
                  </a:extLst>
                </p:cNvPr>
                <p:cNvSpPr/>
                <p:nvPr/>
              </p:nvSpPr>
              <p:spPr>
                <a:xfrm>
                  <a:off x="1830588" y="1925350"/>
                  <a:ext cx="527794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74" h="15916" extrusionOk="0">
                      <a:moveTo>
                        <a:pt x="23874" y="0"/>
                      </a:moveTo>
                      <a:lnTo>
                        <a:pt x="1" y="13788"/>
                      </a:lnTo>
                      <a:lnTo>
                        <a:pt x="3644" y="15915"/>
                      </a:lnTo>
                      <a:lnTo>
                        <a:pt x="23874" y="4183"/>
                      </a:lnTo>
                      <a:lnTo>
                        <a:pt x="23874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" name="Google Shape;1707;p145">
                  <a:extLst>
                    <a:ext uri="{FF2B5EF4-FFF2-40B4-BE49-F238E27FC236}">
                      <a16:creationId xmlns:a16="http://schemas.microsoft.com/office/drawing/2014/main" id="{8A402E3F-E5A2-D756-97A7-9C4975F9E10E}"/>
                    </a:ext>
                  </a:extLst>
                </p:cNvPr>
                <p:cNvSpPr/>
                <p:nvPr/>
              </p:nvSpPr>
              <p:spPr>
                <a:xfrm>
                  <a:off x="2359656" y="2795289"/>
                  <a:ext cx="524898" cy="348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43" h="15785" extrusionOk="0">
                      <a:moveTo>
                        <a:pt x="20040" y="0"/>
                      </a:moveTo>
                      <a:lnTo>
                        <a:pt x="0" y="11602"/>
                      </a:lnTo>
                      <a:lnTo>
                        <a:pt x="0" y="15785"/>
                      </a:lnTo>
                      <a:lnTo>
                        <a:pt x="23742" y="2070"/>
                      </a:lnTo>
                      <a:lnTo>
                        <a:pt x="20040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1708;p145">
                  <a:extLst>
                    <a:ext uri="{FF2B5EF4-FFF2-40B4-BE49-F238E27FC236}">
                      <a16:creationId xmlns:a16="http://schemas.microsoft.com/office/drawing/2014/main" id="{A51DEEFF-097B-B700-F4B6-E0D74B2D8817}"/>
                    </a:ext>
                  </a:extLst>
                </p:cNvPr>
                <p:cNvSpPr/>
                <p:nvPr/>
              </p:nvSpPr>
              <p:spPr>
                <a:xfrm>
                  <a:off x="1830588" y="2792702"/>
                  <a:ext cx="529099" cy="351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33" h="15902" extrusionOk="0">
                      <a:moveTo>
                        <a:pt x="3644" y="1"/>
                      </a:moveTo>
                      <a:lnTo>
                        <a:pt x="1" y="2114"/>
                      </a:lnTo>
                      <a:lnTo>
                        <a:pt x="23932" y="15902"/>
                      </a:lnTo>
                      <a:lnTo>
                        <a:pt x="23932" y="11719"/>
                      </a:lnTo>
                      <a:lnTo>
                        <a:pt x="3644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" name="Google Shape;1709;p145">
                  <a:extLst>
                    <a:ext uri="{FF2B5EF4-FFF2-40B4-BE49-F238E27FC236}">
                      <a16:creationId xmlns:a16="http://schemas.microsoft.com/office/drawing/2014/main" id="{5C1D09B9-FC59-7270-0E5A-A983AF61D0C5}"/>
                    </a:ext>
                  </a:extLst>
                </p:cNvPr>
                <p:cNvSpPr/>
                <p:nvPr/>
              </p:nvSpPr>
              <p:spPr>
                <a:xfrm>
                  <a:off x="2358352" y="1925350"/>
                  <a:ext cx="526203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02" h="15916" extrusionOk="0">
                      <a:moveTo>
                        <a:pt x="1" y="0"/>
                      </a:moveTo>
                      <a:lnTo>
                        <a:pt x="1" y="4183"/>
                      </a:lnTo>
                      <a:lnTo>
                        <a:pt x="20158" y="15915"/>
                      </a:lnTo>
                      <a:lnTo>
                        <a:pt x="23801" y="1378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" name="Google Shape;1710;p145">
                  <a:extLst>
                    <a:ext uri="{FF2B5EF4-FFF2-40B4-BE49-F238E27FC236}">
                      <a16:creationId xmlns:a16="http://schemas.microsoft.com/office/drawing/2014/main" id="{D6348083-9D16-5291-7D95-60126AD0078D}"/>
                    </a:ext>
                  </a:extLst>
                </p:cNvPr>
                <p:cNvSpPr/>
                <p:nvPr/>
              </p:nvSpPr>
              <p:spPr>
                <a:xfrm>
                  <a:off x="2802683" y="2230141"/>
                  <a:ext cx="81864" cy="610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3" h="27634" extrusionOk="0">
                      <a:moveTo>
                        <a:pt x="3702" y="1"/>
                      </a:moveTo>
                      <a:lnTo>
                        <a:pt x="59" y="2128"/>
                      </a:lnTo>
                      <a:lnTo>
                        <a:pt x="0" y="25564"/>
                      </a:lnTo>
                      <a:lnTo>
                        <a:pt x="3702" y="27634"/>
                      </a:lnTo>
                      <a:lnTo>
                        <a:pt x="3702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" name="Google Shape;1711;p145">
                  <a:extLst>
                    <a:ext uri="{FF2B5EF4-FFF2-40B4-BE49-F238E27FC236}">
                      <a16:creationId xmlns:a16="http://schemas.microsoft.com/office/drawing/2014/main" id="{CE3F4B02-07C5-AF17-C305-66F94A27C902}"/>
                    </a:ext>
                  </a:extLst>
                </p:cNvPr>
                <p:cNvSpPr/>
                <p:nvPr/>
              </p:nvSpPr>
              <p:spPr>
                <a:xfrm>
                  <a:off x="2190147" y="2379064"/>
                  <a:ext cx="333562" cy="311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7" h="11280" extrusionOk="0">
                      <a:moveTo>
                        <a:pt x="5986" y="757"/>
                      </a:moveTo>
                      <a:cubicBezTo>
                        <a:pt x="7656" y="757"/>
                        <a:pt x="9011" y="2049"/>
                        <a:pt x="9137" y="3718"/>
                      </a:cubicBezTo>
                      <a:cubicBezTo>
                        <a:pt x="8822" y="3624"/>
                        <a:pt x="8475" y="3561"/>
                        <a:pt x="8066" y="3561"/>
                      </a:cubicBezTo>
                      <a:cubicBezTo>
                        <a:pt x="7278" y="3561"/>
                        <a:pt x="6585" y="3781"/>
                        <a:pt x="5955" y="4191"/>
                      </a:cubicBezTo>
                      <a:cubicBezTo>
                        <a:pt x="5356" y="3781"/>
                        <a:pt x="4632" y="3561"/>
                        <a:pt x="3844" y="3561"/>
                      </a:cubicBezTo>
                      <a:cubicBezTo>
                        <a:pt x="3466" y="3561"/>
                        <a:pt x="3119" y="3592"/>
                        <a:pt x="2773" y="3718"/>
                      </a:cubicBezTo>
                      <a:cubicBezTo>
                        <a:pt x="2930" y="2049"/>
                        <a:pt x="4285" y="757"/>
                        <a:pt x="5986" y="757"/>
                      </a:cubicBezTo>
                      <a:close/>
                      <a:moveTo>
                        <a:pt x="3875" y="4254"/>
                      </a:moveTo>
                      <a:cubicBezTo>
                        <a:pt x="4411" y="4254"/>
                        <a:pt x="4915" y="4411"/>
                        <a:pt x="5388" y="4663"/>
                      </a:cubicBezTo>
                      <a:cubicBezTo>
                        <a:pt x="4852" y="5168"/>
                        <a:pt x="4505" y="5829"/>
                        <a:pt x="4285" y="6585"/>
                      </a:cubicBezTo>
                      <a:cubicBezTo>
                        <a:pt x="3560" y="6113"/>
                        <a:pt x="2993" y="5325"/>
                        <a:pt x="2836" y="4411"/>
                      </a:cubicBezTo>
                      <a:cubicBezTo>
                        <a:pt x="3151" y="4317"/>
                        <a:pt x="3497" y="4254"/>
                        <a:pt x="3875" y="4254"/>
                      </a:cubicBezTo>
                      <a:close/>
                      <a:moveTo>
                        <a:pt x="8129" y="4254"/>
                      </a:moveTo>
                      <a:cubicBezTo>
                        <a:pt x="8475" y="4254"/>
                        <a:pt x="8822" y="4317"/>
                        <a:pt x="9137" y="4411"/>
                      </a:cubicBezTo>
                      <a:cubicBezTo>
                        <a:pt x="8979" y="5325"/>
                        <a:pt x="8444" y="6113"/>
                        <a:pt x="7687" y="6585"/>
                      </a:cubicBezTo>
                      <a:cubicBezTo>
                        <a:pt x="7498" y="5829"/>
                        <a:pt x="7089" y="5168"/>
                        <a:pt x="6585" y="4663"/>
                      </a:cubicBezTo>
                      <a:cubicBezTo>
                        <a:pt x="7026" y="4411"/>
                        <a:pt x="7561" y="4254"/>
                        <a:pt x="8129" y="4254"/>
                      </a:cubicBezTo>
                      <a:close/>
                      <a:moveTo>
                        <a:pt x="5986" y="5042"/>
                      </a:moveTo>
                      <a:cubicBezTo>
                        <a:pt x="6490" y="5514"/>
                        <a:pt x="6900" y="6144"/>
                        <a:pt x="7026" y="6900"/>
                      </a:cubicBezTo>
                      <a:cubicBezTo>
                        <a:pt x="6648" y="7026"/>
                        <a:pt x="6364" y="7058"/>
                        <a:pt x="5986" y="7058"/>
                      </a:cubicBezTo>
                      <a:cubicBezTo>
                        <a:pt x="5640" y="7058"/>
                        <a:pt x="5293" y="7026"/>
                        <a:pt x="4978" y="6900"/>
                      </a:cubicBezTo>
                      <a:cubicBezTo>
                        <a:pt x="5073" y="6176"/>
                        <a:pt x="5451" y="5514"/>
                        <a:pt x="5986" y="5042"/>
                      </a:cubicBezTo>
                      <a:close/>
                      <a:moveTo>
                        <a:pt x="4915" y="7625"/>
                      </a:moveTo>
                      <a:lnTo>
                        <a:pt x="4915" y="7625"/>
                      </a:lnTo>
                      <a:cubicBezTo>
                        <a:pt x="5230" y="7688"/>
                        <a:pt x="5608" y="7782"/>
                        <a:pt x="5986" y="7782"/>
                      </a:cubicBezTo>
                      <a:cubicBezTo>
                        <a:pt x="6333" y="7782"/>
                        <a:pt x="6711" y="7719"/>
                        <a:pt x="7057" y="7625"/>
                      </a:cubicBezTo>
                      <a:lnTo>
                        <a:pt x="7057" y="7625"/>
                      </a:lnTo>
                      <a:cubicBezTo>
                        <a:pt x="6963" y="8476"/>
                        <a:pt x="6585" y="9232"/>
                        <a:pt x="5986" y="9767"/>
                      </a:cubicBezTo>
                      <a:cubicBezTo>
                        <a:pt x="5388" y="9232"/>
                        <a:pt x="5010" y="8476"/>
                        <a:pt x="4915" y="7625"/>
                      </a:cubicBezTo>
                      <a:close/>
                      <a:moveTo>
                        <a:pt x="2206" y="4726"/>
                      </a:moveTo>
                      <a:cubicBezTo>
                        <a:pt x="2458" y="5892"/>
                        <a:pt x="3245" y="6837"/>
                        <a:pt x="4222" y="7373"/>
                      </a:cubicBezTo>
                      <a:lnTo>
                        <a:pt x="4222" y="7467"/>
                      </a:lnTo>
                      <a:cubicBezTo>
                        <a:pt x="4222" y="8570"/>
                        <a:pt x="4663" y="9515"/>
                        <a:pt x="5388" y="10208"/>
                      </a:cubicBezTo>
                      <a:cubicBezTo>
                        <a:pt x="4915" y="10460"/>
                        <a:pt x="4411" y="10555"/>
                        <a:pt x="3875" y="10555"/>
                      </a:cubicBezTo>
                      <a:cubicBezTo>
                        <a:pt x="2080" y="10555"/>
                        <a:pt x="662" y="9137"/>
                        <a:pt x="662" y="7404"/>
                      </a:cubicBezTo>
                      <a:cubicBezTo>
                        <a:pt x="662" y="6270"/>
                        <a:pt x="1260" y="5294"/>
                        <a:pt x="2206" y="4726"/>
                      </a:cubicBezTo>
                      <a:close/>
                      <a:moveTo>
                        <a:pt x="9735" y="4695"/>
                      </a:moveTo>
                      <a:cubicBezTo>
                        <a:pt x="10649" y="5262"/>
                        <a:pt x="11279" y="6239"/>
                        <a:pt x="11279" y="7373"/>
                      </a:cubicBezTo>
                      <a:cubicBezTo>
                        <a:pt x="11279" y="9137"/>
                        <a:pt x="9861" y="10555"/>
                        <a:pt x="8066" y="10555"/>
                      </a:cubicBezTo>
                      <a:cubicBezTo>
                        <a:pt x="7530" y="10555"/>
                        <a:pt x="7026" y="10397"/>
                        <a:pt x="6553" y="10177"/>
                      </a:cubicBezTo>
                      <a:cubicBezTo>
                        <a:pt x="7246" y="9452"/>
                        <a:pt x="7719" y="8476"/>
                        <a:pt x="7719" y="7404"/>
                      </a:cubicBezTo>
                      <a:lnTo>
                        <a:pt x="7719" y="7341"/>
                      </a:lnTo>
                      <a:cubicBezTo>
                        <a:pt x="8759" y="6837"/>
                        <a:pt x="9515" y="5892"/>
                        <a:pt x="9735" y="4695"/>
                      </a:cubicBezTo>
                      <a:close/>
                      <a:moveTo>
                        <a:pt x="5986" y="1"/>
                      </a:moveTo>
                      <a:cubicBezTo>
                        <a:pt x="3875" y="1"/>
                        <a:pt x="2143" y="1734"/>
                        <a:pt x="2143" y="3876"/>
                      </a:cubicBezTo>
                      <a:lnTo>
                        <a:pt x="2143" y="3939"/>
                      </a:lnTo>
                      <a:cubicBezTo>
                        <a:pt x="882" y="4569"/>
                        <a:pt x="0" y="5892"/>
                        <a:pt x="0" y="7404"/>
                      </a:cubicBezTo>
                      <a:cubicBezTo>
                        <a:pt x="0" y="9547"/>
                        <a:pt x="1733" y="11279"/>
                        <a:pt x="3907" y="11279"/>
                      </a:cubicBezTo>
                      <a:cubicBezTo>
                        <a:pt x="4695" y="11279"/>
                        <a:pt x="5388" y="11027"/>
                        <a:pt x="6018" y="10649"/>
                      </a:cubicBezTo>
                      <a:cubicBezTo>
                        <a:pt x="6616" y="11027"/>
                        <a:pt x="7372" y="11279"/>
                        <a:pt x="8160" y="11279"/>
                      </a:cubicBezTo>
                      <a:cubicBezTo>
                        <a:pt x="10271" y="11279"/>
                        <a:pt x="12067" y="9547"/>
                        <a:pt x="12067" y="7404"/>
                      </a:cubicBezTo>
                      <a:cubicBezTo>
                        <a:pt x="11972" y="5924"/>
                        <a:pt x="11122" y="4632"/>
                        <a:pt x="9861" y="3939"/>
                      </a:cubicBezTo>
                      <a:lnTo>
                        <a:pt x="9861" y="3876"/>
                      </a:lnTo>
                      <a:cubicBezTo>
                        <a:pt x="9861" y="1734"/>
                        <a:pt x="8129" y="1"/>
                        <a:pt x="598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5DFC374-82D5-5908-F764-1473936EC580}"/>
                </a:ext>
              </a:extLst>
            </p:cNvPr>
            <p:cNvGrpSpPr/>
            <p:nvPr/>
          </p:nvGrpSpPr>
          <p:grpSpPr>
            <a:xfrm>
              <a:off x="5958224" y="1808476"/>
              <a:ext cx="1053967" cy="1383485"/>
              <a:chOff x="1575027" y="3026570"/>
              <a:chExt cx="1053967" cy="1383485"/>
            </a:xfrm>
          </p:grpSpPr>
          <p:cxnSp>
            <p:nvCxnSpPr>
              <p:cNvPr id="12" name="Google Shape;1677;p145">
                <a:extLst>
                  <a:ext uri="{FF2B5EF4-FFF2-40B4-BE49-F238E27FC236}">
                    <a16:creationId xmlns:a16="http://schemas.microsoft.com/office/drawing/2014/main" id="{5778B6A7-559A-7346-48AB-78A08FBCBE7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02011" y="4229428"/>
                <a:ext cx="780" cy="180627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E7C9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13" name="Google Shape;1704;p145">
                <a:extLst>
                  <a:ext uri="{FF2B5EF4-FFF2-40B4-BE49-F238E27FC236}">
                    <a16:creationId xmlns:a16="http://schemas.microsoft.com/office/drawing/2014/main" id="{EC7C2BA0-D628-4EEE-94CF-D5FF0292ED49}"/>
                  </a:ext>
                </a:extLst>
              </p:cNvPr>
              <p:cNvGrpSpPr/>
              <p:nvPr/>
            </p:nvGrpSpPr>
            <p:grpSpPr>
              <a:xfrm>
                <a:off x="1575027" y="3026570"/>
                <a:ext cx="1053967" cy="1218906"/>
                <a:chOff x="1830588" y="1925350"/>
                <a:chExt cx="1053967" cy="1218906"/>
              </a:xfrm>
              <a:gradFill flip="none" rotWithShape="1">
                <a:gsLst>
                  <a:gs pos="30000">
                    <a:srgbClr val="5E7C93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p:grpSpPr>
            <p:sp>
              <p:nvSpPr>
                <p:cNvPr id="14" name="Google Shape;1705;p145">
                  <a:extLst>
                    <a:ext uri="{FF2B5EF4-FFF2-40B4-BE49-F238E27FC236}">
                      <a16:creationId xmlns:a16="http://schemas.microsoft.com/office/drawing/2014/main" id="{AEFB0561-7D76-BC23-A457-3384D9C57B06}"/>
                    </a:ext>
                  </a:extLst>
                </p:cNvPr>
                <p:cNvSpPr/>
                <p:nvPr/>
              </p:nvSpPr>
              <p:spPr>
                <a:xfrm>
                  <a:off x="1830588" y="2230141"/>
                  <a:ext cx="80582" cy="609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5" h="27562" extrusionOk="0">
                      <a:moveTo>
                        <a:pt x="1" y="1"/>
                      </a:moveTo>
                      <a:lnTo>
                        <a:pt x="1" y="27561"/>
                      </a:lnTo>
                      <a:lnTo>
                        <a:pt x="3644" y="25448"/>
                      </a:lnTo>
                      <a:lnTo>
                        <a:pt x="3644" y="2128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" name="Google Shape;1706;p145">
                  <a:extLst>
                    <a:ext uri="{FF2B5EF4-FFF2-40B4-BE49-F238E27FC236}">
                      <a16:creationId xmlns:a16="http://schemas.microsoft.com/office/drawing/2014/main" id="{C9A51C01-0CDB-F98A-B0FF-B6E2FFB3FA43}"/>
                    </a:ext>
                  </a:extLst>
                </p:cNvPr>
                <p:cNvSpPr/>
                <p:nvPr/>
              </p:nvSpPr>
              <p:spPr>
                <a:xfrm>
                  <a:off x="1830588" y="1925350"/>
                  <a:ext cx="527794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74" h="15916" extrusionOk="0">
                      <a:moveTo>
                        <a:pt x="23874" y="0"/>
                      </a:moveTo>
                      <a:lnTo>
                        <a:pt x="1" y="13788"/>
                      </a:lnTo>
                      <a:lnTo>
                        <a:pt x="3644" y="15915"/>
                      </a:lnTo>
                      <a:lnTo>
                        <a:pt x="23874" y="4183"/>
                      </a:lnTo>
                      <a:lnTo>
                        <a:pt x="23874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" name="Google Shape;1707;p145">
                  <a:extLst>
                    <a:ext uri="{FF2B5EF4-FFF2-40B4-BE49-F238E27FC236}">
                      <a16:creationId xmlns:a16="http://schemas.microsoft.com/office/drawing/2014/main" id="{0592BD64-C720-8818-A1A3-7E8ED4B4E140}"/>
                    </a:ext>
                  </a:extLst>
                </p:cNvPr>
                <p:cNvSpPr/>
                <p:nvPr/>
              </p:nvSpPr>
              <p:spPr>
                <a:xfrm>
                  <a:off x="2359656" y="2795289"/>
                  <a:ext cx="524898" cy="348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43" h="15785" extrusionOk="0">
                      <a:moveTo>
                        <a:pt x="20040" y="0"/>
                      </a:moveTo>
                      <a:lnTo>
                        <a:pt x="0" y="11602"/>
                      </a:lnTo>
                      <a:lnTo>
                        <a:pt x="0" y="15785"/>
                      </a:lnTo>
                      <a:lnTo>
                        <a:pt x="23742" y="2070"/>
                      </a:lnTo>
                      <a:lnTo>
                        <a:pt x="20040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" name="Google Shape;1708;p145">
                  <a:extLst>
                    <a:ext uri="{FF2B5EF4-FFF2-40B4-BE49-F238E27FC236}">
                      <a16:creationId xmlns:a16="http://schemas.microsoft.com/office/drawing/2014/main" id="{2CDF48DF-23E8-BC35-4781-AE96365C23C4}"/>
                    </a:ext>
                  </a:extLst>
                </p:cNvPr>
                <p:cNvSpPr/>
                <p:nvPr/>
              </p:nvSpPr>
              <p:spPr>
                <a:xfrm>
                  <a:off x="1830588" y="2792702"/>
                  <a:ext cx="529099" cy="351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33" h="15902" extrusionOk="0">
                      <a:moveTo>
                        <a:pt x="3644" y="1"/>
                      </a:moveTo>
                      <a:lnTo>
                        <a:pt x="1" y="2114"/>
                      </a:lnTo>
                      <a:lnTo>
                        <a:pt x="23932" y="15902"/>
                      </a:lnTo>
                      <a:lnTo>
                        <a:pt x="23932" y="11719"/>
                      </a:lnTo>
                      <a:lnTo>
                        <a:pt x="3644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" name="Google Shape;1709;p145">
                  <a:extLst>
                    <a:ext uri="{FF2B5EF4-FFF2-40B4-BE49-F238E27FC236}">
                      <a16:creationId xmlns:a16="http://schemas.microsoft.com/office/drawing/2014/main" id="{AD4F210E-FF70-BCB1-9563-6A4D029A009A}"/>
                    </a:ext>
                  </a:extLst>
                </p:cNvPr>
                <p:cNvSpPr/>
                <p:nvPr/>
              </p:nvSpPr>
              <p:spPr>
                <a:xfrm>
                  <a:off x="2358352" y="1925350"/>
                  <a:ext cx="526203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02" h="15916" extrusionOk="0">
                      <a:moveTo>
                        <a:pt x="1" y="0"/>
                      </a:moveTo>
                      <a:lnTo>
                        <a:pt x="1" y="4183"/>
                      </a:lnTo>
                      <a:lnTo>
                        <a:pt x="20158" y="15915"/>
                      </a:lnTo>
                      <a:lnTo>
                        <a:pt x="23801" y="1378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" name="Google Shape;1710;p145">
                  <a:extLst>
                    <a:ext uri="{FF2B5EF4-FFF2-40B4-BE49-F238E27FC236}">
                      <a16:creationId xmlns:a16="http://schemas.microsoft.com/office/drawing/2014/main" id="{2E361393-8D00-71A9-92BB-6162908E7897}"/>
                    </a:ext>
                  </a:extLst>
                </p:cNvPr>
                <p:cNvSpPr/>
                <p:nvPr/>
              </p:nvSpPr>
              <p:spPr>
                <a:xfrm>
                  <a:off x="2802683" y="2230141"/>
                  <a:ext cx="81864" cy="610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3" h="27634" extrusionOk="0">
                      <a:moveTo>
                        <a:pt x="3702" y="1"/>
                      </a:moveTo>
                      <a:lnTo>
                        <a:pt x="59" y="2128"/>
                      </a:lnTo>
                      <a:lnTo>
                        <a:pt x="0" y="25564"/>
                      </a:lnTo>
                      <a:lnTo>
                        <a:pt x="3702" y="27634"/>
                      </a:lnTo>
                      <a:lnTo>
                        <a:pt x="3702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" name="Google Shape;1711;p145">
                  <a:extLst>
                    <a:ext uri="{FF2B5EF4-FFF2-40B4-BE49-F238E27FC236}">
                      <a16:creationId xmlns:a16="http://schemas.microsoft.com/office/drawing/2014/main" id="{55F5F059-7D37-25D4-5696-3C5AFAFD588D}"/>
                    </a:ext>
                  </a:extLst>
                </p:cNvPr>
                <p:cNvSpPr/>
                <p:nvPr/>
              </p:nvSpPr>
              <p:spPr>
                <a:xfrm>
                  <a:off x="2190147" y="2379064"/>
                  <a:ext cx="333562" cy="311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7" h="11280" extrusionOk="0">
                      <a:moveTo>
                        <a:pt x="5986" y="757"/>
                      </a:moveTo>
                      <a:cubicBezTo>
                        <a:pt x="7656" y="757"/>
                        <a:pt x="9011" y="2049"/>
                        <a:pt x="9137" y="3718"/>
                      </a:cubicBezTo>
                      <a:cubicBezTo>
                        <a:pt x="8822" y="3624"/>
                        <a:pt x="8475" y="3561"/>
                        <a:pt x="8066" y="3561"/>
                      </a:cubicBezTo>
                      <a:cubicBezTo>
                        <a:pt x="7278" y="3561"/>
                        <a:pt x="6585" y="3781"/>
                        <a:pt x="5955" y="4191"/>
                      </a:cubicBezTo>
                      <a:cubicBezTo>
                        <a:pt x="5356" y="3781"/>
                        <a:pt x="4632" y="3561"/>
                        <a:pt x="3844" y="3561"/>
                      </a:cubicBezTo>
                      <a:cubicBezTo>
                        <a:pt x="3466" y="3561"/>
                        <a:pt x="3119" y="3592"/>
                        <a:pt x="2773" y="3718"/>
                      </a:cubicBezTo>
                      <a:cubicBezTo>
                        <a:pt x="2930" y="2049"/>
                        <a:pt x="4285" y="757"/>
                        <a:pt x="5986" y="757"/>
                      </a:cubicBezTo>
                      <a:close/>
                      <a:moveTo>
                        <a:pt x="3875" y="4254"/>
                      </a:moveTo>
                      <a:cubicBezTo>
                        <a:pt x="4411" y="4254"/>
                        <a:pt x="4915" y="4411"/>
                        <a:pt x="5388" y="4663"/>
                      </a:cubicBezTo>
                      <a:cubicBezTo>
                        <a:pt x="4852" y="5168"/>
                        <a:pt x="4505" y="5829"/>
                        <a:pt x="4285" y="6585"/>
                      </a:cubicBezTo>
                      <a:cubicBezTo>
                        <a:pt x="3560" y="6113"/>
                        <a:pt x="2993" y="5325"/>
                        <a:pt x="2836" y="4411"/>
                      </a:cubicBezTo>
                      <a:cubicBezTo>
                        <a:pt x="3151" y="4317"/>
                        <a:pt x="3497" y="4254"/>
                        <a:pt x="3875" y="4254"/>
                      </a:cubicBezTo>
                      <a:close/>
                      <a:moveTo>
                        <a:pt x="8129" y="4254"/>
                      </a:moveTo>
                      <a:cubicBezTo>
                        <a:pt x="8475" y="4254"/>
                        <a:pt x="8822" y="4317"/>
                        <a:pt x="9137" y="4411"/>
                      </a:cubicBezTo>
                      <a:cubicBezTo>
                        <a:pt x="8979" y="5325"/>
                        <a:pt x="8444" y="6113"/>
                        <a:pt x="7687" y="6585"/>
                      </a:cubicBezTo>
                      <a:cubicBezTo>
                        <a:pt x="7498" y="5829"/>
                        <a:pt x="7089" y="5168"/>
                        <a:pt x="6585" y="4663"/>
                      </a:cubicBezTo>
                      <a:cubicBezTo>
                        <a:pt x="7026" y="4411"/>
                        <a:pt x="7561" y="4254"/>
                        <a:pt x="8129" y="4254"/>
                      </a:cubicBezTo>
                      <a:close/>
                      <a:moveTo>
                        <a:pt x="5986" y="5042"/>
                      </a:moveTo>
                      <a:cubicBezTo>
                        <a:pt x="6490" y="5514"/>
                        <a:pt x="6900" y="6144"/>
                        <a:pt x="7026" y="6900"/>
                      </a:cubicBezTo>
                      <a:cubicBezTo>
                        <a:pt x="6648" y="7026"/>
                        <a:pt x="6364" y="7058"/>
                        <a:pt x="5986" y="7058"/>
                      </a:cubicBezTo>
                      <a:cubicBezTo>
                        <a:pt x="5640" y="7058"/>
                        <a:pt x="5293" y="7026"/>
                        <a:pt x="4978" y="6900"/>
                      </a:cubicBezTo>
                      <a:cubicBezTo>
                        <a:pt x="5073" y="6176"/>
                        <a:pt x="5451" y="5514"/>
                        <a:pt x="5986" y="5042"/>
                      </a:cubicBezTo>
                      <a:close/>
                      <a:moveTo>
                        <a:pt x="4915" y="7625"/>
                      </a:moveTo>
                      <a:lnTo>
                        <a:pt x="4915" y="7625"/>
                      </a:lnTo>
                      <a:cubicBezTo>
                        <a:pt x="5230" y="7688"/>
                        <a:pt x="5608" y="7782"/>
                        <a:pt x="5986" y="7782"/>
                      </a:cubicBezTo>
                      <a:cubicBezTo>
                        <a:pt x="6333" y="7782"/>
                        <a:pt x="6711" y="7719"/>
                        <a:pt x="7057" y="7625"/>
                      </a:cubicBezTo>
                      <a:lnTo>
                        <a:pt x="7057" y="7625"/>
                      </a:lnTo>
                      <a:cubicBezTo>
                        <a:pt x="6963" y="8476"/>
                        <a:pt x="6585" y="9232"/>
                        <a:pt x="5986" y="9767"/>
                      </a:cubicBezTo>
                      <a:cubicBezTo>
                        <a:pt x="5388" y="9232"/>
                        <a:pt x="5010" y="8476"/>
                        <a:pt x="4915" y="7625"/>
                      </a:cubicBezTo>
                      <a:close/>
                      <a:moveTo>
                        <a:pt x="2206" y="4726"/>
                      </a:moveTo>
                      <a:cubicBezTo>
                        <a:pt x="2458" y="5892"/>
                        <a:pt x="3245" y="6837"/>
                        <a:pt x="4222" y="7373"/>
                      </a:cubicBezTo>
                      <a:lnTo>
                        <a:pt x="4222" y="7467"/>
                      </a:lnTo>
                      <a:cubicBezTo>
                        <a:pt x="4222" y="8570"/>
                        <a:pt x="4663" y="9515"/>
                        <a:pt x="5388" y="10208"/>
                      </a:cubicBezTo>
                      <a:cubicBezTo>
                        <a:pt x="4915" y="10460"/>
                        <a:pt x="4411" y="10555"/>
                        <a:pt x="3875" y="10555"/>
                      </a:cubicBezTo>
                      <a:cubicBezTo>
                        <a:pt x="2080" y="10555"/>
                        <a:pt x="662" y="9137"/>
                        <a:pt x="662" y="7404"/>
                      </a:cubicBezTo>
                      <a:cubicBezTo>
                        <a:pt x="662" y="6270"/>
                        <a:pt x="1260" y="5294"/>
                        <a:pt x="2206" y="4726"/>
                      </a:cubicBezTo>
                      <a:close/>
                      <a:moveTo>
                        <a:pt x="9735" y="4695"/>
                      </a:moveTo>
                      <a:cubicBezTo>
                        <a:pt x="10649" y="5262"/>
                        <a:pt x="11279" y="6239"/>
                        <a:pt x="11279" y="7373"/>
                      </a:cubicBezTo>
                      <a:cubicBezTo>
                        <a:pt x="11279" y="9137"/>
                        <a:pt x="9861" y="10555"/>
                        <a:pt x="8066" y="10555"/>
                      </a:cubicBezTo>
                      <a:cubicBezTo>
                        <a:pt x="7530" y="10555"/>
                        <a:pt x="7026" y="10397"/>
                        <a:pt x="6553" y="10177"/>
                      </a:cubicBezTo>
                      <a:cubicBezTo>
                        <a:pt x="7246" y="9452"/>
                        <a:pt x="7719" y="8476"/>
                        <a:pt x="7719" y="7404"/>
                      </a:cubicBezTo>
                      <a:lnTo>
                        <a:pt x="7719" y="7341"/>
                      </a:lnTo>
                      <a:cubicBezTo>
                        <a:pt x="8759" y="6837"/>
                        <a:pt x="9515" y="5892"/>
                        <a:pt x="9735" y="4695"/>
                      </a:cubicBezTo>
                      <a:close/>
                      <a:moveTo>
                        <a:pt x="5986" y="1"/>
                      </a:moveTo>
                      <a:cubicBezTo>
                        <a:pt x="3875" y="1"/>
                        <a:pt x="2143" y="1734"/>
                        <a:pt x="2143" y="3876"/>
                      </a:cubicBezTo>
                      <a:lnTo>
                        <a:pt x="2143" y="3939"/>
                      </a:lnTo>
                      <a:cubicBezTo>
                        <a:pt x="882" y="4569"/>
                        <a:pt x="0" y="5892"/>
                        <a:pt x="0" y="7404"/>
                      </a:cubicBezTo>
                      <a:cubicBezTo>
                        <a:pt x="0" y="9547"/>
                        <a:pt x="1733" y="11279"/>
                        <a:pt x="3907" y="11279"/>
                      </a:cubicBezTo>
                      <a:cubicBezTo>
                        <a:pt x="4695" y="11279"/>
                        <a:pt x="5388" y="11027"/>
                        <a:pt x="6018" y="10649"/>
                      </a:cubicBezTo>
                      <a:cubicBezTo>
                        <a:pt x="6616" y="11027"/>
                        <a:pt x="7372" y="11279"/>
                        <a:pt x="8160" y="11279"/>
                      </a:cubicBezTo>
                      <a:cubicBezTo>
                        <a:pt x="10271" y="11279"/>
                        <a:pt x="12067" y="9547"/>
                        <a:pt x="12067" y="7404"/>
                      </a:cubicBezTo>
                      <a:cubicBezTo>
                        <a:pt x="11972" y="5924"/>
                        <a:pt x="11122" y="4632"/>
                        <a:pt x="9861" y="3939"/>
                      </a:cubicBezTo>
                      <a:lnTo>
                        <a:pt x="9861" y="3876"/>
                      </a:lnTo>
                      <a:cubicBezTo>
                        <a:pt x="9861" y="1734"/>
                        <a:pt x="8129" y="1"/>
                        <a:pt x="598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F76C16F-D5B7-33E6-7C80-42E4FA3294BA}"/>
                </a:ext>
              </a:extLst>
            </p:cNvPr>
            <p:cNvSpPr txBox="1"/>
            <p:nvPr/>
          </p:nvSpPr>
          <p:spPr>
            <a:xfrm>
              <a:off x="1236648" y="3257550"/>
              <a:ext cx="143650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err="1">
                  <a:solidFill>
                    <a:srgbClr val="31414D"/>
                  </a:solidFill>
                </a:rPr>
                <a:t>Mampu</a:t>
              </a:r>
              <a:r>
                <a:rPr lang="es-ES" sz="1600" b="1" dirty="0">
                  <a:solidFill>
                    <a:srgbClr val="31414D"/>
                  </a:solidFill>
                </a:rPr>
                <a:t> </a:t>
              </a:r>
              <a:r>
                <a:rPr lang="es-ES" sz="1600" b="1" dirty="0" err="1">
                  <a:solidFill>
                    <a:srgbClr val="31414D"/>
                  </a:solidFill>
                </a:rPr>
                <a:t>membaca</a:t>
              </a:r>
              <a:r>
                <a:rPr lang="es-ES" sz="1600" b="1" dirty="0">
                  <a:solidFill>
                    <a:srgbClr val="31414D"/>
                  </a:solidFill>
                </a:rPr>
                <a:t> </a:t>
              </a:r>
              <a:r>
                <a:rPr lang="es-ES" sz="1600" b="1" dirty="0" err="1">
                  <a:solidFill>
                    <a:srgbClr val="31414D"/>
                  </a:solidFill>
                </a:rPr>
                <a:t>peluang</a:t>
              </a:r>
              <a:r>
                <a:rPr lang="es-ES" sz="1600" b="1" dirty="0">
                  <a:solidFill>
                    <a:srgbClr val="31414D"/>
                  </a:solidFill>
                </a:rPr>
                <a:t> pasar dan </a:t>
              </a:r>
              <a:r>
                <a:rPr lang="es-ES" sz="1600" b="1" dirty="0" err="1">
                  <a:solidFill>
                    <a:srgbClr val="31414D"/>
                  </a:solidFill>
                </a:rPr>
                <a:t>usaha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47902E9-E25E-5B5F-1D2D-9B97A7FE5034}"/>
                </a:ext>
              </a:extLst>
            </p:cNvPr>
            <p:cNvSpPr txBox="1"/>
            <p:nvPr/>
          </p:nvSpPr>
          <p:spPr>
            <a:xfrm>
              <a:off x="2801258" y="3250384"/>
              <a:ext cx="14365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31414D"/>
                  </a:solidFill>
                </a:rPr>
                <a:t>Memiliki</a:t>
              </a:r>
              <a:r>
                <a:rPr lang="en-US" sz="1600" b="1" dirty="0">
                  <a:solidFill>
                    <a:srgbClr val="31414D"/>
                  </a:solidFill>
                </a:rPr>
                <a:t> </a:t>
              </a:r>
              <a:r>
                <a:rPr lang="en-US" sz="1600" b="1" dirty="0" err="1">
                  <a:solidFill>
                    <a:srgbClr val="31414D"/>
                  </a:solidFill>
                </a:rPr>
                <a:t>visi</a:t>
              </a:r>
              <a:r>
                <a:rPr lang="en-US" sz="1600" b="1" dirty="0">
                  <a:solidFill>
                    <a:srgbClr val="31414D"/>
                  </a:solidFill>
                </a:rPr>
                <a:t> dan passion (</a:t>
              </a:r>
              <a:r>
                <a:rPr lang="en-US" sz="1600" b="1" dirty="0" err="1">
                  <a:solidFill>
                    <a:srgbClr val="31414D"/>
                  </a:solidFill>
                </a:rPr>
                <a:t>renjana</a:t>
              </a:r>
              <a:r>
                <a:rPr lang="en-US" sz="1600" b="1" dirty="0">
                  <a:solidFill>
                    <a:srgbClr val="31414D"/>
                  </a:solidFill>
                </a:rPr>
                <a:t>)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55AFEC2-A87E-E0CE-3630-F777625D1DA8}"/>
                </a:ext>
              </a:extLst>
            </p:cNvPr>
            <p:cNvSpPr txBox="1"/>
            <p:nvPr/>
          </p:nvSpPr>
          <p:spPr>
            <a:xfrm>
              <a:off x="4204332" y="3257550"/>
              <a:ext cx="16380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31414D"/>
                  </a:solidFill>
                </a:rPr>
                <a:t>Pantang</a:t>
              </a:r>
              <a:r>
                <a:rPr lang="en-US" sz="1600" b="1" dirty="0">
                  <a:solidFill>
                    <a:srgbClr val="31414D"/>
                  </a:solidFill>
                </a:rPr>
                <a:t> </a:t>
              </a:r>
              <a:r>
                <a:rPr lang="en-US" sz="1600" b="1" dirty="0" err="1">
                  <a:solidFill>
                    <a:srgbClr val="31414D"/>
                  </a:solidFill>
                </a:rPr>
                <a:t>menyerah</a:t>
              </a:r>
              <a:r>
                <a:rPr lang="en-US" sz="1600" b="1" dirty="0">
                  <a:solidFill>
                    <a:srgbClr val="31414D"/>
                  </a:solidFill>
                </a:rPr>
                <a:t> dan </a:t>
              </a:r>
              <a:r>
                <a:rPr lang="en-US" sz="1600" b="1" dirty="0" err="1">
                  <a:solidFill>
                    <a:srgbClr val="31414D"/>
                  </a:solidFill>
                </a:rPr>
                <a:t>sistematis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537A24C-2745-2D4F-B789-7C999D3B2B03}"/>
                </a:ext>
              </a:extLst>
            </p:cNvPr>
            <p:cNvSpPr txBox="1"/>
            <p:nvPr/>
          </p:nvSpPr>
          <p:spPr>
            <a:xfrm>
              <a:off x="5867400" y="3257550"/>
              <a:ext cx="14365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00" b="1" dirty="0" err="1">
                  <a:solidFill>
                    <a:srgbClr val="31414D"/>
                  </a:solidFill>
                </a:rPr>
                <a:t>Teliti</a:t>
              </a:r>
              <a:r>
                <a:rPr lang="en-ID" sz="1600" b="1" dirty="0">
                  <a:solidFill>
                    <a:srgbClr val="31414D"/>
                  </a:solidFill>
                </a:rPr>
                <a:t>, </a:t>
              </a:r>
              <a:r>
                <a:rPr lang="en-ID" sz="1600" b="1" dirty="0" err="1">
                  <a:solidFill>
                    <a:srgbClr val="31414D"/>
                  </a:solidFill>
                </a:rPr>
                <a:t>tekun</a:t>
              </a:r>
              <a:r>
                <a:rPr lang="en-ID" sz="1600" b="1" dirty="0">
                  <a:solidFill>
                    <a:srgbClr val="31414D"/>
                  </a:solidFill>
                </a:rPr>
                <a:t> dan </a:t>
              </a:r>
              <a:r>
                <a:rPr lang="en-ID" sz="1600" b="1" dirty="0" err="1">
                  <a:solidFill>
                    <a:srgbClr val="31414D"/>
                  </a:solidFill>
                </a:rPr>
                <a:t>produktif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0A42E328-03AC-9300-1424-902496DFB6C7}"/>
              </a:ext>
            </a:extLst>
          </p:cNvPr>
          <p:cNvGrpSpPr/>
          <p:nvPr/>
        </p:nvGrpSpPr>
        <p:grpSpPr>
          <a:xfrm>
            <a:off x="-1" y="235940"/>
            <a:ext cx="5848866" cy="603142"/>
            <a:chOff x="-1" y="235940"/>
            <a:chExt cx="5848866" cy="603142"/>
          </a:xfrm>
        </p:grpSpPr>
        <p:grpSp>
          <p:nvGrpSpPr>
            <p:cNvPr id="49" name="Google Shape;3158;p169">
              <a:extLst>
                <a:ext uri="{FF2B5EF4-FFF2-40B4-BE49-F238E27FC236}">
                  <a16:creationId xmlns:a16="http://schemas.microsoft.com/office/drawing/2014/main" id="{544488BF-A05E-3277-71CA-C07815453233}"/>
                </a:ext>
              </a:extLst>
            </p:cNvPr>
            <p:cNvGrpSpPr/>
            <p:nvPr/>
          </p:nvGrpSpPr>
          <p:grpSpPr>
            <a:xfrm>
              <a:off x="3763303" y="774379"/>
              <a:ext cx="954751" cy="64703"/>
              <a:chOff x="2715950" y="1810250"/>
              <a:chExt cx="540225" cy="34025"/>
            </a:xfrm>
          </p:grpSpPr>
          <p:sp>
            <p:nvSpPr>
              <p:cNvPr id="53" name="Google Shape;3159;p169">
                <a:extLst>
                  <a:ext uri="{FF2B5EF4-FFF2-40B4-BE49-F238E27FC236}">
                    <a16:creationId xmlns:a16="http://schemas.microsoft.com/office/drawing/2014/main" id="{C4EEEC89-2E59-E58A-3CF5-319808541050}"/>
                  </a:ext>
                </a:extLst>
              </p:cNvPr>
              <p:cNvSpPr/>
              <p:nvPr/>
            </p:nvSpPr>
            <p:spPr>
              <a:xfrm>
                <a:off x="32166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3160;p169">
                <a:extLst>
                  <a:ext uri="{FF2B5EF4-FFF2-40B4-BE49-F238E27FC236}">
                    <a16:creationId xmlns:a16="http://schemas.microsoft.com/office/drawing/2014/main" id="{34A9F9E9-53A3-8837-A8AB-893AC1A0AD0B}"/>
                  </a:ext>
                </a:extLst>
              </p:cNvPr>
              <p:cNvSpPr/>
              <p:nvPr/>
            </p:nvSpPr>
            <p:spPr>
              <a:xfrm>
                <a:off x="31609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3161;p169">
                <a:extLst>
                  <a:ext uri="{FF2B5EF4-FFF2-40B4-BE49-F238E27FC236}">
                    <a16:creationId xmlns:a16="http://schemas.microsoft.com/office/drawing/2014/main" id="{61705168-1B32-CE2B-1B1D-EB5DC5BDEBB4}"/>
                  </a:ext>
                </a:extLst>
              </p:cNvPr>
              <p:cNvSpPr/>
              <p:nvPr/>
            </p:nvSpPr>
            <p:spPr>
              <a:xfrm>
                <a:off x="31052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3162;p169">
                <a:extLst>
                  <a:ext uri="{FF2B5EF4-FFF2-40B4-BE49-F238E27FC236}">
                    <a16:creationId xmlns:a16="http://schemas.microsoft.com/office/drawing/2014/main" id="{86981899-BD84-4DDC-19E6-A0C6EEFF0194}"/>
                  </a:ext>
                </a:extLst>
              </p:cNvPr>
              <p:cNvSpPr/>
              <p:nvPr/>
            </p:nvSpPr>
            <p:spPr>
              <a:xfrm>
                <a:off x="30496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3163;p169">
                <a:extLst>
                  <a:ext uri="{FF2B5EF4-FFF2-40B4-BE49-F238E27FC236}">
                    <a16:creationId xmlns:a16="http://schemas.microsoft.com/office/drawing/2014/main" id="{4FBE9481-C408-4155-F82E-D5D340113DCA}"/>
                  </a:ext>
                </a:extLst>
              </p:cNvPr>
              <p:cNvSpPr/>
              <p:nvPr/>
            </p:nvSpPr>
            <p:spPr>
              <a:xfrm>
                <a:off x="29939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3164;p169">
                <a:extLst>
                  <a:ext uri="{FF2B5EF4-FFF2-40B4-BE49-F238E27FC236}">
                    <a16:creationId xmlns:a16="http://schemas.microsoft.com/office/drawing/2014/main" id="{4497EB01-D09C-D284-84C1-95AE027EDDA1}"/>
                  </a:ext>
                </a:extLst>
              </p:cNvPr>
              <p:cNvSpPr/>
              <p:nvPr/>
            </p:nvSpPr>
            <p:spPr>
              <a:xfrm>
                <a:off x="29384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3165;p169">
                <a:extLst>
                  <a:ext uri="{FF2B5EF4-FFF2-40B4-BE49-F238E27FC236}">
                    <a16:creationId xmlns:a16="http://schemas.microsoft.com/office/drawing/2014/main" id="{AA828988-01AC-A698-4E2A-956E1FB1F53D}"/>
                  </a:ext>
                </a:extLst>
              </p:cNvPr>
              <p:cNvSpPr/>
              <p:nvPr/>
            </p:nvSpPr>
            <p:spPr>
              <a:xfrm>
                <a:off x="28827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3166;p169">
                <a:extLst>
                  <a:ext uri="{FF2B5EF4-FFF2-40B4-BE49-F238E27FC236}">
                    <a16:creationId xmlns:a16="http://schemas.microsoft.com/office/drawing/2014/main" id="{15FFCEB5-FA35-A507-B410-DE839F9F80EE}"/>
                  </a:ext>
                </a:extLst>
              </p:cNvPr>
              <p:cNvSpPr/>
              <p:nvPr/>
            </p:nvSpPr>
            <p:spPr>
              <a:xfrm>
                <a:off x="282699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3167;p169">
                <a:extLst>
                  <a:ext uri="{FF2B5EF4-FFF2-40B4-BE49-F238E27FC236}">
                    <a16:creationId xmlns:a16="http://schemas.microsoft.com/office/drawing/2014/main" id="{55B72FDF-A25F-BB7A-0378-8C7D3DD3BAE9}"/>
                  </a:ext>
                </a:extLst>
              </p:cNvPr>
              <p:cNvSpPr/>
              <p:nvPr/>
            </p:nvSpPr>
            <p:spPr>
              <a:xfrm>
                <a:off x="27714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3168;p169">
                <a:extLst>
                  <a:ext uri="{FF2B5EF4-FFF2-40B4-BE49-F238E27FC236}">
                    <a16:creationId xmlns:a16="http://schemas.microsoft.com/office/drawing/2014/main" id="{3F74FF34-7114-9C53-74A3-E2060EE9EB75}"/>
                  </a:ext>
                </a:extLst>
              </p:cNvPr>
              <p:cNvSpPr/>
              <p:nvPr/>
            </p:nvSpPr>
            <p:spPr>
              <a:xfrm>
                <a:off x="27159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1C2FD05F-AADC-0D1A-140B-EC0A3E3BDA2E}"/>
                </a:ext>
              </a:extLst>
            </p:cNvPr>
            <p:cNvGrpSpPr/>
            <p:nvPr/>
          </p:nvGrpSpPr>
          <p:grpSpPr>
            <a:xfrm>
              <a:off x="-1" y="235940"/>
              <a:ext cx="5848866" cy="463601"/>
              <a:chOff x="-1" y="121608"/>
              <a:chExt cx="7291308" cy="577934"/>
            </a:xfrm>
          </p:grpSpPr>
          <p:sp>
            <p:nvSpPr>
              <p:cNvPr id="51" name="Pentagon 31">
                <a:extLst>
                  <a:ext uri="{FF2B5EF4-FFF2-40B4-BE49-F238E27FC236}">
                    <a16:creationId xmlns:a16="http://schemas.microsoft.com/office/drawing/2014/main" id="{50B1D0D9-9273-65C7-879B-15037D963BAE}"/>
                  </a:ext>
                </a:extLst>
              </p:cNvPr>
              <p:cNvSpPr/>
              <p:nvPr/>
            </p:nvSpPr>
            <p:spPr>
              <a:xfrm>
                <a:off x="-1" y="123478"/>
                <a:ext cx="6547606" cy="576064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515AB198-57FF-ABAB-DB01-6891F64874C3}"/>
                  </a:ext>
                </a:extLst>
              </p:cNvPr>
              <p:cNvSpPr/>
              <p:nvPr/>
            </p:nvSpPr>
            <p:spPr>
              <a:xfrm>
                <a:off x="311149" y="121608"/>
                <a:ext cx="698015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5.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Sikap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Perilaku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Technopreneur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69" name="Picture 68">
            <a:extLst>
              <a:ext uri="{FF2B5EF4-FFF2-40B4-BE49-F238E27FC236}">
                <a16:creationId xmlns:a16="http://schemas.microsoft.com/office/drawing/2014/main" id="{386658E2-4EDC-5221-251C-FEB84CC683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98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67" descr="A picture containing text, person, standing, electronics&#10;&#10;Description automatically generated">
            <a:extLst>
              <a:ext uri="{FF2B5EF4-FFF2-40B4-BE49-F238E27FC236}">
                <a16:creationId xmlns:a16="http://schemas.microsoft.com/office/drawing/2014/main" id="{64BF618E-B0B5-1FB7-817B-EF5309BBEB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4D71762-599C-913F-D55C-D14E63A82AE6}"/>
              </a:ext>
            </a:extLst>
          </p:cNvPr>
          <p:cNvGrpSpPr/>
          <p:nvPr/>
        </p:nvGrpSpPr>
        <p:grpSpPr>
          <a:xfrm>
            <a:off x="1487100" y="1420192"/>
            <a:ext cx="6169800" cy="2056893"/>
            <a:chOff x="1134104" y="1785432"/>
            <a:chExt cx="6169800" cy="2056893"/>
          </a:xfrm>
        </p:grpSpPr>
        <p:cxnSp>
          <p:nvCxnSpPr>
            <p:cNvPr id="3" name="Google Shape;1694;p145">
              <a:extLst>
                <a:ext uri="{FF2B5EF4-FFF2-40B4-BE49-F238E27FC236}">
                  <a16:creationId xmlns:a16="http://schemas.microsoft.com/office/drawing/2014/main" id="{BC34F531-704F-3980-B821-16ADAD6357E3}"/>
                </a:ext>
              </a:extLst>
            </p:cNvPr>
            <p:cNvCxnSpPr/>
            <p:nvPr/>
          </p:nvCxnSpPr>
          <p:spPr>
            <a:xfrm>
              <a:off x="1134104" y="3178647"/>
              <a:ext cx="6169800" cy="0"/>
            </a:xfrm>
            <a:prstGeom prst="straightConnector1">
              <a:avLst/>
            </a:prstGeom>
            <a:noFill/>
            <a:ln w="28575" cap="flat" cmpd="sng">
              <a:solidFill>
                <a:srgbClr val="5E7C9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D3F7924-1F7A-D075-760B-30F07BC788EB}"/>
                </a:ext>
              </a:extLst>
            </p:cNvPr>
            <p:cNvGrpSpPr/>
            <p:nvPr/>
          </p:nvGrpSpPr>
          <p:grpSpPr>
            <a:xfrm>
              <a:off x="1428560" y="1785432"/>
              <a:ext cx="1053967" cy="1383485"/>
              <a:chOff x="1575027" y="3026570"/>
              <a:chExt cx="1053967" cy="1383485"/>
            </a:xfrm>
          </p:grpSpPr>
          <p:cxnSp>
            <p:nvCxnSpPr>
              <p:cNvPr id="39" name="Google Shape;1677;p145">
                <a:extLst>
                  <a:ext uri="{FF2B5EF4-FFF2-40B4-BE49-F238E27FC236}">
                    <a16:creationId xmlns:a16="http://schemas.microsoft.com/office/drawing/2014/main" id="{0E82E8C6-6F43-0BAF-9AB1-277973A6524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02011" y="4229428"/>
                <a:ext cx="780" cy="180627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E7C9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40" name="Google Shape;1704;p145">
                <a:extLst>
                  <a:ext uri="{FF2B5EF4-FFF2-40B4-BE49-F238E27FC236}">
                    <a16:creationId xmlns:a16="http://schemas.microsoft.com/office/drawing/2014/main" id="{B2A45C75-6DCB-9BAA-C5F8-26E499F2E0CF}"/>
                  </a:ext>
                </a:extLst>
              </p:cNvPr>
              <p:cNvGrpSpPr/>
              <p:nvPr/>
            </p:nvGrpSpPr>
            <p:grpSpPr>
              <a:xfrm>
                <a:off x="1575027" y="3026570"/>
                <a:ext cx="1053967" cy="1218906"/>
                <a:chOff x="1830588" y="1925350"/>
                <a:chExt cx="1053967" cy="1218906"/>
              </a:xfrm>
              <a:gradFill flip="none" rotWithShape="1">
                <a:gsLst>
                  <a:gs pos="30000">
                    <a:srgbClr val="5E7C93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p:grpSpPr>
            <p:sp>
              <p:nvSpPr>
                <p:cNvPr id="41" name="Google Shape;1705;p145">
                  <a:extLst>
                    <a:ext uri="{FF2B5EF4-FFF2-40B4-BE49-F238E27FC236}">
                      <a16:creationId xmlns:a16="http://schemas.microsoft.com/office/drawing/2014/main" id="{DB9285EF-04F8-297A-F57C-705B6270393A}"/>
                    </a:ext>
                  </a:extLst>
                </p:cNvPr>
                <p:cNvSpPr/>
                <p:nvPr/>
              </p:nvSpPr>
              <p:spPr>
                <a:xfrm>
                  <a:off x="1830588" y="2230141"/>
                  <a:ext cx="80582" cy="609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5" h="27562" extrusionOk="0">
                      <a:moveTo>
                        <a:pt x="1" y="1"/>
                      </a:moveTo>
                      <a:lnTo>
                        <a:pt x="1" y="27561"/>
                      </a:lnTo>
                      <a:lnTo>
                        <a:pt x="3644" y="25448"/>
                      </a:lnTo>
                      <a:lnTo>
                        <a:pt x="3644" y="2128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" name="Google Shape;1706;p145">
                  <a:extLst>
                    <a:ext uri="{FF2B5EF4-FFF2-40B4-BE49-F238E27FC236}">
                      <a16:creationId xmlns:a16="http://schemas.microsoft.com/office/drawing/2014/main" id="{149E127B-2BBD-5639-83DB-7B390EC6539C}"/>
                    </a:ext>
                  </a:extLst>
                </p:cNvPr>
                <p:cNvSpPr/>
                <p:nvPr/>
              </p:nvSpPr>
              <p:spPr>
                <a:xfrm>
                  <a:off x="1830588" y="1925350"/>
                  <a:ext cx="527794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74" h="15916" extrusionOk="0">
                      <a:moveTo>
                        <a:pt x="23874" y="0"/>
                      </a:moveTo>
                      <a:lnTo>
                        <a:pt x="1" y="13788"/>
                      </a:lnTo>
                      <a:lnTo>
                        <a:pt x="3644" y="15915"/>
                      </a:lnTo>
                      <a:lnTo>
                        <a:pt x="23874" y="4183"/>
                      </a:lnTo>
                      <a:lnTo>
                        <a:pt x="23874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" name="Google Shape;1707;p145">
                  <a:extLst>
                    <a:ext uri="{FF2B5EF4-FFF2-40B4-BE49-F238E27FC236}">
                      <a16:creationId xmlns:a16="http://schemas.microsoft.com/office/drawing/2014/main" id="{DDFD5725-0DC2-0A8E-EB67-2633E9897BF3}"/>
                    </a:ext>
                  </a:extLst>
                </p:cNvPr>
                <p:cNvSpPr/>
                <p:nvPr/>
              </p:nvSpPr>
              <p:spPr>
                <a:xfrm>
                  <a:off x="2359656" y="2795289"/>
                  <a:ext cx="524898" cy="348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43" h="15785" extrusionOk="0">
                      <a:moveTo>
                        <a:pt x="20040" y="0"/>
                      </a:moveTo>
                      <a:lnTo>
                        <a:pt x="0" y="11602"/>
                      </a:lnTo>
                      <a:lnTo>
                        <a:pt x="0" y="15785"/>
                      </a:lnTo>
                      <a:lnTo>
                        <a:pt x="23742" y="2070"/>
                      </a:lnTo>
                      <a:lnTo>
                        <a:pt x="20040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" name="Google Shape;1708;p145">
                  <a:extLst>
                    <a:ext uri="{FF2B5EF4-FFF2-40B4-BE49-F238E27FC236}">
                      <a16:creationId xmlns:a16="http://schemas.microsoft.com/office/drawing/2014/main" id="{3205CA3A-4D8C-3411-B7FA-2613CF5FF91D}"/>
                    </a:ext>
                  </a:extLst>
                </p:cNvPr>
                <p:cNvSpPr/>
                <p:nvPr/>
              </p:nvSpPr>
              <p:spPr>
                <a:xfrm>
                  <a:off x="1830588" y="2792702"/>
                  <a:ext cx="529099" cy="351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33" h="15902" extrusionOk="0">
                      <a:moveTo>
                        <a:pt x="3644" y="1"/>
                      </a:moveTo>
                      <a:lnTo>
                        <a:pt x="1" y="2114"/>
                      </a:lnTo>
                      <a:lnTo>
                        <a:pt x="23932" y="15902"/>
                      </a:lnTo>
                      <a:lnTo>
                        <a:pt x="23932" y="11719"/>
                      </a:lnTo>
                      <a:lnTo>
                        <a:pt x="3644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1709;p145">
                  <a:extLst>
                    <a:ext uri="{FF2B5EF4-FFF2-40B4-BE49-F238E27FC236}">
                      <a16:creationId xmlns:a16="http://schemas.microsoft.com/office/drawing/2014/main" id="{2654A576-3C23-339C-F4A3-B6BA9983C4DF}"/>
                    </a:ext>
                  </a:extLst>
                </p:cNvPr>
                <p:cNvSpPr/>
                <p:nvPr/>
              </p:nvSpPr>
              <p:spPr>
                <a:xfrm>
                  <a:off x="2358352" y="1925350"/>
                  <a:ext cx="526203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02" h="15916" extrusionOk="0">
                      <a:moveTo>
                        <a:pt x="1" y="0"/>
                      </a:moveTo>
                      <a:lnTo>
                        <a:pt x="1" y="4183"/>
                      </a:lnTo>
                      <a:lnTo>
                        <a:pt x="20158" y="15915"/>
                      </a:lnTo>
                      <a:lnTo>
                        <a:pt x="23801" y="1378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1710;p145">
                  <a:extLst>
                    <a:ext uri="{FF2B5EF4-FFF2-40B4-BE49-F238E27FC236}">
                      <a16:creationId xmlns:a16="http://schemas.microsoft.com/office/drawing/2014/main" id="{E7C1CA22-814A-AE29-4ED6-4ED91D474A01}"/>
                    </a:ext>
                  </a:extLst>
                </p:cNvPr>
                <p:cNvSpPr/>
                <p:nvPr/>
              </p:nvSpPr>
              <p:spPr>
                <a:xfrm>
                  <a:off x="2802683" y="2230141"/>
                  <a:ext cx="81864" cy="610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3" h="27634" extrusionOk="0">
                      <a:moveTo>
                        <a:pt x="3702" y="1"/>
                      </a:moveTo>
                      <a:lnTo>
                        <a:pt x="59" y="2128"/>
                      </a:lnTo>
                      <a:lnTo>
                        <a:pt x="0" y="25564"/>
                      </a:lnTo>
                      <a:lnTo>
                        <a:pt x="3702" y="27634"/>
                      </a:lnTo>
                      <a:lnTo>
                        <a:pt x="3702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1711;p145">
                  <a:extLst>
                    <a:ext uri="{FF2B5EF4-FFF2-40B4-BE49-F238E27FC236}">
                      <a16:creationId xmlns:a16="http://schemas.microsoft.com/office/drawing/2014/main" id="{8241BD2A-F04F-4098-3A51-9912337E62FA}"/>
                    </a:ext>
                  </a:extLst>
                </p:cNvPr>
                <p:cNvSpPr/>
                <p:nvPr/>
              </p:nvSpPr>
              <p:spPr>
                <a:xfrm>
                  <a:off x="2190147" y="2379064"/>
                  <a:ext cx="333562" cy="311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7" h="11280" extrusionOk="0">
                      <a:moveTo>
                        <a:pt x="5986" y="757"/>
                      </a:moveTo>
                      <a:cubicBezTo>
                        <a:pt x="7656" y="757"/>
                        <a:pt x="9011" y="2049"/>
                        <a:pt x="9137" y="3718"/>
                      </a:cubicBezTo>
                      <a:cubicBezTo>
                        <a:pt x="8822" y="3624"/>
                        <a:pt x="8475" y="3561"/>
                        <a:pt x="8066" y="3561"/>
                      </a:cubicBezTo>
                      <a:cubicBezTo>
                        <a:pt x="7278" y="3561"/>
                        <a:pt x="6585" y="3781"/>
                        <a:pt x="5955" y="4191"/>
                      </a:cubicBezTo>
                      <a:cubicBezTo>
                        <a:pt x="5356" y="3781"/>
                        <a:pt x="4632" y="3561"/>
                        <a:pt x="3844" y="3561"/>
                      </a:cubicBezTo>
                      <a:cubicBezTo>
                        <a:pt x="3466" y="3561"/>
                        <a:pt x="3119" y="3592"/>
                        <a:pt x="2773" y="3718"/>
                      </a:cubicBezTo>
                      <a:cubicBezTo>
                        <a:pt x="2930" y="2049"/>
                        <a:pt x="4285" y="757"/>
                        <a:pt x="5986" y="757"/>
                      </a:cubicBezTo>
                      <a:close/>
                      <a:moveTo>
                        <a:pt x="3875" y="4254"/>
                      </a:moveTo>
                      <a:cubicBezTo>
                        <a:pt x="4411" y="4254"/>
                        <a:pt x="4915" y="4411"/>
                        <a:pt x="5388" y="4663"/>
                      </a:cubicBezTo>
                      <a:cubicBezTo>
                        <a:pt x="4852" y="5168"/>
                        <a:pt x="4505" y="5829"/>
                        <a:pt x="4285" y="6585"/>
                      </a:cubicBezTo>
                      <a:cubicBezTo>
                        <a:pt x="3560" y="6113"/>
                        <a:pt x="2993" y="5325"/>
                        <a:pt x="2836" y="4411"/>
                      </a:cubicBezTo>
                      <a:cubicBezTo>
                        <a:pt x="3151" y="4317"/>
                        <a:pt x="3497" y="4254"/>
                        <a:pt x="3875" y="4254"/>
                      </a:cubicBezTo>
                      <a:close/>
                      <a:moveTo>
                        <a:pt x="8129" y="4254"/>
                      </a:moveTo>
                      <a:cubicBezTo>
                        <a:pt x="8475" y="4254"/>
                        <a:pt x="8822" y="4317"/>
                        <a:pt x="9137" y="4411"/>
                      </a:cubicBezTo>
                      <a:cubicBezTo>
                        <a:pt x="8979" y="5325"/>
                        <a:pt x="8444" y="6113"/>
                        <a:pt x="7687" y="6585"/>
                      </a:cubicBezTo>
                      <a:cubicBezTo>
                        <a:pt x="7498" y="5829"/>
                        <a:pt x="7089" y="5168"/>
                        <a:pt x="6585" y="4663"/>
                      </a:cubicBezTo>
                      <a:cubicBezTo>
                        <a:pt x="7026" y="4411"/>
                        <a:pt x="7561" y="4254"/>
                        <a:pt x="8129" y="4254"/>
                      </a:cubicBezTo>
                      <a:close/>
                      <a:moveTo>
                        <a:pt x="5986" y="5042"/>
                      </a:moveTo>
                      <a:cubicBezTo>
                        <a:pt x="6490" y="5514"/>
                        <a:pt x="6900" y="6144"/>
                        <a:pt x="7026" y="6900"/>
                      </a:cubicBezTo>
                      <a:cubicBezTo>
                        <a:pt x="6648" y="7026"/>
                        <a:pt x="6364" y="7058"/>
                        <a:pt x="5986" y="7058"/>
                      </a:cubicBezTo>
                      <a:cubicBezTo>
                        <a:pt x="5640" y="7058"/>
                        <a:pt x="5293" y="7026"/>
                        <a:pt x="4978" y="6900"/>
                      </a:cubicBezTo>
                      <a:cubicBezTo>
                        <a:pt x="5073" y="6176"/>
                        <a:pt x="5451" y="5514"/>
                        <a:pt x="5986" y="5042"/>
                      </a:cubicBezTo>
                      <a:close/>
                      <a:moveTo>
                        <a:pt x="4915" y="7625"/>
                      </a:moveTo>
                      <a:lnTo>
                        <a:pt x="4915" y="7625"/>
                      </a:lnTo>
                      <a:cubicBezTo>
                        <a:pt x="5230" y="7688"/>
                        <a:pt x="5608" y="7782"/>
                        <a:pt x="5986" y="7782"/>
                      </a:cubicBezTo>
                      <a:cubicBezTo>
                        <a:pt x="6333" y="7782"/>
                        <a:pt x="6711" y="7719"/>
                        <a:pt x="7057" y="7625"/>
                      </a:cubicBezTo>
                      <a:lnTo>
                        <a:pt x="7057" y="7625"/>
                      </a:lnTo>
                      <a:cubicBezTo>
                        <a:pt x="6963" y="8476"/>
                        <a:pt x="6585" y="9232"/>
                        <a:pt x="5986" y="9767"/>
                      </a:cubicBezTo>
                      <a:cubicBezTo>
                        <a:pt x="5388" y="9232"/>
                        <a:pt x="5010" y="8476"/>
                        <a:pt x="4915" y="7625"/>
                      </a:cubicBezTo>
                      <a:close/>
                      <a:moveTo>
                        <a:pt x="2206" y="4726"/>
                      </a:moveTo>
                      <a:cubicBezTo>
                        <a:pt x="2458" y="5892"/>
                        <a:pt x="3245" y="6837"/>
                        <a:pt x="4222" y="7373"/>
                      </a:cubicBezTo>
                      <a:lnTo>
                        <a:pt x="4222" y="7467"/>
                      </a:lnTo>
                      <a:cubicBezTo>
                        <a:pt x="4222" y="8570"/>
                        <a:pt x="4663" y="9515"/>
                        <a:pt x="5388" y="10208"/>
                      </a:cubicBezTo>
                      <a:cubicBezTo>
                        <a:pt x="4915" y="10460"/>
                        <a:pt x="4411" y="10555"/>
                        <a:pt x="3875" y="10555"/>
                      </a:cubicBezTo>
                      <a:cubicBezTo>
                        <a:pt x="2080" y="10555"/>
                        <a:pt x="662" y="9137"/>
                        <a:pt x="662" y="7404"/>
                      </a:cubicBezTo>
                      <a:cubicBezTo>
                        <a:pt x="662" y="6270"/>
                        <a:pt x="1260" y="5294"/>
                        <a:pt x="2206" y="4726"/>
                      </a:cubicBezTo>
                      <a:close/>
                      <a:moveTo>
                        <a:pt x="9735" y="4695"/>
                      </a:moveTo>
                      <a:cubicBezTo>
                        <a:pt x="10649" y="5262"/>
                        <a:pt x="11279" y="6239"/>
                        <a:pt x="11279" y="7373"/>
                      </a:cubicBezTo>
                      <a:cubicBezTo>
                        <a:pt x="11279" y="9137"/>
                        <a:pt x="9861" y="10555"/>
                        <a:pt x="8066" y="10555"/>
                      </a:cubicBezTo>
                      <a:cubicBezTo>
                        <a:pt x="7530" y="10555"/>
                        <a:pt x="7026" y="10397"/>
                        <a:pt x="6553" y="10177"/>
                      </a:cubicBezTo>
                      <a:cubicBezTo>
                        <a:pt x="7246" y="9452"/>
                        <a:pt x="7719" y="8476"/>
                        <a:pt x="7719" y="7404"/>
                      </a:cubicBezTo>
                      <a:lnTo>
                        <a:pt x="7719" y="7341"/>
                      </a:lnTo>
                      <a:cubicBezTo>
                        <a:pt x="8759" y="6837"/>
                        <a:pt x="9515" y="5892"/>
                        <a:pt x="9735" y="4695"/>
                      </a:cubicBezTo>
                      <a:close/>
                      <a:moveTo>
                        <a:pt x="5986" y="1"/>
                      </a:moveTo>
                      <a:cubicBezTo>
                        <a:pt x="3875" y="1"/>
                        <a:pt x="2143" y="1734"/>
                        <a:pt x="2143" y="3876"/>
                      </a:cubicBezTo>
                      <a:lnTo>
                        <a:pt x="2143" y="3939"/>
                      </a:lnTo>
                      <a:cubicBezTo>
                        <a:pt x="882" y="4569"/>
                        <a:pt x="0" y="5892"/>
                        <a:pt x="0" y="7404"/>
                      </a:cubicBezTo>
                      <a:cubicBezTo>
                        <a:pt x="0" y="9547"/>
                        <a:pt x="1733" y="11279"/>
                        <a:pt x="3907" y="11279"/>
                      </a:cubicBezTo>
                      <a:cubicBezTo>
                        <a:pt x="4695" y="11279"/>
                        <a:pt x="5388" y="11027"/>
                        <a:pt x="6018" y="10649"/>
                      </a:cubicBezTo>
                      <a:cubicBezTo>
                        <a:pt x="6616" y="11027"/>
                        <a:pt x="7372" y="11279"/>
                        <a:pt x="8160" y="11279"/>
                      </a:cubicBezTo>
                      <a:cubicBezTo>
                        <a:pt x="10271" y="11279"/>
                        <a:pt x="12067" y="9547"/>
                        <a:pt x="12067" y="7404"/>
                      </a:cubicBezTo>
                      <a:cubicBezTo>
                        <a:pt x="11972" y="5924"/>
                        <a:pt x="11122" y="4632"/>
                        <a:pt x="9861" y="3939"/>
                      </a:cubicBezTo>
                      <a:lnTo>
                        <a:pt x="9861" y="3876"/>
                      </a:lnTo>
                      <a:cubicBezTo>
                        <a:pt x="9861" y="1734"/>
                        <a:pt x="8129" y="1"/>
                        <a:pt x="598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C64EF81-6351-7242-8C1F-D384901EA2AE}"/>
                </a:ext>
              </a:extLst>
            </p:cNvPr>
            <p:cNvGrpSpPr/>
            <p:nvPr/>
          </p:nvGrpSpPr>
          <p:grpSpPr>
            <a:xfrm>
              <a:off x="2993170" y="1804893"/>
              <a:ext cx="1053967" cy="1383485"/>
              <a:chOff x="1575027" y="3026570"/>
              <a:chExt cx="1053967" cy="1383485"/>
            </a:xfrm>
          </p:grpSpPr>
          <p:cxnSp>
            <p:nvCxnSpPr>
              <p:cNvPr id="30" name="Google Shape;1677;p145">
                <a:extLst>
                  <a:ext uri="{FF2B5EF4-FFF2-40B4-BE49-F238E27FC236}">
                    <a16:creationId xmlns:a16="http://schemas.microsoft.com/office/drawing/2014/main" id="{1839AC10-E3CB-DD0B-A01E-C4CB04CB542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02011" y="4229428"/>
                <a:ext cx="780" cy="180627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E7C9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31" name="Google Shape;1704;p145">
                <a:extLst>
                  <a:ext uri="{FF2B5EF4-FFF2-40B4-BE49-F238E27FC236}">
                    <a16:creationId xmlns:a16="http://schemas.microsoft.com/office/drawing/2014/main" id="{8D937AA5-D878-E489-7AFD-522945D3E39D}"/>
                  </a:ext>
                </a:extLst>
              </p:cNvPr>
              <p:cNvGrpSpPr/>
              <p:nvPr/>
            </p:nvGrpSpPr>
            <p:grpSpPr>
              <a:xfrm>
                <a:off x="1575027" y="3026570"/>
                <a:ext cx="1053967" cy="1218906"/>
                <a:chOff x="1830588" y="1925350"/>
                <a:chExt cx="1053967" cy="1218906"/>
              </a:xfrm>
              <a:gradFill flip="none" rotWithShape="1">
                <a:gsLst>
                  <a:gs pos="30000">
                    <a:srgbClr val="5E7C93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p:grpSpPr>
            <p:sp>
              <p:nvSpPr>
                <p:cNvPr id="32" name="Google Shape;1705;p145">
                  <a:extLst>
                    <a:ext uri="{FF2B5EF4-FFF2-40B4-BE49-F238E27FC236}">
                      <a16:creationId xmlns:a16="http://schemas.microsoft.com/office/drawing/2014/main" id="{1D4B9A7E-FE6D-E4EE-3364-E2907BFAF258}"/>
                    </a:ext>
                  </a:extLst>
                </p:cNvPr>
                <p:cNvSpPr/>
                <p:nvPr/>
              </p:nvSpPr>
              <p:spPr>
                <a:xfrm>
                  <a:off x="1830588" y="2230141"/>
                  <a:ext cx="80582" cy="609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5" h="27562" extrusionOk="0">
                      <a:moveTo>
                        <a:pt x="1" y="1"/>
                      </a:moveTo>
                      <a:lnTo>
                        <a:pt x="1" y="27561"/>
                      </a:lnTo>
                      <a:lnTo>
                        <a:pt x="3644" y="25448"/>
                      </a:lnTo>
                      <a:lnTo>
                        <a:pt x="3644" y="2128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" name="Google Shape;1706;p145">
                  <a:extLst>
                    <a:ext uri="{FF2B5EF4-FFF2-40B4-BE49-F238E27FC236}">
                      <a16:creationId xmlns:a16="http://schemas.microsoft.com/office/drawing/2014/main" id="{B4FD877D-C541-6C8B-A7DB-7E43EBF3F384}"/>
                    </a:ext>
                  </a:extLst>
                </p:cNvPr>
                <p:cNvSpPr/>
                <p:nvPr/>
              </p:nvSpPr>
              <p:spPr>
                <a:xfrm>
                  <a:off x="1830588" y="1925350"/>
                  <a:ext cx="527794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74" h="15916" extrusionOk="0">
                      <a:moveTo>
                        <a:pt x="23874" y="0"/>
                      </a:moveTo>
                      <a:lnTo>
                        <a:pt x="1" y="13788"/>
                      </a:lnTo>
                      <a:lnTo>
                        <a:pt x="3644" y="15915"/>
                      </a:lnTo>
                      <a:lnTo>
                        <a:pt x="23874" y="4183"/>
                      </a:lnTo>
                      <a:lnTo>
                        <a:pt x="23874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1707;p145">
                  <a:extLst>
                    <a:ext uri="{FF2B5EF4-FFF2-40B4-BE49-F238E27FC236}">
                      <a16:creationId xmlns:a16="http://schemas.microsoft.com/office/drawing/2014/main" id="{49BC8BA1-E2B2-25A2-7B19-F7D5F6AFB708}"/>
                    </a:ext>
                  </a:extLst>
                </p:cNvPr>
                <p:cNvSpPr/>
                <p:nvPr/>
              </p:nvSpPr>
              <p:spPr>
                <a:xfrm>
                  <a:off x="2359656" y="2795289"/>
                  <a:ext cx="524898" cy="348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43" h="15785" extrusionOk="0">
                      <a:moveTo>
                        <a:pt x="20040" y="0"/>
                      </a:moveTo>
                      <a:lnTo>
                        <a:pt x="0" y="11602"/>
                      </a:lnTo>
                      <a:lnTo>
                        <a:pt x="0" y="15785"/>
                      </a:lnTo>
                      <a:lnTo>
                        <a:pt x="23742" y="2070"/>
                      </a:lnTo>
                      <a:lnTo>
                        <a:pt x="20040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" name="Google Shape;1708;p145">
                  <a:extLst>
                    <a:ext uri="{FF2B5EF4-FFF2-40B4-BE49-F238E27FC236}">
                      <a16:creationId xmlns:a16="http://schemas.microsoft.com/office/drawing/2014/main" id="{44FCED66-1C24-E230-B9A3-500BEFAE94CF}"/>
                    </a:ext>
                  </a:extLst>
                </p:cNvPr>
                <p:cNvSpPr/>
                <p:nvPr/>
              </p:nvSpPr>
              <p:spPr>
                <a:xfrm>
                  <a:off x="1830588" y="2792702"/>
                  <a:ext cx="529099" cy="351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33" h="15902" extrusionOk="0">
                      <a:moveTo>
                        <a:pt x="3644" y="1"/>
                      </a:moveTo>
                      <a:lnTo>
                        <a:pt x="1" y="2114"/>
                      </a:lnTo>
                      <a:lnTo>
                        <a:pt x="23932" y="15902"/>
                      </a:lnTo>
                      <a:lnTo>
                        <a:pt x="23932" y="11719"/>
                      </a:lnTo>
                      <a:lnTo>
                        <a:pt x="3644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1709;p145">
                  <a:extLst>
                    <a:ext uri="{FF2B5EF4-FFF2-40B4-BE49-F238E27FC236}">
                      <a16:creationId xmlns:a16="http://schemas.microsoft.com/office/drawing/2014/main" id="{CBF9D515-A2D6-2A31-849D-D49561BA9FA6}"/>
                    </a:ext>
                  </a:extLst>
                </p:cNvPr>
                <p:cNvSpPr/>
                <p:nvPr/>
              </p:nvSpPr>
              <p:spPr>
                <a:xfrm>
                  <a:off x="2358352" y="1925350"/>
                  <a:ext cx="526203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02" h="15916" extrusionOk="0">
                      <a:moveTo>
                        <a:pt x="1" y="0"/>
                      </a:moveTo>
                      <a:lnTo>
                        <a:pt x="1" y="4183"/>
                      </a:lnTo>
                      <a:lnTo>
                        <a:pt x="20158" y="15915"/>
                      </a:lnTo>
                      <a:lnTo>
                        <a:pt x="23801" y="1378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" name="Google Shape;1710;p145">
                  <a:extLst>
                    <a:ext uri="{FF2B5EF4-FFF2-40B4-BE49-F238E27FC236}">
                      <a16:creationId xmlns:a16="http://schemas.microsoft.com/office/drawing/2014/main" id="{23B6ACE8-5722-842E-69F6-93225453E6D6}"/>
                    </a:ext>
                  </a:extLst>
                </p:cNvPr>
                <p:cNvSpPr/>
                <p:nvPr/>
              </p:nvSpPr>
              <p:spPr>
                <a:xfrm>
                  <a:off x="2802683" y="2230141"/>
                  <a:ext cx="81864" cy="610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3" h="27634" extrusionOk="0">
                      <a:moveTo>
                        <a:pt x="3702" y="1"/>
                      </a:moveTo>
                      <a:lnTo>
                        <a:pt x="59" y="2128"/>
                      </a:lnTo>
                      <a:lnTo>
                        <a:pt x="0" y="25564"/>
                      </a:lnTo>
                      <a:lnTo>
                        <a:pt x="3702" y="27634"/>
                      </a:lnTo>
                      <a:lnTo>
                        <a:pt x="3702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" name="Google Shape;1711;p145">
                  <a:extLst>
                    <a:ext uri="{FF2B5EF4-FFF2-40B4-BE49-F238E27FC236}">
                      <a16:creationId xmlns:a16="http://schemas.microsoft.com/office/drawing/2014/main" id="{A8E8A24C-FFE2-42EE-BA69-043111AE6C70}"/>
                    </a:ext>
                  </a:extLst>
                </p:cNvPr>
                <p:cNvSpPr/>
                <p:nvPr/>
              </p:nvSpPr>
              <p:spPr>
                <a:xfrm>
                  <a:off x="2190147" y="2379064"/>
                  <a:ext cx="333562" cy="311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7" h="11280" extrusionOk="0">
                      <a:moveTo>
                        <a:pt x="5986" y="757"/>
                      </a:moveTo>
                      <a:cubicBezTo>
                        <a:pt x="7656" y="757"/>
                        <a:pt x="9011" y="2049"/>
                        <a:pt x="9137" y="3718"/>
                      </a:cubicBezTo>
                      <a:cubicBezTo>
                        <a:pt x="8822" y="3624"/>
                        <a:pt x="8475" y="3561"/>
                        <a:pt x="8066" y="3561"/>
                      </a:cubicBezTo>
                      <a:cubicBezTo>
                        <a:pt x="7278" y="3561"/>
                        <a:pt x="6585" y="3781"/>
                        <a:pt x="5955" y="4191"/>
                      </a:cubicBezTo>
                      <a:cubicBezTo>
                        <a:pt x="5356" y="3781"/>
                        <a:pt x="4632" y="3561"/>
                        <a:pt x="3844" y="3561"/>
                      </a:cubicBezTo>
                      <a:cubicBezTo>
                        <a:pt x="3466" y="3561"/>
                        <a:pt x="3119" y="3592"/>
                        <a:pt x="2773" y="3718"/>
                      </a:cubicBezTo>
                      <a:cubicBezTo>
                        <a:pt x="2930" y="2049"/>
                        <a:pt x="4285" y="757"/>
                        <a:pt x="5986" y="757"/>
                      </a:cubicBezTo>
                      <a:close/>
                      <a:moveTo>
                        <a:pt x="3875" y="4254"/>
                      </a:moveTo>
                      <a:cubicBezTo>
                        <a:pt x="4411" y="4254"/>
                        <a:pt x="4915" y="4411"/>
                        <a:pt x="5388" y="4663"/>
                      </a:cubicBezTo>
                      <a:cubicBezTo>
                        <a:pt x="4852" y="5168"/>
                        <a:pt x="4505" y="5829"/>
                        <a:pt x="4285" y="6585"/>
                      </a:cubicBezTo>
                      <a:cubicBezTo>
                        <a:pt x="3560" y="6113"/>
                        <a:pt x="2993" y="5325"/>
                        <a:pt x="2836" y="4411"/>
                      </a:cubicBezTo>
                      <a:cubicBezTo>
                        <a:pt x="3151" y="4317"/>
                        <a:pt x="3497" y="4254"/>
                        <a:pt x="3875" y="4254"/>
                      </a:cubicBezTo>
                      <a:close/>
                      <a:moveTo>
                        <a:pt x="8129" y="4254"/>
                      </a:moveTo>
                      <a:cubicBezTo>
                        <a:pt x="8475" y="4254"/>
                        <a:pt x="8822" y="4317"/>
                        <a:pt x="9137" y="4411"/>
                      </a:cubicBezTo>
                      <a:cubicBezTo>
                        <a:pt x="8979" y="5325"/>
                        <a:pt x="8444" y="6113"/>
                        <a:pt x="7687" y="6585"/>
                      </a:cubicBezTo>
                      <a:cubicBezTo>
                        <a:pt x="7498" y="5829"/>
                        <a:pt x="7089" y="5168"/>
                        <a:pt x="6585" y="4663"/>
                      </a:cubicBezTo>
                      <a:cubicBezTo>
                        <a:pt x="7026" y="4411"/>
                        <a:pt x="7561" y="4254"/>
                        <a:pt x="8129" y="4254"/>
                      </a:cubicBezTo>
                      <a:close/>
                      <a:moveTo>
                        <a:pt x="5986" y="5042"/>
                      </a:moveTo>
                      <a:cubicBezTo>
                        <a:pt x="6490" y="5514"/>
                        <a:pt x="6900" y="6144"/>
                        <a:pt x="7026" y="6900"/>
                      </a:cubicBezTo>
                      <a:cubicBezTo>
                        <a:pt x="6648" y="7026"/>
                        <a:pt x="6364" y="7058"/>
                        <a:pt x="5986" y="7058"/>
                      </a:cubicBezTo>
                      <a:cubicBezTo>
                        <a:pt x="5640" y="7058"/>
                        <a:pt x="5293" y="7026"/>
                        <a:pt x="4978" y="6900"/>
                      </a:cubicBezTo>
                      <a:cubicBezTo>
                        <a:pt x="5073" y="6176"/>
                        <a:pt x="5451" y="5514"/>
                        <a:pt x="5986" y="5042"/>
                      </a:cubicBezTo>
                      <a:close/>
                      <a:moveTo>
                        <a:pt x="4915" y="7625"/>
                      </a:moveTo>
                      <a:lnTo>
                        <a:pt x="4915" y="7625"/>
                      </a:lnTo>
                      <a:cubicBezTo>
                        <a:pt x="5230" y="7688"/>
                        <a:pt x="5608" y="7782"/>
                        <a:pt x="5986" y="7782"/>
                      </a:cubicBezTo>
                      <a:cubicBezTo>
                        <a:pt x="6333" y="7782"/>
                        <a:pt x="6711" y="7719"/>
                        <a:pt x="7057" y="7625"/>
                      </a:cubicBezTo>
                      <a:lnTo>
                        <a:pt x="7057" y="7625"/>
                      </a:lnTo>
                      <a:cubicBezTo>
                        <a:pt x="6963" y="8476"/>
                        <a:pt x="6585" y="9232"/>
                        <a:pt x="5986" y="9767"/>
                      </a:cubicBezTo>
                      <a:cubicBezTo>
                        <a:pt x="5388" y="9232"/>
                        <a:pt x="5010" y="8476"/>
                        <a:pt x="4915" y="7625"/>
                      </a:cubicBezTo>
                      <a:close/>
                      <a:moveTo>
                        <a:pt x="2206" y="4726"/>
                      </a:moveTo>
                      <a:cubicBezTo>
                        <a:pt x="2458" y="5892"/>
                        <a:pt x="3245" y="6837"/>
                        <a:pt x="4222" y="7373"/>
                      </a:cubicBezTo>
                      <a:lnTo>
                        <a:pt x="4222" y="7467"/>
                      </a:lnTo>
                      <a:cubicBezTo>
                        <a:pt x="4222" y="8570"/>
                        <a:pt x="4663" y="9515"/>
                        <a:pt x="5388" y="10208"/>
                      </a:cubicBezTo>
                      <a:cubicBezTo>
                        <a:pt x="4915" y="10460"/>
                        <a:pt x="4411" y="10555"/>
                        <a:pt x="3875" y="10555"/>
                      </a:cubicBezTo>
                      <a:cubicBezTo>
                        <a:pt x="2080" y="10555"/>
                        <a:pt x="662" y="9137"/>
                        <a:pt x="662" y="7404"/>
                      </a:cubicBezTo>
                      <a:cubicBezTo>
                        <a:pt x="662" y="6270"/>
                        <a:pt x="1260" y="5294"/>
                        <a:pt x="2206" y="4726"/>
                      </a:cubicBezTo>
                      <a:close/>
                      <a:moveTo>
                        <a:pt x="9735" y="4695"/>
                      </a:moveTo>
                      <a:cubicBezTo>
                        <a:pt x="10649" y="5262"/>
                        <a:pt x="11279" y="6239"/>
                        <a:pt x="11279" y="7373"/>
                      </a:cubicBezTo>
                      <a:cubicBezTo>
                        <a:pt x="11279" y="9137"/>
                        <a:pt x="9861" y="10555"/>
                        <a:pt x="8066" y="10555"/>
                      </a:cubicBezTo>
                      <a:cubicBezTo>
                        <a:pt x="7530" y="10555"/>
                        <a:pt x="7026" y="10397"/>
                        <a:pt x="6553" y="10177"/>
                      </a:cubicBezTo>
                      <a:cubicBezTo>
                        <a:pt x="7246" y="9452"/>
                        <a:pt x="7719" y="8476"/>
                        <a:pt x="7719" y="7404"/>
                      </a:cubicBezTo>
                      <a:lnTo>
                        <a:pt x="7719" y="7341"/>
                      </a:lnTo>
                      <a:cubicBezTo>
                        <a:pt x="8759" y="6837"/>
                        <a:pt x="9515" y="5892"/>
                        <a:pt x="9735" y="4695"/>
                      </a:cubicBezTo>
                      <a:close/>
                      <a:moveTo>
                        <a:pt x="5986" y="1"/>
                      </a:moveTo>
                      <a:cubicBezTo>
                        <a:pt x="3875" y="1"/>
                        <a:pt x="2143" y="1734"/>
                        <a:pt x="2143" y="3876"/>
                      </a:cubicBezTo>
                      <a:lnTo>
                        <a:pt x="2143" y="3939"/>
                      </a:lnTo>
                      <a:cubicBezTo>
                        <a:pt x="882" y="4569"/>
                        <a:pt x="0" y="5892"/>
                        <a:pt x="0" y="7404"/>
                      </a:cubicBezTo>
                      <a:cubicBezTo>
                        <a:pt x="0" y="9547"/>
                        <a:pt x="1733" y="11279"/>
                        <a:pt x="3907" y="11279"/>
                      </a:cubicBezTo>
                      <a:cubicBezTo>
                        <a:pt x="4695" y="11279"/>
                        <a:pt x="5388" y="11027"/>
                        <a:pt x="6018" y="10649"/>
                      </a:cubicBezTo>
                      <a:cubicBezTo>
                        <a:pt x="6616" y="11027"/>
                        <a:pt x="7372" y="11279"/>
                        <a:pt x="8160" y="11279"/>
                      </a:cubicBezTo>
                      <a:cubicBezTo>
                        <a:pt x="10271" y="11279"/>
                        <a:pt x="12067" y="9547"/>
                        <a:pt x="12067" y="7404"/>
                      </a:cubicBezTo>
                      <a:cubicBezTo>
                        <a:pt x="11972" y="5924"/>
                        <a:pt x="11122" y="4632"/>
                        <a:pt x="9861" y="3939"/>
                      </a:cubicBezTo>
                      <a:lnTo>
                        <a:pt x="9861" y="3876"/>
                      </a:lnTo>
                      <a:cubicBezTo>
                        <a:pt x="9861" y="1734"/>
                        <a:pt x="8129" y="1"/>
                        <a:pt x="598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9FF5EDC-2324-5B72-3173-0EE3E2361F38}"/>
                </a:ext>
              </a:extLst>
            </p:cNvPr>
            <p:cNvGrpSpPr/>
            <p:nvPr/>
          </p:nvGrpSpPr>
          <p:grpSpPr>
            <a:xfrm>
              <a:off x="4539736" y="1812059"/>
              <a:ext cx="1053967" cy="1383485"/>
              <a:chOff x="1575027" y="3026570"/>
              <a:chExt cx="1053967" cy="1383485"/>
            </a:xfrm>
          </p:grpSpPr>
          <p:cxnSp>
            <p:nvCxnSpPr>
              <p:cNvPr id="21" name="Google Shape;1677;p145">
                <a:extLst>
                  <a:ext uri="{FF2B5EF4-FFF2-40B4-BE49-F238E27FC236}">
                    <a16:creationId xmlns:a16="http://schemas.microsoft.com/office/drawing/2014/main" id="{A8E12B96-7C86-6F0E-2373-7896234CD8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02011" y="4229428"/>
                <a:ext cx="780" cy="180627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E7C9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22" name="Google Shape;1704;p145">
                <a:extLst>
                  <a:ext uri="{FF2B5EF4-FFF2-40B4-BE49-F238E27FC236}">
                    <a16:creationId xmlns:a16="http://schemas.microsoft.com/office/drawing/2014/main" id="{FA30D355-41EC-C78F-00D4-C15CCF4EA6F7}"/>
                  </a:ext>
                </a:extLst>
              </p:cNvPr>
              <p:cNvGrpSpPr/>
              <p:nvPr/>
            </p:nvGrpSpPr>
            <p:grpSpPr>
              <a:xfrm>
                <a:off x="1575027" y="3026570"/>
                <a:ext cx="1053967" cy="1218906"/>
                <a:chOff x="1830588" y="1925350"/>
                <a:chExt cx="1053967" cy="1218906"/>
              </a:xfrm>
              <a:gradFill flip="none" rotWithShape="1">
                <a:gsLst>
                  <a:gs pos="30000">
                    <a:srgbClr val="5E7C93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p:grpSpPr>
            <p:sp>
              <p:nvSpPr>
                <p:cNvPr id="23" name="Google Shape;1705;p145">
                  <a:extLst>
                    <a:ext uri="{FF2B5EF4-FFF2-40B4-BE49-F238E27FC236}">
                      <a16:creationId xmlns:a16="http://schemas.microsoft.com/office/drawing/2014/main" id="{41B414DE-37A3-EAF8-5FA5-B4BED1DEAE66}"/>
                    </a:ext>
                  </a:extLst>
                </p:cNvPr>
                <p:cNvSpPr/>
                <p:nvPr/>
              </p:nvSpPr>
              <p:spPr>
                <a:xfrm>
                  <a:off x="1830588" y="2230141"/>
                  <a:ext cx="80582" cy="609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5" h="27562" extrusionOk="0">
                      <a:moveTo>
                        <a:pt x="1" y="1"/>
                      </a:moveTo>
                      <a:lnTo>
                        <a:pt x="1" y="27561"/>
                      </a:lnTo>
                      <a:lnTo>
                        <a:pt x="3644" y="25448"/>
                      </a:lnTo>
                      <a:lnTo>
                        <a:pt x="3644" y="2128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" name="Google Shape;1706;p145">
                  <a:extLst>
                    <a:ext uri="{FF2B5EF4-FFF2-40B4-BE49-F238E27FC236}">
                      <a16:creationId xmlns:a16="http://schemas.microsoft.com/office/drawing/2014/main" id="{6BA2F6EC-D81C-D21D-14C2-E1CE3B68A6CB}"/>
                    </a:ext>
                  </a:extLst>
                </p:cNvPr>
                <p:cNvSpPr/>
                <p:nvPr/>
              </p:nvSpPr>
              <p:spPr>
                <a:xfrm>
                  <a:off x="1830588" y="1925350"/>
                  <a:ext cx="527794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74" h="15916" extrusionOk="0">
                      <a:moveTo>
                        <a:pt x="23874" y="0"/>
                      </a:moveTo>
                      <a:lnTo>
                        <a:pt x="1" y="13788"/>
                      </a:lnTo>
                      <a:lnTo>
                        <a:pt x="3644" y="15915"/>
                      </a:lnTo>
                      <a:lnTo>
                        <a:pt x="23874" y="4183"/>
                      </a:lnTo>
                      <a:lnTo>
                        <a:pt x="23874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" name="Google Shape;1707;p145">
                  <a:extLst>
                    <a:ext uri="{FF2B5EF4-FFF2-40B4-BE49-F238E27FC236}">
                      <a16:creationId xmlns:a16="http://schemas.microsoft.com/office/drawing/2014/main" id="{8A402E3F-E5A2-D756-97A7-9C4975F9E10E}"/>
                    </a:ext>
                  </a:extLst>
                </p:cNvPr>
                <p:cNvSpPr/>
                <p:nvPr/>
              </p:nvSpPr>
              <p:spPr>
                <a:xfrm>
                  <a:off x="2359656" y="2795289"/>
                  <a:ext cx="524898" cy="348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43" h="15785" extrusionOk="0">
                      <a:moveTo>
                        <a:pt x="20040" y="0"/>
                      </a:moveTo>
                      <a:lnTo>
                        <a:pt x="0" y="11602"/>
                      </a:lnTo>
                      <a:lnTo>
                        <a:pt x="0" y="15785"/>
                      </a:lnTo>
                      <a:lnTo>
                        <a:pt x="23742" y="2070"/>
                      </a:lnTo>
                      <a:lnTo>
                        <a:pt x="20040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1708;p145">
                  <a:extLst>
                    <a:ext uri="{FF2B5EF4-FFF2-40B4-BE49-F238E27FC236}">
                      <a16:creationId xmlns:a16="http://schemas.microsoft.com/office/drawing/2014/main" id="{A51DEEFF-097B-B700-F4B6-E0D74B2D8817}"/>
                    </a:ext>
                  </a:extLst>
                </p:cNvPr>
                <p:cNvSpPr/>
                <p:nvPr/>
              </p:nvSpPr>
              <p:spPr>
                <a:xfrm>
                  <a:off x="1830588" y="2792702"/>
                  <a:ext cx="529099" cy="351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33" h="15902" extrusionOk="0">
                      <a:moveTo>
                        <a:pt x="3644" y="1"/>
                      </a:moveTo>
                      <a:lnTo>
                        <a:pt x="1" y="2114"/>
                      </a:lnTo>
                      <a:lnTo>
                        <a:pt x="23932" y="15902"/>
                      </a:lnTo>
                      <a:lnTo>
                        <a:pt x="23932" y="11719"/>
                      </a:lnTo>
                      <a:lnTo>
                        <a:pt x="3644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" name="Google Shape;1709;p145">
                  <a:extLst>
                    <a:ext uri="{FF2B5EF4-FFF2-40B4-BE49-F238E27FC236}">
                      <a16:creationId xmlns:a16="http://schemas.microsoft.com/office/drawing/2014/main" id="{5C1D09B9-FC59-7270-0E5A-A983AF61D0C5}"/>
                    </a:ext>
                  </a:extLst>
                </p:cNvPr>
                <p:cNvSpPr/>
                <p:nvPr/>
              </p:nvSpPr>
              <p:spPr>
                <a:xfrm>
                  <a:off x="2358352" y="1925350"/>
                  <a:ext cx="526203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02" h="15916" extrusionOk="0">
                      <a:moveTo>
                        <a:pt x="1" y="0"/>
                      </a:moveTo>
                      <a:lnTo>
                        <a:pt x="1" y="4183"/>
                      </a:lnTo>
                      <a:lnTo>
                        <a:pt x="20158" y="15915"/>
                      </a:lnTo>
                      <a:lnTo>
                        <a:pt x="23801" y="1378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" name="Google Shape;1710;p145">
                  <a:extLst>
                    <a:ext uri="{FF2B5EF4-FFF2-40B4-BE49-F238E27FC236}">
                      <a16:creationId xmlns:a16="http://schemas.microsoft.com/office/drawing/2014/main" id="{D6348083-9D16-5291-7D95-60126AD0078D}"/>
                    </a:ext>
                  </a:extLst>
                </p:cNvPr>
                <p:cNvSpPr/>
                <p:nvPr/>
              </p:nvSpPr>
              <p:spPr>
                <a:xfrm>
                  <a:off x="2802683" y="2230141"/>
                  <a:ext cx="81864" cy="610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3" h="27634" extrusionOk="0">
                      <a:moveTo>
                        <a:pt x="3702" y="1"/>
                      </a:moveTo>
                      <a:lnTo>
                        <a:pt x="59" y="2128"/>
                      </a:lnTo>
                      <a:lnTo>
                        <a:pt x="0" y="25564"/>
                      </a:lnTo>
                      <a:lnTo>
                        <a:pt x="3702" y="27634"/>
                      </a:lnTo>
                      <a:lnTo>
                        <a:pt x="3702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" name="Google Shape;1711;p145">
                  <a:extLst>
                    <a:ext uri="{FF2B5EF4-FFF2-40B4-BE49-F238E27FC236}">
                      <a16:creationId xmlns:a16="http://schemas.microsoft.com/office/drawing/2014/main" id="{CE3F4B02-07C5-AF17-C305-66F94A27C902}"/>
                    </a:ext>
                  </a:extLst>
                </p:cNvPr>
                <p:cNvSpPr/>
                <p:nvPr/>
              </p:nvSpPr>
              <p:spPr>
                <a:xfrm>
                  <a:off x="2190147" y="2379064"/>
                  <a:ext cx="333562" cy="311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7" h="11280" extrusionOk="0">
                      <a:moveTo>
                        <a:pt x="5986" y="757"/>
                      </a:moveTo>
                      <a:cubicBezTo>
                        <a:pt x="7656" y="757"/>
                        <a:pt x="9011" y="2049"/>
                        <a:pt x="9137" y="3718"/>
                      </a:cubicBezTo>
                      <a:cubicBezTo>
                        <a:pt x="8822" y="3624"/>
                        <a:pt x="8475" y="3561"/>
                        <a:pt x="8066" y="3561"/>
                      </a:cubicBezTo>
                      <a:cubicBezTo>
                        <a:pt x="7278" y="3561"/>
                        <a:pt x="6585" y="3781"/>
                        <a:pt x="5955" y="4191"/>
                      </a:cubicBezTo>
                      <a:cubicBezTo>
                        <a:pt x="5356" y="3781"/>
                        <a:pt x="4632" y="3561"/>
                        <a:pt x="3844" y="3561"/>
                      </a:cubicBezTo>
                      <a:cubicBezTo>
                        <a:pt x="3466" y="3561"/>
                        <a:pt x="3119" y="3592"/>
                        <a:pt x="2773" y="3718"/>
                      </a:cubicBezTo>
                      <a:cubicBezTo>
                        <a:pt x="2930" y="2049"/>
                        <a:pt x="4285" y="757"/>
                        <a:pt x="5986" y="757"/>
                      </a:cubicBezTo>
                      <a:close/>
                      <a:moveTo>
                        <a:pt x="3875" y="4254"/>
                      </a:moveTo>
                      <a:cubicBezTo>
                        <a:pt x="4411" y="4254"/>
                        <a:pt x="4915" y="4411"/>
                        <a:pt x="5388" y="4663"/>
                      </a:cubicBezTo>
                      <a:cubicBezTo>
                        <a:pt x="4852" y="5168"/>
                        <a:pt x="4505" y="5829"/>
                        <a:pt x="4285" y="6585"/>
                      </a:cubicBezTo>
                      <a:cubicBezTo>
                        <a:pt x="3560" y="6113"/>
                        <a:pt x="2993" y="5325"/>
                        <a:pt x="2836" y="4411"/>
                      </a:cubicBezTo>
                      <a:cubicBezTo>
                        <a:pt x="3151" y="4317"/>
                        <a:pt x="3497" y="4254"/>
                        <a:pt x="3875" y="4254"/>
                      </a:cubicBezTo>
                      <a:close/>
                      <a:moveTo>
                        <a:pt x="8129" y="4254"/>
                      </a:moveTo>
                      <a:cubicBezTo>
                        <a:pt x="8475" y="4254"/>
                        <a:pt x="8822" y="4317"/>
                        <a:pt x="9137" y="4411"/>
                      </a:cubicBezTo>
                      <a:cubicBezTo>
                        <a:pt x="8979" y="5325"/>
                        <a:pt x="8444" y="6113"/>
                        <a:pt x="7687" y="6585"/>
                      </a:cubicBezTo>
                      <a:cubicBezTo>
                        <a:pt x="7498" y="5829"/>
                        <a:pt x="7089" y="5168"/>
                        <a:pt x="6585" y="4663"/>
                      </a:cubicBezTo>
                      <a:cubicBezTo>
                        <a:pt x="7026" y="4411"/>
                        <a:pt x="7561" y="4254"/>
                        <a:pt x="8129" y="4254"/>
                      </a:cubicBezTo>
                      <a:close/>
                      <a:moveTo>
                        <a:pt x="5986" y="5042"/>
                      </a:moveTo>
                      <a:cubicBezTo>
                        <a:pt x="6490" y="5514"/>
                        <a:pt x="6900" y="6144"/>
                        <a:pt x="7026" y="6900"/>
                      </a:cubicBezTo>
                      <a:cubicBezTo>
                        <a:pt x="6648" y="7026"/>
                        <a:pt x="6364" y="7058"/>
                        <a:pt x="5986" y="7058"/>
                      </a:cubicBezTo>
                      <a:cubicBezTo>
                        <a:pt x="5640" y="7058"/>
                        <a:pt x="5293" y="7026"/>
                        <a:pt x="4978" y="6900"/>
                      </a:cubicBezTo>
                      <a:cubicBezTo>
                        <a:pt x="5073" y="6176"/>
                        <a:pt x="5451" y="5514"/>
                        <a:pt x="5986" y="5042"/>
                      </a:cubicBezTo>
                      <a:close/>
                      <a:moveTo>
                        <a:pt x="4915" y="7625"/>
                      </a:moveTo>
                      <a:lnTo>
                        <a:pt x="4915" y="7625"/>
                      </a:lnTo>
                      <a:cubicBezTo>
                        <a:pt x="5230" y="7688"/>
                        <a:pt x="5608" y="7782"/>
                        <a:pt x="5986" y="7782"/>
                      </a:cubicBezTo>
                      <a:cubicBezTo>
                        <a:pt x="6333" y="7782"/>
                        <a:pt x="6711" y="7719"/>
                        <a:pt x="7057" y="7625"/>
                      </a:cubicBezTo>
                      <a:lnTo>
                        <a:pt x="7057" y="7625"/>
                      </a:lnTo>
                      <a:cubicBezTo>
                        <a:pt x="6963" y="8476"/>
                        <a:pt x="6585" y="9232"/>
                        <a:pt x="5986" y="9767"/>
                      </a:cubicBezTo>
                      <a:cubicBezTo>
                        <a:pt x="5388" y="9232"/>
                        <a:pt x="5010" y="8476"/>
                        <a:pt x="4915" y="7625"/>
                      </a:cubicBezTo>
                      <a:close/>
                      <a:moveTo>
                        <a:pt x="2206" y="4726"/>
                      </a:moveTo>
                      <a:cubicBezTo>
                        <a:pt x="2458" y="5892"/>
                        <a:pt x="3245" y="6837"/>
                        <a:pt x="4222" y="7373"/>
                      </a:cubicBezTo>
                      <a:lnTo>
                        <a:pt x="4222" y="7467"/>
                      </a:lnTo>
                      <a:cubicBezTo>
                        <a:pt x="4222" y="8570"/>
                        <a:pt x="4663" y="9515"/>
                        <a:pt x="5388" y="10208"/>
                      </a:cubicBezTo>
                      <a:cubicBezTo>
                        <a:pt x="4915" y="10460"/>
                        <a:pt x="4411" y="10555"/>
                        <a:pt x="3875" y="10555"/>
                      </a:cubicBezTo>
                      <a:cubicBezTo>
                        <a:pt x="2080" y="10555"/>
                        <a:pt x="662" y="9137"/>
                        <a:pt x="662" y="7404"/>
                      </a:cubicBezTo>
                      <a:cubicBezTo>
                        <a:pt x="662" y="6270"/>
                        <a:pt x="1260" y="5294"/>
                        <a:pt x="2206" y="4726"/>
                      </a:cubicBezTo>
                      <a:close/>
                      <a:moveTo>
                        <a:pt x="9735" y="4695"/>
                      </a:moveTo>
                      <a:cubicBezTo>
                        <a:pt x="10649" y="5262"/>
                        <a:pt x="11279" y="6239"/>
                        <a:pt x="11279" y="7373"/>
                      </a:cubicBezTo>
                      <a:cubicBezTo>
                        <a:pt x="11279" y="9137"/>
                        <a:pt x="9861" y="10555"/>
                        <a:pt x="8066" y="10555"/>
                      </a:cubicBezTo>
                      <a:cubicBezTo>
                        <a:pt x="7530" y="10555"/>
                        <a:pt x="7026" y="10397"/>
                        <a:pt x="6553" y="10177"/>
                      </a:cubicBezTo>
                      <a:cubicBezTo>
                        <a:pt x="7246" y="9452"/>
                        <a:pt x="7719" y="8476"/>
                        <a:pt x="7719" y="7404"/>
                      </a:cubicBezTo>
                      <a:lnTo>
                        <a:pt x="7719" y="7341"/>
                      </a:lnTo>
                      <a:cubicBezTo>
                        <a:pt x="8759" y="6837"/>
                        <a:pt x="9515" y="5892"/>
                        <a:pt x="9735" y="4695"/>
                      </a:cubicBezTo>
                      <a:close/>
                      <a:moveTo>
                        <a:pt x="5986" y="1"/>
                      </a:moveTo>
                      <a:cubicBezTo>
                        <a:pt x="3875" y="1"/>
                        <a:pt x="2143" y="1734"/>
                        <a:pt x="2143" y="3876"/>
                      </a:cubicBezTo>
                      <a:lnTo>
                        <a:pt x="2143" y="3939"/>
                      </a:lnTo>
                      <a:cubicBezTo>
                        <a:pt x="882" y="4569"/>
                        <a:pt x="0" y="5892"/>
                        <a:pt x="0" y="7404"/>
                      </a:cubicBezTo>
                      <a:cubicBezTo>
                        <a:pt x="0" y="9547"/>
                        <a:pt x="1733" y="11279"/>
                        <a:pt x="3907" y="11279"/>
                      </a:cubicBezTo>
                      <a:cubicBezTo>
                        <a:pt x="4695" y="11279"/>
                        <a:pt x="5388" y="11027"/>
                        <a:pt x="6018" y="10649"/>
                      </a:cubicBezTo>
                      <a:cubicBezTo>
                        <a:pt x="6616" y="11027"/>
                        <a:pt x="7372" y="11279"/>
                        <a:pt x="8160" y="11279"/>
                      </a:cubicBezTo>
                      <a:cubicBezTo>
                        <a:pt x="10271" y="11279"/>
                        <a:pt x="12067" y="9547"/>
                        <a:pt x="12067" y="7404"/>
                      </a:cubicBezTo>
                      <a:cubicBezTo>
                        <a:pt x="11972" y="5924"/>
                        <a:pt x="11122" y="4632"/>
                        <a:pt x="9861" y="3939"/>
                      </a:cubicBezTo>
                      <a:lnTo>
                        <a:pt x="9861" y="3876"/>
                      </a:lnTo>
                      <a:cubicBezTo>
                        <a:pt x="9861" y="1734"/>
                        <a:pt x="8129" y="1"/>
                        <a:pt x="598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5DFC374-82D5-5908-F764-1473936EC580}"/>
                </a:ext>
              </a:extLst>
            </p:cNvPr>
            <p:cNvGrpSpPr/>
            <p:nvPr/>
          </p:nvGrpSpPr>
          <p:grpSpPr>
            <a:xfrm>
              <a:off x="5958224" y="1808476"/>
              <a:ext cx="1053967" cy="1383485"/>
              <a:chOff x="1575027" y="3026570"/>
              <a:chExt cx="1053967" cy="1383485"/>
            </a:xfrm>
          </p:grpSpPr>
          <p:cxnSp>
            <p:nvCxnSpPr>
              <p:cNvPr id="12" name="Google Shape;1677;p145">
                <a:extLst>
                  <a:ext uri="{FF2B5EF4-FFF2-40B4-BE49-F238E27FC236}">
                    <a16:creationId xmlns:a16="http://schemas.microsoft.com/office/drawing/2014/main" id="{5778B6A7-559A-7346-48AB-78A08FBCBE7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02011" y="4229428"/>
                <a:ext cx="780" cy="180627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E7C9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13" name="Google Shape;1704;p145">
                <a:extLst>
                  <a:ext uri="{FF2B5EF4-FFF2-40B4-BE49-F238E27FC236}">
                    <a16:creationId xmlns:a16="http://schemas.microsoft.com/office/drawing/2014/main" id="{EC7C2BA0-D628-4EEE-94CF-D5FF0292ED49}"/>
                  </a:ext>
                </a:extLst>
              </p:cNvPr>
              <p:cNvGrpSpPr/>
              <p:nvPr/>
            </p:nvGrpSpPr>
            <p:grpSpPr>
              <a:xfrm>
                <a:off x="1575027" y="3026570"/>
                <a:ext cx="1053967" cy="1218906"/>
                <a:chOff x="1830588" y="1925350"/>
                <a:chExt cx="1053967" cy="1218906"/>
              </a:xfrm>
              <a:gradFill flip="none" rotWithShape="1">
                <a:gsLst>
                  <a:gs pos="30000">
                    <a:srgbClr val="5E7C93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p:grpSpPr>
            <p:sp>
              <p:nvSpPr>
                <p:cNvPr id="14" name="Google Shape;1705;p145">
                  <a:extLst>
                    <a:ext uri="{FF2B5EF4-FFF2-40B4-BE49-F238E27FC236}">
                      <a16:creationId xmlns:a16="http://schemas.microsoft.com/office/drawing/2014/main" id="{AEFB0561-7D76-BC23-A457-3384D9C57B06}"/>
                    </a:ext>
                  </a:extLst>
                </p:cNvPr>
                <p:cNvSpPr/>
                <p:nvPr/>
              </p:nvSpPr>
              <p:spPr>
                <a:xfrm>
                  <a:off x="1830588" y="2230141"/>
                  <a:ext cx="80582" cy="609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5" h="27562" extrusionOk="0">
                      <a:moveTo>
                        <a:pt x="1" y="1"/>
                      </a:moveTo>
                      <a:lnTo>
                        <a:pt x="1" y="27561"/>
                      </a:lnTo>
                      <a:lnTo>
                        <a:pt x="3644" y="25448"/>
                      </a:lnTo>
                      <a:lnTo>
                        <a:pt x="3644" y="2128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" name="Google Shape;1706;p145">
                  <a:extLst>
                    <a:ext uri="{FF2B5EF4-FFF2-40B4-BE49-F238E27FC236}">
                      <a16:creationId xmlns:a16="http://schemas.microsoft.com/office/drawing/2014/main" id="{C9A51C01-0CDB-F98A-B0FF-B6E2FFB3FA43}"/>
                    </a:ext>
                  </a:extLst>
                </p:cNvPr>
                <p:cNvSpPr/>
                <p:nvPr/>
              </p:nvSpPr>
              <p:spPr>
                <a:xfrm>
                  <a:off x="1830588" y="1925350"/>
                  <a:ext cx="527794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74" h="15916" extrusionOk="0">
                      <a:moveTo>
                        <a:pt x="23874" y="0"/>
                      </a:moveTo>
                      <a:lnTo>
                        <a:pt x="1" y="13788"/>
                      </a:lnTo>
                      <a:lnTo>
                        <a:pt x="3644" y="15915"/>
                      </a:lnTo>
                      <a:lnTo>
                        <a:pt x="23874" y="4183"/>
                      </a:lnTo>
                      <a:lnTo>
                        <a:pt x="23874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" name="Google Shape;1707;p145">
                  <a:extLst>
                    <a:ext uri="{FF2B5EF4-FFF2-40B4-BE49-F238E27FC236}">
                      <a16:creationId xmlns:a16="http://schemas.microsoft.com/office/drawing/2014/main" id="{0592BD64-C720-8818-A1A3-7E8ED4B4E140}"/>
                    </a:ext>
                  </a:extLst>
                </p:cNvPr>
                <p:cNvSpPr/>
                <p:nvPr/>
              </p:nvSpPr>
              <p:spPr>
                <a:xfrm>
                  <a:off x="2359656" y="2795289"/>
                  <a:ext cx="524898" cy="348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43" h="15785" extrusionOk="0">
                      <a:moveTo>
                        <a:pt x="20040" y="0"/>
                      </a:moveTo>
                      <a:lnTo>
                        <a:pt x="0" y="11602"/>
                      </a:lnTo>
                      <a:lnTo>
                        <a:pt x="0" y="15785"/>
                      </a:lnTo>
                      <a:lnTo>
                        <a:pt x="23742" y="2070"/>
                      </a:lnTo>
                      <a:lnTo>
                        <a:pt x="20040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" name="Google Shape;1708;p145">
                  <a:extLst>
                    <a:ext uri="{FF2B5EF4-FFF2-40B4-BE49-F238E27FC236}">
                      <a16:creationId xmlns:a16="http://schemas.microsoft.com/office/drawing/2014/main" id="{2CDF48DF-23E8-BC35-4781-AE96365C23C4}"/>
                    </a:ext>
                  </a:extLst>
                </p:cNvPr>
                <p:cNvSpPr/>
                <p:nvPr/>
              </p:nvSpPr>
              <p:spPr>
                <a:xfrm>
                  <a:off x="1830588" y="2792702"/>
                  <a:ext cx="529099" cy="351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33" h="15902" extrusionOk="0">
                      <a:moveTo>
                        <a:pt x="3644" y="1"/>
                      </a:moveTo>
                      <a:lnTo>
                        <a:pt x="1" y="2114"/>
                      </a:lnTo>
                      <a:lnTo>
                        <a:pt x="23932" y="15902"/>
                      </a:lnTo>
                      <a:lnTo>
                        <a:pt x="23932" y="11719"/>
                      </a:lnTo>
                      <a:lnTo>
                        <a:pt x="3644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" name="Google Shape;1709;p145">
                  <a:extLst>
                    <a:ext uri="{FF2B5EF4-FFF2-40B4-BE49-F238E27FC236}">
                      <a16:creationId xmlns:a16="http://schemas.microsoft.com/office/drawing/2014/main" id="{AD4F210E-FF70-BCB1-9563-6A4D029A009A}"/>
                    </a:ext>
                  </a:extLst>
                </p:cNvPr>
                <p:cNvSpPr/>
                <p:nvPr/>
              </p:nvSpPr>
              <p:spPr>
                <a:xfrm>
                  <a:off x="2358352" y="1925350"/>
                  <a:ext cx="526203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02" h="15916" extrusionOk="0">
                      <a:moveTo>
                        <a:pt x="1" y="0"/>
                      </a:moveTo>
                      <a:lnTo>
                        <a:pt x="1" y="4183"/>
                      </a:lnTo>
                      <a:lnTo>
                        <a:pt x="20158" y="15915"/>
                      </a:lnTo>
                      <a:lnTo>
                        <a:pt x="23801" y="1378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" name="Google Shape;1710;p145">
                  <a:extLst>
                    <a:ext uri="{FF2B5EF4-FFF2-40B4-BE49-F238E27FC236}">
                      <a16:creationId xmlns:a16="http://schemas.microsoft.com/office/drawing/2014/main" id="{2E361393-8D00-71A9-92BB-6162908E7897}"/>
                    </a:ext>
                  </a:extLst>
                </p:cNvPr>
                <p:cNvSpPr/>
                <p:nvPr/>
              </p:nvSpPr>
              <p:spPr>
                <a:xfrm>
                  <a:off x="2802683" y="2230141"/>
                  <a:ext cx="81864" cy="610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3" h="27634" extrusionOk="0">
                      <a:moveTo>
                        <a:pt x="3702" y="1"/>
                      </a:moveTo>
                      <a:lnTo>
                        <a:pt x="59" y="2128"/>
                      </a:lnTo>
                      <a:lnTo>
                        <a:pt x="0" y="25564"/>
                      </a:lnTo>
                      <a:lnTo>
                        <a:pt x="3702" y="27634"/>
                      </a:lnTo>
                      <a:lnTo>
                        <a:pt x="3702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" name="Google Shape;1711;p145">
                  <a:extLst>
                    <a:ext uri="{FF2B5EF4-FFF2-40B4-BE49-F238E27FC236}">
                      <a16:creationId xmlns:a16="http://schemas.microsoft.com/office/drawing/2014/main" id="{55F5F059-7D37-25D4-5696-3C5AFAFD588D}"/>
                    </a:ext>
                  </a:extLst>
                </p:cNvPr>
                <p:cNvSpPr/>
                <p:nvPr/>
              </p:nvSpPr>
              <p:spPr>
                <a:xfrm>
                  <a:off x="2190147" y="2379064"/>
                  <a:ext cx="333562" cy="311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7" h="11280" extrusionOk="0">
                      <a:moveTo>
                        <a:pt x="5986" y="757"/>
                      </a:moveTo>
                      <a:cubicBezTo>
                        <a:pt x="7656" y="757"/>
                        <a:pt x="9011" y="2049"/>
                        <a:pt x="9137" y="3718"/>
                      </a:cubicBezTo>
                      <a:cubicBezTo>
                        <a:pt x="8822" y="3624"/>
                        <a:pt x="8475" y="3561"/>
                        <a:pt x="8066" y="3561"/>
                      </a:cubicBezTo>
                      <a:cubicBezTo>
                        <a:pt x="7278" y="3561"/>
                        <a:pt x="6585" y="3781"/>
                        <a:pt x="5955" y="4191"/>
                      </a:cubicBezTo>
                      <a:cubicBezTo>
                        <a:pt x="5356" y="3781"/>
                        <a:pt x="4632" y="3561"/>
                        <a:pt x="3844" y="3561"/>
                      </a:cubicBezTo>
                      <a:cubicBezTo>
                        <a:pt x="3466" y="3561"/>
                        <a:pt x="3119" y="3592"/>
                        <a:pt x="2773" y="3718"/>
                      </a:cubicBezTo>
                      <a:cubicBezTo>
                        <a:pt x="2930" y="2049"/>
                        <a:pt x="4285" y="757"/>
                        <a:pt x="5986" y="757"/>
                      </a:cubicBezTo>
                      <a:close/>
                      <a:moveTo>
                        <a:pt x="3875" y="4254"/>
                      </a:moveTo>
                      <a:cubicBezTo>
                        <a:pt x="4411" y="4254"/>
                        <a:pt x="4915" y="4411"/>
                        <a:pt x="5388" y="4663"/>
                      </a:cubicBezTo>
                      <a:cubicBezTo>
                        <a:pt x="4852" y="5168"/>
                        <a:pt x="4505" y="5829"/>
                        <a:pt x="4285" y="6585"/>
                      </a:cubicBezTo>
                      <a:cubicBezTo>
                        <a:pt x="3560" y="6113"/>
                        <a:pt x="2993" y="5325"/>
                        <a:pt x="2836" y="4411"/>
                      </a:cubicBezTo>
                      <a:cubicBezTo>
                        <a:pt x="3151" y="4317"/>
                        <a:pt x="3497" y="4254"/>
                        <a:pt x="3875" y="4254"/>
                      </a:cubicBezTo>
                      <a:close/>
                      <a:moveTo>
                        <a:pt x="8129" y="4254"/>
                      </a:moveTo>
                      <a:cubicBezTo>
                        <a:pt x="8475" y="4254"/>
                        <a:pt x="8822" y="4317"/>
                        <a:pt x="9137" y="4411"/>
                      </a:cubicBezTo>
                      <a:cubicBezTo>
                        <a:pt x="8979" y="5325"/>
                        <a:pt x="8444" y="6113"/>
                        <a:pt x="7687" y="6585"/>
                      </a:cubicBezTo>
                      <a:cubicBezTo>
                        <a:pt x="7498" y="5829"/>
                        <a:pt x="7089" y="5168"/>
                        <a:pt x="6585" y="4663"/>
                      </a:cubicBezTo>
                      <a:cubicBezTo>
                        <a:pt x="7026" y="4411"/>
                        <a:pt x="7561" y="4254"/>
                        <a:pt x="8129" y="4254"/>
                      </a:cubicBezTo>
                      <a:close/>
                      <a:moveTo>
                        <a:pt x="5986" y="5042"/>
                      </a:moveTo>
                      <a:cubicBezTo>
                        <a:pt x="6490" y="5514"/>
                        <a:pt x="6900" y="6144"/>
                        <a:pt x="7026" y="6900"/>
                      </a:cubicBezTo>
                      <a:cubicBezTo>
                        <a:pt x="6648" y="7026"/>
                        <a:pt x="6364" y="7058"/>
                        <a:pt x="5986" y="7058"/>
                      </a:cubicBezTo>
                      <a:cubicBezTo>
                        <a:pt x="5640" y="7058"/>
                        <a:pt x="5293" y="7026"/>
                        <a:pt x="4978" y="6900"/>
                      </a:cubicBezTo>
                      <a:cubicBezTo>
                        <a:pt x="5073" y="6176"/>
                        <a:pt x="5451" y="5514"/>
                        <a:pt x="5986" y="5042"/>
                      </a:cubicBezTo>
                      <a:close/>
                      <a:moveTo>
                        <a:pt x="4915" y="7625"/>
                      </a:moveTo>
                      <a:lnTo>
                        <a:pt x="4915" y="7625"/>
                      </a:lnTo>
                      <a:cubicBezTo>
                        <a:pt x="5230" y="7688"/>
                        <a:pt x="5608" y="7782"/>
                        <a:pt x="5986" y="7782"/>
                      </a:cubicBezTo>
                      <a:cubicBezTo>
                        <a:pt x="6333" y="7782"/>
                        <a:pt x="6711" y="7719"/>
                        <a:pt x="7057" y="7625"/>
                      </a:cubicBezTo>
                      <a:lnTo>
                        <a:pt x="7057" y="7625"/>
                      </a:lnTo>
                      <a:cubicBezTo>
                        <a:pt x="6963" y="8476"/>
                        <a:pt x="6585" y="9232"/>
                        <a:pt x="5986" y="9767"/>
                      </a:cubicBezTo>
                      <a:cubicBezTo>
                        <a:pt x="5388" y="9232"/>
                        <a:pt x="5010" y="8476"/>
                        <a:pt x="4915" y="7625"/>
                      </a:cubicBezTo>
                      <a:close/>
                      <a:moveTo>
                        <a:pt x="2206" y="4726"/>
                      </a:moveTo>
                      <a:cubicBezTo>
                        <a:pt x="2458" y="5892"/>
                        <a:pt x="3245" y="6837"/>
                        <a:pt x="4222" y="7373"/>
                      </a:cubicBezTo>
                      <a:lnTo>
                        <a:pt x="4222" y="7467"/>
                      </a:lnTo>
                      <a:cubicBezTo>
                        <a:pt x="4222" y="8570"/>
                        <a:pt x="4663" y="9515"/>
                        <a:pt x="5388" y="10208"/>
                      </a:cubicBezTo>
                      <a:cubicBezTo>
                        <a:pt x="4915" y="10460"/>
                        <a:pt x="4411" y="10555"/>
                        <a:pt x="3875" y="10555"/>
                      </a:cubicBezTo>
                      <a:cubicBezTo>
                        <a:pt x="2080" y="10555"/>
                        <a:pt x="662" y="9137"/>
                        <a:pt x="662" y="7404"/>
                      </a:cubicBezTo>
                      <a:cubicBezTo>
                        <a:pt x="662" y="6270"/>
                        <a:pt x="1260" y="5294"/>
                        <a:pt x="2206" y="4726"/>
                      </a:cubicBezTo>
                      <a:close/>
                      <a:moveTo>
                        <a:pt x="9735" y="4695"/>
                      </a:moveTo>
                      <a:cubicBezTo>
                        <a:pt x="10649" y="5262"/>
                        <a:pt x="11279" y="6239"/>
                        <a:pt x="11279" y="7373"/>
                      </a:cubicBezTo>
                      <a:cubicBezTo>
                        <a:pt x="11279" y="9137"/>
                        <a:pt x="9861" y="10555"/>
                        <a:pt x="8066" y="10555"/>
                      </a:cubicBezTo>
                      <a:cubicBezTo>
                        <a:pt x="7530" y="10555"/>
                        <a:pt x="7026" y="10397"/>
                        <a:pt x="6553" y="10177"/>
                      </a:cubicBezTo>
                      <a:cubicBezTo>
                        <a:pt x="7246" y="9452"/>
                        <a:pt x="7719" y="8476"/>
                        <a:pt x="7719" y="7404"/>
                      </a:cubicBezTo>
                      <a:lnTo>
                        <a:pt x="7719" y="7341"/>
                      </a:lnTo>
                      <a:cubicBezTo>
                        <a:pt x="8759" y="6837"/>
                        <a:pt x="9515" y="5892"/>
                        <a:pt x="9735" y="4695"/>
                      </a:cubicBezTo>
                      <a:close/>
                      <a:moveTo>
                        <a:pt x="5986" y="1"/>
                      </a:moveTo>
                      <a:cubicBezTo>
                        <a:pt x="3875" y="1"/>
                        <a:pt x="2143" y="1734"/>
                        <a:pt x="2143" y="3876"/>
                      </a:cubicBezTo>
                      <a:lnTo>
                        <a:pt x="2143" y="3939"/>
                      </a:lnTo>
                      <a:cubicBezTo>
                        <a:pt x="882" y="4569"/>
                        <a:pt x="0" y="5892"/>
                        <a:pt x="0" y="7404"/>
                      </a:cubicBezTo>
                      <a:cubicBezTo>
                        <a:pt x="0" y="9547"/>
                        <a:pt x="1733" y="11279"/>
                        <a:pt x="3907" y="11279"/>
                      </a:cubicBezTo>
                      <a:cubicBezTo>
                        <a:pt x="4695" y="11279"/>
                        <a:pt x="5388" y="11027"/>
                        <a:pt x="6018" y="10649"/>
                      </a:cubicBezTo>
                      <a:cubicBezTo>
                        <a:pt x="6616" y="11027"/>
                        <a:pt x="7372" y="11279"/>
                        <a:pt x="8160" y="11279"/>
                      </a:cubicBezTo>
                      <a:cubicBezTo>
                        <a:pt x="10271" y="11279"/>
                        <a:pt x="12067" y="9547"/>
                        <a:pt x="12067" y="7404"/>
                      </a:cubicBezTo>
                      <a:cubicBezTo>
                        <a:pt x="11972" y="5924"/>
                        <a:pt x="11122" y="4632"/>
                        <a:pt x="9861" y="3939"/>
                      </a:cubicBezTo>
                      <a:lnTo>
                        <a:pt x="9861" y="3876"/>
                      </a:lnTo>
                      <a:cubicBezTo>
                        <a:pt x="9861" y="1734"/>
                        <a:pt x="8129" y="1"/>
                        <a:pt x="598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F76C16F-D5B7-33E6-7C80-42E4FA3294BA}"/>
                </a:ext>
              </a:extLst>
            </p:cNvPr>
            <p:cNvSpPr txBox="1"/>
            <p:nvPr/>
          </p:nvSpPr>
          <p:spPr>
            <a:xfrm>
              <a:off x="1236648" y="3257550"/>
              <a:ext cx="14365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err="1">
                  <a:solidFill>
                    <a:srgbClr val="31414D"/>
                  </a:solidFill>
                </a:rPr>
                <a:t>Berani</a:t>
              </a:r>
              <a:r>
                <a:rPr lang="es-ES" sz="1600" b="1" dirty="0">
                  <a:solidFill>
                    <a:srgbClr val="31414D"/>
                  </a:solidFill>
                </a:rPr>
                <a:t> ambil </a:t>
              </a:r>
              <a:r>
                <a:rPr lang="es-ES" sz="1600" b="1" dirty="0" err="1">
                  <a:solidFill>
                    <a:srgbClr val="31414D"/>
                  </a:solidFill>
                </a:rPr>
                <a:t>resiko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47902E9-E25E-5B5F-1D2D-9B97A7FE5034}"/>
                </a:ext>
              </a:extLst>
            </p:cNvPr>
            <p:cNvSpPr txBox="1"/>
            <p:nvPr/>
          </p:nvSpPr>
          <p:spPr>
            <a:xfrm>
              <a:off x="2801258" y="3250384"/>
              <a:ext cx="14365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00" b="1" dirty="0" err="1">
                  <a:solidFill>
                    <a:srgbClr val="31414D"/>
                  </a:solidFill>
                </a:rPr>
                <a:t>Kritis</a:t>
              </a:r>
              <a:r>
                <a:rPr lang="en-ID" sz="1600" b="1" dirty="0">
                  <a:solidFill>
                    <a:srgbClr val="31414D"/>
                  </a:solidFill>
                </a:rPr>
                <a:t>, </a:t>
              </a:r>
              <a:r>
                <a:rPr lang="en-ID" sz="1600" b="1" dirty="0" err="1">
                  <a:solidFill>
                    <a:srgbClr val="31414D"/>
                  </a:solidFill>
                </a:rPr>
                <a:t>kreatif</a:t>
              </a:r>
              <a:r>
                <a:rPr lang="en-ID" sz="1600" b="1" dirty="0">
                  <a:solidFill>
                    <a:srgbClr val="31414D"/>
                  </a:solidFill>
                </a:rPr>
                <a:t> dan </a:t>
              </a:r>
              <a:r>
                <a:rPr lang="en-ID" sz="1600" b="1" dirty="0" err="1">
                  <a:solidFill>
                    <a:srgbClr val="31414D"/>
                  </a:solidFill>
                </a:rPr>
                <a:t>inovatif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55AFEC2-A87E-E0CE-3630-F777625D1DA8}"/>
                </a:ext>
              </a:extLst>
            </p:cNvPr>
            <p:cNvSpPr txBox="1"/>
            <p:nvPr/>
          </p:nvSpPr>
          <p:spPr>
            <a:xfrm>
              <a:off x="4204332" y="3257550"/>
              <a:ext cx="163805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00" b="1" dirty="0" err="1">
                  <a:solidFill>
                    <a:srgbClr val="31414D"/>
                  </a:solidFill>
                </a:rPr>
                <a:t>Memiliki</a:t>
              </a:r>
              <a:r>
                <a:rPr lang="en-ID" sz="1600" b="1" dirty="0">
                  <a:solidFill>
                    <a:srgbClr val="31414D"/>
                  </a:solidFill>
                </a:rPr>
                <a:t> </a:t>
              </a:r>
              <a:r>
                <a:rPr lang="en-ID" sz="1600" b="1" dirty="0" err="1">
                  <a:solidFill>
                    <a:srgbClr val="31414D"/>
                  </a:solidFill>
                </a:rPr>
                <a:t>etika</a:t>
              </a:r>
              <a:r>
                <a:rPr lang="en-ID" sz="1600" b="1" dirty="0">
                  <a:solidFill>
                    <a:srgbClr val="31414D"/>
                  </a:solidFill>
                </a:rPr>
                <a:t> </a:t>
              </a:r>
              <a:r>
                <a:rPr lang="en-ID" sz="1600" b="1" dirty="0" err="1">
                  <a:solidFill>
                    <a:srgbClr val="31414D"/>
                  </a:solidFill>
                </a:rPr>
                <a:t>bisnis</a:t>
              </a:r>
              <a:r>
                <a:rPr lang="en-ID" sz="1600" b="1" dirty="0">
                  <a:solidFill>
                    <a:srgbClr val="31414D"/>
                  </a:solidFill>
                </a:rPr>
                <a:t> yang </a:t>
              </a:r>
              <a:r>
                <a:rPr lang="en-ID" sz="1600" b="1" dirty="0" err="1">
                  <a:solidFill>
                    <a:srgbClr val="31414D"/>
                  </a:solidFill>
                </a:rPr>
                <a:t>sehat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537A24C-2745-2D4F-B789-7C999D3B2B03}"/>
                </a:ext>
              </a:extLst>
            </p:cNvPr>
            <p:cNvSpPr txBox="1"/>
            <p:nvPr/>
          </p:nvSpPr>
          <p:spPr>
            <a:xfrm>
              <a:off x="5867400" y="3257550"/>
              <a:ext cx="14365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00" b="1" dirty="0" err="1">
                  <a:solidFill>
                    <a:srgbClr val="31414D"/>
                  </a:solidFill>
                </a:rPr>
                <a:t>Semangat</a:t>
              </a:r>
              <a:r>
                <a:rPr lang="en-ID" sz="1600" b="1" dirty="0">
                  <a:solidFill>
                    <a:srgbClr val="31414D"/>
                  </a:solidFill>
                </a:rPr>
                <a:t> dan </a:t>
              </a:r>
              <a:r>
                <a:rPr lang="en-ID" sz="1600" b="1" dirty="0" err="1">
                  <a:solidFill>
                    <a:srgbClr val="31414D"/>
                  </a:solidFill>
                </a:rPr>
                <a:t>mandiri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0A42E328-03AC-9300-1424-902496DFB6C7}"/>
              </a:ext>
            </a:extLst>
          </p:cNvPr>
          <p:cNvGrpSpPr/>
          <p:nvPr/>
        </p:nvGrpSpPr>
        <p:grpSpPr>
          <a:xfrm>
            <a:off x="-1" y="235940"/>
            <a:ext cx="5848866" cy="603142"/>
            <a:chOff x="-1" y="235940"/>
            <a:chExt cx="5848866" cy="603142"/>
          </a:xfrm>
        </p:grpSpPr>
        <p:grpSp>
          <p:nvGrpSpPr>
            <p:cNvPr id="49" name="Google Shape;3158;p169">
              <a:extLst>
                <a:ext uri="{FF2B5EF4-FFF2-40B4-BE49-F238E27FC236}">
                  <a16:creationId xmlns:a16="http://schemas.microsoft.com/office/drawing/2014/main" id="{544488BF-A05E-3277-71CA-C07815453233}"/>
                </a:ext>
              </a:extLst>
            </p:cNvPr>
            <p:cNvGrpSpPr/>
            <p:nvPr/>
          </p:nvGrpSpPr>
          <p:grpSpPr>
            <a:xfrm>
              <a:off x="3763303" y="774379"/>
              <a:ext cx="954751" cy="64703"/>
              <a:chOff x="2715950" y="1810250"/>
              <a:chExt cx="540225" cy="34025"/>
            </a:xfrm>
          </p:grpSpPr>
          <p:sp>
            <p:nvSpPr>
              <p:cNvPr id="53" name="Google Shape;3159;p169">
                <a:extLst>
                  <a:ext uri="{FF2B5EF4-FFF2-40B4-BE49-F238E27FC236}">
                    <a16:creationId xmlns:a16="http://schemas.microsoft.com/office/drawing/2014/main" id="{C4EEEC89-2E59-E58A-3CF5-319808541050}"/>
                  </a:ext>
                </a:extLst>
              </p:cNvPr>
              <p:cNvSpPr/>
              <p:nvPr/>
            </p:nvSpPr>
            <p:spPr>
              <a:xfrm>
                <a:off x="32166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3160;p169">
                <a:extLst>
                  <a:ext uri="{FF2B5EF4-FFF2-40B4-BE49-F238E27FC236}">
                    <a16:creationId xmlns:a16="http://schemas.microsoft.com/office/drawing/2014/main" id="{34A9F9E9-53A3-8837-A8AB-893AC1A0AD0B}"/>
                  </a:ext>
                </a:extLst>
              </p:cNvPr>
              <p:cNvSpPr/>
              <p:nvPr/>
            </p:nvSpPr>
            <p:spPr>
              <a:xfrm>
                <a:off x="31609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3161;p169">
                <a:extLst>
                  <a:ext uri="{FF2B5EF4-FFF2-40B4-BE49-F238E27FC236}">
                    <a16:creationId xmlns:a16="http://schemas.microsoft.com/office/drawing/2014/main" id="{61705168-1B32-CE2B-1B1D-EB5DC5BDEBB4}"/>
                  </a:ext>
                </a:extLst>
              </p:cNvPr>
              <p:cNvSpPr/>
              <p:nvPr/>
            </p:nvSpPr>
            <p:spPr>
              <a:xfrm>
                <a:off x="31052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3162;p169">
                <a:extLst>
                  <a:ext uri="{FF2B5EF4-FFF2-40B4-BE49-F238E27FC236}">
                    <a16:creationId xmlns:a16="http://schemas.microsoft.com/office/drawing/2014/main" id="{86981899-BD84-4DDC-19E6-A0C6EEFF0194}"/>
                  </a:ext>
                </a:extLst>
              </p:cNvPr>
              <p:cNvSpPr/>
              <p:nvPr/>
            </p:nvSpPr>
            <p:spPr>
              <a:xfrm>
                <a:off x="30496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3163;p169">
                <a:extLst>
                  <a:ext uri="{FF2B5EF4-FFF2-40B4-BE49-F238E27FC236}">
                    <a16:creationId xmlns:a16="http://schemas.microsoft.com/office/drawing/2014/main" id="{4FBE9481-C408-4155-F82E-D5D340113DCA}"/>
                  </a:ext>
                </a:extLst>
              </p:cNvPr>
              <p:cNvSpPr/>
              <p:nvPr/>
            </p:nvSpPr>
            <p:spPr>
              <a:xfrm>
                <a:off x="29939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3164;p169">
                <a:extLst>
                  <a:ext uri="{FF2B5EF4-FFF2-40B4-BE49-F238E27FC236}">
                    <a16:creationId xmlns:a16="http://schemas.microsoft.com/office/drawing/2014/main" id="{4497EB01-D09C-D284-84C1-95AE027EDDA1}"/>
                  </a:ext>
                </a:extLst>
              </p:cNvPr>
              <p:cNvSpPr/>
              <p:nvPr/>
            </p:nvSpPr>
            <p:spPr>
              <a:xfrm>
                <a:off x="29384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3165;p169">
                <a:extLst>
                  <a:ext uri="{FF2B5EF4-FFF2-40B4-BE49-F238E27FC236}">
                    <a16:creationId xmlns:a16="http://schemas.microsoft.com/office/drawing/2014/main" id="{AA828988-01AC-A698-4E2A-956E1FB1F53D}"/>
                  </a:ext>
                </a:extLst>
              </p:cNvPr>
              <p:cNvSpPr/>
              <p:nvPr/>
            </p:nvSpPr>
            <p:spPr>
              <a:xfrm>
                <a:off x="28827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3166;p169">
                <a:extLst>
                  <a:ext uri="{FF2B5EF4-FFF2-40B4-BE49-F238E27FC236}">
                    <a16:creationId xmlns:a16="http://schemas.microsoft.com/office/drawing/2014/main" id="{15FFCEB5-FA35-A507-B410-DE839F9F80EE}"/>
                  </a:ext>
                </a:extLst>
              </p:cNvPr>
              <p:cNvSpPr/>
              <p:nvPr/>
            </p:nvSpPr>
            <p:spPr>
              <a:xfrm>
                <a:off x="282699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3167;p169">
                <a:extLst>
                  <a:ext uri="{FF2B5EF4-FFF2-40B4-BE49-F238E27FC236}">
                    <a16:creationId xmlns:a16="http://schemas.microsoft.com/office/drawing/2014/main" id="{55B72FDF-A25F-BB7A-0378-8C7D3DD3BAE9}"/>
                  </a:ext>
                </a:extLst>
              </p:cNvPr>
              <p:cNvSpPr/>
              <p:nvPr/>
            </p:nvSpPr>
            <p:spPr>
              <a:xfrm>
                <a:off x="27714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3168;p169">
                <a:extLst>
                  <a:ext uri="{FF2B5EF4-FFF2-40B4-BE49-F238E27FC236}">
                    <a16:creationId xmlns:a16="http://schemas.microsoft.com/office/drawing/2014/main" id="{3F74FF34-7114-9C53-74A3-E2060EE9EB75}"/>
                  </a:ext>
                </a:extLst>
              </p:cNvPr>
              <p:cNvSpPr/>
              <p:nvPr/>
            </p:nvSpPr>
            <p:spPr>
              <a:xfrm>
                <a:off x="27159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1C2FD05F-AADC-0D1A-140B-EC0A3E3BDA2E}"/>
                </a:ext>
              </a:extLst>
            </p:cNvPr>
            <p:cNvGrpSpPr/>
            <p:nvPr/>
          </p:nvGrpSpPr>
          <p:grpSpPr>
            <a:xfrm>
              <a:off x="-1" y="235940"/>
              <a:ext cx="5848866" cy="463601"/>
              <a:chOff x="-1" y="121608"/>
              <a:chExt cx="7291308" cy="577934"/>
            </a:xfrm>
          </p:grpSpPr>
          <p:sp>
            <p:nvSpPr>
              <p:cNvPr id="51" name="Pentagon 31">
                <a:extLst>
                  <a:ext uri="{FF2B5EF4-FFF2-40B4-BE49-F238E27FC236}">
                    <a16:creationId xmlns:a16="http://schemas.microsoft.com/office/drawing/2014/main" id="{50B1D0D9-9273-65C7-879B-15037D963BAE}"/>
                  </a:ext>
                </a:extLst>
              </p:cNvPr>
              <p:cNvSpPr/>
              <p:nvPr/>
            </p:nvSpPr>
            <p:spPr>
              <a:xfrm>
                <a:off x="-1" y="123478"/>
                <a:ext cx="6547606" cy="576064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515AB198-57FF-ABAB-DB01-6891F64874C3}"/>
                  </a:ext>
                </a:extLst>
              </p:cNvPr>
              <p:cNvSpPr/>
              <p:nvPr/>
            </p:nvSpPr>
            <p:spPr>
              <a:xfrm>
                <a:off x="311149" y="121608"/>
                <a:ext cx="698015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5.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Sikap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Perilaku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Technopreneur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69" name="Picture 68">
            <a:extLst>
              <a:ext uri="{FF2B5EF4-FFF2-40B4-BE49-F238E27FC236}">
                <a16:creationId xmlns:a16="http://schemas.microsoft.com/office/drawing/2014/main" id="{386658E2-4EDC-5221-251C-FEB84CC683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07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9" name="Google Shape;3815;p64">
            <a:extLst>
              <a:ext uri="{FF2B5EF4-FFF2-40B4-BE49-F238E27FC236}">
                <a16:creationId xmlns:a16="http://schemas.microsoft.com/office/drawing/2014/main" id="{73C1CDCC-9847-A4F8-862E-7861F03176AB}"/>
              </a:ext>
            </a:extLst>
          </p:cNvPr>
          <p:cNvGrpSpPr/>
          <p:nvPr/>
        </p:nvGrpSpPr>
        <p:grpSpPr>
          <a:xfrm>
            <a:off x="1694911" y="3200929"/>
            <a:ext cx="1535082" cy="1422308"/>
            <a:chOff x="1171725" y="542675"/>
            <a:chExt cx="5016950" cy="4578200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430" name="Google Shape;3816;p64">
              <a:extLst>
                <a:ext uri="{FF2B5EF4-FFF2-40B4-BE49-F238E27FC236}">
                  <a16:creationId xmlns:a16="http://schemas.microsoft.com/office/drawing/2014/main" id="{EFF126F0-BA0A-13B6-F621-DC945A39D8FF}"/>
                </a:ext>
              </a:extLst>
            </p:cNvPr>
            <p:cNvSpPr/>
            <p:nvPr/>
          </p:nvSpPr>
          <p:spPr>
            <a:xfrm>
              <a:off x="1171725" y="542775"/>
              <a:ext cx="5016950" cy="4577925"/>
            </a:xfrm>
            <a:custGeom>
              <a:avLst/>
              <a:gdLst/>
              <a:ahLst/>
              <a:cxnLst/>
              <a:rect l="l" t="t" r="r" b="b"/>
              <a:pathLst>
                <a:path w="200678" h="183117" extrusionOk="0">
                  <a:moveTo>
                    <a:pt x="147944" y="1"/>
                  </a:moveTo>
                  <a:cubicBezTo>
                    <a:pt x="128902" y="1"/>
                    <a:pt x="116374" y="16962"/>
                    <a:pt x="88848" y="22980"/>
                  </a:cubicBezTo>
                  <a:cubicBezTo>
                    <a:pt x="56060" y="30148"/>
                    <a:pt x="46096" y="27030"/>
                    <a:pt x="23048" y="51171"/>
                  </a:cubicBezTo>
                  <a:cubicBezTo>
                    <a:pt x="1" y="75311"/>
                    <a:pt x="5304" y="121085"/>
                    <a:pt x="34491" y="150176"/>
                  </a:cubicBezTo>
                  <a:cubicBezTo>
                    <a:pt x="63711" y="179299"/>
                    <a:pt x="92448" y="182578"/>
                    <a:pt x="92448" y="182578"/>
                  </a:cubicBezTo>
                  <a:cubicBezTo>
                    <a:pt x="92448" y="182578"/>
                    <a:pt x="95800" y="183116"/>
                    <a:pt x="101224" y="183116"/>
                  </a:cubicBezTo>
                  <a:cubicBezTo>
                    <a:pt x="113079" y="183116"/>
                    <a:pt x="134832" y="180544"/>
                    <a:pt x="153136" y="164159"/>
                  </a:cubicBezTo>
                  <a:cubicBezTo>
                    <a:pt x="179816" y="140243"/>
                    <a:pt x="187145" y="101381"/>
                    <a:pt x="193928" y="70104"/>
                  </a:cubicBezTo>
                  <a:cubicBezTo>
                    <a:pt x="200678" y="38795"/>
                    <a:pt x="186309" y="10958"/>
                    <a:pt x="159726" y="2054"/>
                  </a:cubicBezTo>
                  <a:cubicBezTo>
                    <a:pt x="155461" y="620"/>
                    <a:pt x="151583" y="1"/>
                    <a:pt x="1479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3817;p64">
              <a:extLst>
                <a:ext uri="{FF2B5EF4-FFF2-40B4-BE49-F238E27FC236}">
                  <a16:creationId xmlns:a16="http://schemas.microsoft.com/office/drawing/2014/main" id="{9F12476B-2ABE-ACCD-F06D-7FFDDB510C62}"/>
                </a:ext>
              </a:extLst>
            </p:cNvPr>
            <p:cNvSpPr/>
            <p:nvPr/>
          </p:nvSpPr>
          <p:spPr>
            <a:xfrm>
              <a:off x="1388700" y="542675"/>
              <a:ext cx="4672200" cy="4578200"/>
            </a:xfrm>
            <a:custGeom>
              <a:avLst/>
              <a:gdLst/>
              <a:ahLst/>
              <a:cxnLst/>
              <a:rect l="l" t="t" r="r" b="b"/>
              <a:pathLst>
                <a:path w="186888" h="183128" extrusionOk="0">
                  <a:moveTo>
                    <a:pt x="139282" y="1"/>
                  </a:moveTo>
                  <a:cubicBezTo>
                    <a:pt x="120220" y="1"/>
                    <a:pt x="107716" y="16973"/>
                    <a:pt x="80169" y="22984"/>
                  </a:cubicBezTo>
                  <a:cubicBezTo>
                    <a:pt x="47381" y="30152"/>
                    <a:pt x="37417" y="27034"/>
                    <a:pt x="14369" y="51175"/>
                  </a:cubicBezTo>
                  <a:cubicBezTo>
                    <a:pt x="4661" y="61332"/>
                    <a:pt x="0" y="75283"/>
                    <a:pt x="0" y="90230"/>
                  </a:cubicBezTo>
                  <a:cubicBezTo>
                    <a:pt x="0" y="110835"/>
                    <a:pt x="8904" y="133304"/>
                    <a:pt x="25812" y="150180"/>
                  </a:cubicBezTo>
                  <a:cubicBezTo>
                    <a:pt x="55032" y="179303"/>
                    <a:pt x="83769" y="182582"/>
                    <a:pt x="83769" y="182582"/>
                  </a:cubicBezTo>
                  <a:cubicBezTo>
                    <a:pt x="83769" y="182582"/>
                    <a:pt x="87112" y="183128"/>
                    <a:pt x="92544" y="183128"/>
                  </a:cubicBezTo>
                  <a:cubicBezTo>
                    <a:pt x="104373" y="183128"/>
                    <a:pt x="126135" y="180556"/>
                    <a:pt x="144457" y="164163"/>
                  </a:cubicBezTo>
                  <a:cubicBezTo>
                    <a:pt x="171137" y="140247"/>
                    <a:pt x="178466" y="101385"/>
                    <a:pt x="185249" y="70108"/>
                  </a:cubicBezTo>
                  <a:cubicBezTo>
                    <a:pt x="186374" y="64901"/>
                    <a:pt x="186888" y="59790"/>
                    <a:pt x="186888" y="54871"/>
                  </a:cubicBezTo>
                  <a:cubicBezTo>
                    <a:pt x="186888" y="30088"/>
                    <a:pt x="173194" y="9483"/>
                    <a:pt x="151047" y="2058"/>
                  </a:cubicBezTo>
                  <a:cubicBezTo>
                    <a:pt x="146772" y="612"/>
                    <a:pt x="142914" y="1"/>
                    <a:pt x="139282" y="1"/>
                  </a:cubicBezTo>
                  <a:close/>
                </a:path>
              </a:pathLst>
            </a:custGeom>
            <a:solidFill>
              <a:srgbClr val="D6E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3818;p64">
              <a:extLst>
                <a:ext uri="{FF2B5EF4-FFF2-40B4-BE49-F238E27FC236}">
                  <a16:creationId xmlns:a16="http://schemas.microsoft.com/office/drawing/2014/main" id="{23FC0A89-16CA-EA35-4DA5-E86EA2B447C2}"/>
                </a:ext>
              </a:extLst>
            </p:cNvPr>
            <p:cNvSpPr/>
            <p:nvPr/>
          </p:nvSpPr>
          <p:spPr>
            <a:xfrm>
              <a:off x="1698100" y="4799425"/>
              <a:ext cx="3900725" cy="255575"/>
            </a:xfrm>
            <a:custGeom>
              <a:avLst/>
              <a:gdLst/>
              <a:ahLst/>
              <a:cxnLst/>
              <a:rect l="l" t="t" r="r" b="b"/>
              <a:pathLst>
                <a:path w="156029" h="10223" extrusionOk="0">
                  <a:moveTo>
                    <a:pt x="78014" y="0"/>
                  </a:moveTo>
                  <a:cubicBezTo>
                    <a:pt x="34941" y="0"/>
                    <a:pt x="0" y="2282"/>
                    <a:pt x="0" y="5111"/>
                  </a:cubicBezTo>
                  <a:cubicBezTo>
                    <a:pt x="0" y="7908"/>
                    <a:pt x="34941" y="10222"/>
                    <a:pt x="78014" y="10222"/>
                  </a:cubicBezTo>
                  <a:cubicBezTo>
                    <a:pt x="121088" y="10222"/>
                    <a:pt x="156029" y="7908"/>
                    <a:pt x="156029" y="5111"/>
                  </a:cubicBezTo>
                  <a:cubicBezTo>
                    <a:pt x="156029" y="2282"/>
                    <a:pt x="121088" y="0"/>
                    <a:pt x="780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3819;p64">
              <a:extLst>
                <a:ext uri="{FF2B5EF4-FFF2-40B4-BE49-F238E27FC236}">
                  <a16:creationId xmlns:a16="http://schemas.microsoft.com/office/drawing/2014/main" id="{627D61EC-6E65-6B06-C1D5-139D830E8C21}"/>
                </a:ext>
              </a:extLst>
            </p:cNvPr>
            <p:cNvSpPr/>
            <p:nvPr/>
          </p:nvSpPr>
          <p:spPr>
            <a:xfrm>
              <a:off x="2634300" y="1148600"/>
              <a:ext cx="3007925" cy="1915850"/>
            </a:xfrm>
            <a:custGeom>
              <a:avLst/>
              <a:gdLst/>
              <a:ahLst/>
              <a:cxnLst/>
              <a:rect l="l" t="t" r="r" b="b"/>
              <a:pathLst>
                <a:path w="120317" h="76634" extrusionOk="0">
                  <a:moveTo>
                    <a:pt x="1190" y="1"/>
                  </a:moveTo>
                  <a:cubicBezTo>
                    <a:pt x="1061" y="1"/>
                    <a:pt x="965" y="97"/>
                    <a:pt x="965" y="226"/>
                  </a:cubicBezTo>
                  <a:cubicBezTo>
                    <a:pt x="965" y="322"/>
                    <a:pt x="1061" y="419"/>
                    <a:pt x="1190" y="419"/>
                  </a:cubicBezTo>
                  <a:lnTo>
                    <a:pt x="2475" y="419"/>
                  </a:lnTo>
                  <a:cubicBezTo>
                    <a:pt x="2572" y="419"/>
                    <a:pt x="2668" y="322"/>
                    <a:pt x="2668" y="226"/>
                  </a:cubicBezTo>
                  <a:cubicBezTo>
                    <a:pt x="2668" y="97"/>
                    <a:pt x="2572" y="1"/>
                    <a:pt x="2475" y="1"/>
                  </a:cubicBezTo>
                  <a:close/>
                  <a:moveTo>
                    <a:pt x="3729" y="1"/>
                  </a:moveTo>
                  <a:cubicBezTo>
                    <a:pt x="3633" y="1"/>
                    <a:pt x="3536" y="97"/>
                    <a:pt x="3536" y="226"/>
                  </a:cubicBezTo>
                  <a:cubicBezTo>
                    <a:pt x="3536" y="322"/>
                    <a:pt x="3633" y="419"/>
                    <a:pt x="3729" y="419"/>
                  </a:cubicBezTo>
                  <a:lnTo>
                    <a:pt x="5015" y="419"/>
                  </a:lnTo>
                  <a:cubicBezTo>
                    <a:pt x="5143" y="419"/>
                    <a:pt x="5240" y="322"/>
                    <a:pt x="5240" y="226"/>
                  </a:cubicBezTo>
                  <a:cubicBezTo>
                    <a:pt x="5240" y="97"/>
                    <a:pt x="5143" y="1"/>
                    <a:pt x="5015" y="1"/>
                  </a:cubicBezTo>
                  <a:close/>
                  <a:moveTo>
                    <a:pt x="6301" y="1"/>
                  </a:moveTo>
                  <a:cubicBezTo>
                    <a:pt x="6172" y="1"/>
                    <a:pt x="6076" y="97"/>
                    <a:pt x="6076" y="226"/>
                  </a:cubicBezTo>
                  <a:cubicBezTo>
                    <a:pt x="6076" y="322"/>
                    <a:pt x="6172" y="419"/>
                    <a:pt x="6301" y="419"/>
                  </a:cubicBezTo>
                  <a:lnTo>
                    <a:pt x="7554" y="419"/>
                  </a:lnTo>
                  <a:cubicBezTo>
                    <a:pt x="7683" y="419"/>
                    <a:pt x="7779" y="322"/>
                    <a:pt x="7779" y="226"/>
                  </a:cubicBezTo>
                  <a:cubicBezTo>
                    <a:pt x="7779" y="97"/>
                    <a:pt x="7683" y="1"/>
                    <a:pt x="7554" y="1"/>
                  </a:cubicBezTo>
                  <a:close/>
                  <a:moveTo>
                    <a:pt x="8840" y="1"/>
                  </a:moveTo>
                  <a:cubicBezTo>
                    <a:pt x="8711" y="1"/>
                    <a:pt x="8615" y="97"/>
                    <a:pt x="8615" y="226"/>
                  </a:cubicBezTo>
                  <a:cubicBezTo>
                    <a:pt x="8615" y="322"/>
                    <a:pt x="8711" y="419"/>
                    <a:pt x="8840" y="419"/>
                  </a:cubicBezTo>
                  <a:lnTo>
                    <a:pt x="10126" y="419"/>
                  </a:lnTo>
                  <a:cubicBezTo>
                    <a:pt x="10222" y="419"/>
                    <a:pt x="10319" y="322"/>
                    <a:pt x="10319" y="226"/>
                  </a:cubicBezTo>
                  <a:cubicBezTo>
                    <a:pt x="10319" y="97"/>
                    <a:pt x="10222" y="1"/>
                    <a:pt x="10126" y="1"/>
                  </a:cubicBezTo>
                  <a:close/>
                  <a:moveTo>
                    <a:pt x="11379" y="1"/>
                  </a:moveTo>
                  <a:cubicBezTo>
                    <a:pt x="11283" y="1"/>
                    <a:pt x="11187" y="97"/>
                    <a:pt x="11187" y="226"/>
                  </a:cubicBezTo>
                  <a:cubicBezTo>
                    <a:pt x="11187" y="322"/>
                    <a:pt x="11283" y="419"/>
                    <a:pt x="11379" y="419"/>
                  </a:cubicBezTo>
                  <a:lnTo>
                    <a:pt x="12665" y="419"/>
                  </a:lnTo>
                  <a:cubicBezTo>
                    <a:pt x="12794" y="419"/>
                    <a:pt x="12890" y="322"/>
                    <a:pt x="12890" y="226"/>
                  </a:cubicBezTo>
                  <a:cubicBezTo>
                    <a:pt x="12890" y="97"/>
                    <a:pt x="12794" y="1"/>
                    <a:pt x="12665" y="1"/>
                  </a:cubicBezTo>
                  <a:close/>
                  <a:moveTo>
                    <a:pt x="13951" y="1"/>
                  </a:moveTo>
                  <a:cubicBezTo>
                    <a:pt x="13822" y="1"/>
                    <a:pt x="13726" y="97"/>
                    <a:pt x="13726" y="226"/>
                  </a:cubicBezTo>
                  <a:cubicBezTo>
                    <a:pt x="13726" y="322"/>
                    <a:pt x="13822" y="419"/>
                    <a:pt x="13951" y="419"/>
                  </a:cubicBezTo>
                  <a:lnTo>
                    <a:pt x="15205" y="419"/>
                  </a:lnTo>
                  <a:cubicBezTo>
                    <a:pt x="15333" y="419"/>
                    <a:pt x="15430" y="322"/>
                    <a:pt x="15430" y="226"/>
                  </a:cubicBezTo>
                  <a:cubicBezTo>
                    <a:pt x="15430" y="97"/>
                    <a:pt x="15333" y="1"/>
                    <a:pt x="15205" y="1"/>
                  </a:cubicBezTo>
                  <a:close/>
                  <a:moveTo>
                    <a:pt x="16490" y="1"/>
                  </a:moveTo>
                  <a:cubicBezTo>
                    <a:pt x="16362" y="1"/>
                    <a:pt x="16265" y="97"/>
                    <a:pt x="16265" y="226"/>
                  </a:cubicBezTo>
                  <a:cubicBezTo>
                    <a:pt x="16265" y="322"/>
                    <a:pt x="16362" y="419"/>
                    <a:pt x="16490" y="419"/>
                  </a:cubicBezTo>
                  <a:lnTo>
                    <a:pt x="17776" y="419"/>
                  </a:lnTo>
                  <a:cubicBezTo>
                    <a:pt x="17873" y="419"/>
                    <a:pt x="17969" y="322"/>
                    <a:pt x="17969" y="226"/>
                  </a:cubicBezTo>
                  <a:cubicBezTo>
                    <a:pt x="17969" y="97"/>
                    <a:pt x="17873" y="1"/>
                    <a:pt x="17776" y="1"/>
                  </a:cubicBezTo>
                  <a:close/>
                  <a:moveTo>
                    <a:pt x="19030" y="1"/>
                  </a:moveTo>
                  <a:cubicBezTo>
                    <a:pt x="18933" y="1"/>
                    <a:pt x="18837" y="97"/>
                    <a:pt x="18837" y="226"/>
                  </a:cubicBezTo>
                  <a:cubicBezTo>
                    <a:pt x="18837" y="322"/>
                    <a:pt x="18933" y="419"/>
                    <a:pt x="19030" y="419"/>
                  </a:cubicBezTo>
                  <a:lnTo>
                    <a:pt x="20316" y="419"/>
                  </a:lnTo>
                  <a:cubicBezTo>
                    <a:pt x="20444" y="419"/>
                    <a:pt x="20541" y="322"/>
                    <a:pt x="20541" y="226"/>
                  </a:cubicBezTo>
                  <a:cubicBezTo>
                    <a:pt x="20541" y="97"/>
                    <a:pt x="20444" y="1"/>
                    <a:pt x="20316" y="1"/>
                  </a:cubicBezTo>
                  <a:close/>
                  <a:moveTo>
                    <a:pt x="21601" y="1"/>
                  </a:moveTo>
                  <a:cubicBezTo>
                    <a:pt x="21473" y="1"/>
                    <a:pt x="21376" y="97"/>
                    <a:pt x="21376" y="226"/>
                  </a:cubicBezTo>
                  <a:cubicBezTo>
                    <a:pt x="21376" y="322"/>
                    <a:pt x="21473" y="419"/>
                    <a:pt x="21601" y="419"/>
                  </a:cubicBezTo>
                  <a:lnTo>
                    <a:pt x="22855" y="419"/>
                  </a:lnTo>
                  <a:cubicBezTo>
                    <a:pt x="22984" y="419"/>
                    <a:pt x="23080" y="322"/>
                    <a:pt x="23080" y="226"/>
                  </a:cubicBezTo>
                  <a:cubicBezTo>
                    <a:pt x="23080" y="97"/>
                    <a:pt x="22984" y="1"/>
                    <a:pt x="22855" y="1"/>
                  </a:cubicBezTo>
                  <a:close/>
                  <a:moveTo>
                    <a:pt x="24141" y="1"/>
                  </a:moveTo>
                  <a:cubicBezTo>
                    <a:pt x="24012" y="1"/>
                    <a:pt x="23916" y="97"/>
                    <a:pt x="23916" y="226"/>
                  </a:cubicBezTo>
                  <a:cubicBezTo>
                    <a:pt x="23916" y="322"/>
                    <a:pt x="24012" y="419"/>
                    <a:pt x="24141" y="419"/>
                  </a:cubicBezTo>
                  <a:lnTo>
                    <a:pt x="25426" y="419"/>
                  </a:lnTo>
                  <a:cubicBezTo>
                    <a:pt x="25523" y="419"/>
                    <a:pt x="25619" y="322"/>
                    <a:pt x="25619" y="226"/>
                  </a:cubicBezTo>
                  <a:cubicBezTo>
                    <a:pt x="25619" y="97"/>
                    <a:pt x="25523" y="1"/>
                    <a:pt x="25426" y="1"/>
                  </a:cubicBezTo>
                  <a:close/>
                  <a:moveTo>
                    <a:pt x="26680" y="1"/>
                  </a:moveTo>
                  <a:cubicBezTo>
                    <a:pt x="26584" y="1"/>
                    <a:pt x="26487" y="97"/>
                    <a:pt x="26487" y="226"/>
                  </a:cubicBezTo>
                  <a:cubicBezTo>
                    <a:pt x="26487" y="322"/>
                    <a:pt x="26584" y="419"/>
                    <a:pt x="26680" y="419"/>
                  </a:cubicBezTo>
                  <a:lnTo>
                    <a:pt x="27966" y="419"/>
                  </a:lnTo>
                  <a:cubicBezTo>
                    <a:pt x="28094" y="419"/>
                    <a:pt x="28191" y="322"/>
                    <a:pt x="28191" y="226"/>
                  </a:cubicBezTo>
                  <a:cubicBezTo>
                    <a:pt x="28191" y="97"/>
                    <a:pt x="28094" y="1"/>
                    <a:pt x="27966" y="1"/>
                  </a:cubicBezTo>
                  <a:close/>
                  <a:moveTo>
                    <a:pt x="29252" y="1"/>
                  </a:moveTo>
                  <a:cubicBezTo>
                    <a:pt x="29123" y="1"/>
                    <a:pt x="29027" y="97"/>
                    <a:pt x="29027" y="226"/>
                  </a:cubicBezTo>
                  <a:cubicBezTo>
                    <a:pt x="29027" y="322"/>
                    <a:pt x="29123" y="419"/>
                    <a:pt x="29252" y="419"/>
                  </a:cubicBezTo>
                  <a:lnTo>
                    <a:pt x="30505" y="419"/>
                  </a:lnTo>
                  <a:cubicBezTo>
                    <a:pt x="30634" y="419"/>
                    <a:pt x="30730" y="322"/>
                    <a:pt x="30730" y="226"/>
                  </a:cubicBezTo>
                  <a:cubicBezTo>
                    <a:pt x="30730" y="97"/>
                    <a:pt x="30634" y="1"/>
                    <a:pt x="30505" y="1"/>
                  </a:cubicBezTo>
                  <a:close/>
                  <a:moveTo>
                    <a:pt x="31791" y="1"/>
                  </a:moveTo>
                  <a:cubicBezTo>
                    <a:pt x="31662" y="1"/>
                    <a:pt x="31598" y="97"/>
                    <a:pt x="31598" y="226"/>
                  </a:cubicBezTo>
                  <a:cubicBezTo>
                    <a:pt x="31598" y="322"/>
                    <a:pt x="31662" y="419"/>
                    <a:pt x="31791" y="419"/>
                  </a:cubicBezTo>
                  <a:lnTo>
                    <a:pt x="33077" y="419"/>
                  </a:lnTo>
                  <a:cubicBezTo>
                    <a:pt x="33173" y="419"/>
                    <a:pt x="33270" y="322"/>
                    <a:pt x="33270" y="226"/>
                  </a:cubicBezTo>
                  <a:cubicBezTo>
                    <a:pt x="33270" y="97"/>
                    <a:pt x="33173" y="1"/>
                    <a:pt x="33077" y="1"/>
                  </a:cubicBezTo>
                  <a:close/>
                  <a:moveTo>
                    <a:pt x="34330" y="1"/>
                  </a:moveTo>
                  <a:cubicBezTo>
                    <a:pt x="34234" y="1"/>
                    <a:pt x="34138" y="97"/>
                    <a:pt x="34138" y="226"/>
                  </a:cubicBezTo>
                  <a:cubicBezTo>
                    <a:pt x="34138" y="322"/>
                    <a:pt x="34234" y="419"/>
                    <a:pt x="34330" y="419"/>
                  </a:cubicBezTo>
                  <a:lnTo>
                    <a:pt x="35616" y="419"/>
                  </a:lnTo>
                  <a:cubicBezTo>
                    <a:pt x="35745" y="419"/>
                    <a:pt x="35841" y="322"/>
                    <a:pt x="35841" y="226"/>
                  </a:cubicBezTo>
                  <a:cubicBezTo>
                    <a:pt x="35841" y="97"/>
                    <a:pt x="35745" y="1"/>
                    <a:pt x="35616" y="1"/>
                  </a:cubicBezTo>
                  <a:close/>
                  <a:moveTo>
                    <a:pt x="36902" y="1"/>
                  </a:moveTo>
                  <a:cubicBezTo>
                    <a:pt x="36773" y="1"/>
                    <a:pt x="36677" y="97"/>
                    <a:pt x="36677" y="226"/>
                  </a:cubicBezTo>
                  <a:cubicBezTo>
                    <a:pt x="36677" y="322"/>
                    <a:pt x="36773" y="419"/>
                    <a:pt x="36902" y="419"/>
                  </a:cubicBezTo>
                  <a:lnTo>
                    <a:pt x="38188" y="419"/>
                  </a:lnTo>
                  <a:cubicBezTo>
                    <a:pt x="38284" y="419"/>
                    <a:pt x="38381" y="322"/>
                    <a:pt x="38381" y="226"/>
                  </a:cubicBezTo>
                  <a:cubicBezTo>
                    <a:pt x="38381" y="97"/>
                    <a:pt x="38284" y="1"/>
                    <a:pt x="38188" y="1"/>
                  </a:cubicBezTo>
                  <a:close/>
                  <a:moveTo>
                    <a:pt x="39441" y="1"/>
                  </a:moveTo>
                  <a:cubicBezTo>
                    <a:pt x="39345" y="1"/>
                    <a:pt x="39249" y="97"/>
                    <a:pt x="39249" y="226"/>
                  </a:cubicBezTo>
                  <a:cubicBezTo>
                    <a:pt x="39249" y="322"/>
                    <a:pt x="39345" y="419"/>
                    <a:pt x="39441" y="419"/>
                  </a:cubicBezTo>
                  <a:lnTo>
                    <a:pt x="40727" y="419"/>
                  </a:lnTo>
                  <a:cubicBezTo>
                    <a:pt x="40856" y="419"/>
                    <a:pt x="40920" y="322"/>
                    <a:pt x="40920" y="226"/>
                  </a:cubicBezTo>
                  <a:cubicBezTo>
                    <a:pt x="40920" y="97"/>
                    <a:pt x="40856" y="1"/>
                    <a:pt x="40727" y="1"/>
                  </a:cubicBezTo>
                  <a:close/>
                  <a:moveTo>
                    <a:pt x="42013" y="1"/>
                  </a:moveTo>
                  <a:cubicBezTo>
                    <a:pt x="41884" y="1"/>
                    <a:pt x="41788" y="97"/>
                    <a:pt x="41788" y="226"/>
                  </a:cubicBezTo>
                  <a:cubicBezTo>
                    <a:pt x="41788" y="322"/>
                    <a:pt x="41884" y="419"/>
                    <a:pt x="42013" y="419"/>
                  </a:cubicBezTo>
                  <a:lnTo>
                    <a:pt x="43267" y="419"/>
                  </a:lnTo>
                  <a:cubicBezTo>
                    <a:pt x="43395" y="419"/>
                    <a:pt x="43492" y="322"/>
                    <a:pt x="43492" y="226"/>
                  </a:cubicBezTo>
                  <a:cubicBezTo>
                    <a:pt x="43492" y="97"/>
                    <a:pt x="43395" y="1"/>
                    <a:pt x="43267" y="1"/>
                  </a:cubicBezTo>
                  <a:close/>
                  <a:moveTo>
                    <a:pt x="44552" y="1"/>
                  </a:moveTo>
                  <a:cubicBezTo>
                    <a:pt x="44424" y="1"/>
                    <a:pt x="44327" y="97"/>
                    <a:pt x="44327" y="226"/>
                  </a:cubicBezTo>
                  <a:cubicBezTo>
                    <a:pt x="44327" y="322"/>
                    <a:pt x="44424" y="419"/>
                    <a:pt x="44552" y="419"/>
                  </a:cubicBezTo>
                  <a:lnTo>
                    <a:pt x="45838" y="419"/>
                  </a:lnTo>
                  <a:cubicBezTo>
                    <a:pt x="45935" y="419"/>
                    <a:pt x="46031" y="322"/>
                    <a:pt x="46031" y="226"/>
                  </a:cubicBezTo>
                  <a:cubicBezTo>
                    <a:pt x="46031" y="97"/>
                    <a:pt x="45935" y="1"/>
                    <a:pt x="45838" y="1"/>
                  </a:cubicBezTo>
                  <a:close/>
                  <a:moveTo>
                    <a:pt x="47092" y="1"/>
                  </a:moveTo>
                  <a:cubicBezTo>
                    <a:pt x="46995" y="1"/>
                    <a:pt x="46899" y="97"/>
                    <a:pt x="46899" y="226"/>
                  </a:cubicBezTo>
                  <a:cubicBezTo>
                    <a:pt x="46899" y="322"/>
                    <a:pt x="46995" y="419"/>
                    <a:pt x="47092" y="419"/>
                  </a:cubicBezTo>
                  <a:lnTo>
                    <a:pt x="48378" y="419"/>
                  </a:lnTo>
                  <a:cubicBezTo>
                    <a:pt x="48506" y="419"/>
                    <a:pt x="48603" y="322"/>
                    <a:pt x="48603" y="226"/>
                  </a:cubicBezTo>
                  <a:cubicBezTo>
                    <a:pt x="48603" y="97"/>
                    <a:pt x="48506" y="1"/>
                    <a:pt x="48378" y="1"/>
                  </a:cubicBezTo>
                  <a:close/>
                  <a:moveTo>
                    <a:pt x="49663" y="1"/>
                  </a:moveTo>
                  <a:cubicBezTo>
                    <a:pt x="49535" y="1"/>
                    <a:pt x="49438" y="97"/>
                    <a:pt x="49438" y="226"/>
                  </a:cubicBezTo>
                  <a:cubicBezTo>
                    <a:pt x="49438" y="322"/>
                    <a:pt x="49535" y="419"/>
                    <a:pt x="49663" y="419"/>
                  </a:cubicBezTo>
                  <a:lnTo>
                    <a:pt x="50917" y="419"/>
                  </a:lnTo>
                  <a:cubicBezTo>
                    <a:pt x="51046" y="419"/>
                    <a:pt x="51142" y="322"/>
                    <a:pt x="51142" y="226"/>
                  </a:cubicBezTo>
                  <a:cubicBezTo>
                    <a:pt x="51142" y="97"/>
                    <a:pt x="51046" y="1"/>
                    <a:pt x="50917" y="1"/>
                  </a:cubicBezTo>
                  <a:close/>
                  <a:moveTo>
                    <a:pt x="52203" y="1"/>
                  </a:moveTo>
                  <a:cubicBezTo>
                    <a:pt x="52074" y="1"/>
                    <a:pt x="51978" y="97"/>
                    <a:pt x="51978" y="226"/>
                  </a:cubicBezTo>
                  <a:cubicBezTo>
                    <a:pt x="51978" y="322"/>
                    <a:pt x="52074" y="419"/>
                    <a:pt x="52203" y="419"/>
                  </a:cubicBezTo>
                  <a:lnTo>
                    <a:pt x="53489" y="419"/>
                  </a:lnTo>
                  <a:cubicBezTo>
                    <a:pt x="53585" y="419"/>
                    <a:pt x="53681" y="322"/>
                    <a:pt x="53681" y="226"/>
                  </a:cubicBezTo>
                  <a:cubicBezTo>
                    <a:pt x="53681" y="97"/>
                    <a:pt x="53585" y="1"/>
                    <a:pt x="53489" y="1"/>
                  </a:cubicBezTo>
                  <a:close/>
                  <a:moveTo>
                    <a:pt x="54742" y="1"/>
                  </a:moveTo>
                  <a:cubicBezTo>
                    <a:pt x="54646" y="1"/>
                    <a:pt x="54549" y="97"/>
                    <a:pt x="54549" y="226"/>
                  </a:cubicBezTo>
                  <a:cubicBezTo>
                    <a:pt x="54549" y="322"/>
                    <a:pt x="54646" y="419"/>
                    <a:pt x="54742" y="419"/>
                  </a:cubicBezTo>
                  <a:lnTo>
                    <a:pt x="56028" y="419"/>
                  </a:lnTo>
                  <a:cubicBezTo>
                    <a:pt x="56157" y="419"/>
                    <a:pt x="56253" y="322"/>
                    <a:pt x="56253" y="226"/>
                  </a:cubicBezTo>
                  <a:cubicBezTo>
                    <a:pt x="56253" y="97"/>
                    <a:pt x="56157" y="1"/>
                    <a:pt x="56028" y="1"/>
                  </a:cubicBezTo>
                  <a:close/>
                  <a:moveTo>
                    <a:pt x="57314" y="1"/>
                  </a:moveTo>
                  <a:cubicBezTo>
                    <a:pt x="57185" y="1"/>
                    <a:pt x="57089" y="97"/>
                    <a:pt x="57089" y="226"/>
                  </a:cubicBezTo>
                  <a:cubicBezTo>
                    <a:pt x="57089" y="322"/>
                    <a:pt x="57185" y="419"/>
                    <a:pt x="57314" y="419"/>
                  </a:cubicBezTo>
                  <a:lnTo>
                    <a:pt x="58567" y="419"/>
                  </a:lnTo>
                  <a:cubicBezTo>
                    <a:pt x="58696" y="419"/>
                    <a:pt x="58792" y="322"/>
                    <a:pt x="58792" y="226"/>
                  </a:cubicBezTo>
                  <a:cubicBezTo>
                    <a:pt x="58792" y="97"/>
                    <a:pt x="58696" y="1"/>
                    <a:pt x="58567" y="1"/>
                  </a:cubicBezTo>
                  <a:close/>
                  <a:moveTo>
                    <a:pt x="59853" y="1"/>
                  </a:moveTo>
                  <a:cubicBezTo>
                    <a:pt x="59725" y="1"/>
                    <a:pt x="59628" y="97"/>
                    <a:pt x="59628" y="226"/>
                  </a:cubicBezTo>
                  <a:cubicBezTo>
                    <a:pt x="59628" y="322"/>
                    <a:pt x="59725" y="419"/>
                    <a:pt x="59853" y="419"/>
                  </a:cubicBezTo>
                  <a:lnTo>
                    <a:pt x="61139" y="419"/>
                  </a:lnTo>
                  <a:cubicBezTo>
                    <a:pt x="61235" y="419"/>
                    <a:pt x="61332" y="322"/>
                    <a:pt x="61332" y="226"/>
                  </a:cubicBezTo>
                  <a:cubicBezTo>
                    <a:pt x="61332" y="97"/>
                    <a:pt x="61235" y="1"/>
                    <a:pt x="61139" y="1"/>
                  </a:cubicBezTo>
                  <a:close/>
                  <a:moveTo>
                    <a:pt x="62393" y="1"/>
                  </a:moveTo>
                  <a:cubicBezTo>
                    <a:pt x="62296" y="1"/>
                    <a:pt x="62200" y="97"/>
                    <a:pt x="62200" y="226"/>
                  </a:cubicBezTo>
                  <a:cubicBezTo>
                    <a:pt x="62200" y="322"/>
                    <a:pt x="62296" y="419"/>
                    <a:pt x="62393" y="419"/>
                  </a:cubicBezTo>
                  <a:lnTo>
                    <a:pt x="63678" y="419"/>
                  </a:lnTo>
                  <a:cubicBezTo>
                    <a:pt x="63807" y="419"/>
                    <a:pt x="63903" y="322"/>
                    <a:pt x="63903" y="226"/>
                  </a:cubicBezTo>
                  <a:cubicBezTo>
                    <a:pt x="63903" y="97"/>
                    <a:pt x="63807" y="1"/>
                    <a:pt x="63678" y="1"/>
                  </a:cubicBezTo>
                  <a:close/>
                  <a:moveTo>
                    <a:pt x="64964" y="1"/>
                  </a:moveTo>
                  <a:cubicBezTo>
                    <a:pt x="64835" y="1"/>
                    <a:pt x="64739" y="97"/>
                    <a:pt x="64739" y="226"/>
                  </a:cubicBezTo>
                  <a:cubicBezTo>
                    <a:pt x="64739" y="322"/>
                    <a:pt x="64835" y="419"/>
                    <a:pt x="64964" y="419"/>
                  </a:cubicBezTo>
                  <a:lnTo>
                    <a:pt x="66218" y="419"/>
                  </a:lnTo>
                  <a:cubicBezTo>
                    <a:pt x="66346" y="419"/>
                    <a:pt x="66443" y="322"/>
                    <a:pt x="66443" y="226"/>
                  </a:cubicBezTo>
                  <a:cubicBezTo>
                    <a:pt x="66443" y="97"/>
                    <a:pt x="66346" y="1"/>
                    <a:pt x="66218" y="1"/>
                  </a:cubicBezTo>
                  <a:close/>
                  <a:moveTo>
                    <a:pt x="67503" y="1"/>
                  </a:moveTo>
                  <a:cubicBezTo>
                    <a:pt x="67375" y="1"/>
                    <a:pt x="67278" y="97"/>
                    <a:pt x="67278" y="226"/>
                  </a:cubicBezTo>
                  <a:cubicBezTo>
                    <a:pt x="67278" y="322"/>
                    <a:pt x="67375" y="419"/>
                    <a:pt x="67503" y="419"/>
                  </a:cubicBezTo>
                  <a:lnTo>
                    <a:pt x="68789" y="419"/>
                  </a:lnTo>
                  <a:cubicBezTo>
                    <a:pt x="68886" y="419"/>
                    <a:pt x="68982" y="322"/>
                    <a:pt x="68982" y="226"/>
                  </a:cubicBezTo>
                  <a:cubicBezTo>
                    <a:pt x="68982" y="97"/>
                    <a:pt x="68886" y="1"/>
                    <a:pt x="68789" y="1"/>
                  </a:cubicBezTo>
                  <a:close/>
                  <a:moveTo>
                    <a:pt x="70043" y="1"/>
                  </a:moveTo>
                  <a:cubicBezTo>
                    <a:pt x="69946" y="1"/>
                    <a:pt x="69850" y="97"/>
                    <a:pt x="69850" y="226"/>
                  </a:cubicBezTo>
                  <a:cubicBezTo>
                    <a:pt x="69850" y="322"/>
                    <a:pt x="69946" y="419"/>
                    <a:pt x="70043" y="419"/>
                  </a:cubicBezTo>
                  <a:lnTo>
                    <a:pt x="71329" y="419"/>
                  </a:lnTo>
                  <a:cubicBezTo>
                    <a:pt x="71457" y="419"/>
                    <a:pt x="71554" y="322"/>
                    <a:pt x="71554" y="226"/>
                  </a:cubicBezTo>
                  <a:cubicBezTo>
                    <a:pt x="71554" y="97"/>
                    <a:pt x="71457" y="1"/>
                    <a:pt x="71329" y="1"/>
                  </a:cubicBezTo>
                  <a:close/>
                  <a:moveTo>
                    <a:pt x="72614" y="1"/>
                  </a:moveTo>
                  <a:cubicBezTo>
                    <a:pt x="72486" y="1"/>
                    <a:pt x="72389" y="97"/>
                    <a:pt x="72389" y="226"/>
                  </a:cubicBezTo>
                  <a:cubicBezTo>
                    <a:pt x="72389" y="322"/>
                    <a:pt x="72486" y="419"/>
                    <a:pt x="72614" y="419"/>
                  </a:cubicBezTo>
                  <a:lnTo>
                    <a:pt x="73868" y="419"/>
                  </a:lnTo>
                  <a:cubicBezTo>
                    <a:pt x="73997" y="419"/>
                    <a:pt x="74093" y="322"/>
                    <a:pt x="74093" y="226"/>
                  </a:cubicBezTo>
                  <a:cubicBezTo>
                    <a:pt x="74093" y="97"/>
                    <a:pt x="73997" y="1"/>
                    <a:pt x="73868" y="1"/>
                  </a:cubicBezTo>
                  <a:close/>
                  <a:moveTo>
                    <a:pt x="75154" y="1"/>
                  </a:moveTo>
                  <a:cubicBezTo>
                    <a:pt x="75025" y="1"/>
                    <a:pt x="74961" y="97"/>
                    <a:pt x="74961" y="226"/>
                  </a:cubicBezTo>
                  <a:cubicBezTo>
                    <a:pt x="74961" y="322"/>
                    <a:pt x="75025" y="419"/>
                    <a:pt x="75154" y="419"/>
                  </a:cubicBezTo>
                  <a:lnTo>
                    <a:pt x="76440" y="419"/>
                  </a:lnTo>
                  <a:cubicBezTo>
                    <a:pt x="76536" y="419"/>
                    <a:pt x="76632" y="322"/>
                    <a:pt x="76632" y="226"/>
                  </a:cubicBezTo>
                  <a:cubicBezTo>
                    <a:pt x="76632" y="97"/>
                    <a:pt x="76536" y="1"/>
                    <a:pt x="76440" y="1"/>
                  </a:cubicBezTo>
                  <a:close/>
                  <a:moveTo>
                    <a:pt x="77693" y="1"/>
                  </a:moveTo>
                  <a:cubicBezTo>
                    <a:pt x="77597" y="1"/>
                    <a:pt x="77500" y="97"/>
                    <a:pt x="77500" y="226"/>
                  </a:cubicBezTo>
                  <a:cubicBezTo>
                    <a:pt x="77500" y="322"/>
                    <a:pt x="77597" y="419"/>
                    <a:pt x="77693" y="419"/>
                  </a:cubicBezTo>
                  <a:lnTo>
                    <a:pt x="78979" y="419"/>
                  </a:lnTo>
                  <a:cubicBezTo>
                    <a:pt x="79108" y="419"/>
                    <a:pt x="79204" y="322"/>
                    <a:pt x="79204" y="226"/>
                  </a:cubicBezTo>
                  <a:cubicBezTo>
                    <a:pt x="79204" y="97"/>
                    <a:pt x="79108" y="1"/>
                    <a:pt x="78979" y="1"/>
                  </a:cubicBezTo>
                  <a:close/>
                  <a:moveTo>
                    <a:pt x="80265" y="1"/>
                  </a:moveTo>
                  <a:cubicBezTo>
                    <a:pt x="80136" y="1"/>
                    <a:pt x="80040" y="97"/>
                    <a:pt x="80040" y="226"/>
                  </a:cubicBezTo>
                  <a:cubicBezTo>
                    <a:pt x="80040" y="322"/>
                    <a:pt x="80136" y="419"/>
                    <a:pt x="80265" y="419"/>
                  </a:cubicBezTo>
                  <a:lnTo>
                    <a:pt x="81518" y="419"/>
                  </a:lnTo>
                  <a:cubicBezTo>
                    <a:pt x="81647" y="419"/>
                    <a:pt x="81743" y="322"/>
                    <a:pt x="81743" y="226"/>
                  </a:cubicBezTo>
                  <a:cubicBezTo>
                    <a:pt x="81743" y="97"/>
                    <a:pt x="81647" y="1"/>
                    <a:pt x="81518" y="1"/>
                  </a:cubicBezTo>
                  <a:close/>
                  <a:moveTo>
                    <a:pt x="82804" y="1"/>
                  </a:moveTo>
                  <a:cubicBezTo>
                    <a:pt x="82708" y="1"/>
                    <a:pt x="82611" y="97"/>
                    <a:pt x="82611" y="226"/>
                  </a:cubicBezTo>
                  <a:cubicBezTo>
                    <a:pt x="82611" y="322"/>
                    <a:pt x="82708" y="419"/>
                    <a:pt x="82804" y="419"/>
                  </a:cubicBezTo>
                  <a:lnTo>
                    <a:pt x="84090" y="419"/>
                  </a:lnTo>
                  <a:cubicBezTo>
                    <a:pt x="84186" y="419"/>
                    <a:pt x="84283" y="322"/>
                    <a:pt x="84283" y="226"/>
                  </a:cubicBezTo>
                  <a:cubicBezTo>
                    <a:pt x="84283" y="97"/>
                    <a:pt x="84186" y="1"/>
                    <a:pt x="84090" y="1"/>
                  </a:cubicBezTo>
                  <a:close/>
                  <a:moveTo>
                    <a:pt x="85376" y="1"/>
                  </a:moveTo>
                  <a:cubicBezTo>
                    <a:pt x="85247" y="1"/>
                    <a:pt x="85151" y="97"/>
                    <a:pt x="85151" y="226"/>
                  </a:cubicBezTo>
                  <a:cubicBezTo>
                    <a:pt x="85151" y="322"/>
                    <a:pt x="85247" y="419"/>
                    <a:pt x="85376" y="419"/>
                  </a:cubicBezTo>
                  <a:lnTo>
                    <a:pt x="86629" y="419"/>
                  </a:lnTo>
                  <a:cubicBezTo>
                    <a:pt x="86758" y="419"/>
                    <a:pt x="86854" y="322"/>
                    <a:pt x="86854" y="226"/>
                  </a:cubicBezTo>
                  <a:cubicBezTo>
                    <a:pt x="86854" y="97"/>
                    <a:pt x="86758" y="1"/>
                    <a:pt x="86629" y="1"/>
                  </a:cubicBezTo>
                  <a:close/>
                  <a:moveTo>
                    <a:pt x="87915" y="1"/>
                  </a:moveTo>
                  <a:cubicBezTo>
                    <a:pt x="87787" y="1"/>
                    <a:pt x="87690" y="97"/>
                    <a:pt x="87690" y="226"/>
                  </a:cubicBezTo>
                  <a:cubicBezTo>
                    <a:pt x="87690" y="259"/>
                    <a:pt x="87702" y="293"/>
                    <a:pt x="87722" y="322"/>
                  </a:cubicBezTo>
                  <a:lnTo>
                    <a:pt x="87722" y="322"/>
                  </a:lnTo>
                  <a:lnTo>
                    <a:pt x="87722" y="1479"/>
                  </a:lnTo>
                  <a:cubicBezTo>
                    <a:pt x="87722" y="1608"/>
                    <a:pt x="87819" y="1704"/>
                    <a:pt x="87915" y="1704"/>
                  </a:cubicBezTo>
                  <a:cubicBezTo>
                    <a:pt x="88044" y="1704"/>
                    <a:pt x="88140" y="1608"/>
                    <a:pt x="88140" y="1479"/>
                  </a:cubicBezTo>
                  <a:lnTo>
                    <a:pt x="88140" y="226"/>
                  </a:lnTo>
                  <a:cubicBezTo>
                    <a:pt x="88140" y="161"/>
                    <a:pt x="88108" y="97"/>
                    <a:pt x="88076" y="65"/>
                  </a:cubicBezTo>
                  <a:cubicBezTo>
                    <a:pt x="88044" y="33"/>
                    <a:pt x="87979" y="1"/>
                    <a:pt x="87915" y="1"/>
                  </a:cubicBezTo>
                  <a:close/>
                  <a:moveTo>
                    <a:pt x="193" y="290"/>
                  </a:moveTo>
                  <a:cubicBezTo>
                    <a:pt x="97" y="290"/>
                    <a:pt x="0" y="386"/>
                    <a:pt x="0" y="515"/>
                  </a:cubicBezTo>
                  <a:lnTo>
                    <a:pt x="0" y="1769"/>
                  </a:lnTo>
                  <a:cubicBezTo>
                    <a:pt x="0" y="1897"/>
                    <a:pt x="97" y="1994"/>
                    <a:pt x="193" y="1994"/>
                  </a:cubicBezTo>
                  <a:cubicBezTo>
                    <a:pt x="322" y="1994"/>
                    <a:pt x="418" y="1897"/>
                    <a:pt x="418" y="1769"/>
                  </a:cubicBezTo>
                  <a:lnTo>
                    <a:pt x="418" y="515"/>
                  </a:lnTo>
                  <a:cubicBezTo>
                    <a:pt x="418" y="386"/>
                    <a:pt x="322" y="290"/>
                    <a:pt x="193" y="290"/>
                  </a:cubicBezTo>
                  <a:close/>
                  <a:moveTo>
                    <a:pt x="87915" y="2540"/>
                  </a:moveTo>
                  <a:cubicBezTo>
                    <a:pt x="87819" y="2540"/>
                    <a:pt x="87722" y="2637"/>
                    <a:pt x="87722" y="2765"/>
                  </a:cubicBezTo>
                  <a:lnTo>
                    <a:pt x="87722" y="4019"/>
                  </a:lnTo>
                  <a:cubicBezTo>
                    <a:pt x="87722" y="4147"/>
                    <a:pt x="87819" y="4244"/>
                    <a:pt x="87915" y="4244"/>
                  </a:cubicBezTo>
                  <a:cubicBezTo>
                    <a:pt x="88044" y="4244"/>
                    <a:pt x="88140" y="4147"/>
                    <a:pt x="88140" y="4019"/>
                  </a:cubicBezTo>
                  <a:lnTo>
                    <a:pt x="88140" y="2765"/>
                  </a:lnTo>
                  <a:cubicBezTo>
                    <a:pt x="88140" y="2637"/>
                    <a:pt x="88044" y="2540"/>
                    <a:pt x="87915" y="2540"/>
                  </a:cubicBezTo>
                  <a:close/>
                  <a:moveTo>
                    <a:pt x="193" y="2829"/>
                  </a:moveTo>
                  <a:cubicBezTo>
                    <a:pt x="97" y="2829"/>
                    <a:pt x="0" y="2926"/>
                    <a:pt x="0" y="3054"/>
                  </a:cubicBezTo>
                  <a:lnTo>
                    <a:pt x="0" y="4340"/>
                  </a:lnTo>
                  <a:cubicBezTo>
                    <a:pt x="0" y="4437"/>
                    <a:pt x="97" y="4533"/>
                    <a:pt x="193" y="4533"/>
                  </a:cubicBezTo>
                  <a:cubicBezTo>
                    <a:pt x="322" y="4533"/>
                    <a:pt x="418" y="4437"/>
                    <a:pt x="418" y="4340"/>
                  </a:cubicBezTo>
                  <a:lnTo>
                    <a:pt x="418" y="3054"/>
                  </a:lnTo>
                  <a:cubicBezTo>
                    <a:pt x="418" y="2926"/>
                    <a:pt x="322" y="2829"/>
                    <a:pt x="193" y="2829"/>
                  </a:cubicBezTo>
                  <a:close/>
                  <a:moveTo>
                    <a:pt x="87915" y="5080"/>
                  </a:moveTo>
                  <a:cubicBezTo>
                    <a:pt x="87819" y="5080"/>
                    <a:pt x="87722" y="5176"/>
                    <a:pt x="87722" y="5305"/>
                  </a:cubicBezTo>
                  <a:lnTo>
                    <a:pt x="87722" y="6590"/>
                  </a:lnTo>
                  <a:cubicBezTo>
                    <a:pt x="87722" y="6687"/>
                    <a:pt x="87819" y="6783"/>
                    <a:pt x="87915" y="6783"/>
                  </a:cubicBezTo>
                  <a:cubicBezTo>
                    <a:pt x="88044" y="6783"/>
                    <a:pt x="88140" y="6687"/>
                    <a:pt x="88140" y="6590"/>
                  </a:cubicBezTo>
                  <a:lnTo>
                    <a:pt x="88140" y="5305"/>
                  </a:lnTo>
                  <a:cubicBezTo>
                    <a:pt x="88140" y="5176"/>
                    <a:pt x="88044" y="5080"/>
                    <a:pt x="87915" y="5080"/>
                  </a:cubicBezTo>
                  <a:close/>
                  <a:moveTo>
                    <a:pt x="193" y="5401"/>
                  </a:moveTo>
                  <a:cubicBezTo>
                    <a:pt x="97" y="5401"/>
                    <a:pt x="0" y="5497"/>
                    <a:pt x="0" y="5594"/>
                  </a:cubicBezTo>
                  <a:lnTo>
                    <a:pt x="0" y="6880"/>
                  </a:lnTo>
                  <a:cubicBezTo>
                    <a:pt x="0" y="7008"/>
                    <a:pt x="97" y="7105"/>
                    <a:pt x="193" y="7105"/>
                  </a:cubicBezTo>
                  <a:cubicBezTo>
                    <a:pt x="322" y="7105"/>
                    <a:pt x="418" y="7008"/>
                    <a:pt x="418" y="6880"/>
                  </a:cubicBezTo>
                  <a:lnTo>
                    <a:pt x="418" y="5594"/>
                  </a:lnTo>
                  <a:cubicBezTo>
                    <a:pt x="418" y="5497"/>
                    <a:pt x="322" y="5401"/>
                    <a:pt x="193" y="5401"/>
                  </a:cubicBezTo>
                  <a:close/>
                  <a:moveTo>
                    <a:pt x="87915" y="7651"/>
                  </a:moveTo>
                  <a:cubicBezTo>
                    <a:pt x="87819" y="7651"/>
                    <a:pt x="87722" y="7748"/>
                    <a:pt x="87722" y="7844"/>
                  </a:cubicBezTo>
                  <a:lnTo>
                    <a:pt x="87722" y="9130"/>
                  </a:lnTo>
                  <a:cubicBezTo>
                    <a:pt x="87722" y="9258"/>
                    <a:pt x="87819" y="9355"/>
                    <a:pt x="87915" y="9355"/>
                  </a:cubicBezTo>
                  <a:cubicBezTo>
                    <a:pt x="88044" y="9355"/>
                    <a:pt x="88140" y="9258"/>
                    <a:pt x="88140" y="9130"/>
                  </a:cubicBezTo>
                  <a:lnTo>
                    <a:pt x="88140" y="7844"/>
                  </a:lnTo>
                  <a:cubicBezTo>
                    <a:pt x="88140" y="7748"/>
                    <a:pt x="88044" y="7651"/>
                    <a:pt x="87915" y="7651"/>
                  </a:cubicBezTo>
                  <a:close/>
                  <a:moveTo>
                    <a:pt x="193" y="7940"/>
                  </a:moveTo>
                  <a:cubicBezTo>
                    <a:pt x="97" y="7940"/>
                    <a:pt x="0" y="8037"/>
                    <a:pt x="0" y="8165"/>
                  </a:cubicBezTo>
                  <a:lnTo>
                    <a:pt x="0" y="9419"/>
                  </a:lnTo>
                  <a:cubicBezTo>
                    <a:pt x="0" y="9548"/>
                    <a:pt x="97" y="9644"/>
                    <a:pt x="193" y="9644"/>
                  </a:cubicBezTo>
                  <a:cubicBezTo>
                    <a:pt x="322" y="9644"/>
                    <a:pt x="418" y="9548"/>
                    <a:pt x="418" y="9419"/>
                  </a:cubicBezTo>
                  <a:lnTo>
                    <a:pt x="418" y="8165"/>
                  </a:lnTo>
                  <a:cubicBezTo>
                    <a:pt x="418" y="8037"/>
                    <a:pt x="322" y="7940"/>
                    <a:pt x="193" y="7940"/>
                  </a:cubicBezTo>
                  <a:close/>
                  <a:moveTo>
                    <a:pt x="87915" y="10191"/>
                  </a:moveTo>
                  <a:cubicBezTo>
                    <a:pt x="87819" y="10191"/>
                    <a:pt x="87722" y="10287"/>
                    <a:pt x="87722" y="10416"/>
                  </a:cubicBezTo>
                  <a:lnTo>
                    <a:pt x="87722" y="11669"/>
                  </a:lnTo>
                  <a:cubicBezTo>
                    <a:pt x="87722" y="11798"/>
                    <a:pt x="87819" y="11894"/>
                    <a:pt x="87915" y="11894"/>
                  </a:cubicBezTo>
                  <a:cubicBezTo>
                    <a:pt x="88044" y="11894"/>
                    <a:pt x="88140" y="11798"/>
                    <a:pt x="88140" y="11669"/>
                  </a:cubicBezTo>
                  <a:lnTo>
                    <a:pt x="88140" y="10416"/>
                  </a:lnTo>
                  <a:cubicBezTo>
                    <a:pt x="88140" y="10287"/>
                    <a:pt x="88044" y="10191"/>
                    <a:pt x="87915" y="10191"/>
                  </a:cubicBezTo>
                  <a:close/>
                  <a:moveTo>
                    <a:pt x="193" y="10480"/>
                  </a:moveTo>
                  <a:cubicBezTo>
                    <a:pt x="97" y="10480"/>
                    <a:pt x="0" y="10576"/>
                    <a:pt x="0" y="10705"/>
                  </a:cubicBezTo>
                  <a:lnTo>
                    <a:pt x="0" y="11991"/>
                  </a:lnTo>
                  <a:cubicBezTo>
                    <a:pt x="0" y="12087"/>
                    <a:pt x="97" y="12183"/>
                    <a:pt x="193" y="12183"/>
                  </a:cubicBezTo>
                  <a:cubicBezTo>
                    <a:pt x="322" y="12183"/>
                    <a:pt x="418" y="12087"/>
                    <a:pt x="418" y="11991"/>
                  </a:cubicBezTo>
                  <a:lnTo>
                    <a:pt x="418" y="10705"/>
                  </a:lnTo>
                  <a:cubicBezTo>
                    <a:pt x="418" y="10576"/>
                    <a:pt x="322" y="10480"/>
                    <a:pt x="193" y="10480"/>
                  </a:cubicBezTo>
                  <a:close/>
                  <a:moveTo>
                    <a:pt x="87915" y="12730"/>
                  </a:moveTo>
                  <a:cubicBezTo>
                    <a:pt x="87819" y="12730"/>
                    <a:pt x="87722" y="12826"/>
                    <a:pt x="87722" y="12955"/>
                  </a:cubicBezTo>
                  <a:lnTo>
                    <a:pt x="87722" y="14241"/>
                  </a:lnTo>
                  <a:cubicBezTo>
                    <a:pt x="87722" y="14337"/>
                    <a:pt x="87819" y="14434"/>
                    <a:pt x="87915" y="14434"/>
                  </a:cubicBezTo>
                  <a:cubicBezTo>
                    <a:pt x="88044" y="14434"/>
                    <a:pt x="88140" y="14337"/>
                    <a:pt x="88140" y="14241"/>
                  </a:cubicBezTo>
                  <a:lnTo>
                    <a:pt x="88140" y="12955"/>
                  </a:lnTo>
                  <a:cubicBezTo>
                    <a:pt x="88140" y="12826"/>
                    <a:pt x="88044" y="12730"/>
                    <a:pt x="87915" y="12730"/>
                  </a:cubicBezTo>
                  <a:close/>
                  <a:moveTo>
                    <a:pt x="193" y="13051"/>
                  </a:moveTo>
                  <a:cubicBezTo>
                    <a:pt x="97" y="13051"/>
                    <a:pt x="0" y="13148"/>
                    <a:pt x="0" y="13244"/>
                  </a:cubicBezTo>
                  <a:lnTo>
                    <a:pt x="0" y="14530"/>
                  </a:lnTo>
                  <a:cubicBezTo>
                    <a:pt x="0" y="14659"/>
                    <a:pt x="97" y="14755"/>
                    <a:pt x="193" y="14755"/>
                  </a:cubicBezTo>
                  <a:cubicBezTo>
                    <a:pt x="322" y="14755"/>
                    <a:pt x="418" y="14659"/>
                    <a:pt x="418" y="14530"/>
                  </a:cubicBezTo>
                  <a:lnTo>
                    <a:pt x="418" y="13244"/>
                  </a:lnTo>
                  <a:cubicBezTo>
                    <a:pt x="418" y="13148"/>
                    <a:pt x="322" y="13051"/>
                    <a:pt x="193" y="13051"/>
                  </a:cubicBezTo>
                  <a:close/>
                  <a:moveTo>
                    <a:pt x="87915" y="15302"/>
                  </a:moveTo>
                  <a:cubicBezTo>
                    <a:pt x="87819" y="15302"/>
                    <a:pt x="87722" y="15398"/>
                    <a:pt x="87722" y="15494"/>
                  </a:cubicBezTo>
                  <a:lnTo>
                    <a:pt x="87722" y="16780"/>
                  </a:lnTo>
                  <a:cubicBezTo>
                    <a:pt x="87722" y="16909"/>
                    <a:pt x="87819" y="17005"/>
                    <a:pt x="87915" y="17005"/>
                  </a:cubicBezTo>
                  <a:cubicBezTo>
                    <a:pt x="88044" y="17005"/>
                    <a:pt x="88140" y="16909"/>
                    <a:pt x="88140" y="16780"/>
                  </a:cubicBezTo>
                  <a:lnTo>
                    <a:pt x="88140" y="15494"/>
                  </a:lnTo>
                  <a:cubicBezTo>
                    <a:pt x="88140" y="15398"/>
                    <a:pt x="88044" y="15302"/>
                    <a:pt x="87915" y="15302"/>
                  </a:cubicBezTo>
                  <a:close/>
                  <a:moveTo>
                    <a:pt x="193" y="15591"/>
                  </a:moveTo>
                  <a:cubicBezTo>
                    <a:pt x="97" y="15591"/>
                    <a:pt x="0" y="15687"/>
                    <a:pt x="0" y="15816"/>
                  </a:cubicBezTo>
                  <a:lnTo>
                    <a:pt x="0" y="17069"/>
                  </a:lnTo>
                  <a:cubicBezTo>
                    <a:pt x="0" y="17198"/>
                    <a:pt x="97" y="17294"/>
                    <a:pt x="193" y="17294"/>
                  </a:cubicBezTo>
                  <a:cubicBezTo>
                    <a:pt x="322" y="17294"/>
                    <a:pt x="418" y="17198"/>
                    <a:pt x="418" y="17069"/>
                  </a:cubicBezTo>
                  <a:lnTo>
                    <a:pt x="418" y="15816"/>
                  </a:lnTo>
                  <a:cubicBezTo>
                    <a:pt x="418" y="15687"/>
                    <a:pt x="322" y="15591"/>
                    <a:pt x="193" y="15591"/>
                  </a:cubicBezTo>
                  <a:close/>
                  <a:moveTo>
                    <a:pt x="87915" y="17841"/>
                  </a:moveTo>
                  <a:cubicBezTo>
                    <a:pt x="87819" y="17841"/>
                    <a:pt x="87722" y="17937"/>
                    <a:pt x="87722" y="18066"/>
                  </a:cubicBezTo>
                  <a:lnTo>
                    <a:pt x="87722" y="19320"/>
                  </a:lnTo>
                  <a:cubicBezTo>
                    <a:pt x="87722" y="19448"/>
                    <a:pt x="87819" y="19545"/>
                    <a:pt x="87915" y="19545"/>
                  </a:cubicBezTo>
                  <a:cubicBezTo>
                    <a:pt x="88044" y="19545"/>
                    <a:pt x="88140" y="19448"/>
                    <a:pt x="88140" y="19320"/>
                  </a:cubicBezTo>
                  <a:lnTo>
                    <a:pt x="88140" y="18066"/>
                  </a:lnTo>
                  <a:cubicBezTo>
                    <a:pt x="88140" y="17937"/>
                    <a:pt x="88044" y="17841"/>
                    <a:pt x="87915" y="17841"/>
                  </a:cubicBezTo>
                  <a:close/>
                  <a:moveTo>
                    <a:pt x="193" y="18130"/>
                  </a:moveTo>
                  <a:cubicBezTo>
                    <a:pt x="97" y="18130"/>
                    <a:pt x="0" y="18227"/>
                    <a:pt x="0" y="18355"/>
                  </a:cubicBezTo>
                  <a:lnTo>
                    <a:pt x="0" y="19641"/>
                  </a:lnTo>
                  <a:cubicBezTo>
                    <a:pt x="0" y="19737"/>
                    <a:pt x="97" y="19834"/>
                    <a:pt x="193" y="19834"/>
                  </a:cubicBezTo>
                  <a:cubicBezTo>
                    <a:pt x="322" y="19834"/>
                    <a:pt x="418" y="19737"/>
                    <a:pt x="418" y="19641"/>
                  </a:cubicBezTo>
                  <a:lnTo>
                    <a:pt x="418" y="18355"/>
                  </a:lnTo>
                  <a:cubicBezTo>
                    <a:pt x="418" y="18227"/>
                    <a:pt x="322" y="18130"/>
                    <a:pt x="193" y="18130"/>
                  </a:cubicBezTo>
                  <a:close/>
                  <a:moveTo>
                    <a:pt x="87915" y="20380"/>
                  </a:moveTo>
                  <a:cubicBezTo>
                    <a:pt x="87819" y="20380"/>
                    <a:pt x="87722" y="20477"/>
                    <a:pt x="87722" y="20605"/>
                  </a:cubicBezTo>
                  <a:lnTo>
                    <a:pt x="87722" y="21891"/>
                  </a:lnTo>
                  <a:cubicBezTo>
                    <a:pt x="87722" y="21988"/>
                    <a:pt x="87819" y="22084"/>
                    <a:pt x="87915" y="22084"/>
                  </a:cubicBezTo>
                  <a:cubicBezTo>
                    <a:pt x="88044" y="22084"/>
                    <a:pt x="88140" y="21988"/>
                    <a:pt x="88140" y="21891"/>
                  </a:cubicBezTo>
                  <a:lnTo>
                    <a:pt x="88140" y="20605"/>
                  </a:lnTo>
                  <a:cubicBezTo>
                    <a:pt x="88140" y="20477"/>
                    <a:pt x="88044" y="20380"/>
                    <a:pt x="87915" y="20380"/>
                  </a:cubicBezTo>
                  <a:close/>
                  <a:moveTo>
                    <a:pt x="193" y="20702"/>
                  </a:moveTo>
                  <a:cubicBezTo>
                    <a:pt x="97" y="20702"/>
                    <a:pt x="0" y="20798"/>
                    <a:pt x="0" y="20895"/>
                  </a:cubicBezTo>
                  <a:lnTo>
                    <a:pt x="0" y="22180"/>
                  </a:lnTo>
                  <a:cubicBezTo>
                    <a:pt x="0" y="22309"/>
                    <a:pt x="97" y="22405"/>
                    <a:pt x="193" y="22405"/>
                  </a:cubicBezTo>
                  <a:cubicBezTo>
                    <a:pt x="322" y="22405"/>
                    <a:pt x="418" y="22309"/>
                    <a:pt x="418" y="22180"/>
                  </a:cubicBezTo>
                  <a:lnTo>
                    <a:pt x="418" y="20895"/>
                  </a:lnTo>
                  <a:cubicBezTo>
                    <a:pt x="418" y="20798"/>
                    <a:pt x="322" y="20702"/>
                    <a:pt x="193" y="20702"/>
                  </a:cubicBezTo>
                  <a:close/>
                  <a:moveTo>
                    <a:pt x="87915" y="22952"/>
                  </a:moveTo>
                  <a:cubicBezTo>
                    <a:pt x="87819" y="22952"/>
                    <a:pt x="87722" y="23048"/>
                    <a:pt x="87722" y="23145"/>
                  </a:cubicBezTo>
                  <a:lnTo>
                    <a:pt x="87722" y="24431"/>
                  </a:lnTo>
                  <a:cubicBezTo>
                    <a:pt x="87722" y="24559"/>
                    <a:pt x="87819" y="24656"/>
                    <a:pt x="87915" y="24656"/>
                  </a:cubicBezTo>
                  <a:cubicBezTo>
                    <a:pt x="88044" y="24656"/>
                    <a:pt x="88140" y="24559"/>
                    <a:pt x="88140" y="24431"/>
                  </a:cubicBezTo>
                  <a:lnTo>
                    <a:pt x="88140" y="23145"/>
                  </a:lnTo>
                  <a:cubicBezTo>
                    <a:pt x="88140" y="23048"/>
                    <a:pt x="88044" y="22952"/>
                    <a:pt x="87915" y="22952"/>
                  </a:cubicBezTo>
                  <a:close/>
                  <a:moveTo>
                    <a:pt x="193" y="23241"/>
                  </a:moveTo>
                  <a:cubicBezTo>
                    <a:pt x="97" y="23241"/>
                    <a:pt x="0" y="23338"/>
                    <a:pt x="0" y="23466"/>
                  </a:cubicBezTo>
                  <a:lnTo>
                    <a:pt x="0" y="24720"/>
                  </a:lnTo>
                  <a:cubicBezTo>
                    <a:pt x="0" y="24848"/>
                    <a:pt x="97" y="24945"/>
                    <a:pt x="193" y="24945"/>
                  </a:cubicBezTo>
                  <a:cubicBezTo>
                    <a:pt x="322" y="24945"/>
                    <a:pt x="418" y="24848"/>
                    <a:pt x="418" y="24720"/>
                  </a:cubicBezTo>
                  <a:lnTo>
                    <a:pt x="418" y="23466"/>
                  </a:lnTo>
                  <a:cubicBezTo>
                    <a:pt x="418" y="23338"/>
                    <a:pt x="322" y="23241"/>
                    <a:pt x="193" y="23241"/>
                  </a:cubicBezTo>
                  <a:close/>
                  <a:moveTo>
                    <a:pt x="87915" y="25491"/>
                  </a:moveTo>
                  <a:cubicBezTo>
                    <a:pt x="87819" y="25491"/>
                    <a:pt x="87722" y="25588"/>
                    <a:pt x="87722" y="25716"/>
                  </a:cubicBezTo>
                  <a:lnTo>
                    <a:pt x="87722" y="26970"/>
                  </a:lnTo>
                  <a:cubicBezTo>
                    <a:pt x="87722" y="27099"/>
                    <a:pt x="87819" y="27195"/>
                    <a:pt x="87915" y="27195"/>
                  </a:cubicBezTo>
                  <a:cubicBezTo>
                    <a:pt x="88044" y="27195"/>
                    <a:pt x="88140" y="27099"/>
                    <a:pt x="88140" y="26970"/>
                  </a:cubicBezTo>
                  <a:lnTo>
                    <a:pt x="88140" y="25716"/>
                  </a:lnTo>
                  <a:cubicBezTo>
                    <a:pt x="88140" y="25588"/>
                    <a:pt x="88044" y="25491"/>
                    <a:pt x="87915" y="25491"/>
                  </a:cubicBezTo>
                  <a:close/>
                  <a:moveTo>
                    <a:pt x="193" y="25813"/>
                  </a:moveTo>
                  <a:cubicBezTo>
                    <a:pt x="97" y="25813"/>
                    <a:pt x="0" y="25909"/>
                    <a:pt x="0" y="26006"/>
                  </a:cubicBezTo>
                  <a:lnTo>
                    <a:pt x="0" y="27291"/>
                  </a:lnTo>
                  <a:cubicBezTo>
                    <a:pt x="0" y="27388"/>
                    <a:pt x="97" y="27484"/>
                    <a:pt x="193" y="27484"/>
                  </a:cubicBezTo>
                  <a:cubicBezTo>
                    <a:pt x="322" y="27484"/>
                    <a:pt x="418" y="27388"/>
                    <a:pt x="418" y="27291"/>
                  </a:cubicBezTo>
                  <a:lnTo>
                    <a:pt x="418" y="26006"/>
                  </a:lnTo>
                  <a:cubicBezTo>
                    <a:pt x="418" y="25909"/>
                    <a:pt x="322" y="25813"/>
                    <a:pt x="193" y="25813"/>
                  </a:cubicBezTo>
                  <a:close/>
                  <a:moveTo>
                    <a:pt x="87915" y="28063"/>
                  </a:moveTo>
                  <a:cubicBezTo>
                    <a:pt x="87819" y="28063"/>
                    <a:pt x="87722" y="28127"/>
                    <a:pt x="87722" y="28256"/>
                  </a:cubicBezTo>
                  <a:lnTo>
                    <a:pt x="87722" y="29542"/>
                  </a:lnTo>
                  <a:cubicBezTo>
                    <a:pt x="87722" y="29638"/>
                    <a:pt x="87819" y="29734"/>
                    <a:pt x="87915" y="29734"/>
                  </a:cubicBezTo>
                  <a:cubicBezTo>
                    <a:pt x="88044" y="29734"/>
                    <a:pt x="88140" y="29638"/>
                    <a:pt x="88140" y="29542"/>
                  </a:cubicBezTo>
                  <a:lnTo>
                    <a:pt x="88140" y="28256"/>
                  </a:lnTo>
                  <a:cubicBezTo>
                    <a:pt x="88140" y="28127"/>
                    <a:pt x="88044" y="28063"/>
                    <a:pt x="87915" y="28063"/>
                  </a:cubicBezTo>
                  <a:close/>
                  <a:moveTo>
                    <a:pt x="193" y="28352"/>
                  </a:moveTo>
                  <a:cubicBezTo>
                    <a:pt x="97" y="28352"/>
                    <a:pt x="0" y="28449"/>
                    <a:pt x="0" y="28577"/>
                  </a:cubicBezTo>
                  <a:lnTo>
                    <a:pt x="0" y="29831"/>
                  </a:lnTo>
                  <a:cubicBezTo>
                    <a:pt x="0" y="29959"/>
                    <a:pt x="97" y="30056"/>
                    <a:pt x="193" y="30056"/>
                  </a:cubicBezTo>
                  <a:cubicBezTo>
                    <a:pt x="322" y="30056"/>
                    <a:pt x="418" y="29959"/>
                    <a:pt x="418" y="29831"/>
                  </a:cubicBezTo>
                  <a:lnTo>
                    <a:pt x="418" y="28577"/>
                  </a:lnTo>
                  <a:cubicBezTo>
                    <a:pt x="418" y="28449"/>
                    <a:pt x="322" y="28352"/>
                    <a:pt x="193" y="28352"/>
                  </a:cubicBezTo>
                  <a:close/>
                  <a:moveTo>
                    <a:pt x="87915" y="30602"/>
                  </a:moveTo>
                  <a:cubicBezTo>
                    <a:pt x="87819" y="30602"/>
                    <a:pt x="87722" y="30699"/>
                    <a:pt x="87722" y="30795"/>
                  </a:cubicBezTo>
                  <a:lnTo>
                    <a:pt x="87722" y="32081"/>
                  </a:lnTo>
                  <a:cubicBezTo>
                    <a:pt x="87722" y="32210"/>
                    <a:pt x="87819" y="32306"/>
                    <a:pt x="87915" y="32306"/>
                  </a:cubicBezTo>
                  <a:cubicBezTo>
                    <a:pt x="88044" y="32306"/>
                    <a:pt x="88140" y="32210"/>
                    <a:pt x="88140" y="32081"/>
                  </a:cubicBezTo>
                  <a:lnTo>
                    <a:pt x="88140" y="30795"/>
                  </a:lnTo>
                  <a:cubicBezTo>
                    <a:pt x="88140" y="30699"/>
                    <a:pt x="88044" y="30602"/>
                    <a:pt x="87915" y="30602"/>
                  </a:cubicBezTo>
                  <a:close/>
                  <a:moveTo>
                    <a:pt x="193" y="30892"/>
                  </a:moveTo>
                  <a:cubicBezTo>
                    <a:pt x="97" y="30892"/>
                    <a:pt x="0" y="30988"/>
                    <a:pt x="0" y="31117"/>
                  </a:cubicBezTo>
                  <a:lnTo>
                    <a:pt x="0" y="32402"/>
                  </a:lnTo>
                  <a:cubicBezTo>
                    <a:pt x="0" y="32499"/>
                    <a:pt x="97" y="32595"/>
                    <a:pt x="193" y="32595"/>
                  </a:cubicBezTo>
                  <a:cubicBezTo>
                    <a:pt x="322" y="32595"/>
                    <a:pt x="418" y="32499"/>
                    <a:pt x="418" y="32402"/>
                  </a:cubicBezTo>
                  <a:lnTo>
                    <a:pt x="418" y="31117"/>
                  </a:lnTo>
                  <a:cubicBezTo>
                    <a:pt x="418" y="30988"/>
                    <a:pt x="322" y="30892"/>
                    <a:pt x="193" y="30892"/>
                  </a:cubicBezTo>
                  <a:close/>
                  <a:moveTo>
                    <a:pt x="87915" y="33142"/>
                  </a:moveTo>
                  <a:cubicBezTo>
                    <a:pt x="87819" y="33142"/>
                    <a:pt x="87722" y="33238"/>
                    <a:pt x="87722" y="33367"/>
                  </a:cubicBezTo>
                  <a:lnTo>
                    <a:pt x="87722" y="33592"/>
                  </a:lnTo>
                  <a:cubicBezTo>
                    <a:pt x="87722" y="33656"/>
                    <a:pt x="87722" y="33720"/>
                    <a:pt x="87787" y="33752"/>
                  </a:cubicBezTo>
                  <a:cubicBezTo>
                    <a:pt x="87819" y="33785"/>
                    <a:pt x="87883" y="33817"/>
                    <a:pt x="87915" y="33817"/>
                  </a:cubicBezTo>
                  <a:lnTo>
                    <a:pt x="88944" y="33817"/>
                  </a:lnTo>
                  <a:cubicBezTo>
                    <a:pt x="89072" y="33817"/>
                    <a:pt x="89169" y="33720"/>
                    <a:pt x="89169" y="33592"/>
                  </a:cubicBezTo>
                  <a:cubicBezTo>
                    <a:pt x="89169" y="33495"/>
                    <a:pt x="89072" y="33399"/>
                    <a:pt x="88944" y="33399"/>
                  </a:cubicBezTo>
                  <a:lnTo>
                    <a:pt x="88140" y="33399"/>
                  </a:lnTo>
                  <a:lnTo>
                    <a:pt x="88140" y="33367"/>
                  </a:lnTo>
                  <a:cubicBezTo>
                    <a:pt x="88140" y="33238"/>
                    <a:pt x="88044" y="33142"/>
                    <a:pt x="87915" y="33142"/>
                  </a:cubicBezTo>
                  <a:close/>
                  <a:moveTo>
                    <a:pt x="90230" y="33399"/>
                  </a:moveTo>
                  <a:cubicBezTo>
                    <a:pt x="90101" y="33399"/>
                    <a:pt x="90005" y="33495"/>
                    <a:pt x="90005" y="33592"/>
                  </a:cubicBezTo>
                  <a:cubicBezTo>
                    <a:pt x="90005" y="33720"/>
                    <a:pt x="90101" y="33817"/>
                    <a:pt x="90230" y="33817"/>
                  </a:cubicBezTo>
                  <a:lnTo>
                    <a:pt x="91515" y="33817"/>
                  </a:lnTo>
                  <a:cubicBezTo>
                    <a:pt x="91612" y="33817"/>
                    <a:pt x="91708" y="33720"/>
                    <a:pt x="91708" y="33592"/>
                  </a:cubicBezTo>
                  <a:cubicBezTo>
                    <a:pt x="91708" y="33495"/>
                    <a:pt x="91612" y="33399"/>
                    <a:pt x="91515" y="33399"/>
                  </a:cubicBezTo>
                  <a:close/>
                  <a:moveTo>
                    <a:pt x="92769" y="33399"/>
                  </a:moveTo>
                  <a:cubicBezTo>
                    <a:pt x="92673" y="33399"/>
                    <a:pt x="92576" y="33495"/>
                    <a:pt x="92576" y="33592"/>
                  </a:cubicBezTo>
                  <a:cubicBezTo>
                    <a:pt x="92576" y="33720"/>
                    <a:pt x="92673" y="33817"/>
                    <a:pt x="92769" y="33817"/>
                  </a:cubicBezTo>
                  <a:lnTo>
                    <a:pt x="94055" y="33817"/>
                  </a:lnTo>
                  <a:cubicBezTo>
                    <a:pt x="94183" y="33817"/>
                    <a:pt x="94280" y="33720"/>
                    <a:pt x="94280" y="33592"/>
                  </a:cubicBezTo>
                  <a:cubicBezTo>
                    <a:pt x="94280" y="33495"/>
                    <a:pt x="94183" y="33399"/>
                    <a:pt x="94055" y="33399"/>
                  </a:cubicBezTo>
                  <a:close/>
                  <a:moveTo>
                    <a:pt x="95341" y="33399"/>
                  </a:moveTo>
                  <a:cubicBezTo>
                    <a:pt x="95212" y="33399"/>
                    <a:pt x="95115" y="33495"/>
                    <a:pt x="95115" y="33592"/>
                  </a:cubicBezTo>
                  <a:cubicBezTo>
                    <a:pt x="95115" y="33720"/>
                    <a:pt x="95212" y="33817"/>
                    <a:pt x="95341" y="33817"/>
                  </a:cubicBezTo>
                  <a:lnTo>
                    <a:pt x="96594" y="33817"/>
                  </a:lnTo>
                  <a:cubicBezTo>
                    <a:pt x="96723" y="33817"/>
                    <a:pt x="96819" y="33720"/>
                    <a:pt x="96819" y="33592"/>
                  </a:cubicBezTo>
                  <a:cubicBezTo>
                    <a:pt x="96819" y="33495"/>
                    <a:pt x="96723" y="33399"/>
                    <a:pt x="96594" y="33399"/>
                  </a:cubicBezTo>
                  <a:close/>
                  <a:moveTo>
                    <a:pt x="97880" y="33399"/>
                  </a:moveTo>
                  <a:cubicBezTo>
                    <a:pt x="97751" y="33399"/>
                    <a:pt x="97655" y="33495"/>
                    <a:pt x="97655" y="33592"/>
                  </a:cubicBezTo>
                  <a:cubicBezTo>
                    <a:pt x="97655" y="33720"/>
                    <a:pt x="97751" y="33817"/>
                    <a:pt x="97880" y="33817"/>
                  </a:cubicBezTo>
                  <a:lnTo>
                    <a:pt x="99166" y="33817"/>
                  </a:lnTo>
                  <a:cubicBezTo>
                    <a:pt x="99262" y="33817"/>
                    <a:pt x="99359" y="33720"/>
                    <a:pt x="99359" y="33592"/>
                  </a:cubicBezTo>
                  <a:cubicBezTo>
                    <a:pt x="99359" y="33495"/>
                    <a:pt x="99262" y="33399"/>
                    <a:pt x="99166" y="33399"/>
                  </a:cubicBezTo>
                  <a:close/>
                  <a:moveTo>
                    <a:pt x="100419" y="33399"/>
                  </a:moveTo>
                  <a:cubicBezTo>
                    <a:pt x="100323" y="33399"/>
                    <a:pt x="100226" y="33495"/>
                    <a:pt x="100226" y="33592"/>
                  </a:cubicBezTo>
                  <a:cubicBezTo>
                    <a:pt x="100226" y="33720"/>
                    <a:pt x="100323" y="33817"/>
                    <a:pt x="100419" y="33817"/>
                  </a:cubicBezTo>
                  <a:lnTo>
                    <a:pt x="101705" y="33817"/>
                  </a:lnTo>
                  <a:cubicBezTo>
                    <a:pt x="101834" y="33817"/>
                    <a:pt x="101930" y="33720"/>
                    <a:pt x="101930" y="33592"/>
                  </a:cubicBezTo>
                  <a:cubicBezTo>
                    <a:pt x="101930" y="33495"/>
                    <a:pt x="101834" y="33399"/>
                    <a:pt x="101705" y="33399"/>
                  </a:cubicBezTo>
                  <a:close/>
                  <a:moveTo>
                    <a:pt x="102991" y="33399"/>
                  </a:moveTo>
                  <a:cubicBezTo>
                    <a:pt x="102862" y="33399"/>
                    <a:pt x="102766" y="33495"/>
                    <a:pt x="102766" y="33592"/>
                  </a:cubicBezTo>
                  <a:cubicBezTo>
                    <a:pt x="102766" y="33720"/>
                    <a:pt x="102862" y="33817"/>
                    <a:pt x="102991" y="33817"/>
                  </a:cubicBezTo>
                  <a:lnTo>
                    <a:pt x="104245" y="33817"/>
                  </a:lnTo>
                  <a:cubicBezTo>
                    <a:pt x="104373" y="33817"/>
                    <a:pt x="104470" y="33720"/>
                    <a:pt x="104470" y="33592"/>
                  </a:cubicBezTo>
                  <a:cubicBezTo>
                    <a:pt x="104470" y="33495"/>
                    <a:pt x="104373" y="33399"/>
                    <a:pt x="104245" y="33399"/>
                  </a:cubicBezTo>
                  <a:close/>
                  <a:moveTo>
                    <a:pt x="105530" y="33399"/>
                  </a:moveTo>
                  <a:cubicBezTo>
                    <a:pt x="105434" y="33399"/>
                    <a:pt x="105337" y="33495"/>
                    <a:pt x="105337" y="33592"/>
                  </a:cubicBezTo>
                  <a:cubicBezTo>
                    <a:pt x="105337" y="33720"/>
                    <a:pt x="105434" y="33817"/>
                    <a:pt x="105530" y="33817"/>
                  </a:cubicBezTo>
                  <a:lnTo>
                    <a:pt x="106816" y="33817"/>
                  </a:lnTo>
                  <a:cubicBezTo>
                    <a:pt x="106912" y="33817"/>
                    <a:pt x="107009" y="33720"/>
                    <a:pt x="107009" y="33592"/>
                  </a:cubicBezTo>
                  <a:cubicBezTo>
                    <a:pt x="107009" y="33495"/>
                    <a:pt x="106912" y="33399"/>
                    <a:pt x="106816" y="33399"/>
                  </a:cubicBezTo>
                  <a:close/>
                  <a:moveTo>
                    <a:pt x="108102" y="33399"/>
                  </a:moveTo>
                  <a:cubicBezTo>
                    <a:pt x="107973" y="33399"/>
                    <a:pt x="107877" y="33495"/>
                    <a:pt x="107877" y="33592"/>
                  </a:cubicBezTo>
                  <a:cubicBezTo>
                    <a:pt x="107877" y="33720"/>
                    <a:pt x="107973" y="33817"/>
                    <a:pt x="108102" y="33817"/>
                  </a:cubicBezTo>
                  <a:lnTo>
                    <a:pt x="109355" y="33817"/>
                  </a:lnTo>
                  <a:cubicBezTo>
                    <a:pt x="109484" y="33817"/>
                    <a:pt x="109580" y="33720"/>
                    <a:pt x="109580" y="33592"/>
                  </a:cubicBezTo>
                  <a:cubicBezTo>
                    <a:pt x="109580" y="33495"/>
                    <a:pt x="109484" y="33399"/>
                    <a:pt x="109355" y="33399"/>
                  </a:cubicBezTo>
                  <a:close/>
                  <a:moveTo>
                    <a:pt x="110641" y="33399"/>
                  </a:moveTo>
                  <a:cubicBezTo>
                    <a:pt x="110513" y="33399"/>
                    <a:pt x="110416" y="33495"/>
                    <a:pt x="110416" y="33592"/>
                  </a:cubicBezTo>
                  <a:cubicBezTo>
                    <a:pt x="110416" y="33720"/>
                    <a:pt x="110513" y="33817"/>
                    <a:pt x="110641" y="33817"/>
                  </a:cubicBezTo>
                  <a:lnTo>
                    <a:pt x="111927" y="33817"/>
                  </a:lnTo>
                  <a:cubicBezTo>
                    <a:pt x="112023" y="33817"/>
                    <a:pt x="112120" y="33720"/>
                    <a:pt x="112120" y="33592"/>
                  </a:cubicBezTo>
                  <a:cubicBezTo>
                    <a:pt x="112120" y="33495"/>
                    <a:pt x="112023" y="33399"/>
                    <a:pt x="111927" y="33399"/>
                  </a:cubicBezTo>
                  <a:close/>
                  <a:moveTo>
                    <a:pt x="113181" y="33399"/>
                  </a:moveTo>
                  <a:cubicBezTo>
                    <a:pt x="113084" y="33399"/>
                    <a:pt x="112988" y="33495"/>
                    <a:pt x="112988" y="33592"/>
                  </a:cubicBezTo>
                  <a:cubicBezTo>
                    <a:pt x="112988" y="33720"/>
                    <a:pt x="113084" y="33817"/>
                    <a:pt x="113181" y="33817"/>
                  </a:cubicBezTo>
                  <a:lnTo>
                    <a:pt x="114466" y="33817"/>
                  </a:lnTo>
                  <a:cubicBezTo>
                    <a:pt x="114595" y="33817"/>
                    <a:pt x="114691" y="33720"/>
                    <a:pt x="114691" y="33592"/>
                  </a:cubicBezTo>
                  <a:cubicBezTo>
                    <a:pt x="114691" y="33495"/>
                    <a:pt x="114595" y="33399"/>
                    <a:pt x="114466" y="33399"/>
                  </a:cubicBezTo>
                  <a:close/>
                  <a:moveTo>
                    <a:pt x="115752" y="33399"/>
                  </a:moveTo>
                  <a:cubicBezTo>
                    <a:pt x="115624" y="33399"/>
                    <a:pt x="115527" y="33495"/>
                    <a:pt x="115527" y="33592"/>
                  </a:cubicBezTo>
                  <a:cubicBezTo>
                    <a:pt x="115527" y="33720"/>
                    <a:pt x="115624" y="33817"/>
                    <a:pt x="115752" y="33817"/>
                  </a:cubicBezTo>
                  <a:lnTo>
                    <a:pt x="117006" y="33817"/>
                  </a:lnTo>
                  <a:cubicBezTo>
                    <a:pt x="117134" y="33817"/>
                    <a:pt x="117231" y="33720"/>
                    <a:pt x="117231" y="33592"/>
                  </a:cubicBezTo>
                  <a:cubicBezTo>
                    <a:pt x="117231" y="33495"/>
                    <a:pt x="117134" y="33399"/>
                    <a:pt x="117006" y="33399"/>
                  </a:cubicBezTo>
                  <a:close/>
                  <a:moveTo>
                    <a:pt x="118292" y="33399"/>
                  </a:moveTo>
                  <a:cubicBezTo>
                    <a:pt x="118163" y="33399"/>
                    <a:pt x="118067" y="33495"/>
                    <a:pt x="118067" y="33592"/>
                  </a:cubicBezTo>
                  <a:cubicBezTo>
                    <a:pt x="118067" y="33720"/>
                    <a:pt x="118163" y="33817"/>
                    <a:pt x="118292" y="33817"/>
                  </a:cubicBezTo>
                  <a:lnTo>
                    <a:pt x="119577" y="33817"/>
                  </a:lnTo>
                  <a:cubicBezTo>
                    <a:pt x="119674" y="33817"/>
                    <a:pt x="119770" y="33720"/>
                    <a:pt x="119770" y="33592"/>
                  </a:cubicBezTo>
                  <a:cubicBezTo>
                    <a:pt x="119770" y="33495"/>
                    <a:pt x="119674" y="33399"/>
                    <a:pt x="119577" y="33399"/>
                  </a:cubicBezTo>
                  <a:close/>
                  <a:moveTo>
                    <a:pt x="193" y="33463"/>
                  </a:moveTo>
                  <a:cubicBezTo>
                    <a:pt x="97" y="33463"/>
                    <a:pt x="0" y="33560"/>
                    <a:pt x="0" y="33656"/>
                  </a:cubicBezTo>
                  <a:lnTo>
                    <a:pt x="0" y="34942"/>
                  </a:lnTo>
                  <a:cubicBezTo>
                    <a:pt x="0" y="35070"/>
                    <a:pt x="97" y="35167"/>
                    <a:pt x="193" y="35167"/>
                  </a:cubicBezTo>
                  <a:cubicBezTo>
                    <a:pt x="322" y="35167"/>
                    <a:pt x="418" y="35070"/>
                    <a:pt x="418" y="34942"/>
                  </a:cubicBezTo>
                  <a:lnTo>
                    <a:pt x="418" y="33656"/>
                  </a:lnTo>
                  <a:cubicBezTo>
                    <a:pt x="418" y="33560"/>
                    <a:pt x="322" y="33463"/>
                    <a:pt x="193" y="33463"/>
                  </a:cubicBezTo>
                  <a:close/>
                  <a:moveTo>
                    <a:pt x="120092" y="34138"/>
                  </a:moveTo>
                  <a:cubicBezTo>
                    <a:pt x="119995" y="34138"/>
                    <a:pt x="119899" y="34235"/>
                    <a:pt x="119899" y="34331"/>
                  </a:cubicBezTo>
                  <a:lnTo>
                    <a:pt x="119899" y="35617"/>
                  </a:lnTo>
                  <a:cubicBezTo>
                    <a:pt x="119899" y="35745"/>
                    <a:pt x="119995" y="35842"/>
                    <a:pt x="120092" y="35842"/>
                  </a:cubicBezTo>
                  <a:cubicBezTo>
                    <a:pt x="120220" y="35842"/>
                    <a:pt x="120317" y="35745"/>
                    <a:pt x="120317" y="35617"/>
                  </a:cubicBezTo>
                  <a:lnTo>
                    <a:pt x="120317" y="34331"/>
                  </a:lnTo>
                  <a:cubicBezTo>
                    <a:pt x="120317" y="34235"/>
                    <a:pt x="120220" y="34138"/>
                    <a:pt x="120092" y="34138"/>
                  </a:cubicBezTo>
                  <a:close/>
                  <a:moveTo>
                    <a:pt x="193" y="36003"/>
                  </a:moveTo>
                  <a:cubicBezTo>
                    <a:pt x="97" y="36003"/>
                    <a:pt x="0" y="36099"/>
                    <a:pt x="0" y="36228"/>
                  </a:cubicBezTo>
                  <a:lnTo>
                    <a:pt x="0" y="37481"/>
                  </a:lnTo>
                  <a:cubicBezTo>
                    <a:pt x="0" y="37610"/>
                    <a:pt x="97" y="37706"/>
                    <a:pt x="193" y="37706"/>
                  </a:cubicBezTo>
                  <a:cubicBezTo>
                    <a:pt x="322" y="37706"/>
                    <a:pt x="418" y="37610"/>
                    <a:pt x="418" y="37481"/>
                  </a:cubicBezTo>
                  <a:lnTo>
                    <a:pt x="418" y="36228"/>
                  </a:lnTo>
                  <a:cubicBezTo>
                    <a:pt x="418" y="36099"/>
                    <a:pt x="322" y="36003"/>
                    <a:pt x="193" y="36003"/>
                  </a:cubicBezTo>
                  <a:close/>
                  <a:moveTo>
                    <a:pt x="120092" y="36678"/>
                  </a:moveTo>
                  <a:cubicBezTo>
                    <a:pt x="119995" y="36678"/>
                    <a:pt x="119899" y="36774"/>
                    <a:pt x="119899" y="36903"/>
                  </a:cubicBezTo>
                  <a:lnTo>
                    <a:pt x="119899" y="38156"/>
                  </a:lnTo>
                  <a:cubicBezTo>
                    <a:pt x="119899" y="38285"/>
                    <a:pt x="119995" y="38381"/>
                    <a:pt x="120092" y="38381"/>
                  </a:cubicBezTo>
                  <a:cubicBezTo>
                    <a:pt x="120220" y="38381"/>
                    <a:pt x="120317" y="38285"/>
                    <a:pt x="120317" y="38156"/>
                  </a:cubicBezTo>
                  <a:lnTo>
                    <a:pt x="120317" y="36903"/>
                  </a:lnTo>
                  <a:cubicBezTo>
                    <a:pt x="120317" y="36774"/>
                    <a:pt x="120220" y="36678"/>
                    <a:pt x="120092" y="36678"/>
                  </a:cubicBezTo>
                  <a:close/>
                  <a:moveTo>
                    <a:pt x="193" y="38542"/>
                  </a:moveTo>
                  <a:cubicBezTo>
                    <a:pt x="97" y="38542"/>
                    <a:pt x="0" y="38638"/>
                    <a:pt x="0" y="38767"/>
                  </a:cubicBezTo>
                  <a:lnTo>
                    <a:pt x="0" y="40053"/>
                  </a:lnTo>
                  <a:cubicBezTo>
                    <a:pt x="0" y="40149"/>
                    <a:pt x="97" y="40246"/>
                    <a:pt x="193" y="40246"/>
                  </a:cubicBezTo>
                  <a:cubicBezTo>
                    <a:pt x="322" y="40246"/>
                    <a:pt x="418" y="40149"/>
                    <a:pt x="418" y="40053"/>
                  </a:cubicBezTo>
                  <a:lnTo>
                    <a:pt x="418" y="38767"/>
                  </a:lnTo>
                  <a:cubicBezTo>
                    <a:pt x="418" y="38638"/>
                    <a:pt x="322" y="38542"/>
                    <a:pt x="193" y="38542"/>
                  </a:cubicBezTo>
                  <a:close/>
                  <a:moveTo>
                    <a:pt x="120092" y="39249"/>
                  </a:moveTo>
                  <a:cubicBezTo>
                    <a:pt x="119995" y="39249"/>
                    <a:pt x="119899" y="39313"/>
                    <a:pt x="119899" y="39442"/>
                  </a:cubicBezTo>
                  <a:lnTo>
                    <a:pt x="119899" y="40728"/>
                  </a:lnTo>
                  <a:cubicBezTo>
                    <a:pt x="119899" y="40824"/>
                    <a:pt x="119995" y="40921"/>
                    <a:pt x="120092" y="40921"/>
                  </a:cubicBezTo>
                  <a:cubicBezTo>
                    <a:pt x="120220" y="40921"/>
                    <a:pt x="120317" y="40824"/>
                    <a:pt x="120317" y="40728"/>
                  </a:cubicBezTo>
                  <a:lnTo>
                    <a:pt x="120317" y="39442"/>
                  </a:lnTo>
                  <a:cubicBezTo>
                    <a:pt x="120317" y="39313"/>
                    <a:pt x="120220" y="39249"/>
                    <a:pt x="120092" y="39249"/>
                  </a:cubicBezTo>
                  <a:close/>
                  <a:moveTo>
                    <a:pt x="193" y="41114"/>
                  </a:moveTo>
                  <a:cubicBezTo>
                    <a:pt x="97" y="41114"/>
                    <a:pt x="0" y="41210"/>
                    <a:pt x="0" y="41306"/>
                  </a:cubicBezTo>
                  <a:lnTo>
                    <a:pt x="0" y="42592"/>
                  </a:lnTo>
                  <a:cubicBezTo>
                    <a:pt x="0" y="42721"/>
                    <a:pt x="97" y="42817"/>
                    <a:pt x="193" y="42817"/>
                  </a:cubicBezTo>
                  <a:cubicBezTo>
                    <a:pt x="322" y="42817"/>
                    <a:pt x="418" y="42721"/>
                    <a:pt x="418" y="42592"/>
                  </a:cubicBezTo>
                  <a:lnTo>
                    <a:pt x="418" y="41306"/>
                  </a:lnTo>
                  <a:cubicBezTo>
                    <a:pt x="418" y="41210"/>
                    <a:pt x="322" y="41114"/>
                    <a:pt x="193" y="41114"/>
                  </a:cubicBezTo>
                  <a:close/>
                  <a:moveTo>
                    <a:pt x="120092" y="41789"/>
                  </a:moveTo>
                  <a:cubicBezTo>
                    <a:pt x="119995" y="41789"/>
                    <a:pt x="119899" y="41885"/>
                    <a:pt x="119899" y="41981"/>
                  </a:cubicBezTo>
                  <a:lnTo>
                    <a:pt x="119899" y="43267"/>
                  </a:lnTo>
                  <a:cubicBezTo>
                    <a:pt x="119899" y="43396"/>
                    <a:pt x="119995" y="43492"/>
                    <a:pt x="120092" y="43492"/>
                  </a:cubicBezTo>
                  <a:cubicBezTo>
                    <a:pt x="120220" y="43492"/>
                    <a:pt x="120317" y="43396"/>
                    <a:pt x="120317" y="43267"/>
                  </a:cubicBezTo>
                  <a:lnTo>
                    <a:pt x="120317" y="41981"/>
                  </a:lnTo>
                  <a:cubicBezTo>
                    <a:pt x="120317" y="41885"/>
                    <a:pt x="120220" y="41789"/>
                    <a:pt x="120092" y="41789"/>
                  </a:cubicBezTo>
                  <a:close/>
                  <a:moveTo>
                    <a:pt x="193" y="43653"/>
                  </a:moveTo>
                  <a:cubicBezTo>
                    <a:pt x="97" y="43653"/>
                    <a:pt x="0" y="43749"/>
                    <a:pt x="0" y="43878"/>
                  </a:cubicBezTo>
                  <a:lnTo>
                    <a:pt x="0" y="45132"/>
                  </a:lnTo>
                  <a:cubicBezTo>
                    <a:pt x="0" y="45260"/>
                    <a:pt x="97" y="45357"/>
                    <a:pt x="193" y="45357"/>
                  </a:cubicBezTo>
                  <a:cubicBezTo>
                    <a:pt x="322" y="45357"/>
                    <a:pt x="418" y="45260"/>
                    <a:pt x="418" y="45132"/>
                  </a:cubicBezTo>
                  <a:lnTo>
                    <a:pt x="418" y="43878"/>
                  </a:lnTo>
                  <a:cubicBezTo>
                    <a:pt x="418" y="43749"/>
                    <a:pt x="322" y="43653"/>
                    <a:pt x="193" y="43653"/>
                  </a:cubicBezTo>
                  <a:close/>
                  <a:moveTo>
                    <a:pt x="120092" y="44328"/>
                  </a:moveTo>
                  <a:cubicBezTo>
                    <a:pt x="119995" y="44328"/>
                    <a:pt x="119899" y="44424"/>
                    <a:pt x="119899" y="44553"/>
                  </a:cubicBezTo>
                  <a:lnTo>
                    <a:pt x="119899" y="45839"/>
                  </a:lnTo>
                  <a:cubicBezTo>
                    <a:pt x="119899" y="45935"/>
                    <a:pt x="119995" y="46032"/>
                    <a:pt x="120092" y="46032"/>
                  </a:cubicBezTo>
                  <a:cubicBezTo>
                    <a:pt x="120220" y="46032"/>
                    <a:pt x="120317" y="45935"/>
                    <a:pt x="120317" y="45839"/>
                  </a:cubicBezTo>
                  <a:lnTo>
                    <a:pt x="120317" y="44553"/>
                  </a:lnTo>
                  <a:cubicBezTo>
                    <a:pt x="120317" y="44424"/>
                    <a:pt x="120220" y="44328"/>
                    <a:pt x="120092" y="44328"/>
                  </a:cubicBezTo>
                  <a:close/>
                  <a:moveTo>
                    <a:pt x="120092" y="46900"/>
                  </a:moveTo>
                  <a:cubicBezTo>
                    <a:pt x="119995" y="46900"/>
                    <a:pt x="119899" y="46996"/>
                    <a:pt x="119899" y="47092"/>
                  </a:cubicBezTo>
                  <a:lnTo>
                    <a:pt x="119899" y="48378"/>
                  </a:lnTo>
                  <a:cubicBezTo>
                    <a:pt x="119899" y="48507"/>
                    <a:pt x="119995" y="48571"/>
                    <a:pt x="120092" y="48571"/>
                  </a:cubicBezTo>
                  <a:cubicBezTo>
                    <a:pt x="120220" y="48571"/>
                    <a:pt x="120317" y="48507"/>
                    <a:pt x="120317" y="48378"/>
                  </a:cubicBezTo>
                  <a:lnTo>
                    <a:pt x="120317" y="47092"/>
                  </a:lnTo>
                  <a:cubicBezTo>
                    <a:pt x="120317" y="46996"/>
                    <a:pt x="120220" y="46900"/>
                    <a:pt x="120092" y="46900"/>
                  </a:cubicBezTo>
                  <a:close/>
                  <a:moveTo>
                    <a:pt x="120092" y="49439"/>
                  </a:moveTo>
                  <a:cubicBezTo>
                    <a:pt x="119995" y="49439"/>
                    <a:pt x="119899" y="49535"/>
                    <a:pt x="119899" y="49664"/>
                  </a:cubicBezTo>
                  <a:lnTo>
                    <a:pt x="119899" y="50918"/>
                  </a:lnTo>
                  <a:cubicBezTo>
                    <a:pt x="119899" y="51046"/>
                    <a:pt x="119995" y="51143"/>
                    <a:pt x="120092" y="51143"/>
                  </a:cubicBezTo>
                  <a:cubicBezTo>
                    <a:pt x="120220" y="51143"/>
                    <a:pt x="120317" y="51046"/>
                    <a:pt x="120317" y="50918"/>
                  </a:cubicBezTo>
                  <a:lnTo>
                    <a:pt x="120317" y="49664"/>
                  </a:lnTo>
                  <a:cubicBezTo>
                    <a:pt x="120317" y="49535"/>
                    <a:pt x="120220" y="49439"/>
                    <a:pt x="120092" y="49439"/>
                  </a:cubicBezTo>
                  <a:close/>
                  <a:moveTo>
                    <a:pt x="120092" y="51978"/>
                  </a:moveTo>
                  <a:cubicBezTo>
                    <a:pt x="119995" y="51978"/>
                    <a:pt x="119899" y="52075"/>
                    <a:pt x="119899" y="52203"/>
                  </a:cubicBezTo>
                  <a:lnTo>
                    <a:pt x="119899" y="53489"/>
                  </a:lnTo>
                  <a:cubicBezTo>
                    <a:pt x="119899" y="53586"/>
                    <a:pt x="119995" y="53682"/>
                    <a:pt x="120092" y="53682"/>
                  </a:cubicBezTo>
                  <a:cubicBezTo>
                    <a:pt x="120220" y="53682"/>
                    <a:pt x="120317" y="53586"/>
                    <a:pt x="120317" y="53489"/>
                  </a:cubicBezTo>
                  <a:lnTo>
                    <a:pt x="120317" y="52203"/>
                  </a:lnTo>
                  <a:cubicBezTo>
                    <a:pt x="120317" y="52075"/>
                    <a:pt x="120220" y="51978"/>
                    <a:pt x="120092" y="51978"/>
                  </a:cubicBezTo>
                  <a:close/>
                  <a:moveTo>
                    <a:pt x="120092" y="54550"/>
                  </a:moveTo>
                  <a:cubicBezTo>
                    <a:pt x="119995" y="54550"/>
                    <a:pt x="119899" y="54646"/>
                    <a:pt x="119899" y="54743"/>
                  </a:cubicBezTo>
                  <a:lnTo>
                    <a:pt x="119899" y="56029"/>
                  </a:lnTo>
                  <a:cubicBezTo>
                    <a:pt x="119899" y="56157"/>
                    <a:pt x="119995" y="56254"/>
                    <a:pt x="120092" y="56254"/>
                  </a:cubicBezTo>
                  <a:cubicBezTo>
                    <a:pt x="120220" y="56254"/>
                    <a:pt x="120317" y="56157"/>
                    <a:pt x="120317" y="56029"/>
                  </a:cubicBezTo>
                  <a:lnTo>
                    <a:pt x="120317" y="54743"/>
                  </a:lnTo>
                  <a:cubicBezTo>
                    <a:pt x="120317" y="54646"/>
                    <a:pt x="120220" y="54550"/>
                    <a:pt x="120092" y="54550"/>
                  </a:cubicBezTo>
                  <a:close/>
                  <a:moveTo>
                    <a:pt x="120092" y="57089"/>
                  </a:moveTo>
                  <a:cubicBezTo>
                    <a:pt x="119995" y="57089"/>
                    <a:pt x="119899" y="57186"/>
                    <a:pt x="119899" y="57314"/>
                  </a:cubicBezTo>
                  <a:lnTo>
                    <a:pt x="119899" y="58568"/>
                  </a:lnTo>
                  <a:cubicBezTo>
                    <a:pt x="119899" y="58697"/>
                    <a:pt x="119995" y="58793"/>
                    <a:pt x="120092" y="58793"/>
                  </a:cubicBezTo>
                  <a:cubicBezTo>
                    <a:pt x="120220" y="58793"/>
                    <a:pt x="120317" y="58697"/>
                    <a:pt x="120317" y="58568"/>
                  </a:cubicBezTo>
                  <a:lnTo>
                    <a:pt x="120317" y="57314"/>
                  </a:lnTo>
                  <a:cubicBezTo>
                    <a:pt x="120317" y="57186"/>
                    <a:pt x="120220" y="57089"/>
                    <a:pt x="120092" y="57089"/>
                  </a:cubicBezTo>
                  <a:close/>
                  <a:moveTo>
                    <a:pt x="120092" y="59629"/>
                  </a:moveTo>
                  <a:cubicBezTo>
                    <a:pt x="119995" y="59629"/>
                    <a:pt x="119899" y="59725"/>
                    <a:pt x="119899" y="59854"/>
                  </a:cubicBezTo>
                  <a:lnTo>
                    <a:pt x="119899" y="61140"/>
                  </a:lnTo>
                  <a:cubicBezTo>
                    <a:pt x="119899" y="61236"/>
                    <a:pt x="119995" y="61332"/>
                    <a:pt x="120092" y="61332"/>
                  </a:cubicBezTo>
                  <a:cubicBezTo>
                    <a:pt x="120220" y="61332"/>
                    <a:pt x="120317" y="61236"/>
                    <a:pt x="120317" y="61140"/>
                  </a:cubicBezTo>
                  <a:lnTo>
                    <a:pt x="120317" y="59854"/>
                  </a:lnTo>
                  <a:cubicBezTo>
                    <a:pt x="120317" y="59725"/>
                    <a:pt x="120220" y="59629"/>
                    <a:pt x="120092" y="59629"/>
                  </a:cubicBezTo>
                  <a:close/>
                  <a:moveTo>
                    <a:pt x="120092" y="62200"/>
                  </a:moveTo>
                  <a:cubicBezTo>
                    <a:pt x="119995" y="62200"/>
                    <a:pt x="119899" y="62297"/>
                    <a:pt x="119899" y="62393"/>
                  </a:cubicBezTo>
                  <a:lnTo>
                    <a:pt x="119899" y="63679"/>
                  </a:lnTo>
                  <a:cubicBezTo>
                    <a:pt x="119899" y="63808"/>
                    <a:pt x="119995" y="63904"/>
                    <a:pt x="120092" y="63904"/>
                  </a:cubicBezTo>
                  <a:cubicBezTo>
                    <a:pt x="120220" y="63904"/>
                    <a:pt x="120317" y="63808"/>
                    <a:pt x="120317" y="63679"/>
                  </a:cubicBezTo>
                  <a:lnTo>
                    <a:pt x="120317" y="62393"/>
                  </a:lnTo>
                  <a:cubicBezTo>
                    <a:pt x="120317" y="62297"/>
                    <a:pt x="120220" y="62200"/>
                    <a:pt x="120092" y="62200"/>
                  </a:cubicBezTo>
                  <a:close/>
                  <a:moveTo>
                    <a:pt x="120092" y="64740"/>
                  </a:moveTo>
                  <a:cubicBezTo>
                    <a:pt x="119995" y="64740"/>
                    <a:pt x="119899" y="64836"/>
                    <a:pt x="119899" y="64965"/>
                  </a:cubicBezTo>
                  <a:lnTo>
                    <a:pt x="119899" y="66218"/>
                  </a:lnTo>
                  <a:cubicBezTo>
                    <a:pt x="119899" y="66347"/>
                    <a:pt x="119995" y="66443"/>
                    <a:pt x="120092" y="66443"/>
                  </a:cubicBezTo>
                  <a:cubicBezTo>
                    <a:pt x="120220" y="66443"/>
                    <a:pt x="120317" y="66347"/>
                    <a:pt x="120317" y="66218"/>
                  </a:cubicBezTo>
                  <a:lnTo>
                    <a:pt x="120317" y="64965"/>
                  </a:lnTo>
                  <a:cubicBezTo>
                    <a:pt x="120317" y="64836"/>
                    <a:pt x="120220" y="64740"/>
                    <a:pt x="120092" y="64740"/>
                  </a:cubicBezTo>
                  <a:close/>
                  <a:moveTo>
                    <a:pt x="120092" y="67279"/>
                  </a:moveTo>
                  <a:cubicBezTo>
                    <a:pt x="119995" y="67279"/>
                    <a:pt x="119899" y="67376"/>
                    <a:pt x="119899" y="67504"/>
                  </a:cubicBezTo>
                  <a:lnTo>
                    <a:pt x="119899" y="68790"/>
                  </a:lnTo>
                  <a:cubicBezTo>
                    <a:pt x="119899" y="68886"/>
                    <a:pt x="119995" y="68983"/>
                    <a:pt x="120092" y="68983"/>
                  </a:cubicBezTo>
                  <a:cubicBezTo>
                    <a:pt x="120220" y="68983"/>
                    <a:pt x="120317" y="68886"/>
                    <a:pt x="120317" y="68790"/>
                  </a:cubicBezTo>
                  <a:lnTo>
                    <a:pt x="120317" y="67504"/>
                  </a:lnTo>
                  <a:cubicBezTo>
                    <a:pt x="120317" y="67376"/>
                    <a:pt x="120220" y="67279"/>
                    <a:pt x="120092" y="67279"/>
                  </a:cubicBezTo>
                  <a:close/>
                  <a:moveTo>
                    <a:pt x="120092" y="69851"/>
                  </a:moveTo>
                  <a:cubicBezTo>
                    <a:pt x="119995" y="69851"/>
                    <a:pt x="119899" y="69947"/>
                    <a:pt x="119899" y="70044"/>
                  </a:cubicBezTo>
                  <a:lnTo>
                    <a:pt x="119899" y="71329"/>
                  </a:lnTo>
                  <a:cubicBezTo>
                    <a:pt x="119899" y="71458"/>
                    <a:pt x="119995" y="71554"/>
                    <a:pt x="120092" y="71554"/>
                  </a:cubicBezTo>
                  <a:cubicBezTo>
                    <a:pt x="120220" y="71554"/>
                    <a:pt x="120317" y="71458"/>
                    <a:pt x="120317" y="71329"/>
                  </a:cubicBezTo>
                  <a:lnTo>
                    <a:pt x="120317" y="70044"/>
                  </a:lnTo>
                  <a:cubicBezTo>
                    <a:pt x="120317" y="69947"/>
                    <a:pt x="120220" y="69851"/>
                    <a:pt x="120092" y="69851"/>
                  </a:cubicBezTo>
                  <a:close/>
                  <a:moveTo>
                    <a:pt x="120092" y="72390"/>
                  </a:moveTo>
                  <a:cubicBezTo>
                    <a:pt x="119995" y="72390"/>
                    <a:pt x="119899" y="72487"/>
                    <a:pt x="119899" y="72615"/>
                  </a:cubicBezTo>
                  <a:lnTo>
                    <a:pt x="119899" y="73869"/>
                  </a:lnTo>
                  <a:cubicBezTo>
                    <a:pt x="119899" y="73997"/>
                    <a:pt x="119995" y="74094"/>
                    <a:pt x="120092" y="74094"/>
                  </a:cubicBezTo>
                  <a:cubicBezTo>
                    <a:pt x="120220" y="74094"/>
                    <a:pt x="120317" y="73997"/>
                    <a:pt x="120317" y="73869"/>
                  </a:cubicBezTo>
                  <a:lnTo>
                    <a:pt x="120317" y="72615"/>
                  </a:lnTo>
                  <a:cubicBezTo>
                    <a:pt x="120317" y="72487"/>
                    <a:pt x="120220" y="72390"/>
                    <a:pt x="120092" y="72390"/>
                  </a:cubicBezTo>
                  <a:close/>
                  <a:moveTo>
                    <a:pt x="120092" y="74930"/>
                  </a:moveTo>
                  <a:cubicBezTo>
                    <a:pt x="119995" y="74930"/>
                    <a:pt x="119899" y="75026"/>
                    <a:pt x="119899" y="75155"/>
                  </a:cubicBezTo>
                  <a:lnTo>
                    <a:pt x="119899" y="76408"/>
                  </a:lnTo>
                  <a:cubicBezTo>
                    <a:pt x="119899" y="76537"/>
                    <a:pt x="119995" y="76633"/>
                    <a:pt x="120092" y="76633"/>
                  </a:cubicBezTo>
                  <a:cubicBezTo>
                    <a:pt x="120220" y="76633"/>
                    <a:pt x="120317" y="76537"/>
                    <a:pt x="120317" y="76408"/>
                  </a:cubicBezTo>
                  <a:lnTo>
                    <a:pt x="120317" y="75155"/>
                  </a:lnTo>
                  <a:cubicBezTo>
                    <a:pt x="120317" y="75026"/>
                    <a:pt x="120220" y="74930"/>
                    <a:pt x="120092" y="7493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3820;p64">
              <a:extLst>
                <a:ext uri="{FF2B5EF4-FFF2-40B4-BE49-F238E27FC236}">
                  <a16:creationId xmlns:a16="http://schemas.microsoft.com/office/drawing/2014/main" id="{2ED85B20-37E4-C30E-71D0-D7409C321CEC}"/>
                </a:ext>
              </a:extLst>
            </p:cNvPr>
            <p:cNvSpPr/>
            <p:nvPr/>
          </p:nvSpPr>
          <p:spPr>
            <a:xfrm>
              <a:off x="4008475" y="962975"/>
              <a:ext cx="286100" cy="383350"/>
            </a:xfrm>
            <a:custGeom>
              <a:avLst/>
              <a:gdLst/>
              <a:ahLst/>
              <a:cxnLst/>
              <a:rect l="l" t="t" r="r" b="b"/>
              <a:pathLst>
                <a:path w="11444" h="15334" extrusionOk="0">
                  <a:moveTo>
                    <a:pt x="0" y="0"/>
                  </a:moveTo>
                  <a:lnTo>
                    <a:pt x="7683" y="15333"/>
                  </a:lnTo>
                  <a:lnTo>
                    <a:pt x="114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3821;p64">
              <a:extLst>
                <a:ext uri="{FF2B5EF4-FFF2-40B4-BE49-F238E27FC236}">
                  <a16:creationId xmlns:a16="http://schemas.microsoft.com/office/drawing/2014/main" id="{E447B6E7-8211-EDBF-67AF-EBA2ECD018D6}"/>
                </a:ext>
              </a:extLst>
            </p:cNvPr>
            <p:cNvSpPr/>
            <p:nvPr/>
          </p:nvSpPr>
          <p:spPr>
            <a:xfrm>
              <a:off x="4002850" y="957350"/>
              <a:ext cx="297350" cy="394000"/>
            </a:xfrm>
            <a:custGeom>
              <a:avLst/>
              <a:gdLst/>
              <a:ahLst/>
              <a:cxnLst/>
              <a:rect l="l" t="t" r="r" b="b"/>
              <a:pathLst>
                <a:path w="11894" h="15760" extrusionOk="0">
                  <a:moveTo>
                    <a:pt x="11379" y="450"/>
                  </a:moveTo>
                  <a:lnTo>
                    <a:pt x="7815" y="14954"/>
                  </a:lnTo>
                  <a:lnTo>
                    <a:pt x="579" y="450"/>
                  </a:lnTo>
                  <a:close/>
                  <a:moveTo>
                    <a:pt x="225" y="0"/>
                  </a:moveTo>
                  <a:cubicBezTo>
                    <a:pt x="161" y="0"/>
                    <a:pt x="97" y="32"/>
                    <a:pt x="64" y="97"/>
                  </a:cubicBezTo>
                  <a:cubicBezTo>
                    <a:pt x="0" y="161"/>
                    <a:pt x="0" y="257"/>
                    <a:pt x="32" y="322"/>
                  </a:cubicBezTo>
                  <a:lnTo>
                    <a:pt x="7715" y="15655"/>
                  </a:lnTo>
                  <a:cubicBezTo>
                    <a:pt x="7741" y="15707"/>
                    <a:pt x="7810" y="15760"/>
                    <a:pt x="7870" y="15760"/>
                  </a:cubicBezTo>
                  <a:cubicBezTo>
                    <a:pt x="7883" y="15760"/>
                    <a:pt x="7896" y="15757"/>
                    <a:pt x="7908" y="15751"/>
                  </a:cubicBezTo>
                  <a:cubicBezTo>
                    <a:pt x="8004" y="15751"/>
                    <a:pt x="8068" y="15687"/>
                    <a:pt x="8101" y="15590"/>
                  </a:cubicBezTo>
                  <a:lnTo>
                    <a:pt x="11861" y="257"/>
                  </a:lnTo>
                  <a:cubicBezTo>
                    <a:pt x="11894" y="225"/>
                    <a:pt x="11861" y="129"/>
                    <a:pt x="11829" y="97"/>
                  </a:cubicBezTo>
                  <a:cubicBezTo>
                    <a:pt x="11797" y="32"/>
                    <a:pt x="11733" y="0"/>
                    <a:pt x="116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3822;p64">
              <a:extLst>
                <a:ext uri="{FF2B5EF4-FFF2-40B4-BE49-F238E27FC236}">
                  <a16:creationId xmlns:a16="http://schemas.microsoft.com/office/drawing/2014/main" id="{7C575932-FF9D-8A82-56F8-DF54C92313A9}"/>
                </a:ext>
              </a:extLst>
            </p:cNvPr>
            <p:cNvSpPr/>
            <p:nvPr/>
          </p:nvSpPr>
          <p:spPr>
            <a:xfrm>
              <a:off x="4039000" y="977425"/>
              <a:ext cx="182450" cy="368900"/>
            </a:xfrm>
            <a:custGeom>
              <a:avLst/>
              <a:gdLst/>
              <a:ahLst/>
              <a:cxnLst/>
              <a:rect l="l" t="t" r="r" b="b"/>
              <a:pathLst>
                <a:path w="7298" h="14756" extrusionOk="0">
                  <a:moveTo>
                    <a:pt x="1" y="1"/>
                  </a:moveTo>
                  <a:lnTo>
                    <a:pt x="6462" y="14755"/>
                  </a:lnTo>
                  <a:lnTo>
                    <a:pt x="729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3823;p64">
              <a:extLst>
                <a:ext uri="{FF2B5EF4-FFF2-40B4-BE49-F238E27FC236}">
                  <a16:creationId xmlns:a16="http://schemas.microsoft.com/office/drawing/2014/main" id="{6A2798B0-47D5-8D38-B574-53EB99910DA5}"/>
                </a:ext>
              </a:extLst>
            </p:cNvPr>
            <p:cNvSpPr/>
            <p:nvPr/>
          </p:nvSpPr>
          <p:spPr>
            <a:xfrm>
              <a:off x="4033375" y="971800"/>
              <a:ext cx="192900" cy="379550"/>
            </a:xfrm>
            <a:custGeom>
              <a:avLst/>
              <a:gdLst/>
              <a:ahLst/>
              <a:cxnLst/>
              <a:rect l="l" t="t" r="r" b="b"/>
              <a:pathLst>
                <a:path w="7716" h="15182" extrusionOk="0">
                  <a:moveTo>
                    <a:pt x="7297" y="451"/>
                  </a:moveTo>
                  <a:lnTo>
                    <a:pt x="6513" y="14049"/>
                  </a:lnTo>
                  <a:lnTo>
                    <a:pt x="547" y="451"/>
                  </a:lnTo>
                  <a:close/>
                  <a:moveTo>
                    <a:pt x="226" y="1"/>
                  </a:moveTo>
                  <a:cubicBezTo>
                    <a:pt x="161" y="1"/>
                    <a:pt x="97" y="65"/>
                    <a:pt x="65" y="97"/>
                  </a:cubicBezTo>
                  <a:cubicBezTo>
                    <a:pt x="33" y="162"/>
                    <a:pt x="1" y="258"/>
                    <a:pt x="33" y="322"/>
                  </a:cubicBezTo>
                  <a:lnTo>
                    <a:pt x="6494" y="15045"/>
                  </a:lnTo>
                  <a:cubicBezTo>
                    <a:pt x="6520" y="15124"/>
                    <a:pt x="6590" y="15181"/>
                    <a:pt x="6668" y="15181"/>
                  </a:cubicBezTo>
                  <a:cubicBezTo>
                    <a:pt x="6685" y="15181"/>
                    <a:pt x="6702" y="15179"/>
                    <a:pt x="6719" y="15173"/>
                  </a:cubicBezTo>
                  <a:cubicBezTo>
                    <a:pt x="6815" y="15173"/>
                    <a:pt x="6880" y="15077"/>
                    <a:pt x="6880" y="14980"/>
                  </a:cubicBezTo>
                  <a:lnTo>
                    <a:pt x="7715" y="226"/>
                  </a:lnTo>
                  <a:cubicBezTo>
                    <a:pt x="7715" y="194"/>
                    <a:pt x="7715" y="130"/>
                    <a:pt x="7651" y="65"/>
                  </a:cubicBezTo>
                  <a:cubicBezTo>
                    <a:pt x="7619" y="33"/>
                    <a:pt x="7555" y="1"/>
                    <a:pt x="75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3824;p64">
              <a:extLst>
                <a:ext uri="{FF2B5EF4-FFF2-40B4-BE49-F238E27FC236}">
                  <a16:creationId xmlns:a16="http://schemas.microsoft.com/office/drawing/2014/main" id="{AD22C76A-7EC9-F901-CEAE-6DBAF1A966B7}"/>
                </a:ext>
              </a:extLst>
            </p:cNvPr>
            <p:cNvSpPr/>
            <p:nvPr/>
          </p:nvSpPr>
          <p:spPr>
            <a:xfrm>
              <a:off x="3998825" y="948500"/>
              <a:ext cx="201725" cy="397825"/>
            </a:xfrm>
            <a:custGeom>
              <a:avLst/>
              <a:gdLst/>
              <a:ahLst/>
              <a:cxnLst/>
              <a:rect l="l" t="t" r="r" b="b"/>
              <a:pathLst>
                <a:path w="8069" h="15913" extrusionOk="0">
                  <a:moveTo>
                    <a:pt x="0" y="1"/>
                  </a:moveTo>
                  <a:lnTo>
                    <a:pt x="8069" y="15912"/>
                  </a:lnTo>
                  <a:lnTo>
                    <a:pt x="726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3825;p64">
              <a:extLst>
                <a:ext uri="{FF2B5EF4-FFF2-40B4-BE49-F238E27FC236}">
                  <a16:creationId xmlns:a16="http://schemas.microsoft.com/office/drawing/2014/main" id="{706EFE5E-AF6E-5B41-C820-AB93F672F58E}"/>
                </a:ext>
              </a:extLst>
            </p:cNvPr>
            <p:cNvSpPr/>
            <p:nvPr/>
          </p:nvSpPr>
          <p:spPr>
            <a:xfrm>
              <a:off x="3993200" y="943675"/>
              <a:ext cx="212175" cy="407675"/>
            </a:xfrm>
            <a:custGeom>
              <a:avLst/>
              <a:gdLst/>
              <a:ahLst/>
              <a:cxnLst/>
              <a:rect l="l" t="t" r="r" b="b"/>
              <a:pathLst>
                <a:path w="8487" h="16307" extrusionOk="0">
                  <a:moveTo>
                    <a:pt x="7297" y="419"/>
                  </a:moveTo>
                  <a:lnTo>
                    <a:pt x="8022" y="15152"/>
                  </a:lnTo>
                  <a:lnTo>
                    <a:pt x="579" y="419"/>
                  </a:lnTo>
                  <a:close/>
                  <a:moveTo>
                    <a:pt x="225" y="1"/>
                  </a:moveTo>
                  <a:cubicBezTo>
                    <a:pt x="161" y="1"/>
                    <a:pt x="97" y="33"/>
                    <a:pt x="33" y="97"/>
                  </a:cubicBezTo>
                  <a:cubicBezTo>
                    <a:pt x="0" y="162"/>
                    <a:pt x="0" y="226"/>
                    <a:pt x="33" y="290"/>
                  </a:cubicBezTo>
                  <a:lnTo>
                    <a:pt x="8101" y="16202"/>
                  </a:lnTo>
                  <a:cubicBezTo>
                    <a:pt x="8127" y="16254"/>
                    <a:pt x="8196" y="16307"/>
                    <a:pt x="8273" y="16307"/>
                  </a:cubicBezTo>
                  <a:cubicBezTo>
                    <a:pt x="8290" y="16307"/>
                    <a:pt x="8308" y="16304"/>
                    <a:pt x="8326" y="16298"/>
                  </a:cubicBezTo>
                  <a:cubicBezTo>
                    <a:pt x="8422" y="16266"/>
                    <a:pt x="8487" y="16170"/>
                    <a:pt x="8487" y="16073"/>
                  </a:cubicBezTo>
                  <a:lnTo>
                    <a:pt x="7715" y="194"/>
                  </a:lnTo>
                  <a:cubicBezTo>
                    <a:pt x="7715" y="65"/>
                    <a:pt x="7619" y="1"/>
                    <a:pt x="7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3826;p64">
              <a:extLst>
                <a:ext uri="{FF2B5EF4-FFF2-40B4-BE49-F238E27FC236}">
                  <a16:creationId xmlns:a16="http://schemas.microsoft.com/office/drawing/2014/main" id="{C403DACC-C1C1-9B11-2040-E5FB8B320FCC}"/>
                </a:ext>
              </a:extLst>
            </p:cNvPr>
            <p:cNvSpPr/>
            <p:nvPr/>
          </p:nvSpPr>
          <p:spPr>
            <a:xfrm>
              <a:off x="3567275" y="876975"/>
              <a:ext cx="633275" cy="469350"/>
            </a:xfrm>
            <a:custGeom>
              <a:avLst/>
              <a:gdLst/>
              <a:ahLst/>
              <a:cxnLst/>
              <a:rect l="l" t="t" r="r" b="b"/>
              <a:pathLst>
                <a:path w="25331" h="18774" extrusionOk="0">
                  <a:moveTo>
                    <a:pt x="1" y="1"/>
                  </a:moveTo>
                  <a:lnTo>
                    <a:pt x="4630" y="18773"/>
                  </a:lnTo>
                  <a:lnTo>
                    <a:pt x="25331" y="18773"/>
                  </a:lnTo>
                  <a:lnTo>
                    <a:pt x="22052" y="2155"/>
                  </a:lnTo>
                  <a:lnTo>
                    <a:pt x="11734" y="2155"/>
                  </a:lnTo>
                  <a:lnTo>
                    <a:pt x="98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3827;p64">
              <a:extLst>
                <a:ext uri="{FF2B5EF4-FFF2-40B4-BE49-F238E27FC236}">
                  <a16:creationId xmlns:a16="http://schemas.microsoft.com/office/drawing/2014/main" id="{9930AE4C-E8FA-9584-13BC-FCB0E059176B}"/>
                </a:ext>
              </a:extLst>
            </p:cNvPr>
            <p:cNvSpPr/>
            <p:nvPr/>
          </p:nvSpPr>
          <p:spPr>
            <a:xfrm>
              <a:off x="3561650" y="872175"/>
              <a:ext cx="643725" cy="478975"/>
            </a:xfrm>
            <a:custGeom>
              <a:avLst/>
              <a:gdLst/>
              <a:ahLst/>
              <a:cxnLst/>
              <a:rect l="l" t="t" r="r" b="b"/>
              <a:pathLst>
                <a:path w="25749" h="19159" extrusionOk="0">
                  <a:moveTo>
                    <a:pt x="9998" y="418"/>
                  </a:moveTo>
                  <a:lnTo>
                    <a:pt x="11798" y="2475"/>
                  </a:lnTo>
                  <a:cubicBezTo>
                    <a:pt x="11830" y="2507"/>
                    <a:pt x="11894" y="2539"/>
                    <a:pt x="11959" y="2539"/>
                  </a:cubicBezTo>
                  <a:lnTo>
                    <a:pt x="22084" y="2539"/>
                  </a:lnTo>
                  <a:lnTo>
                    <a:pt x="25299" y="18740"/>
                  </a:lnTo>
                  <a:lnTo>
                    <a:pt x="5015" y="18740"/>
                  </a:lnTo>
                  <a:lnTo>
                    <a:pt x="483" y="418"/>
                  </a:lnTo>
                  <a:close/>
                  <a:moveTo>
                    <a:pt x="226" y="0"/>
                  </a:moveTo>
                  <a:cubicBezTo>
                    <a:pt x="162" y="0"/>
                    <a:pt x="97" y="32"/>
                    <a:pt x="33" y="64"/>
                  </a:cubicBezTo>
                  <a:cubicBezTo>
                    <a:pt x="1" y="129"/>
                    <a:pt x="1" y="193"/>
                    <a:pt x="1" y="257"/>
                  </a:cubicBezTo>
                  <a:lnTo>
                    <a:pt x="4630" y="18997"/>
                  </a:lnTo>
                  <a:cubicBezTo>
                    <a:pt x="4662" y="19094"/>
                    <a:pt x="4758" y="19158"/>
                    <a:pt x="4855" y="19158"/>
                  </a:cubicBezTo>
                  <a:lnTo>
                    <a:pt x="25556" y="19158"/>
                  </a:lnTo>
                  <a:cubicBezTo>
                    <a:pt x="25620" y="19158"/>
                    <a:pt x="25652" y="19126"/>
                    <a:pt x="25716" y="19094"/>
                  </a:cubicBezTo>
                  <a:cubicBezTo>
                    <a:pt x="25749" y="19030"/>
                    <a:pt x="25749" y="18965"/>
                    <a:pt x="25749" y="18901"/>
                  </a:cubicBezTo>
                  <a:lnTo>
                    <a:pt x="22470" y="2282"/>
                  </a:lnTo>
                  <a:cubicBezTo>
                    <a:pt x="22438" y="2186"/>
                    <a:pt x="22373" y="2122"/>
                    <a:pt x="22277" y="2122"/>
                  </a:cubicBezTo>
                  <a:lnTo>
                    <a:pt x="12063" y="2122"/>
                  </a:lnTo>
                  <a:lnTo>
                    <a:pt x="10255" y="64"/>
                  </a:lnTo>
                  <a:cubicBezTo>
                    <a:pt x="10191" y="32"/>
                    <a:pt x="10159" y="0"/>
                    <a:pt x="100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3828;p64">
              <a:extLst>
                <a:ext uri="{FF2B5EF4-FFF2-40B4-BE49-F238E27FC236}">
                  <a16:creationId xmlns:a16="http://schemas.microsoft.com/office/drawing/2014/main" id="{2A01E678-CA9E-5932-6A34-B700907963BB}"/>
                </a:ext>
              </a:extLst>
            </p:cNvPr>
            <p:cNvSpPr/>
            <p:nvPr/>
          </p:nvSpPr>
          <p:spPr>
            <a:xfrm>
              <a:off x="4486625" y="1409775"/>
              <a:ext cx="694325" cy="411475"/>
            </a:xfrm>
            <a:custGeom>
              <a:avLst/>
              <a:gdLst/>
              <a:ahLst/>
              <a:cxnLst/>
              <a:rect l="l" t="t" r="r" b="b"/>
              <a:pathLst>
                <a:path w="27773" h="16459" extrusionOk="0">
                  <a:moveTo>
                    <a:pt x="1961" y="1"/>
                  </a:moveTo>
                  <a:cubicBezTo>
                    <a:pt x="868" y="1"/>
                    <a:pt x="0" y="901"/>
                    <a:pt x="0" y="1994"/>
                  </a:cubicBezTo>
                  <a:lnTo>
                    <a:pt x="0" y="14498"/>
                  </a:lnTo>
                  <a:cubicBezTo>
                    <a:pt x="0" y="15591"/>
                    <a:pt x="868" y="16459"/>
                    <a:pt x="1961" y="16459"/>
                  </a:cubicBezTo>
                  <a:lnTo>
                    <a:pt x="25812" y="16459"/>
                  </a:lnTo>
                  <a:cubicBezTo>
                    <a:pt x="26873" y="16459"/>
                    <a:pt x="27773" y="15591"/>
                    <a:pt x="27773" y="14498"/>
                  </a:cubicBezTo>
                  <a:lnTo>
                    <a:pt x="27773" y="1994"/>
                  </a:lnTo>
                  <a:cubicBezTo>
                    <a:pt x="27773" y="901"/>
                    <a:pt x="26873" y="1"/>
                    <a:pt x="258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3829;p64">
              <a:extLst>
                <a:ext uri="{FF2B5EF4-FFF2-40B4-BE49-F238E27FC236}">
                  <a16:creationId xmlns:a16="http://schemas.microsoft.com/office/drawing/2014/main" id="{40A18837-BC78-A289-8EF9-512A2B5F90B5}"/>
                </a:ext>
              </a:extLst>
            </p:cNvPr>
            <p:cNvSpPr/>
            <p:nvPr/>
          </p:nvSpPr>
          <p:spPr>
            <a:xfrm>
              <a:off x="4481000" y="1404950"/>
              <a:ext cx="704775" cy="421125"/>
            </a:xfrm>
            <a:custGeom>
              <a:avLst/>
              <a:gdLst/>
              <a:ahLst/>
              <a:cxnLst/>
              <a:rect l="l" t="t" r="r" b="b"/>
              <a:pathLst>
                <a:path w="28191" h="16845" extrusionOk="0">
                  <a:moveTo>
                    <a:pt x="26037" y="419"/>
                  </a:moveTo>
                  <a:cubicBezTo>
                    <a:pt x="27001" y="419"/>
                    <a:pt x="27773" y="1190"/>
                    <a:pt x="27773" y="2187"/>
                  </a:cubicBezTo>
                  <a:lnTo>
                    <a:pt x="27773" y="14691"/>
                  </a:lnTo>
                  <a:cubicBezTo>
                    <a:pt x="27773" y="15655"/>
                    <a:pt x="27001" y="16427"/>
                    <a:pt x="26037" y="16427"/>
                  </a:cubicBezTo>
                  <a:lnTo>
                    <a:pt x="2186" y="16427"/>
                  </a:lnTo>
                  <a:cubicBezTo>
                    <a:pt x="1222" y="16427"/>
                    <a:pt x="418" y="15655"/>
                    <a:pt x="418" y="14691"/>
                  </a:cubicBezTo>
                  <a:lnTo>
                    <a:pt x="418" y="2187"/>
                  </a:lnTo>
                  <a:cubicBezTo>
                    <a:pt x="418" y="1190"/>
                    <a:pt x="1222" y="419"/>
                    <a:pt x="2186" y="419"/>
                  </a:cubicBezTo>
                  <a:close/>
                  <a:moveTo>
                    <a:pt x="2186" y="1"/>
                  </a:moveTo>
                  <a:cubicBezTo>
                    <a:pt x="964" y="1"/>
                    <a:pt x="0" y="965"/>
                    <a:pt x="0" y="2187"/>
                  </a:cubicBezTo>
                  <a:lnTo>
                    <a:pt x="0" y="14691"/>
                  </a:lnTo>
                  <a:cubicBezTo>
                    <a:pt x="0" y="15880"/>
                    <a:pt x="964" y="16845"/>
                    <a:pt x="2186" y="16845"/>
                  </a:cubicBezTo>
                  <a:lnTo>
                    <a:pt x="26037" y="16845"/>
                  </a:lnTo>
                  <a:cubicBezTo>
                    <a:pt x="27226" y="16845"/>
                    <a:pt x="28191" y="15880"/>
                    <a:pt x="28191" y="14691"/>
                  </a:cubicBezTo>
                  <a:lnTo>
                    <a:pt x="28191" y="2187"/>
                  </a:lnTo>
                  <a:cubicBezTo>
                    <a:pt x="28191" y="965"/>
                    <a:pt x="27226" y="1"/>
                    <a:pt x="260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3830;p64">
              <a:extLst>
                <a:ext uri="{FF2B5EF4-FFF2-40B4-BE49-F238E27FC236}">
                  <a16:creationId xmlns:a16="http://schemas.microsoft.com/office/drawing/2014/main" id="{631BF983-E0EA-0D9F-C946-A635488CD1FB}"/>
                </a:ext>
              </a:extLst>
            </p:cNvPr>
            <p:cNvSpPr/>
            <p:nvPr/>
          </p:nvSpPr>
          <p:spPr>
            <a:xfrm>
              <a:off x="4486625" y="1487725"/>
              <a:ext cx="694325" cy="149500"/>
            </a:xfrm>
            <a:custGeom>
              <a:avLst/>
              <a:gdLst/>
              <a:ahLst/>
              <a:cxnLst/>
              <a:rect l="l" t="t" r="r" b="b"/>
              <a:pathLst>
                <a:path w="27773" h="5980" extrusionOk="0">
                  <a:moveTo>
                    <a:pt x="0" y="1"/>
                  </a:moveTo>
                  <a:lnTo>
                    <a:pt x="0" y="5980"/>
                  </a:lnTo>
                  <a:lnTo>
                    <a:pt x="27773" y="5980"/>
                  </a:lnTo>
                  <a:lnTo>
                    <a:pt x="2777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3831;p64">
              <a:extLst>
                <a:ext uri="{FF2B5EF4-FFF2-40B4-BE49-F238E27FC236}">
                  <a16:creationId xmlns:a16="http://schemas.microsoft.com/office/drawing/2014/main" id="{22A17E2B-127F-C517-EE24-203F2AF89B13}"/>
                </a:ext>
              </a:extLst>
            </p:cNvPr>
            <p:cNvSpPr/>
            <p:nvPr/>
          </p:nvSpPr>
          <p:spPr>
            <a:xfrm>
              <a:off x="4481000" y="1482900"/>
              <a:ext cx="704775" cy="159150"/>
            </a:xfrm>
            <a:custGeom>
              <a:avLst/>
              <a:gdLst/>
              <a:ahLst/>
              <a:cxnLst/>
              <a:rect l="l" t="t" r="r" b="b"/>
              <a:pathLst>
                <a:path w="28191" h="6366" extrusionOk="0">
                  <a:moveTo>
                    <a:pt x="27773" y="419"/>
                  </a:moveTo>
                  <a:lnTo>
                    <a:pt x="27773" y="5948"/>
                  </a:lnTo>
                  <a:lnTo>
                    <a:pt x="418" y="5948"/>
                  </a:lnTo>
                  <a:lnTo>
                    <a:pt x="418" y="419"/>
                  </a:lnTo>
                  <a:close/>
                  <a:moveTo>
                    <a:pt x="225" y="1"/>
                  </a:moveTo>
                  <a:cubicBezTo>
                    <a:pt x="161" y="1"/>
                    <a:pt x="96" y="33"/>
                    <a:pt x="64" y="65"/>
                  </a:cubicBezTo>
                  <a:cubicBezTo>
                    <a:pt x="32" y="97"/>
                    <a:pt x="0" y="162"/>
                    <a:pt x="0" y="194"/>
                  </a:cubicBezTo>
                  <a:lnTo>
                    <a:pt x="0" y="6173"/>
                  </a:lnTo>
                  <a:cubicBezTo>
                    <a:pt x="0" y="6205"/>
                    <a:pt x="32" y="6269"/>
                    <a:pt x="64" y="6301"/>
                  </a:cubicBezTo>
                  <a:cubicBezTo>
                    <a:pt x="96" y="6365"/>
                    <a:pt x="161" y="6365"/>
                    <a:pt x="225" y="6365"/>
                  </a:cubicBezTo>
                  <a:lnTo>
                    <a:pt x="27998" y="6365"/>
                  </a:lnTo>
                  <a:cubicBezTo>
                    <a:pt x="28030" y="6365"/>
                    <a:pt x="28094" y="6365"/>
                    <a:pt x="28126" y="6301"/>
                  </a:cubicBezTo>
                  <a:cubicBezTo>
                    <a:pt x="28191" y="6269"/>
                    <a:pt x="28191" y="6205"/>
                    <a:pt x="28191" y="6173"/>
                  </a:cubicBezTo>
                  <a:lnTo>
                    <a:pt x="28191" y="194"/>
                  </a:lnTo>
                  <a:cubicBezTo>
                    <a:pt x="28191" y="162"/>
                    <a:pt x="28191" y="97"/>
                    <a:pt x="28126" y="65"/>
                  </a:cubicBezTo>
                  <a:cubicBezTo>
                    <a:pt x="28094" y="33"/>
                    <a:pt x="28030" y="1"/>
                    <a:pt x="279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3832;p64">
              <a:extLst>
                <a:ext uri="{FF2B5EF4-FFF2-40B4-BE49-F238E27FC236}">
                  <a16:creationId xmlns:a16="http://schemas.microsoft.com/office/drawing/2014/main" id="{6C9C8D20-46C1-1412-E723-01E488E0B234}"/>
                </a:ext>
              </a:extLst>
            </p:cNvPr>
            <p:cNvSpPr/>
            <p:nvPr/>
          </p:nvSpPr>
          <p:spPr>
            <a:xfrm>
              <a:off x="4976025" y="1726400"/>
              <a:ext cx="57875" cy="57900"/>
            </a:xfrm>
            <a:custGeom>
              <a:avLst/>
              <a:gdLst/>
              <a:ahLst/>
              <a:cxnLst/>
              <a:rect l="l" t="t" r="r" b="b"/>
              <a:pathLst>
                <a:path w="2315" h="2316" extrusionOk="0">
                  <a:moveTo>
                    <a:pt x="1157" y="1"/>
                  </a:moveTo>
                  <a:cubicBezTo>
                    <a:pt x="514" y="1"/>
                    <a:pt x="0" y="515"/>
                    <a:pt x="0" y="1158"/>
                  </a:cubicBezTo>
                  <a:cubicBezTo>
                    <a:pt x="0" y="1801"/>
                    <a:pt x="514" y="2315"/>
                    <a:pt x="1157" y="2315"/>
                  </a:cubicBezTo>
                  <a:cubicBezTo>
                    <a:pt x="1800" y="2315"/>
                    <a:pt x="2314" y="1801"/>
                    <a:pt x="2314" y="1158"/>
                  </a:cubicBezTo>
                  <a:cubicBezTo>
                    <a:pt x="2314" y="515"/>
                    <a:pt x="1800" y="1"/>
                    <a:pt x="11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3833;p64">
              <a:extLst>
                <a:ext uri="{FF2B5EF4-FFF2-40B4-BE49-F238E27FC236}">
                  <a16:creationId xmlns:a16="http://schemas.microsoft.com/office/drawing/2014/main" id="{4FB2A163-21CC-DE73-9782-21ED0177E1FA}"/>
                </a:ext>
              </a:extLst>
            </p:cNvPr>
            <p:cNvSpPr/>
            <p:nvPr/>
          </p:nvSpPr>
          <p:spPr>
            <a:xfrm>
              <a:off x="4970375" y="1720775"/>
              <a:ext cx="69150" cy="69150"/>
            </a:xfrm>
            <a:custGeom>
              <a:avLst/>
              <a:gdLst/>
              <a:ahLst/>
              <a:cxnLst/>
              <a:rect l="l" t="t" r="r" b="b"/>
              <a:pathLst>
                <a:path w="2766" h="2766" extrusionOk="0">
                  <a:moveTo>
                    <a:pt x="1383" y="451"/>
                  </a:moveTo>
                  <a:cubicBezTo>
                    <a:pt x="1898" y="451"/>
                    <a:pt x="2348" y="869"/>
                    <a:pt x="2348" y="1383"/>
                  </a:cubicBezTo>
                  <a:cubicBezTo>
                    <a:pt x="2348" y="1929"/>
                    <a:pt x="1898" y="2347"/>
                    <a:pt x="1383" y="2347"/>
                  </a:cubicBezTo>
                  <a:cubicBezTo>
                    <a:pt x="869" y="2347"/>
                    <a:pt x="451" y="1929"/>
                    <a:pt x="451" y="1383"/>
                  </a:cubicBezTo>
                  <a:cubicBezTo>
                    <a:pt x="451" y="869"/>
                    <a:pt x="869" y="451"/>
                    <a:pt x="1383" y="451"/>
                  </a:cubicBezTo>
                  <a:close/>
                  <a:moveTo>
                    <a:pt x="1383" y="1"/>
                  </a:moveTo>
                  <a:cubicBezTo>
                    <a:pt x="644" y="1"/>
                    <a:pt x="1" y="643"/>
                    <a:pt x="1" y="1383"/>
                  </a:cubicBezTo>
                  <a:cubicBezTo>
                    <a:pt x="1" y="2154"/>
                    <a:pt x="644" y="2765"/>
                    <a:pt x="1383" y="2765"/>
                  </a:cubicBezTo>
                  <a:cubicBezTo>
                    <a:pt x="2155" y="2765"/>
                    <a:pt x="2765" y="2154"/>
                    <a:pt x="2765" y="1383"/>
                  </a:cubicBezTo>
                  <a:cubicBezTo>
                    <a:pt x="2765" y="643"/>
                    <a:pt x="2155" y="1"/>
                    <a:pt x="13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3834;p64">
              <a:extLst>
                <a:ext uri="{FF2B5EF4-FFF2-40B4-BE49-F238E27FC236}">
                  <a16:creationId xmlns:a16="http://schemas.microsoft.com/office/drawing/2014/main" id="{8BC9F042-58F5-F44F-E0A9-C2A73CAD2002}"/>
                </a:ext>
              </a:extLst>
            </p:cNvPr>
            <p:cNvSpPr/>
            <p:nvPr/>
          </p:nvSpPr>
          <p:spPr>
            <a:xfrm>
              <a:off x="5056375" y="1726400"/>
              <a:ext cx="58675" cy="57900"/>
            </a:xfrm>
            <a:custGeom>
              <a:avLst/>
              <a:gdLst/>
              <a:ahLst/>
              <a:cxnLst/>
              <a:rect l="l" t="t" r="r" b="b"/>
              <a:pathLst>
                <a:path w="2347" h="2316" extrusionOk="0">
                  <a:moveTo>
                    <a:pt x="1190" y="1"/>
                  </a:moveTo>
                  <a:cubicBezTo>
                    <a:pt x="547" y="1"/>
                    <a:pt x="0" y="515"/>
                    <a:pt x="0" y="1158"/>
                  </a:cubicBezTo>
                  <a:cubicBezTo>
                    <a:pt x="0" y="1801"/>
                    <a:pt x="547" y="2315"/>
                    <a:pt x="1190" y="2315"/>
                  </a:cubicBezTo>
                  <a:cubicBezTo>
                    <a:pt x="1801" y="2315"/>
                    <a:pt x="2347" y="1801"/>
                    <a:pt x="2347" y="1158"/>
                  </a:cubicBezTo>
                  <a:cubicBezTo>
                    <a:pt x="2347" y="515"/>
                    <a:pt x="1801" y="1"/>
                    <a:pt x="11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3835;p64">
              <a:extLst>
                <a:ext uri="{FF2B5EF4-FFF2-40B4-BE49-F238E27FC236}">
                  <a16:creationId xmlns:a16="http://schemas.microsoft.com/office/drawing/2014/main" id="{DDC2E212-75C5-128F-8547-E98B8D7EA17D}"/>
                </a:ext>
              </a:extLst>
            </p:cNvPr>
            <p:cNvSpPr/>
            <p:nvPr/>
          </p:nvSpPr>
          <p:spPr>
            <a:xfrm>
              <a:off x="5051550" y="1720775"/>
              <a:ext cx="68325" cy="69150"/>
            </a:xfrm>
            <a:custGeom>
              <a:avLst/>
              <a:gdLst/>
              <a:ahLst/>
              <a:cxnLst/>
              <a:rect l="l" t="t" r="r" b="b"/>
              <a:pathLst>
                <a:path w="2733" h="2766" extrusionOk="0">
                  <a:moveTo>
                    <a:pt x="1383" y="451"/>
                  </a:moveTo>
                  <a:cubicBezTo>
                    <a:pt x="1897" y="451"/>
                    <a:pt x="2315" y="869"/>
                    <a:pt x="2315" y="1383"/>
                  </a:cubicBezTo>
                  <a:cubicBezTo>
                    <a:pt x="2315" y="1929"/>
                    <a:pt x="1897" y="2347"/>
                    <a:pt x="1383" y="2347"/>
                  </a:cubicBezTo>
                  <a:cubicBezTo>
                    <a:pt x="836" y="2347"/>
                    <a:pt x="418" y="1929"/>
                    <a:pt x="418" y="1383"/>
                  </a:cubicBezTo>
                  <a:cubicBezTo>
                    <a:pt x="418" y="869"/>
                    <a:pt x="836" y="451"/>
                    <a:pt x="1383" y="451"/>
                  </a:cubicBezTo>
                  <a:close/>
                  <a:moveTo>
                    <a:pt x="1383" y="1"/>
                  </a:moveTo>
                  <a:cubicBezTo>
                    <a:pt x="611" y="1"/>
                    <a:pt x="1" y="643"/>
                    <a:pt x="1" y="1383"/>
                  </a:cubicBezTo>
                  <a:cubicBezTo>
                    <a:pt x="1" y="2154"/>
                    <a:pt x="611" y="2765"/>
                    <a:pt x="1383" y="2765"/>
                  </a:cubicBezTo>
                  <a:cubicBezTo>
                    <a:pt x="2122" y="2765"/>
                    <a:pt x="2733" y="2154"/>
                    <a:pt x="2733" y="1383"/>
                  </a:cubicBezTo>
                  <a:cubicBezTo>
                    <a:pt x="2733" y="643"/>
                    <a:pt x="2122" y="1"/>
                    <a:pt x="13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3836;p64">
              <a:extLst>
                <a:ext uri="{FF2B5EF4-FFF2-40B4-BE49-F238E27FC236}">
                  <a16:creationId xmlns:a16="http://schemas.microsoft.com/office/drawing/2014/main" id="{3350E13F-5F8E-7D68-AFE3-4A3C670F99CC}"/>
                </a:ext>
              </a:extLst>
            </p:cNvPr>
            <p:cNvSpPr/>
            <p:nvPr/>
          </p:nvSpPr>
          <p:spPr>
            <a:xfrm>
              <a:off x="2203550" y="1434700"/>
              <a:ext cx="830975" cy="432350"/>
            </a:xfrm>
            <a:custGeom>
              <a:avLst/>
              <a:gdLst/>
              <a:ahLst/>
              <a:cxnLst/>
              <a:rect l="l" t="t" r="r" b="b"/>
              <a:pathLst>
                <a:path w="33239" h="17294" extrusionOk="0">
                  <a:moveTo>
                    <a:pt x="1" y="0"/>
                  </a:moveTo>
                  <a:lnTo>
                    <a:pt x="1" y="17294"/>
                  </a:lnTo>
                  <a:lnTo>
                    <a:pt x="33238" y="17294"/>
                  </a:lnTo>
                  <a:lnTo>
                    <a:pt x="332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3837;p64">
              <a:extLst>
                <a:ext uri="{FF2B5EF4-FFF2-40B4-BE49-F238E27FC236}">
                  <a16:creationId xmlns:a16="http://schemas.microsoft.com/office/drawing/2014/main" id="{40E0BA06-3BC2-73E0-47D9-2C84E1AE9B75}"/>
                </a:ext>
              </a:extLst>
            </p:cNvPr>
            <p:cNvSpPr/>
            <p:nvPr/>
          </p:nvSpPr>
          <p:spPr>
            <a:xfrm>
              <a:off x="2198750" y="1429075"/>
              <a:ext cx="841400" cy="443600"/>
            </a:xfrm>
            <a:custGeom>
              <a:avLst/>
              <a:gdLst/>
              <a:ahLst/>
              <a:cxnLst/>
              <a:rect l="l" t="t" r="r" b="b"/>
              <a:pathLst>
                <a:path w="33656" h="17744" extrusionOk="0">
                  <a:moveTo>
                    <a:pt x="33205" y="418"/>
                  </a:moveTo>
                  <a:lnTo>
                    <a:pt x="33205" y="17326"/>
                  </a:lnTo>
                  <a:lnTo>
                    <a:pt x="418" y="17326"/>
                  </a:lnTo>
                  <a:lnTo>
                    <a:pt x="418" y="418"/>
                  </a:lnTo>
                  <a:close/>
                  <a:moveTo>
                    <a:pt x="193" y="0"/>
                  </a:moveTo>
                  <a:cubicBezTo>
                    <a:pt x="161" y="0"/>
                    <a:pt x="96" y="32"/>
                    <a:pt x="64" y="64"/>
                  </a:cubicBezTo>
                  <a:cubicBezTo>
                    <a:pt x="0" y="97"/>
                    <a:pt x="0" y="161"/>
                    <a:pt x="0" y="225"/>
                  </a:cubicBezTo>
                  <a:lnTo>
                    <a:pt x="0" y="17519"/>
                  </a:lnTo>
                  <a:cubicBezTo>
                    <a:pt x="0" y="17583"/>
                    <a:pt x="0" y="17647"/>
                    <a:pt x="64" y="17680"/>
                  </a:cubicBezTo>
                  <a:cubicBezTo>
                    <a:pt x="96" y="17712"/>
                    <a:pt x="161" y="17744"/>
                    <a:pt x="193" y="17744"/>
                  </a:cubicBezTo>
                  <a:lnTo>
                    <a:pt x="33430" y="17744"/>
                  </a:lnTo>
                  <a:cubicBezTo>
                    <a:pt x="33494" y="17744"/>
                    <a:pt x="33527" y="17712"/>
                    <a:pt x="33591" y="17680"/>
                  </a:cubicBezTo>
                  <a:cubicBezTo>
                    <a:pt x="33623" y="17647"/>
                    <a:pt x="33655" y="17583"/>
                    <a:pt x="33655" y="17519"/>
                  </a:cubicBezTo>
                  <a:lnTo>
                    <a:pt x="33655" y="225"/>
                  </a:lnTo>
                  <a:cubicBezTo>
                    <a:pt x="33655" y="161"/>
                    <a:pt x="33623" y="97"/>
                    <a:pt x="33591" y="64"/>
                  </a:cubicBezTo>
                  <a:cubicBezTo>
                    <a:pt x="33527" y="32"/>
                    <a:pt x="33494" y="0"/>
                    <a:pt x="334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3838;p64">
              <a:extLst>
                <a:ext uri="{FF2B5EF4-FFF2-40B4-BE49-F238E27FC236}">
                  <a16:creationId xmlns:a16="http://schemas.microsoft.com/office/drawing/2014/main" id="{891A895F-138F-6AFE-14A1-80CDD798230C}"/>
                </a:ext>
              </a:extLst>
            </p:cNvPr>
            <p:cNvSpPr/>
            <p:nvPr/>
          </p:nvSpPr>
          <p:spPr>
            <a:xfrm>
              <a:off x="2203550" y="1434700"/>
              <a:ext cx="830975" cy="76350"/>
            </a:xfrm>
            <a:custGeom>
              <a:avLst/>
              <a:gdLst/>
              <a:ahLst/>
              <a:cxnLst/>
              <a:rect l="l" t="t" r="r" b="b"/>
              <a:pathLst>
                <a:path w="33239" h="3054" extrusionOk="0">
                  <a:moveTo>
                    <a:pt x="1" y="0"/>
                  </a:moveTo>
                  <a:lnTo>
                    <a:pt x="1" y="3054"/>
                  </a:lnTo>
                  <a:lnTo>
                    <a:pt x="33238" y="3054"/>
                  </a:lnTo>
                  <a:lnTo>
                    <a:pt x="3323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3839;p64">
              <a:extLst>
                <a:ext uri="{FF2B5EF4-FFF2-40B4-BE49-F238E27FC236}">
                  <a16:creationId xmlns:a16="http://schemas.microsoft.com/office/drawing/2014/main" id="{76A3AB2C-D8AA-B01A-0D77-F61AEB0C61B2}"/>
                </a:ext>
              </a:extLst>
            </p:cNvPr>
            <p:cNvSpPr/>
            <p:nvPr/>
          </p:nvSpPr>
          <p:spPr>
            <a:xfrm>
              <a:off x="2198750" y="1429075"/>
              <a:ext cx="841400" cy="87600"/>
            </a:xfrm>
            <a:custGeom>
              <a:avLst/>
              <a:gdLst/>
              <a:ahLst/>
              <a:cxnLst/>
              <a:rect l="l" t="t" r="r" b="b"/>
              <a:pathLst>
                <a:path w="33656" h="3504" extrusionOk="0">
                  <a:moveTo>
                    <a:pt x="33205" y="418"/>
                  </a:moveTo>
                  <a:lnTo>
                    <a:pt x="33205" y="3054"/>
                  </a:lnTo>
                  <a:lnTo>
                    <a:pt x="418" y="3054"/>
                  </a:lnTo>
                  <a:lnTo>
                    <a:pt x="418" y="418"/>
                  </a:lnTo>
                  <a:close/>
                  <a:moveTo>
                    <a:pt x="193" y="0"/>
                  </a:moveTo>
                  <a:cubicBezTo>
                    <a:pt x="161" y="0"/>
                    <a:pt x="96" y="32"/>
                    <a:pt x="64" y="64"/>
                  </a:cubicBezTo>
                  <a:cubicBezTo>
                    <a:pt x="0" y="97"/>
                    <a:pt x="0" y="161"/>
                    <a:pt x="0" y="225"/>
                  </a:cubicBezTo>
                  <a:lnTo>
                    <a:pt x="0" y="3279"/>
                  </a:lnTo>
                  <a:cubicBezTo>
                    <a:pt x="0" y="3343"/>
                    <a:pt x="0" y="3407"/>
                    <a:pt x="64" y="3440"/>
                  </a:cubicBezTo>
                  <a:cubicBezTo>
                    <a:pt x="96" y="3472"/>
                    <a:pt x="161" y="3504"/>
                    <a:pt x="193" y="3504"/>
                  </a:cubicBezTo>
                  <a:lnTo>
                    <a:pt x="33430" y="3504"/>
                  </a:lnTo>
                  <a:cubicBezTo>
                    <a:pt x="33494" y="3504"/>
                    <a:pt x="33527" y="3472"/>
                    <a:pt x="33591" y="3440"/>
                  </a:cubicBezTo>
                  <a:cubicBezTo>
                    <a:pt x="33623" y="3407"/>
                    <a:pt x="33655" y="3343"/>
                    <a:pt x="33655" y="3279"/>
                  </a:cubicBezTo>
                  <a:lnTo>
                    <a:pt x="33655" y="225"/>
                  </a:lnTo>
                  <a:cubicBezTo>
                    <a:pt x="33655" y="161"/>
                    <a:pt x="33623" y="97"/>
                    <a:pt x="33591" y="64"/>
                  </a:cubicBezTo>
                  <a:cubicBezTo>
                    <a:pt x="33527" y="32"/>
                    <a:pt x="33494" y="0"/>
                    <a:pt x="334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3840;p64">
              <a:extLst>
                <a:ext uri="{FF2B5EF4-FFF2-40B4-BE49-F238E27FC236}">
                  <a16:creationId xmlns:a16="http://schemas.microsoft.com/office/drawing/2014/main" id="{6D9B61BD-56C7-E80D-198E-3259CDC3B31A}"/>
                </a:ext>
              </a:extLst>
            </p:cNvPr>
            <p:cNvSpPr/>
            <p:nvPr/>
          </p:nvSpPr>
          <p:spPr>
            <a:xfrm>
              <a:off x="2328925" y="1603450"/>
              <a:ext cx="580225" cy="123775"/>
            </a:xfrm>
            <a:custGeom>
              <a:avLst/>
              <a:gdLst/>
              <a:ahLst/>
              <a:cxnLst/>
              <a:rect l="l" t="t" r="r" b="b"/>
              <a:pathLst>
                <a:path w="23209" h="4951" extrusionOk="0">
                  <a:moveTo>
                    <a:pt x="0" y="1"/>
                  </a:moveTo>
                  <a:lnTo>
                    <a:pt x="0" y="4951"/>
                  </a:lnTo>
                  <a:lnTo>
                    <a:pt x="23209" y="4951"/>
                  </a:lnTo>
                  <a:lnTo>
                    <a:pt x="2320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3841;p64">
              <a:extLst>
                <a:ext uri="{FF2B5EF4-FFF2-40B4-BE49-F238E27FC236}">
                  <a16:creationId xmlns:a16="http://schemas.microsoft.com/office/drawing/2014/main" id="{A997B897-DFAE-04EB-59E2-63FD1AF1B433}"/>
                </a:ext>
              </a:extLst>
            </p:cNvPr>
            <p:cNvSpPr/>
            <p:nvPr/>
          </p:nvSpPr>
          <p:spPr>
            <a:xfrm>
              <a:off x="2323300" y="1597825"/>
              <a:ext cx="591475" cy="135025"/>
            </a:xfrm>
            <a:custGeom>
              <a:avLst/>
              <a:gdLst/>
              <a:ahLst/>
              <a:cxnLst/>
              <a:rect l="l" t="t" r="r" b="b"/>
              <a:pathLst>
                <a:path w="23659" h="5401" extrusionOk="0">
                  <a:moveTo>
                    <a:pt x="23241" y="418"/>
                  </a:moveTo>
                  <a:lnTo>
                    <a:pt x="23241" y="4983"/>
                  </a:lnTo>
                  <a:lnTo>
                    <a:pt x="418" y="4983"/>
                  </a:lnTo>
                  <a:lnTo>
                    <a:pt x="418" y="418"/>
                  </a:lnTo>
                  <a:close/>
                  <a:moveTo>
                    <a:pt x="225" y="0"/>
                  </a:moveTo>
                  <a:cubicBezTo>
                    <a:pt x="161" y="0"/>
                    <a:pt x="97" y="33"/>
                    <a:pt x="65" y="65"/>
                  </a:cubicBezTo>
                  <a:cubicBezTo>
                    <a:pt x="33" y="97"/>
                    <a:pt x="0" y="161"/>
                    <a:pt x="0" y="226"/>
                  </a:cubicBezTo>
                  <a:lnTo>
                    <a:pt x="0" y="5176"/>
                  </a:lnTo>
                  <a:cubicBezTo>
                    <a:pt x="0" y="5240"/>
                    <a:pt x="33" y="5304"/>
                    <a:pt x="65" y="5336"/>
                  </a:cubicBezTo>
                  <a:cubicBezTo>
                    <a:pt x="97" y="5369"/>
                    <a:pt x="161" y="5401"/>
                    <a:pt x="225" y="5401"/>
                  </a:cubicBezTo>
                  <a:lnTo>
                    <a:pt x="23434" y="5401"/>
                  </a:lnTo>
                  <a:cubicBezTo>
                    <a:pt x="23498" y="5401"/>
                    <a:pt x="23562" y="5369"/>
                    <a:pt x="23594" y="5336"/>
                  </a:cubicBezTo>
                  <a:cubicBezTo>
                    <a:pt x="23627" y="5304"/>
                    <a:pt x="23659" y="5240"/>
                    <a:pt x="23659" y="5176"/>
                  </a:cubicBezTo>
                  <a:lnTo>
                    <a:pt x="23659" y="226"/>
                  </a:lnTo>
                  <a:cubicBezTo>
                    <a:pt x="23659" y="161"/>
                    <a:pt x="23627" y="97"/>
                    <a:pt x="23594" y="65"/>
                  </a:cubicBezTo>
                  <a:cubicBezTo>
                    <a:pt x="23562" y="33"/>
                    <a:pt x="23498" y="0"/>
                    <a:pt x="234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3842;p64">
              <a:extLst>
                <a:ext uri="{FF2B5EF4-FFF2-40B4-BE49-F238E27FC236}">
                  <a16:creationId xmlns:a16="http://schemas.microsoft.com/office/drawing/2014/main" id="{E837A8B9-4C04-FDF5-0E9F-0A73A83CD31A}"/>
                </a:ext>
              </a:extLst>
            </p:cNvPr>
            <p:cNvSpPr/>
            <p:nvPr/>
          </p:nvSpPr>
          <p:spPr>
            <a:xfrm>
              <a:off x="2357050" y="1644425"/>
              <a:ext cx="45825" cy="46650"/>
            </a:xfrm>
            <a:custGeom>
              <a:avLst/>
              <a:gdLst/>
              <a:ahLst/>
              <a:cxnLst/>
              <a:rect l="l" t="t" r="r" b="b"/>
              <a:pathLst>
                <a:path w="1833" h="1866" extrusionOk="0">
                  <a:moveTo>
                    <a:pt x="708" y="1"/>
                  </a:moveTo>
                  <a:lnTo>
                    <a:pt x="804" y="708"/>
                  </a:lnTo>
                  <a:lnTo>
                    <a:pt x="225" y="290"/>
                  </a:lnTo>
                  <a:lnTo>
                    <a:pt x="0" y="612"/>
                  </a:lnTo>
                  <a:lnTo>
                    <a:pt x="643" y="933"/>
                  </a:lnTo>
                  <a:lnTo>
                    <a:pt x="33" y="1222"/>
                  </a:lnTo>
                  <a:lnTo>
                    <a:pt x="225" y="1576"/>
                  </a:lnTo>
                  <a:lnTo>
                    <a:pt x="804" y="1158"/>
                  </a:lnTo>
                  <a:lnTo>
                    <a:pt x="708" y="1865"/>
                  </a:lnTo>
                  <a:lnTo>
                    <a:pt x="1126" y="1865"/>
                  </a:lnTo>
                  <a:lnTo>
                    <a:pt x="1061" y="1158"/>
                  </a:lnTo>
                  <a:lnTo>
                    <a:pt x="1608" y="1608"/>
                  </a:lnTo>
                  <a:lnTo>
                    <a:pt x="1833" y="1255"/>
                  </a:lnTo>
                  <a:lnTo>
                    <a:pt x="1190" y="933"/>
                  </a:lnTo>
                  <a:lnTo>
                    <a:pt x="1833" y="612"/>
                  </a:lnTo>
                  <a:lnTo>
                    <a:pt x="1608" y="258"/>
                  </a:lnTo>
                  <a:lnTo>
                    <a:pt x="1061" y="676"/>
                  </a:lnTo>
                  <a:lnTo>
                    <a:pt x="11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3843;p64">
              <a:extLst>
                <a:ext uri="{FF2B5EF4-FFF2-40B4-BE49-F238E27FC236}">
                  <a16:creationId xmlns:a16="http://schemas.microsoft.com/office/drawing/2014/main" id="{A6BE4AB0-5FEF-B8CB-27ED-A875ADA472A9}"/>
                </a:ext>
              </a:extLst>
            </p:cNvPr>
            <p:cNvSpPr/>
            <p:nvPr/>
          </p:nvSpPr>
          <p:spPr>
            <a:xfrm>
              <a:off x="2417325" y="1644425"/>
              <a:ext cx="45025" cy="46650"/>
            </a:xfrm>
            <a:custGeom>
              <a:avLst/>
              <a:gdLst/>
              <a:ahLst/>
              <a:cxnLst/>
              <a:rect l="l" t="t" r="r" b="b"/>
              <a:pathLst>
                <a:path w="1801" h="1866" extrusionOk="0">
                  <a:moveTo>
                    <a:pt x="707" y="1"/>
                  </a:moveTo>
                  <a:lnTo>
                    <a:pt x="772" y="708"/>
                  </a:lnTo>
                  <a:lnTo>
                    <a:pt x="772" y="708"/>
                  </a:lnTo>
                  <a:lnTo>
                    <a:pt x="193" y="290"/>
                  </a:lnTo>
                  <a:lnTo>
                    <a:pt x="0" y="612"/>
                  </a:lnTo>
                  <a:lnTo>
                    <a:pt x="643" y="933"/>
                  </a:lnTo>
                  <a:lnTo>
                    <a:pt x="0" y="1222"/>
                  </a:lnTo>
                  <a:lnTo>
                    <a:pt x="193" y="1576"/>
                  </a:lnTo>
                  <a:lnTo>
                    <a:pt x="772" y="1158"/>
                  </a:lnTo>
                  <a:lnTo>
                    <a:pt x="707" y="1865"/>
                  </a:lnTo>
                  <a:lnTo>
                    <a:pt x="1093" y="1865"/>
                  </a:lnTo>
                  <a:lnTo>
                    <a:pt x="1029" y="1158"/>
                  </a:lnTo>
                  <a:lnTo>
                    <a:pt x="1608" y="1608"/>
                  </a:lnTo>
                  <a:lnTo>
                    <a:pt x="1800" y="1255"/>
                  </a:lnTo>
                  <a:lnTo>
                    <a:pt x="1157" y="933"/>
                  </a:lnTo>
                  <a:lnTo>
                    <a:pt x="1800" y="612"/>
                  </a:lnTo>
                  <a:lnTo>
                    <a:pt x="1608" y="258"/>
                  </a:lnTo>
                  <a:lnTo>
                    <a:pt x="1029" y="676"/>
                  </a:lnTo>
                  <a:lnTo>
                    <a:pt x="10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3844;p64">
              <a:extLst>
                <a:ext uri="{FF2B5EF4-FFF2-40B4-BE49-F238E27FC236}">
                  <a16:creationId xmlns:a16="http://schemas.microsoft.com/office/drawing/2014/main" id="{0581B21C-A4AB-9FBE-8908-0DACA163DA9A}"/>
                </a:ext>
              </a:extLst>
            </p:cNvPr>
            <p:cNvSpPr/>
            <p:nvPr/>
          </p:nvSpPr>
          <p:spPr>
            <a:xfrm>
              <a:off x="2476775" y="1644425"/>
              <a:ext cx="45050" cy="46650"/>
            </a:xfrm>
            <a:custGeom>
              <a:avLst/>
              <a:gdLst/>
              <a:ahLst/>
              <a:cxnLst/>
              <a:rect l="l" t="t" r="r" b="b"/>
              <a:pathLst>
                <a:path w="1802" h="1866" extrusionOk="0">
                  <a:moveTo>
                    <a:pt x="708" y="1"/>
                  </a:moveTo>
                  <a:lnTo>
                    <a:pt x="772" y="708"/>
                  </a:lnTo>
                  <a:lnTo>
                    <a:pt x="772" y="708"/>
                  </a:lnTo>
                  <a:lnTo>
                    <a:pt x="194" y="290"/>
                  </a:lnTo>
                  <a:lnTo>
                    <a:pt x="1" y="612"/>
                  </a:lnTo>
                  <a:lnTo>
                    <a:pt x="644" y="933"/>
                  </a:lnTo>
                  <a:lnTo>
                    <a:pt x="33" y="1222"/>
                  </a:lnTo>
                  <a:lnTo>
                    <a:pt x="226" y="1576"/>
                  </a:lnTo>
                  <a:lnTo>
                    <a:pt x="772" y="1158"/>
                  </a:lnTo>
                  <a:lnTo>
                    <a:pt x="708" y="1865"/>
                  </a:lnTo>
                  <a:lnTo>
                    <a:pt x="1126" y="1865"/>
                  </a:lnTo>
                  <a:lnTo>
                    <a:pt x="1062" y="1158"/>
                  </a:lnTo>
                  <a:lnTo>
                    <a:pt x="1608" y="1608"/>
                  </a:lnTo>
                  <a:lnTo>
                    <a:pt x="1801" y="1255"/>
                  </a:lnTo>
                  <a:lnTo>
                    <a:pt x="1190" y="933"/>
                  </a:lnTo>
                  <a:lnTo>
                    <a:pt x="1801" y="612"/>
                  </a:lnTo>
                  <a:lnTo>
                    <a:pt x="1608" y="258"/>
                  </a:lnTo>
                  <a:lnTo>
                    <a:pt x="1062" y="676"/>
                  </a:lnTo>
                  <a:lnTo>
                    <a:pt x="11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3845;p64">
              <a:extLst>
                <a:ext uri="{FF2B5EF4-FFF2-40B4-BE49-F238E27FC236}">
                  <a16:creationId xmlns:a16="http://schemas.microsoft.com/office/drawing/2014/main" id="{56F5AB5A-B885-A2C2-522B-B37C6A1C7526}"/>
                </a:ext>
              </a:extLst>
            </p:cNvPr>
            <p:cNvSpPr/>
            <p:nvPr/>
          </p:nvSpPr>
          <p:spPr>
            <a:xfrm>
              <a:off x="2537050" y="1644425"/>
              <a:ext cx="45025" cy="46650"/>
            </a:xfrm>
            <a:custGeom>
              <a:avLst/>
              <a:gdLst/>
              <a:ahLst/>
              <a:cxnLst/>
              <a:rect l="l" t="t" r="r" b="b"/>
              <a:pathLst>
                <a:path w="1801" h="1866" extrusionOk="0">
                  <a:moveTo>
                    <a:pt x="708" y="1"/>
                  </a:moveTo>
                  <a:lnTo>
                    <a:pt x="772" y="708"/>
                  </a:lnTo>
                  <a:lnTo>
                    <a:pt x="194" y="290"/>
                  </a:lnTo>
                  <a:lnTo>
                    <a:pt x="1" y="612"/>
                  </a:lnTo>
                  <a:lnTo>
                    <a:pt x="612" y="933"/>
                  </a:lnTo>
                  <a:lnTo>
                    <a:pt x="1" y="1222"/>
                  </a:lnTo>
                  <a:lnTo>
                    <a:pt x="194" y="1576"/>
                  </a:lnTo>
                  <a:lnTo>
                    <a:pt x="772" y="1158"/>
                  </a:lnTo>
                  <a:lnTo>
                    <a:pt x="708" y="1865"/>
                  </a:lnTo>
                  <a:lnTo>
                    <a:pt x="1094" y="1865"/>
                  </a:lnTo>
                  <a:lnTo>
                    <a:pt x="1029" y="1158"/>
                  </a:lnTo>
                  <a:lnTo>
                    <a:pt x="1608" y="1608"/>
                  </a:lnTo>
                  <a:lnTo>
                    <a:pt x="1801" y="1255"/>
                  </a:lnTo>
                  <a:lnTo>
                    <a:pt x="1158" y="933"/>
                  </a:lnTo>
                  <a:lnTo>
                    <a:pt x="1801" y="612"/>
                  </a:lnTo>
                  <a:lnTo>
                    <a:pt x="1608" y="258"/>
                  </a:lnTo>
                  <a:lnTo>
                    <a:pt x="1029" y="676"/>
                  </a:lnTo>
                  <a:lnTo>
                    <a:pt x="1029" y="676"/>
                  </a:lnTo>
                  <a:lnTo>
                    <a:pt x="10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3846;p64">
              <a:extLst>
                <a:ext uri="{FF2B5EF4-FFF2-40B4-BE49-F238E27FC236}">
                  <a16:creationId xmlns:a16="http://schemas.microsoft.com/office/drawing/2014/main" id="{D89AC97B-6649-51C7-72C4-B751A2E72ECB}"/>
                </a:ext>
              </a:extLst>
            </p:cNvPr>
            <p:cNvSpPr/>
            <p:nvPr/>
          </p:nvSpPr>
          <p:spPr>
            <a:xfrm>
              <a:off x="2596525" y="1644425"/>
              <a:ext cx="45025" cy="46650"/>
            </a:xfrm>
            <a:custGeom>
              <a:avLst/>
              <a:gdLst/>
              <a:ahLst/>
              <a:cxnLst/>
              <a:rect l="l" t="t" r="r" b="b"/>
              <a:pathLst>
                <a:path w="1801" h="1866" extrusionOk="0">
                  <a:moveTo>
                    <a:pt x="708" y="1"/>
                  </a:moveTo>
                  <a:lnTo>
                    <a:pt x="772" y="708"/>
                  </a:lnTo>
                  <a:lnTo>
                    <a:pt x="772" y="708"/>
                  </a:lnTo>
                  <a:lnTo>
                    <a:pt x="193" y="290"/>
                  </a:lnTo>
                  <a:lnTo>
                    <a:pt x="0" y="612"/>
                  </a:lnTo>
                  <a:lnTo>
                    <a:pt x="643" y="933"/>
                  </a:lnTo>
                  <a:lnTo>
                    <a:pt x="0" y="1222"/>
                  </a:lnTo>
                  <a:lnTo>
                    <a:pt x="226" y="1576"/>
                  </a:lnTo>
                  <a:lnTo>
                    <a:pt x="772" y="1158"/>
                  </a:lnTo>
                  <a:lnTo>
                    <a:pt x="708" y="1865"/>
                  </a:lnTo>
                  <a:lnTo>
                    <a:pt x="1093" y="1865"/>
                  </a:lnTo>
                  <a:lnTo>
                    <a:pt x="1029" y="1158"/>
                  </a:lnTo>
                  <a:lnTo>
                    <a:pt x="1608" y="1608"/>
                  </a:lnTo>
                  <a:lnTo>
                    <a:pt x="1801" y="1255"/>
                  </a:lnTo>
                  <a:lnTo>
                    <a:pt x="1158" y="933"/>
                  </a:lnTo>
                  <a:lnTo>
                    <a:pt x="1801" y="612"/>
                  </a:lnTo>
                  <a:lnTo>
                    <a:pt x="1608" y="258"/>
                  </a:lnTo>
                  <a:lnTo>
                    <a:pt x="1029" y="676"/>
                  </a:lnTo>
                  <a:lnTo>
                    <a:pt x="10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3847;p64">
              <a:extLst>
                <a:ext uri="{FF2B5EF4-FFF2-40B4-BE49-F238E27FC236}">
                  <a16:creationId xmlns:a16="http://schemas.microsoft.com/office/drawing/2014/main" id="{764FEDE7-3F9D-2ADA-E064-70502A968C12}"/>
                </a:ext>
              </a:extLst>
            </p:cNvPr>
            <p:cNvSpPr/>
            <p:nvPr/>
          </p:nvSpPr>
          <p:spPr>
            <a:xfrm>
              <a:off x="2656000" y="1644425"/>
              <a:ext cx="45825" cy="46650"/>
            </a:xfrm>
            <a:custGeom>
              <a:avLst/>
              <a:gdLst/>
              <a:ahLst/>
              <a:cxnLst/>
              <a:rect l="l" t="t" r="r" b="b"/>
              <a:pathLst>
                <a:path w="1833" h="1866" extrusionOk="0">
                  <a:moveTo>
                    <a:pt x="707" y="1"/>
                  </a:moveTo>
                  <a:lnTo>
                    <a:pt x="804" y="708"/>
                  </a:lnTo>
                  <a:lnTo>
                    <a:pt x="225" y="290"/>
                  </a:lnTo>
                  <a:lnTo>
                    <a:pt x="0" y="612"/>
                  </a:lnTo>
                  <a:lnTo>
                    <a:pt x="643" y="933"/>
                  </a:lnTo>
                  <a:lnTo>
                    <a:pt x="32" y="1222"/>
                  </a:lnTo>
                  <a:lnTo>
                    <a:pt x="225" y="1576"/>
                  </a:lnTo>
                  <a:lnTo>
                    <a:pt x="804" y="1158"/>
                  </a:lnTo>
                  <a:lnTo>
                    <a:pt x="707" y="1865"/>
                  </a:lnTo>
                  <a:lnTo>
                    <a:pt x="1125" y="1865"/>
                  </a:lnTo>
                  <a:lnTo>
                    <a:pt x="1061" y="1158"/>
                  </a:lnTo>
                  <a:lnTo>
                    <a:pt x="1607" y="1608"/>
                  </a:lnTo>
                  <a:lnTo>
                    <a:pt x="1832" y="1255"/>
                  </a:lnTo>
                  <a:lnTo>
                    <a:pt x="1190" y="933"/>
                  </a:lnTo>
                  <a:lnTo>
                    <a:pt x="1832" y="612"/>
                  </a:lnTo>
                  <a:lnTo>
                    <a:pt x="1607" y="258"/>
                  </a:lnTo>
                  <a:lnTo>
                    <a:pt x="1061" y="676"/>
                  </a:lnTo>
                  <a:lnTo>
                    <a:pt x="11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3848;p64">
              <a:extLst>
                <a:ext uri="{FF2B5EF4-FFF2-40B4-BE49-F238E27FC236}">
                  <a16:creationId xmlns:a16="http://schemas.microsoft.com/office/drawing/2014/main" id="{D05C2609-26BE-E86E-4843-A8C719185971}"/>
                </a:ext>
              </a:extLst>
            </p:cNvPr>
            <p:cNvSpPr/>
            <p:nvPr/>
          </p:nvSpPr>
          <p:spPr>
            <a:xfrm>
              <a:off x="2716275" y="1644425"/>
              <a:ext cx="45025" cy="46650"/>
            </a:xfrm>
            <a:custGeom>
              <a:avLst/>
              <a:gdLst/>
              <a:ahLst/>
              <a:cxnLst/>
              <a:rect l="l" t="t" r="r" b="b"/>
              <a:pathLst>
                <a:path w="1801" h="1866" extrusionOk="0">
                  <a:moveTo>
                    <a:pt x="707" y="1"/>
                  </a:moveTo>
                  <a:lnTo>
                    <a:pt x="771" y="708"/>
                  </a:lnTo>
                  <a:lnTo>
                    <a:pt x="193" y="290"/>
                  </a:lnTo>
                  <a:lnTo>
                    <a:pt x="0" y="612"/>
                  </a:lnTo>
                  <a:lnTo>
                    <a:pt x="643" y="933"/>
                  </a:lnTo>
                  <a:lnTo>
                    <a:pt x="0" y="1222"/>
                  </a:lnTo>
                  <a:lnTo>
                    <a:pt x="193" y="1576"/>
                  </a:lnTo>
                  <a:lnTo>
                    <a:pt x="771" y="1158"/>
                  </a:lnTo>
                  <a:lnTo>
                    <a:pt x="707" y="1865"/>
                  </a:lnTo>
                  <a:lnTo>
                    <a:pt x="1093" y="1865"/>
                  </a:lnTo>
                  <a:lnTo>
                    <a:pt x="1029" y="1158"/>
                  </a:lnTo>
                  <a:lnTo>
                    <a:pt x="1607" y="1608"/>
                  </a:lnTo>
                  <a:lnTo>
                    <a:pt x="1800" y="1255"/>
                  </a:lnTo>
                  <a:lnTo>
                    <a:pt x="1157" y="933"/>
                  </a:lnTo>
                  <a:lnTo>
                    <a:pt x="1800" y="612"/>
                  </a:lnTo>
                  <a:lnTo>
                    <a:pt x="1607" y="258"/>
                  </a:lnTo>
                  <a:lnTo>
                    <a:pt x="1029" y="676"/>
                  </a:lnTo>
                  <a:lnTo>
                    <a:pt x="10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3849;p64">
              <a:extLst>
                <a:ext uri="{FF2B5EF4-FFF2-40B4-BE49-F238E27FC236}">
                  <a16:creationId xmlns:a16="http://schemas.microsoft.com/office/drawing/2014/main" id="{08ECED33-3233-7BEF-5B6C-F63BC2E08EFF}"/>
                </a:ext>
              </a:extLst>
            </p:cNvPr>
            <p:cNvSpPr/>
            <p:nvPr/>
          </p:nvSpPr>
          <p:spPr>
            <a:xfrm>
              <a:off x="2775725" y="1644425"/>
              <a:ext cx="45025" cy="46650"/>
            </a:xfrm>
            <a:custGeom>
              <a:avLst/>
              <a:gdLst/>
              <a:ahLst/>
              <a:cxnLst/>
              <a:rect l="l" t="t" r="r" b="b"/>
              <a:pathLst>
                <a:path w="1801" h="1866" extrusionOk="0">
                  <a:moveTo>
                    <a:pt x="708" y="1"/>
                  </a:moveTo>
                  <a:lnTo>
                    <a:pt x="772" y="708"/>
                  </a:lnTo>
                  <a:lnTo>
                    <a:pt x="194" y="290"/>
                  </a:lnTo>
                  <a:lnTo>
                    <a:pt x="1" y="612"/>
                  </a:lnTo>
                  <a:lnTo>
                    <a:pt x="644" y="933"/>
                  </a:lnTo>
                  <a:lnTo>
                    <a:pt x="33" y="1222"/>
                  </a:lnTo>
                  <a:lnTo>
                    <a:pt x="226" y="1576"/>
                  </a:lnTo>
                  <a:lnTo>
                    <a:pt x="772" y="1158"/>
                  </a:lnTo>
                  <a:lnTo>
                    <a:pt x="708" y="1865"/>
                  </a:lnTo>
                  <a:lnTo>
                    <a:pt x="1126" y="1865"/>
                  </a:lnTo>
                  <a:lnTo>
                    <a:pt x="1061" y="1158"/>
                  </a:lnTo>
                  <a:lnTo>
                    <a:pt x="1608" y="1608"/>
                  </a:lnTo>
                  <a:lnTo>
                    <a:pt x="1801" y="1255"/>
                  </a:lnTo>
                  <a:lnTo>
                    <a:pt x="1190" y="933"/>
                  </a:lnTo>
                  <a:lnTo>
                    <a:pt x="1801" y="612"/>
                  </a:lnTo>
                  <a:lnTo>
                    <a:pt x="1608" y="258"/>
                  </a:lnTo>
                  <a:lnTo>
                    <a:pt x="1061" y="676"/>
                  </a:lnTo>
                  <a:lnTo>
                    <a:pt x="11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3850;p64">
              <a:extLst>
                <a:ext uri="{FF2B5EF4-FFF2-40B4-BE49-F238E27FC236}">
                  <a16:creationId xmlns:a16="http://schemas.microsoft.com/office/drawing/2014/main" id="{2BA60A2E-966B-0494-02F2-6715A13D2441}"/>
                </a:ext>
              </a:extLst>
            </p:cNvPr>
            <p:cNvSpPr/>
            <p:nvPr/>
          </p:nvSpPr>
          <p:spPr>
            <a:xfrm>
              <a:off x="2836000" y="1644425"/>
              <a:ext cx="45025" cy="46650"/>
            </a:xfrm>
            <a:custGeom>
              <a:avLst/>
              <a:gdLst/>
              <a:ahLst/>
              <a:cxnLst/>
              <a:rect l="l" t="t" r="r" b="b"/>
              <a:pathLst>
                <a:path w="1801" h="1866" extrusionOk="0">
                  <a:moveTo>
                    <a:pt x="676" y="1"/>
                  </a:moveTo>
                  <a:lnTo>
                    <a:pt x="772" y="708"/>
                  </a:lnTo>
                  <a:lnTo>
                    <a:pt x="193" y="290"/>
                  </a:lnTo>
                  <a:lnTo>
                    <a:pt x="1" y="612"/>
                  </a:lnTo>
                  <a:lnTo>
                    <a:pt x="611" y="933"/>
                  </a:lnTo>
                  <a:lnTo>
                    <a:pt x="1" y="1222"/>
                  </a:lnTo>
                  <a:lnTo>
                    <a:pt x="193" y="1576"/>
                  </a:lnTo>
                  <a:lnTo>
                    <a:pt x="772" y="1158"/>
                  </a:lnTo>
                  <a:lnTo>
                    <a:pt x="676" y="1865"/>
                  </a:lnTo>
                  <a:lnTo>
                    <a:pt x="1093" y="1865"/>
                  </a:lnTo>
                  <a:lnTo>
                    <a:pt x="1029" y="1158"/>
                  </a:lnTo>
                  <a:lnTo>
                    <a:pt x="1608" y="1608"/>
                  </a:lnTo>
                  <a:lnTo>
                    <a:pt x="1801" y="1255"/>
                  </a:lnTo>
                  <a:lnTo>
                    <a:pt x="1158" y="933"/>
                  </a:lnTo>
                  <a:lnTo>
                    <a:pt x="1801" y="612"/>
                  </a:lnTo>
                  <a:lnTo>
                    <a:pt x="1608" y="258"/>
                  </a:lnTo>
                  <a:lnTo>
                    <a:pt x="1029" y="676"/>
                  </a:lnTo>
                  <a:lnTo>
                    <a:pt x="1029" y="676"/>
                  </a:lnTo>
                  <a:lnTo>
                    <a:pt x="10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3851;p64">
              <a:extLst>
                <a:ext uri="{FF2B5EF4-FFF2-40B4-BE49-F238E27FC236}">
                  <a16:creationId xmlns:a16="http://schemas.microsoft.com/office/drawing/2014/main" id="{851CCB0E-79BA-1997-1955-1D5AE3FAAE0A}"/>
                </a:ext>
              </a:extLst>
            </p:cNvPr>
            <p:cNvSpPr/>
            <p:nvPr/>
          </p:nvSpPr>
          <p:spPr>
            <a:xfrm>
              <a:off x="3166275" y="1069850"/>
              <a:ext cx="190500" cy="167175"/>
            </a:xfrm>
            <a:custGeom>
              <a:avLst/>
              <a:gdLst/>
              <a:ahLst/>
              <a:cxnLst/>
              <a:rect l="l" t="t" r="r" b="b"/>
              <a:pathLst>
                <a:path w="7620" h="6687" extrusionOk="0">
                  <a:moveTo>
                    <a:pt x="1" y="1"/>
                  </a:moveTo>
                  <a:lnTo>
                    <a:pt x="1" y="6687"/>
                  </a:lnTo>
                  <a:lnTo>
                    <a:pt x="7619" y="334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3852;p64">
              <a:extLst>
                <a:ext uri="{FF2B5EF4-FFF2-40B4-BE49-F238E27FC236}">
                  <a16:creationId xmlns:a16="http://schemas.microsoft.com/office/drawing/2014/main" id="{5880A766-ECBB-D5C6-858C-3BDE09061240}"/>
                </a:ext>
              </a:extLst>
            </p:cNvPr>
            <p:cNvSpPr/>
            <p:nvPr/>
          </p:nvSpPr>
          <p:spPr>
            <a:xfrm>
              <a:off x="5470225" y="2407075"/>
              <a:ext cx="341575" cy="341550"/>
            </a:xfrm>
            <a:custGeom>
              <a:avLst/>
              <a:gdLst/>
              <a:ahLst/>
              <a:cxnLst/>
              <a:rect l="l" t="t" r="r" b="b"/>
              <a:pathLst>
                <a:path w="13663" h="13662" extrusionOk="0">
                  <a:moveTo>
                    <a:pt x="6815" y="0"/>
                  </a:moveTo>
                  <a:cubicBezTo>
                    <a:pt x="3055" y="0"/>
                    <a:pt x="1" y="3054"/>
                    <a:pt x="1" y="6815"/>
                  </a:cubicBezTo>
                  <a:cubicBezTo>
                    <a:pt x="1" y="10608"/>
                    <a:pt x="3055" y="13661"/>
                    <a:pt x="6815" y="13661"/>
                  </a:cubicBezTo>
                  <a:cubicBezTo>
                    <a:pt x="10608" y="13661"/>
                    <a:pt x="13662" y="10608"/>
                    <a:pt x="13662" y="6815"/>
                  </a:cubicBezTo>
                  <a:cubicBezTo>
                    <a:pt x="13662" y="3054"/>
                    <a:pt x="10608" y="0"/>
                    <a:pt x="68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3853;p64">
              <a:extLst>
                <a:ext uri="{FF2B5EF4-FFF2-40B4-BE49-F238E27FC236}">
                  <a16:creationId xmlns:a16="http://schemas.microsoft.com/office/drawing/2014/main" id="{FC553236-0AB3-B905-D5DB-A6889E0C0E41}"/>
                </a:ext>
              </a:extLst>
            </p:cNvPr>
            <p:cNvSpPr/>
            <p:nvPr/>
          </p:nvSpPr>
          <p:spPr>
            <a:xfrm>
              <a:off x="5464600" y="2401425"/>
              <a:ext cx="352025" cy="352025"/>
            </a:xfrm>
            <a:custGeom>
              <a:avLst/>
              <a:gdLst/>
              <a:ahLst/>
              <a:cxnLst/>
              <a:rect l="l" t="t" r="r" b="b"/>
              <a:pathLst>
                <a:path w="14081" h="14081" extrusionOk="0">
                  <a:moveTo>
                    <a:pt x="7040" y="451"/>
                  </a:moveTo>
                  <a:cubicBezTo>
                    <a:pt x="8873" y="451"/>
                    <a:pt x="10544" y="1190"/>
                    <a:pt x="11733" y="2380"/>
                  </a:cubicBezTo>
                  <a:cubicBezTo>
                    <a:pt x="12923" y="3569"/>
                    <a:pt x="13662" y="5241"/>
                    <a:pt x="13662" y="7041"/>
                  </a:cubicBezTo>
                  <a:cubicBezTo>
                    <a:pt x="13662" y="8873"/>
                    <a:pt x="12923" y="10544"/>
                    <a:pt x="11733" y="11734"/>
                  </a:cubicBezTo>
                  <a:cubicBezTo>
                    <a:pt x="10544" y="12923"/>
                    <a:pt x="8873" y="13662"/>
                    <a:pt x="7040" y="13662"/>
                  </a:cubicBezTo>
                  <a:cubicBezTo>
                    <a:pt x="5240" y="13662"/>
                    <a:pt x="3569" y="12923"/>
                    <a:pt x="2379" y="11734"/>
                  </a:cubicBezTo>
                  <a:cubicBezTo>
                    <a:pt x="1190" y="10544"/>
                    <a:pt x="451" y="8873"/>
                    <a:pt x="451" y="7041"/>
                  </a:cubicBezTo>
                  <a:cubicBezTo>
                    <a:pt x="451" y="5241"/>
                    <a:pt x="1190" y="3569"/>
                    <a:pt x="2379" y="2380"/>
                  </a:cubicBezTo>
                  <a:cubicBezTo>
                    <a:pt x="3569" y="1190"/>
                    <a:pt x="5240" y="451"/>
                    <a:pt x="7040" y="451"/>
                  </a:cubicBezTo>
                  <a:close/>
                  <a:moveTo>
                    <a:pt x="7040" y="1"/>
                  </a:moveTo>
                  <a:cubicBezTo>
                    <a:pt x="3183" y="1"/>
                    <a:pt x="1" y="3151"/>
                    <a:pt x="1" y="7041"/>
                  </a:cubicBezTo>
                  <a:cubicBezTo>
                    <a:pt x="1" y="10930"/>
                    <a:pt x="3183" y="14080"/>
                    <a:pt x="7040" y="14080"/>
                  </a:cubicBezTo>
                  <a:cubicBezTo>
                    <a:pt x="10930" y="14080"/>
                    <a:pt x="14080" y="10930"/>
                    <a:pt x="14080" y="7041"/>
                  </a:cubicBezTo>
                  <a:cubicBezTo>
                    <a:pt x="14080" y="3151"/>
                    <a:pt x="10930" y="1"/>
                    <a:pt x="70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3854;p64">
              <a:extLst>
                <a:ext uri="{FF2B5EF4-FFF2-40B4-BE49-F238E27FC236}">
                  <a16:creationId xmlns:a16="http://schemas.microsoft.com/office/drawing/2014/main" id="{645FCD7C-8766-C2DF-7883-821F707CC3D1}"/>
                </a:ext>
              </a:extLst>
            </p:cNvPr>
            <p:cNvSpPr/>
            <p:nvPr/>
          </p:nvSpPr>
          <p:spPr>
            <a:xfrm>
              <a:off x="5514425" y="2451250"/>
              <a:ext cx="253175" cy="253175"/>
            </a:xfrm>
            <a:custGeom>
              <a:avLst/>
              <a:gdLst/>
              <a:ahLst/>
              <a:cxnLst/>
              <a:rect l="l" t="t" r="r" b="b"/>
              <a:pathLst>
                <a:path w="10127" h="10127" extrusionOk="0">
                  <a:moveTo>
                    <a:pt x="5047" y="1"/>
                  </a:moveTo>
                  <a:cubicBezTo>
                    <a:pt x="2251" y="1"/>
                    <a:pt x="1" y="2251"/>
                    <a:pt x="1" y="5048"/>
                  </a:cubicBezTo>
                  <a:cubicBezTo>
                    <a:pt x="1" y="7876"/>
                    <a:pt x="2251" y="10126"/>
                    <a:pt x="5047" y="10126"/>
                  </a:cubicBezTo>
                  <a:cubicBezTo>
                    <a:pt x="7876" y="10126"/>
                    <a:pt x="10126" y="7876"/>
                    <a:pt x="10126" y="5048"/>
                  </a:cubicBezTo>
                  <a:cubicBezTo>
                    <a:pt x="10126" y="2251"/>
                    <a:pt x="7876" y="1"/>
                    <a:pt x="50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3855;p64">
              <a:extLst>
                <a:ext uri="{FF2B5EF4-FFF2-40B4-BE49-F238E27FC236}">
                  <a16:creationId xmlns:a16="http://schemas.microsoft.com/office/drawing/2014/main" id="{BFA1C777-D99F-B664-DFC2-A7323DF063A2}"/>
                </a:ext>
              </a:extLst>
            </p:cNvPr>
            <p:cNvSpPr/>
            <p:nvPr/>
          </p:nvSpPr>
          <p:spPr>
            <a:xfrm>
              <a:off x="5508800" y="2445625"/>
              <a:ext cx="264425" cy="264425"/>
            </a:xfrm>
            <a:custGeom>
              <a:avLst/>
              <a:gdLst/>
              <a:ahLst/>
              <a:cxnLst/>
              <a:rect l="l" t="t" r="r" b="b"/>
              <a:pathLst>
                <a:path w="10577" h="10577" extrusionOk="0">
                  <a:moveTo>
                    <a:pt x="5272" y="419"/>
                  </a:moveTo>
                  <a:cubicBezTo>
                    <a:pt x="6622" y="419"/>
                    <a:pt x="7844" y="965"/>
                    <a:pt x="8712" y="1865"/>
                  </a:cubicBezTo>
                  <a:cubicBezTo>
                    <a:pt x="9612" y="2733"/>
                    <a:pt x="10158" y="3955"/>
                    <a:pt x="10158" y="5273"/>
                  </a:cubicBezTo>
                  <a:cubicBezTo>
                    <a:pt x="10158" y="6623"/>
                    <a:pt x="9612" y="7844"/>
                    <a:pt x="8712" y="8712"/>
                  </a:cubicBezTo>
                  <a:cubicBezTo>
                    <a:pt x="7844" y="9612"/>
                    <a:pt x="6622" y="10159"/>
                    <a:pt x="5272" y="10159"/>
                  </a:cubicBezTo>
                  <a:cubicBezTo>
                    <a:pt x="3954" y="10159"/>
                    <a:pt x="2733" y="9612"/>
                    <a:pt x="1865" y="8712"/>
                  </a:cubicBezTo>
                  <a:cubicBezTo>
                    <a:pt x="965" y="7844"/>
                    <a:pt x="419" y="6623"/>
                    <a:pt x="419" y="5273"/>
                  </a:cubicBezTo>
                  <a:cubicBezTo>
                    <a:pt x="419" y="3955"/>
                    <a:pt x="965" y="2733"/>
                    <a:pt x="1865" y="1865"/>
                  </a:cubicBezTo>
                  <a:cubicBezTo>
                    <a:pt x="2733" y="965"/>
                    <a:pt x="3954" y="419"/>
                    <a:pt x="5272" y="419"/>
                  </a:cubicBezTo>
                  <a:close/>
                  <a:moveTo>
                    <a:pt x="5272" y="1"/>
                  </a:moveTo>
                  <a:cubicBezTo>
                    <a:pt x="2379" y="1"/>
                    <a:pt x="1" y="2380"/>
                    <a:pt x="1" y="5273"/>
                  </a:cubicBezTo>
                  <a:cubicBezTo>
                    <a:pt x="1" y="8198"/>
                    <a:pt x="2379" y="10576"/>
                    <a:pt x="5272" y="10576"/>
                  </a:cubicBezTo>
                  <a:cubicBezTo>
                    <a:pt x="8198" y="10576"/>
                    <a:pt x="10576" y="8198"/>
                    <a:pt x="10576" y="5273"/>
                  </a:cubicBezTo>
                  <a:cubicBezTo>
                    <a:pt x="10576" y="2380"/>
                    <a:pt x="8198" y="1"/>
                    <a:pt x="52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3856;p64">
              <a:extLst>
                <a:ext uri="{FF2B5EF4-FFF2-40B4-BE49-F238E27FC236}">
                  <a16:creationId xmlns:a16="http://schemas.microsoft.com/office/drawing/2014/main" id="{30C3F72D-7205-38A9-54FC-264BFEF4DFF4}"/>
                </a:ext>
              </a:extLst>
            </p:cNvPr>
            <p:cNvSpPr/>
            <p:nvPr/>
          </p:nvSpPr>
          <p:spPr>
            <a:xfrm>
              <a:off x="5589175" y="2480200"/>
              <a:ext cx="103675" cy="189475"/>
            </a:xfrm>
            <a:custGeom>
              <a:avLst/>
              <a:gdLst/>
              <a:ahLst/>
              <a:cxnLst/>
              <a:rect l="l" t="t" r="r" b="b"/>
              <a:pathLst>
                <a:path w="4147" h="7579" extrusionOk="0">
                  <a:moveTo>
                    <a:pt x="2057" y="0"/>
                  </a:moveTo>
                  <a:cubicBezTo>
                    <a:pt x="1993" y="0"/>
                    <a:pt x="1897" y="32"/>
                    <a:pt x="1832" y="97"/>
                  </a:cubicBezTo>
                  <a:cubicBezTo>
                    <a:pt x="1768" y="161"/>
                    <a:pt x="1736" y="225"/>
                    <a:pt x="1736" y="354"/>
                  </a:cubicBezTo>
                  <a:lnTo>
                    <a:pt x="1736" y="1351"/>
                  </a:lnTo>
                  <a:lnTo>
                    <a:pt x="1736" y="1351"/>
                  </a:lnTo>
                  <a:cubicBezTo>
                    <a:pt x="1278" y="1376"/>
                    <a:pt x="892" y="1479"/>
                    <a:pt x="579" y="1672"/>
                  </a:cubicBezTo>
                  <a:cubicBezTo>
                    <a:pt x="193" y="1929"/>
                    <a:pt x="0" y="2282"/>
                    <a:pt x="0" y="2765"/>
                  </a:cubicBezTo>
                  <a:cubicBezTo>
                    <a:pt x="0" y="2957"/>
                    <a:pt x="0" y="3118"/>
                    <a:pt x="64" y="3247"/>
                  </a:cubicBezTo>
                  <a:cubicBezTo>
                    <a:pt x="97" y="3407"/>
                    <a:pt x="161" y="3504"/>
                    <a:pt x="257" y="3600"/>
                  </a:cubicBezTo>
                  <a:cubicBezTo>
                    <a:pt x="322" y="3697"/>
                    <a:pt x="450" y="3793"/>
                    <a:pt x="611" y="3890"/>
                  </a:cubicBezTo>
                  <a:cubicBezTo>
                    <a:pt x="772" y="3954"/>
                    <a:pt x="900" y="4018"/>
                    <a:pt x="1061" y="4083"/>
                  </a:cubicBezTo>
                  <a:cubicBezTo>
                    <a:pt x="1222" y="4147"/>
                    <a:pt x="1415" y="4211"/>
                    <a:pt x="1672" y="4275"/>
                  </a:cubicBezTo>
                  <a:lnTo>
                    <a:pt x="2315" y="4436"/>
                  </a:lnTo>
                  <a:cubicBezTo>
                    <a:pt x="2507" y="4500"/>
                    <a:pt x="2636" y="4565"/>
                    <a:pt x="2732" y="4629"/>
                  </a:cubicBezTo>
                  <a:cubicBezTo>
                    <a:pt x="2861" y="4693"/>
                    <a:pt x="2893" y="4790"/>
                    <a:pt x="2893" y="4886"/>
                  </a:cubicBezTo>
                  <a:cubicBezTo>
                    <a:pt x="2893" y="4983"/>
                    <a:pt x="2861" y="5079"/>
                    <a:pt x="2797" y="5143"/>
                  </a:cubicBezTo>
                  <a:cubicBezTo>
                    <a:pt x="2732" y="5208"/>
                    <a:pt x="2636" y="5240"/>
                    <a:pt x="2540" y="5272"/>
                  </a:cubicBezTo>
                  <a:cubicBezTo>
                    <a:pt x="2443" y="5304"/>
                    <a:pt x="2347" y="5304"/>
                    <a:pt x="2218" y="5336"/>
                  </a:cubicBezTo>
                  <a:lnTo>
                    <a:pt x="1897" y="5336"/>
                  </a:lnTo>
                  <a:cubicBezTo>
                    <a:pt x="1768" y="5336"/>
                    <a:pt x="1607" y="5304"/>
                    <a:pt x="1479" y="5272"/>
                  </a:cubicBezTo>
                  <a:cubicBezTo>
                    <a:pt x="1350" y="5240"/>
                    <a:pt x="1254" y="5208"/>
                    <a:pt x="1190" y="5175"/>
                  </a:cubicBezTo>
                  <a:cubicBezTo>
                    <a:pt x="1093" y="5143"/>
                    <a:pt x="1029" y="5079"/>
                    <a:pt x="932" y="5047"/>
                  </a:cubicBezTo>
                  <a:cubicBezTo>
                    <a:pt x="836" y="4983"/>
                    <a:pt x="772" y="4950"/>
                    <a:pt x="739" y="4950"/>
                  </a:cubicBezTo>
                  <a:cubicBezTo>
                    <a:pt x="611" y="4886"/>
                    <a:pt x="514" y="4854"/>
                    <a:pt x="418" y="4854"/>
                  </a:cubicBezTo>
                  <a:cubicBezTo>
                    <a:pt x="322" y="4886"/>
                    <a:pt x="225" y="4918"/>
                    <a:pt x="161" y="4983"/>
                  </a:cubicBezTo>
                  <a:cubicBezTo>
                    <a:pt x="97" y="5047"/>
                    <a:pt x="64" y="5143"/>
                    <a:pt x="32" y="5240"/>
                  </a:cubicBezTo>
                  <a:cubicBezTo>
                    <a:pt x="0" y="5304"/>
                    <a:pt x="0" y="5400"/>
                    <a:pt x="32" y="5497"/>
                  </a:cubicBezTo>
                  <a:cubicBezTo>
                    <a:pt x="64" y="5593"/>
                    <a:pt x="97" y="5690"/>
                    <a:pt x="193" y="5754"/>
                  </a:cubicBezTo>
                  <a:cubicBezTo>
                    <a:pt x="660" y="6075"/>
                    <a:pt x="1206" y="6264"/>
                    <a:pt x="1832" y="6320"/>
                  </a:cubicBezTo>
                  <a:lnTo>
                    <a:pt x="1832" y="6320"/>
                  </a:lnTo>
                  <a:lnTo>
                    <a:pt x="1832" y="7233"/>
                  </a:lnTo>
                  <a:cubicBezTo>
                    <a:pt x="1832" y="7393"/>
                    <a:pt x="1865" y="7490"/>
                    <a:pt x="1993" y="7554"/>
                  </a:cubicBezTo>
                  <a:cubicBezTo>
                    <a:pt x="2041" y="7570"/>
                    <a:pt x="2098" y="7578"/>
                    <a:pt x="2154" y="7578"/>
                  </a:cubicBezTo>
                  <a:cubicBezTo>
                    <a:pt x="2210" y="7578"/>
                    <a:pt x="2266" y="7570"/>
                    <a:pt x="2315" y="7554"/>
                  </a:cubicBezTo>
                  <a:cubicBezTo>
                    <a:pt x="2443" y="7490"/>
                    <a:pt x="2475" y="7393"/>
                    <a:pt x="2475" y="7233"/>
                  </a:cubicBezTo>
                  <a:lnTo>
                    <a:pt x="2475" y="6315"/>
                  </a:lnTo>
                  <a:lnTo>
                    <a:pt x="2475" y="6315"/>
                  </a:lnTo>
                  <a:cubicBezTo>
                    <a:pt x="2707" y="6294"/>
                    <a:pt x="2919" y="6252"/>
                    <a:pt x="3118" y="6172"/>
                  </a:cubicBezTo>
                  <a:cubicBezTo>
                    <a:pt x="3440" y="6075"/>
                    <a:pt x="3697" y="5883"/>
                    <a:pt x="3890" y="5625"/>
                  </a:cubicBezTo>
                  <a:cubicBezTo>
                    <a:pt x="4083" y="5400"/>
                    <a:pt x="4147" y="5079"/>
                    <a:pt x="4147" y="4725"/>
                  </a:cubicBezTo>
                  <a:cubicBezTo>
                    <a:pt x="4147" y="4500"/>
                    <a:pt x="4115" y="4308"/>
                    <a:pt x="4050" y="4147"/>
                  </a:cubicBezTo>
                  <a:cubicBezTo>
                    <a:pt x="3954" y="3986"/>
                    <a:pt x="3857" y="3858"/>
                    <a:pt x="3697" y="3761"/>
                  </a:cubicBezTo>
                  <a:cubicBezTo>
                    <a:pt x="3568" y="3632"/>
                    <a:pt x="3407" y="3536"/>
                    <a:pt x="3215" y="3472"/>
                  </a:cubicBezTo>
                  <a:cubicBezTo>
                    <a:pt x="3022" y="3407"/>
                    <a:pt x="2797" y="3343"/>
                    <a:pt x="2540" y="3247"/>
                  </a:cubicBezTo>
                  <a:lnTo>
                    <a:pt x="1897" y="3086"/>
                  </a:lnTo>
                  <a:cubicBezTo>
                    <a:pt x="1704" y="3054"/>
                    <a:pt x="1543" y="2990"/>
                    <a:pt x="1479" y="2925"/>
                  </a:cubicBezTo>
                  <a:cubicBezTo>
                    <a:pt x="1382" y="2861"/>
                    <a:pt x="1350" y="2765"/>
                    <a:pt x="1350" y="2668"/>
                  </a:cubicBezTo>
                  <a:cubicBezTo>
                    <a:pt x="1350" y="2572"/>
                    <a:pt x="1382" y="2507"/>
                    <a:pt x="1511" y="2443"/>
                  </a:cubicBezTo>
                  <a:cubicBezTo>
                    <a:pt x="1607" y="2379"/>
                    <a:pt x="1704" y="2347"/>
                    <a:pt x="1832" y="2347"/>
                  </a:cubicBezTo>
                  <a:lnTo>
                    <a:pt x="2218" y="2347"/>
                  </a:lnTo>
                  <a:cubicBezTo>
                    <a:pt x="2540" y="2379"/>
                    <a:pt x="2893" y="2443"/>
                    <a:pt x="3182" y="2572"/>
                  </a:cubicBezTo>
                  <a:cubicBezTo>
                    <a:pt x="3273" y="2594"/>
                    <a:pt x="3364" y="2617"/>
                    <a:pt x="3444" y="2617"/>
                  </a:cubicBezTo>
                  <a:cubicBezTo>
                    <a:pt x="3477" y="2617"/>
                    <a:pt x="3508" y="2613"/>
                    <a:pt x="3536" y="2604"/>
                  </a:cubicBezTo>
                  <a:cubicBezTo>
                    <a:pt x="3632" y="2572"/>
                    <a:pt x="3697" y="2540"/>
                    <a:pt x="3761" y="2443"/>
                  </a:cubicBezTo>
                  <a:cubicBezTo>
                    <a:pt x="3793" y="2379"/>
                    <a:pt x="3825" y="2282"/>
                    <a:pt x="3857" y="2186"/>
                  </a:cubicBezTo>
                  <a:cubicBezTo>
                    <a:pt x="3857" y="2090"/>
                    <a:pt x="3825" y="1993"/>
                    <a:pt x="3761" y="1897"/>
                  </a:cubicBezTo>
                  <a:cubicBezTo>
                    <a:pt x="3729" y="1800"/>
                    <a:pt x="3632" y="1736"/>
                    <a:pt x="3536" y="1672"/>
                  </a:cubicBezTo>
                  <a:cubicBezTo>
                    <a:pt x="3375" y="1607"/>
                    <a:pt x="3247" y="1575"/>
                    <a:pt x="3150" y="1543"/>
                  </a:cubicBezTo>
                  <a:cubicBezTo>
                    <a:pt x="3086" y="1511"/>
                    <a:pt x="2925" y="1447"/>
                    <a:pt x="2765" y="1415"/>
                  </a:cubicBezTo>
                  <a:cubicBezTo>
                    <a:pt x="2649" y="1391"/>
                    <a:pt x="2516" y="1368"/>
                    <a:pt x="2379" y="1357"/>
                  </a:cubicBezTo>
                  <a:lnTo>
                    <a:pt x="2379" y="1357"/>
                  </a:lnTo>
                  <a:lnTo>
                    <a:pt x="2379" y="354"/>
                  </a:lnTo>
                  <a:cubicBezTo>
                    <a:pt x="2379" y="225"/>
                    <a:pt x="2347" y="161"/>
                    <a:pt x="2282" y="97"/>
                  </a:cubicBezTo>
                  <a:cubicBezTo>
                    <a:pt x="2218" y="32"/>
                    <a:pt x="2154" y="0"/>
                    <a:pt x="20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3857;p64">
              <a:extLst>
                <a:ext uri="{FF2B5EF4-FFF2-40B4-BE49-F238E27FC236}">
                  <a16:creationId xmlns:a16="http://schemas.microsoft.com/office/drawing/2014/main" id="{A15CD53F-AD82-A81E-CB3E-7EE7DC965A6C}"/>
                </a:ext>
              </a:extLst>
            </p:cNvPr>
            <p:cNvSpPr/>
            <p:nvPr/>
          </p:nvSpPr>
          <p:spPr>
            <a:xfrm>
              <a:off x="5470225" y="2280900"/>
              <a:ext cx="341575" cy="340750"/>
            </a:xfrm>
            <a:custGeom>
              <a:avLst/>
              <a:gdLst/>
              <a:ahLst/>
              <a:cxnLst/>
              <a:rect l="l" t="t" r="r" b="b"/>
              <a:pathLst>
                <a:path w="13663" h="13630" extrusionOk="0">
                  <a:moveTo>
                    <a:pt x="6815" y="0"/>
                  </a:moveTo>
                  <a:cubicBezTo>
                    <a:pt x="3055" y="0"/>
                    <a:pt x="1" y="3054"/>
                    <a:pt x="1" y="6815"/>
                  </a:cubicBezTo>
                  <a:cubicBezTo>
                    <a:pt x="1" y="10576"/>
                    <a:pt x="3055" y="13630"/>
                    <a:pt x="6815" y="13630"/>
                  </a:cubicBezTo>
                  <a:cubicBezTo>
                    <a:pt x="10608" y="13630"/>
                    <a:pt x="13662" y="10576"/>
                    <a:pt x="13662" y="6815"/>
                  </a:cubicBezTo>
                  <a:cubicBezTo>
                    <a:pt x="13662" y="3054"/>
                    <a:pt x="10608" y="0"/>
                    <a:pt x="68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3858;p64">
              <a:extLst>
                <a:ext uri="{FF2B5EF4-FFF2-40B4-BE49-F238E27FC236}">
                  <a16:creationId xmlns:a16="http://schemas.microsoft.com/office/drawing/2014/main" id="{FEEC7B20-1106-78F5-D29F-160FC6B81034}"/>
                </a:ext>
              </a:extLst>
            </p:cNvPr>
            <p:cNvSpPr/>
            <p:nvPr/>
          </p:nvSpPr>
          <p:spPr>
            <a:xfrm>
              <a:off x="5464600" y="2275275"/>
              <a:ext cx="352025" cy="352000"/>
            </a:xfrm>
            <a:custGeom>
              <a:avLst/>
              <a:gdLst/>
              <a:ahLst/>
              <a:cxnLst/>
              <a:rect l="l" t="t" r="r" b="b"/>
              <a:pathLst>
                <a:path w="14081" h="14080" extrusionOk="0">
                  <a:moveTo>
                    <a:pt x="7040" y="418"/>
                  </a:moveTo>
                  <a:cubicBezTo>
                    <a:pt x="8873" y="418"/>
                    <a:pt x="10544" y="1158"/>
                    <a:pt x="11733" y="2379"/>
                  </a:cubicBezTo>
                  <a:cubicBezTo>
                    <a:pt x="12923" y="3568"/>
                    <a:pt x="13662" y="5208"/>
                    <a:pt x="13662" y="7040"/>
                  </a:cubicBezTo>
                  <a:cubicBezTo>
                    <a:pt x="13662" y="8872"/>
                    <a:pt x="12923" y="10512"/>
                    <a:pt x="11733" y="11733"/>
                  </a:cubicBezTo>
                  <a:cubicBezTo>
                    <a:pt x="10544" y="12922"/>
                    <a:pt x="8873" y="13662"/>
                    <a:pt x="7040" y="13662"/>
                  </a:cubicBezTo>
                  <a:cubicBezTo>
                    <a:pt x="5240" y="13662"/>
                    <a:pt x="3569" y="12922"/>
                    <a:pt x="2379" y="11733"/>
                  </a:cubicBezTo>
                  <a:cubicBezTo>
                    <a:pt x="1190" y="10512"/>
                    <a:pt x="451" y="8872"/>
                    <a:pt x="451" y="7040"/>
                  </a:cubicBezTo>
                  <a:cubicBezTo>
                    <a:pt x="451" y="5208"/>
                    <a:pt x="1190" y="3568"/>
                    <a:pt x="2379" y="2379"/>
                  </a:cubicBezTo>
                  <a:cubicBezTo>
                    <a:pt x="3569" y="1158"/>
                    <a:pt x="5240" y="418"/>
                    <a:pt x="7040" y="418"/>
                  </a:cubicBezTo>
                  <a:close/>
                  <a:moveTo>
                    <a:pt x="7040" y="0"/>
                  </a:moveTo>
                  <a:cubicBezTo>
                    <a:pt x="3183" y="0"/>
                    <a:pt x="1" y="3150"/>
                    <a:pt x="1" y="7040"/>
                  </a:cubicBezTo>
                  <a:cubicBezTo>
                    <a:pt x="1" y="10929"/>
                    <a:pt x="3183" y="14080"/>
                    <a:pt x="7040" y="14080"/>
                  </a:cubicBezTo>
                  <a:cubicBezTo>
                    <a:pt x="10930" y="14080"/>
                    <a:pt x="14080" y="10929"/>
                    <a:pt x="14080" y="7040"/>
                  </a:cubicBezTo>
                  <a:cubicBezTo>
                    <a:pt x="14080" y="3150"/>
                    <a:pt x="10930" y="0"/>
                    <a:pt x="70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3859;p64">
              <a:extLst>
                <a:ext uri="{FF2B5EF4-FFF2-40B4-BE49-F238E27FC236}">
                  <a16:creationId xmlns:a16="http://schemas.microsoft.com/office/drawing/2014/main" id="{CA641F32-E130-305E-0D70-954BE23ACFBB}"/>
                </a:ext>
              </a:extLst>
            </p:cNvPr>
            <p:cNvSpPr/>
            <p:nvPr/>
          </p:nvSpPr>
          <p:spPr>
            <a:xfrm>
              <a:off x="5514425" y="2324300"/>
              <a:ext cx="253175" cy="253950"/>
            </a:xfrm>
            <a:custGeom>
              <a:avLst/>
              <a:gdLst/>
              <a:ahLst/>
              <a:cxnLst/>
              <a:rect l="l" t="t" r="r" b="b"/>
              <a:pathLst>
                <a:path w="10127" h="10158" extrusionOk="0">
                  <a:moveTo>
                    <a:pt x="5047" y="0"/>
                  </a:moveTo>
                  <a:cubicBezTo>
                    <a:pt x="2251" y="0"/>
                    <a:pt x="1" y="2282"/>
                    <a:pt x="1" y="5079"/>
                  </a:cubicBezTo>
                  <a:cubicBezTo>
                    <a:pt x="1" y="7876"/>
                    <a:pt x="2251" y="10158"/>
                    <a:pt x="5047" y="10158"/>
                  </a:cubicBezTo>
                  <a:cubicBezTo>
                    <a:pt x="7876" y="10158"/>
                    <a:pt x="10126" y="7876"/>
                    <a:pt x="10126" y="5079"/>
                  </a:cubicBezTo>
                  <a:cubicBezTo>
                    <a:pt x="10126" y="2282"/>
                    <a:pt x="7876" y="0"/>
                    <a:pt x="50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3860;p64">
              <a:extLst>
                <a:ext uri="{FF2B5EF4-FFF2-40B4-BE49-F238E27FC236}">
                  <a16:creationId xmlns:a16="http://schemas.microsoft.com/office/drawing/2014/main" id="{C470FBC8-0BCA-1E44-A75F-DB2A8C8FFC31}"/>
                </a:ext>
              </a:extLst>
            </p:cNvPr>
            <p:cNvSpPr/>
            <p:nvPr/>
          </p:nvSpPr>
          <p:spPr>
            <a:xfrm>
              <a:off x="5508800" y="2319475"/>
              <a:ext cx="264425" cy="263600"/>
            </a:xfrm>
            <a:custGeom>
              <a:avLst/>
              <a:gdLst/>
              <a:ahLst/>
              <a:cxnLst/>
              <a:rect l="l" t="t" r="r" b="b"/>
              <a:pathLst>
                <a:path w="10577" h="10544" extrusionOk="0">
                  <a:moveTo>
                    <a:pt x="5272" y="418"/>
                  </a:moveTo>
                  <a:cubicBezTo>
                    <a:pt x="6622" y="418"/>
                    <a:pt x="7844" y="965"/>
                    <a:pt x="8712" y="1832"/>
                  </a:cubicBezTo>
                  <a:cubicBezTo>
                    <a:pt x="9612" y="2733"/>
                    <a:pt x="10158" y="3922"/>
                    <a:pt x="10158" y="5272"/>
                  </a:cubicBezTo>
                  <a:cubicBezTo>
                    <a:pt x="10158" y="6622"/>
                    <a:pt x="9612" y="7844"/>
                    <a:pt x="8712" y="8711"/>
                  </a:cubicBezTo>
                  <a:cubicBezTo>
                    <a:pt x="7844" y="9579"/>
                    <a:pt x="6622" y="10126"/>
                    <a:pt x="5272" y="10126"/>
                  </a:cubicBezTo>
                  <a:cubicBezTo>
                    <a:pt x="3954" y="10126"/>
                    <a:pt x="2733" y="9579"/>
                    <a:pt x="1865" y="8711"/>
                  </a:cubicBezTo>
                  <a:cubicBezTo>
                    <a:pt x="965" y="7844"/>
                    <a:pt x="419" y="6622"/>
                    <a:pt x="419" y="5272"/>
                  </a:cubicBezTo>
                  <a:cubicBezTo>
                    <a:pt x="419" y="3922"/>
                    <a:pt x="965" y="2733"/>
                    <a:pt x="1865" y="1832"/>
                  </a:cubicBezTo>
                  <a:cubicBezTo>
                    <a:pt x="2733" y="965"/>
                    <a:pt x="3954" y="418"/>
                    <a:pt x="5272" y="418"/>
                  </a:cubicBezTo>
                  <a:close/>
                  <a:moveTo>
                    <a:pt x="5272" y="0"/>
                  </a:moveTo>
                  <a:cubicBezTo>
                    <a:pt x="2379" y="0"/>
                    <a:pt x="1" y="2347"/>
                    <a:pt x="1" y="5272"/>
                  </a:cubicBezTo>
                  <a:cubicBezTo>
                    <a:pt x="1" y="8197"/>
                    <a:pt x="2379" y="10544"/>
                    <a:pt x="5272" y="10544"/>
                  </a:cubicBezTo>
                  <a:cubicBezTo>
                    <a:pt x="8198" y="10544"/>
                    <a:pt x="10576" y="8197"/>
                    <a:pt x="10576" y="5272"/>
                  </a:cubicBezTo>
                  <a:cubicBezTo>
                    <a:pt x="10576" y="2347"/>
                    <a:pt x="8198" y="0"/>
                    <a:pt x="52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3861;p64">
              <a:extLst>
                <a:ext uri="{FF2B5EF4-FFF2-40B4-BE49-F238E27FC236}">
                  <a16:creationId xmlns:a16="http://schemas.microsoft.com/office/drawing/2014/main" id="{94890705-D381-5F17-D892-31F942FA5733}"/>
                </a:ext>
              </a:extLst>
            </p:cNvPr>
            <p:cNvSpPr/>
            <p:nvPr/>
          </p:nvSpPr>
          <p:spPr>
            <a:xfrm>
              <a:off x="5589175" y="2354025"/>
              <a:ext cx="103675" cy="189275"/>
            </a:xfrm>
            <a:custGeom>
              <a:avLst/>
              <a:gdLst/>
              <a:ahLst/>
              <a:cxnLst/>
              <a:rect l="l" t="t" r="r" b="b"/>
              <a:pathLst>
                <a:path w="4147" h="7571" extrusionOk="0">
                  <a:moveTo>
                    <a:pt x="2057" y="0"/>
                  </a:moveTo>
                  <a:cubicBezTo>
                    <a:pt x="1993" y="0"/>
                    <a:pt x="1897" y="33"/>
                    <a:pt x="1832" y="97"/>
                  </a:cubicBezTo>
                  <a:cubicBezTo>
                    <a:pt x="1768" y="129"/>
                    <a:pt x="1736" y="225"/>
                    <a:pt x="1736" y="322"/>
                  </a:cubicBezTo>
                  <a:lnTo>
                    <a:pt x="1736" y="1337"/>
                  </a:lnTo>
                  <a:lnTo>
                    <a:pt x="1736" y="1337"/>
                  </a:lnTo>
                  <a:cubicBezTo>
                    <a:pt x="1278" y="1359"/>
                    <a:pt x="892" y="1479"/>
                    <a:pt x="579" y="1672"/>
                  </a:cubicBezTo>
                  <a:cubicBezTo>
                    <a:pt x="193" y="1929"/>
                    <a:pt x="0" y="2283"/>
                    <a:pt x="0" y="2733"/>
                  </a:cubicBezTo>
                  <a:cubicBezTo>
                    <a:pt x="0" y="2926"/>
                    <a:pt x="0" y="3086"/>
                    <a:pt x="64" y="3247"/>
                  </a:cubicBezTo>
                  <a:cubicBezTo>
                    <a:pt x="97" y="3376"/>
                    <a:pt x="161" y="3504"/>
                    <a:pt x="257" y="3601"/>
                  </a:cubicBezTo>
                  <a:cubicBezTo>
                    <a:pt x="322" y="3697"/>
                    <a:pt x="450" y="3794"/>
                    <a:pt x="611" y="3858"/>
                  </a:cubicBezTo>
                  <a:cubicBezTo>
                    <a:pt x="772" y="3954"/>
                    <a:pt x="900" y="4019"/>
                    <a:pt x="1061" y="4083"/>
                  </a:cubicBezTo>
                  <a:cubicBezTo>
                    <a:pt x="1222" y="4115"/>
                    <a:pt x="1415" y="4179"/>
                    <a:pt x="1672" y="4276"/>
                  </a:cubicBezTo>
                  <a:lnTo>
                    <a:pt x="2315" y="4436"/>
                  </a:lnTo>
                  <a:cubicBezTo>
                    <a:pt x="2507" y="4469"/>
                    <a:pt x="2636" y="4533"/>
                    <a:pt x="2732" y="4629"/>
                  </a:cubicBezTo>
                  <a:cubicBezTo>
                    <a:pt x="2861" y="4694"/>
                    <a:pt x="2893" y="4790"/>
                    <a:pt x="2893" y="4854"/>
                  </a:cubicBezTo>
                  <a:cubicBezTo>
                    <a:pt x="2893" y="4983"/>
                    <a:pt x="2861" y="5047"/>
                    <a:pt x="2797" y="5111"/>
                  </a:cubicBezTo>
                  <a:cubicBezTo>
                    <a:pt x="2732" y="5208"/>
                    <a:pt x="2636" y="5240"/>
                    <a:pt x="2540" y="5272"/>
                  </a:cubicBezTo>
                  <a:cubicBezTo>
                    <a:pt x="2443" y="5304"/>
                    <a:pt x="2347" y="5304"/>
                    <a:pt x="2218" y="5336"/>
                  </a:cubicBezTo>
                  <a:cubicBezTo>
                    <a:pt x="2122" y="5336"/>
                    <a:pt x="1993" y="5336"/>
                    <a:pt x="1897" y="5304"/>
                  </a:cubicBezTo>
                  <a:cubicBezTo>
                    <a:pt x="1768" y="5304"/>
                    <a:pt x="1607" y="5304"/>
                    <a:pt x="1479" y="5272"/>
                  </a:cubicBezTo>
                  <a:cubicBezTo>
                    <a:pt x="1350" y="5208"/>
                    <a:pt x="1254" y="5176"/>
                    <a:pt x="1190" y="5144"/>
                  </a:cubicBezTo>
                  <a:cubicBezTo>
                    <a:pt x="1093" y="5111"/>
                    <a:pt x="1029" y="5079"/>
                    <a:pt x="932" y="5015"/>
                  </a:cubicBezTo>
                  <a:cubicBezTo>
                    <a:pt x="836" y="4983"/>
                    <a:pt x="772" y="4951"/>
                    <a:pt x="739" y="4919"/>
                  </a:cubicBezTo>
                  <a:cubicBezTo>
                    <a:pt x="611" y="4886"/>
                    <a:pt x="514" y="4854"/>
                    <a:pt x="418" y="4854"/>
                  </a:cubicBezTo>
                  <a:cubicBezTo>
                    <a:pt x="322" y="4854"/>
                    <a:pt x="225" y="4919"/>
                    <a:pt x="161" y="4983"/>
                  </a:cubicBezTo>
                  <a:cubicBezTo>
                    <a:pt x="97" y="5047"/>
                    <a:pt x="64" y="5144"/>
                    <a:pt x="32" y="5208"/>
                  </a:cubicBezTo>
                  <a:cubicBezTo>
                    <a:pt x="0" y="5304"/>
                    <a:pt x="0" y="5401"/>
                    <a:pt x="32" y="5497"/>
                  </a:cubicBezTo>
                  <a:cubicBezTo>
                    <a:pt x="64" y="5594"/>
                    <a:pt x="97" y="5658"/>
                    <a:pt x="193" y="5722"/>
                  </a:cubicBezTo>
                  <a:cubicBezTo>
                    <a:pt x="660" y="6072"/>
                    <a:pt x="1206" y="6264"/>
                    <a:pt x="1832" y="6296"/>
                  </a:cubicBezTo>
                  <a:lnTo>
                    <a:pt x="1832" y="6296"/>
                  </a:lnTo>
                  <a:lnTo>
                    <a:pt x="1832" y="7233"/>
                  </a:lnTo>
                  <a:cubicBezTo>
                    <a:pt x="1832" y="7394"/>
                    <a:pt x="1865" y="7490"/>
                    <a:pt x="1993" y="7522"/>
                  </a:cubicBezTo>
                  <a:cubicBezTo>
                    <a:pt x="2041" y="7554"/>
                    <a:pt x="2098" y="7571"/>
                    <a:pt x="2154" y="7571"/>
                  </a:cubicBezTo>
                  <a:cubicBezTo>
                    <a:pt x="2210" y="7571"/>
                    <a:pt x="2266" y="7554"/>
                    <a:pt x="2315" y="7522"/>
                  </a:cubicBezTo>
                  <a:cubicBezTo>
                    <a:pt x="2443" y="7458"/>
                    <a:pt x="2475" y="7362"/>
                    <a:pt x="2475" y="7233"/>
                  </a:cubicBezTo>
                  <a:lnTo>
                    <a:pt x="2475" y="6308"/>
                  </a:lnTo>
                  <a:lnTo>
                    <a:pt x="2475" y="6308"/>
                  </a:lnTo>
                  <a:cubicBezTo>
                    <a:pt x="2707" y="6295"/>
                    <a:pt x="2919" y="6252"/>
                    <a:pt x="3118" y="6172"/>
                  </a:cubicBezTo>
                  <a:cubicBezTo>
                    <a:pt x="3440" y="6076"/>
                    <a:pt x="3697" y="5883"/>
                    <a:pt x="3890" y="5626"/>
                  </a:cubicBezTo>
                  <a:cubicBezTo>
                    <a:pt x="4083" y="5369"/>
                    <a:pt x="4147" y="5079"/>
                    <a:pt x="4147" y="4726"/>
                  </a:cubicBezTo>
                  <a:cubicBezTo>
                    <a:pt x="4147" y="4501"/>
                    <a:pt x="4115" y="4308"/>
                    <a:pt x="4050" y="4147"/>
                  </a:cubicBezTo>
                  <a:cubicBezTo>
                    <a:pt x="3954" y="3986"/>
                    <a:pt x="3857" y="3858"/>
                    <a:pt x="3697" y="3729"/>
                  </a:cubicBezTo>
                  <a:cubicBezTo>
                    <a:pt x="3568" y="3633"/>
                    <a:pt x="3407" y="3536"/>
                    <a:pt x="3215" y="3472"/>
                  </a:cubicBezTo>
                  <a:cubicBezTo>
                    <a:pt x="3022" y="3408"/>
                    <a:pt x="2797" y="3311"/>
                    <a:pt x="2540" y="3247"/>
                  </a:cubicBezTo>
                  <a:lnTo>
                    <a:pt x="1897" y="3086"/>
                  </a:lnTo>
                  <a:cubicBezTo>
                    <a:pt x="1704" y="3054"/>
                    <a:pt x="1543" y="2990"/>
                    <a:pt x="1479" y="2926"/>
                  </a:cubicBezTo>
                  <a:cubicBezTo>
                    <a:pt x="1382" y="2861"/>
                    <a:pt x="1350" y="2765"/>
                    <a:pt x="1350" y="2668"/>
                  </a:cubicBezTo>
                  <a:cubicBezTo>
                    <a:pt x="1350" y="2572"/>
                    <a:pt x="1382" y="2476"/>
                    <a:pt x="1511" y="2411"/>
                  </a:cubicBezTo>
                  <a:cubicBezTo>
                    <a:pt x="1607" y="2379"/>
                    <a:pt x="1704" y="2347"/>
                    <a:pt x="1832" y="2347"/>
                  </a:cubicBezTo>
                  <a:cubicBezTo>
                    <a:pt x="1913" y="2331"/>
                    <a:pt x="1977" y="2323"/>
                    <a:pt x="2037" y="2323"/>
                  </a:cubicBezTo>
                  <a:cubicBezTo>
                    <a:pt x="2098" y="2323"/>
                    <a:pt x="2154" y="2331"/>
                    <a:pt x="2218" y="2347"/>
                  </a:cubicBezTo>
                  <a:cubicBezTo>
                    <a:pt x="2540" y="2379"/>
                    <a:pt x="2893" y="2443"/>
                    <a:pt x="3182" y="2572"/>
                  </a:cubicBezTo>
                  <a:cubicBezTo>
                    <a:pt x="3311" y="2604"/>
                    <a:pt x="3440" y="2604"/>
                    <a:pt x="3536" y="2604"/>
                  </a:cubicBezTo>
                  <a:cubicBezTo>
                    <a:pt x="3632" y="2572"/>
                    <a:pt x="3697" y="2508"/>
                    <a:pt x="3761" y="2443"/>
                  </a:cubicBezTo>
                  <a:cubicBezTo>
                    <a:pt x="3793" y="2347"/>
                    <a:pt x="3825" y="2283"/>
                    <a:pt x="3857" y="2186"/>
                  </a:cubicBezTo>
                  <a:cubicBezTo>
                    <a:pt x="3857" y="2090"/>
                    <a:pt x="3825" y="1993"/>
                    <a:pt x="3761" y="1897"/>
                  </a:cubicBezTo>
                  <a:cubicBezTo>
                    <a:pt x="3729" y="1801"/>
                    <a:pt x="3632" y="1736"/>
                    <a:pt x="3536" y="1672"/>
                  </a:cubicBezTo>
                  <a:cubicBezTo>
                    <a:pt x="3375" y="1608"/>
                    <a:pt x="3247" y="1543"/>
                    <a:pt x="3150" y="1511"/>
                  </a:cubicBezTo>
                  <a:cubicBezTo>
                    <a:pt x="3086" y="1479"/>
                    <a:pt x="2925" y="1447"/>
                    <a:pt x="2765" y="1415"/>
                  </a:cubicBezTo>
                  <a:cubicBezTo>
                    <a:pt x="2649" y="1392"/>
                    <a:pt x="2516" y="1368"/>
                    <a:pt x="2379" y="1357"/>
                  </a:cubicBezTo>
                  <a:lnTo>
                    <a:pt x="2379" y="1357"/>
                  </a:lnTo>
                  <a:lnTo>
                    <a:pt x="2379" y="322"/>
                  </a:lnTo>
                  <a:cubicBezTo>
                    <a:pt x="2379" y="225"/>
                    <a:pt x="2347" y="161"/>
                    <a:pt x="2282" y="97"/>
                  </a:cubicBezTo>
                  <a:cubicBezTo>
                    <a:pt x="2218" y="33"/>
                    <a:pt x="2154" y="0"/>
                    <a:pt x="20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3862;p64">
              <a:extLst>
                <a:ext uri="{FF2B5EF4-FFF2-40B4-BE49-F238E27FC236}">
                  <a16:creationId xmlns:a16="http://schemas.microsoft.com/office/drawing/2014/main" id="{235C88DE-966C-AF22-F24F-87592F9CE951}"/>
                </a:ext>
              </a:extLst>
            </p:cNvPr>
            <p:cNvSpPr/>
            <p:nvPr/>
          </p:nvSpPr>
          <p:spPr>
            <a:xfrm>
              <a:off x="5470225" y="2054275"/>
              <a:ext cx="341575" cy="341550"/>
            </a:xfrm>
            <a:custGeom>
              <a:avLst/>
              <a:gdLst/>
              <a:ahLst/>
              <a:cxnLst/>
              <a:rect l="l" t="t" r="r" b="b"/>
              <a:pathLst>
                <a:path w="13663" h="13662" extrusionOk="0">
                  <a:moveTo>
                    <a:pt x="6815" y="1"/>
                  </a:moveTo>
                  <a:cubicBezTo>
                    <a:pt x="3055" y="1"/>
                    <a:pt x="1" y="3054"/>
                    <a:pt x="1" y="6815"/>
                  </a:cubicBezTo>
                  <a:cubicBezTo>
                    <a:pt x="1" y="10608"/>
                    <a:pt x="3055" y="13662"/>
                    <a:pt x="6815" y="13662"/>
                  </a:cubicBezTo>
                  <a:cubicBezTo>
                    <a:pt x="10608" y="13662"/>
                    <a:pt x="13662" y="10608"/>
                    <a:pt x="13662" y="6815"/>
                  </a:cubicBezTo>
                  <a:cubicBezTo>
                    <a:pt x="13662" y="3054"/>
                    <a:pt x="10608" y="1"/>
                    <a:pt x="68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3863;p64">
              <a:extLst>
                <a:ext uri="{FF2B5EF4-FFF2-40B4-BE49-F238E27FC236}">
                  <a16:creationId xmlns:a16="http://schemas.microsoft.com/office/drawing/2014/main" id="{FE43E223-31F2-099E-E542-81F4770BA924}"/>
                </a:ext>
              </a:extLst>
            </p:cNvPr>
            <p:cNvSpPr/>
            <p:nvPr/>
          </p:nvSpPr>
          <p:spPr>
            <a:xfrm>
              <a:off x="5464600" y="2049450"/>
              <a:ext cx="352025" cy="351200"/>
            </a:xfrm>
            <a:custGeom>
              <a:avLst/>
              <a:gdLst/>
              <a:ahLst/>
              <a:cxnLst/>
              <a:rect l="l" t="t" r="r" b="b"/>
              <a:pathLst>
                <a:path w="14081" h="14048" extrusionOk="0">
                  <a:moveTo>
                    <a:pt x="7040" y="419"/>
                  </a:moveTo>
                  <a:cubicBezTo>
                    <a:pt x="8873" y="419"/>
                    <a:pt x="10544" y="1158"/>
                    <a:pt x="11733" y="2347"/>
                  </a:cubicBezTo>
                  <a:cubicBezTo>
                    <a:pt x="12923" y="3537"/>
                    <a:pt x="13662" y="5208"/>
                    <a:pt x="13662" y="7008"/>
                  </a:cubicBezTo>
                  <a:cubicBezTo>
                    <a:pt x="13662" y="8840"/>
                    <a:pt x="12923" y="10512"/>
                    <a:pt x="11733" y="11701"/>
                  </a:cubicBezTo>
                  <a:cubicBezTo>
                    <a:pt x="10544" y="12891"/>
                    <a:pt x="8873" y="13630"/>
                    <a:pt x="7040" y="13630"/>
                  </a:cubicBezTo>
                  <a:cubicBezTo>
                    <a:pt x="5240" y="13630"/>
                    <a:pt x="3569" y="12891"/>
                    <a:pt x="2379" y="11701"/>
                  </a:cubicBezTo>
                  <a:cubicBezTo>
                    <a:pt x="1190" y="10512"/>
                    <a:pt x="451" y="8840"/>
                    <a:pt x="451" y="7008"/>
                  </a:cubicBezTo>
                  <a:cubicBezTo>
                    <a:pt x="451" y="5208"/>
                    <a:pt x="1190" y="3537"/>
                    <a:pt x="2379" y="2347"/>
                  </a:cubicBezTo>
                  <a:cubicBezTo>
                    <a:pt x="3569" y="1158"/>
                    <a:pt x="5240" y="419"/>
                    <a:pt x="7040" y="419"/>
                  </a:cubicBezTo>
                  <a:close/>
                  <a:moveTo>
                    <a:pt x="7040" y="1"/>
                  </a:moveTo>
                  <a:cubicBezTo>
                    <a:pt x="3183" y="1"/>
                    <a:pt x="1" y="3151"/>
                    <a:pt x="1" y="7008"/>
                  </a:cubicBezTo>
                  <a:cubicBezTo>
                    <a:pt x="1" y="10898"/>
                    <a:pt x="3183" y="14048"/>
                    <a:pt x="7040" y="14048"/>
                  </a:cubicBezTo>
                  <a:cubicBezTo>
                    <a:pt x="10930" y="14048"/>
                    <a:pt x="14080" y="10898"/>
                    <a:pt x="14080" y="7008"/>
                  </a:cubicBezTo>
                  <a:cubicBezTo>
                    <a:pt x="14080" y="3151"/>
                    <a:pt x="10930" y="1"/>
                    <a:pt x="70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3864;p64">
              <a:extLst>
                <a:ext uri="{FF2B5EF4-FFF2-40B4-BE49-F238E27FC236}">
                  <a16:creationId xmlns:a16="http://schemas.microsoft.com/office/drawing/2014/main" id="{E653DB43-F634-EB32-6110-2C0911D5B0DB}"/>
                </a:ext>
              </a:extLst>
            </p:cNvPr>
            <p:cNvSpPr/>
            <p:nvPr/>
          </p:nvSpPr>
          <p:spPr>
            <a:xfrm>
              <a:off x="5514425" y="2098475"/>
              <a:ext cx="253175" cy="253175"/>
            </a:xfrm>
            <a:custGeom>
              <a:avLst/>
              <a:gdLst/>
              <a:ahLst/>
              <a:cxnLst/>
              <a:rect l="l" t="t" r="r" b="b"/>
              <a:pathLst>
                <a:path w="10127" h="10127" extrusionOk="0">
                  <a:moveTo>
                    <a:pt x="5047" y="1"/>
                  </a:moveTo>
                  <a:cubicBezTo>
                    <a:pt x="2251" y="1"/>
                    <a:pt x="1" y="2251"/>
                    <a:pt x="1" y="5047"/>
                  </a:cubicBezTo>
                  <a:cubicBezTo>
                    <a:pt x="1" y="7876"/>
                    <a:pt x="2251" y="10126"/>
                    <a:pt x="5047" y="10126"/>
                  </a:cubicBezTo>
                  <a:cubicBezTo>
                    <a:pt x="7876" y="10126"/>
                    <a:pt x="10126" y="7876"/>
                    <a:pt x="10126" y="5047"/>
                  </a:cubicBezTo>
                  <a:cubicBezTo>
                    <a:pt x="10126" y="2251"/>
                    <a:pt x="7876" y="1"/>
                    <a:pt x="50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3865;p64">
              <a:extLst>
                <a:ext uri="{FF2B5EF4-FFF2-40B4-BE49-F238E27FC236}">
                  <a16:creationId xmlns:a16="http://schemas.microsoft.com/office/drawing/2014/main" id="{24027C47-F736-76BC-8E1B-A99173CAB299}"/>
                </a:ext>
              </a:extLst>
            </p:cNvPr>
            <p:cNvSpPr/>
            <p:nvPr/>
          </p:nvSpPr>
          <p:spPr>
            <a:xfrm>
              <a:off x="5508800" y="2092850"/>
              <a:ext cx="264425" cy="264425"/>
            </a:xfrm>
            <a:custGeom>
              <a:avLst/>
              <a:gdLst/>
              <a:ahLst/>
              <a:cxnLst/>
              <a:rect l="l" t="t" r="r" b="b"/>
              <a:pathLst>
                <a:path w="10577" h="10577" extrusionOk="0">
                  <a:moveTo>
                    <a:pt x="5272" y="418"/>
                  </a:moveTo>
                  <a:cubicBezTo>
                    <a:pt x="6622" y="418"/>
                    <a:pt x="7844" y="965"/>
                    <a:pt x="8712" y="1865"/>
                  </a:cubicBezTo>
                  <a:cubicBezTo>
                    <a:pt x="9612" y="2733"/>
                    <a:pt x="10158" y="3954"/>
                    <a:pt x="10158" y="5272"/>
                  </a:cubicBezTo>
                  <a:cubicBezTo>
                    <a:pt x="10158" y="6622"/>
                    <a:pt x="9612" y="7844"/>
                    <a:pt x="8712" y="8712"/>
                  </a:cubicBezTo>
                  <a:cubicBezTo>
                    <a:pt x="7844" y="9612"/>
                    <a:pt x="6622" y="10158"/>
                    <a:pt x="5272" y="10158"/>
                  </a:cubicBezTo>
                  <a:cubicBezTo>
                    <a:pt x="3954" y="10158"/>
                    <a:pt x="2733" y="9612"/>
                    <a:pt x="1865" y="8712"/>
                  </a:cubicBezTo>
                  <a:cubicBezTo>
                    <a:pt x="965" y="7844"/>
                    <a:pt x="419" y="6622"/>
                    <a:pt x="419" y="5272"/>
                  </a:cubicBezTo>
                  <a:cubicBezTo>
                    <a:pt x="419" y="3954"/>
                    <a:pt x="965" y="2733"/>
                    <a:pt x="1865" y="1865"/>
                  </a:cubicBezTo>
                  <a:cubicBezTo>
                    <a:pt x="2733" y="965"/>
                    <a:pt x="3954" y="418"/>
                    <a:pt x="5272" y="418"/>
                  </a:cubicBezTo>
                  <a:close/>
                  <a:moveTo>
                    <a:pt x="5272" y="1"/>
                  </a:moveTo>
                  <a:cubicBezTo>
                    <a:pt x="2379" y="1"/>
                    <a:pt x="1" y="2379"/>
                    <a:pt x="1" y="5272"/>
                  </a:cubicBezTo>
                  <a:cubicBezTo>
                    <a:pt x="1" y="8197"/>
                    <a:pt x="2379" y="10576"/>
                    <a:pt x="5272" y="10576"/>
                  </a:cubicBezTo>
                  <a:cubicBezTo>
                    <a:pt x="8198" y="10576"/>
                    <a:pt x="10576" y="8197"/>
                    <a:pt x="10576" y="5272"/>
                  </a:cubicBezTo>
                  <a:cubicBezTo>
                    <a:pt x="10576" y="2379"/>
                    <a:pt x="8198" y="1"/>
                    <a:pt x="52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3866;p64">
              <a:extLst>
                <a:ext uri="{FF2B5EF4-FFF2-40B4-BE49-F238E27FC236}">
                  <a16:creationId xmlns:a16="http://schemas.microsoft.com/office/drawing/2014/main" id="{8E03A41A-C01B-EF55-8CCE-84CC6ACAADC8}"/>
                </a:ext>
              </a:extLst>
            </p:cNvPr>
            <p:cNvSpPr/>
            <p:nvPr/>
          </p:nvSpPr>
          <p:spPr>
            <a:xfrm>
              <a:off x="5589175" y="2127400"/>
              <a:ext cx="103675" cy="189475"/>
            </a:xfrm>
            <a:custGeom>
              <a:avLst/>
              <a:gdLst/>
              <a:ahLst/>
              <a:cxnLst/>
              <a:rect l="l" t="t" r="r" b="b"/>
              <a:pathLst>
                <a:path w="4147" h="7579" extrusionOk="0">
                  <a:moveTo>
                    <a:pt x="2057" y="1"/>
                  </a:moveTo>
                  <a:cubicBezTo>
                    <a:pt x="1993" y="1"/>
                    <a:pt x="1897" y="33"/>
                    <a:pt x="1832" y="97"/>
                  </a:cubicBezTo>
                  <a:cubicBezTo>
                    <a:pt x="1768" y="161"/>
                    <a:pt x="1736" y="226"/>
                    <a:pt x="1736" y="354"/>
                  </a:cubicBezTo>
                  <a:lnTo>
                    <a:pt x="1736" y="1351"/>
                  </a:lnTo>
                  <a:lnTo>
                    <a:pt x="1736" y="1351"/>
                  </a:lnTo>
                  <a:cubicBezTo>
                    <a:pt x="1278" y="1377"/>
                    <a:pt x="892" y="1479"/>
                    <a:pt x="579" y="1672"/>
                  </a:cubicBezTo>
                  <a:cubicBezTo>
                    <a:pt x="193" y="1929"/>
                    <a:pt x="0" y="2283"/>
                    <a:pt x="0" y="2765"/>
                  </a:cubicBezTo>
                  <a:cubicBezTo>
                    <a:pt x="0" y="2958"/>
                    <a:pt x="0" y="3119"/>
                    <a:pt x="64" y="3247"/>
                  </a:cubicBezTo>
                  <a:cubicBezTo>
                    <a:pt x="97" y="3408"/>
                    <a:pt x="161" y="3504"/>
                    <a:pt x="257" y="3601"/>
                  </a:cubicBezTo>
                  <a:cubicBezTo>
                    <a:pt x="322" y="3697"/>
                    <a:pt x="450" y="3794"/>
                    <a:pt x="611" y="3890"/>
                  </a:cubicBezTo>
                  <a:cubicBezTo>
                    <a:pt x="772" y="3954"/>
                    <a:pt x="900" y="4019"/>
                    <a:pt x="1061" y="4083"/>
                  </a:cubicBezTo>
                  <a:cubicBezTo>
                    <a:pt x="1222" y="4147"/>
                    <a:pt x="1415" y="4212"/>
                    <a:pt x="1672" y="4276"/>
                  </a:cubicBezTo>
                  <a:lnTo>
                    <a:pt x="2315" y="4437"/>
                  </a:lnTo>
                  <a:cubicBezTo>
                    <a:pt x="2507" y="4501"/>
                    <a:pt x="2636" y="4565"/>
                    <a:pt x="2732" y="4630"/>
                  </a:cubicBezTo>
                  <a:cubicBezTo>
                    <a:pt x="2861" y="4726"/>
                    <a:pt x="2893" y="4790"/>
                    <a:pt x="2893" y="4887"/>
                  </a:cubicBezTo>
                  <a:cubicBezTo>
                    <a:pt x="2893" y="4983"/>
                    <a:pt x="2861" y="5080"/>
                    <a:pt x="2797" y="5144"/>
                  </a:cubicBezTo>
                  <a:cubicBezTo>
                    <a:pt x="2732" y="5208"/>
                    <a:pt x="2636" y="5240"/>
                    <a:pt x="2540" y="5272"/>
                  </a:cubicBezTo>
                  <a:cubicBezTo>
                    <a:pt x="2443" y="5305"/>
                    <a:pt x="2347" y="5337"/>
                    <a:pt x="2218" y="5337"/>
                  </a:cubicBezTo>
                  <a:lnTo>
                    <a:pt x="1897" y="5337"/>
                  </a:lnTo>
                  <a:cubicBezTo>
                    <a:pt x="1768" y="5337"/>
                    <a:pt x="1607" y="5305"/>
                    <a:pt x="1479" y="5272"/>
                  </a:cubicBezTo>
                  <a:cubicBezTo>
                    <a:pt x="1350" y="5240"/>
                    <a:pt x="1254" y="5208"/>
                    <a:pt x="1190" y="5176"/>
                  </a:cubicBezTo>
                  <a:cubicBezTo>
                    <a:pt x="1093" y="5144"/>
                    <a:pt x="1029" y="5080"/>
                    <a:pt x="932" y="5047"/>
                  </a:cubicBezTo>
                  <a:cubicBezTo>
                    <a:pt x="836" y="4983"/>
                    <a:pt x="772" y="4951"/>
                    <a:pt x="739" y="4951"/>
                  </a:cubicBezTo>
                  <a:cubicBezTo>
                    <a:pt x="611" y="4887"/>
                    <a:pt x="514" y="4855"/>
                    <a:pt x="418" y="4855"/>
                  </a:cubicBezTo>
                  <a:cubicBezTo>
                    <a:pt x="322" y="4887"/>
                    <a:pt x="225" y="4919"/>
                    <a:pt x="161" y="4983"/>
                  </a:cubicBezTo>
                  <a:cubicBezTo>
                    <a:pt x="97" y="5047"/>
                    <a:pt x="64" y="5144"/>
                    <a:pt x="32" y="5240"/>
                  </a:cubicBezTo>
                  <a:cubicBezTo>
                    <a:pt x="0" y="5305"/>
                    <a:pt x="0" y="5401"/>
                    <a:pt x="32" y="5497"/>
                  </a:cubicBezTo>
                  <a:cubicBezTo>
                    <a:pt x="64" y="5594"/>
                    <a:pt x="97" y="5690"/>
                    <a:pt x="193" y="5755"/>
                  </a:cubicBezTo>
                  <a:cubicBezTo>
                    <a:pt x="660" y="6076"/>
                    <a:pt x="1206" y="6264"/>
                    <a:pt x="1832" y="6320"/>
                  </a:cubicBezTo>
                  <a:lnTo>
                    <a:pt x="1832" y="6320"/>
                  </a:lnTo>
                  <a:lnTo>
                    <a:pt x="1832" y="7233"/>
                  </a:lnTo>
                  <a:cubicBezTo>
                    <a:pt x="1832" y="7394"/>
                    <a:pt x="1865" y="7490"/>
                    <a:pt x="1993" y="7555"/>
                  </a:cubicBezTo>
                  <a:cubicBezTo>
                    <a:pt x="2041" y="7571"/>
                    <a:pt x="2098" y="7579"/>
                    <a:pt x="2154" y="7579"/>
                  </a:cubicBezTo>
                  <a:cubicBezTo>
                    <a:pt x="2210" y="7579"/>
                    <a:pt x="2266" y="7571"/>
                    <a:pt x="2315" y="7555"/>
                  </a:cubicBezTo>
                  <a:cubicBezTo>
                    <a:pt x="2443" y="7490"/>
                    <a:pt x="2475" y="7394"/>
                    <a:pt x="2475" y="7233"/>
                  </a:cubicBezTo>
                  <a:lnTo>
                    <a:pt x="2475" y="6316"/>
                  </a:lnTo>
                  <a:lnTo>
                    <a:pt x="2475" y="6316"/>
                  </a:lnTo>
                  <a:cubicBezTo>
                    <a:pt x="2707" y="6295"/>
                    <a:pt x="2919" y="6252"/>
                    <a:pt x="3118" y="6172"/>
                  </a:cubicBezTo>
                  <a:cubicBezTo>
                    <a:pt x="3440" y="6076"/>
                    <a:pt x="3697" y="5883"/>
                    <a:pt x="3890" y="5658"/>
                  </a:cubicBezTo>
                  <a:cubicBezTo>
                    <a:pt x="4083" y="5401"/>
                    <a:pt x="4147" y="5080"/>
                    <a:pt x="4147" y="4726"/>
                  </a:cubicBezTo>
                  <a:cubicBezTo>
                    <a:pt x="4147" y="4501"/>
                    <a:pt x="4115" y="4308"/>
                    <a:pt x="4050" y="4147"/>
                  </a:cubicBezTo>
                  <a:cubicBezTo>
                    <a:pt x="3954" y="3987"/>
                    <a:pt x="3857" y="3858"/>
                    <a:pt x="3697" y="3762"/>
                  </a:cubicBezTo>
                  <a:cubicBezTo>
                    <a:pt x="3568" y="3633"/>
                    <a:pt x="3407" y="3537"/>
                    <a:pt x="3215" y="3472"/>
                  </a:cubicBezTo>
                  <a:cubicBezTo>
                    <a:pt x="3022" y="3408"/>
                    <a:pt x="2797" y="3344"/>
                    <a:pt x="2540" y="3247"/>
                  </a:cubicBezTo>
                  <a:lnTo>
                    <a:pt x="1897" y="3087"/>
                  </a:lnTo>
                  <a:cubicBezTo>
                    <a:pt x="1704" y="3054"/>
                    <a:pt x="1543" y="2990"/>
                    <a:pt x="1479" y="2926"/>
                  </a:cubicBezTo>
                  <a:cubicBezTo>
                    <a:pt x="1382" y="2862"/>
                    <a:pt x="1350" y="2797"/>
                    <a:pt x="1350" y="2669"/>
                  </a:cubicBezTo>
                  <a:cubicBezTo>
                    <a:pt x="1350" y="2572"/>
                    <a:pt x="1382" y="2508"/>
                    <a:pt x="1511" y="2444"/>
                  </a:cubicBezTo>
                  <a:cubicBezTo>
                    <a:pt x="1607" y="2379"/>
                    <a:pt x="1704" y="2347"/>
                    <a:pt x="1832" y="2347"/>
                  </a:cubicBezTo>
                  <a:lnTo>
                    <a:pt x="2218" y="2347"/>
                  </a:lnTo>
                  <a:cubicBezTo>
                    <a:pt x="2540" y="2379"/>
                    <a:pt x="2893" y="2476"/>
                    <a:pt x="3182" y="2572"/>
                  </a:cubicBezTo>
                  <a:cubicBezTo>
                    <a:pt x="3273" y="2595"/>
                    <a:pt x="3364" y="2618"/>
                    <a:pt x="3444" y="2618"/>
                  </a:cubicBezTo>
                  <a:cubicBezTo>
                    <a:pt x="3477" y="2618"/>
                    <a:pt x="3508" y="2614"/>
                    <a:pt x="3536" y="2604"/>
                  </a:cubicBezTo>
                  <a:cubicBezTo>
                    <a:pt x="3632" y="2572"/>
                    <a:pt x="3697" y="2540"/>
                    <a:pt x="3761" y="2444"/>
                  </a:cubicBezTo>
                  <a:cubicBezTo>
                    <a:pt x="3793" y="2379"/>
                    <a:pt x="3825" y="2283"/>
                    <a:pt x="3857" y="2187"/>
                  </a:cubicBezTo>
                  <a:cubicBezTo>
                    <a:pt x="3857" y="2090"/>
                    <a:pt x="3825" y="1994"/>
                    <a:pt x="3761" y="1897"/>
                  </a:cubicBezTo>
                  <a:cubicBezTo>
                    <a:pt x="3729" y="1801"/>
                    <a:pt x="3632" y="1737"/>
                    <a:pt x="3536" y="1672"/>
                  </a:cubicBezTo>
                  <a:cubicBezTo>
                    <a:pt x="3375" y="1608"/>
                    <a:pt x="3247" y="1576"/>
                    <a:pt x="3150" y="1544"/>
                  </a:cubicBezTo>
                  <a:cubicBezTo>
                    <a:pt x="3086" y="1512"/>
                    <a:pt x="2925" y="1447"/>
                    <a:pt x="2765" y="1415"/>
                  </a:cubicBezTo>
                  <a:cubicBezTo>
                    <a:pt x="2649" y="1392"/>
                    <a:pt x="2516" y="1369"/>
                    <a:pt x="2379" y="1358"/>
                  </a:cubicBezTo>
                  <a:lnTo>
                    <a:pt x="2379" y="1358"/>
                  </a:lnTo>
                  <a:lnTo>
                    <a:pt x="2379" y="354"/>
                  </a:lnTo>
                  <a:cubicBezTo>
                    <a:pt x="2379" y="226"/>
                    <a:pt x="2347" y="161"/>
                    <a:pt x="2282" y="97"/>
                  </a:cubicBezTo>
                  <a:cubicBezTo>
                    <a:pt x="2218" y="33"/>
                    <a:pt x="2154" y="1"/>
                    <a:pt x="20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3867;p64">
              <a:extLst>
                <a:ext uri="{FF2B5EF4-FFF2-40B4-BE49-F238E27FC236}">
                  <a16:creationId xmlns:a16="http://schemas.microsoft.com/office/drawing/2014/main" id="{0D20AEAD-5F52-0C65-B6D7-1E460FA03374}"/>
                </a:ext>
              </a:extLst>
            </p:cNvPr>
            <p:cNvSpPr/>
            <p:nvPr/>
          </p:nvSpPr>
          <p:spPr>
            <a:xfrm>
              <a:off x="5070850" y="2818525"/>
              <a:ext cx="197700" cy="144500"/>
            </a:xfrm>
            <a:custGeom>
              <a:avLst/>
              <a:gdLst/>
              <a:ahLst/>
              <a:cxnLst/>
              <a:rect l="l" t="t" r="r" b="b"/>
              <a:pathLst>
                <a:path w="7908" h="5780" extrusionOk="0">
                  <a:moveTo>
                    <a:pt x="7467" y="0"/>
                  </a:moveTo>
                  <a:cubicBezTo>
                    <a:pt x="5221" y="0"/>
                    <a:pt x="0" y="3825"/>
                    <a:pt x="0" y="3825"/>
                  </a:cubicBezTo>
                  <a:cubicBezTo>
                    <a:pt x="0" y="3825"/>
                    <a:pt x="579" y="4597"/>
                    <a:pt x="1286" y="5143"/>
                  </a:cubicBezTo>
                  <a:cubicBezTo>
                    <a:pt x="1752" y="5468"/>
                    <a:pt x="2475" y="5780"/>
                    <a:pt x="3187" y="5780"/>
                  </a:cubicBezTo>
                  <a:cubicBezTo>
                    <a:pt x="3603" y="5780"/>
                    <a:pt x="4016" y="5673"/>
                    <a:pt x="4372" y="5400"/>
                  </a:cubicBezTo>
                  <a:cubicBezTo>
                    <a:pt x="5336" y="4693"/>
                    <a:pt x="5818" y="3054"/>
                    <a:pt x="5818" y="3054"/>
                  </a:cubicBezTo>
                  <a:cubicBezTo>
                    <a:pt x="5818" y="3054"/>
                    <a:pt x="6911" y="3054"/>
                    <a:pt x="7200" y="3022"/>
                  </a:cubicBezTo>
                  <a:cubicBezTo>
                    <a:pt x="7490" y="3022"/>
                    <a:pt x="7908" y="64"/>
                    <a:pt x="7908" y="64"/>
                  </a:cubicBezTo>
                  <a:cubicBezTo>
                    <a:pt x="7779" y="21"/>
                    <a:pt x="7630" y="0"/>
                    <a:pt x="74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3868;p64">
              <a:extLst>
                <a:ext uri="{FF2B5EF4-FFF2-40B4-BE49-F238E27FC236}">
                  <a16:creationId xmlns:a16="http://schemas.microsoft.com/office/drawing/2014/main" id="{20A204E3-760C-CB3A-D65B-226BA48E1D89}"/>
                </a:ext>
              </a:extLst>
            </p:cNvPr>
            <p:cNvSpPr/>
            <p:nvPr/>
          </p:nvSpPr>
          <p:spPr>
            <a:xfrm>
              <a:off x="5063600" y="2813700"/>
              <a:ext cx="210575" cy="154300"/>
            </a:xfrm>
            <a:custGeom>
              <a:avLst/>
              <a:gdLst/>
              <a:ahLst/>
              <a:cxnLst/>
              <a:rect l="l" t="t" r="r" b="b"/>
              <a:pathLst>
                <a:path w="8423" h="6172" extrusionOk="0">
                  <a:moveTo>
                    <a:pt x="7748" y="418"/>
                  </a:moveTo>
                  <a:cubicBezTo>
                    <a:pt x="7828" y="418"/>
                    <a:pt x="7901" y="426"/>
                    <a:pt x="7965" y="438"/>
                  </a:cubicBezTo>
                  <a:lnTo>
                    <a:pt x="7965" y="438"/>
                  </a:lnTo>
                  <a:cubicBezTo>
                    <a:pt x="7950" y="513"/>
                    <a:pt x="7931" y="604"/>
                    <a:pt x="7908" y="707"/>
                  </a:cubicBezTo>
                  <a:cubicBezTo>
                    <a:pt x="7844" y="1125"/>
                    <a:pt x="7748" y="1736"/>
                    <a:pt x="7619" y="2250"/>
                  </a:cubicBezTo>
                  <a:cubicBezTo>
                    <a:pt x="7587" y="2507"/>
                    <a:pt x="7523" y="2732"/>
                    <a:pt x="7458" y="2893"/>
                  </a:cubicBezTo>
                  <a:cubicBezTo>
                    <a:pt x="7435" y="2940"/>
                    <a:pt x="7428" y="2988"/>
                    <a:pt x="7414" y="3022"/>
                  </a:cubicBezTo>
                  <a:lnTo>
                    <a:pt x="7414" y="3022"/>
                  </a:lnTo>
                  <a:cubicBezTo>
                    <a:pt x="7042" y="3026"/>
                    <a:pt x="6076" y="3054"/>
                    <a:pt x="6076" y="3054"/>
                  </a:cubicBezTo>
                  <a:lnTo>
                    <a:pt x="5947" y="3054"/>
                  </a:lnTo>
                  <a:lnTo>
                    <a:pt x="5883" y="3215"/>
                  </a:lnTo>
                  <a:lnTo>
                    <a:pt x="5883" y="3279"/>
                  </a:lnTo>
                  <a:cubicBezTo>
                    <a:pt x="5787" y="3568"/>
                    <a:pt x="5305" y="4854"/>
                    <a:pt x="4533" y="5433"/>
                  </a:cubicBezTo>
                  <a:cubicBezTo>
                    <a:pt x="4244" y="5658"/>
                    <a:pt x="3858" y="5754"/>
                    <a:pt x="3472" y="5754"/>
                  </a:cubicBezTo>
                  <a:cubicBezTo>
                    <a:pt x="2829" y="5754"/>
                    <a:pt x="2122" y="5465"/>
                    <a:pt x="1704" y="5143"/>
                  </a:cubicBezTo>
                  <a:cubicBezTo>
                    <a:pt x="1383" y="4886"/>
                    <a:pt x="1062" y="4565"/>
                    <a:pt x="836" y="4307"/>
                  </a:cubicBezTo>
                  <a:cubicBezTo>
                    <a:pt x="727" y="4226"/>
                    <a:pt x="665" y="4121"/>
                    <a:pt x="609" y="4051"/>
                  </a:cubicBezTo>
                  <a:lnTo>
                    <a:pt x="609" y="4051"/>
                  </a:lnTo>
                  <a:cubicBezTo>
                    <a:pt x="620" y="4041"/>
                    <a:pt x="632" y="4030"/>
                    <a:pt x="644" y="4018"/>
                  </a:cubicBezTo>
                  <a:cubicBezTo>
                    <a:pt x="1158" y="3665"/>
                    <a:pt x="2476" y="2765"/>
                    <a:pt x="3890" y="1929"/>
                  </a:cubicBezTo>
                  <a:cubicBezTo>
                    <a:pt x="4597" y="1543"/>
                    <a:pt x="5337" y="1157"/>
                    <a:pt x="6012" y="868"/>
                  </a:cubicBezTo>
                  <a:cubicBezTo>
                    <a:pt x="6687" y="579"/>
                    <a:pt x="7298" y="418"/>
                    <a:pt x="7748" y="418"/>
                  </a:cubicBezTo>
                  <a:close/>
                  <a:moveTo>
                    <a:pt x="7748" y="0"/>
                  </a:moveTo>
                  <a:cubicBezTo>
                    <a:pt x="7137" y="0"/>
                    <a:pt x="6365" y="257"/>
                    <a:pt x="5530" y="611"/>
                  </a:cubicBezTo>
                  <a:cubicBezTo>
                    <a:pt x="3087" y="1704"/>
                    <a:pt x="194" y="3857"/>
                    <a:pt x="161" y="3857"/>
                  </a:cubicBezTo>
                  <a:lnTo>
                    <a:pt x="1" y="3986"/>
                  </a:lnTo>
                  <a:lnTo>
                    <a:pt x="129" y="4147"/>
                  </a:lnTo>
                  <a:cubicBezTo>
                    <a:pt x="129" y="4147"/>
                    <a:pt x="708" y="4918"/>
                    <a:pt x="1447" y="5497"/>
                  </a:cubicBezTo>
                  <a:cubicBezTo>
                    <a:pt x="1962" y="5850"/>
                    <a:pt x="2701" y="6172"/>
                    <a:pt x="3472" y="6172"/>
                  </a:cubicBezTo>
                  <a:cubicBezTo>
                    <a:pt x="3954" y="6172"/>
                    <a:pt x="4405" y="6075"/>
                    <a:pt x="4790" y="5786"/>
                  </a:cubicBezTo>
                  <a:cubicBezTo>
                    <a:pt x="5337" y="5368"/>
                    <a:pt x="5690" y="4758"/>
                    <a:pt x="5947" y="4243"/>
                  </a:cubicBezTo>
                  <a:cubicBezTo>
                    <a:pt x="6089" y="3920"/>
                    <a:pt x="6192" y="3635"/>
                    <a:pt x="6249" y="3468"/>
                  </a:cubicBezTo>
                  <a:lnTo>
                    <a:pt x="6249" y="3468"/>
                  </a:lnTo>
                  <a:cubicBezTo>
                    <a:pt x="6560" y="3459"/>
                    <a:pt x="7290" y="3440"/>
                    <a:pt x="7490" y="3440"/>
                  </a:cubicBezTo>
                  <a:cubicBezTo>
                    <a:pt x="7619" y="3440"/>
                    <a:pt x="7683" y="3375"/>
                    <a:pt x="7715" y="3343"/>
                  </a:cubicBezTo>
                  <a:cubicBezTo>
                    <a:pt x="7780" y="3247"/>
                    <a:pt x="7812" y="3150"/>
                    <a:pt x="7844" y="3054"/>
                  </a:cubicBezTo>
                  <a:cubicBezTo>
                    <a:pt x="8005" y="2668"/>
                    <a:pt x="8133" y="1993"/>
                    <a:pt x="8230" y="1382"/>
                  </a:cubicBezTo>
                  <a:cubicBezTo>
                    <a:pt x="8326" y="804"/>
                    <a:pt x="8423" y="289"/>
                    <a:pt x="8423" y="289"/>
                  </a:cubicBezTo>
                  <a:lnTo>
                    <a:pt x="8423" y="129"/>
                  </a:lnTo>
                  <a:lnTo>
                    <a:pt x="8262" y="64"/>
                  </a:lnTo>
                  <a:cubicBezTo>
                    <a:pt x="8101" y="0"/>
                    <a:pt x="7940" y="0"/>
                    <a:pt x="77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3869;p64">
              <a:extLst>
                <a:ext uri="{FF2B5EF4-FFF2-40B4-BE49-F238E27FC236}">
                  <a16:creationId xmlns:a16="http://schemas.microsoft.com/office/drawing/2014/main" id="{48AA9BF7-8BCD-361A-38B7-B4975BA9F32F}"/>
                </a:ext>
              </a:extLst>
            </p:cNvPr>
            <p:cNvSpPr/>
            <p:nvPr/>
          </p:nvSpPr>
          <p:spPr>
            <a:xfrm>
              <a:off x="5134325" y="3466225"/>
              <a:ext cx="366475" cy="166375"/>
            </a:xfrm>
            <a:custGeom>
              <a:avLst/>
              <a:gdLst/>
              <a:ahLst/>
              <a:cxnLst/>
              <a:rect l="l" t="t" r="r" b="b"/>
              <a:pathLst>
                <a:path w="14659" h="6655" extrusionOk="0">
                  <a:moveTo>
                    <a:pt x="0" y="0"/>
                  </a:moveTo>
                  <a:lnTo>
                    <a:pt x="193" y="5465"/>
                  </a:lnTo>
                  <a:cubicBezTo>
                    <a:pt x="193" y="5465"/>
                    <a:pt x="7991" y="6655"/>
                    <a:pt x="8719" y="6655"/>
                  </a:cubicBezTo>
                  <a:cubicBezTo>
                    <a:pt x="8728" y="6655"/>
                    <a:pt x="8737" y="6655"/>
                    <a:pt x="8744" y="6654"/>
                  </a:cubicBezTo>
                  <a:cubicBezTo>
                    <a:pt x="9322" y="6654"/>
                    <a:pt x="11669" y="5690"/>
                    <a:pt x="12376" y="5529"/>
                  </a:cubicBezTo>
                  <a:cubicBezTo>
                    <a:pt x="13083" y="5369"/>
                    <a:pt x="14658" y="4083"/>
                    <a:pt x="14658" y="4083"/>
                  </a:cubicBezTo>
                  <a:lnTo>
                    <a:pt x="14658" y="4083"/>
                  </a:lnTo>
                  <a:lnTo>
                    <a:pt x="7715" y="41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3870;p64">
              <a:extLst>
                <a:ext uri="{FF2B5EF4-FFF2-40B4-BE49-F238E27FC236}">
                  <a16:creationId xmlns:a16="http://schemas.microsoft.com/office/drawing/2014/main" id="{2CC2AB3A-EDDE-797B-5F7A-EF2464C01F22}"/>
                </a:ext>
              </a:extLst>
            </p:cNvPr>
            <p:cNvSpPr/>
            <p:nvPr/>
          </p:nvSpPr>
          <p:spPr>
            <a:xfrm>
              <a:off x="5128700" y="3457375"/>
              <a:ext cx="387375" cy="180850"/>
            </a:xfrm>
            <a:custGeom>
              <a:avLst/>
              <a:gdLst/>
              <a:ahLst/>
              <a:cxnLst/>
              <a:rect l="l" t="t" r="r" b="b"/>
              <a:pathLst>
                <a:path w="15495" h="7234" extrusionOk="0">
                  <a:moveTo>
                    <a:pt x="450" y="708"/>
                  </a:moveTo>
                  <a:lnTo>
                    <a:pt x="7908" y="4726"/>
                  </a:lnTo>
                  <a:lnTo>
                    <a:pt x="14229" y="4668"/>
                  </a:lnTo>
                  <a:lnTo>
                    <a:pt x="14229" y="4668"/>
                  </a:lnTo>
                  <a:cubicBezTo>
                    <a:pt x="14015" y="4823"/>
                    <a:pt x="13766" y="5000"/>
                    <a:pt x="13501" y="5176"/>
                  </a:cubicBezTo>
                  <a:cubicBezTo>
                    <a:pt x="13147" y="5433"/>
                    <a:pt x="12762" y="5626"/>
                    <a:pt x="12569" y="5690"/>
                  </a:cubicBezTo>
                  <a:cubicBezTo>
                    <a:pt x="12183" y="5755"/>
                    <a:pt x="11412" y="6044"/>
                    <a:pt x="10672" y="6301"/>
                  </a:cubicBezTo>
                  <a:cubicBezTo>
                    <a:pt x="10287" y="6430"/>
                    <a:pt x="9933" y="6558"/>
                    <a:pt x="9612" y="6655"/>
                  </a:cubicBezTo>
                  <a:cubicBezTo>
                    <a:pt x="9322" y="6751"/>
                    <a:pt x="9065" y="6816"/>
                    <a:pt x="8969" y="6816"/>
                  </a:cubicBezTo>
                  <a:cubicBezTo>
                    <a:pt x="8937" y="6816"/>
                    <a:pt x="8744" y="6783"/>
                    <a:pt x="8454" y="6751"/>
                  </a:cubicBezTo>
                  <a:cubicBezTo>
                    <a:pt x="7490" y="6655"/>
                    <a:pt x="5497" y="6333"/>
                    <a:pt x="3729" y="6076"/>
                  </a:cubicBezTo>
                  <a:cubicBezTo>
                    <a:pt x="2829" y="5948"/>
                    <a:pt x="2026" y="5851"/>
                    <a:pt x="1415" y="5755"/>
                  </a:cubicBezTo>
                  <a:cubicBezTo>
                    <a:pt x="1055" y="5695"/>
                    <a:pt x="770" y="5647"/>
                    <a:pt x="606" y="5620"/>
                  </a:cubicBezTo>
                  <a:lnTo>
                    <a:pt x="606" y="5620"/>
                  </a:lnTo>
                  <a:lnTo>
                    <a:pt x="450" y="708"/>
                  </a:lnTo>
                  <a:close/>
                  <a:moveTo>
                    <a:pt x="0" y="1"/>
                  </a:moveTo>
                  <a:lnTo>
                    <a:pt x="193" y="5980"/>
                  </a:lnTo>
                  <a:lnTo>
                    <a:pt x="386" y="6012"/>
                  </a:lnTo>
                  <a:cubicBezTo>
                    <a:pt x="386" y="6012"/>
                    <a:pt x="2347" y="6333"/>
                    <a:pt x="4436" y="6623"/>
                  </a:cubicBezTo>
                  <a:cubicBezTo>
                    <a:pt x="5465" y="6783"/>
                    <a:pt x="6494" y="6912"/>
                    <a:pt x="7329" y="7041"/>
                  </a:cubicBezTo>
                  <a:cubicBezTo>
                    <a:pt x="7747" y="7105"/>
                    <a:pt x="8133" y="7137"/>
                    <a:pt x="8390" y="7169"/>
                  </a:cubicBezTo>
                  <a:cubicBezTo>
                    <a:pt x="8679" y="7201"/>
                    <a:pt x="8872" y="7233"/>
                    <a:pt x="8969" y="7233"/>
                  </a:cubicBezTo>
                  <a:lnTo>
                    <a:pt x="9001" y="7233"/>
                  </a:lnTo>
                  <a:cubicBezTo>
                    <a:pt x="9162" y="7233"/>
                    <a:pt x="9419" y="7169"/>
                    <a:pt x="9740" y="7073"/>
                  </a:cubicBezTo>
                  <a:cubicBezTo>
                    <a:pt x="10222" y="6912"/>
                    <a:pt x="10833" y="6687"/>
                    <a:pt x="11380" y="6494"/>
                  </a:cubicBezTo>
                  <a:cubicBezTo>
                    <a:pt x="11926" y="6301"/>
                    <a:pt x="12408" y="6140"/>
                    <a:pt x="12633" y="6108"/>
                  </a:cubicBezTo>
                  <a:cubicBezTo>
                    <a:pt x="12858" y="6044"/>
                    <a:pt x="13115" y="5915"/>
                    <a:pt x="13340" y="5787"/>
                  </a:cubicBezTo>
                  <a:cubicBezTo>
                    <a:pt x="14112" y="5337"/>
                    <a:pt x="15012" y="4598"/>
                    <a:pt x="15012" y="4598"/>
                  </a:cubicBezTo>
                  <a:lnTo>
                    <a:pt x="15494" y="4212"/>
                  </a:lnTo>
                  <a:lnTo>
                    <a:pt x="8004" y="430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3871;p64">
              <a:extLst>
                <a:ext uri="{FF2B5EF4-FFF2-40B4-BE49-F238E27FC236}">
                  <a16:creationId xmlns:a16="http://schemas.microsoft.com/office/drawing/2014/main" id="{3DF60509-5FCA-EFEB-069D-47662CF6AC37}"/>
                </a:ext>
              </a:extLst>
            </p:cNvPr>
            <p:cNvSpPr/>
            <p:nvPr/>
          </p:nvSpPr>
          <p:spPr>
            <a:xfrm>
              <a:off x="5301475" y="3568275"/>
              <a:ext cx="199325" cy="64325"/>
            </a:xfrm>
            <a:custGeom>
              <a:avLst/>
              <a:gdLst/>
              <a:ahLst/>
              <a:cxnLst/>
              <a:rect l="l" t="t" r="r" b="b"/>
              <a:pathLst>
                <a:path w="7973" h="2573" extrusionOk="0">
                  <a:moveTo>
                    <a:pt x="7972" y="1"/>
                  </a:moveTo>
                  <a:lnTo>
                    <a:pt x="1029" y="97"/>
                  </a:lnTo>
                  <a:cubicBezTo>
                    <a:pt x="1029" y="97"/>
                    <a:pt x="0" y="451"/>
                    <a:pt x="97" y="1512"/>
                  </a:cubicBezTo>
                  <a:cubicBezTo>
                    <a:pt x="129" y="1865"/>
                    <a:pt x="386" y="2187"/>
                    <a:pt x="708" y="2412"/>
                  </a:cubicBezTo>
                  <a:cubicBezTo>
                    <a:pt x="1415" y="2508"/>
                    <a:pt x="1929" y="2572"/>
                    <a:pt x="2058" y="2572"/>
                  </a:cubicBezTo>
                  <a:cubicBezTo>
                    <a:pt x="2636" y="2572"/>
                    <a:pt x="4983" y="1608"/>
                    <a:pt x="5690" y="1447"/>
                  </a:cubicBezTo>
                  <a:cubicBezTo>
                    <a:pt x="6397" y="1287"/>
                    <a:pt x="7972" y="1"/>
                    <a:pt x="79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3872;p64">
              <a:extLst>
                <a:ext uri="{FF2B5EF4-FFF2-40B4-BE49-F238E27FC236}">
                  <a16:creationId xmlns:a16="http://schemas.microsoft.com/office/drawing/2014/main" id="{53709288-3F26-3517-55BC-74D9732CAB5B}"/>
                </a:ext>
              </a:extLst>
            </p:cNvPr>
            <p:cNvSpPr/>
            <p:nvPr/>
          </p:nvSpPr>
          <p:spPr>
            <a:xfrm>
              <a:off x="5298250" y="3562650"/>
              <a:ext cx="217825" cy="75575"/>
            </a:xfrm>
            <a:custGeom>
              <a:avLst/>
              <a:gdLst/>
              <a:ahLst/>
              <a:cxnLst/>
              <a:rect l="l" t="t" r="r" b="b"/>
              <a:pathLst>
                <a:path w="8713" h="3023" extrusionOk="0">
                  <a:moveTo>
                    <a:pt x="7446" y="457"/>
                  </a:moveTo>
                  <a:cubicBezTo>
                    <a:pt x="7233" y="612"/>
                    <a:pt x="6984" y="789"/>
                    <a:pt x="6719" y="965"/>
                  </a:cubicBezTo>
                  <a:cubicBezTo>
                    <a:pt x="6365" y="1222"/>
                    <a:pt x="5980" y="1415"/>
                    <a:pt x="5787" y="1479"/>
                  </a:cubicBezTo>
                  <a:cubicBezTo>
                    <a:pt x="5401" y="1544"/>
                    <a:pt x="4630" y="1833"/>
                    <a:pt x="3890" y="2090"/>
                  </a:cubicBezTo>
                  <a:cubicBezTo>
                    <a:pt x="3505" y="2219"/>
                    <a:pt x="3151" y="2347"/>
                    <a:pt x="2830" y="2444"/>
                  </a:cubicBezTo>
                  <a:cubicBezTo>
                    <a:pt x="2540" y="2540"/>
                    <a:pt x="2283" y="2605"/>
                    <a:pt x="2187" y="2605"/>
                  </a:cubicBezTo>
                  <a:cubicBezTo>
                    <a:pt x="2155" y="2605"/>
                    <a:pt x="1994" y="2572"/>
                    <a:pt x="1737" y="2540"/>
                  </a:cubicBezTo>
                  <a:cubicBezTo>
                    <a:pt x="1525" y="2540"/>
                    <a:pt x="1257" y="2483"/>
                    <a:pt x="932" y="2450"/>
                  </a:cubicBezTo>
                  <a:lnTo>
                    <a:pt x="932" y="2450"/>
                  </a:lnTo>
                  <a:cubicBezTo>
                    <a:pt x="659" y="2231"/>
                    <a:pt x="450" y="1983"/>
                    <a:pt x="419" y="1704"/>
                  </a:cubicBezTo>
                  <a:lnTo>
                    <a:pt x="419" y="1608"/>
                  </a:lnTo>
                  <a:cubicBezTo>
                    <a:pt x="419" y="1190"/>
                    <a:pt x="612" y="933"/>
                    <a:pt x="837" y="772"/>
                  </a:cubicBezTo>
                  <a:cubicBezTo>
                    <a:pt x="933" y="676"/>
                    <a:pt x="1030" y="612"/>
                    <a:pt x="1126" y="579"/>
                  </a:cubicBezTo>
                  <a:lnTo>
                    <a:pt x="1222" y="515"/>
                  </a:lnTo>
                  <a:lnTo>
                    <a:pt x="1222" y="515"/>
                  </a:lnTo>
                  <a:lnTo>
                    <a:pt x="1222" y="515"/>
                  </a:lnTo>
                  <a:lnTo>
                    <a:pt x="7446" y="457"/>
                  </a:lnTo>
                  <a:close/>
                  <a:moveTo>
                    <a:pt x="8712" y="1"/>
                  </a:moveTo>
                  <a:lnTo>
                    <a:pt x="1126" y="97"/>
                  </a:lnTo>
                  <a:lnTo>
                    <a:pt x="1094" y="97"/>
                  </a:lnTo>
                  <a:cubicBezTo>
                    <a:pt x="1094" y="97"/>
                    <a:pt x="805" y="194"/>
                    <a:pt x="547" y="451"/>
                  </a:cubicBezTo>
                  <a:cubicBezTo>
                    <a:pt x="290" y="676"/>
                    <a:pt x="1" y="1062"/>
                    <a:pt x="1" y="1608"/>
                  </a:cubicBezTo>
                  <a:cubicBezTo>
                    <a:pt x="1" y="1640"/>
                    <a:pt x="1" y="1704"/>
                    <a:pt x="1" y="1737"/>
                  </a:cubicBezTo>
                  <a:cubicBezTo>
                    <a:pt x="33" y="2219"/>
                    <a:pt x="354" y="2572"/>
                    <a:pt x="708" y="2830"/>
                  </a:cubicBezTo>
                  <a:lnTo>
                    <a:pt x="772" y="2862"/>
                  </a:lnTo>
                  <a:lnTo>
                    <a:pt x="805" y="2862"/>
                  </a:lnTo>
                  <a:cubicBezTo>
                    <a:pt x="1158" y="2894"/>
                    <a:pt x="1480" y="2958"/>
                    <a:pt x="1705" y="2990"/>
                  </a:cubicBezTo>
                  <a:cubicBezTo>
                    <a:pt x="1930" y="2990"/>
                    <a:pt x="2090" y="3022"/>
                    <a:pt x="2187" y="3022"/>
                  </a:cubicBezTo>
                  <a:lnTo>
                    <a:pt x="2219" y="3022"/>
                  </a:lnTo>
                  <a:cubicBezTo>
                    <a:pt x="2380" y="3022"/>
                    <a:pt x="2637" y="2958"/>
                    <a:pt x="2958" y="2862"/>
                  </a:cubicBezTo>
                  <a:cubicBezTo>
                    <a:pt x="3440" y="2701"/>
                    <a:pt x="4051" y="2476"/>
                    <a:pt x="4598" y="2283"/>
                  </a:cubicBezTo>
                  <a:cubicBezTo>
                    <a:pt x="5144" y="2090"/>
                    <a:pt x="5626" y="1929"/>
                    <a:pt x="5851" y="1897"/>
                  </a:cubicBezTo>
                  <a:cubicBezTo>
                    <a:pt x="6076" y="1833"/>
                    <a:pt x="6333" y="1704"/>
                    <a:pt x="6558" y="1576"/>
                  </a:cubicBezTo>
                  <a:cubicBezTo>
                    <a:pt x="7330" y="1126"/>
                    <a:pt x="8230" y="387"/>
                    <a:pt x="8230" y="387"/>
                  </a:cubicBezTo>
                  <a:lnTo>
                    <a:pt x="871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3873;p64">
              <a:extLst>
                <a:ext uri="{FF2B5EF4-FFF2-40B4-BE49-F238E27FC236}">
                  <a16:creationId xmlns:a16="http://schemas.microsoft.com/office/drawing/2014/main" id="{706AA6BB-CFB4-8672-2523-4B104131F0A7}"/>
                </a:ext>
              </a:extLst>
            </p:cNvPr>
            <p:cNvSpPr/>
            <p:nvPr/>
          </p:nvSpPr>
          <p:spPr>
            <a:xfrm>
              <a:off x="4830550" y="3803825"/>
              <a:ext cx="219425" cy="1071950"/>
            </a:xfrm>
            <a:custGeom>
              <a:avLst/>
              <a:gdLst/>
              <a:ahLst/>
              <a:cxnLst/>
              <a:rect l="l" t="t" r="r" b="b"/>
              <a:pathLst>
                <a:path w="8777" h="42878" extrusionOk="0">
                  <a:moveTo>
                    <a:pt x="3190" y="0"/>
                  </a:moveTo>
                  <a:cubicBezTo>
                    <a:pt x="3112" y="0"/>
                    <a:pt x="3034" y="10"/>
                    <a:pt x="2958" y="29"/>
                  </a:cubicBezTo>
                  <a:cubicBezTo>
                    <a:pt x="1544" y="383"/>
                    <a:pt x="1930" y="2215"/>
                    <a:pt x="1930" y="2215"/>
                  </a:cubicBezTo>
                  <a:cubicBezTo>
                    <a:pt x="1930" y="2215"/>
                    <a:pt x="2476" y="16873"/>
                    <a:pt x="2508" y="19220"/>
                  </a:cubicBezTo>
                  <a:cubicBezTo>
                    <a:pt x="2572" y="21598"/>
                    <a:pt x="1" y="26934"/>
                    <a:pt x="290" y="30727"/>
                  </a:cubicBezTo>
                  <a:cubicBezTo>
                    <a:pt x="579" y="34488"/>
                    <a:pt x="997" y="42878"/>
                    <a:pt x="997" y="42878"/>
                  </a:cubicBezTo>
                  <a:lnTo>
                    <a:pt x="3890" y="42814"/>
                  </a:lnTo>
                  <a:cubicBezTo>
                    <a:pt x="3890" y="42814"/>
                    <a:pt x="4276" y="40660"/>
                    <a:pt x="5080" y="38056"/>
                  </a:cubicBezTo>
                  <a:cubicBezTo>
                    <a:pt x="5883" y="35453"/>
                    <a:pt x="6880" y="31306"/>
                    <a:pt x="7137" y="27770"/>
                  </a:cubicBezTo>
                  <a:cubicBezTo>
                    <a:pt x="7362" y="24202"/>
                    <a:pt x="8776" y="14141"/>
                    <a:pt x="7458" y="8323"/>
                  </a:cubicBezTo>
                  <a:cubicBezTo>
                    <a:pt x="6213" y="2856"/>
                    <a:pt x="4537" y="0"/>
                    <a:pt x="31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3874;p64">
              <a:extLst>
                <a:ext uri="{FF2B5EF4-FFF2-40B4-BE49-F238E27FC236}">
                  <a16:creationId xmlns:a16="http://schemas.microsoft.com/office/drawing/2014/main" id="{BBFDC588-39E1-0FE7-56DE-906CA1268FFD}"/>
                </a:ext>
              </a:extLst>
            </p:cNvPr>
            <p:cNvSpPr/>
            <p:nvPr/>
          </p:nvSpPr>
          <p:spPr>
            <a:xfrm>
              <a:off x="4832175" y="3798125"/>
              <a:ext cx="204125" cy="1083275"/>
            </a:xfrm>
            <a:custGeom>
              <a:avLst/>
              <a:gdLst/>
              <a:ahLst/>
              <a:cxnLst/>
              <a:rect l="l" t="t" r="r" b="b"/>
              <a:pathLst>
                <a:path w="8165" h="43331" extrusionOk="0">
                  <a:moveTo>
                    <a:pt x="3118" y="418"/>
                  </a:moveTo>
                  <a:cubicBezTo>
                    <a:pt x="3375" y="418"/>
                    <a:pt x="3697" y="579"/>
                    <a:pt x="4050" y="900"/>
                  </a:cubicBezTo>
                  <a:cubicBezTo>
                    <a:pt x="4565" y="1415"/>
                    <a:pt x="5111" y="2315"/>
                    <a:pt x="5658" y="3600"/>
                  </a:cubicBezTo>
                  <a:cubicBezTo>
                    <a:pt x="6204" y="4886"/>
                    <a:pt x="6718" y="6558"/>
                    <a:pt x="7168" y="8615"/>
                  </a:cubicBezTo>
                  <a:cubicBezTo>
                    <a:pt x="7586" y="10383"/>
                    <a:pt x="7715" y="12601"/>
                    <a:pt x="7715" y="14915"/>
                  </a:cubicBezTo>
                  <a:cubicBezTo>
                    <a:pt x="7715" y="19994"/>
                    <a:pt x="7008" y="25491"/>
                    <a:pt x="6847" y="27966"/>
                  </a:cubicBezTo>
                  <a:cubicBezTo>
                    <a:pt x="6622" y="31502"/>
                    <a:pt x="5625" y="35616"/>
                    <a:pt x="4822" y="38220"/>
                  </a:cubicBezTo>
                  <a:cubicBezTo>
                    <a:pt x="4145" y="40412"/>
                    <a:pt x="3765" y="42308"/>
                    <a:pt x="3662" y="42852"/>
                  </a:cubicBezTo>
                  <a:lnTo>
                    <a:pt x="3662" y="42852"/>
                  </a:lnTo>
                  <a:lnTo>
                    <a:pt x="1147" y="42908"/>
                  </a:lnTo>
                  <a:lnTo>
                    <a:pt x="1147" y="42908"/>
                  </a:lnTo>
                  <a:cubicBezTo>
                    <a:pt x="1083" y="41618"/>
                    <a:pt x="713" y="34343"/>
                    <a:pt x="450" y="30923"/>
                  </a:cubicBezTo>
                  <a:cubicBezTo>
                    <a:pt x="418" y="30730"/>
                    <a:pt x="418" y="30505"/>
                    <a:pt x="418" y="30312"/>
                  </a:cubicBezTo>
                  <a:cubicBezTo>
                    <a:pt x="418" y="28512"/>
                    <a:pt x="964" y="26391"/>
                    <a:pt x="1543" y="24462"/>
                  </a:cubicBezTo>
                  <a:cubicBezTo>
                    <a:pt x="2090" y="22501"/>
                    <a:pt x="2668" y="20733"/>
                    <a:pt x="2668" y="19544"/>
                  </a:cubicBezTo>
                  <a:lnTo>
                    <a:pt x="2668" y="19448"/>
                  </a:lnTo>
                  <a:cubicBezTo>
                    <a:pt x="2604" y="17069"/>
                    <a:pt x="2057" y="2411"/>
                    <a:pt x="2057" y="2411"/>
                  </a:cubicBezTo>
                  <a:lnTo>
                    <a:pt x="2057" y="2379"/>
                  </a:lnTo>
                  <a:lnTo>
                    <a:pt x="2057" y="2347"/>
                  </a:lnTo>
                  <a:cubicBezTo>
                    <a:pt x="2057" y="2282"/>
                    <a:pt x="2025" y="2122"/>
                    <a:pt x="2025" y="1929"/>
                  </a:cubicBezTo>
                  <a:cubicBezTo>
                    <a:pt x="2025" y="1640"/>
                    <a:pt x="2057" y="1318"/>
                    <a:pt x="2186" y="1061"/>
                  </a:cubicBezTo>
                  <a:cubicBezTo>
                    <a:pt x="2347" y="772"/>
                    <a:pt x="2540" y="547"/>
                    <a:pt x="2925" y="450"/>
                  </a:cubicBezTo>
                  <a:cubicBezTo>
                    <a:pt x="2990" y="450"/>
                    <a:pt x="3054" y="418"/>
                    <a:pt x="3118" y="418"/>
                  </a:cubicBezTo>
                  <a:close/>
                  <a:moveTo>
                    <a:pt x="3118" y="0"/>
                  </a:moveTo>
                  <a:cubicBezTo>
                    <a:pt x="3022" y="0"/>
                    <a:pt x="2925" y="32"/>
                    <a:pt x="2829" y="32"/>
                  </a:cubicBezTo>
                  <a:cubicBezTo>
                    <a:pt x="2315" y="161"/>
                    <a:pt x="1993" y="514"/>
                    <a:pt x="1800" y="868"/>
                  </a:cubicBezTo>
                  <a:cubicBezTo>
                    <a:pt x="1640" y="1222"/>
                    <a:pt x="1607" y="1607"/>
                    <a:pt x="1607" y="1929"/>
                  </a:cubicBezTo>
                  <a:cubicBezTo>
                    <a:pt x="1607" y="2250"/>
                    <a:pt x="1640" y="2475"/>
                    <a:pt x="1640" y="2475"/>
                  </a:cubicBezTo>
                  <a:lnTo>
                    <a:pt x="1641" y="2475"/>
                  </a:lnTo>
                  <a:lnTo>
                    <a:pt x="1641" y="2475"/>
                  </a:lnTo>
                  <a:cubicBezTo>
                    <a:pt x="1647" y="2647"/>
                    <a:pt x="1679" y="3498"/>
                    <a:pt x="1736" y="4758"/>
                  </a:cubicBezTo>
                  <a:cubicBezTo>
                    <a:pt x="1897" y="9001"/>
                    <a:pt x="2186" y="17680"/>
                    <a:pt x="2250" y="19448"/>
                  </a:cubicBezTo>
                  <a:lnTo>
                    <a:pt x="2250" y="19544"/>
                  </a:lnTo>
                  <a:cubicBezTo>
                    <a:pt x="2250" y="20605"/>
                    <a:pt x="1704" y="22373"/>
                    <a:pt x="1125" y="24334"/>
                  </a:cubicBezTo>
                  <a:cubicBezTo>
                    <a:pt x="547" y="26294"/>
                    <a:pt x="0" y="28416"/>
                    <a:pt x="0" y="30312"/>
                  </a:cubicBezTo>
                  <a:cubicBezTo>
                    <a:pt x="0" y="30537"/>
                    <a:pt x="0" y="30730"/>
                    <a:pt x="0" y="30955"/>
                  </a:cubicBezTo>
                  <a:cubicBezTo>
                    <a:pt x="161" y="32852"/>
                    <a:pt x="354" y="35873"/>
                    <a:pt x="482" y="38445"/>
                  </a:cubicBezTo>
                  <a:cubicBezTo>
                    <a:pt x="547" y="39731"/>
                    <a:pt x="611" y="40920"/>
                    <a:pt x="643" y="41756"/>
                  </a:cubicBezTo>
                  <a:cubicBezTo>
                    <a:pt x="707" y="42592"/>
                    <a:pt x="707" y="43138"/>
                    <a:pt x="707" y="43138"/>
                  </a:cubicBezTo>
                  <a:lnTo>
                    <a:pt x="739" y="43331"/>
                  </a:lnTo>
                  <a:lnTo>
                    <a:pt x="4018" y="43267"/>
                  </a:lnTo>
                  <a:lnTo>
                    <a:pt x="4050" y="43074"/>
                  </a:lnTo>
                  <a:cubicBezTo>
                    <a:pt x="4050" y="43074"/>
                    <a:pt x="4082" y="42945"/>
                    <a:pt x="4115" y="42720"/>
                  </a:cubicBezTo>
                  <a:cubicBezTo>
                    <a:pt x="4275" y="41981"/>
                    <a:pt x="4629" y="40277"/>
                    <a:pt x="5240" y="38349"/>
                  </a:cubicBezTo>
                  <a:cubicBezTo>
                    <a:pt x="6043" y="35713"/>
                    <a:pt x="7040" y="31598"/>
                    <a:pt x="7265" y="27998"/>
                  </a:cubicBezTo>
                  <a:cubicBezTo>
                    <a:pt x="7458" y="25555"/>
                    <a:pt x="8165" y="20026"/>
                    <a:pt x="8165" y="14915"/>
                  </a:cubicBezTo>
                  <a:cubicBezTo>
                    <a:pt x="8165" y="12601"/>
                    <a:pt x="8004" y="10351"/>
                    <a:pt x="7586" y="8518"/>
                  </a:cubicBezTo>
                  <a:cubicBezTo>
                    <a:pt x="6975" y="5754"/>
                    <a:pt x="6236" y="3665"/>
                    <a:pt x="5497" y="2250"/>
                  </a:cubicBezTo>
                  <a:cubicBezTo>
                    <a:pt x="5111" y="1511"/>
                    <a:pt x="4725" y="964"/>
                    <a:pt x="4340" y="611"/>
                  </a:cubicBezTo>
                  <a:cubicBezTo>
                    <a:pt x="3954" y="225"/>
                    <a:pt x="3536" y="0"/>
                    <a:pt x="3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3875;p64">
              <a:extLst>
                <a:ext uri="{FF2B5EF4-FFF2-40B4-BE49-F238E27FC236}">
                  <a16:creationId xmlns:a16="http://schemas.microsoft.com/office/drawing/2014/main" id="{F5B91702-C63E-7A72-2914-B691A84DBB73}"/>
                </a:ext>
              </a:extLst>
            </p:cNvPr>
            <p:cNvSpPr/>
            <p:nvPr/>
          </p:nvSpPr>
          <p:spPr>
            <a:xfrm>
              <a:off x="4814475" y="3655075"/>
              <a:ext cx="331925" cy="1231150"/>
            </a:xfrm>
            <a:custGeom>
              <a:avLst/>
              <a:gdLst/>
              <a:ahLst/>
              <a:cxnLst/>
              <a:rect l="l" t="t" r="r" b="b"/>
              <a:pathLst>
                <a:path w="13277" h="49246" extrusionOk="0">
                  <a:moveTo>
                    <a:pt x="772" y="0"/>
                  </a:moveTo>
                  <a:cubicBezTo>
                    <a:pt x="772" y="1"/>
                    <a:pt x="1" y="4340"/>
                    <a:pt x="1030" y="6558"/>
                  </a:cubicBezTo>
                  <a:cubicBezTo>
                    <a:pt x="2026" y="8808"/>
                    <a:pt x="3665" y="14690"/>
                    <a:pt x="4630" y="18130"/>
                  </a:cubicBezTo>
                  <a:cubicBezTo>
                    <a:pt x="5562" y="21569"/>
                    <a:pt x="5755" y="25234"/>
                    <a:pt x="4855" y="28384"/>
                  </a:cubicBezTo>
                  <a:cubicBezTo>
                    <a:pt x="3955" y="31534"/>
                    <a:pt x="4565" y="35617"/>
                    <a:pt x="5305" y="38927"/>
                  </a:cubicBezTo>
                  <a:cubicBezTo>
                    <a:pt x="6012" y="42270"/>
                    <a:pt x="7137" y="49246"/>
                    <a:pt x="7137" y="49246"/>
                  </a:cubicBezTo>
                  <a:lnTo>
                    <a:pt x="9837" y="49182"/>
                  </a:lnTo>
                  <a:cubicBezTo>
                    <a:pt x="9837" y="49182"/>
                    <a:pt x="11059" y="35584"/>
                    <a:pt x="11734" y="32338"/>
                  </a:cubicBezTo>
                  <a:cubicBezTo>
                    <a:pt x="12409" y="29059"/>
                    <a:pt x="13052" y="23980"/>
                    <a:pt x="13180" y="19448"/>
                  </a:cubicBezTo>
                  <a:cubicBezTo>
                    <a:pt x="13277" y="14915"/>
                    <a:pt x="12955" y="4565"/>
                    <a:pt x="12955" y="4565"/>
                  </a:cubicBezTo>
                  <a:lnTo>
                    <a:pt x="13084" y="1029"/>
                  </a:lnTo>
                  <a:lnTo>
                    <a:pt x="772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3876;p64">
              <a:extLst>
                <a:ext uri="{FF2B5EF4-FFF2-40B4-BE49-F238E27FC236}">
                  <a16:creationId xmlns:a16="http://schemas.microsoft.com/office/drawing/2014/main" id="{463226A0-01C5-879E-8641-9AAB7DF079C3}"/>
                </a:ext>
              </a:extLst>
            </p:cNvPr>
            <p:cNvSpPr/>
            <p:nvPr/>
          </p:nvSpPr>
          <p:spPr>
            <a:xfrm>
              <a:off x="4821725" y="3649450"/>
              <a:ext cx="327900" cy="1242400"/>
            </a:xfrm>
            <a:custGeom>
              <a:avLst/>
              <a:gdLst/>
              <a:ahLst/>
              <a:cxnLst/>
              <a:rect l="l" t="t" r="r" b="b"/>
              <a:pathLst>
                <a:path w="13116" h="49696" extrusionOk="0">
                  <a:moveTo>
                    <a:pt x="657" y="436"/>
                  </a:moveTo>
                  <a:lnTo>
                    <a:pt x="12569" y="1447"/>
                  </a:lnTo>
                  <a:lnTo>
                    <a:pt x="12440" y="4790"/>
                  </a:lnTo>
                  <a:lnTo>
                    <a:pt x="12440" y="4822"/>
                  </a:lnTo>
                  <a:cubicBezTo>
                    <a:pt x="12440" y="4822"/>
                    <a:pt x="12472" y="5272"/>
                    <a:pt x="12472" y="6076"/>
                  </a:cubicBezTo>
                  <a:cubicBezTo>
                    <a:pt x="12569" y="8422"/>
                    <a:pt x="12697" y="13630"/>
                    <a:pt x="12697" y="17391"/>
                  </a:cubicBezTo>
                  <a:cubicBezTo>
                    <a:pt x="12697" y="18258"/>
                    <a:pt x="12697" y="19030"/>
                    <a:pt x="12665" y="19673"/>
                  </a:cubicBezTo>
                  <a:cubicBezTo>
                    <a:pt x="12569" y="24205"/>
                    <a:pt x="11926" y="29284"/>
                    <a:pt x="11219" y="32499"/>
                  </a:cubicBezTo>
                  <a:cubicBezTo>
                    <a:pt x="10897" y="34170"/>
                    <a:pt x="10415" y="38349"/>
                    <a:pt x="10029" y="42174"/>
                  </a:cubicBezTo>
                  <a:cubicBezTo>
                    <a:pt x="9697" y="45469"/>
                    <a:pt x="9436" y="48453"/>
                    <a:pt x="9370" y="49218"/>
                  </a:cubicBezTo>
                  <a:lnTo>
                    <a:pt x="9370" y="49218"/>
                  </a:lnTo>
                  <a:lnTo>
                    <a:pt x="7045" y="49273"/>
                  </a:lnTo>
                  <a:lnTo>
                    <a:pt x="7045" y="49273"/>
                  </a:lnTo>
                  <a:cubicBezTo>
                    <a:pt x="6870" y="48199"/>
                    <a:pt x="5880" y="42159"/>
                    <a:pt x="5208" y="39120"/>
                  </a:cubicBezTo>
                  <a:cubicBezTo>
                    <a:pt x="4758" y="36967"/>
                    <a:pt x="4340" y="34524"/>
                    <a:pt x="4340" y="32209"/>
                  </a:cubicBezTo>
                  <a:cubicBezTo>
                    <a:pt x="4340" y="30956"/>
                    <a:pt x="4468" y="29734"/>
                    <a:pt x="4758" y="28673"/>
                  </a:cubicBezTo>
                  <a:cubicBezTo>
                    <a:pt x="5176" y="27227"/>
                    <a:pt x="5368" y="25716"/>
                    <a:pt x="5368" y="24173"/>
                  </a:cubicBezTo>
                  <a:cubicBezTo>
                    <a:pt x="5368" y="22244"/>
                    <a:pt x="5047" y="20219"/>
                    <a:pt x="4533" y="18291"/>
                  </a:cubicBezTo>
                  <a:cubicBezTo>
                    <a:pt x="4050" y="16587"/>
                    <a:pt x="3408" y="14273"/>
                    <a:pt x="2765" y="12055"/>
                  </a:cubicBezTo>
                  <a:cubicBezTo>
                    <a:pt x="2122" y="9869"/>
                    <a:pt x="1447" y="7844"/>
                    <a:pt x="932" y="6719"/>
                  </a:cubicBezTo>
                  <a:cubicBezTo>
                    <a:pt x="547" y="5851"/>
                    <a:pt x="418" y="4661"/>
                    <a:pt x="418" y="3504"/>
                  </a:cubicBezTo>
                  <a:cubicBezTo>
                    <a:pt x="418" y="2668"/>
                    <a:pt x="482" y="1833"/>
                    <a:pt x="547" y="1254"/>
                  </a:cubicBezTo>
                  <a:cubicBezTo>
                    <a:pt x="579" y="933"/>
                    <a:pt x="611" y="708"/>
                    <a:pt x="643" y="515"/>
                  </a:cubicBezTo>
                  <a:cubicBezTo>
                    <a:pt x="649" y="486"/>
                    <a:pt x="654" y="460"/>
                    <a:pt x="657" y="436"/>
                  </a:cubicBezTo>
                  <a:close/>
                  <a:moveTo>
                    <a:pt x="290" y="0"/>
                  </a:moveTo>
                  <a:lnTo>
                    <a:pt x="257" y="193"/>
                  </a:lnTo>
                  <a:cubicBezTo>
                    <a:pt x="257" y="193"/>
                    <a:pt x="0" y="1768"/>
                    <a:pt x="0" y="3504"/>
                  </a:cubicBezTo>
                  <a:cubicBezTo>
                    <a:pt x="0" y="4694"/>
                    <a:pt x="97" y="5947"/>
                    <a:pt x="547" y="6879"/>
                  </a:cubicBezTo>
                  <a:cubicBezTo>
                    <a:pt x="1029" y="7972"/>
                    <a:pt x="1704" y="10029"/>
                    <a:pt x="2347" y="12183"/>
                  </a:cubicBezTo>
                  <a:cubicBezTo>
                    <a:pt x="3022" y="14369"/>
                    <a:pt x="3665" y="16716"/>
                    <a:pt x="4115" y="18419"/>
                  </a:cubicBezTo>
                  <a:cubicBezTo>
                    <a:pt x="4629" y="20316"/>
                    <a:pt x="4918" y="22277"/>
                    <a:pt x="4918" y="24173"/>
                  </a:cubicBezTo>
                  <a:cubicBezTo>
                    <a:pt x="4918" y="25684"/>
                    <a:pt x="4758" y="27163"/>
                    <a:pt x="4340" y="28545"/>
                  </a:cubicBezTo>
                  <a:cubicBezTo>
                    <a:pt x="4018" y="29670"/>
                    <a:pt x="3890" y="30923"/>
                    <a:pt x="3890" y="32209"/>
                  </a:cubicBezTo>
                  <a:cubicBezTo>
                    <a:pt x="3890" y="34556"/>
                    <a:pt x="4340" y="37031"/>
                    <a:pt x="4790" y="39217"/>
                  </a:cubicBezTo>
                  <a:cubicBezTo>
                    <a:pt x="5176" y="40856"/>
                    <a:pt x="5626" y="43428"/>
                    <a:pt x="6011" y="45613"/>
                  </a:cubicBezTo>
                  <a:cubicBezTo>
                    <a:pt x="6172" y="46674"/>
                    <a:pt x="6333" y="47671"/>
                    <a:pt x="6461" y="48378"/>
                  </a:cubicBezTo>
                  <a:cubicBezTo>
                    <a:pt x="6590" y="49085"/>
                    <a:pt x="6654" y="49503"/>
                    <a:pt x="6654" y="49503"/>
                  </a:cubicBezTo>
                  <a:lnTo>
                    <a:pt x="6686" y="49696"/>
                  </a:lnTo>
                  <a:lnTo>
                    <a:pt x="9740" y="49632"/>
                  </a:lnTo>
                  <a:lnTo>
                    <a:pt x="9772" y="49439"/>
                  </a:lnTo>
                  <a:cubicBezTo>
                    <a:pt x="9772" y="49439"/>
                    <a:pt x="9836" y="48571"/>
                    <a:pt x="9965" y="47253"/>
                  </a:cubicBezTo>
                  <a:cubicBezTo>
                    <a:pt x="10158" y="45260"/>
                    <a:pt x="10447" y="42206"/>
                    <a:pt x="10769" y="39345"/>
                  </a:cubicBezTo>
                  <a:cubicBezTo>
                    <a:pt x="11058" y="36484"/>
                    <a:pt x="11412" y="33784"/>
                    <a:pt x="11637" y="32595"/>
                  </a:cubicBezTo>
                  <a:cubicBezTo>
                    <a:pt x="12344" y="29316"/>
                    <a:pt x="12987" y="24237"/>
                    <a:pt x="13083" y="19673"/>
                  </a:cubicBezTo>
                  <a:cubicBezTo>
                    <a:pt x="13115" y="19030"/>
                    <a:pt x="13115" y="18258"/>
                    <a:pt x="13115" y="17391"/>
                  </a:cubicBezTo>
                  <a:cubicBezTo>
                    <a:pt x="13115" y="12518"/>
                    <a:pt x="12872" y="5216"/>
                    <a:pt x="12859" y="4808"/>
                  </a:cubicBezTo>
                  <a:lnTo>
                    <a:pt x="12859" y="4808"/>
                  </a:lnTo>
                  <a:lnTo>
                    <a:pt x="13019" y="1029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3877;p64">
              <a:extLst>
                <a:ext uri="{FF2B5EF4-FFF2-40B4-BE49-F238E27FC236}">
                  <a16:creationId xmlns:a16="http://schemas.microsoft.com/office/drawing/2014/main" id="{DBE3AE4D-6DDB-0B63-3620-13A051801D95}"/>
                </a:ext>
              </a:extLst>
            </p:cNvPr>
            <p:cNvSpPr/>
            <p:nvPr/>
          </p:nvSpPr>
          <p:spPr>
            <a:xfrm>
              <a:off x="4835375" y="4872550"/>
              <a:ext cx="217000" cy="65925"/>
            </a:xfrm>
            <a:custGeom>
              <a:avLst/>
              <a:gdLst/>
              <a:ahLst/>
              <a:cxnLst/>
              <a:rect l="l" t="t" r="r" b="b"/>
              <a:pathLst>
                <a:path w="8680" h="2637" extrusionOk="0">
                  <a:moveTo>
                    <a:pt x="804" y="0"/>
                  </a:moveTo>
                  <a:lnTo>
                    <a:pt x="772" y="65"/>
                  </a:lnTo>
                  <a:cubicBezTo>
                    <a:pt x="1" y="965"/>
                    <a:pt x="258" y="2636"/>
                    <a:pt x="258" y="2636"/>
                  </a:cubicBezTo>
                  <a:lnTo>
                    <a:pt x="8680" y="2636"/>
                  </a:lnTo>
                  <a:lnTo>
                    <a:pt x="8680" y="2379"/>
                  </a:lnTo>
                  <a:cubicBezTo>
                    <a:pt x="8680" y="2379"/>
                    <a:pt x="8390" y="2025"/>
                    <a:pt x="8230" y="1929"/>
                  </a:cubicBezTo>
                  <a:cubicBezTo>
                    <a:pt x="8069" y="1833"/>
                    <a:pt x="5594" y="1415"/>
                    <a:pt x="5047" y="997"/>
                  </a:cubicBezTo>
                  <a:cubicBezTo>
                    <a:pt x="4469" y="579"/>
                    <a:pt x="3729" y="0"/>
                    <a:pt x="3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3878;p64">
              <a:extLst>
                <a:ext uri="{FF2B5EF4-FFF2-40B4-BE49-F238E27FC236}">
                  <a16:creationId xmlns:a16="http://schemas.microsoft.com/office/drawing/2014/main" id="{50C5C322-64B6-FB75-5BE4-2BF58D86F9C0}"/>
                </a:ext>
              </a:extLst>
            </p:cNvPr>
            <p:cNvSpPr/>
            <p:nvPr/>
          </p:nvSpPr>
          <p:spPr>
            <a:xfrm>
              <a:off x="4835375" y="4867725"/>
              <a:ext cx="222625" cy="76375"/>
            </a:xfrm>
            <a:custGeom>
              <a:avLst/>
              <a:gdLst/>
              <a:ahLst/>
              <a:cxnLst/>
              <a:rect l="l" t="t" r="r" b="b"/>
              <a:pathLst>
                <a:path w="8905" h="3055" extrusionOk="0">
                  <a:moveTo>
                    <a:pt x="3644" y="418"/>
                  </a:moveTo>
                  <a:cubicBezTo>
                    <a:pt x="3811" y="541"/>
                    <a:pt x="4424" y="993"/>
                    <a:pt x="4919" y="1351"/>
                  </a:cubicBezTo>
                  <a:cubicBezTo>
                    <a:pt x="5112" y="1479"/>
                    <a:pt x="5369" y="1608"/>
                    <a:pt x="5690" y="1704"/>
                  </a:cubicBezTo>
                  <a:cubicBezTo>
                    <a:pt x="6172" y="1833"/>
                    <a:pt x="6751" y="1993"/>
                    <a:pt x="7265" y="2090"/>
                  </a:cubicBezTo>
                  <a:cubicBezTo>
                    <a:pt x="7490" y="2154"/>
                    <a:pt x="7715" y="2186"/>
                    <a:pt x="7876" y="2218"/>
                  </a:cubicBezTo>
                  <a:cubicBezTo>
                    <a:pt x="7940" y="2251"/>
                    <a:pt x="8037" y="2283"/>
                    <a:pt x="8069" y="2283"/>
                  </a:cubicBezTo>
                  <a:lnTo>
                    <a:pt x="8101" y="2283"/>
                  </a:lnTo>
                  <a:cubicBezTo>
                    <a:pt x="8101" y="2283"/>
                    <a:pt x="8101" y="2283"/>
                    <a:pt x="8101" y="2283"/>
                  </a:cubicBezTo>
                  <a:lnTo>
                    <a:pt x="8101" y="2283"/>
                  </a:lnTo>
                  <a:lnTo>
                    <a:pt x="8133" y="2315"/>
                  </a:lnTo>
                  <a:lnTo>
                    <a:pt x="8135" y="2306"/>
                  </a:lnTo>
                  <a:lnTo>
                    <a:pt x="8135" y="2306"/>
                  </a:lnTo>
                  <a:cubicBezTo>
                    <a:pt x="8197" y="2357"/>
                    <a:pt x="8278" y="2459"/>
                    <a:pt x="8358" y="2540"/>
                  </a:cubicBezTo>
                  <a:cubicBezTo>
                    <a:pt x="8382" y="2563"/>
                    <a:pt x="8403" y="2585"/>
                    <a:pt x="8423" y="2604"/>
                  </a:cubicBezTo>
                  <a:lnTo>
                    <a:pt x="440" y="2604"/>
                  </a:lnTo>
                  <a:cubicBezTo>
                    <a:pt x="431" y="2489"/>
                    <a:pt x="419" y="2334"/>
                    <a:pt x="419" y="2154"/>
                  </a:cubicBezTo>
                  <a:cubicBezTo>
                    <a:pt x="419" y="1608"/>
                    <a:pt x="515" y="836"/>
                    <a:pt x="933" y="418"/>
                  </a:cubicBezTo>
                  <a:close/>
                  <a:moveTo>
                    <a:pt x="708" y="0"/>
                  </a:moveTo>
                  <a:lnTo>
                    <a:pt x="611" y="129"/>
                  </a:lnTo>
                  <a:cubicBezTo>
                    <a:pt x="97" y="708"/>
                    <a:pt x="1" y="1543"/>
                    <a:pt x="1" y="2154"/>
                  </a:cubicBezTo>
                  <a:cubicBezTo>
                    <a:pt x="1" y="2572"/>
                    <a:pt x="65" y="2861"/>
                    <a:pt x="65" y="2861"/>
                  </a:cubicBezTo>
                  <a:lnTo>
                    <a:pt x="65" y="3054"/>
                  </a:lnTo>
                  <a:lnTo>
                    <a:pt x="8905" y="3054"/>
                  </a:lnTo>
                  <a:lnTo>
                    <a:pt x="8905" y="2572"/>
                  </a:lnTo>
                  <a:lnTo>
                    <a:pt x="8905" y="2508"/>
                  </a:lnTo>
                  <a:lnTo>
                    <a:pt x="8840" y="2443"/>
                  </a:lnTo>
                  <a:cubicBezTo>
                    <a:pt x="8840" y="2443"/>
                    <a:pt x="8776" y="2347"/>
                    <a:pt x="8680" y="2251"/>
                  </a:cubicBezTo>
                  <a:cubicBezTo>
                    <a:pt x="8583" y="2122"/>
                    <a:pt x="8455" y="2026"/>
                    <a:pt x="8358" y="1929"/>
                  </a:cubicBezTo>
                  <a:lnTo>
                    <a:pt x="8230" y="1897"/>
                  </a:lnTo>
                  <a:cubicBezTo>
                    <a:pt x="8133" y="1865"/>
                    <a:pt x="7908" y="1801"/>
                    <a:pt x="7651" y="1736"/>
                  </a:cubicBezTo>
                  <a:cubicBezTo>
                    <a:pt x="7233" y="1640"/>
                    <a:pt x="6687" y="1543"/>
                    <a:pt x="6205" y="1415"/>
                  </a:cubicBezTo>
                  <a:cubicBezTo>
                    <a:pt x="5980" y="1351"/>
                    <a:pt x="5755" y="1286"/>
                    <a:pt x="5562" y="1190"/>
                  </a:cubicBezTo>
                  <a:cubicBezTo>
                    <a:pt x="5369" y="1126"/>
                    <a:pt x="5240" y="1061"/>
                    <a:pt x="5176" y="1029"/>
                  </a:cubicBezTo>
                  <a:cubicBezTo>
                    <a:pt x="4597" y="611"/>
                    <a:pt x="3858" y="33"/>
                    <a:pt x="3858" y="33"/>
                  </a:cubicBezTo>
                  <a:lnTo>
                    <a:pt x="37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3879;p64">
              <a:extLst>
                <a:ext uri="{FF2B5EF4-FFF2-40B4-BE49-F238E27FC236}">
                  <a16:creationId xmlns:a16="http://schemas.microsoft.com/office/drawing/2014/main" id="{A3C08943-F0CB-9E54-E148-1001F8BD1EAA}"/>
                </a:ext>
              </a:extLst>
            </p:cNvPr>
            <p:cNvSpPr/>
            <p:nvPr/>
          </p:nvSpPr>
          <p:spPr>
            <a:xfrm>
              <a:off x="4841000" y="4927200"/>
              <a:ext cx="211375" cy="11275"/>
            </a:xfrm>
            <a:custGeom>
              <a:avLst/>
              <a:gdLst/>
              <a:ahLst/>
              <a:cxnLst/>
              <a:rect l="l" t="t" r="r" b="b"/>
              <a:pathLst>
                <a:path w="8455" h="451" extrusionOk="0">
                  <a:moveTo>
                    <a:pt x="1" y="0"/>
                  </a:moveTo>
                  <a:cubicBezTo>
                    <a:pt x="1" y="289"/>
                    <a:pt x="33" y="450"/>
                    <a:pt x="33" y="450"/>
                  </a:cubicBezTo>
                  <a:lnTo>
                    <a:pt x="8455" y="450"/>
                  </a:lnTo>
                  <a:lnTo>
                    <a:pt x="8455" y="193"/>
                  </a:lnTo>
                  <a:cubicBezTo>
                    <a:pt x="8455" y="193"/>
                    <a:pt x="8390" y="97"/>
                    <a:pt x="82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3880;p64">
              <a:extLst>
                <a:ext uri="{FF2B5EF4-FFF2-40B4-BE49-F238E27FC236}">
                  <a16:creationId xmlns:a16="http://schemas.microsoft.com/office/drawing/2014/main" id="{AC23D74B-ADC0-590A-802B-B8B0B9344524}"/>
                </a:ext>
              </a:extLst>
            </p:cNvPr>
            <p:cNvSpPr/>
            <p:nvPr/>
          </p:nvSpPr>
          <p:spPr>
            <a:xfrm>
              <a:off x="4835375" y="4921575"/>
              <a:ext cx="222625" cy="22525"/>
            </a:xfrm>
            <a:custGeom>
              <a:avLst/>
              <a:gdLst/>
              <a:ahLst/>
              <a:cxnLst/>
              <a:rect l="l" t="t" r="r" b="b"/>
              <a:pathLst>
                <a:path w="8905" h="901" extrusionOk="0">
                  <a:moveTo>
                    <a:pt x="1" y="0"/>
                  </a:moveTo>
                  <a:lnTo>
                    <a:pt x="1" y="225"/>
                  </a:lnTo>
                  <a:cubicBezTo>
                    <a:pt x="33" y="514"/>
                    <a:pt x="65" y="707"/>
                    <a:pt x="65" y="707"/>
                  </a:cubicBezTo>
                  <a:lnTo>
                    <a:pt x="65" y="900"/>
                  </a:lnTo>
                  <a:lnTo>
                    <a:pt x="8905" y="900"/>
                  </a:lnTo>
                  <a:lnTo>
                    <a:pt x="8905" y="418"/>
                  </a:lnTo>
                  <a:lnTo>
                    <a:pt x="8905" y="354"/>
                  </a:lnTo>
                  <a:lnTo>
                    <a:pt x="8840" y="289"/>
                  </a:lnTo>
                  <a:cubicBezTo>
                    <a:pt x="8840" y="289"/>
                    <a:pt x="8776" y="193"/>
                    <a:pt x="8680" y="97"/>
                  </a:cubicBezTo>
                  <a:lnTo>
                    <a:pt x="861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3881;p64">
              <a:extLst>
                <a:ext uri="{FF2B5EF4-FFF2-40B4-BE49-F238E27FC236}">
                  <a16:creationId xmlns:a16="http://schemas.microsoft.com/office/drawing/2014/main" id="{99F5EF98-A3C0-EDA3-3DCE-9BC47F6CC1DE}"/>
                </a:ext>
              </a:extLst>
            </p:cNvPr>
            <p:cNvSpPr/>
            <p:nvPr/>
          </p:nvSpPr>
          <p:spPr>
            <a:xfrm>
              <a:off x="4983250" y="4884600"/>
              <a:ext cx="230400" cy="70475"/>
            </a:xfrm>
            <a:custGeom>
              <a:avLst/>
              <a:gdLst/>
              <a:ahLst/>
              <a:cxnLst/>
              <a:rect l="l" t="t" r="r" b="b"/>
              <a:pathLst>
                <a:path w="9216" h="2819" extrusionOk="0">
                  <a:moveTo>
                    <a:pt x="3086" y="1"/>
                  </a:moveTo>
                  <a:lnTo>
                    <a:pt x="386" y="65"/>
                  </a:lnTo>
                  <a:cubicBezTo>
                    <a:pt x="386" y="65"/>
                    <a:pt x="0" y="676"/>
                    <a:pt x="0" y="1704"/>
                  </a:cubicBezTo>
                  <a:cubicBezTo>
                    <a:pt x="0" y="2733"/>
                    <a:pt x="322" y="2733"/>
                    <a:pt x="322" y="2733"/>
                  </a:cubicBezTo>
                  <a:cubicBezTo>
                    <a:pt x="322" y="2733"/>
                    <a:pt x="4293" y="2819"/>
                    <a:pt x="6922" y="2819"/>
                  </a:cubicBezTo>
                  <a:cubicBezTo>
                    <a:pt x="8236" y="2819"/>
                    <a:pt x="9215" y="2797"/>
                    <a:pt x="9194" y="2733"/>
                  </a:cubicBezTo>
                  <a:cubicBezTo>
                    <a:pt x="9161" y="2508"/>
                    <a:pt x="8165" y="2058"/>
                    <a:pt x="6847" y="1801"/>
                  </a:cubicBezTo>
                  <a:cubicBezTo>
                    <a:pt x="5497" y="1543"/>
                    <a:pt x="3086" y="1"/>
                    <a:pt x="30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3882;p64">
              <a:extLst>
                <a:ext uri="{FF2B5EF4-FFF2-40B4-BE49-F238E27FC236}">
                  <a16:creationId xmlns:a16="http://schemas.microsoft.com/office/drawing/2014/main" id="{73DE7A4E-3FDD-6318-7703-F509F6E733FC}"/>
                </a:ext>
              </a:extLst>
            </p:cNvPr>
            <p:cNvSpPr/>
            <p:nvPr/>
          </p:nvSpPr>
          <p:spPr>
            <a:xfrm>
              <a:off x="4977625" y="4879775"/>
              <a:ext cx="241100" cy="80400"/>
            </a:xfrm>
            <a:custGeom>
              <a:avLst/>
              <a:gdLst/>
              <a:ahLst/>
              <a:cxnLst/>
              <a:rect l="l" t="t" r="r" b="b"/>
              <a:pathLst>
                <a:path w="9644" h="3216" extrusionOk="0">
                  <a:moveTo>
                    <a:pt x="3268" y="420"/>
                  </a:moveTo>
                  <a:cubicBezTo>
                    <a:pt x="3432" y="522"/>
                    <a:pt x="3960" y="845"/>
                    <a:pt x="4597" y="1190"/>
                  </a:cubicBezTo>
                  <a:cubicBezTo>
                    <a:pt x="5368" y="1608"/>
                    <a:pt x="6301" y="2058"/>
                    <a:pt x="7008" y="2186"/>
                  </a:cubicBezTo>
                  <a:cubicBezTo>
                    <a:pt x="7683" y="2315"/>
                    <a:pt x="8229" y="2508"/>
                    <a:pt x="8647" y="2669"/>
                  </a:cubicBezTo>
                  <a:cubicBezTo>
                    <a:pt x="8731" y="2710"/>
                    <a:pt x="8808" y="2746"/>
                    <a:pt x="8877" y="2779"/>
                  </a:cubicBezTo>
                  <a:lnTo>
                    <a:pt x="8877" y="2779"/>
                  </a:lnTo>
                  <a:cubicBezTo>
                    <a:pt x="8470" y="2797"/>
                    <a:pt x="7859" y="2797"/>
                    <a:pt x="7136" y="2797"/>
                  </a:cubicBezTo>
                  <a:cubicBezTo>
                    <a:pt x="5818" y="2797"/>
                    <a:pt x="4179" y="2765"/>
                    <a:pt x="2861" y="2765"/>
                  </a:cubicBezTo>
                  <a:cubicBezTo>
                    <a:pt x="1681" y="2736"/>
                    <a:pt x="759" y="2708"/>
                    <a:pt x="579" y="2702"/>
                  </a:cubicBezTo>
                  <a:lnTo>
                    <a:pt x="579" y="2702"/>
                  </a:lnTo>
                  <a:lnTo>
                    <a:pt x="579" y="2701"/>
                  </a:lnTo>
                  <a:cubicBezTo>
                    <a:pt x="579" y="2701"/>
                    <a:pt x="450" y="2540"/>
                    <a:pt x="450" y="1897"/>
                  </a:cubicBezTo>
                  <a:cubicBezTo>
                    <a:pt x="450" y="1415"/>
                    <a:pt x="547" y="1029"/>
                    <a:pt x="611" y="772"/>
                  </a:cubicBezTo>
                  <a:cubicBezTo>
                    <a:pt x="675" y="644"/>
                    <a:pt x="707" y="547"/>
                    <a:pt x="740" y="483"/>
                  </a:cubicBezTo>
                  <a:lnTo>
                    <a:pt x="741" y="480"/>
                  </a:lnTo>
                  <a:lnTo>
                    <a:pt x="741" y="480"/>
                  </a:lnTo>
                  <a:lnTo>
                    <a:pt x="3268" y="420"/>
                  </a:lnTo>
                  <a:close/>
                  <a:moveTo>
                    <a:pt x="3311" y="1"/>
                  </a:moveTo>
                  <a:lnTo>
                    <a:pt x="515" y="65"/>
                  </a:lnTo>
                  <a:lnTo>
                    <a:pt x="450" y="161"/>
                  </a:lnTo>
                  <a:cubicBezTo>
                    <a:pt x="418" y="161"/>
                    <a:pt x="0" y="804"/>
                    <a:pt x="0" y="1897"/>
                  </a:cubicBezTo>
                  <a:cubicBezTo>
                    <a:pt x="0" y="2411"/>
                    <a:pt x="97" y="2701"/>
                    <a:pt x="193" y="2894"/>
                  </a:cubicBezTo>
                  <a:cubicBezTo>
                    <a:pt x="274" y="3055"/>
                    <a:pt x="422" y="3127"/>
                    <a:pt x="506" y="3127"/>
                  </a:cubicBezTo>
                  <a:cubicBezTo>
                    <a:pt x="522" y="3127"/>
                    <a:pt x="535" y="3124"/>
                    <a:pt x="545" y="3119"/>
                  </a:cubicBezTo>
                  <a:lnTo>
                    <a:pt x="545" y="3119"/>
                  </a:lnTo>
                  <a:cubicBezTo>
                    <a:pt x="919" y="3128"/>
                    <a:pt x="4635" y="3215"/>
                    <a:pt x="7136" y="3215"/>
                  </a:cubicBezTo>
                  <a:lnTo>
                    <a:pt x="8776" y="3215"/>
                  </a:lnTo>
                  <a:cubicBezTo>
                    <a:pt x="9001" y="3183"/>
                    <a:pt x="9161" y="3183"/>
                    <a:pt x="9258" y="3183"/>
                  </a:cubicBezTo>
                  <a:cubicBezTo>
                    <a:pt x="9322" y="3151"/>
                    <a:pt x="9386" y="3151"/>
                    <a:pt x="9419" y="3151"/>
                  </a:cubicBezTo>
                  <a:lnTo>
                    <a:pt x="9515" y="3119"/>
                  </a:lnTo>
                  <a:lnTo>
                    <a:pt x="9579" y="3054"/>
                  </a:lnTo>
                  <a:cubicBezTo>
                    <a:pt x="9611" y="3054"/>
                    <a:pt x="9644" y="2990"/>
                    <a:pt x="9644" y="2926"/>
                  </a:cubicBezTo>
                  <a:lnTo>
                    <a:pt x="9644" y="2894"/>
                  </a:lnTo>
                  <a:lnTo>
                    <a:pt x="9644" y="2862"/>
                  </a:lnTo>
                  <a:cubicBezTo>
                    <a:pt x="9611" y="2765"/>
                    <a:pt x="9547" y="2733"/>
                    <a:pt x="9515" y="2669"/>
                  </a:cubicBezTo>
                  <a:cubicBezTo>
                    <a:pt x="9354" y="2508"/>
                    <a:pt x="9065" y="2379"/>
                    <a:pt x="8647" y="2219"/>
                  </a:cubicBezTo>
                  <a:cubicBezTo>
                    <a:pt x="8229" y="2058"/>
                    <a:pt x="7683" y="1897"/>
                    <a:pt x="7104" y="1769"/>
                  </a:cubicBezTo>
                  <a:cubicBezTo>
                    <a:pt x="6493" y="1672"/>
                    <a:pt x="5561" y="1222"/>
                    <a:pt x="4790" y="804"/>
                  </a:cubicBezTo>
                  <a:cubicBezTo>
                    <a:pt x="4404" y="611"/>
                    <a:pt x="4083" y="419"/>
                    <a:pt x="3825" y="258"/>
                  </a:cubicBezTo>
                  <a:cubicBezTo>
                    <a:pt x="3568" y="129"/>
                    <a:pt x="3440" y="33"/>
                    <a:pt x="3440" y="33"/>
                  </a:cubicBezTo>
                  <a:lnTo>
                    <a:pt x="337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3883;p64">
              <a:extLst>
                <a:ext uri="{FF2B5EF4-FFF2-40B4-BE49-F238E27FC236}">
                  <a16:creationId xmlns:a16="http://schemas.microsoft.com/office/drawing/2014/main" id="{CFA09913-068B-07B2-D41B-C4CAAC5ABB73}"/>
                </a:ext>
              </a:extLst>
            </p:cNvPr>
            <p:cNvSpPr/>
            <p:nvPr/>
          </p:nvSpPr>
          <p:spPr>
            <a:xfrm>
              <a:off x="4984050" y="4940850"/>
              <a:ext cx="229600" cy="14225"/>
            </a:xfrm>
            <a:custGeom>
              <a:avLst/>
              <a:gdLst/>
              <a:ahLst/>
              <a:cxnLst/>
              <a:rect l="l" t="t" r="r" b="b"/>
              <a:pathLst>
                <a:path w="9184" h="569" extrusionOk="0">
                  <a:moveTo>
                    <a:pt x="0" y="1"/>
                  </a:moveTo>
                  <a:cubicBezTo>
                    <a:pt x="97" y="483"/>
                    <a:pt x="290" y="483"/>
                    <a:pt x="290" y="483"/>
                  </a:cubicBezTo>
                  <a:cubicBezTo>
                    <a:pt x="290" y="483"/>
                    <a:pt x="4261" y="569"/>
                    <a:pt x="6890" y="569"/>
                  </a:cubicBezTo>
                  <a:cubicBezTo>
                    <a:pt x="8204" y="569"/>
                    <a:pt x="9183" y="547"/>
                    <a:pt x="9162" y="483"/>
                  </a:cubicBezTo>
                  <a:cubicBezTo>
                    <a:pt x="9129" y="354"/>
                    <a:pt x="8840" y="193"/>
                    <a:pt x="835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3884;p64">
              <a:extLst>
                <a:ext uri="{FF2B5EF4-FFF2-40B4-BE49-F238E27FC236}">
                  <a16:creationId xmlns:a16="http://schemas.microsoft.com/office/drawing/2014/main" id="{71C62F94-F20D-4D9B-BB84-2656860E9D22}"/>
                </a:ext>
              </a:extLst>
            </p:cNvPr>
            <p:cNvSpPr/>
            <p:nvPr/>
          </p:nvSpPr>
          <p:spPr>
            <a:xfrm>
              <a:off x="4977625" y="4935225"/>
              <a:ext cx="241100" cy="24950"/>
            </a:xfrm>
            <a:custGeom>
              <a:avLst/>
              <a:gdLst/>
              <a:ahLst/>
              <a:cxnLst/>
              <a:rect l="l" t="t" r="r" b="b"/>
              <a:pathLst>
                <a:path w="9644" h="998" extrusionOk="0">
                  <a:moveTo>
                    <a:pt x="8551" y="418"/>
                  </a:moveTo>
                  <a:cubicBezTo>
                    <a:pt x="8676" y="472"/>
                    <a:pt x="8791" y="516"/>
                    <a:pt x="8885" y="560"/>
                  </a:cubicBezTo>
                  <a:lnTo>
                    <a:pt x="8885" y="560"/>
                  </a:lnTo>
                  <a:cubicBezTo>
                    <a:pt x="8478" y="579"/>
                    <a:pt x="7863" y="579"/>
                    <a:pt x="7136" y="579"/>
                  </a:cubicBezTo>
                  <a:cubicBezTo>
                    <a:pt x="5818" y="579"/>
                    <a:pt x="4179" y="547"/>
                    <a:pt x="2861" y="547"/>
                  </a:cubicBezTo>
                  <a:cubicBezTo>
                    <a:pt x="1681" y="518"/>
                    <a:pt x="759" y="490"/>
                    <a:pt x="579" y="484"/>
                  </a:cubicBezTo>
                  <a:lnTo>
                    <a:pt x="579" y="484"/>
                  </a:lnTo>
                  <a:lnTo>
                    <a:pt x="579" y="483"/>
                  </a:lnTo>
                  <a:cubicBezTo>
                    <a:pt x="579" y="483"/>
                    <a:pt x="565" y="461"/>
                    <a:pt x="546" y="418"/>
                  </a:cubicBezTo>
                  <a:close/>
                  <a:moveTo>
                    <a:pt x="0" y="1"/>
                  </a:moveTo>
                  <a:lnTo>
                    <a:pt x="65" y="258"/>
                  </a:lnTo>
                  <a:cubicBezTo>
                    <a:pt x="97" y="515"/>
                    <a:pt x="193" y="676"/>
                    <a:pt x="290" y="772"/>
                  </a:cubicBezTo>
                  <a:cubicBezTo>
                    <a:pt x="354" y="869"/>
                    <a:pt x="482" y="901"/>
                    <a:pt x="515" y="901"/>
                  </a:cubicBezTo>
                  <a:cubicBezTo>
                    <a:pt x="515" y="901"/>
                    <a:pt x="4501" y="997"/>
                    <a:pt x="7136" y="997"/>
                  </a:cubicBezTo>
                  <a:lnTo>
                    <a:pt x="8776" y="997"/>
                  </a:lnTo>
                  <a:cubicBezTo>
                    <a:pt x="9001" y="965"/>
                    <a:pt x="9161" y="965"/>
                    <a:pt x="9258" y="965"/>
                  </a:cubicBezTo>
                  <a:cubicBezTo>
                    <a:pt x="9322" y="933"/>
                    <a:pt x="9386" y="933"/>
                    <a:pt x="9419" y="933"/>
                  </a:cubicBezTo>
                  <a:lnTo>
                    <a:pt x="9515" y="901"/>
                  </a:lnTo>
                  <a:lnTo>
                    <a:pt x="9579" y="836"/>
                  </a:lnTo>
                  <a:cubicBezTo>
                    <a:pt x="9611" y="836"/>
                    <a:pt x="9644" y="772"/>
                    <a:pt x="9644" y="708"/>
                  </a:cubicBezTo>
                  <a:lnTo>
                    <a:pt x="9644" y="676"/>
                  </a:lnTo>
                  <a:lnTo>
                    <a:pt x="9644" y="644"/>
                  </a:lnTo>
                  <a:cubicBezTo>
                    <a:pt x="9611" y="547"/>
                    <a:pt x="9547" y="483"/>
                    <a:pt x="9483" y="451"/>
                  </a:cubicBezTo>
                  <a:cubicBezTo>
                    <a:pt x="9322" y="290"/>
                    <a:pt x="9065" y="161"/>
                    <a:pt x="8711" y="33"/>
                  </a:cubicBezTo>
                  <a:lnTo>
                    <a:pt x="864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3885;p64">
              <a:extLst>
                <a:ext uri="{FF2B5EF4-FFF2-40B4-BE49-F238E27FC236}">
                  <a16:creationId xmlns:a16="http://schemas.microsoft.com/office/drawing/2014/main" id="{73C287C1-312F-79ED-1B58-F54499979358}"/>
                </a:ext>
              </a:extLst>
            </p:cNvPr>
            <p:cNvSpPr/>
            <p:nvPr/>
          </p:nvSpPr>
          <p:spPr>
            <a:xfrm>
              <a:off x="4779925" y="2559250"/>
              <a:ext cx="598725" cy="1158975"/>
            </a:xfrm>
            <a:custGeom>
              <a:avLst/>
              <a:gdLst/>
              <a:ahLst/>
              <a:cxnLst/>
              <a:rect l="l" t="t" r="r" b="b"/>
              <a:pathLst>
                <a:path w="23949" h="46359" extrusionOk="0">
                  <a:moveTo>
                    <a:pt x="12715" y="0"/>
                  </a:moveTo>
                  <a:cubicBezTo>
                    <a:pt x="12193" y="0"/>
                    <a:pt x="11622" y="44"/>
                    <a:pt x="10994" y="149"/>
                  </a:cubicBezTo>
                  <a:cubicBezTo>
                    <a:pt x="8069" y="631"/>
                    <a:pt x="6044" y="4039"/>
                    <a:pt x="5594" y="7607"/>
                  </a:cubicBezTo>
                  <a:cubicBezTo>
                    <a:pt x="5144" y="11175"/>
                    <a:pt x="5562" y="15128"/>
                    <a:pt x="5562" y="15128"/>
                  </a:cubicBezTo>
                  <a:cubicBezTo>
                    <a:pt x="5626" y="15675"/>
                    <a:pt x="4437" y="17025"/>
                    <a:pt x="4115" y="17411"/>
                  </a:cubicBezTo>
                  <a:cubicBezTo>
                    <a:pt x="3440" y="18311"/>
                    <a:pt x="2604" y="19018"/>
                    <a:pt x="1994" y="19982"/>
                  </a:cubicBezTo>
                  <a:cubicBezTo>
                    <a:pt x="740" y="21911"/>
                    <a:pt x="1" y="24354"/>
                    <a:pt x="258" y="26668"/>
                  </a:cubicBezTo>
                  <a:cubicBezTo>
                    <a:pt x="515" y="29079"/>
                    <a:pt x="1704" y="39815"/>
                    <a:pt x="1737" y="40780"/>
                  </a:cubicBezTo>
                  <a:cubicBezTo>
                    <a:pt x="1737" y="41712"/>
                    <a:pt x="1062" y="43191"/>
                    <a:pt x="1190" y="44348"/>
                  </a:cubicBezTo>
                  <a:cubicBezTo>
                    <a:pt x="1319" y="45473"/>
                    <a:pt x="1704" y="44958"/>
                    <a:pt x="4147" y="45312"/>
                  </a:cubicBezTo>
                  <a:cubicBezTo>
                    <a:pt x="6129" y="45629"/>
                    <a:pt x="11150" y="46359"/>
                    <a:pt x="13340" y="46359"/>
                  </a:cubicBezTo>
                  <a:cubicBezTo>
                    <a:pt x="13815" y="46359"/>
                    <a:pt x="14156" y="46324"/>
                    <a:pt x="14305" y="46244"/>
                  </a:cubicBezTo>
                  <a:cubicBezTo>
                    <a:pt x="15141" y="45794"/>
                    <a:pt x="15752" y="44541"/>
                    <a:pt x="15719" y="43898"/>
                  </a:cubicBezTo>
                  <a:cubicBezTo>
                    <a:pt x="15719" y="43287"/>
                    <a:pt x="15623" y="38690"/>
                    <a:pt x="15141" y="36279"/>
                  </a:cubicBezTo>
                  <a:cubicBezTo>
                    <a:pt x="14659" y="33869"/>
                    <a:pt x="15076" y="28951"/>
                    <a:pt x="14916" y="26443"/>
                  </a:cubicBezTo>
                  <a:cubicBezTo>
                    <a:pt x="14755" y="23936"/>
                    <a:pt x="13823" y="19886"/>
                    <a:pt x="12955" y="18536"/>
                  </a:cubicBezTo>
                  <a:cubicBezTo>
                    <a:pt x="12087" y="17186"/>
                    <a:pt x="11123" y="16157"/>
                    <a:pt x="11444" y="15643"/>
                  </a:cubicBezTo>
                  <a:cubicBezTo>
                    <a:pt x="11733" y="15096"/>
                    <a:pt x="15462" y="12814"/>
                    <a:pt x="17327" y="12043"/>
                  </a:cubicBezTo>
                  <a:cubicBezTo>
                    <a:pt x="19191" y="11271"/>
                    <a:pt x="23948" y="9278"/>
                    <a:pt x="23209" y="8571"/>
                  </a:cubicBezTo>
                  <a:cubicBezTo>
                    <a:pt x="22470" y="7864"/>
                    <a:pt x="19641" y="3621"/>
                    <a:pt x="19641" y="3621"/>
                  </a:cubicBezTo>
                  <a:cubicBezTo>
                    <a:pt x="19641" y="3621"/>
                    <a:pt x="17905" y="1467"/>
                    <a:pt x="16748" y="953"/>
                  </a:cubicBezTo>
                  <a:cubicBezTo>
                    <a:pt x="15842" y="575"/>
                    <a:pt x="14600" y="0"/>
                    <a:pt x="127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3886;p64">
              <a:extLst>
                <a:ext uri="{FF2B5EF4-FFF2-40B4-BE49-F238E27FC236}">
                  <a16:creationId xmlns:a16="http://schemas.microsoft.com/office/drawing/2014/main" id="{7793D796-6C87-0186-8935-6DF724B9A203}"/>
                </a:ext>
              </a:extLst>
            </p:cNvPr>
            <p:cNvSpPr/>
            <p:nvPr/>
          </p:nvSpPr>
          <p:spPr>
            <a:xfrm>
              <a:off x="4779925" y="2554125"/>
              <a:ext cx="587475" cy="1169275"/>
            </a:xfrm>
            <a:custGeom>
              <a:avLst/>
              <a:gdLst/>
              <a:ahLst/>
              <a:cxnLst/>
              <a:rect l="l" t="t" r="r" b="b"/>
              <a:pathLst>
                <a:path w="23499" h="46771" extrusionOk="0">
                  <a:moveTo>
                    <a:pt x="12730" y="418"/>
                  </a:moveTo>
                  <a:cubicBezTo>
                    <a:pt x="14562" y="418"/>
                    <a:pt x="15752" y="965"/>
                    <a:pt x="16684" y="1351"/>
                  </a:cubicBezTo>
                  <a:cubicBezTo>
                    <a:pt x="17198" y="1576"/>
                    <a:pt x="17905" y="2218"/>
                    <a:pt x="18484" y="2829"/>
                  </a:cubicBezTo>
                  <a:cubicBezTo>
                    <a:pt x="18773" y="3118"/>
                    <a:pt x="19030" y="3408"/>
                    <a:pt x="19191" y="3633"/>
                  </a:cubicBezTo>
                  <a:cubicBezTo>
                    <a:pt x="19384" y="3826"/>
                    <a:pt x="19480" y="3954"/>
                    <a:pt x="19480" y="3954"/>
                  </a:cubicBezTo>
                  <a:cubicBezTo>
                    <a:pt x="19480" y="3954"/>
                    <a:pt x="20155" y="5015"/>
                    <a:pt x="20959" y="6140"/>
                  </a:cubicBezTo>
                  <a:cubicBezTo>
                    <a:pt x="21377" y="6719"/>
                    <a:pt x="21795" y="7329"/>
                    <a:pt x="22180" y="7812"/>
                  </a:cubicBezTo>
                  <a:cubicBezTo>
                    <a:pt x="22534" y="8326"/>
                    <a:pt x="22855" y="8712"/>
                    <a:pt x="23048" y="8937"/>
                  </a:cubicBezTo>
                  <a:lnTo>
                    <a:pt x="23080" y="8937"/>
                  </a:lnTo>
                  <a:cubicBezTo>
                    <a:pt x="23080" y="8937"/>
                    <a:pt x="23048" y="9033"/>
                    <a:pt x="22952" y="9162"/>
                  </a:cubicBezTo>
                  <a:cubicBezTo>
                    <a:pt x="22759" y="9355"/>
                    <a:pt x="22405" y="9612"/>
                    <a:pt x="21955" y="9869"/>
                  </a:cubicBezTo>
                  <a:cubicBezTo>
                    <a:pt x="20573" y="10672"/>
                    <a:pt x="18387" y="11572"/>
                    <a:pt x="17230" y="12055"/>
                  </a:cubicBezTo>
                  <a:cubicBezTo>
                    <a:pt x="16298" y="12440"/>
                    <a:pt x="14884" y="13212"/>
                    <a:pt x="13662" y="13951"/>
                  </a:cubicBezTo>
                  <a:cubicBezTo>
                    <a:pt x="13084" y="14337"/>
                    <a:pt x="12505" y="14690"/>
                    <a:pt x="12087" y="14980"/>
                  </a:cubicBezTo>
                  <a:cubicBezTo>
                    <a:pt x="11894" y="15141"/>
                    <a:pt x="11701" y="15269"/>
                    <a:pt x="11541" y="15398"/>
                  </a:cubicBezTo>
                  <a:cubicBezTo>
                    <a:pt x="11412" y="15526"/>
                    <a:pt x="11316" y="15623"/>
                    <a:pt x="11251" y="15719"/>
                  </a:cubicBezTo>
                  <a:cubicBezTo>
                    <a:pt x="11187" y="15848"/>
                    <a:pt x="11155" y="15944"/>
                    <a:pt x="11155" y="16073"/>
                  </a:cubicBezTo>
                  <a:cubicBezTo>
                    <a:pt x="11155" y="16266"/>
                    <a:pt x="11219" y="16458"/>
                    <a:pt x="11316" y="16651"/>
                  </a:cubicBezTo>
                  <a:cubicBezTo>
                    <a:pt x="11605" y="17262"/>
                    <a:pt x="12216" y="17969"/>
                    <a:pt x="12794" y="18837"/>
                  </a:cubicBezTo>
                  <a:cubicBezTo>
                    <a:pt x="13180" y="19480"/>
                    <a:pt x="13630" y="20830"/>
                    <a:pt x="13984" y="22309"/>
                  </a:cubicBezTo>
                  <a:cubicBezTo>
                    <a:pt x="14369" y="23787"/>
                    <a:pt x="14626" y="25427"/>
                    <a:pt x="14691" y="26648"/>
                  </a:cubicBezTo>
                  <a:cubicBezTo>
                    <a:pt x="14723" y="27098"/>
                    <a:pt x="14755" y="27645"/>
                    <a:pt x="14755" y="28223"/>
                  </a:cubicBezTo>
                  <a:cubicBezTo>
                    <a:pt x="14755" y="29573"/>
                    <a:pt x="14691" y="31213"/>
                    <a:pt x="14691" y="32756"/>
                  </a:cubicBezTo>
                  <a:cubicBezTo>
                    <a:pt x="14691" y="34202"/>
                    <a:pt x="14723" y="35552"/>
                    <a:pt x="14916" y="36517"/>
                  </a:cubicBezTo>
                  <a:cubicBezTo>
                    <a:pt x="15398" y="38895"/>
                    <a:pt x="15494" y="43492"/>
                    <a:pt x="15527" y="44135"/>
                  </a:cubicBezTo>
                  <a:cubicBezTo>
                    <a:pt x="15527" y="44392"/>
                    <a:pt x="15366" y="44842"/>
                    <a:pt x="15141" y="45260"/>
                  </a:cubicBezTo>
                  <a:cubicBezTo>
                    <a:pt x="14916" y="45678"/>
                    <a:pt x="14562" y="46064"/>
                    <a:pt x="14209" y="46256"/>
                  </a:cubicBezTo>
                  <a:cubicBezTo>
                    <a:pt x="14176" y="46289"/>
                    <a:pt x="14080" y="46321"/>
                    <a:pt x="13951" y="46321"/>
                  </a:cubicBezTo>
                  <a:cubicBezTo>
                    <a:pt x="13791" y="46353"/>
                    <a:pt x="13598" y="46353"/>
                    <a:pt x="13373" y="46353"/>
                  </a:cubicBezTo>
                  <a:cubicBezTo>
                    <a:pt x="11251" y="46353"/>
                    <a:pt x="6140" y="45614"/>
                    <a:pt x="4180" y="45324"/>
                  </a:cubicBezTo>
                  <a:cubicBezTo>
                    <a:pt x="2958" y="45131"/>
                    <a:pt x="2219" y="45163"/>
                    <a:pt x="1833" y="45131"/>
                  </a:cubicBezTo>
                  <a:cubicBezTo>
                    <a:pt x="1737" y="45099"/>
                    <a:pt x="1672" y="45099"/>
                    <a:pt x="1608" y="45067"/>
                  </a:cubicBezTo>
                  <a:cubicBezTo>
                    <a:pt x="1544" y="45035"/>
                    <a:pt x="1544" y="45003"/>
                    <a:pt x="1479" y="44938"/>
                  </a:cubicBezTo>
                  <a:cubicBezTo>
                    <a:pt x="1447" y="44874"/>
                    <a:pt x="1415" y="44713"/>
                    <a:pt x="1383" y="44521"/>
                  </a:cubicBezTo>
                  <a:cubicBezTo>
                    <a:pt x="1383" y="44424"/>
                    <a:pt x="1383" y="44328"/>
                    <a:pt x="1383" y="44231"/>
                  </a:cubicBezTo>
                  <a:cubicBezTo>
                    <a:pt x="1383" y="43749"/>
                    <a:pt x="1512" y="43171"/>
                    <a:pt x="1640" y="42592"/>
                  </a:cubicBezTo>
                  <a:cubicBezTo>
                    <a:pt x="1801" y="42045"/>
                    <a:pt x="1929" y="41499"/>
                    <a:pt x="1929" y="41017"/>
                  </a:cubicBezTo>
                  <a:lnTo>
                    <a:pt x="1929" y="40985"/>
                  </a:lnTo>
                  <a:lnTo>
                    <a:pt x="1929" y="40953"/>
                  </a:lnTo>
                  <a:cubicBezTo>
                    <a:pt x="1929" y="40695"/>
                    <a:pt x="1865" y="39860"/>
                    <a:pt x="1737" y="38702"/>
                  </a:cubicBezTo>
                  <a:cubicBezTo>
                    <a:pt x="1383" y="35167"/>
                    <a:pt x="676" y="28641"/>
                    <a:pt x="483" y="26841"/>
                  </a:cubicBezTo>
                  <a:cubicBezTo>
                    <a:pt x="451" y="26552"/>
                    <a:pt x="419" y="26230"/>
                    <a:pt x="419" y="25941"/>
                  </a:cubicBezTo>
                  <a:cubicBezTo>
                    <a:pt x="419" y="23948"/>
                    <a:pt x="1094" y="21955"/>
                    <a:pt x="2154" y="20284"/>
                  </a:cubicBezTo>
                  <a:cubicBezTo>
                    <a:pt x="2765" y="19384"/>
                    <a:pt x="3601" y="18676"/>
                    <a:pt x="4276" y="17744"/>
                  </a:cubicBezTo>
                  <a:cubicBezTo>
                    <a:pt x="4437" y="17551"/>
                    <a:pt x="4790" y="17133"/>
                    <a:pt x="5112" y="16683"/>
                  </a:cubicBezTo>
                  <a:cubicBezTo>
                    <a:pt x="5272" y="16458"/>
                    <a:pt x="5433" y="16233"/>
                    <a:pt x="5562" y="16008"/>
                  </a:cubicBezTo>
                  <a:cubicBezTo>
                    <a:pt x="5690" y="15783"/>
                    <a:pt x="5755" y="15591"/>
                    <a:pt x="5755" y="15366"/>
                  </a:cubicBezTo>
                  <a:lnTo>
                    <a:pt x="5755" y="15333"/>
                  </a:lnTo>
                  <a:cubicBezTo>
                    <a:pt x="5755" y="15333"/>
                    <a:pt x="5755" y="15205"/>
                    <a:pt x="5755" y="15044"/>
                  </a:cubicBezTo>
                  <a:cubicBezTo>
                    <a:pt x="5690" y="14465"/>
                    <a:pt x="5594" y="13148"/>
                    <a:pt x="5594" y="11572"/>
                  </a:cubicBezTo>
                  <a:cubicBezTo>
                    <a:pt x="5594" y="10383"/>
                    <a:pt x="5658" y="9097"/>
                    <a:pt x="5819" y="7844"/>
                  </a:cubicBezTo>
                  <a:cubicBezTo>
                    <a:pt x="6012" y="6076"/>
                    <a:pt x="6623" y="4372"/>
                    <a:pt x="7523" y="3054"/>
                  </a:cubicBezTo>
                  <a:cubicBezTo>
                    <a:pt x="8455" y="1704"/>
                    <a:pt x="9644" y="804"/>
                    <a:pt x="11026" y="547"/>
                  </a:cubicBezTo>
                  <a:cubicBezTo>
                    <a:pt x="11637" y="450"/>
                    <a:pt x="12216" y="418"/>
                    <a:pt x="12730" y="418"/>
                  </a:cubicBezTo>
                  <a:close/>
                  <a:moveTo>
                    <a:pt x="12730" y="0"/>
                  </a:moveTo>
                  <a:cubicBezTo>
                    <a:pt x="12183" y="0"/>
                    <a:pt x="11605" y="33"/>
                    <a:pt x="10930" y="129"/>
                  </a:cubicBezTo>
                  <a:cubicBezTo>
                    <a:pt x="9419" y="386"/>
                    <a:pt x="8133" y="1415"/>
                    <a:pt x="7169" y="2797"/>
                  </a:cubicBezTo>
                  <a:cubicBezTo>
                    <a:pt x="6237" y="4179"/>
                    <a:pt x="5626" y="5947"/>
                    <a:pt x="5401" y="7779"/>
                  </a:cubicBezTo>
                  <a:cubicBezTo>
                    <a:pt x="5240" y="9065"/>
                    <a:pt x="5176" y="10383"/>
                    <a:pt x="5176" y="11572"/>
                  </a:cubicBezTo>
                  <a:cubicBezTo>
                    <a:pt x="5176" y="13694"/>
                    <a:pt x="5337" y="15366"/>
                    <a:pt x="5337" y="15366"/>
                  </a:cubicBezTo>
                  <a:cubicBezTo>
                    <a:pt x="5337" y="15462"/>
                    <a:pt x="5305" y="15623"/>
                    <a:pt x="5176" y="15816"/>
                  </a:cubicBezTo>
                  <a:cubicBezTo>
                    <a:pt x="5047" y="16105"/>
                    <a:pt x="4790" y="16458"/>
                    <a:pt x="4533" y="16748"/>
                  </a:cubicBezTo>
                  <a:cubicBezTo>
                    <a:pt x="4308" y="17069"/>
                    <a:pt x="4083" y="17326"/>
                    <a:pt x="3955" y="17487"/>
                  </a:cubicBezTo>
                  <a:cubicBezTo>
                    <a:pt x="3312" y="18355"/>
                    <a:pt x="2444" y="19062"/>
                    <a:pt x="1801" y="20059"/>
                  </a:cubicBezTo>
                  <a:cubicBezTo>
                    <a:pt x="708" y="21762"/>
                    <a:pt x="1" y="23852"/>
                    <a:pt x="1" y="25941"/>
                  </a:cubicBezTo>
                  <a:cubicBezTo>
                    <a:pt x="1" y="26263"/>
                    <a:pt x="33" y="26584"/>
                    <a:pt x="65" y="26905"/>
                  </a:cubicBezTo>
                  <a:cubicBezTo>
                    <a:pt x="194" y="28095"/>
                    <a:pt x="547" y="31373"/>
                    <a:pt x="869" y="34492"/>
                  </a:cubicBezTo>
                  <a:cubicBezTo>
                    <a:pt x="1029" y="36034"/>
                    <a:pt x="1190" y="37545"/>
                    <a:pt x="1319" y="38735"/>
                  </a:cubicBezTo>
                  <a:cubicBezTo>
                    <a:pt x="1447" y="39892"/>
                    <a:pt x="1512" y="40760"/>
                    <a:pt x="1512" y="40985"/>
                  </a:cubicBezTo>
                  <a:lnTo>
                    <a:pt x="1512" y="41017"/>
                  </a:lnTo>
                  <a:cubicBezTo>
                    <a:pt x="1512" y="41403"/>
                    <a:pt x="1383" y="41917"/>
                    <a:pt x="1254" y="42495"/>
                  </a:cubicBezTo>
                  <a:cubicBezTo>
                    <a:pt x="1094" y="43074"/>
                    <a:pt x="965" y="43653"/>
                    <a:pt x="965" y="44231"/>
                  </a:cubicBezTo>
                  <a:cubicBezTo>
                    <a:pt x="965" y="44360"/>
                    <a:pt x="965" y="44456"/>
                    <a:pt x="965" y="44585"/>
                  </a:cubicBezTo>
                  <a:cubicBezTo>
                    <a:pt x="997" y="44874"/>
                    <a:pt x="1062" y="45099"/>
                    <a:pt x="1190" y="45260"/>
                  </a:cubicBezTo>
                  <a:cubicBezTo>
                    <a:pt x="1287" y="45388"/>
                    <a:pt x="1447" y="45485"/>
                    <a:pt x="1608" y="45517"/>
                  </a:cubicBezTo>
                  <a:cubicBezTo>
                    <a:pt x="1833" y="45581"/>
                    <a:pt x="2122" y="45581"/>
                    <a:pt x="2540" y="45581"/>
                  </a:cubicBezTo>
                  <a:cubicBezTo>
                    <a:pt x="2926" y="45614"/>
                    <a:pt x="3440" y="45646"/>
                    <a:pt x="4115" y="45742"/>
                  </a:cubicBezTo>
                  <a:cubicBezTo>
                    <a:pt x="6108" y="46031"/>
                    <a:pt x="11155" y="46771"/>
                    <a:pt x="13373" y="46771"/>
                  </a:cubicBezTo>
                  <a:cubicBezTo>
                    <a:pt x="13630" y="46771"/>
                    <a:pt x="13823" y="46771"/>
                    <a:pt x="13984" y="46739"/>
                  </a:cubicBezTo>
                  <a:cubicBezTo>
                    <a:pt x="14144" y="46739"/>
                    <a:pt x="14305" y="46706"/>
                    <a:pt x="14401" y="46642"/>
                  </a:cubicBezTo>
                  <a:cubicBezTo>
                    <a:pt x="14884" y="46385"/>
                    <a:pt x="15237" y="45935"/>
                    <a:pt x="15527" y="45485"/>
                  </a:cubicBezTo>
                  <a:cubicBezTo>
                    <a:pt x="15784" y="45003"/>
                    <a:pt x="15944" y="44521"/>
                    <a:pt x="15944" y="44135"/>
                  </a:cubicBezTo>
                  <a:lnTo>
                    <a:pt x="15944" y="44103"/>
                  </a:lnTo>
                  <a:cubicBezTo>
                    <a:pt x="15912" y="43492"/>
                    <a:pt x="15816" y="38863"/>
                    <a:pt x="15334" y="36452"/>
                  </a:cubicBezTo>
                  <a:cubicBezTo>
                    <a:pt x="15173" y="35520"/>
                    <a:pt x="15109" y="34170"/>
                    <a:pt x="15109" y="32756"/>
                  </a:cubicBezTo>
                  <a:cubicBezTo>
                    <a:pt x="15109" y="31245"/>
                    <a:pt x="15173" y="29606"/>
                    <a:pt x="15173" y="28223"/>
                  </a:cubicBezTo>
                  <a:cubicBezTo>
                    <a:pt x="15173" y="27645"/>
                    <a:pt x="15173" y="27098"/>
                    <a:pt x="15141" y="26648"/>
                  </a:cubicBezTo>
                  <a:cubicBezTo>
                    <a:pt x="15044" y="25362"/>
                    <a:pt x="14787" y="23723"/>
                    <a:pt x="14401" y="22212"/>
                  </a:cubicBezTo>
                  <a:cubicBezTo>
                    <a:pt x="14048" y="20702"/>
                    <a:pt x="13598" y="19351"/>
                    <a:pt x="13148" y="18612"/>
                  </a:cubicBezTo>
                  <a:cubicBezTo>
                    <a:pt x="12762" y="18034"/>
                    <a:pt x="12344" y="17487"/>
                    <a:pt x="12055" y="17069"/>
                  </a:cubicBezTo>
                  <a:cubicBezTo>
                    <a:pt x="11926" y="16844"/>
                    <a:pt x="11798" y="16651"/>
                    <a:pt x="11701" y="16458"/>
                  </a:cubicBezTo>
                  <a:cubicBezTo>
                    <a:pt x="11637" y="16298"/>
                    <a:pt x="11573" y="16169"/>
                    <a:pt x="11573" y="16073"/>
                  </a:cubicBezTo>
                  <a:cubicBezTo>
                    <a:pt x="11573" y="16008"/>
                    <a:pt x="11605" y="15976"/>
                    <a:pt x="11605" y="15944"/>
                  </a:cubicBezTo>
                  <a:cubicBezTo>
                    <a:pt x="11637" y="15912"/>
                    <a:pt x="11701" y="15816"/>
                    <a:pt x="11830" y="15719"/>
                  </a:cubicBezTo>
                  <a:cubicBezTo>
                    <a:pt x="12280" y="15333"/>
                    <a:pt x="13276" y="14690"/>
                    <a:pt x="14369" y="14048"/>
                  </a:cubicBezTo>
                  <a:cubicBezTo>
                    <a:pt x="15430" y="13405"/>
                    <a:pt x="16587" y="12794"/>
                    <a:pt x="17391" y="12440"/>
                  </a:cubicBezTo>
                  <a:cubicBezTo>
                    <a:pt x="18259" y="12087"/>
                    <a:pt x="19770" y="11476"/>
                    <a:pt x="21055" y="10833"/>
                  </a:cubicBezTo>
                  <a:cubicBezTo>
                    <a:pt x="21698" y="10512"/>
                    <a:pt x="22277" y="10190"/>
                    <a:pt x="22727" y="9869"/>
                  </a:cubicBezTo>
                  <a:cubicBezTo>
                    <a:pt x="22952" y="9740"/>
                    <a:pt x="23113" y="9580"/>
                    <a:pt x="23241" y="9451"/>
                  </a:cubicBezTo>
                  <a:cubicBezTo>
                    <a:pt x="23402" y="9290"/>
                    <a:pt x="23498" y="9129"/>
                    <a:pt x="23498" y="8937"/>
                  </a:cubicBezTo>
                  <a:cubicBezTo>
                    <a:pt x="23498" y="8808"/>
                    <a:pt x="23434" y="8712"/>
                    <a:pt x="23370" y="8615"/>
                  </a:cubicBezTo>
                  <a:cubicBezTo>
                    <a:pt x="23177" y="8454"/>
                    <a:pt x="22855" y="8069"/>
                    <a:pt x="22502" y="7554"/>
                  </a:cubicBezTo>
                  <a:cubicBezTo>
                    <a:pt x="21955" y="6815"/>
                    <a:pt x="21280" y="5851"/>
                    <a:pt x="20734" y="5079"/>
                  </a:cubicBezTo>
                  <a:cubicBezTo>
                    <a:pt x="20220" y="4308"/>
                    <a:pt x="19834" y="3697"/>
                    <a:pt x="19834" y="3697"/>
                  </a:cubicBezTo>
                  <a:lnTo>
                    <a:pt x="19802" y="3697"/>
                  </a:lnTo>
                  <a:cubicBezTo>
                    <a:pt x="19802" y="3697"/>
                    <a:pt x="19384" y="3151"/>
                    <a:pt x="18805" y="2540"/>
                  </a:cubicBezTo>
                  <a:cubicBezTo>
                    <a:pt x="18194" y="1929"/>
                    <a:pt x="17487" y="1254"/>
                    <a:pt x="16844" y="965"/>
                  </a:cubicBezTo>
                  <a:cubicBezTo>
                    <a:pt x="15944" y="579"/>
                    <a:pt x="14659" y="0"/>
                    <a:pt x="12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3887;p64">
              <a:extLst>
                <a:ext uri="{FF2B5EF4-FFF2-40B4-BE49-F238E27FC236}">
                  <a16:creationId xmlns:a16="http://schemas.microsoft.com/office/drawing/2014/main" id="{7AE8461A-BC17-0F7F-5A5D-2CCB6F9132FF}"/>
                </a:ext>
              </a:extLst>
            </p:cNvPr>
            <p:cNvSpPr/>
            <p:nvPr/>
          </p:nvSpPr>
          <p:spPr>
            <a:xfrm>
              <a:off x="4852250" y="3131925"/>
              <a:ext cx="629250" cy="449325"/>
            </a:xfrm>
            <a:custGeom>
              <a:avLst/>
              <a:gdLst/>
              <a:ahLst/>
              <a:cxnLst/>
              <a:rect l="l" t="t" r="r" b="b"/>
              <a:pathLst>
                <a:path w="25170" h="17973" extrusionOk="0">
                  <a:moveTo>
                    <a:pt x="1737" y="0"/>
                  </a:moveTo>
                  <a:cubicBezTo>
                    <a:pt x="1737" y="0"/>
                    <a:pt x="1" y="1286"/>
                    <a:pt x="65" y="3311"/>
                  </a:cubicBezTo>
                  <a:cubicBezTo>
                    <a:pt x="97" y="5336"/>
                    <a:pt x="2508" y="15655"/>
                    <a:pt x="2862" y="16715"/>
                  </a:cubicBezTo>
                  <a:cubicBezTo>
                    <a:pt x="3247" y="17744"/>
                    <a:pt x="4855" y="17841"/>
                    <a:pt x="5208" y="17969"/>
                  </a:cubicBezTo>
                  <a:cubicBezTo>
                    <a:pt x="5213" y="17972"/>
                    <a:pt x="5222" y="17973"/>
                    <a:pt x="5233" y="17973"/>
                  </a:cubicBezTo>
                  <a:cubicBezTo>
                    <a:pt x="5966" y="17973"/>
                    <a:pt x="19384" y="12762"/>
                    <a:pt x="19384" y="12762"/>
                  </a:cubicBezTo>
                  <a:cubicBezTo>
                    <a:pt x="19384" y="12762"/>
                    <a:pt x="21023" y="13919"/>
                    <a:pt x="21666" y="13919"/>
                  </a:cubicBezTo>
                  <a:cubicBezTo>
                    <a:pt x="22277" y="13887"/>
                    <a:pt x="24045" y="13855"/>
                    <a:pt x="24045" y="13855"/>
                  </a:cubicBezTo>
                  <a:cubicBezTo>
                    <a:pt x="24045" y="13855"/>
                    <a:pt x="24752" y="15012"/>
                    <a:pt x="24977" y="15012"/>
                  </a:cubicBezTo>
                  <a:cubicBezTo>
                    <a:pt x="25170" y="15012"/>
                    <a:pt x="25106" y="14465"/>
                    <a:pt x="25009" y="14048"/>
                  </a:cubicBezTo>
                  <a:cubicBezTo>
                    <a:pt x="24945" y="13630"/>
                    <a:pt x="24559" y="12569"/>
                    <a:pt x="24559" y="12569"/>
                  </a:cubicBezTo>
                  <a:cubicBezTo>
                    <a:pt x="24559" y="12569"/>
                    <a:pt x="22663" y="11444"/>
                    <a:pt x="21730" y="11251"/>
                  </a:cubicBezTo>
                  <a:cubicBezTo>
                    <a:pt x="20974" y="11089"/>
                    <a:pt x="20149" y="10836"/>
                    <a:pt x="19580" y="10836"/>
                  </a:cubicBezTo>
                  <a:cubicBezTo>
                    <a:pt x="19473" y="10836"/>
                    <a:pt x="19374" y="10845"/>
                    <a:pt x="19287" y="10865"/>
                  </a:cubicBezTo>
                  <a:cubicBezTo>
                    <a:pt x="18709" y="11026"/>
                    <a:pt x="7555" y="12826"/>
                    <a:pt x="7555" y="12826"/>
                  </a:cubicBezTo>
                  <a:cubicBezTo>
                    <a:pt x="7555" y="12826"/>
                    <a:pt x="7812" y="5304"/>
                    <a:pt x="7619" y="3697"/>
                  </a:cubicBezTo>
                  <a:cubicBezTo>
                    <a:pt x="7458" y="2090"/>
                    <a:pt x="6783" y="450"/>
                    <a:pt x="5530" y="193"/>
                  </a:cubicBezTo>
                  <a:lnTo>
                    <a:pt x="17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3888;p64">
              <a:extLst>
                <a:ext uri="{FF2B5EF4-FFF2-40B4-BE49-F238E27FC236}">
                  <a16:creationId xmlns:a16="http://schemas.microsoft.com/office/drawing/2014/main" id="{C3FE1E01-1E62-9D2B-72AA-68BCC6B5FF8E}"/>
                </a:ext>
              </a:extLst>
            </p:cNvPr>
            <p:cNvSpPr/>
            <p:nvPr/>
          </p:nvSpPr>
          <p:spPr>
            <a:xfrm>
              <a:off x="4848250" y="3127100"/>
              <a:ext cx="637275" cy="459700"/>
            </a:xfrm>
            <a:custGeom>
              <a:avLst/>
              <a:gdLst/>
              <a:ahLst/>
              <a:cxnLst/>
              <a:rect l="l" t="t" r="r" b="b"/>
              <a:pathLst>
                <a:path w="25491" h="18388" extrusionOk="0">
                  <a:moveTo>
                    <a:pt x="1768" y="0"/>
                  </a:moveTo>
                  <a:cubicBezTo>
                    <a:pt x="1768" y="33"/>
                    <a:pt x="1318" y="354"/>
                    <a:pt x="868" y="933"/>
                  </a:cubicBezTo>
                  <a:cubicBezTo>
                    <a:pt x="450" y="1511"/>
                    <a:pt x="0" y="2379"/>
                    <a:pt x="0" y="3440"/>
                  </a:cubicBezTo>
                  <a:lnTo>
                    <a:pt x="0" y="3536"/>
                  </a:lnTo>
                  <a:lnTo>
                    <a:pt x="2" y="3536"/>
                  </a:lnTo>
                  <a:lnTo>
                    <a:pt x="2" y="3536"/>
                  </a:lnTo>
                  <a:cubicBezTo>
                    <a:pt x="37" y="4090"/>
                    <a:pt x="166" y="5104"/>
                    <a:pt x="418" y="6365"/>
                  </a:cubicBezTo>
                  <a:cubicBezTo>
                    <a:pt x="772" y="8262"/>
                    <a:pt x="1318" y="10705"/>
                    <a:pt x="1800" y="12794"/>
                  </a:cubicBezTo>
                  <a:cubicBezTo>
                    <a:pt x="2025" y="13823"/>
                    <a:pt x="2250" y="14755"/>
                    <a:pt x="2443" y="15494"/>
                  </a:cubicBezTo>
                  <a:cubicBezTo>
                    <a:pt x="2636" y="16233"/>
                    <a:pt x="2764" y="16748"/>
                    <a:pt x="2829" y="16973"/>
                  </a:cubicBezTo>
                  <a:cubicBezTo>
                    <a:pt x="2957" y="17262"/>
                    <a:pt x="3150" y="17519"/>
                    <a:pt x="3375" y="17680"/>
                  </a:cubicBezTo>
                  <a:cubicBezTo>
                    <a:pt x="3729" y="17969"/>
                    <a:pt x="4147" y="18098"/>
                    <a:pt x="4532" y="18194"/>
                  </a:cubicBezTo>
                  <a:cubicBezTo>
                    <a:pt x="4725" y="18259"/>
                    <a:pt x="4886" y="18291"/>
                    <a:pt x="5015" y="18323"/>
                  </a:cubicBezTo>
                  <a:cubicBezTo>
                    <a:pt x="5143" y="18323"/>
                    <a:pt x="5272" y="18355"/>
                    <a:pt x="5304" y="18387"/>
                  </a:cubicBezTo>
                  <a:lnTo>
                    <a:pt x="5529" y="18387"/>
                  </a:lnTo>
                  <a:cubicBezTo>
                    <a:pt x="5722" y="18323"/>
                    <a:pt x="6075" y="18226"/>
                    <a:pt x="6557" y="18066"/>
                  </a:cubicBezTo>
                  <a:cubicBezTo>
                    <a:pt x="9694" y="16990"/>
                    <a:pt x="18272" y="13666"/>
                    <a:pt x="19495" y="13202"/>
                  </a:cubicBezTo>
                  <a:lnTo>
                    <a:pt x="19495" y="13202"/>
                  </a:lnTo>
                  <a:cubicBezTo>
                    <a:pt x="19638" y="13299"/>
                    <a:pt x="19959" y="13512"/>
                    <a:pt x="20315" y="13726"/>
                  </a:cubicBezTo>
                  <a:cubicBezTo>
                    <a:pt x="20572" y="13855"/>
                    <a:pt x="20830" y="14015"/>
                    <a:pt x="21087" y="14112"/>
                  </a:cubicBezTo>
                  <a:cubicBezTo>
                    <a:pt x="21344" y="14241"/>
                    <a:pt x="21601" y="14305"/>
                    <a:pt x="21826" y="14305"/>
                  </a:cubicBezTo>
                  <a:cubicBezTo>
                    <a:pt x="22344" y="14305"/>
                    <a:pt x="23692" y="14282"/>
                    <a:pt x="24091" y="14275"/>
                  </a:cubicBezTo>
                  <a:lnTo>
                    <a:pt x="24091" y="14275"/>
                  </a:lnTo>
                  <a:cubicBezTo>
                    <a:pt x="24166" y="14395"/>
                    <a:pt x="24282" y="14581"/>
                    <a:pt x="24398" y="14755"/>
                  </a:cubicBezTo>
                  <a:cubicBezTo>
                    <a:pt x="24526" y="14916"/>
                    <a:pt x="24623" y="15044"/>
                    <a:pt x="24751" y="15173"/>
                  </a:cubicBezTo>
                  <a:cubicBezTo>
                    <a:pt x="24783" y="15237"/>
                    <a:pt x="24848" y="15301"/>
                    <a:pt x="24912" y="15333"/>
                  </a:cubicBezTo>
                  <a:cubicBezTo>
                    <a:pt x="24944" y="15366"/>
                    <a:pt x="25008" y="15430"/>
                    <a:pt x="25137" y="15430"/>
                  </a:cubicBezTo>
                  <a:cubicBezTo>
                    <a:pt x="25201" y="15430"/>
                    <a:pt x="25266" y="15398"/>
                    <a:pt x="25330" y="15366"/>
                  </a:cubicBezTo>
                  <a:cubicBezTo>
                    <a:pt x="25426" y="15269"/>
                    <a:pt x="25426" y="15205"/>
                    <a:pt x="25458" y="15141"/>
                  </a:cubicBezTo>
                  <a:cubicBezTo>
                    <a:pt x="25458" y="15076"/>
                    <a:pt x="25491" y="14980"/>
                    <a:pt x="25491" y="14916"/>
                  </a:cubicBezTo>
                  <a:cubicBezTo>
                    <a:pt x="25491" y="14691"/>
                    <a:pt x="25426" y="14433"/>
                    <a:pt x="25394" y="14208"/>
                  </a:cubicBezTo>
                  <a:cubicBezTo>
                    <a:pt x="25330" y="13951"/>
                    <a:pt x="25233" y="13598"/>
                    <a:pt x="25137" y="13276"/>
                  </a:cubicBezTo>
                  <a:cubicBezTo>
                    <a:pt x="25008" y="12955"/>
                    <a:pt x="24912" y="12698"/>
                    <a:pt x="24912" y="12698"/>
                  </a:cubicBezTo>
                  <a:lnTo>
                    <a:pt x="24912" y="12633"/>
                  </a:lnTo>
                  <a:lnTo>
                    <a:pt x="24848" y="12601"/>
                  </a:lnTo>
                  <a:cubicBezTo>
                    <a:pt x="24848" y="12601"/>
                    <a:pt x="24365" y="12312"/>
                    <a:pt x="23755" y="11990"/>
                  </a:cubicBezTo>
                  <a:cubicBezTo>
                    <a:pt x="23144" y="11669"/>
                    <a:pt x="22437" y="11347"/>
                    <a:pt x="21923" y="11219"/>
                  </a:cubicBezTo>
                  <a:cubicBezTo>
                    <a:pt x="21183" y="11090"/>
                    <a:pt x="20412" y="10833"/>
                    <a:pt x="19769" y="10833"/>
                  </a:cubicBezTo>
                  <a:cubicBezTo>
                    <a:pt x="19640" y="10833"/>
                    <a:pt x="19512" y="10833"/>
                    <a:pt x="19383" y="10865"/>
                  </a:cubicBezTo>
                  <a:cubicBezTo>
                    <a:pt x="19319" y="10865"/>
                    <a:pt x="19094" y="10930"/>
                    <a:pt x="18740" y="10994"/>
                  </a:cubicBezTo>
                  <a:cubicBezTo>
                    <a:pt x="17487" y="11219"/>
                    <a:pt x="14722" y="11669"/>
                    <a:pt x="12279" y="12055"/>
                  </a:cubicBezTo>
                  <a:cubicBezTo>
                    <a:pt x="11026" y="12248"/>
                    <a:pt x="9901" y="12440"/>
                    <a:pt x="9065" y="12569"/>
                  </a:cubicBezTo>
                  <a:cubicBezTo>
                    <a:pt x="8565" y="12662"/>
                    <a:pt x="8182" y="12722"/>
                    <a:pt x="7948" y="12757"/>
                  </a:cubicBezTo>
                  <a:lnTo>
                    <a:pt x="7948" y="12757"/>
                  </a:lnTo>
                  <a:cubicBezTo>
                    <a:pt x="7976" y="11808"/>
                    <a:pt x="8068" y="8483"/>
                    <a:pt x="8068" y="6108"/>
                  </a:cubicBezTo>
                  <a:cubicBezTo>
                    <a:pt x="8068" y="5111"/>
                    <a:pt x="8036" y="4308"/>
                    <a:pt x="8004" y="3890"/>
                  </a:cubicBezTo>
                  <a:cubicBezTo>
                    <a:pt x="7908" y="3054"/>
                    <a:pt x="7683" y="2218"/>
                    <a:pt x="7329" y="1543"/>
                  </a:cubicBezTo>
                  <a:cubicBezTo>
                    <a:pt x="6975" y="868"/>
                    <a:pt x="6429" y="322"/>
                    <a:pt x="5722" y="161"/>
                  </a:cubicBezTo>
                  <a:lnTo>
                    <a:pt x="5625" y="579"/>
                  </a:lnTo>
                  <a:cubicBezTo>
                    <a:pt x="6172" y="708"/>
                    <a:pt x="6622" y="1126"/>
                    <a:pt x="6943" y="1736"/>
                  </a:cubicBezTo>
                  <a:cubicBezTo>
                    <a:pt x="7297" y="2347"/>
                    <a:pt x="7490" y="3151"/>
                    <a:pt x="7586" y="3922"/>
                  </a:cubicBezTo>
                  <a:cubicBezTo>
                    <a:pt x="7618" y="4308"/>
                    <a:pt x="7650" y="5144"/>
                    <a:pt x="7650" y="6108"/>
                  </a:cubicBezTo>
                  <a:cubicBezTo>
                    <a:pt x="7650" y="7490"/>
                    <a:pt x="7618" y="9226"/>
                    <a:pt x="7554" y="10608"/>
                  </a:cubicBezTo>
                  <a:cubicBezTo>
                    <a:pt x="7522" y="11958"/>
                    <a:pt x="7490" y="12987"/>
                    <a:pt x="7490" y="13019"/>
                  </a:cubicBezTo>
                  <a:lnTo>
                    <a:pt x="7490" y="13276"/>
                  </a:lnTo>
                  <a:lnTo>
                    <a:pt x="7747" y="13212"/>
                  </a:lnTo>
                  <a:cubicBezTo>
                    <a:pt x="7747" y="13212"/>
                    <a:pt x="10543" y="12762"/>
                    <a:pt x="13404" y="12312"/>
                  </a:cubicBezTo>
                  <a:cubicBezTo>
                    <a:pt x="14819" y="12087"/>
                    <a:pt x="16265" y="11830"/>
                    <a:pt x="17390" y="11637"/>
                  </a:cubicBezTo>
                  <a:cubicBezTo>
                    <a:pt x="17969" y="11540"/>
                    <a:pt x="18451" y="11476"/>
                    <a:pt x="18805" y="11412"/>
                  </a:cubicBezTo>
                  <a:cubicBezTo>
                    <a:pt x="19158" y="11347"/>
                    <a:pt x="19383" y="11315"/>
                    <a:pt x="19480" y="11283"/>
                  </a:cubicBezTo>
                  <a:cubicBezTo>
                    <a:pt x="19576" y="11251"/>
                    <a:pt x="19672" y="11251"/>
                    <a:pt x="19769" y="11251"/>
                  </a:cubicBezTo>
                  <a:cubicBezTo>
                    <a:pt x="20283" y="11251"/>
                    <a:pt x="21087" y="11476"/>
                    <a:pt x="21858" y="11637"/>
                  </a:cubicBezTo>
                  <a:cubicBezTo>
                    <a:pt x="22276" y="11733"/>
                    <a:pt x="22983" y="12055"/>
                    <a:pt x="23562" y="12376"/>
                  </a:cubicBezTo>
                  <a:cubicBezTo>
                    <a:pt x="23851" y="12505"/>
                    <a:pt x="24108" y="12665"/>
                    <a:pt x="24301" y="12762"/>
                  </a:cubicBezTo>
                  <a:cubicBezTo>
                    <a:pt x="24405" y="12831"/>
                    <a:pt x="24490" y="12882"/>
                    <a:pt x="24547" y="12914"/>
                  </a:cubicBezTo>
                  <a:lnTo>
                    <a:pt x="24547" y="12914"/>
                  </a:lnTo>
                  <a:cubicBezTo>
                    <a:pt x="24580" y="13004"/>
                    <a:pt x="24650" y="13196"/>
                    <a:pt x="24719" y="13405"/>
                  </a:cubicBezTo>
                  <a:cubicBezTo>
                    <a:pt x="24816" y="13726"/>
                    <a:pt x="24944" y="14080"/>
                    <a:pt x="24976" y="14273"/>
                  </a:cubicBezTo>
                  <a:cubicBezTo>
                    <a:pt x="25006" y="14479"/>
                    <a:pt x="25035" y="14712"/>
                    <a:pt x="25040" y="14873"/>
                  </a:cubicBezTo>
                  <a:lnTo>
                    <a:pt x="25040" y="14873"/>
                  </a:lnTo>
                  <a:cubicBezTo>
                    <a:pt x="25010" y="14838"/>
                    <a:pt x="24977" y="14799"/>
                    <a:pt x="24944" y="14755"/>
                  </a:cubicBezTo>
                  <a:cubicBezTo>
                    <a:pt x="24816" y="14594"/>
                    <a:pt x="24687" y="14401"/>
                    <a:pt x="24558" y="14241"/>
                  </a:cubicBezTo>
                  <a:cubicBezTo>
                    <a:pt x="24462" y="14048"/>
                    <a:pt x="24365" y="13919"/>
                    <a:pt x="24365" y="13919"/>
                  </a:cubicBezTo>
                  <a:lnTo>
                    <a:pt x="24301" y="13823"/>
                  </a:lnTo>
                  <a:lnTo>
                    <a:pt x="24205" y="13823"/>
                  </a:lnTo>
                  <a:cubicBezTo>
                    <a:pt x="24205" y="13823"/>
                    <a:pt x="22485" y="13885"/>
                    <a:pt x="21821" y="13887"/>
                  </a:cubicBezTo>
                  <a:lnTo>
                    <a:pt x="21821" y="13887"/>
                  </a:lnTo>
                  <a:cubicBezTo>
                    <a:pt x="21692" y="13885"/>
                    <a:pt x="21502" y="13821"/>
                    <a:pt x="21280" y="13726"/>
                  </a:cubicBezTo>
                  <a:cubicBezTo>
                    <a:pt x="20926" y="13565"/>
                    <a:pt x="20508" y="13340"/>
                    <a:pt x="20219" y="13148"/>
                  </a:cubicBezTo>
                  <a:cubicBezTo>
                    <a:pt x="20058" y="13051"/>
                    <a:pt x="19930" y="12955"/>
                    <a:pt x="19833" y="12890"/>
                  </a:cubicBezTo>
                  <a:cubicBezTo>
                    <a:pt x="19737" y="12826"/>
                    <a:pt x="19672" y="12794"/>
                    <a:pt x="19672" y="12794"/>
                  </a:cubicBezTo>
                  <a:lnTo>
                    <a:pt x="19576" y="12730"/>
                  </a:lnTo>
                  <a:lnTo>
                    <a:pt x="19480" y="12762"/>
                  </a:lnTo>
                  <a:cubicBezTo>
                    <a:pt x="19480" y="12762"/>
                    <a:pt x="18644" y="13083"/>
                    <a:pt x="17358" y="13565"/>
                  </a:cubicBezTo>
                  <a:cubicBezTo>
                    <a:pt x="15429" y="14305"/>
                    <a:pt x="12568" y="15398"/>
                    <a:pt x="10093" y="16330"/>
                  </a:cubicBezTo>
                  <a:cubicBezTo>
                    <a:pt x="8872" y="16780"/>
                    <a:pt x="7715" y="17198"/>
                    <a:pt x="6879" y="17487"/>
                  </a:cubicBezTo>
                  <a:cubicBezTo>
                    <a:pt x="6461" y="17648"/>
                    <a:pt x="6107" y="17776"/>
                    <a:pt x="5850" y="17841"/>
                  </a:cubicBezTo>
                  <a:cubicBezTo>
                    <a:pt x="5690" y="17873"/>
                    <a:pt x="5593" y="17905"/>
                    <a:pt x="5529" y="17937"/>
                  </a:cubicBezTo>
                  <a:lnTo>
                    <a:pt x="5446" y="17965"/>
                  </a:lnTo>
                  <a:lnTo>
                    <a:pt x="5446" y="17965"/>
                  </a:lnTo>
                  <a:cubicBezTo>
                    <a:pt x="5321" y="17934"/>
                    <a:pt x="5165" y="17903"/>
                    <a:pt x="4950" y="17873"/>
                  </a:cubicBezTo>
                  <a:cubicBezTo>
                    <a:pt x="4661" y="17809"/>
                    <a:pt x="4275" y="17712"/>
                    <a:pt x="3954" y="17551"/>
                  </a:cubicBezTo>
                  <a:cubicBezTo>
                    <a:pt x="3600" y="17359"/>
                    <a:pt x="3343" y="17134"/>
                    <a:pt x="3247" y="16812"/>
                  </a:cubicBezTo>
                  <a:cubicBezTo>
                    <a:pt x="3150" y="16587"/>
                    <a:pt x="2925" y="15751"/>
                    <a:pt x="2636" y="14594"/>
                  </a:cubicBezTo>
                  <a:cubicBezTo>
                    <a:pt x="2218" y="12890"/>
                    <a:pt x="1672" y="10480"/>
                    <a:pt x="1254" y="8326"/>
                  </a:cubicBezTo>
                  <a:cubicBezTo>
                    <a:pt x="804" y="6172"/>
                    <a:pt x="450" y="4244"/>
                    <a:pt x="418" y="3504"/>
                  </a:cubicBezTo>
                  <a:lnTo>
                    <a:pt x="418" y="3440"/>
                  </a:lnTo>
                  <a:cubicBezTo>
                    <a:pt x="418" y="2508"/>
                    <a:pt x="836" y="1736"/>
                    <a:pt x="1222" y="1190"/>
                  </a:cubicBezTo>
                  <a:cubicBezTo>
                    <a:pt x="1414" y="933"/>
                    <a:pt x="1639" y="708"/>
                    <a:pt x="1768" y="579"/>
                  </a:cubicBezTo>
                  <a:cubicBezTo>
                    <a:pt x="1864" y="483"/>
                    <a:pt x="1929" y="451"/>
                    <a:pt x="1961" y="418"/>
                  </a:cubicBezTo>
                  <a:lnTo>
                    <a:pt x="1993" y="354"/>
                  </a:lnTo>
                  <a:lnTo>
                    <a:pt x="2025" y="354"/>
                  </a:lnTo>
                  <a:lnTo>
                    <a:pt x="17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3889;p64">
              <a:extLst>
                <a:ext uri="{FF2B5EF4-FFF2-40B4-BE49-F238E27FC236}">
                  <a16:creationId xmlns:a16="http://schemas.microsoft.com/office/drawing/2014/main" id="{81B51E0F-7D89-E5B0-9DCD-2DD5D51C0AA7}"/>
                </a:ext>
              </a:extLst>
            </p:cNvPr>
            <p:cNvSpPr/>
            <p:nvPr/>
          </p:nvSpPr>
          <p:spPr>
            <a:xfrm>
              <a:off x="4853050" y="3111825"/>
              <a:ext cx="245950" cy="480600"/>
            </a:xfrm>
            <a:custGeom>
              <a:avLst/>
              <a:gdLst/>
              <a:ahLst/>
              <a:cxnLst/>
              <a:rect l="l" t="t" r="r" b="b"/>
              <a:pathLst>
                <a:path w="9838" h="19224" extrusionOk="0">
                  <a:moveTo>
                    <a:pt x="1962" y="1"/>
                  </a:moveTo>
                  <a:cubicBezTo>
                    <a:pt x="1962" y="1"/>
                    <a:pt x="1480" y="354"/>
                    <a:pt x="965" y="965"/>
                  </a:cubicBezTo>
                  <a:cubicBezTo>
                    <a:pt x="483" y="1576"/>
                    <a:pt x="1" y="2508"/>
                    <a:pt x="1" y="3633"/>
                  </a:cubicBezTo>
                  <a:cubicBezTo>
                    <a:pt x="1" y="4758"/>
                    <a:pt x="322" y="6944"/>
                    <a:pt x="644" y="9098"/>
                  </a:cubicBezTo>
                  <a:cubicBezTo>
                    <a:pt x="965" y="11251"/>
                    <a:pt x="1287" y="13405"/>
                    <a:pt x="1287" y="14369"/>
                  </a:cubicBezTo>
                  <a:cubicBezTo>
                    <a:pt x="1287" y="15430"/>
                    <a:pt x="1544" y="16587"/>
                    <a:pt x="1994" y="17552"/>
                  </a:cubicBezTo>
                  <a:cubicBezTo>
                    <a:pt x="2187" y="18002"/>
                    <a:pt x="2444" y="18420"/>
                    <a:pt x="2765" y="18709"/>
                  </a:cubicBezTo>
                  <a:cubicBezTo>
                    <a:pt x="3055" y="19030"/>
                    <a:pt x="3440" y="19223"/>
                    <a:pt x="3826" y="19223"/>
                  </a:cubicBezTo>
                  <a:cubicBezTo>
                    <a:pt x="4180" y="19223"/>
                    <a:pt x="4726" y="19127"/>
                    <a:pt x="5337" y="18966"/>
                  </a:cubicBezTo>
                  <a:cubicBezTo>
                    <a:pt x="7233" y="18516"/>
                    <a:pt x="9837" y="17616"/>
                    <a:pt x="9837" y="17616"/>
                  </a:cubicBezTo>
                  <a:lnTo>
                    <a:pt x="9709" y="17198"/>
                  </a:lnTo>
                  <a:cubicBezTo>
                    <a:pt x="9709" y="17198"/>
                    <a:pt x="9419" y="17294"/>
                    <a:pt x="8969" y="17455"/>
                  </a:cubicBezTo>
                  <a:cubicBezTo>
                    <a:pt x="8262" y="17680"/>
                    <a:pt x="7233" y="18002"/>
                    <a:pt x="6205" y="18291"/>
                  </a:cubicBezTo>
                  <a:cubicBezTo>
                    <a:pt x="5208" y="18580"/>
                    <a:pt x="4244" y="18805"/>
                    <a:pt x="3826" y="18805"/>
                  </a:cubicBezTo>
                  <a:cubicBezTo>
                    <a:pt x="3569" y="18805"/>
                    <a:pt x="3312" y="18677"/>
                    <a:pt x="3055" y="18420"/>
                  </a:cubicBezTo>
                  <a:cubicBezTo>
                    <a:pt x="2669" y="18034"/>
                    <a:pt x="2347" y="17391"/>
                    <a:pt x="2090" y="16652"/>
                  </a:cubicBezTo>
                  <a:cubicBezTo>
                    <a:pt x="1865" y="15912"/>
                    <a:pt x="1705" y="15109"/>
                    <a:pt x="1705" y="14369"/>
                  </a:cubicBezTo>
                  <a:cubicBezTo>
                    <a:pt x="1705" y="13309"/>
                    <a:pt x="1383" y="11187"/>
                    <a:pt x="1062" y="9033"/>
                  </a:cubicBezTo>
                  <a:cubicBezTo>
                    <a:pt x="740" y="6880"/>
                    <a:pt x="419" y="4694"/>
                    <a:pt x="419" y="3633"/>
                  </a:cubicBezTo>
                  <a:cubicBezTo>
                    <a:pt x="419" y="2637"/>
                    <a:pt x="869" y="1801"/>
                    <a:pt x="1319" y="1222"/>
                  </a:cubicBezTo>
                  <a:cubicBezTo>
                    <a:pt x="1544" y="933"/>
                    <a:pt x="1769" y="708"/>
                    <a:pt x="1930" y="579"/>
                  </a:cubicBezTo>
                  <a:cubicBezTo>
                    <a:pt x="2026" y="483"/>
                    <a:pt x="2090" y="419"/>
                    <a:pt x="2122" y="386"/>
                  </a:cubicBezTo>
                  <a:lnTo>
                    <a:pt x="2187" y="354"/>
                  </a:lnTo>
                  <a:lnTo>
                    <a:pt x="2219" y="354"/>
                  </a:lnTo>
                  <a:lnTo>
                    <a:pt x="1962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3890;p64">
              <a:extLst>
                <a:ext uri="{FF2B5EF4-FFF2-40B4-BE49-F238E27FC236}">
                  <a16:creationId xmlns:a16="http://schemas.microsoft.com/office/drawing/2014/main" id="{AA66600E-84DA-0241-651A-5AB79CD1BFE2}"/>
                </a:ext>
              </a:extLst>
            </p:cNvPr>
            <p:cNvSpPr/>
            <p:nvPr/>
          </p:nvSpPr>
          <p:spPr>
            <a:xfrm>
              <a:off x="5006550" y="3155225"/>
              <a:ext cx="124575" cy="303800"/>
            </a:xfrm>
            <a:custGeom>
              <a:avLst/>
              <a:gdLst/>
              <a:ahLst/>
              <a:cxnLst/>
              <a:rect l="l" t="t" r="r" b="b"/>
              <a:pathLst>
                <a:path w="4983" h="12152" extrusionOk="0">
                  <a:moveTo>
                    <a:pt x="290" y="1"/>
                  </a:moveTo>
                  <a:lnTo>
                    <a:pt x="0" y="322"/>
                  </a:lnTo>
                  <a:cubicBezTo>
                    <a:pt x="33" y="354"/>
                    <a:pt x="1126" y="1383"/>
                    <a:pt x="1126" y="3954"/>
                  </a:cubicBezTo>
                  <a:cubicBezTo>
                    <a:pt x="1126" y="4211"/>
                    <a:pt x="1126" y="4501"/>
                    <a:pt x="1093" y="4790"/>
                  </a:cubicBezTo>
                  <a:cubicBezTo>
                    <a:pt x="1061" y="5208"/>
                    <a:pt x="1061" y="5851"/>
                    <a:pt x="1061" y="6590"/>
                  </a:cubicBezTo>
                  <a:cubicBezTo>
                    <a:pt x="1061" y="8840"/>
                    <a:pt x="1158" y="11894"/>
                    <a:pt x="1158" y="11894"/>
                  </a:cubicBezTo>
                  <a:lnTo>
                    <a:pt x="1190" y="12151"/>
                  </a:lnTo>
                  <a:lnTo>
                    <a:pt x="4983" y="11251"/>
                  </a:lnTo>
                  <a:lnTo>
                    <a:pt x="4886" y="10833"/>
                  </a:lnTo>
                  <a:lnTo>
                    <a:pt x="1597" y="11604"/>
                  </a:lnTo>
                  <a:lnTo>
                    <a:pt x="1597" y="11604"/>
                  </a:lnTo>
                  <a:cubicBezTo>
                    <a:pt x="1585" y="11290"/>
                    <a:pt x="1564" y="10742"/>
                    <a:pt x="1543" y="10062"/>
                  </a:cubicBezTo>
                  <a:cubicBezTo>
                    <a:pt x="1511" y="9033"/>
                    <a:pt x="1479" y="7715"/>
                    <a:pt x="1479" y="6590"/>
                  </a:cubicBezTo>
                  <a:cubicBezTo>
                    <a:pt x="1479" y="5851"/>
                    <a:pt x="1479" y="5208"/>
                    <a:pt x="1511" y="4822"/>
                  </a:cubicBezTo>
                  <a:cubicBezTo>
                    <a:pt x="1543" y="4533"/>
                    <a:pt x="1543" y="4211"/>
                    <a:pt x="1543" y="3954"/>
                  </a:cubicBezTo>
                  <a:cubicBezTo>
                    <a:pt x="1543" y="1190"/>
                    <a:pt x="322" y="33"/>
                    <a:pt x="290" y="1"/>
                  </a:cubicBez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3891;p64">
              <a:extLst>
                <a:ext uri="{FF2B5EF4-FFF2-40B4-BE49-F238E27FC236}">
                  <a16:creationId xmlns:a16="http://schemas.microsoft.com/office/drawing/2014/main" id="{267C10DD-C0E5-26B3-D873-4115490281F0}"/>
                </a:ext>
              </a:extLst>
            </p:cNvPr>
            <p:cNvSpPr/>
            <p:nvPr/>
          </p:nvSpPr>
          <p:spPr>
            <a:xfrm>
              <a:off x="5276575" y="3402800"/>
              <a:ext cx="204925" cy="104425"/>
            </a:xfrm>
            <a:custGeom>
              <a:avLst/>
              <a:gdLst/>
              <a:ahLst/>
              <a:cxnLst/>
              <a:rect l="l" t="t" r="r" b="b"/>
              <a:pathLst>
                <a:path w="8197" h="4177" extrusionOk="0">
                  <a:moveTo>
                    <a:pt x="2607" y="1"/>
                  </a:moveTo>
                  <a:cubicBezTo>
                    <a:pt x="2500" y="1"/>
                    <a:pt x="2401" y="10"/>
                    <a:pt x="2314" y="30"/>
                  </a:cubicBezTo>
                  <a:cubicBezTo>
                    <a:pt x="2154" y="94"/>
                    <a:pt x="1254" y="255"/>
                    <a:pt x="0" y="448"/>
                  </a:cubicBezTo>
                  <a:lnTo>
                    <a:pt x="482" y="2666"/>
                  </a:lnTo>
                  <a:cubicBezTo>
                    <a:pt x="1672" y="2216"/>
                    <a:pt x="2411" y="1927"/>
                    <a:pt x="2411" y="1927"/>
                  </a:cubicBezTo>
                  <a:cubicBezTo>
                    <a:pt x="2411" y="1927"/>
                    <a:pt x="4050" y="3084"/>
                    <a:pt x="4693" y="3084"/>
                  </a:cubicBezTo>
                  <a:cubicBezTo>
                    <a:pt x="5304" y="3052"/>
                    <a:pt x="7072" y="3020"/>
                    <a:pt x="7072" y="3020"/>
                  </a:cubicBezTo>
                  <a:cubicBezTo>
                    <a:pt x="7072" y="3020"/>
                    <a:pt x="7779" y="4177"/>
                    <a:pt x="8004" y="4177"/>
                  </a:cubicBezTo>
                  <a:cubicBezTo>
                    <a:pt x="8197" y="4177"/>
                    <a:pt x="8133" y="3630"/>
                    <a:pt x="8036" y="3213"/>
                  </a:cubicBezTo>
                  <a:cubicBezTo>
                    <a:pt x="7972" y="2795"/>
                    <a:pt x="7586" y="1734"/>
                    <a:pt x="7586" y="1734"/>
                  </a:cubicBezTo>
                  <a:cubicBezTo>
                    <a:pt x="7586" y="1734"/>
                    <a:pt x="5690" y="609"/>
                    <a:pt x="4757" y="416"/>
                  </a:cubicBezTo>
                  <a:cubicBezTo>
                    <a:pt x="4001" y="254"/>
                    <a:pt x="3176" y="1"/>
                    <a:pt x="260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3892;p64">
              <a:extLst>
                <a:ext uri="{FF2B5EF4-FFF2-40B4-BE49-F238E27FC236}">
                  <a16:creationId xmlns:a16="http://schemas.microsoft.com/office/drawing/2014/main" id="{E9AD07BF-58D2-0F0D-C974-A3E4B426BF9A}"/>
                </a:ext>
              </a:extLst>
            </p:cNvPr>
            <p:cNvSpPr/>
            <p:nvPr/>
          </p:nvSpPr>
          <p:spPr>
            <a:xfrm>
              <a:off x="5270125" y="3397925"/>
              <a:ext cx="215400" cy="114925"/>
            </a:xfrm>
            <a:custGeom>
              <a:avLst/>
              <a:gdLst/>
              <a:ahLst/>
              <a:cxnLst/>
              <a:rect l="l" t="t" r="r" b="b"/>
              <a:pathLst>
                <a:path w="8616" h="4597" extrusionOk="0">
                  <a:moveTo>
                    <a:pt x="2894" y="418"/>
                  </a:moveTo>
                  <a:cubicBezTo>
                    <a:pt x="3408" y="418"/>
                    <a:pt x="4212" y="643"/>
                    <a:pt x="4983" y="804"/>
                  </a:cubicBezTo>
                  <a:cubicBezTo>
                    <a:pt x="5401" y="900"/>
                    <a:pt x="6108" y="1222"/>
                    <a:pt x="6687" y="1543"/>
                  </a:cubicBezTo>
                  <a:cubicBezTo>
                    <a:pt x="6976" y="1672"/>
                    <a:pt x="7233" y="1832"/>
                    <a:pt x="7426" y="1929"/>
                  </a:cubicBezTo>
                  <a:cubicBezTo>
                    <a:pt x="7530" y="1998"/>
                    <a:pt x="7615" y="2049"/>
                    <a:pt x="7672" y="2081"/>
                  </a:cubicBezTo>
                  <a:lnTo>
                    <a:pt x="7672" y="2081"/>
                  </a:lnTo>
                  <a:cubicBezTo>
                    <a:pt x="7705" y="2171"/>
                    <a:pt x="7775" y="2363"/>
                    <a:pt x="7844" y="2572"/>
                  </a:cubicBezTo>
                  <a:cubicBezTo>
                    <a:pt x="7941" y="2893"/>
                    <a:pt x="8069" y="3247"/>
                    <a:pt x="8101" y="3440"/>
                  </a:cubicBezTo>
                  <a:cubicBezTo>
                    <a:pt x="8131" y="3646"/>
                    <a:pt x="8160" y="3879"/>
                    <a:pt x="8165" y="4040"/>
                  </a:cubicBezTo>
                  <a:lnTo>
                    <a:pt x="8165" y="4040"/>
                  </a:lnTo>
                  <a:cubicBezTo>
                    <a:pt x="8135" y="4005"/>
                    <a:pt x="8102" y="3966"/>
                    <a:pt x="8069" y="3922"/>
                  </a:cubicBezTo>
                  <a:cubicBezTo>
                    <a:pt x="7941" y="3761"/>
                    <a:pt x="7812" y="3568"/>
                    <a:pt x="7683" y="3408"/>
                  </a:cubicBezTo>
                  <a:cubicBezTo>
                    <a:pt x="7587" y="3215"/>
                    <a:pt x="7490" y="3086"/>
                    <a:pt x="7490" y="3086"/>
                  </a:cubicBezTo>
                  <a:lnTo>
                    <a:pt x="7426" y="2990"/>
                  </a:lnTo>
                  <a:lnTo>
                    <a:pt x="7330" y="2990"/>
                  </a:lnTo>
                  <a:cubicBezTo>
                    <a:pt x="7330" y="2990"/>
                    <a:pt x="5610" y="3052"/>
                    <a:pt x="4946" y="3054"/>
                  </a:cubicBezTo>
                  <a:lnTo>
                    <a:pt x="4946" y="3054"/>
                  </a:lnTo>
                  <a:cubicBezTo>
                    <a:pt x="4817" y="3052"/>
                    <a:pt x="4627" y="2988"/>
                    <a:pt x="4405" y="2893"/>
                  </a:cubicBezTo>
                  <a:cubicBezTo>
                    <a:pt x="4051" y="2732"/>
                    <a:pt x="3633" y="2507"/>
                    <a:pt x="3344" y="2315"/>
                  </a:cubicBezTo>
                  <a:cubicBezTo>
                    <a:pt x="3183" y="2218"/>
                    <a:pt x="3055" y="2122"/>
                    <a:pt x="2958" y="2057"/>
                  </a:cubicBezTo>
                  <a:cubicBezTo>
                    <a:pt x="2862" y="1993"/>
                    <a:pt x="2797" y="1961"/>
                    <a:pt x="2797" y="1961"/>
                  </a:cubicBezTo>
                  <a:lnTo>
                    <a:pt x="2701" y="1897"/>
                  </a:lnTo>
                  <a:lnTo>
                    <a:pt x="2605" y="1929"/>
                  </a:lnTo>
                  <a:cubicBezTo>
                    <a:pt x="2605" y="1929"/>
                    <a:pt x="1936" y="2180"/>
                    <a:pt x="910" y="2577"/>
                  </a:cubicBezTo>
                  <a:lnTo>
                    <a:pt x="910" y="2577"/>
                  </a:lnTo>
                  <a:lnTo>
                    <a:pt x="529" y="821"/>
                  </a:lnTo>
                  <a:lnTo>
                    <a:pt x="529" y="821"/>
                  </a:lnTo>
                  <a:cubicBezTo>
                    <a:pt x="1062" y="716"/>
                    <a:pt x="1500" y="635"/>
                    <a:pt x="1865" y="579"/>
                  </a:cubicBezTo>
                  <a:cubicBezTo>
                    <a:pt x="2251" y="514"/>
                    <a:pt x="2508" y="482"/>
                    <a:pt x="2605" y="450"/>
                  </a:cubicBezTo>
                  <a:cubicBezTo>
                    <a:pt x="2701" y="418"/>
                    <a:pt x="2797" y="418"/>
                    <a:pt x="2894" y="418"/>
                  </a:cubicBezTo>
                  <a:close/>
                  <a:moveTo>
                    <a:pt x="2894" y="0"/>
                  </a:moveTo>
                  <a:cubicBezTo>
                    <a:pt x="2765" y="0"/>
                    <a:pt x="2637" y="0"/>
                    <a:pt x="2508" y="32"/>
                  </a:cubicBezTo>
                  <a:cubicBezTo>
                    <a:pt x="2444" y="32"/>
                    <a:pt x="2187" y="97"/>
                    <a:pt x="1801" y="161"/>
                  </a:cubicBezTo>
                  <a:cubicBezTo>
                    <a:pt x="1383" y="225"/>
                    <a:pt x="837" y="322"/>
                    <a:pt x="226" y="418"/>
                  </a:cubicBezTo>
                  <a:lnTo>
                    <a:pt x="1" y="482"/>
                  </a:lnTo>
                  <a:lnTo>
                    <a:pt x="612" y="3150"/>
                  </a:lnTo>
                  <a:lnTo>
                    <a:pt x="837" y="3054"/>
                  </a:lnTo>
                  <a:cubicBezTo>
                    <a:pt x="1707" y="2715"/>
                    <a:pt x="2341" y="2468"/>
                    <a:pt x="2615" y="2366"/>
                  </a:cubicBezTo>
                  <a:lnTo>
                    <a:pt x="2615" y="2366"/>
                  </a:lnTo>
                  <a:cubicBezTo>
                    <a:pt x="2757" y="2462"/>
                    <a:pt x="3081" y="2677"/>
                    <a:pt x="3440" y="2893"/>
                  </a:cubicBezTo>
                  <a:cubicBezTo>
                    <a:pt x="3697" y="3022"/>
                    <a:pt x="3955" y="3182"/>
                    <a:pt x="4212" y="3279"/>
                  </a:cubicBezTo>
                  <a:cubicBezTo>
                    <a:pt x="4469" y="3408"/>
                    <a:pt x="4726" y="3472"/>
                    <a:pt x="4951" y="3472"/>
                  </a:cubicBezTo>
                  <a:cubicBezTo>
                    <a:pt x="5469" y="3472"/>
                    <a:pt x="6817" y="3449"/>
                    <a:pt x="7216" y="3442"/>
                  </a:cubicBezTo>
                  <a:lnTo>
                    <a:pt x="7216" y="3442"/>
                  </a:lnTo>
                  <a:cubicBezTo>
                    <a:pt x="7291" y="3562"/>
                    <a:pt x="7407" y="3748"/>
                    <a:pt x="7523" y="3922"/>
                  </a:cubicBezTo>
                  <a:cubicBezTo>
                    <a:pt x="7651" y="4083"/>
                    <a:pt x="7748" y="4211"/>
                    <a:pt x="7876" y="4340"/>
                  </a:cubicBezTo>
                  <a:cubicBezTo>
                    <a:pt x="7908" y="4404"/>
                    <a:pt x="7973" y="4468"/>
                    <a:pt x="8037" y="4500"/>
                  </a:cubicBezTo>
                  <a:cubicBezTo>
                    <a:pt x="8069" y="4533"/>
                    <a:pt x="8133" y="4597"/>
                    <a:pt x="8262" y="4597"/>
                  </a:cubicBezTo>
                  <a:cubicBezTo>
                    <a:pt x="8326" y="4597"/>
                    <a:pt x="8391" y="4565"/>
                    <a:pt x="8455" y="4533"/>
                  </a:cubicBezTo>
                  <a:cubicBezTo>
                    <a:pt x="8551" y="4436"/>
                    <a:pt x="8551" y="4372"/>
                    <a:pt x="8583" y="4308"/>
                  </a:cubicBezTo>
                  <a:cubicBezTo>
                    <a:pt x="8583" y="4243"/>
                    <a:pt x="8616" y="4147"/>
                    <a:pt x="8616" y="4083"/>
                  </a:cubicBezTo>
                  <a:cubicBezTo>
                    <a:pt x="8616" y="3858"/>
                    <a:pt x="8551" y="3600"/>
                    <a:pt x="8519" y="3375"/>
                  </a:cubicBezTo>
                  <a:cubicBezTo>
                    <a:pt x="8455" y="3118"/>
                    <a:pt x="8358" y="2765"/>
                    <a:pt x="8262" y="2443"/>
                  </a:cubicBezTo>
                  <a:cubicBezTo>
                    <a:pt x="8133" y="2122"/>
                    <a:pt x="8037" y="1865"/>
                    <a:pt x="8037" y="1865"/>
                  </a:cubicBezTo>
                  <a:lnTo>
                    <a:pt x="8037" y="1800"/>
                  </a:lnTo>
                  <a:lnTo>
                    <a:pt x="7973" y="1768"/>
                  </a:lnTo>
                  <a:cubicBezTo>
                    <a:pt x="7973" y="1768"/>
                    <a:pt x="7490" y="1479"/>
                    <a:pt x="6880" y="1157"/>
                  </a:cubicBezTo>
                  <a:cubicBezTo>
                    <a:pt x="6269" y="836"/>
                    <a:pt x="5562" y="514"/>
                    <a:pt x="5048" y="386"/>
                  </a:cubicBezTo>
                  <a:cubicBezTo>
                    <a:pt x="4308" y="257"/>
                    <a:pt x="3537" y="0"/>
                    <a:pt x="28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3893;p64">
              <a:extLst>
                <a:ext uri="{FF2B5EF4-FFF2-40B4-BE49-F238E27FC236}">
                  <a16:creationId xmlns:a16="http://schemas.microsoft.com/office/drawing/2014/main" id="{4DE1D39C-E266-D02D-15EE-56205F4AC950}"/>
                </a:ext>
              </a:extLst>
            </p:cNvPr>
            <p:cNvSpPr/>
            <p:nvPr/>
          </p:nvSpPr>
          <p:spPr>
            <a:xfrm>
              <a:off x="5526475" y="3239600"/>
              <a:ext cx="90850" cy="322275"/>
            </a:xfrm>
            <a:custGeom>
              <a:avLst/>
              <a:gdLst/>
              <a:ahLst/>
              <a:cxnLst/>
              <a:rect l="l" t="t" r="r" b="b"/>
              <a:pathLst>
                <a:path w="3634" h="12891" extrusionOk="0">
                  <a:moveTo>
                    <a:pt x="2894" y="1"/>
                  </a:moveTo>
                  <a:lnTo>
                    <a:pt x="1" y="12698"/>
                  </a:lnTo>
                  <a:lnTo>
                    <a:pt x="740" y="12891"/>
                  </a:lnTo>
                  <a:lnTo>
                    <a:pt x="3633" y="194"/>
                  </a:lnTo>
                  <a:lnTo>
                    <a:pt x="289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3894;p64">
              <a:extLst>
                <a:ext uri="{FF2B5EF4-FFF2-40B4-BE49-F238E27FC236}">
                  <a16:creationId xmlns:a16="http://schemas.microsoft.com/office/drawing/2014/main" id="{D84797F2-4057-CD65-7876-4EBAE2C6F2C1}"/>
                </a:ext>
              </a:extLst>
            </p:cNvPr>
            <p:cNvSpPr/>
            <p:nvPr/>
          </p:nvSpPr>
          <p:spPr>
            <a:xfrm>
              <a:off x="5520050" y="3233175"/>
              <a:ext cx="103700" cy="335125"/>
            </a:xfrm>
            <a:custGeom>
              <a:avLst/>
              <a:gdLst/>
              <a:ahLst/>
              <a:cxnLst/>
              <a:rect l="l" t="t" r="r" b="b"/>
              <a:pathLst>
                <a:path w="4148" h="13405" extrusionOk="0">
                  <a:moveTo>
                    <a:pt x="3312" y="515"/>
                  </a:moveTo>
                  <a:lnTo>
                    <a:pt x="3633" y="611"/>
                  </a:lnTo>
                  <a:lnTo>
                    <a:pt x="852" y="12873"/>
                  </a:lnTo>
                  <a:lnTo>
                    <a:pt x="852" y="12873"/>
                  </a:lnTo>
                  <a:lnTo>
                    <a:pt x="515" y="12794"/>
                  </a:lnTo>
                  <a:lnTo>
                    <a:pt x="3312" y="515"/>
                  </a:lnTo>
                  <a:close/>
                  <a:moveTo>
                    <a:pt x="2990" y="1"/>
                  </a:moveTo>
                  <a:lnTo>
                    <a:pt x="1" y="13116"/>
                  </a:lnTo>
                  <a:lnTo>
                    <a:pt x="1158" y="13405"/>
                  </a:lnTo>
                  <a:lnTo>
                    <a:pt x="1222" y="13180"/>
                  </a:lnTo>
                  <a:lnTo>
                    <a:pt x="4147" y="290"/>
                  </a:lnTo>
                  <a:lnTo>
                    <a:pt x="29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3895;p64">
              <a:extLst>
                <a:ext uri="{FF2B5EF4-FFF2-40B4-BE49-F238E27FC236}">
                  <a16:creationId xmlns:a16="http://schemas.microsoft.com/office/drawing/2014/main" id="{BBCEADE9-4348-4373-F47B-3A7A1BB166A3}"/>
                </a:ext>
              </a:extLst>
            </p:cNvPr>
            <p:cNvSpPr/>
            <p:nvPr/>
          </p:nvSpPr>
          <p:spPr>
            <a:xfrm>
              <a:off x="5156825" y="3548200"/>
              <a:ext cx="391375" cy="27350"/>
            </a:xfrm>
            <a:custGeom>
              <a:avLst/>
              <a:gdLst/>
              <a:ahLst/>
              <a:cxnLst/>
              <a:rect l="l" t="t" r="r" b="b"/>
              <a:pathLst>
                <a:path w="15655" h="1094" extrusionOk="0">
                  <a:moveTo>
                    <a:pt x="15623" y="0"/>
                  </a:moveTo>
                  <a:lnTo>
                    <a:pt x="0" y="322"/>
                  </a:lnTo>
                  <a:lnTo>
                    <a:pt x="33" y="1093"/>
                  </a:lnTo>
                  <a:lnTo>
                    <a:pt x="15655" y="772"/>
                  </a:lnTo>
                  <a:lnTo>
                    <a:pt x="156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3896;p64">
              <a:extLst>
                <a:ext uri="{FF2B5EF4-FFF2-40B4-BE49-F238E27FC236}">
                  <a16:creationId xmlns:a16="http://schemas.microsoft.com/office/drawing/2014/main" id="{E61C677A-C28D-0A20-3EC3-658170786498}"/>
                </a:ext>
              </a:extLst>
            </p:cNvPr>
            <p:cNvSpPr/>
            <p:nvPr/>
          </p:nvSpPr>
          <p:spPr>
            <a:xfrm>
              <a:off x="5152000" y="3542575"/>
              <a:ext cx="401025" cy="38600"/>
            </a:xfrm>
            <a:custGeom>
              <a:avLst/>
              <a:gdLst/>
              <a:ahLst/>
              <a:cxnLst/>
              <a:rect l="l" t="t" r="r" b="b"/>
              <a:pathLst>
                <a:path w="16041" h="1544" extrusionOk="0">
                  <a:moveTo>
                    <a:pt x="15623" y="418"/>
                  </a:moveTo>
                  <a:lnTo>
                    <a:pt x="15623" y="776"/>
                  </a:lnTo>
                  <a:lnTo>
                    <a:pt x="15623" y="776"/>
                  </a:lnTo>
                  <a:lnTo>
                    <a:pt x="418" y="1125"/>
                  </a:lnTo>
                  <a:lnTo>
                    <a:pt x="418" y="772"/>
                  </a:lnTo>
                  <a:lnTo>
                    <a:pt x="15623" y="418"/>
                  </a:lnTo>
                  <a:close/>
                  <a:moveTo>
                    <a:pt x="16041" y="0"/>
                  </a:moveTo>
                  <a:lnTo>
                    <a:pt x="1" y="354"/>
                  </a:lnTo>
                  <a:lnTo>
                    <a:pt x="1" y="1543"/>
                  </a:lnTo>
                  <a:lnTo>
                    <a:pt x="16041" y="1190"/>
                  </a:lnTo>
                  <a:lnTo>
                    <a:pt x="16041" y="965"/>
                  </a:lnTo>
                  <a:lnTo>
                    <a:pt x="1604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3897;p64">
              <a:extLst>
                <a:ext uri="{FF2B5EF4-FFF2-40B4-BE49-F238E27FC236}">
                  <a16:creationId xmlns:a16="http://schemas.microsoft.com/office/drawing/2014/main" id="{369AB9B2-1294-B516-44B3-1A776B832D07}"/>
                </a:ext>
              </a:extLst>
            </p:cNvPr>
            <p:cNvSpPr/>
            <p:nvPr/>
          </p:nvSpPr>
          <p:spPr>
            <a:xfrm>
              <a:off x="5553000" y="2925400"/>
              <a:ext cx="167175" cy="190475"/>
            </a:xfrm>
            <a:custGeom>
              <a:avLst/>
              <a:gdLst/>
              <a:ahLst/>
              <a:cxnLst/>
              <a:rect l="l" t="t" r="r" b="b"/>
              <a:pathLst>
                <a:path w="6687" h="7619" extrusionOk="0">
                  <a:moveTo>
                    <a:pt x="1" y="0"/>
                  </a:moveTo>
                  <a:lnTo>
                    <a:pt x="3344" y="7618"/>
                  </a:lnTo>
                  <a:lnTo>
                    <a:pt x="668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3898;p64">
              <a:extLst>
                <a:ext uri="{FF2B5EF4-FFF2-40B4-BE49-F238E27FC236}">
                  <a16:creationId xmlns:a16="http://schemas.microsoft.com/office/drawing/2014/main" id="{B6E7DBA3-3C8F-27A5-F599-36A21A812001}"/>
                </a:ext>
              </a:extLst>
            </p:cNvPr>
            <p:cNvSpPr/>
            <p:nvPr/>
          </p:nvSpPr>
          <p:spPr>
            <a:xfrm>
              <a:off x="2940475" y="4391175"/>
              <a:ext cx="989275" cy="520775"/>
            </a:xfrm>
            <a:custGeom>
              <a:avLst/>
              <a:gdLst/>
              <a:ahLst/>
              <a:cxnLst/>
              <a:rect l="l" t="t" r="r" b="b"/>
              <a:pathLst>
                <a:path w="39571" h="20831" extrusionOk="0">
                  <a:moveTo>
                    <a:pt x="4565" y="1"/>
                  </a:moveTo>
                  <a:lnTo>
                    <a:pt x="4565" y="10094"/>
                  </a:lnTo>
                  <a:cubicBezTo>
                    <a:pt x="4565" y="13405"/>
                    <a:pt x="3440" y="16619"/>
                    <a:pt x="1350" y="19191"/>
                  </a:cubicBezTo>
                  <a:lnTo>
                    <a:pt x="0" y="20830"/>
                  </a:lnTo>
                  <a:lnTo>
                    <a:pt x="39570" y="20830"/>
                  </a:lnTo>
                  <a:lnTo>
                    <a:pt x="38220" y="19191"/>
                  </a:lnTo>
                  <a:cubicBezTo>
                    <a:pt x="36131" y="16619"/>
                    <a:pt x="35006" y="13405"/>
                    <a:pt x="35006" y="10094"/>
                  </a:cubicBezTo>
                  <a:lnTo>
                    <a:pt x="3500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3899;p64">
              <a:extLst>
                <a:ext uri="{FF2B5EF4-FFF2-40B4-BE49-F238E27FC236}">
                  <a16:creationId xmlns:a16="http://schemas.microsoft.com/office/drawing/2014/main" id="{98B8068E-0218-F49C-683A-500809566B39}"/>
                </a:ext>
              </a:extLst>
            </p:cNvPr>
            <p:cNvSpPr/>
            <p:nvPr/>
          </p:nvSpPr>
          <p:spPr>
            <a:xfrm>
              <a:off x="3007975" y="4124375"/>
              <a:ext cx="854250" cy="429975"/>
            </a:xfrm>
            <a:custGeom>
              <a:avLst/>
              <a:gdLst/>
              <a:ahLst/>
              <a:cxnLst/>
              <a:rect l="l" t="t" r="r" b="b"/>
              <a:pathLst>
                <a:path w="34170" h="17199" extrusionOk="0">
                  <a:moveTo>
                    <a:pt x="1865" y="1"/>
                  </a:moveTo>
                  <a:lnTo>
                    <a:pt x="1865" y="8294"/>
                  </a:lnTo>
                  <a:lnTo>
                    <a:pt x="1865" y="10126"/>
                  </a:lnTo>
                  <a:cubicBezTo>
                    <a:pt x="1865" y="12601"/>
                    <a:pt x="1222" y="15044"/>
                    <a:pt x="0" y="17198"/>
                  </a:cubicBezTo>
                  <a:lnTo>
                    <a:pt x="34170" y="17198"/>
                  </a:lnTo>
                  <a:cubicBezTo>
                    <a:pt x="32948" y="15044"/>
                    <a:pt x="32306" y="12601"/>
                    <a:pt x="32306" y="10126"/>
                  </a:cubicBezTo>
                  <a:lnTo>
                    <a:pt x="32306" y="8294"/>
                  </a:lnTo>
                  <a:lnTo>
                    <a:pt x="3230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3900;p64">
              <a:extLst>
                <a:ext uri="{FF2B5EF4-FFF2-40B4-BE49-F238E27FC236}">
                  <a16:creationId xmlns:a16="http://schemas.microsoft.com/office/drawing/2014/main" id="{CF18154A-7C6E-42F7-D3CB-0ED16E6B2E5C}"/>
                </a:ext>
              </a:extLst>
            </p:cNvPr>
            <p:cNvSpPr/>
            <p:nvPr/>
          </p:nvSpPr>
          <p:spPr>
            <a:xfrm>
              <a:off x="2934850" y="4385550"/>
              <a:ext cx="1000525" cy="532025"/>
            </a:xfrm>
            <a:custGeom>
              <a:avLst/>
              <a:gdLst/>
              <a:ahLst/>
              <a:cxnLst/>
              <a:rect l="l" t="t" r="r" b="b"/>
              <a:pathLst>
                <a:path w="40021" h="21281" extrusionOk="0">
                  <a:moveTo>
                    <a:pt x="35006" y="419"/>
                  </a:moveTo>
                  <a:lnTo>
                    <a:pt x="35006" y="10319"/>
                  </a:lnTo>
                  <a:cubicBezTo>
                    <a:pt x="35006" y="13662"/>
                    <a:pt x="36163" y="16941"/>
                    <a:pt x="38284" y="19545"/>
                  </a:cubicBezTo>
                  <a:lnTo>
                    <a:pt x="39345" y="20863"/>
                  </a:lnTo>
                  <a:lnTo>
                    <a:pt x="675" y="20863"/>
                  </a:lnTo>
                  <a:lnTo>
                    <a:pt x="1736" y="19545"/>
                  </a:lnTo>
                  <a:cubicBezTo>
                    <a:pt x="3858" y="16941"/>
                    <a:pt x="5015" y="13662"/>
                    <a:pt x="5015" y="10319"/>
                  </a:cubicBezTo>
                  <a:lnTo>
                    <a:pt x="5015" y="419"/>
                  </a:lnTo>
                  <a:close/>
                  <a:moveTo>
                    <a:pt x="4790" y="1"/>
                  </a:moveTo>
                  <a:cubicBezTo>
                    <a:pt x="4725" y="1"/>
                    <a:pt x="4693" y="33"/>
                    <a:pt x="4661" y="65"/>
                  </a:cubicBezTo>
                  <a:cubicBezTo>
                    <a:pt x="4597" y="97"/>
                    <a:pt x="4597" y="161"/>
                    <a:pt x="4597" y="226"/>
                  </a:cubicBezTo>
                  <a:lnTo>
                    <a:pt x="4597" y="10319"/>
                  </a:lnTo>
                  <a:cubicBezTo>
                    <a:pt x="4597" y="13566"/>
                    <a:pt x="3472" y="16748"/>
                    <a:pt x="1415" y="19287"/>
                  </a:cubicBezTo>
                  <a:lnTo>
                    <a:pt x="65" y="20927"/>
                  </a:lnTo>
                  <a:cubicBezTo>
                    <a:pt x="0" y="20991"/>
                    <a:pt x="0" y="21088"/>
                    <a:pt x="32" y="21152"/>
                  </a:cubicBezTo>
                  <a:cubicBezTo>
                    <a:pt x="65" y="21216"/>
                    <a:pt x="161" y="21280"/>
                    <a:pt x="225" y="21280"/>
                  </a:cubicBezTo>
                  <a:lnTo>
                    <a:pt x="39795" y="21280"/>
                  </a:lnTo>
                  <a:cubicBezTo>
                    <a:pt x="39859" y="21280"/>
                    <a:pt x="39956" y="21216"/>
                    <a:pt x="39988" y="21152"/>
                  </a:cubicBezTo>
                  <a:cubicBezTo>
                    <a:pt x="40020" y="21088"/>
                    <a:pt x="39988" y="20991"/>
                    <a:pt x="39956" y="20927"/>
                  </a:cubicBezTo>
                  <a:lnTo>
                    <a:pt x="38606" y="19287"/>
                  </a:lnTo>
                  <a:cubicBezTo>
                    <a:pt x="36548" y="16748"/>
                    <a:pt x="35423" y="13566"/>
                    <a:pt x="35423" y="10319"/>
                  </a:cubicBezTo>
                  <a:lnTo>
                    <a:pt x="35423" y="226"/>
                  </a:lnTo>
                  <a:cubicBezTo>
                    <a:pt x="35423" y="161"/>
                    <a:pt x="35423" y="97"/>
                    <a:pt x="35359" y="65"/>
                  </a:cubicBezTo>
                  <a:cubicBezTo>
                    <a:pt x="35327" y="33"/>
                    <a:pt x="35263" y="1"/>
                    <a:pt x="352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3901;p64">
              <a:extLst>
                <a:ext uri="{FF2B5EF4-FFF2-40B4-BE49-F238E27FC236}">
                  <a16:creationId xmlns:a16="http://schemas.microsoft.com/office/drawing/2014/main" id="{7C875072-03F8-F4AE-9B1E-5BAF4E6D2DD3}"/>
                </a:ext>
              </a:extLst>
            </p:cNvPr>
            <p:cNvSpPr/>
            <p:nvPr/>
          </p:nvSpPr>
          <p:spPr>
            <a:xfrm>
              <a:off x="1906225" y="2226250"/>
              <a:ext cx="3057750" cy="2244525"/>
            </a:xfrm>
            <a:custGeom>
              <a:avLst/>
              <a:gdLst/>
              <a:ahLst/>
              <a:cxnLst/>
              <a:rect l="l" t="t" r="r" b="b"/>
              <a:pathLst>
                <a:path w="122310" h="89781" extrusionOk="0">
                  <a:moveTo>
                    <a:pt x="4565" y="0"/>
                  </a:moveTo>
                  <a:cubicBezTo>
                    <a:pt x="2058" y="0"/>
                    <a:pt x="0" y="2026"/>
                    <a:pt x="0" y="4533"/>
                  </a:cubicBezTo>
                  <a:lnTo>
                    <a:pt x="0" y="85216"/>
                  </a:lnTo>
                  <a:cubicBezTo>
                    <a:pt x="0" y="87755"/>
                    <a:pt x="2058" y="89780"/>
                    <a:pt x="4565" y="89780"/>
                  </a:cubicBezTo>
                  <a:lnTo>
                    <a:pt x="117745" y="89780"/>
                  </a:lnTo>
                  <a:cubicBezTo>
                    <a:pt x="120253" y="89780"/>
                    <a:pt x="122310" y="87755"/>
                    <a:pt x="122310" y="85216"/>
                  </a:cubicBezTo>
                  <a:lnTo>
                    <a:pt x="122310" y="4533"/>
                  </a:lnTo>
                  <a:cubicBezTo>
                    <a:pt x="122310" y="2026"/>
                    <a:pt x="120253" y="0"/>
                    <a:pt x="1177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3902;p64">
              <a:extLst>
                <a:ext uri="{FF2B5EF4-FFF2-40B4-BE49-F238E27FC236}">
                  <a16:creationId xmlns:a16="http://schemas.microsoft.com/office/drawing/2014/main" id="{E91975EB-E6A2-0A43-E072-C62C463CBDCC}"/>
                </a:ext>
              </a:extLst>
            </p:cNvPr>
            <p:cNvSpPr/>
            <p:nvPr/>
          </p:nvSpPr>
          <p:spPr>
            <a:xfrm>
              <a:off x="1901400" y="2220625"/>
              <a:ext cx="3067400" cy="2254950"/>
            </a:xfrm>
            <a:custGeom>
              <a:avLst/>
              <a:gdLst/>
              <a:ahLst/>
              <a:cxnLst/>
              <a:rect l="l" t="t" r="r" b="b"/>
              <a:pathLst>
                <a:path w="122696" h="90198" extrusionOk="0">
                  <a:moveTo>
                    <a:pt x="117938" y="418"/>
                  </a:moveTo>
                  <a:cubicBezTo>
                    <a:pt x="119128" y="418"/>
                    <a:pt x="120221" y="901"/>
                    <a:pt x="120992" y="1704"/>
                  </a:cubicBezTo>
                  <a:cubicBezTo>
                    <a:pt x="121796" y="2476"/>
                    <a:pt x="122278" y="3569"/>
                    <a:pt x="122278" y="4758"/>
                  </a:cubicBezTo>
                  <a:lnTo>
                    <a:pt x="122278" y="85441"/>
                  </a:lnTo>
                  <a:cubicBezTo>
                    <a:pt x="122278" y="86662"/>
                    <a:pt x="121796" y="87723"/>
                    <a:pt x="120992" y="88526"/>
                  </a:cubicBezTo>
                  <a:cubicBezTo>
                    <a:pt x="120221" y="89298"/>
                    <a:pt x="119128" y="89780"/>
                    <a:pt x="117938" y="89780"/>
                  </a:cubicBezTo>
                  <a:lnTo>
                    <a:pt x="4758" y="89780"/>
                  </a:lnTo>
                  <a:cubicBezTo>
                    <a:pt x="3569" y="89780"/>
                    <a:pt x="2476" y="89298"/>
                    <a:pt x="1672" y="88526"/>
                  </a:cubicBezTo>
                  <a:cubicBezTo>
                    <a:pt x="901" y="87723"/>
                    <a:pt x="418" y="86662"/>
                    <a:pt x="418" y="85441"/>
                  </a:cubicBezTo>
                  <a:lnTo>
                    <a:pt x="418" y="4758"/>
                  </a:lnTo>
                  <a:cubicBezTo>
                    <a:pt x="418" y="3569"/>
                    <a:pt x="901" y="2476"/>
                    <a:pt x="1672" y="1704"/>
                  </a:cubicBezTo>
                  <a:cubicBezTo>
                    <a:pt x="2476" y="901"/>
                    <a:pt x="3569" y="418"/>
                    <a:pt x="4758" y="418"/>
                  </a:cubicBezTo>
                  <a:close/>
                  <a:moveTo>
                    <a:pt x="4758" y="0"/>
                  </a:moveTo>
                  <a:cubicBezTo>
                    <a:pt x="2122" y="0"/>
                    <a:pt x="1" y="2122"/>
                    <a:pt x="1" y="4758"/>
                  </a:cubicBezTo>
                  <a:lnTo>
                    <a:pt x="1" y="85441"/>
                  </a:lnTo>
                  <a:cubicBezTo>
                    <a:pt x="1" y="88076"/>
                    <a:pt x="2122" y="90198"/>
                    <a:pt x="4758" y="90198"/>
                  </a:cubicBezTo>
                  <a:lnTo>
                    <a:pt x="117938" y="90198"/>
                  </a:lnTo>
                  <a:cubicBezTo>
                    <a:pt x="120574" y="90198"/>
                    <a:pt x="122696" y="88076"/>
                    <a:pt x="122696" y="85441"/>
                  </a:cubicBezTo>
                  <a:lnTo>
                    <a:pt x="122696" y="4758"/>
                  </a:lnTo>
                  <a:cubicBezTo>
                    <a:pt x="122696" y="2122"/>
                    <a:pt x="120574" y="0"/>
                    <a:pt x="1179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3903;p64">
              <a:extLst>
                <a:ext uri="{FF2B5EF4-FFF2-40B4-BE49-F238E27FC236}">
                  <a16:creationId xmlns:a16="http://schemas.microsoft.com/office/drawing/2014/main" id="{F8058FCF-9A74-46FC-62FE-CD2153A8CC8C}"/>
                </a:ext>
              </a:extLst>
            </p:cNvPr>
            <p:cNvSpPr/>
            <p:nvPr/>
          </p:nvSpPr>
          <p:spPr>
            <a:xfrm>
              <a:off x="1906225" y="4121975"/>
              <a:ext cx="3057750" cy="348800"/>
            </a:xfrm>
            <a:custGeom>
              <a:avLst/>
              <a:gdLst/>
              <a:ahLst/>
              <a:cxnLst/>
              <a:rect l="l" t="t" r="r" b="b"/>
              <a:pathLst>
                <a:path w="122310" h="13952" extrusionOk="0">
                  <a:moveTo>
                    <a:pt x="0" y="0"/>
                  </a:moveTo>
                  <a:lnTo>
                    <a:pt x="0" y="9387"/>
                  </a:lnTo>
                  <a:cubicBezTo>
                    <a:pt x="0" y="11926"/>
                    <a:pt x="2058" y="13951"/>
                    <a:pt x="4565" y="13951"/>
                  </a:cubicBezTo>
                  <a:lnTo>
                    <a:pt x="117745" y="13951"/>
                  </a:lnTo>
                  <a:cubicBezTo>
                    <a:pt x="120253" y="13951"/>
                    <a:pt x="122310" y="11926"/>
                    <a:pt x="122310" y="9387"/>
                  </a:cubicBezTo>
                  <a:lnTo>
                    <a:pt x="1223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3904;p64">
              <a:extLst>
                <a:ext uri="{FF2B5EF4-FFF2-40B4-BE49-F238E27FC236}">
                  <a16:creationId xmlns:a16="http://schemas.microsoft.com/office/drawing/2014/main" id="{97A1A933-72AD-DC0E-3D08-AB073686DDF3}"/>
                </a:ext>
              </a:extLst>
            </p:cNvPr>
            <p:cNvSpPr/>
            <p:nvPr/>
          </p:nvSpPr>
          <p:spPr>
            <a:xfrm>
              <a:off x="1901400" y="4116350"/>
              <a:ext cx="3067400" cy="359225"/>
            </a:xfrm>
            <a:custGeom>
              <a:avLst/>
              <a:gdLst/>
              <a:ahLst/>
              <a:cxnLst/>
              <a:rect l="l" t="t" r="r" b="b"/>
              <a:pathLst>
                <a:path w="122696" h="14369" extrusionOk="0">
                  <a:moveTo>
                    <a:pt x="122278" y="418"/>
                  </a:moveTo>
                  <a:lnTo>
                    <a:pt x="122278" y="9612"/>
                  </a:lnTo>
                  <a:cubicBezTo>
                    <a:pt x="122278" y="10833"/>
                    <a:pt x="121796" y="11894"/>
                    <a:pt x="120992" y="12697"/>
                  </a:cubicBezTo>
                  <a:cubicBezTo>
                    <a:pt x="120221" y="13469"/>
                    <a:pt x="119128" y="13951"/>
                    <a:pt x="117938" y="13951"/>
                  </a:cubicBezTo>
                  <a:lnTo>
                    <a:pt x="4758" y="13951"/>
                  </a:lnTo>
                  <a:cubicBezTo>
                    <a:pt x="3569" y="13951"/>
                    <a:pt x="2476" y="13469"/>
                    <a:pt x="1672" y="12697"/>
                  </a:cubicBezTo>
                  <a:cubicBezTo>
                    <a:pt x="901" y="11894"/>
                    <a:pt x="418" y="10833"/>
                    <a:pt x="418" y="9612"/>
                  </a:cubicBezTo>
                  <a:lnTo>
                    <a:pt x="418" y="418"/>
                  </a:lnTo>
                  <a:close/>
                  <a:moveTo>
                    <a:pt x="193" y="0"/>
                  </a:moveTo>
                  <a:cubicBezTo>
                    <a:pt x="161" y="0"/>
                    <a:pt x="97" y="33"/>
                    <a:pt x="65" y="65"/>
                  </a:cubicBezTo>
                  <a:cubicBezTo>
                    <a:pt x="1" y="97"/>
                    <a:pt x="1" y="161"/>
                    <a:pt x="1" y="225"/>
                  </a:cubicBezTo>
                  <a:lnTo>
                    <a:pt x="1" y="9612"/>
                  </a:lnTo>
                  <a:cubicBezTo>
                    <a:pt x="1" y="12247"/>
                    <a:pt x="2122" y="14369"/>
                    <a:pt x="4758" y="14369"/>
                  </a:cubicBezTo>
                  <a:lnTo>
                    <a:pt x="117938" y="14369"/>
                  </a:lnTo>
                  <a:cubicBezTo>
                    <a:pt x="120574" y="14369"/>
                    <a:pt x="122696" y="12247"/>
                    <a:pt x="122696" y="9612"/>
                  </a:cubicBezTo>
                  <a:lnTo>
                    <a:pt x="122696" y="225"/>
                  </a:lnTo>
                  <a:cubicBezTo>
                    <a:pt x="122696" y="161"/>
                    <a:pt x="122664" y="97"/>
                    <a:pt x="122631" y="65"/>
                  </a:cubicBezTo>
                  <a:cubicBezTo>
                    <a:pt x="122599" y="33"/>
                    <a:pt x="122535" y="0"/>
                    <a:pt x="1225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3905;p64">
              <a:extLst>
                <a:ext uri="{FF2B5EF4-FFF2-40B4-BE49-F238E27FC236}">
                  <a16:creationId xmlns:a16="http://schemas.microsoft.com/office/drawing/2014/main" id="{A595C62A-A958-EBE5-E91F-06A690A30A27}"/>
                </a:ext>
              </a:extLst>
            </p:cNvPr>
            <p:cNvSpPr/>
            <p:nvPr/>
          </p:nvSpPr>
          <p:spPr>
            <a:xfrm>
              <a:off x="2060524" y="2365276"/>
              <a:ext cx="2749174" cy="1586350"/>
            </a:xfrm>
            <a:custGeom>
              <a:avLst/>
              <a:gdLst/>
              <a:ahLst/>
              <a:cxnLst/>
              <a:rect l="l" t="t" r="r" b="b"/>
              <a:pathLst>
                <a:path w="109967" h="63454" extrusionOk="0">
                  <a:moveTo>
                    <a:pt x="0" y="0"/>
                  </a:moveTo>
                  <a:lnTo>
                    <a:pt x="0" y="63454"/>
                  </a:lnTo>
                  <a:lnTo>
                    <a:pt x="109966" y="63454"/>
                  </a:lnTo>
                  <a:lnTo>
                    <a:pt x="10996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3906;p64">
              <a:extLst>
                <a:ext uri="{FF2B5EF4-FFF2-40B4-BE49-F238E27FC236}">
                  <a16:creationId xmlns:a16="http://schemas.microsoft.com/office/drawing/2014/main" id="{4B51D782-45E0-79ED-0C5F-31FC2241CE25}"/>
                </a:ext>
              </a:extLst>
            </p:cNvPr>
            <p:cNvSpPr/>
            <p:nvPr/>
          </p:nvSpPr>
          <p:spPr>
            <a:xfrm>
              <a:off x="2054900" y="2360450"/>
              <a:ext cx="2760425" cy="1596000"/>
            </a:xfrm>
            <a:custGeom>
              <a:avLst/>
              <a:gdLst/>
              <a:ahLst/>
              <a:cxnLst/>
              <a:rect l="l" t="t" r="r" b="b"/>
              <a:pathLst>
                <a:path w="110417" h="63840" extrusionOk="0">
                  <a:moveTo>
                    <a:pt x="109998" y="419"/>
                  </a:moveTo>
                  <a:lnTo>
                    <a:pt x="109998" y="63422"/>
                  </a:lnTo>
                  <a:lnTo>
                    <a:pt x="418" y="63422"/>
                  </a:lnTo>
                  <a:lnTo>
                    <a:pt x="418" y="419"/>
                  </a:lnTo>
                  <a:close/>
                  <a:moveTo>
                    <a:pt x="225" y="1"/>
                  </a:moveTo>
                  <a:cubicBezTo>
                    <a:pt x="161" y="1"/>
                    <a:pt x="97" y="1"/>
                    <a:pt x="64" y="65"/>
                  </a:cubicBezTo>
                  <a:cubicBezTo>
                    <a:pt x="32" y="97"/>
                    <a:pt x="0" y="161"/>
                    <a:pt x="0" y="193"/>
                  </a:cubicBezTo>
                  <a:lnTo>
                    <a:pt x="0" y="63647"/>
                  </a:lnTo>
                  <a:cubicBezTo>
                    <a:pt x="0" y="63711"/>
                    <a:pt x="32" y="63743"/>
                    <a:pt x="64" y="63775"/>
                  </a:cubicBezTo>
                  <a:cubicBezTo>
                    <a:pt x="97" y="63840"/>
                    <a:pt x="161" y="63840"/>
                    <a:pt x="225" y="63840"/>
                  </a:cubicBezTo>
                  <a:lnTo>
                    <a:pt x="110191" y="63840"/>
                  </a:lnTo>
                  <a:cubicBezTo>
                    <a:pt x="110255" y="63840"/>
                    <a:pt x="110320" y="63840"/>
                    <a:pt x="110352" y="63775"/>
                  </a:cubicBezTo>
                  <a:cubicBezTo>
                    <a:pt x="110384" y="63743"/>
                    <a:pt x="110416" y="63711"/>
                    <a:pt x="110416" y="63647"/>
                  </a:cubicBezTo>
                  <a:lnTo>
                    <a:pt x="110416" y="193"/>
                  </a:lnTo>
                  <a:cubicBezTo>
                    <a:pt x="110416" y="161"/>
                    <a:pt x="110384" y="97"/>
                    <a:pt x="110352" y="65"/>
                  </a:cubicBezTo>
                  <a:cubicBezTo>
                    <a:pt x="110320" y="1"/>
                    <a:pt x="110255" y="1"/>
                    <a:pt x="11019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3907;p64">
              <a:extLst>
                <a:ext uri="{FF2B5EF4-FFF2-40B4-BE49-F238E27FC236}">
                  <a16:creationId xmlns:a16="http://schemas.microsoft.com/office/drawing/2014/main" id="{AA5E772E-DADD-191B-43D0-78CF1695685B}"/>
                </a:ext>
              </a:extLst>
            </p:cNvPr>
            <p:cNvSpPr/>
            <p:nvPr/>
          </p:nvSpPr>
          <p:spPr>
            <a:xfrm>
              <a:off x="2940475" y="4911925"/>
              <a:ext cx="989275" cy="45025"/>
            </a:xfrm>
            <a:custGeom>
              <a:avLst/>
              <a:gdLst/>
              <a:ahLst/>
              <a:cxnLst/>
              <a:rect l="l" t="t" r="r" b="b"/>
              <a:pathLst>
                <a:path w="39571" h="1801" extrusionOk="0">
                  <a:moveTo>
                    <a:pt x="0" y="0"/>
                  </a:moveTo>
                  <a:lnTo>
                    <a:pt x="0" y="1801"/>
                  </a:lnTo>
                  <a:lnTo>
                    <a:pt x="39570" y="1801"/>
                  </a:lnTo>
                  <a:lnTo>
                    <a:pt x="3957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3908;p64">
              <a:extLst>
                <a:ext uri="{FF2B5EF4-FFF2-40B4-BE49-F238E27FC236}">
                  <a16:creationId xmlns:a16="http://schemas.microsoft.com/office/drawing/2014/main" id="{339FFDA2-B776-58E4-513B-EF3C89369DC8}"/>
                </a:ext>
              </a:extLst>
            </p:cNvPr>
            <p:cNvSpPr/>
            <p:nvPr/>
          </p:nvSpPr>
          <p:spPr>
            <a:xfrm>
              <a:off x="2935650" y="4907100"/>
              <a:ext cx="999725" cy="55475"/>
            </a:xfrm>
            <a:custGeom>
              <a:avLst/>
              <a:gdLst/>
              <a:ahLst/>
              <a:cxnLst/>
              <a:rect l="l" t="t" r="r" b="b"/>
              <a:pathLst>
                <a:path w="39989" h="2219" extrusionOk="0">
                  <a:moveTo>
                    <a:pt x="39538" y="418"/>
                  </a:moveTo>
                  <a:lnTo>
                    <a:pt x="39538" y="1801"/>
                  </a:lnTo>
                  <a:lnTo>
                    <a:pt x="418" y="1801"/>
                  </a:lnTo>
                  <a:lnTo>
                    <a:pt x="418" y="418"/>
                  </a:lnTo>
                  <a:close/>
                  <a:moveTo>
                    <a:pt x="193" y="1"/>
                  </a:moveTo>
                  <a:cubicBezTo>
                    <a:pt x="129" y="1"/>
                    <a:pt x="97" y="1"/>
                    <a:pt x="65" y="65"/>
                  </a:cubicBezTo>
                  <a:cubicBezTo>
                    <a:pt x="0" y="97"/>
                    <a:pt x="0" y="161"/>
                    <a:pt x="0" y="193"/>
                  </a:cubicBezTo>
                  <a:lnTo>
                    <a:pt x="0" y="1994"/>
                  </a:lnTo>
                  <a:cubicBezTo>
                    <a:pt x="0" y="2058"/>
                    <a:pt x="0" y="2122"/>
                    <a:pt x="65" y="2154"/>
                  </a:cubicBezTo>
                  <a:cubicBezTo>
                    <a:pt x="97" y="2186"/>
                    <a:pt x="129" y="2219"/>
                    <a:pt x="193" y="2219"/>
                  </a:cubicBezTo>
                  <a:lnTo>
                    <a:pt x="39763" y="2219"/>
                  </a:lnTo>
                  <a:cubicBezTo>
                    <a:pt x="39827" y="2219"/>
                    <a:pt x="39859" y="2186"/>
                    <a:pt x="39924" y="2154"/>
                  </a:cubicBezTo>
                  <a:cubicBezTo>
                    <a:pt x="39956" y="2122"/>
                    <a:pt x="39988" y="2058"/>
                    <a:pt x="39988" y="1994"/>
                  </a:cubicBezTo>
                  <a:lnTo>
                    <a:pt x="39988" y="193"/>
                  </a:lnTo>
                  <a:cubicBezTo>
                    <a:pt x="39988" y="161"/>
                    <a:pt x="39956" y="97"/>
                    <a:pt x="39924" y="65"/>
                  </a:cubicBezTo>
                  <a:cubicBezTo>
                    <a:pt x="39859" y="1"/>
                    <a:pt x="39827" y="1"/>
                    <a:pt x="397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3909;p64">
              <a:extLst>
                <a:ext uri="{FF2B5EF4-FFF2-40B4-BE49-F238E27FC236}">
                  <a16:creationId xmlns:a16="http://schemas.microsoft.com/office/drawing/2014/main" id="{ED37ACC1-5F98-EC21-6E84-46795B776F9C}"/>
                </a:ext>
              </a:extLst>
            </p:cNvPr>
            <p:cNvSpPr/>
            <p:nvPr/>
          </p:nvSpPr>
          <p:spPr>
            <a:xfrm>
              <a:off x="2383575" y="2497075"/>
              <a:ext cx="147875" cy="199325"/>
            </a:xfrm>
            <a:custGeom>
              <a:avLst/>
              <a:gdLst/>
              <a:ahLst/>
              <a:cxnLst/>
              <a:rect l="l" t="t" r="r" b="b"/>
              <a:pathLst>
                <a:path w="5915" h="7973" extrusionOk="0">
                  <a:moveTo>
                    <a:pt x="0" y="0"/>
                  </a:moveTo>
                  <a:lnTo>
                    <a:pt x="3954" y="7972"/>
                  </a:lnTo>
                  <a:lnTo>
                    <a:pt x="59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3910;p64">
              <a:extLst>
                <a:ext uri="{FF2B5EF4-FFF2-40B4-BE49-F238E27FC236}">
                  <a16:creationId xmlns:a16="http://schemas.microsoft.com/office/drawing/2014/main" id="{E961F409-0DA9-E3FC-028C-6242C83A00C4}"/>
                </a:ext>
              </a:extLst>
            </p:cNvPr>
            <p:cNvSpPr/>
            <p:nvPr/>
          </p:nvSpPr>
          <p:spPr>
            <a:xfrm>
              <a:off x="2377950" y="2491450"/>
              <a:ext cx="159125" cy="209975"/>
            </a:xfrm>
            <a:custGeom>
              <a:avLst/>
              <a:gdLst/>
              <a:ahLst/>
              <a:cxnLst/>
              <a:rect l="l" t="t" r="r" b="b"/>
              <a:pathLst>
                <a:path w="6365" h="8399" extrusionOk="0">
                  <a:moveTo>
                    <a:pt x="5883" y="418"/>
                  </a:moveTo>
                  <a:lnTo>
                    <a:pt x="4119" y="7593"/>
                  </a:lnTo>
                  <a:lnTo>
                    <a:pt x="4119" y="7593"/>
                  </a:lnTo>
                  <a:lnTo>
                    <a:pt x="547" y="418"/>
                  </a:lnTo>
                  <a:close/>
                  <a:moveTo>
                    <a:pt x="225" y="0"/>
                  </a:moveTo>
                  <a:cubicBezTo>
                    <a:pt x="129" y="0"/>
                    <a:pt x="65" y="32"/>
                    <a:pt x="32" y="97"/>
                  </a:cubicBezTo>
                  <a:cubicBezTo>
                    <a:pt x="0" y="161"/>
                    <a:pt x="0" y="257"/>
                    <a:pt x="32" y="322"/>
                  </a:cubicBezTo>
                  <a:lnTo>
                    <a:pt x="4018" y="8293"/>
                  </a:lnTo>
                  <a:cubicBezTo>
                    <a:pt x="4045" y="8346"/>
                    <a:pt x="4092" y="8398"/>
                    <a:pt x="4161" y="8398"/>
                  </a:cubicBezTo>
                  <a:cubicBezTo>
                    <a:pt x="4177" y="8398"/>
                    <a:pt x="4193" y="8396"/>
                    <a:pt x="4211" y="8390"/>
                  </a:cubicBezTo>
                  <a:cubicBezTo>
                    <a:pt x="4308" y="8390"/>
                    <a:pt x="4372" y="8326"/>
                    <a:pt x="4404" y="8229"/>
                  </a:cubicBezTo>
                  <a:lnTo>
                    <a:pt x="6365" y="257"/>
                  </a:lnTo>
                  <a:cubicBezTo>
                    <a:pt x="6365" y="193"/>
                    <a:pt x="6365" y="129"/>
                    <a:pt x="6333" y="97"/>
                  </a:cubicBezTo>
                  <a:cubicBezTo>
                    <a:pt x="6268" y="32"/>
                    <a:pt x="6204" y="0"/>
                    <a:pt x="61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3911;p64">
              <a:extLst>
                <a:ext uri="{FF2B5EF4-FFF2-40B4-BE49-F238E27FC236}">
                  <a16:creationId xmlns:a16="http://schemas.microsoft.com/office/drawing/2014/main" id="{FD9CD7AB-9470-B420-3066-974C80478CDA}"/>
                </a:ext>
              </a:extLst>
            </p:cNvPr>
            <p:cNvSpPr/>
            <p:nvPr/>
          </p:nvSpPr>
          <p:spPr>
            <a:xfrm>
              <a:off x="2398825" y="2504300"/>
              <a:ext cx="94875" cy="192100"/>
            </a:xfrm>
            <a:custGeom>
              <a:avLst/>
              <a:gdLst/>
              <a:ahLst/>
              <a:cxnLst/>
              <a:rect l="l" t="t" r="r" b="b"/>
              <a:pathLst>
                <a:path w="3795" h="7684" extrusionOk="0">
                  <a:moveTo>
                    <a:pt x="1" y="0"/>
                  </a:moveTo>
                  <a:lnTo>
                    <a:pt x="3344" y="7683"/>
                  </a:lnTo>
                  <a:lnTo>
                    <a:pt x="37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3912;p64">
              <a:extLst>
                <a:ext uri="{FF2B5EF4-FFF2-40B4-BE49-F238E27FC236}">
                  <a16:creationId xmlns:a16="http://schemas.microsoft.com/office/drawing/2014/main" id="{BD573245-5A5D-1681-EC50-E06006EC3F2C}"/>
                </a:ext>
              </a:extLst>
            </p:cNvPr>
            <p:cNvSpPr/>
            <p:nvPr/>
          </p:nvSpPr>
          <p:spPr>
            <a:xfrm>
              <a:off x="2393200" y="2499475"/>
              <a:ext cx="106125" cy="201950"/>
            </a:xfrm>
            <a:custGeom>
              <a:avLst/>
              <a:gdLst/>
              <a:ahLst/>
              <a:cxnLst/>
              <a:rect l="l" t="t" r="r" b="b"/>
              <a:pathLst>
                <a:path w="4245" h="8078" extrusionOk="0">
                  <a:moveTo>
                    <a:pt x="3794" y="419"/>
                  </a:moveTo>
                  <a:lnTo>
                    <a:pt x="3427" y="6947"/>
                  </a:lnTo>
                  <a:lnTo>
                    <a:pt x="547" y="419"/>
                  </a:lnTo>
                  <a:close/>
                  <a:moveTo>
                    <a:pt x="226" y="1"/>
                  </a:moveTo>
                  <a:cubicBezTo>
                    <a:pt x="162" y="1"/>
                    <a:pt x="97" y="33"/>
                    <a:pt x="65" y="97"/>
                  </a:cubicBezTo>
                  <a:cubicBezTo>
                    <a:pt x="33" y="129"/>
                    <a:pt x="1" y="226"/>
                    <a:pt x="33" y="290"/>
                  </a:cubicBezTo>
                  <a:lnTo>
                    <a:pt x="3376" y="7940"/>
                  </a:lnTo>
                  <a:cubicBezTo>
                    <a:pt x="3429" y="8020"/>
                    <a:pt x="3504" y="8077"/>
                    <a:pt x="3582" y="8077"/>
                  </a:cubicBezTo>
                  <a:cubicBezTo>
                    <a:pt x="3599" y="8077"/>
                    <a:pt x="3616" y="8075"/>
                    <a:pt x="3633" y="8069"/>
                  </a:cubicBezTo>
                  <a:cubicBezTo>
                    <a:pt x="3730" y="8069"/>
                    <a:pt x="3794" y="7972"/>
                    <a:pt x="3794" y="7876"/>
                  </a:cubicBezTo>
                  <a:lnTo>
                    <a:pt x="4244" y="226"/>
                  </a:lnTo>
                  <a:cubicBezTo>
                    <a:pt x="4244" y="161"/>
                    <a:pt x="4212" y="97"/>
                    <a:pt x="4180" y="65"/>
                  </a:cubicBezTo>
                  <a:cubicBezTo>
                    <a:pt x="4148" y="1"/>
                    <a:pt x="4083" y="1"/>
                    <a:pt x="40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3913;p64">
              <a:extLst>
                <a:ext uri="{FF2B5EF4-FFF2-40B4-BE49-F238E27FC236}">
                  <a16:creationId xmlns:a16="http://schemas.microsoft.com/office/drawing/2014/main" id="{0DC70ACA-A1A1-6324-8880-D7D9AC988BCF}"/>
                </a:ext>
              </a:extLst>
            </p:cNvPr>
            <p:cNvSpPr/>
            <p:nvPr/>
          </p:nvSpPr>
          <p:spPr>
            <a:xfrm>
              <a:off x="2377950" y="2489825"/>
              <a:ext cx="104475" cy="206575"/>
            </a:xfrm>
            <a:custGeom>
              <a:avLst/>
              <a:gdLst/>
              <a:ahLst/>
              <a:cxnLst/>
              <a:rect l="l" t="t" r="r" b="b"/>
              <a:pathLst>
                <a:path w="4179" h="8263" extrusionOk="0">
                  <a:moveTo>
                    <a:pt x="0" y="1"/>
                  </a:moveTo>
                  <a:lnTo>
                    <a:pt x="4179" y="8262"/>
                  </a:lnTo>
                  <a:lnTo>
                    <a:pt x="379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3914;p64">
              <a:extLst>
                <a:ext uri="{FF2B5EF4-FFF2-40B4-BE49-F238E27FC236}">
                  <a16:creationId xmlns:a16="http://schemas.microsoft.com/office/drawing/2014/main" id="{F416119F-2B39-F4ED-EA7A-FE334002470B}"/>
                </a:ext>
              </a:extLst>
            </p:cNvPr>
            <p:cNvSpPr/>
            <p:nvPr/>
          </p:nvSpPr>
          <p:spPr>
            <a:xfrm>
              <a:off x="2372325" y="2484200"/>
              <a:ext cx="115725" cy="217225"/>
            </a:xfrm>
            <a:custGeom>
              <a:avLst/>
              <a:gdLst/>
              <a:ahLst/>
              <a:cxnLst/>
              <a:rect l="l" t="t" r="r" b="b"/>
              <a:pathLst>
                <a:path w="4629" h="8689" extrusionOk="0">
                  <a:moveTo>
                    <a:pt x="3825" y="419"/>
                  </a:moveTo>
                  <a:lnTo>
                    <a:pt x="4166" y="7535"/>
                  </a:lnTo>
                  <a:lnTo>
                    <a:pt x="579" y="419"/>
                  </a:lnTo>
                  <a:close/>
                  <a:moveTo>
                    <a:pt x="225" y="1"/>
                  </a:moveTo>
                  <a:cubicBezTo>
                    <a:pt x="161" y="1"/>
                    <a:pt x="97" y="33"/>
                    <a:pt x="64" y="97"/>
                  </a:cubicBezTo>
                  <a:cubicBezTo>
                    <a:pt x="0" y="162"/>
                    <a:pt x="0" y="258"/>
                    <a:pt x="32" y="322"/>
                  </a:cubicBezTo>
                  <a:lnTo>
                    <a:pt x="4243" y="8583"/>
                  </a:lnTo>
                  <a:cubicBezTo>
                    <a:pt x="4270" y="8636"/>
                    <a:pt x="4339" y="8688"/>
                    <a:pt x="4416" y="8688"/>
                  </a:cubicBezTo>
                  <a:cubicBezTo>
                    <a:pt x="4433" y="8688"/>
                    <a:pt x="4451" y="8686"/>
                    <a:pt x="4468" y="8680"/>
                  </a:cubicBezTo>
                  <a:cubicBezTo>
                    <a:pt x="4565" y="8648"/>
                    <a:pt x="4629" y="8551"/>
                    <a:pt x="4629" y="8455"/>
                  </a:cubicBezTo>
                  <a:lnTo>
                    <a:pt x="4211" y="194"/>
                  </a:lnTo>
                  <a:cubicBezTo>
                    <a:pt x="4211" y="97"/>
                    <a:pt x="4115" y="1"/>
                    <a:pt x="40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3915;p64">
              <a:extLst>
                <a:ext uri="{FF2B5EF4-FFF2-40B4-BE49-F238E27FC236}">
                  <a16:creationId xmlns:a16="http://schemas.microsoft.com/office/drawing/2014/main" id="{075F4C2F-437F-9457-D8E7-FE9AC43A63E7}"/>
                </a:ext>
              </a:extLst>
            </p:cNvPr>
            <p:cNvSpPr/>
            <p:nvPr/>
          </p:nvSpPr>
          <p:spPr>
            <a:xfrm>
              <a:off x="2153725" y="2452075"/>
              <a:ext cx="328700" cy="244325"/>
            </a:xfrm>
            <a:custGeom>
              <a:avLst/>
              <a:gdLst/>
              <a:ahLst/>
              <a:cxnLst/>
              <a:rect l="l" t="t" r="r" b="b"/>
              <a:pathLst>
                <a:path w="13148" h="9773" extrusionOk="0">
                  <a:moveTo>
                    <a:pt x="1" y="0"/>
                  </a:moveTo>
                  <a:lnTo>
                    <a:pt x="2412" y="9772"/>
                  </a:lnTo>
                  <a:lnTo>
                    <a:pt x="13148" y="9772"/>
                  </a:lnTo>
                  <a:lnTo>
                    <a:pt x="11444" y="1125"/>
                  </a:lnTo>
                  <a:lnTo>
                    <a:pt x="6108" y="1125"/>
                  </a:lnTo>
                  <a:lnTo>
                    <a:pt x="51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3916;p64">
              <a:extLst>
                <a:ext uri="{FF2B5EF4-FFF2-40B4-BE49-F238E27FC236}">
                  <a16:creationId xmlns:a16="http://schemas.microsoft.com/office/drawing/2014/main" id="{FB726B1E-78F0-7215-7A9F-F3499A382A4C}"/>
                </a:ext>
              </a:extLst>
            </p:cNvPr>
            <p:cNvSpPr/>
            <p:nvPr/>
          </p:nvSpPr>
          <p:spPr>
            <a:xfrm>
              <a:off x="2148100" y="2447250"/>
              <a:ext cx="339950" cy="253950"/>
            </a:xfrm>
            <a:custGeom>
              <a:avLst/>
              <a:gdLst/>
              <a:ahLst/>
              <a:cxnLst/>
              <a:rect l="l" t="t" r="r" b="b"/>
              <a:pathLst>
                <a:path w="13598" h="10158" extrusionOk="0">
                  <a:moveTo>
                    <a:pt x="5240" y="418"/>
                  </a:moveTo>
                  <a:lnTo>
                    <a:pt x="6173" y="1447"/>
                  </a:lnTo>
                  <a:cubicBezTo>
                    <a:pt x="6205" y="1511"/>
                    <a:pt x="6269" y="1511"/>
                    <a:pt x="6333" y="1511"/>
                  </a:cubicBezTo>
                  <a:lnTo>
                    <a:pt x="11509" y="1511"/>
                  </a:lnTo>
                  <a:lnTo>
                    <a:pt x="13116" y="9740"/>
                  </a:lnTo>
                  <a:lnTo>
                    <a:pt x="2797" y="9740"/>
                  </a:lnTo>
                  <a:lnTo>
                    <a:pt x="483" y="418"/>
                  </a:lnTo>
                  <a:close/>
                  <a:moveTo>
                    <a:pt x="226" y="0"/>
                  </a:moveTo>
                  <a:cubicBezTo>
                    <a:pt x="162" y="0"/>
                    <a:pt x="97" y="32"/>
                    <a:pt x="65" y="65"/>
                  </a:cubicBezTo>
                  <a:cubicBezTo>
                    <a:pt x="1" y="129"/>
                    <a:pt x="1" y="193"/>
                    <a:pt x="1" y="257"/>
                  </a:cubicBezTo>
                  <a:lnTo>
                    <a:pt x="2412" y="9997"/>
                  </a:lnTo>
                  <a:cubicBezTo>
                    <a:pt x="2444" y="10094"/>
                    <a:pt x="2540" y="10158"/>
                    <a:pt x="2637" y="10158"/>
                  </a:cubicBezTo>
                  <a:lnTo>
                    <a:pt x="13373" y="10158"/>
                  </a:lnTo>
                  <a:cubicBezTo>
                    <a:pt x="13437" y="10158"/>
                    <a:pt x="13502" y="10126"/>
                    <a:pt x="13566" y="10094"/>
                  </a:cubicBezTo>
                  <a:cubicBezTo>
                    <a:pt x="13598" y="10029"/>
                    <a:pt x="13598" y="9965"/>
                    <a:pt x="13598" y="9901"/>
                  </a:cubicBezTo>
                  <a:lnTo>
                    <a:pt x="11894" y="1254"/>
                  </a:lnTo>
                  <a:cubicBezTo>
                    <a:pt x="11862" y="1157"/>
                    <a:pt x="11798" y="1093"/>
                    <a:pt x="11669" y="1093"/>
                  </a:cubicBezTo>
                  <a:lnTo>
                    <a:pt x="6435" y="1093"/>
                  </a:lnTo>
                  <a:lnTo>
                    <a:pt x="5498" y="65"/>
                  </a:lnTo>
                  <a:cubicBezTo>
                    <a:pt x="5465" y="32"/>
                    <a:pt x="5401" y="0"/>
                    <a:pt x="53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3917;p64">
              <a:extLst>
                <a:ext uri="{FF2B5EF4-FFF2-40B4-BE49-F238E27FC236}">
                  <a16:creationId xmlns:a16="http://schemas.microsoft.com/office/drawing/2014/main" id="{E9B9CB3F-4569-4DD5-D6E5-5A40AF203E99}"/>
                </a:ext>
              </a:extLst>
            </p:cNvPr>
            <p:cNvSpPr/>
            <p:nvPr/>
          </p:nvSpPr>
          <p:spPr>
            <a:xfrm>
              <a:off x="2383575" y="2857075"/>
              <a:ext cx="147875" cy="199325"/>
            </a:xfrm>
            <a:custGeom>
              <a:avLst/>
              <a:gdLst/>
              <a:ahLst/>
              <a:cxnLst/>
              <a:rect l="l" t="t" r="r" b="b"/>
              <a:pathLst>
                <a:path w="5915" h="7973" extrusionOk="0">
                  <a:moveTo>
                    <a:pt x="0" y="1"/>
                  </a:moveTo>
                  <a:lnTo>
                    <a:pt x="3954" y="7973"/>
                  </a:lnTo>
                  <a:lnTo>
                    <a:pt x="591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3918;p64">
              <a:extLst>
                <a:ext uri="{FF2B5EF4-FFF2-40B4-BE49-F238E27FC236}">
                  <a16:creationId xmlns:a16="http://schemas.microsoft.com/office/drawing/2014/main" id="{426F303F-1F7F-7986-F10A-E544445332CC}"/>
                </a:ext>
              </a:extLst>
            </p:cNvPr>
            <p:cNvSpPr/>
            <p:nvPr/>
          </p:nvSpPr>
          <p:spPr>
            <a:xfrm>
              <a:off x="2377950" y="2852275"/>
              <a:ext cx="159125" cy="209750"/>
            </a:xfrm>
            <a:custGeom>
              <a:avLst/>
              <a:gdLst/>
              <a:ahLst/>
              <a:cxnLst/>
              <a:rect l="l" t="t" r="r" b="b"/>
              <a:pathLst>
                <a:path w="6365" h="8390" extrusionOk="0">
                  <a:moveTo>
                    <a:pt x="5883" y="418"/>
                  </a:moveTo>
                  <a:lnTo>
                    <a:pt x="4124" y="7572"/>
                  </a:lnTo>
                  <a:lnTo>
                    <a:pt x="547" y="418"/>
                  </a:lnTo>
                  <a:close/>
                  <a:moveTo>
                    <a:pt x="225" y="0"/>
                  </a:moveTo>
                  <a:cubicBezTo>
                    <a:pt x="129" y="0"/>
                    <a:pt x="65" y="32"/>
                    <a:pt x="32" y="96"/>
                  </a:cubicBezTo>
                  <a:cubicBezTo>
                    <a:pt x="0" y="161"/>
                    <a:pt x="0" y="225"/>
                    <a:pt x="32" y="289"/>
                  </a:cubicBezTo>
                  <a:lnTo>
                    <a:pt x="4018" y="8261"/>
                  </a:lnTo>
                  <a:cubicBezTo>
                    <a:pt x="4050" y="8358"/>
                    <a:pt x="4115" y="8390"/>
                    <a:pt x="4211" y="8390"/>
                  </a:cubicBezTo>
                  <a:cubicBezTo>
                    <a:pt x="4308" y="8358"/>
                    <a:pt x="4372" y="8293"/>
                    <a:pt x="4404" y="8229"/>
                  </a:cubicBezTo>
                  <a:lnTo>
                    <a:pt x="6365" y="257"/>
                  </a:lnTo>
                  <a:cubicBezTo>
                    <a:pt x="6365" y="193"/>
                    <a:pt x="6365" y="129"/>
                    <a:pt x="6333" y="64"/>
                  </a:cubicBezTo>
                  <a:cubicBezTo>
                    <a:pt x="6268" y="32"/>
                    <a:pt x="6204" y="0"/>
                    <a:pt x="61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3919;p64">
              <a:extLst>
                <a:ext uri="{FF2B5EF4-FFF2-40B4-BE49-F238E27FC236}">
                  <a16:creationId xmlns:a16="http://schemas.microsoft.com/office/drawing/2014/main" id="{FC2F41E3-C2C9-8961-EA17-43C806260793}"/>
                </a:ext>
              </a:extLst>
            </p:cNvPr>
            <p:cNvSpPr/>
            <p:nvPr/>
          </p:nvSpPr>
          <p:spPr>
            <a:xfrm>
              <a:off x="2398825" y="2865125"/>
              <a:ext cx="94875" cy="191275"/>
            </a:xfrm>
            <a:custGeom>
              <a:avLst/>
              <a:gdLst/>
              <a:ahLst/>
              <a:cxnLst/>
              <a:rect l="l" t="t" r="r" b="b"/>
              <a:pathLst>
                <a:path w="3795" h="7651" extrusionOk="0">
                  <a:moveTo>
                    <a:pt x="1" y="0"/>
                  </a:moveTo>
                  <a:lnTo>
                    <a:pt x="3344" y="7651"/>
                  </a:lnTo>
                  <a:lnTo>
                    <a:pt x="37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3920;p64">
              <a:extLst>
                <a:ext uri="{FF2B5EF4-FFF2-40B4-BE49-F238E27FC236}">
                  <a16:creationId xmlns:a16="http://schemas.microsoft.com/office/drawing/2014/main" id="{6469D8E7-02F6-F15C-8D9B-0F4B5092F449}"/>
                </a:ext>
              </a:extLst>
            </p:cNvPr>
            <p:cNvSpPr/>
            <p:nvPr/>
          </p:nvSpPr>
          <p:spPr>
            <a:xfrm>
              <a:off x="2393200" y="2859500"/>
              <a:ext cx="106125" cy="202525"/>
            </a:xfrm>
            <a:custGeom>
              <a:avLst/>
              <a:gdLst/>
              <a:ahLst/>
              <a:cxnLst/>
              <a:rect l="l" t="t" r="r" b="b"/>
              <a:pathLst>
                <a:path w="4245" h="8101" extrusionOk="0">
                  <a:moveTo>
                    <a:pt x="3794" y="418"/>
                  </a:moveTo>
                  <a:lnTo>
                    <a:pt x="3428" y="6950"/>
                  </a:lnTo>
                  <a:lnTo>
                    <a:pt x="3428" y="6950"/>
                  </a:lnTo>
                  <a:lnTo>
                    <a:pt x="547" y="418"/>
                  </a:lnTo>
                  <a:close/>
                  <a:moveTo>
                    <a:pt x="226" y="0"/>
                  </a:moveTo>
                  <a:cubicBezTo>
                    <a:pt x="162" y="0"/>
                    <a:pt x="97" y="33"/>
                    <a:pt x="65" y="97"/>
                  </a:cubicBezTo>
                  <a:cubicBezTo>
                    <a:pt x="33" y="161"/>
                    <a:pt x="1" y="225"/>
                    <a:pt x="33" y="290"/>
                  </a:cubicBezTo>
                  <a:lnTo>
                    <a:pt x="3376" y="7972"/>
                  </a:lnTo>
                  <a:cubicBezTo>
                    <a:pt x="3440" y="8069"/>
                    <a:pt x="3537" y="8101"/>
                    <a:pt x="3633" y="8101"/>
                  </a:cubicBezTo>
                  <a:cubicBezTo>
                    <a:pt x="3730" y="8069"/>
                    <a:pt x="3794" y="8004"/>
                    <a:pt x="3794" y="7876"/>
                  </a:cubicBezTo>
                  <a:lnTo>
                    <a:pt x="4244" y="225"/>
                  </a:lnTo>
                  <a:cubicBezTo>
                    <a:pt x="4244" y="161"/>
                    <a:pt x="4212" y="97"/>
                    <a:pt x="4180" y="65"/>
                  </a:cubicBezTo>
                  <a:cubicBezTo>
                    <a:pt x="4148" y="33"/>
                    <a:pt x="4083" y="0"/>
                    <a:pt x="40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3921;p64">
              <a:extLst>
                <a:ext uri="{FF2B5EF4-FFF2-40B4-BE49-F238E27FC236}">
                  <a16:creationId xmlns:a16="http://schemas.microsoft.com/office/drawing/2014/main" id="{F975F347-4C89-E526-DD52-09E383BC55A9}"/>
                </a:ext>
              </a:extLst>
            </p:cNvPr>
            <p:cNvSpPr/>
            <p:nvPr/>
          </p:nvSpPr>
          <p:spPr>
            <a:xfrm>
              <a:off x="2377950" y="2849850"/>
              <a:ext cx="104475" cy="206550"/>
            </a:xfrm>
            <a:custGeom>
              <a:avLst/>
              <a:gdLst/>
              <a:ahLst/>
              <a:cxnLst/>
              <a:rect l="l" t="t" r="r" b="b"/>
              <a:pathLst>
                <a:path w="4179" h="8262" extrusionOk="0">
                  <a:moveTo>
                    <a:pt x="0" y="1"/>
                  </a:moveTo>
                  <a:lnTo>
                    <a:pt x="4179" y="8262"/>
                  </a:lnTo>
                  <a:lnTo>
                    <a:pt x="379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3922;p64">
              <a:extLst>
                <a:ext uri="{FF2B5EF4-FFF2-40B4-BE49-F238E27FC236}">
                  <a16:creationId xmlns:a16="http://schemas.microsoft.com/office/drawing/2014/main" id="{8813B07F-AC3A-B413-CED4-2D350D2927D9}"/>
                </a:ext>
              </a:extLst>
            </p:cNvPr>
            <p:cNvSpPr/>
            <p:nvPr/>
          </p:nvSpPr>
          <p:spPr>
            <a:xfrm>
              <a:off x="2372325" y="2844225"/>
              <a:ext cx="115725" cy="217300"/>
            </a:xfrm>
            <a:custGeom>
              <a:avLst/>
              <a:gdLst/>
              <a:ahLst/>
              <a:cxnLst/>
              <a:rect l="l" t="t" r="r" b="b"/>
              <a:pathLst>
                <a:path w="4629" h="8692" extrusionOk="0">
                  <a:moveTo>
                    <a:pt x="3825" y="451"/>
                  </a:moveTo>
                  <a:lnTo>
                    <a:pt x="4166" y="7538"/>
                  </a:lnTo>
                  <a:lnTo>
                    <a:pt x="579" y="451"/>
                  </a:lnTo>
                  <a:close/>
                  <a:moveTo>
                    <a:pt x="225" y="1"/>
                  </a:moveTo>
                  <a:cubicBezTo>
                    <a:pt x="161" y="1"/>
                    <a:pt x="97" y="65"/>
                    <a:pt x="64" y="129"/>
                  </a:cubicBezTo>
                  <a:cubicBezTo>
                    <a:pt x="0" y="193"/>
                    <a:pt x="0" y="258"/>
                    <a:pt x="32" y="322"/>
                  </a:cubicBezTo>
                  <a:lnTo>
                    <a:pt x="4243" y="8583"/>
                  </a:lnTo>
                  <a:cubicBezTo>
                    <a:pt x="4267" y="8656"/>
                    <a:pt x="4328" y="8692"/>
                    <a:pt x="4397" y="8692"/>
                  </a:cubicBezTo>
                  <a:cubicBezTo>
                    <a:pt x="4420" y="8692"/>
                    <a:pt x="4444" y="8688"/>
                    <a:pt x="4468" y="8680"/>
                  </a:cubicBezTo>
                  <a:cubicBezTo>
                    <a:pt x="4565" y="8680"/>
                    <a:pt x="4629" y="8583"/>
                    <a:pt x="4629" y="8487"/>
                  </a:cubicBezTo>
                  <a:lnTo>
                    <a:pt x="4211" y="226"/>
                  </a:lnTo>
                  <a:cubicBezTo>
                    <a:pt x="4211" y="97"/>
                    <a:pt x="4115" y="1"/>
                    <a:pt x="40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3923;p64">
              <a:extLst>
                <a:ext uri="{FF2B5EF4-FFF2-40B4-BE49-F238E27FC236}">
                  <a16:creationId xmlns:a16="http://schemas.microsoft.com/office/drawing/2014/main" id="{A9EBD0CE-B692-3FAB-4A2E-7034B50E9FDA}"/>
                </a:ext>
              </a:extLst>
            </p:cNvPr>
            <p:cNvSpPr/>
            <p:nvPr/>
          </p:nvSpPr>
          <p:spPr>
            <a:xfrm>
              <a:off x="2153725" y="2812875"/>
              <a:ext cx="328700" cy="243525"/>
            </a:xfrm>
            <a:custGeom>
              <a:avLst/>
              <a:gdLst/>
              <a:ahLst/>
              <a:cxnLst/>
              <a:rect l="l" t="t" r="r" b="b"/>
              <a:pathLst>
                <a:path w="13148" h="9741" extrusionOk="0">
                  <a:moveTo>
                    <a:pt x="1" y="1"/>
                  </a:moveTo>
                  <a:lnTo>
                    <a:pt x="2412" y="9741"/>
                  </a:lnTo>
                  <a:lnTo>
                    <a:pt x="13148" y="9741"/>
                  </a:lnTo>
                  <a:lnTo>
                    <a:pt x="11444" y="1094"/>
                  </a:lnTo>
                  <a:lnTo>
                    <a:pt x="6108" y="1094"/>
                  </a:lnTo>
                  <a:lnTo>
                    <a:pt x="511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3924;p64">
              <a:extLst>
                <a:ext uri="{FF2B5EF4-FFF2-40B4-BE49-F238E27FC236}">
                  <a16:creationId xmlns:a16="http://schemas.microsoft.com/office/drawing/2014/main" id="{F879C778-7970-5D36-2A88-2985C5D34E46}"/>
                </a:ext>
              </a:extLst>
            </p:cNvPr>
            <p:cNvSpPr/>
            <p:nvPr/>
          </p:nvSpPr>
          <p:spPr>
            <a:xfrm>
              <a:off x="2148100" y="2807250"/>
              <a:ext cx="339950" cy="254775"/>
            </a:xfrm>
            <a:custGeom>
              <a:avLst/>
              <a:gdLst/>
              <a:ahLst/>
              <a:cxnLst/>
              <a:rect l="l" t="t" r="r" b="b"/>
              <a:pathLst>
                <a:path w="13598" h="10191" extrusionOk="0">
                  <a:moveTo>
                    <a:pt x="5240" y="419"/>
                  </a:moveTo>
                  <a:lnTo>
                    <a:pt x="6173" y="1480"/>
                  </a:lnTo>
                  <a:cubicBezTo>
                    <a:pt x="6205" y="1512"/>
                    <a:pt x="6269" y="1544"/>
                    <a:pt x="6333" y="1544"/>
                  </a:cubicBezTo>
                  <a:lnTo>
                    <a:pt x="11509" y="1544"/>
                  </a:lnTo>
                  <a:lnTo>
                    <a:pt x="13116" y="9741"/>
                  </a:lnTo>
                  <a:lnTo>
                    <a:pt x="2797" y="9741"/>
                  </a:lnTo>
                  <a:lnTo>
                    <a:pt x="483" y="419"/>
                  </a:lnTo>
                  <a:close/>
                  <a:moveTo>
                    <a:pt x="226" y="1"/>
                  </a:moveTo>
                  <a:cubicBezTo>
                    <a:pt x="162" y="1"/>
                    <a:pt x="97" y="33"/>
                    <a:pt x="65" y="97"/>
                  </a:cubicBezTo>
                  <a:cubicBezTo>
                    <a:pt x="1" y="130"/>
                    <a:pt x="1" y="194"/>
                    <a:pt x="1" y="258"/>
                  </a:cubicBezTo>
                  <a:lnTo>
                    <a:pt x="2412" y="10030"/>
                  </a:lnTo>
                  <a:cubicBezTo>
                    <a:pt x="2444" y="10126"/>
                    <a:pt x="2540" y="10191"/>
                    <a:pt x="2637" y="10191"/>
                  </a:cubicBezTo>
                  <a:lnTo>
                    <a:pt x="13373" y="10191"/>
                  </a:lnTo>
                  <a:cubicBezTo>
                    <a:pt x="13437" y="10191"/>
                    <a:pt x="13502" y="10159"/>
                    <a:pt x="13566" y="10094"/>
                  </a:cubicBezTo>
                  <a:cubicBezTo>
                    <a:pt x="13598" y="10062"/>
                    <a:pt x="13598" y="9998"/>
                    <a:pt x="13598" y="9934"/>
                  </a:cubicBezTo>
                  <a:lnTo>
                    <a:pt x="11894" y="1287"/>
                  </a:lnTo>
                  <a:cubicBezTo>
                    <a:pt x="11862" y="1190"/>
                    <a:pt x="11798" y="1126"/>
                    <a:pt x="11669" y="1126"/>
                  </a:cubicBezTo>
                  <a:lnTo>
                    <a:pt x="6437" y="1126"/>
                  </a:lnTo>
                  <a:lnTo>
                    <a:pt x="5498" y="65"/>
                  </a:lnTo>
                  <a:cubicBezTo>
                    <a:pt x="5465" y="33"/>
                    <a:pt x="5401" y="1"/>
                    <a:pt x="53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3925;p64">
              <a:extLst>
                <a:ext uri="{FF2B5EF4-FFF2-40B4-BE49-F238E27FC236}">
                  <a16:creationId xmlns:a16="http://schemas.microsoft.com/office/drawing/2014/main" id="{898984D6-593B-76B2-9609-C4CD7A8E134A}"/>
                </a:ext>
              </a:extLst>
            </p:cNvPr>
            <p:cNvSpPr/>
            <p:nvPr/>
          </p:nvSpPr>
          <p:spPr>
            <a:xfrm>
              <a:off x="2383575" y="3217900"/>
              <a:ext cx="147875" cy="199325"/>
            </a:xfrm>
            <a:custGeom>
              <a:avLst/>
              <a:gdLst/>
              <a:ahLst/>
              <a:cxnLst/>
              <a:rect l="l" t="t" r="r" b="b"/>
              <a:pathLst>
                <a:path w="5915" h="7973" extrusionOk="0">
                  <a:moveTo>
                    <a:pt x="0" y="1"/>
                  </a:moveTo>
                  <a:lnTo>
                    <a:pt x="3954" y="7973"/>
                  </a:lnTo>
                  <a:lnTo>
                    <a:pt x="591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3926;p64">
              <a:extLst>
                <a:ext uri="{FF2B5EF4-FFF2-40B4-BE49-F238E27FC236}">
                  <a16:creationId xmlns:a16="http://schemas.microsoft.com/office/drawing/2014/main" id="{76157873-D4D4-34B0-820F-11A07B908BC2}"/>
                </a:ext>
              </a:extLst>
            </p:cNvPr>
            <p:cNvSpPr/>
            <p:nvPr/>
          </p:nvSpPr>
          <p:spPr>
            <a:xfrm>
              <a:off x="2377950" y="3212275"/>
              <a:ext cx="159125" cy="209775"/>
            </a:xfrm>
            <a:custGeom>
              <a:avLst/>
              <a:gdLst/>
              <a:ahLst/>
              <a:cxnLst/>
              <a:rect l="l" t="t" r="r" b="b"/>
              <a:pathLst>
                <a:path w="6365" h="8391" extrusionOk="0">
                  <a:moveTo>
                    <a:pt x="5883" y="419"/>
                  </a:moveTo>
                  <a:lnTo>
                    <a:pt x="4119" y="7593"/>
                  </a:lnTo>
                  <a:lnTo>
                    <a:pt x="4119" y="7593"/>
                  </a:lnTo>
                  <a:lnTo>
                    <a:pt x="547" y="419"/>
                  </a:lnTo>
                  <a:close/>
                  <a:moveTo>
                    <a:pt x="225" y="1"/>
                  </a:moveTo>
                  <a:cubicBezTo>
                    <a:pt x="129" y="1"/>
                    <a:pt x="65" y="33"/>
                    <a:pt x="32" y="97"/>
                  </a:cubicBezTo>
                  <a:cubicBezTo>
                    <a:pt x="0" y="162"/>
                    <a:pt x="0" y="258"/>
                    <a:pt x="32" y="322"/>
                  </a:cubicBezTo>
                  <a:lnTo>
                    <a:pt x="4018" y="8294"/>
                  </a:lnTo>
                  <a:cubicBezTo>
                    <a:pt x="4050" y="8358"/>
                    <a:pt x="4115" y="8391"/>
                    <a:pt x="4211" y="8391"/>
                  </a:cubicBezTo>
                  <a:cubicBezTo>
                    <a:pt x="4308" y="8391"/>
                    <a:pt x="4372" y="8326"/>
                    <a:pt x="4404" y="8230"/>
                  </a:cubicBezTo>
                  <a:lnTo>
                    <a:pt x="6365" y="258"/>
                  </a:lnTo>
                  <a:cubicBezTo>
                    <a:pt x="6365" y="194"/>
                    <a:pt x="6365" y="129"/>
                    <a:pt x="6333" y="97"/>
                  </a:cubicBezTo>
                  <a:cubicBezTo>
                    <a:pt x="6268" y="33"/>
                    <a:pt x="6204" y="1"/>
                    <a:pt x="61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3927;p64">
              <a:extLst>
                <a:ext uri="{FF2B5EF4-FFF2-40B4-BE49-F238E27FC236}">
                  <a16:creationId xmlns:a16="http://schemas.microsoft.com/office/drawing/2014/main" id="{EEB8C52F-1881-51DE-F809-DB7B1C4F7181}"/>
                </a:ext>
              </a:extLst>
            </p:cNvPr>
            <p:cNvSpPr/>
            <p:nvPr/>
          </p:nvSpPr>
          <p:spPr>
            <a:xfrm>
              <a:off x="2398825" y="3225150"/>
              <a:ext cx="94875" cy="192075"/>
            </a:xfrm>
            <a:custGeom>
              <a:avLst/>
              <a:gdLst/>
              <a:ahLst/>
              <a:cxnLst/>
              <a:rect l="l" t="t" r="r" b="b"/>
              <a:pathLst>
                <a:path w="3795" h="7683" extrusionOk="0">
                  <a:moveTo>
                    <a:pt x="1" y="0"/>
                  </a:moveTo>
                  <a:lnTo>
                    <a:pt x="3344" y="7683"/>
                  </a:lnTo>
                  <a:lnTo>
                    <a:pt x="37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3928;p64">
              <a:extLst>
                <a:ext uri="{FF2B5EF4-FFF2-40B4-BE49-F238E27FC236}">
                  <a16:creationId xmlns:a16="http://schemas.microsoft.com/office/drawing/2014/main" id="{BACD1BA2-C026-9517-0922-65784609C585}"/>
                </a:ext>
              </a:extLst>
            </p:cNvPr>
            <p:cNvSpPr/>
            <p:nvPr/>
          </p:nvSpPr>
          <p:spPr>
            <a:xfrm>
              <a:off x="2393200" y="3219525"/>
              <a:ext cx="106125" cy="202725"/>
            </a:xfrm>
            <a:custGeom>
              <a:avLst/>
              <a:gdLst/>
              <a:ahLst/>
              <a:cxnLst/>
              <a:rect l="l" t="t" r="r" b="b"/>
              <a:pathLst>
                <a:path w="4245" h="8109" extrusionOk="0">
                  <a:moveTo>
                    <a:pt x="3794" y="450"/>
                  </a:moveTo>
                  <a:lnTo>
                    <a:pt x="3427" y="6978"/>
                  </a:lnTo>
                  <a:lnTo>
                    <a:pt x="547" y="450"/>
                  </a:lnTo>
                  <a:close/>
                  <a:moveTo>
                    <a:pt x="226" y="0"/>
                  </a:moveTo>
                  <a:cubicBezTo>
                    <a:pt x="162" y="0"/>
                    <a:pt x="97" y="64"/>
                    <a:pt x="65" y="97"/>
                  </a:cubicBezTo>
                  <a:cubicBezTo>
                    <a:pt x="33" y="161"/>
                    <a:pt x="1" y="257"/>
                    <a:pt x="33" y="322"/>
                  </a:cubicBezTo>
                  <a:lnTo>
                    <a:pt x="3376" y="7972"/>
                  </a:lnTo>
                  <a:cubicBezTo>
                    <a:pt x="3429" y="8051"/>
                    <a:pt x="3504" y="8109"/>
                    <a:pt x="3582" y="8109"/>
                  </a:cubicBezTo>
                  <a:cubicBezTo>
                    <a:pt x="3599" y="8109"/>
                    <a:pt x="3616" y="8106"/>
                    <a:pt x="3633" y="8101"/>
                  </a:cubicBezTo>
                  <a:cubicBezTo>
                    <a:pt x="3730" y="8101"/>
                    <a:pt x="3794" y="8004"/>
                    <a:pt x="3794" y="7908"/>
                  </a:cubicBezTo>
                  <a:lnTo>
                    <a:pt x="4244" y="225"/>
                  </a:lnTo>
                  <a:cubicBezTo>
                    <a:pt x="4244" y="193"/>
                    <a:pt x="4212" y="129"/>
                    <a:pt x="4180" y="97"/>
                  </a:cubicBezTo>
                  <a:cubicBezTo>
                    <a:pt x="4148" y="32"/>
                    <a:pt x="4083" y="0"/>
                    <a:pt x="40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3929;p64">
              <a:extLst>
                <a:ext uri="{FF2B5EF4-FFF2-40B4-BE49-F238E27FC236}">
                  <a16:creationId xmlns:a16="http://schemas.microsoft.com/office/drawing/2014/main" id="{437A1FC6-787C-ECC1-25BA-735D703998E8}"/>
                </a:ext>
              </a:extLst>
            </p:cNvPr>
            <p:cNvSpPr/>
            <p:nvPr/>
          </p:nvSpPr>
          <p:spPr>
            <a:xfrm>
              <a:off x="2377950" y="3209875"/>
              <a:ext cx="104475" cy="207350"/>
            </a:xfrm>
            <a:custGeom>
              <a:avLst/>
              <a:gdLst/>
              <a:ahLst/>
              <a:cxnLst/>
              <a:rect l="l" t="t" r="r" b="b"/>
              <a:pathLst>
                <a:path w="4179" h="8294" extrusionOk="0">
                  <a:moveTo>
                    <a:pt x="0" y="0"/>
                  </a:moveTo>
                  <a:lnTo>
                    <a:pt x="4179" y="8294"/>
                  </a:lnTo>
                  <a:lnTo>
                    <a:pt x="379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3930;p64">
              <a:extLst>
                <a:ext uri="{FF2B5EF4-FFF2-40B4-BE49-F238E27FC236}">
                  <a16:creationId xmlns:a16="http://schemas.microsoft.com/office/drawing/2014/main" id="{A0111062-780B-CCD9-A965-B404CD6F337E}"/>
                </a:ext>
              </a:extLst>
            </p:cNvPr>
            <p:cNvSpPr/>
            <p:nvPr/>
          </p:nvSpPr>
          <p:spPr>
            <a:xfrm>
              <a:off x="2372325" y="3205050"/>
              <a:ext cx="115725" cy="217225"/>
            </a:xfrm>
            <a:custGeom>
              <a:avLst/>
              <a:gdLst/>
              <a:ahLst/>
              <a:cxnLst/>
              <a:rect l="l" t="t" r="r" b="b"/>
              <a:pathLst>
                <a:path w="4629" h="8689" extrusionOk="0">
                  <a:moveTo>
                    <a:pt x="3825" y="418"/>
                  </a:moveTo>
                  <a:lnTo>
                    <a:pt x="4166" y="7535"/>
                  </a:lnTo>
                  <a:lnTo>
                    <a:pt x="4166" y="7535"/>
                  </a:lnTo>
                  <a:lnTo>
                    <a:pt x="579" y="418"/>
                  </a:lnTo>
                  <a:close/>
                  <a:moveTo>
                    <a:pt x="225" y="1"/>
                  </a:moveTo>
                  <a:cubicBezTo>
                    <a:pt x="161" y="1"/>
                    <a:pt x="97" y="33"/>
                    <a:pt x="64" y="97"/>
                  </a:cubicBezTo>
                  <a:cubicBezTo>
                    <a:pt x="0" y="161"/>
                    <a:pt x="0" y="226"/>
                    <a:pt x="32" y="290"/>
                  </a:cubicBezTo>
                  <a:lnTo>
                    <a:pt x="4243" y="8583"/>
                  </a:lnTo>
                  <a:cubicBezTo>
                    <a:pt x="4270" y="8636"/>
                    <a:pt x="4339" y="8688"/>
                    <a:pt x="4416" y="8688"/>
                  </a:cubicBezTo>
                  <a:cubicBezTo>
                    <a:pt x="4433" y="8688"/>
                    <a:pt x="4451" y="8685"/>
                    <a:pt x="4468" y="8680"/>
                  </a:cubicBezTo>
                  <a:cubicBezTo>
                    <a:pt x="4565" y="8647"/>
                    <a:pt x="4629" y="8551"/>
                    <a:pt x="4629" y="8455"/>
                  </a:cubicBezTo>
                  <a:lnTo>
                    <a:pt x="4211" y="193"/>
                  </a:lnTo>
                  <a:cubicBezTo>
                    <a:pt x="4211" y="97"/>
                    <a:pt x="4115" y="1"/>
                    <a:pt x="40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3931;p64">
              <a:extLst>
                <a:ext uri="{FF2B5EF4-FFF2-40B4-BE49-F238E27FC236}">
                  <a16:creationId xmlns:a16="http://schemas.microsoft.com/office/drawing/2014/main" id="{58CD97E6-EA64-F240-37BA-1C42CCEA729D}"/>
                </a:ext>
              </a:extLst>
            </p:cNvPr>
            <p:cNvSpPr/>
            <p:nvPr/>
          </p:nvSpPr>
          <p:spPr>
            <a:xfrm>
              <a:off x="2153725" y="3172900"/>
              <a:ext cx="328700" cy="244325"/>
            </a:xfrm>
            <a:custGeom>
              <a:avLst/>
              <a:gdLst/>
              <a:ahLst/>
              <a:cxnLst/>
              <a:rect l="l" t="t" r="r" b="b"/>
              <a:pathLst>
                <a:path w="13148" h="9773" extrusionOk="0">
                  <a:moveTo>
                    <a:pt x="1" y="1"/>
                  </a:moveTo>
                  <a:lnTo>
                    <a:pt x="2412" y="9773"/>
                  </a:lnTo>
                  <a:lnTo>
                    <a:pt x="13148" y="9773"/>
                  </a:lnTo>
                  <a:lnTo>
                    <a:pt x="11444" y="1126"/>
                  </a:lnTo>
                  <a:lnTo>
                    <a:pt x="6108" y="1126"/>
                  </a:lnTo>
                  <a:lnTo>
                    <a:pt x="511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3932;p64">
              <a:extLst>
                <a:ext uri="{FF2B5EF4-FFF2-40B4-BE49-F238E27FC236}">
                  <a16:creationId xmlns:a16="http://schemas.microsoft.com/office/drawing/2014/main" id="{B5F0DB53-520E-0759-97C0-EF9A592504DF}"/>
                </a:ext>
              </a:extLst>
            </p:cNvPr>
            <p:cNvSpPr/>
            <p:nvPr/>
          </p:nvSpPr>
          <p:spPr>
            <a:xfrm>
              <a:off x="2148100" y="3168075"/>
              <a:ext cx="339950" cy="253975"/>
            </a:xfrm>
            <a:custGeom>
              <a:avLst/>
              <a:gdLst/>
              <a:ahLst/>
              <a:cxnLst/>
              <a:rect l="l" t="t" r="r" b="b"/>
              <a:pathLst>
                <a:path w="13598" h="10159" extrusionOk="0">
                  <a:moveTo>
                    <a:pt x="5240" y="419"/>
                  </a:moveTo>
                  <a:lnTo>
                    <a:pt x="6173" y="1447"/>
                  </a:lnTo>
                  <a:cubicBezTo>
                    <a:pt x="6205" y="1480"/>
                    <a:pt x="6269" y="1512"/>
                    <a:pt x="6333" y="1512"/>
                  </a:cubicBezTo>
                  <a:lnTo>
                    <a:pt x="11509" y="1512"/>
                  </a:lnTo>
                  <a:lnTo>
                    <a:pt x="13116" y="9741"/>
                  </a:lnTo>
                  <a:lnTo>
                    <a:pt x="2797" y="9741"/>
                  </a:lnTo>
                  <a:lnTo>
                    <a:pt x="483" y="419"/>
                  </a:lnTo>
                  <a:close/>
                  <a:moveTo>
                    <a:pt x="226" y="1"/>
                  </a:moveTo>
                  <a:cubicBezTo>
                    <a:pt x="162" y="1"/>
                    <a:pt x="97" y="33"/>
                    <a:pt x="65" y="65"/>
                  </a:cubicBezTo>
                  <a:cubicBezTo>
                    <a:pt x="1" y="129"/>
                    <a:pt x="1" y="194"/>
                    <a:pt x="1" y="258"/>
                  </a:cubicBezTo>
                  <a:lnTo>
                    <a:pt x="2412" y="9998"/>
                  </a:lnTo>
                  <a:cubicBezTo>
                    <a:pt x="2444" y="10094"/>
                    <a:pt x="2540" y="10159"/>
                    <a:pt x="2637" y="10159"/>
                  </a:cubicBezTo>
                  <a:lnTo>
                    <a:pt x="13373" y="10159"/>
                  </a:lnTo>
                  <a:cubicBezTo>
                    <a:pt x="13437" y="10159"/>
                    <a:pt x="13502" y="10126"/>
                    <a:pt x="13566" y="10094"/>
                  </a:cubicBezTo>
                  <a:cubicBezTo>
                    <a:pt x="13598" y="10030"/>
                    <a:pt x="13598" y="9966"/>
                    <a:pt x="13598" y="9901"/>
                  </a:cubicBezTo>
                  <a:lnTo>
                    <a:pt x="11894" y="1254"/>
                  </a:lnTo>
                  <a:cubicBezTo>
                    <a:pt x="11862" y="1158"/>
                    <a:pt x="11798" y="1094"/>
                    <a:pt x="11669" y="1094"/>
                  </a:cubicBezTo>
                  <a:lnTo>
                    <a:pt x="6435" y="1094"/>
                  </a:lnTo>
                  <a:lnTo>
                    <a:pt x="5498" y="65"/>
                  </a:lnTo>
                  <a:cubicBezTo>
                    <a:pt x="5465" y="1"/>
                    <a:pt x="5401" y="1"/>
                    <a:pt x="53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3933;p64">
              <a:extLst>
                <a:ext uri="{FF2B5EF4-FFF2-40B4-BE49-F238E27FC236}">
                  <a16:creationId xmlns:a16="http://schemas.microsoft.com/office/drawing/2014/main" id="{B17ED5D8-B5D2-81A3-021F-61F7936D9FFA}"/>
                </a:ext>
              </a:extLst>
            </p:cNvPr>
            <p:cNvSpPr/>
            <p:nvPr/>
          </p:nvSpPr>
          <p:spPr>
            <a:xfrm>
              <a:off x="4591075" y="3348900"/>
              <a:ext cx="148700" cy="199325"/>
            </a:xfrm>
            <a:custGeom>
              <a:avLst/>
              <a:gdLst/>
              <a:ahLst/>
              <a:cxnLst/>
              <a:rect l="l" t="t" r="r" b="b"/>
              <a:pathLst>
                <a:path w="5948" h="7973" extrusionOk="0">
                  <a:moveTo>
                    <a:pt x="1" y="0"/>
                  </a:moveTo>
                  <a:lnTo>
                    <a:pt x="3987" y="7972"/>
                  </a:lnTo>
                  <a:lnTo>
                    <a:pt x="59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3934;p64">
              <a:extLst>
                <a:ext uri="{FF2B5EF4-FFF2-40B4-BE49-F238E27FC236}">
                  <a16:creationId xmlns:a16="http://schemas.microsoft.com/office/drawing/2014/main" id="{571AA8E1-314D-26B5-0339-902F84F00083}"/>
                </a:ext>
              </a:extLst>
            </p:cNvPr>
            <p:cNvSpPr/>
            <p:nvPr/>
          </p:nvSpPr>
          <p:spPr>
            <a:xfrm>
              <a:off x="4585450" y="3344075"/>
              <a:ext cx="159950" cy="209775"/>
            </a:xfrm>
            <a:custGeom>
              <a:avLst/>
              <a:gdLst/>
              <a:ahLst/>
              <a:cxnLst/>
              <a:rect l="l" t="t" r="r" b="b"/>
              <a:pathLst>
                <a:path w="6398" h="8391" extrusionOk="0">
                  <a:moveTo>
                    <a:pt x="5883" y="418"/>
                  </a:moveTo>
                  <a:lnTo>
                    <a:pt x="4135" y="7530"/>
                  </a:lnTo>
                  <a:lnTo>
                    <a:pt x="4135" y="7530"/>
                  </a:lnTo>
                  <a:lnTo>
                    <a:pt x="579" y="418"/>
                  </a:lnTo>
                  <a:close/>
                  <a:moveTo>
                    <a:pt x="226" y="1"/>
                  </a:moveTo>
                  <a:cubicBezTo>
                    <a:pt x="162" y="1"/>
                    <a:pt x="65" y="33"/>
                    <a:pt x="33" y="97"/>
                  </a:cubicBezTo>
                  <a:cubicBezTo>
                    <a:pt x="1" y="161"/>
                    <a:pt x="1" y="226"/>
                    <a:pt x="33" y="290"/>
                  </a:cubicBezTo>
                  <a:lnTo>
                    <a:pt x="4019" y="8262"/>
                  </a:lnTo>
                  <a:cubicBezTo>
                    <a:pt x="4051" y="8358"/>
                    <a:pt x="4147" y="8390"/>
                    <a:pt x="4244" y="8390"/>
                  </a:cubicBezTo>
                  <a:cubicBezTo>
                    <a:pt x="4308" y="8358"/>
                    <a:pt x="4405" y="8294"/>
                    <a:pt x="4405" y="8229"/>
                  </a:cubicBezTo>
                  <a:lnTo>
                    <a:pt x="6365" y="258"/>
                  </a:lnTo>
                  <a:cubicBezTo>
                    <a:pt x="6398" y="193"/>
                    <a:pt x="6365" y="129"/>
                    <a:pt x="6333" y="65"/>
                  </a:cubicBezTo>
                  <a:cubicBezTo>
                    <a:pt x="6301" y="33"/>
                    <a:pt x="6237" y="1"/>
                    <a:pt x="6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3935;p64">
              <a:extLst>
                <a:ext uri="{FF2B5EF4-FFF2-40B4-BE49-F238E27FC236}">
                  <a16:creationId xmlns:a16="http://schemas.microsoft.com/office/drawing/2014/main" id="{3625451C-F73D-15CA-A4D0-CF6A13791F77}"/>
                </a:ext>
              </a:extLst>
            </p:cNvPr>
            <p:cNvSpPr/>
            <p:nvPr/>
          </p:nvSpPr>
          <p:spPr>
            <a:xfrm>
              <a:off x="4607150" y="3356925"/>
              <a:ext cx="94050" cy="191300"/>
            </a:xfrm>
            <a:custGeom>
              <a:avLst/>
              <a:gdLst/>
              <a:ahLst/>
              <a:cxnLst/>
              <a:rect l="l" t="t" r="r" b="b"/>
              <a:pathLst>
                <a:path w="3762" h="7652" extrusionOk="0">
                  <a:moveTo>
                    <a:pt x="1" y="1"/>
                  </a:moveTo>
                  <a:lnTo>
                    <a:pt x="3344" y="7651"/>
                  </a:lnTo>
                  <a:lnTo>
                    <a:pt x="376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3936;p64">
              <a:extLst>
                <a:ext uri="{FF2B5EF4-FFF2-40B4-BE49-F238E27FC236}">
                  <a16:creationId xmlns:a16="http://schemas.microsoft.com/office/drawing/2014/main" id="{97251F7B-53FE-DE46-A4CA-608E53E6EFFB}"/>
                </a:ext>
              </a:extLst>
            </p:cNvPr>
            <p:cNvSpPr/>
            <p:nvPr/>
          </p:nvSpPr>
          <p:spPr>
            <a:xfrm>
              <a:off x="4601525" y="3351300"/>
              <a:ext cx="105300" cy="202550"/>
            </a:xfrm>
            <a:custGeom>
              <a:avLst/>
              <a:gdLst/>
              <a:ahLst/>
              <a:cxnLst/>
              <a:rect l="l" t="t" r="r" b="b"/>
              <a:pathLst>
                <a:path w="4212" h="8102" extrusionOk="0">
                  <a:moveTo>
                    <a:pt x="3762" y="419"/>
                  </a:moveTo>
                  <a:lnTo>
                    <a:pt x="3395" y="6968"/>
                  </a:lnTo>
                  <a:lnTo>
                    <a:pt x="547" y="419"/>
                  </a:lnTo>
                  <a:close/>
                  <a:moveTo>
                    <a:pt x="226" y="1"/>
                  </a:moveTo>
                  <a:cubicBezTo>
                    <a:pt x="129" y="1"/>
                    <a:pt x="65" y="33"/>
                    <a:pt x="33" y="97"/>
                  </a:cubicBezTo>
                  <a:cubicBezTo>
                    <a:pt x="1" y="162"/>
                    <a:pt x="1" y="226"/>
                    <a:pt x="33" y="290"/>
                  </a:cubicBezTo>
                  <a:lnTo>
                    <a:pt x="3376" y="7973"/>
                  </a:lnTo>
                  <a:cubicBezTo>
                    <a:pt x="3408" y="8069"/>
                    <a:pt x="3504" y="8101"/>
                    <a:pt x="3601" y="8101"/>
                  </a:cubicBezTo>
                  <a:cubicBezTo>
                    <a:pt x="3697" y="8069"/>
                    <a:pt x="3762" y="8005"/>
                    <a:pt x="3762" y="7908"/>
                  </a:cubicBezTo>
                  <a:lnTo>
                    <a:pt x="4212" y="226"/>
                  </a:lnTo>
                  <a:cubicBezTo>
                    <a:pt x="4212" y="162"/>
                    <a:pt x="4179" y="97"/>
                    <a:pt x="4147" y="65"/>
                  </a:cubicBezTo>
                  <a:cubicBezTo>
                    <a:pt x="4115" y="33"/>
                    <a:pt x="4051" y="1"/>
                    <a:pt x="39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3937;p64">
              <a:extLst>
                <a:ext uri="{FF2B5EF4-FFF2-40B4-BE49-F238E27FC236}">
                  <a16:creationId xmlns:a16="http://schemas.microsoft.com/office/drawing/2014/main" id="{EF2086C7-F4F8-B432-ED3A-E7FA92FED5CD}"/>
                </a:ext>
              </a:extLst>
            </p:cNvPr>
            <p:cNvSpPr/>
            <p:nvPr/>
          </p:nvSpPr>
          <p:spPr>
            <a:xfrm>
              <a:off x="4586250" y="3341675"/>
              <a:ext cx="104500" cy="206550"/>
            </a:xfrm>
            <a:custGeom>
              <a:avLst/>
              <a:gdLst/>
              <a:ahLst/>
              <a:cxnLst/>
              <a:rect l="l" t="t" r="r" b="b"/>
              <a:pathLst>
                <a:path w="4180" h="8262" extrusionOk="0">
                  <a:moveTo>
                    <a:pt x="1" y="0"/>
                  </a:moveTo>
                  <a:lnTo>
                    <a:pt x="4180" y="8261"/>
                  </a:lnTo>
                  <a:lnTo>
                    <a:pt x="37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3938;p64">
              <a:extLst>
                <a:ext uri="{FF2B5EF4-FFF2-40B4-BE49-F238E27FC236}">
                  <a16:creationId xmlns:a16="http://schemas.microsoft.com/office/drawing/2014/main" id="{0F6EA120-2AE6-4212-29D5-7086FFE44B75}"/>
                </a:ext>
              </a:extLst>
            </p:cNvPr>
            <p:cNvSpPr/>
            <p:nvPr/>
          </p:nvSpPr>
          <p:spPr>
            <a:xfrm>
              <a:off x="4580625" y="3336050"/>
              <a:ext cx="115750" cy="217800"/>
            </a:xfrm>
            <a:custGeom>
              <a:avLst/>
              <a:gdLst/>
              <a:ahLst/>
              <a:cxnLst/>
              <a:rect l="l" t="t" r="r" b="b"/>
              <a:pathLst>
                <a:path w="4630" h="8712" extrusionOk="0">
                  <a:moveTo>
                    <a:pt x="3794" y="450"/>
                  </a:moveTo>
                  <a:lnTo>
                    <a:pt x="4131" y="7475"/>
                  </a:lnTo>
                  <a:lnTo>
                    <a:pt x="547" y="450"/>
                  </a:lnTo>
                  <a:close/>
                  <a:moveTo>
                    <a:pt x="226" y="0"/>
                  </a:moveTo>
                  <a:cubicBezTo>
                    <a:pt x="130" y="0"/>
                    <a:pt x="65" y="64"/>
                    <a:pt x="33" y="129"/>
                  </a:cubicBezTo>
                  <a:cubicBezTo>
                    <a:pt x="1" y="193"/>
                    <a:pt x="1" y="257"/>
                    <a:pt x="33" y="322"/>
                  </a:cubicBezTo>
                  <a:lnTo>
                    <a:pt x="4212" y="8583"/>
                  </a:lnTo>
                  <a:cubicBezTo>
                    <a:pt x="4244" y="8679"/>
                    <a:pt x="4340" y="8711"/>
                    <a:pt x="4437" y="8711"/>
                  </a:cubicBezTo>
                  <a:cubicBezTo>
                    <a:pt x="4533" y="8679"/>
                    <a:pt x="4630" y="8583"/>
                    <a:pt x="4598" y="8486"/>
                  </a:cubicBezTo>
                  <a:lnTo>
                    <a:pt x="4593" y="8392"/>
                  </a:lnTo>
                  <a:lnTo>
                    <a:pt x="4593" y="8392"/>
                  </a:lnTo>
                  <a:lnTo>
                    <a:pt x="4598" y="8390"/>
                  </a:lnTo>
                  <a:lnTo>
                    <a:pt x="4593" y="8380"/>
                  </a:lnTo>
                  <a:lnTo>
                    <a:pt x="4212" y="225"/>
                  </a:lnTo>
                  <a:cubicBezTo>
                    <a:pt x="4212" y="96"/>
                    <a:pt x="4115" y="0"/>
                    <a:pt x="39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3939;p64">
              <a:extLst>
                <a:ext uri="{FF2B5EF4-FFF2-40B4-BE49-F238E27FC236}">
                  <a16:creationId xmlns:a16="http://schemas.microsoft.com/office/drawing/2014/main" id="{65380880-8D1C-4EA8-886F-919798A33ABB}"/>
                </a:ext>
              </a:extLst>
            </p:cNvPr>
            <p:cNvSpPr/>
            <p:nvPr/>
          </p:nvSpPr>
          <p:spPr>
            <a:xfrm>
              <a:off x="4361250" y="3304700"/>
              <a:ext cx="329500" cy="243525"/>
            </a:xfrm>
            <a:custGeom>
              <a:avLst/>
              <a:gdLst/>
              <a:ahLst/>
              <a:cxnLst/>
              <a:rect l="l" t="t" r="r" b="b"/>
              <a:pathLst>
                <a:path w="13180" h="9741" extrusionOk="0">
                  <a:moveTo>
                    <a:pt x="1" y="0"/>
                  </a:moveTo>
                  <a:lnTo>
                    <a:pt x="2411" y="9740"/>
                  </a:lnTo>
                  <a:lnTo>
                    <a:pt x="13180" y="9740"/>
                  </a:lnTo>
                  <a:lnTo>
                    <a:pt x="11476" y="1093"/>
                  </a:lnTo>
                  <a:lnTo>
                    <a:pt x="6108" y="1093"/>
                  </a:lnTo>
                  <a:lnTo>
                    <a:pt x="51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3940;p64">
              <a:extLst>
                <a:ext uri="{FF2B5EF4-FFF2-40B4-BE49-F238E27FC236}">
                  <a16:creationId xmlns:a16="http://schemas.microsoft.com/office/drawing/2014/main" id="{D8F4AB5B-F3AE-4ED0-3C2E-856DB283514B}"/>
                </a:ext>
              </a:extLst>
            </p:cNvPr>
            <p:cNvSpPr/>
            <p:nvPr/>
          </p:nvSpPr>
          <p:spPr>
            <a:xfrm>
              <a:off x="4355625" y="3299075"/>
              <a:ext cx="340750" cy="254775"/>
            </a:xfrm>
            <a:custGeom>
              <a:avLst/>
              <a:gdLst/>
              <a:ahLst/>
              <a:cxnLst/>
              <a:rect l="l" t="t" r="r" b="b"/>
              <a:pathLst>
                <a:path w="13630" h="10191" extrusionOk="0">
                  <a:moveTo>
                    <a:pt x="5272" y="418"/>
                  </a:moveTo>
                  <a:lnTo>
                    <a:pt x="6172" y="1479"/>
                  </a:lnTo>
                  <a:cubicBezTo>
                    <a:pt x="6204" y="1511"/>
                    <a:pt x="6269" y="1543"/>
                    <a:pt x="6333" y="1543"/>
                  </a:cubicBezTo>
                  <a:lnTo>
                    <a:pt x="11508" y="1543"/>
                  </a:lnTo>
                  <a:lnTo>
                    <a:pt x="13148" y="9772"/>
                  </a:lnTo>
                  <a:lnTo>
                    <a:pt x="2797" y="9772"/>
                  </a:lnTo>
                  <a:lnTo>
                    <a:pt x="515" y="418"/>
                  </a:lnTo>
                  <a:close/>
                  <a:moveTo>
                    <a:pt x="226" y="0"/>
                  </a:moveTo>
                  <a:cubicBezTo>
                    <a:pt x="161" y="0"/>
                    <a:pt x="97" y="33"/>
                    <a:pt x="65" y="97"/>
                  </a:cubicBezTo>
                  <a:cubicBezTo>
                    <a:pt x="33" y="129"/>
                    <a:pt x="1" y="193"/>
                    <a:pt x="33" y="258"/>
                  </a:cubicBezTo>
                  <a:lnTo>
                    <a:pt x="2444" y="10029"/>
                  </a:lnTo>
                  <a:cubicBezTo>
                    <a:pt x="2444" y="10126"/>
                    <a:pt x="2540" y="10190"/>
                    <a:pt x="2636" y="10190"/>
                  </a:cubicBezTo>
                  <a:lnTo>
                    <a:pt x="13405" y="10190"/>
                  </a:lnTo>
                  <a:cubicBezTo>
                    <a:pt x="13469" y="10190"/>
                    <a:pt x="13533" y="10158"/>
                    <a:pt x="13565" y="10094"/>
                  </a:cubicBezTo>
                  <a:cubicBezTo>
                    <a:pt x="13598" y="10062"/>
                    <a:pt x="13630" y="9997"/>
                    <a:pt x="13598" y="9933"/>
                  </a:cubicBezTo>
                  <a:lnTo>
                    <a:pt x="11894" y="1286"/>
                  </a:lnTo>
                  <a:cubicBezTo>
                    <a:pt x="11894" y="1190"/>
                    <a:pt x="11798" y="1125"/>
                    <a:pt x="11701" y="1125"/>
                  </a:cubicBezTo>
                  <a:lnTo>
                    <a:pt x="6439" y="1125"/>
                  </a:lnTo>
                  <a:lnTo>
                    <a:pt x="5529" y="65"/>
                  </a:lnTo>
                  <a:cubicBezTo>
                    <a:pt x="5465" y="33"/>
                    <a:pt x="5433" y="0"/>
                    <a:pt x="53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3941;p64">
              <a:extLst>
                <a:ext uri="{FF2B5EF4-FFF2-40B4-BE49-F238E27FC236}">
                  <a16:creationId xmlns:a16="http://schemas.microsoft.com/office/drawing/2014/main" id="{96C860C6-E1C3-46DE-DE02-9E889C5323DF}"/>
                </a:ext>
              </a:extLst>
            </p:cNvPr>
            <p:cNvSpPr/>
            <p:nvPr/>
          </p:nvSpPr>
          <p:spPr>
            <a:xfrm>
              <a:off x="4591075" y="2493850"/>
              <a:ext cx="148700" cy="199325"/>
            </a:xfrm>
            <a:custGeom>
              <a:avLst/>
              <a:gdLst/>
              <a:ahLst/>
              <a:cxnLst/>
              <a:rect l="l" t="t" r="r" b="b"/>
              <a:pathLst>
                <a:path w="5948" h="7973" extrusionOk="0">
                  <a:moveTo>
                    <a:pt x="1" y="1"/>
                  </a:moveTo>
                  <a:lnTo>
                    <a:pt x="3987" y="7972"/>
                  </a:lnTo>
                  <a:lnTo>
                    <a:pt x="59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3942;p64">
              <a:extLst>
                <a:ext uri="{FF2B5EF4-FFF2-40B4-BE49-F238E27FC236}">
                  <a16:creationId xmlns:a16="http://schemas.microsoft.com/office/drawing/2014/main" id="{13275761-5EAA-5A45-B48C-BB2C8E875EAC}"/>
                </a:ext>
              </a:extLst>
            </p:cNvPr>
            <p:cNvSpPr/>
            <p:nvPr/>
          </p:nvSpPr>
          <p:spPr>
            <a:xfrm>
              <a:off x="4585450" y="2489025"/>
              <a:ext cx="159950" cy="209775"/>
            </a:xfrm>
            <a:custGeom>
              <a:avLst/>
              <a:gdLst/>
              <a:ahLst/>
              <a:cxnLst/>
              <a:rect l="l" t="t" r="r" b="b"/>
              <a:pathLst>
                <a:path w="6398" h="8391" extrusionOk="0">
                  <a:moveTo>
                    <a:pt x="5883" y="419"/>
                  </a:moveTo>
                  <a:lnTo>
                    <a:pt x="4135" y="7530"/>
                  </a:lnTo>
                  <a:lnTo>
                    <a:pt x="579" y="419"/>
                  </a:lnTo>
                  <a:close/>
                  <a:moveTo>
                    <a:pt x="226" y="1"/>
                  </a:moveTo>
                  <a:cubicBezTo>
                    <a:pt x="162" y="1"/>
                    <a:pt x="65" y="33"/>
                    <a:pt x="33" y="97"/>
                  </a:cubicBezTo>
                  <a:cubicBezTo>
                    <a:pt x="1" y="161"/>
                    <a:pt x="1" y="226"/>
                    <a:pt x="33" y="290"/>
                  </a:cubicBezTo>
                  <a:lnTo>
                    <a:pt x="4019" y="8262"/>
                  </a:lnTo>
                  <a:cubicBezTo>
                    <a:pt x="4051" y="8358"/>
                    <a:pt x="4147" y="8390"/>
                    <a:pt x="4244" y="8390"/>
                  </a:cubicBezTo>
                  <a:cubicBezTo>
                    <a:pt x="4308" y="8390"/>
                    <a:pt x="4405" y="8326"/>
                    <a:pt x="4405" y="8230"/>
                  </a:cubicBezTo>
                  <a:lnTo>
                    <a:pt x="6365" y="258"/>
                  </a:lnTo>
                  <a:cubicBezTo>
                    <a:pt x="6398" y="194"/>
                    <a:pt x="6365" y="129"/>
                    <a:pt x="6333" y="65"/>
                  </a:cubicBezTo>
                  <a:cubicBezTo>
                    <a:pt x="6301" y="33"/>
                    <a:pt x="6237" y="1"/>
                    <a:pt x="6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3943;p64">
              <a:extLst>
                <a:ext uri="{FF2B5EF4-FFF2-40B4-BE49-F238E27FC236}">
                  <a16:creationId xmlns:a16="http://schemas.microsoft.com/office/drawing/2014/main" id="{78B9221C-71B5-44D0-0AA3-FAD09F190796}"/>
                </a:ext>
              </a:extLst>
            </p:cNvPr>
            <p:cNvSpPr/>
            <p:nvPr/>
          </p:nvSpPr>
          <p:spPr>
            <a:xfrm>
              <a:off x="4607150" y="2501900"/>
              <a:ext cx="94050" cy="191275"/>
            </a:xfrm>
            <a:custGeom>
              <a:avLst/>
              <a:gdLst/>
              <a:ahLst/>
              <a:cxnLst/>
              <a:rect l="l" t="t" r="r" b="b"/>
              <a:pathLst>
                <a:path w="3762" h="7651" extrusionOk="0">
                  <a:moveTo>
                    <a:pt x="1" y="0"/>
                  </a:moveTo>
                  <a:lnTo>
                    <a:pt x="3344" y="7650"/>
                  </a:lnTo>
                  <a:lnTo>
                    <a:pt x="37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3944;p64">
              <a:extLst>
                <a:ext uri="{FF2B5EF4-FFF2-40B4-BE49-F238E27FC236}">
                  <a16:creationId xmlns:a16="http://schemas.microsoft.com/office/drawing/2014/main" id="{92F2A656-9D36-CD34-E145-C7647F5CE13E}"/>
                </a:ext>
              </a:extLst>
            </p:cNvPr>
            <p:cNvSpPr/>
            <p:nvPr/>
          </p:nvSpPr>
          <p:spPr>
            <a:xfrm>
              <a:off x="4601525" y="2496275"/>
              <a:ext cx="105300" cy="202525"/>
            </a:xfrm>
            <a:custGeom>
              <a:avLst/>
              <a:gdLst/>
              <a:ahLst/>
              <a:cxnLst/>
              <a:rect l="l" t="t" r="r" b="b"/>
              <a:pathLst>
                <a:path w="4212" h="8101" extrusionOk="0">
                  <a:moveTo>
                    <a:pt x="3762" y="418"/>
                  </a:moveTo>
                  <a:lnTo>
                    <a:pt x="3395" y="6967"/>
                  </a:lnTo>
                  <a:lnTo>
                    <a:pt x="547" y="418"/>
                  </a:lnTo>
                  <a:close/>
                  <a:moveTo>
                    <a:pt x="226" y="0"/>
                  </a:moveTo>
                  <a:cubicBezTo>
                    <a:pt x="129" y="0"/>
                    <a:pt x="65" y="32"/>
                    <a:pt x="33" y="96"/>
                  </a:cubicBezTo>
                  <a:cubicBezTo>
                    <a:pt x="1" y="161"/>
                    <a:pt x="1" y="225"/>
                    <a:pt x="33" y="321"/>
                  </a:cubicBezTo>
                  <a:lnTo>
                    <a:pt x="3376" y="7972"/>
                  </a:lnTo>
                  <a:cubicBezTo>
                    <a:pt x="3408" y="8068"/>
                    <a:pt x="3504" y="8100"/>
                    <a:pt x="3601" y="8100"/>
                  </a:cubicBezTo>
                  <a:cubicBezTo>
                    <a:pt x="3697" y="8068"/>
                    <a:pt x="3762" y="8004"/>
                    <a:pt x="3762" y="7908"/>
                  </a:cubicBezTo>
                  <a:lnTo>
                    <a:pt x="4212" y="225"/>
                  </a:lnTo>
                  <a:cubicBezTo>
                    <a:pt x="4212" y="161"/>
                    <a:pt x="4179" y="129"/>
                    <a:pt x="4147" y="64"/>
                  </a:cubicBezTo>
                  <a:cubicBezTo>
                    <a:pt x="4115" y="32"/>
                    <a:pt x="4051" y="0"/>
                    <a:pt x="39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3945;p64">
              <a:extLst>
                <a:ext uri="{FF2B5EF4-FFF2-40B4-BE49-F238E27FC236}">
                  <a16:creationId xmlns:a16="http://schemas.microsoft.com/office/drawing/2014/main" id="{263E080B-E3E0-1EB9-7D36-6E107DBF1E19}"/>
                </a:ext>
              </a:extLst>
            </p:cNvPr>
            <p:cNvSpPr/>
            <p:nvPr/>
          </p:nvSpPr>
          <p:spPr>
            <a:xfrm>
              <a:off x="4586250" y="2486625"/>
              <a:ext cx="104500" cy="206550"/>
            </a:xfrm>
            <a:custGeom>
              <a:avLst/>
              <a:gdLst/>
              <a:ahLst/>
              <a:cxnLst/>
              <a:rect l="l" t="t" r="r" b="b"/>
              <a:pathLst>
                <a:path w="4180" h="8262" extrusionOk="0">
                  <a:moveTo>
                    <a:pt x="1" y="0"/>
                  </a:moveTo>
                  <a:lnTo>
                    <a:pt x="4180" y="8261"/>
                  </a:lnTo>
                  <a:lnTo>
                    <a:pt x="37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3946;p64">
              <a:extLst>
                <a:ext uri="{FF2B5EF4-FFF2-40B4-BE49-F238E27FC236}">
                  <a16:creationId xmlns:a16="http://schemas.microsoft.com/office/drawing/2014/main" id="{A0885762-9210-F659-D002-BD944047D118}"/>
                </a:ext>
              </a:extLst>
            </p:cNvPr>
            <p:cNvSpPr/>
            <p:nvPr/>
          </p:nvSpPr>
          <p:spPr>
            <a:xfrm>
              <a:off x="4580625" y="2481800"/>
              <a:ext cx="115750" cy="217200"/>
            </a:xfrm>
            <a:custGeom>
              <a:avLst/>
              <a:gdLst/>
              <a:ahLst/>
              <a:cxnLst/>
              <a:rect l="l" t="t" r="r" b="b"/>
              <a:pathLst>
                <a:path w="4630" h="8688" extrusionOk="0">
                  <a:moveTo>
                    <a:pt x="3794" y="418"/>
                  </a:moveTo>
                  <a:lnTo>
                    <a:pt x="4130" y="7441"/>
                  </a:lnTo>
                  <a:lnTo>
                    <a:pt x="547" y="418"/>
                  </a:lnTo>
                  <a:close/>
                  <a:moveTo>
                    <a:pt x="226" y="0"/>
                  </a:moveTo>
                  <a:cubicBezTo>
                    <a:pt x="130" y="0"/>
                    <a:pt x="65" y="33"/>
                    <a:pt x="33" y="97"/>
                  </a:cubicBezTo>
                  <a:cubicBezTo>
                    <a:pt x="1" y="161"/>
                    <a:pt x="1" y="225"/>
                    <a:pt x="33" y="290"/>
                  </a:cubicBezTo>
                  <a:lnTo>
                    <a:pt x="4212" y="8551"/>
                  </a:lnTo>
                  <a:cubicBezTo>
                    <a:pt x="4238" y="8630"/>
                    <a:pt x="4308" y="8688"/>
                    <a:pt x="4386" y="8688"/>
                  </a:cubicBezTo>
                  <a:cubicBezTo>
                    <a:pt x="4403" y="8688"/>
                    <a:pt x="4420" y="8685"/>
                    <a:pt x="4437" y="8679"/>
                  </a:cubicBezTo>
                  <a:cubicBezTo>
                    <a:pt x="4533" y="8647"/>
                    <a:pt x="4630" y="8551"/>
                    <a:pt x="4598" y="8454"/>
                  </a:cubicBezTo>
                  <a:lnTo>
                    <a:pt x="4593" y="8360"/>
                  </a:lnTo>
                  <a:lnTo>
                    <a:pt x="4598" y="8358"/>
                  </a:lnTo>
                  <a:lnTo>
                    <a:pt x="4593" y="8348"/>
                  </a:lnTo>
                  <a:lnTo>
                    <a:pt x="4212" y="193"/>
                  </a:lnTo>
                  <a:cubicBezTo>
                    <a:pt x="4212" y="65"/>
                    <a:pt x="4115" y="0"/>
                    <a:pt x="39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3947;p64">
              <a:extLst>
                <a:ext uri="{FF2B5EF4-FFF2-40B4-BE49-F238E27FC236}">
                  <a16:creationId xmlns:a16="http://schemas.microsoft.com/office/drawing/2014/main" id="{5FB7971B-5972-B51B-07C3-01B3484D6770}"/>
                </a:ext>
              </a:extLst>
            </p:cNvPr>
            <p:cNvSpPr/>
            <p:nvPr/>
          </p:nvSpPr>
          <p:spPr>
            <a:xfrm>
              <a:off x="4361250" y="2449650"/>
              <a:ext cx="329500" cy="243525"/>
            </a:xfrm>
            <a:custGeom>
              <a:avLst/>
              <a:gdLst/>
              <a:ahLst/>
              <a:cxnLst/>
              <a:rect l="l" t="t" r="r" b="b"/>
              <a:pathLst>
                <a:path w="13180" h="9741" extrusionOk="0">
                  <a:moveTo>
                    <a:pt x="1" y="1"/>
                  </a:moveTo>
                  <a:lnTo>
                    <a:pt x="2411" y="9740"/>
                  </a:lnTo>
                  <a:lnTo>
                    <a:pt x="13180" y="9740"/>
                  </a:lnTo>
                  <a:lnTo>
                    <a:pt x="11476" y="1094"/>
                  </a:lnTo>
                  <a:lnTo>
                    <a:pt x="6108" y="1094"/>
                  </a:lnTo>
                  <a:lnTo>
                    <a:pt x="514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3948;p64">
              <a:extLst>
                <a:ext uri="{FF2B5EF4-FFF2-40B4-BE49-F238E27FC236}">
                  <a16:creationId xmlns:a16="http://schemas.microsoft.com/office/drawing/2014/main" id="{14F76B0C-2B84-37FA-D02F-B1D8E30C3EE3}"/>
                </a:ext>
              </a:extLst>
            </p:cNvPr>
            <p:cNvSpPr/>
            <p:nvPr/>
          </p:nvSpPr>
          <p:spPr>
            <a:xfrm>
              <a:off x="4355625" y="2444025"/>
              <a:ext cx="340750" cy="254775"/>
            </a:xfrm>
            <a:custGeom>
              <a:avLst/>
              <a:gdLst/>
              <a:ahLst/>
              <a:cxnLst/>
              <a:rect l="l" t="t" r="r" b="b"/>
              <a:pathLst>
                <a:path w="13630" h="10191" extrusionOk="0">
                  <a:moveTo>
                    <a:pt x="5272" y="451"/>
                  </a:moveTo>
                  <a:lnTo>
                    <a:pt x="6172" y="1479"/>
                  </a:lnTo>
                  <a:cubicBezTo>
                    <a:pt x="6204" y="1511"/>
                    <a:pt x="6269" y="1544"/>
                    <a:pt x="6333" y="1544"/>
                  </a:cubicBezTo>
                  <a:lnTo>
                    <a:pt x="11508" y="1544"/>
                  </a:lnTo>
                  <a:lnTo>
                    <a:pt x="13148" y="9773"/>
                  </a:lnTo>
                  <a:lnTo>
                    <a:pt x="2797" y="9773"/>
                  </a:lnTo>
                  <a:lnTo>
                    <a:pt x="515" y="451"/>
                  </a:lnTo>
                  <a:close/>
                  <a:moveTo>
                    <a:pt x="226" y="1"/>
                  </a:moveTo>
                  <a:cubicBezTo>
                    <a:pt x="161" y="1"/>
                    <a:pt x="97" y="33"/>
                    <a:pt x="65" y="97"/>
                  </a:cubicBezTo>
                  <a:cubicBezTo>
                    <a:pt x="33" y="161"/>
                    <a:pt x="1" y="226"/>
                    <a:pt x="33" y="290"/>
                  </a:cubicBezTo>
                  <a:lnTo>
                    <a:pt x="2444" y="10030"/>
                  </a:lnTo>
                  <a:cubicBezTo>
                    <a:pt x="2444" y="10126"/>
                    <a:pt x="2540" y="10190"/>
                    <a:pt x="2636" y="10190"/>
                  </a:cubicBezTo>
                  <a:lnTo>
                    <a:pt x="13405" y="10190"/>
                  </a:lnTo>
                  <a:cubicBezTo>
                    <a:pt x="13469" y="10190"/>
                    <a:pt x="13533" y="10158"/>
                    <a:pt x="13565" y="10126"/>
                  </a:cubicBezTo>
                  <a:cubicBezTo>
                    <a:pt x="13598" y="10062"/>
                    <a:pt x="13630" y="9998"/>
                    <a:pt x="13598" y="9933"/>
                  </a:cubicBezTo>
                  <a:lnTo>
                    <a:pt x="11894" y="1286"/>
                  </a:lnTo>
                  <a:cubicBezTo>
                    <a:pt x="11894" y="1190"/>
                    <a:pt x="11798" y="1126"/>
                    <a:pt x="11701" y="1126"/>
                  </a:cubicBezTo>
                  <a:lnTo>
                    <a:pt x="6437" y="1126"/>
                  </a:lnTo>
                  <a:lnTo>
                    <a:pt x="5529" y="97"/>
                  </a:lnTo>
                  <a:cubicBezTo>
                    <a:pt x="5465" y="33"/>
                    <a:pt x="5433" y="1"/>
                    <a:pt x="53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3949;p64">
              <a:extLst>
                <a:ext uri="{FF2B5EF4-FFF2-40B4-BE49-F238E27FC236}">
                  <a16:creationId xmlns:a16="http://schemas.microsoft.com/office/drawing/2014/main" id="{616F9F34-7E46-F7D2-A918-CB84E34C7CA1}"/>
                </a:ext>
              </a:extLst>
            </p:cNvPr>
            <p:cNvSpPr/>
            <p:nvPr/>
          </p:nvSpPr>
          <p:spPr>
            <a:xfrm>
              <a:off x="4591075" y="3692850"/>
              <a:ext cx="148700" cy="199325"/>
            </a:xfrm>
            <a:custGeom>
              <a:avLst/>
              <a:gdLst/>
              <a:ahLst/>
              <a:cxnLst/>
              <a:rect l="l" t="t" r="r" b="b"/>
              <a:pathLst>
                <a:path w="5948" h="7973" extrusionOk="0">
                  <a:moveTo>
                    <a:pt x="1" y="0"/>
                  </a:moveTo>
                  <a:lnTo>
                    <a:pt x="3987" y="7972"/>
                  </a:lnTo>
                  <a:lnTo>
                    <a:pt x="59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3950;p64">
              <a:extLst>
                <a:ext uri="{FF2B5EF4-FFF2-40B4-BE49-F238E27FC236}">
                  <a16:creationId xmlns:a16="http://schemas.microsoft.com/office/drawing/2014/main" id="{515CEB62-4DA3-DF95-A77E-78D49106EBAB}"/>
                </a:ext>
              </a:extLst>
            </p:cNvPr>
            <p:cNvSpPr/>
            <p:nvPr/>
          </p:nvSpPr>
          <p:spPr>
            <a:xfrm>
              <a:off x="4585450" y="3687225"/>
              <a:ext cx="159950" cy="209975"/>
            </a:xfrm>
            <a:custGeom>
              <a:avLst/>
              <a:gdLst/>
              <a:ahLst/>
              <a:cxnLst/>
              <a:rect l="l" t="t" r="r" b="b"/>
              <a:pathLst>
                <a:path w="6398" h="8399" extrusionOk="0">
                  <a:moveTo>
                    <a:pt x="5883" y="418"/>
                  </a:moveTo>
                  <a:lnTo>
                    <a:pt x="4130" y="7549"/>
                  </a:lnTo>
                  <a:lnTo>
                    <a:pt x="579" y="418"/>
                  </a:lnTo>
                  <a:close/>
                  <a:moveTo>
                    <a:pt x="226" y="0"/>
                  </a:moveTo>
                  <a:cubicBezTo>
                    <a:pt x="162" y="0"/>
                    <a:pt x="65" y="32"/>
                    <a:pt x="33" y="97"/>
                  </a:cubicBezTo>
                  <a:cubicBezTo>
                    <a:pt x="1" y="161"/>
                    <a:pt x="1" y="257"/>
                    <a:pt x="33" y="322"/>
                  </a:cubicBezTo>
                  <a:lnTo>
                    <a:pt x="4019" y="8293"/>
                  </a:lnTo>
                  <a:cubicBezTo>
                    <a:pt x="4045" y="8346"/>
                    <a:pt x="4114" y="8398"/>
                    <a:pt x="4191" y="8398"/>
                  </a:cubicBezTo>
                  <a:cubicBezTo>
                    <a:pt x="4209" y="8398"/>
                    <a:pt x="4226" y="8396"/>
                    <a:pt x="4244" y="8390"/>
                  </a:cubicBezTo>
                  <a:cubicBezTo>
                    <a:pt x="4308" y="8390"/>
                    <a:pt x="4405" y="8326"/>
                    <a:pt x="4405" y="8229"/>
                  </a:cubicBezTo>
                  <a:lnTo>
                    <a:pt x="6365" y="257"/>
                  </a:lnTo>
                  <a:cubicBezTo>
                    <a:pt x="6398" y="193"/>
                    <a:pt x="6365" y="129"/>
                    <a:pt x="6333" y="97"/>
                  </a:cubicBezTo>
                  <a:cubicBezTo>
                    <a:pt x="6301" y="32"/>
                    <a:pt x="6237" y="0"/>
                    <a:pt x="61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3951;p64">
              <a:extLst>
                <a:ext uri="{FF2B5EF4-FFF2-40B4-BE49-F238E27FC236}">
                  <a16:creationId xmlns:a16="http://schemas.microsoft.com/office/drawing/2014/main" id="{6F264A71-9127-7279-BA50-7615209C89F4}"/>
                </a:ext>
              </a:extLst>
            </p:cNvPr>
            <p:cNvSpPr/>
            <p:nvPr/>
          </p:nvSpPr>
          <p:spPr>
            <a:xfrm>
              <a:off x="4607150" y="3700075"/>
              <a:ext cx="94050" cy="192100"/>
            </a:xfrm>
            <a:custGeom>
              <a:avLst/>
              <a:gdLst/>
              <a:ahLst/>
              <a:cxnLst/>
              <a:rect l="l" t="t" r="r" b="b"/>
              <a:pathLst>
                <a:path w="3762" h="7684" extrusionOk="0">
                  <a:moveTo>
                    <a:pt x="1" y="1"/>
                  </a:moveTo>
                  <a:lnTo>
                    <a:pt x="3344" y="7683"/>
                  </a:lnTo>
                  <a:lnTo>
                    <a:pt x="376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3952;p64">
              <a:extLst>
                <a:ext uri="{FF2B5EF4-FFF2-40B4-BE49-F238E27FC236}">
                  <a16:creationId xmlns:a16="http://schemas.microsoft.com/office/drawing/2014/main" id="{0B52A162-578A-D84C-6B4C-2017DF43E4AE}"/>
                </a:ext>
              </a:extLst>
            </p:cNvPr>
            <p:cNvSpPr/>
            <p:nvPr/>
          </p:nvSpPr>
          <p:spPr>
            <a:xfrm>
              <a:off x="4601525" y="3695250"/>
              <a:ext cx="105300" cy="201950"/>
            </a:xfrm>
            <a:custGeom>
              <a:avLst/>
              <a:gdLst/>
              <a:ahLst/>
              <a:cxnLst/>
              <a:rect l="l" t="t" r="r" b="b"/>
              <a:pathLst>
                <a:path w="4212" h="8078" extrusionOk="0">
                  <a:moveTo>
                    <a:pt x="3762" y="419"/>
                  </a:moveTo>
                  <a:lnTo>
                    <a:pt x="3395" y="6939"/>
                  </a:lnTo>
                  <a:lnTo>
                    <a:pt x="547" y="419"/>
                  </a:lnTo>
                  <a:close/>
                  <a:moveTo>
                    <a:pt x="226" y="1"/>
                  </a:moveTo>
                  <a:cubicBezTo>
                    <a:pt x="129" y="1"/>
                    <a:pt x="65" y="33"/>
                    <a:pt x="33" y="97"/>
                  </a:cubicBezTo>
                  <a:cubicBezTo>
                    <a:pt x="1" y="129"/>
                    <a:pt x="1" y="226"/>
                    <a:pt x="33" y="290"/>
                  </a:cubicBezTo>
                  <a:lnTo>
                    <a:pt x="3376" y="7940"/>
                  </a:lnTo>
                  <a:cubicBezTo>
                    <a:pt x="3402" y="8020"/>
                    <a:pt x="3472" y="8077"/>
                    <a:pt x="3550" y="8077"/>
                  </a:cubicBezTo>
                  <a:cubicBezTo>
                    <a:pt x="3567" y="8077"/>
                    <a:pt x="3584" y="8075"/>
                    <a:pt x="3601" y="8069"/>
                  </a:cubicBezTo>
                  <a:cubicBezTo>
                    <a:pt x="3697" y="8069"/>
                    <a:pt x="3762" y="7972"/>
                    <a:pt x="3762" y="7876"/>
                  </a:cubicBezTo>
                  <a:lnTo>
                    <a:pt x="4212" y="226"/>
                  </a:lnTo>
                  <a:cubicBezTo>
                    <a:pt x="4212" y="161"/>
                    <a:pt x="4179" y="97"/>
                    <a:pt x="4147" y="65"/>
                  </a:cubicBezTo>
                  <a:cubicBezTo>
                    <a:pt x="4115" y="1"/>
                    <a:pt x="4051" y="1"/>
                    <a:pt x="39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3953;p64">
              <a:extLst>
                <a:ext uri="{FF2B5EF4-FFF2-40B4-BE49-F238E27FC236}">
                  <a16:creationId xmlns:a16="http://schemas.microsoft.com/office/drawing/2014/main" id="{47590FE0-CC9C-3B81-71D2-4FCA4639755E}"/>
                </a:ext>
              </a:extLst>
            </p:cNvPr>
            <p:cNvSpPr/>
            <p:nvPr/>
          </p:nvSpPr>
          <p:spPr>
            <a:xfrm>
              <a:off x="4586250" y="3685600"/>
              <a:ext cx="104500" cy="206575"/>
            </a:xfrm>
            <a:custGeom>
              <a:avLst/>
              <a:gdLst/>
              <a:ahLst/>
              <a:cxnLst/>
              <a:rect l="l" t="t" r="r" b="b"/>
              <a:pathLst>
                <a:path w="4180" h="8263" extrusionOk="0">
                  <a:moveTo>
                    <a:pt x="1" y="1"/>
                  </a:moveTo>
                  <a:lnTo>
                    <a:pt x="4180" y="8262"/>
                  </a:lnTo>
                  <a:lnTo>
                    <a:pt x="376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3954;p64">
              <a:extLst>
                <a:ext uri="{FF2B5EF4-FFF2-40B4-BE49-F238E27FC236}">
                  <a16:creationId xmlns:a16="http://schemas.microsoft.com/office/drawing/2014/main" id="{0172E167-724C-75DE-2013-72FF6D80762B}"/>
                </a:ext>
              </a:extLst>
            </p:cNvPr>
            <p:cNvSpPr/>
            <p:nvPr/>
          </p:nvSpPr>
          <p:spPr>
            <a:xfrm>
              <a:off x="4580625" y="3679975"/>
              <a:ext cx="115750" cy="217300"/>
            </a:xfrm>
            <a:custGeom>
              <a:avLst/>
              <a:gdLst/>
              <a:ahLst/>
              <a:cxnLst/>
              <a:rect l="l" t="t" r="r" b="b"/>
              <a:pathLst>
                <a:path w="4630" h="8692" extrusionOk="0">
                  <a:moveTo>
                    <a:pt x="3794" y="419"/>
                  </a:moveTo>
                  <a:lnTo>
                    <a:pt x="4131" y="7473"/>
                  </a:lnTo>
                  <a:lnTo>
                    <a:pt x="547" y="419"/>
                  </a:lnTo>
                  <a:close/>
                  <a:moveTo>
                    <a:pt x="226" y="1"/>
                  </a:moveTo>
                  <a:cubicBezTo>
                    <a:pt x="130" y="1"/>
                    <a:pt x="65" y="33"/>
                    <a:pt x="33" y="97"/>
                  </a:cubicBezTo>
                  <a:cubicBezTo>
                    <a:pt x="1" y="162"/>
                    <a:pt x="1" y="258"/>
                    <a:pt x="33" y="322"/>
                  </a:cubicBezTo>
                  <a:lnTo>
                    <a:pt x="4212" y="8583"/>
                  </a:lnTo>
                  <a:cubicBezTo>
                    <a:pt x="4236" y="8656"/>
                    <a:pt x="4296" y="8692"/>
                    <a:pt x="4366" y="8692"/>
                  </a:cubicBezTo>
                  <a:cubicBezTo>
                    <a:pt x="4389" y="8692"/>
                    <a:pt x="4413" y="8688"/>
                    <a:pt x="4437" y="8680"/>
                  </a:cubicBezTo>
                  <a:cubicBezTo>
                    <a:pt x="4533" y="8648"/>
                    <a:pt x="4630" y="8583"/>
                    <a:pt x="4598" y="8455"/>
                  </a:cubicBezTo>
                  <a:lnTo>
                    <a:pt x="4595" y="8392"/>
                  </a:lnTo>
                  <a:lnTo>
                    <a:pt x="4595" y="8392"/>
                  </a:lnTo>
                  <a:lnTo>
                    <a:pt x="4598" y="8391"/>
                  </a:lnTo>
                  <a:lnTo>
                    <a:pt x="4594" y="8384"/>
                  </a:lnTo>
                  <a:lnTo>
                    <a:pt x="4594" y="8384"/>
                  </a:lnTo>
                  <a:lnTo>
                    <a:pt x="4212" y="194"/>
                  </a:lnTo>
                  <a:cubicBezTo>
                    <a:pt x="4212" y="97"/>
                    <a:pt x="4115" y="1"/>
                    <a:pt x="39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3955;p64">
              <a:extLst>
                <a:ext uri="{FF2B5EF4-FFF2-40B4-BE49-F238E27FC236}">
                  <a16:creationId xmlns:a16="http://schemas.microsoft.com/office/drawing/2014/main" id="{1CA03772-00E8-39BB-C9CE-2CE40E543D79}"/>
                </a:ext>
              </a:extLst>
            </p:cNvPr>
            <p:cNvSpPr/>
            <p:nvPr/>
          </p:nvSpPr>
          <p:spPr>
            <a:xfrm>
              <a:off x="4361250" y="3647850"/>
              <a:ext cx="329500" cy="244325"/>
            </a:xfrm>
            <a:custGeom>
              <a:avLst/>
              <a:gdLst/>
              <a:ahLst/>
              <a:cxnLst/>
              <a:rect l="l" t="t" r="r" b="b"/>
              <a:pathLst>
                <a:path w="13180" h="9773" extrusionOk="0">
                  <a:moveTo>
                    <a:pt x="1" y="0"/>
                  </a:moveTo>
                  <a:lnTo>
                    <a:pt x="2411" y="9772"/>
                  </a:lnTo>
                  <a:lnTo>
                    <a:pt x="13180" y="9772"/>
                  </a:lnTo>
                  <a:lnTo>
                    <a:pt x="11476" y="1125"/>
                  </a:lnTo>
                  <a:lnTo>
                    <a:pt x="6108" y="1125"/>
                  </a:lnTo>
                  <a:lnTo>
                    <a:pt x="51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3956;p64">
              <a:extLst>
                <a:ext uri="{FF2B5EF4-FFF2-40B4-BE49-F238E27FC236}">
                  <a16:creationId xmlns:a16="http://schemas.microsoft.com/office/drawing/2014/main" id="{3469DFCC-8856-6A33-8BE3-AC43D2BD99DD}"/>
                </a:ext>
              </a:extLst>
            </p:cNvPr>
            <p:cNvSpPr/>
            <p:nvPr/>
          </p:nvSpPr>
          <p:spPr>
            <a:xfrm>
              <a:off x="4355625" y="3643025"/>
              <a:ext cx="340750" cy="253950"/>
            </a:xfrm>
            <a:custGeom>
              <a:avLst/>
              <a:gdLst/>
              <a:ahLst/>
              <a:cxnLst/>
              <a:rect l="l" t="t" r="r" b="b"/>
              <a:pathLst>
                <a:path w="13630" h="10158" extrusionOk="0">
                  <a:moveTo>
                    <a:pt x="5272" y="418"/>
                  </a:moveTo>
                  <a:lnTo>
                    <a:pt x="6172" y="1447"/>
                  </a:lnTo>
                  <a:cubicBezTo>
                    <a:pt x="6204" y="1511"/>
                    <a:pt x="6269" y="1511"/>
                    <a:pt x="6333" y="1511"/>
                  </a:cubicBezTo>
                  <a:lnTo>
                    <a:pt x="11508" y="1511"/>
                  </a:lnTo>
                  <a:lnTo>
                    <a:pt x="13148" y="9740"/>
                  </a:lnTo>
                  <a:lnTo>
                    <a:pt x="2797" y="9740"/>
                  </a:lnTo>
                  <a:lnTo>
                    <a:pt x="515" y="418"/>
                  </a:lnTo>
                  <a:close/>
                  <a:moveTo>
                    <a:pt x="226" y="0"/>
                  </a:moveTo>
                  <a:cubicBezTo>
                    <a:pt x="161" y="0"/>
                    <a:pt x="97" y="32"/>
                    <a:pt x="65" y="65"/>
                  </a:cubicBezTo>
                  <a:cubicBezTo>
                    <a:pt x="33" y="129"/>
                    <a:pt x="1" y="193"/>
                    <a:pt x="33" y="257"/>
                  </a:cubicBezTo>
                  <a:lnTo>
                    <a:pt x="2444" y="9997"/>
                  </a:lnTo>
                  <a:cubicBezTo>
                    <a:pt x="2444" y="10094"/>
                    <a:pt x="2540" y="10158"/>
                    <a:pt x="2636" y="10158"/>
                  </a:cubicBezTo>
                  <a:lnTo>
                    <a:pt x="13405" y="10158"/>
                  </a:lnTo>
                  <a:cubicBezTo>
                    <a:pt x="13469" y="10158"/>
                    <a:pt x="13533" y="10126"/>
                    <a:pt x="13565" y="10094"/>
                  </a:cubicBezTo>
                  <a:cubicBezTo>
                    <a:pt x="13598" y="10029"/>
                    <a:pt x="13630" y="9965"/>
                    <a:pt x="13598" y="9901"/>
                  </a:cubicBezTo>
                  <a:lnTo>
                    <a:pt x="11894" y="1286"/>
                  </a:lnTo>
                  <a:cubicBezTo>
                    <a:pt x="11894" y="1157"/>
                    <a:pt x="11798" y="1093"/>
                    <a:pt x="11701" y="1093"/>
                  </a:cubicBezTo>
                  <a:lnTo>
                    <a:pt x="6437" y="1093"/>
                  </a:lnTo>
                  <a:lnTo>
                    <a:pt x="5529" y="65"/>
                  </a:lnTo>
                  <a:cubicBezTo>
                    <a:pt x="5465" y="32"/>
                    <a:pt x="5433" y="0"/>
                    <a:pt x="53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3957;p64">
              <a:extLst>
                <a:ext uri="{FF2B5EF4-FFF2-40B4-BE49-F238E27FC236}">
                  <a16:creationId xmlns:a16="http://schemas.microsoft.com/office/drawing/2014/main" id="{128774E8-06B6-0B44-695E-668F6CB26BFB}"/>
                </a:ext>
              </a:extLst>
            </p:cNvPr>
            <p:cNvSpPr/>
            <p:nvPr/>
          </p:nvSpPr>
          <p:spPr>
            <a:xfrm>
              <a:off x="3617100" y="2493050"/>
              <a:ext cx="253975" cy="908100"/>
            </a:xfrm>
            <a:custGeom>
              <a:avLst/>
              <a:gdLst/>
              <a:ahLst/>
              <a:cxnLst/>
              <a:rect l="l" t="t" r="r" b="b"/>
              <a:pathLst>
                <a:path w="10159" h="36324" extrusionOk="0">
                  <a:moveTo>
                    <a:pt x="9741" y="0"/>
                  </a:moveTo>
                  <a:lnTo>
                    <a:pt x="9741" y="10544"/>
                  </a:lnTo>
                  <a:lnTo>
                    <a:pt x="1" y="10544"/>
                  </a:lnTo>
                  <a:lnTo>
                    <a:pt x="1" y="36324"/>
                  </a:lnTo>
                  <a:lnTo>
                    <a:pt x="419" y="36324"/>
                  </a:lnTo>
                  <a:lnTo>
                    <a:pt x="419" y="10962"/>
                  </a:lnTo>
                  <a:lnTo>
                    <a:pt x="10158" y="10962"/>
                  </a:lnTo>
                  <a:lnTo>
                    <a:pt x="101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3958;p64">
              <a:extLst>
                <a:ext uri="{FF2B5EF4-FFF2-40B4-BE49-F238E27FC236}">
                  <a16:creationId xmlns:a16="http://schemas.microsoft.com/office/drawing/2014/main" id="{5BF8DD73-FD1C-3C7C-D12A-A962A22545CC}"/>
                </a:ext>
              </a:extLst>
            </p:cNvPr>
            <p:cNvSpPr/>
            <p:nvPr/>
          </p:nvSpPr>
          <p:spPr>
            <a:xfrm>
              <a:off x="3711925" y="2493050"/>
              <a:ext cx="11275" cy="266025"/>
            </a:xfrm>
            <a:custGeom>
              <a:avLst/>
              <a:gdLst/>
              <a:ahLst/>
              <a:cxnLst/>
              <a:rect l="l" t="t" r="r" b="b"/>
              <a:pathLst>
                <a:path w="451" h="10641" extrusionOk="0">
                  <a:moveTo>
                    <a:pt x="1" y="0"/>
                  </a:moveTo>
                  <a:lnTo>
                    <a:pt x="1" y="10640"/>
                  </a:lnTo>
                  <a:lnTo>
                    <a:pt x="451" y="10640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3959;p64">
              <a:extLst>
                <a:ext uri="{FF2B5EF4-FFF2-40B4-BE49-F238E27FC236}">
                  <a16:creationId xmlns:a16="http://schemas.microsoft.com/office/drawing/2014/main" id="{A18ED217-7DF4-D451-D1AF-2EA04EBB4231}"/>
                </a:ext>
              </a:extLst>
            </p:cNvPr>
            <p:cNvSpPr/>
            <p:nvPr/>
          </p:nvSpPr>
          <p:spPr>
            <a:xfrm>
              <a:off x="3850150" y="2476975"/>
              <a:ext cx="31375" cy="31375"/>
            </a:xfrm>
            <a:custGeom>
              <a:avLst/>
              <a:gdLst/>
              <a:ahLst/>
              <a:cxnLst/>
              <a:rect l="l" t="t" r="r" b="b"/>
              <a:pathLst>
                <a:path w="1255" h="1255" extrusionOk="0">
                  <a:moveTo>
                    <a:pt x="644" y="1"/>
                  </a:moveTo>
                  <a:cubicBezTo>
                    <a:pt x="290" y="1"/>
                    <a:pt x="1" y="290"/>
                    <a:pt x="1" y="643"/>
                  </a:cubicBezTo>
                  <a:cubicBezTo>
                    <a:pt x="1" y="997"/>
                    <a:pt x="290" y="1254"/>
                    <a:pt x="644" y="1254"/>
                  </a:cubicBezTo>
                  <a:cubicBezTo>
                    <a:pt x="965" y="1254"/>
                    <a:pt x="1254" y="997"/>
                    <a:pt x="1254" y="643"/>
                  </a:cubicBezTo>
                  <a:cubicBezTo>
                    <a:pt x="1254" y="290"/>
                    <a:pt x="965" y="1"/>
                    <a:pt x="6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3960;p64">
              <a:extLst>
                <a:ext uri="{FF2B5EF4-FFF2-40B4-BE49-F238E27FC236}">
                  <a16:creationId xmlns:a16="http://schemas.microsoft.com/office/drawing/2014/main" id="{477C8A7E-48DD-8167-79F8-0E10AC8DDFA3}"/>
                </a:ext>
              </a:extLst>
            </p:cNvPr>
            <p:cNvSpPr/>
            <p:nvPr/>
          </p:nvSpPr>
          <p:spPr>
            <a:xfrm>
              <a:off x="3844525" y="2472150"/>
              <a:ext cx="42625" cy="41825"/>
            </a:xfrm>
            <a:custGeom>
              <a:avLst/>
              <a:gdLst/>
              <a:ahLst/>
              <a:cxnLst/>
              <a:rect l="l" t="t" r="r" b="b"/>
              <a:pathLst>
                <a:path w="1705" h="1673" extrusionOk="0">
                  <a:moveTo>
                    <a:pt x="869" y="419"/>
                  </a:moveTo>
                  <a:cubicBezTo>
                    <a:pt x="1094" y="419"/>
                    <a:pt x="1254" y="611"/>
                    <a:pt x="1254" y="836"/>
                  </a:cubicBezTo>
                  <a:cubicBezTo>
                    <a:pt x="1254" y="1061"/>
                    <a:pt x="1094" y="1254"/>
                    <a:pt x="869" y="1254"/>
                  </a:cubicBezTo>
                  <a:cubicBezTo>
                    <a:pt x="611" y="1254"/>
                    <a:pt x="451" y="1061"/>
                    <a:pt x="451" y="836"/>
                  </a:cubicBezTo>
                  <a:cubicBezTo>
                    <a:pt x="451" y="611"/>
                    <a:pt x="611" y="419"/>
                    <a:pt x="869" y="419"/>
                  </a:cubicBezTo>
                  <a:close/>
                  <a:moveTo>
                    <a:pt x="869" y="1"/>
                  </a:moveTo>
                  <a:cubicBezTo>
                    <a:pt x="386" y="1"/>
                    <a:pt x="1" y="354"/>
                    <a:pt x="1" y="836"/>
                  </a:cubicBezTo>
                  <a:cubicBezTo>
                    <a:pt x="1" y="1286"/>
                    <a:pt x="386" y="1672"/>
                    <a:pt x="869" y="1672"/>
                  </a:cubicBezTo>
                  <a:cubicBezTo>
                    <a:pt x="1319" y="1672"/>
                    <a:pt x="1704" y="1286"/>
                    <a:pt x="1704" y="836"/>
                  </a:cubicBezTo>
                  <a:cubicBezTo>
                    <a:pt x="1704" y="354"/>
                    <a:pt x="1319" y="1"/>
                    <a:pt x="8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3961;p64">
              <a:extLst>
                <a:ext uri="{FF2B5EF4-FFF2-40B4-BE49-F238E27FC236}">
                  <a16:creationId xmlns:a16="http://schemas.microsoft.com/office/drawing/2014/main" id="{23863638-5E7A-8A35-492E-5A3FBD14D614}"/>
                </a:ext>
              </a:extLst>
            </p:cNvPr>
            <p:cNvSpPr/>
            <p:nvPr/>
          </p:nvSpPr>
          <p:spPr>
            <a:xfrm>
              <a:off x="3702300" y="2476975"/>
              <a:ext cx="31350" cy="31375"/>
            </a:xfrm>
            <a:custGeom>
              <a:avLst/>
              <a:gdLst/>
              <a:ahLst/>
              <a:cxnLst/>
              <a:rect l="l" t="t" r="r" b="b"/>
              <a:pathLst>
                <a:path w="1254" h="1255" extrusionOk="0">
                  <a:moveTo>
                    <a:pt x="643" y="1"/>
                  </a:moveTo>
                  <a:cubicBezTo>
                    <a:pt x="289" y="1"/>
                    <a:pt x="0" y="290"/>
                    <a:pt x="0" y="643"/>
                  </a:cubicBezTo>
                  <a:cubicBezTo>
                    <a:pt x="0" y="997"/>
                    <a:pt x="289" y="1254"/>
                    <a:pt x="643" y="1254"/>
                  </a:cubicBezTo>
                  <a:cubicBezTo>
                    <a:pt x="997" y="1254"/>
                    <a:pt x="1254" y="997"/>
                    <a:pt x="1254" y="643"/>
                  </a:cubicBezTo>
                  <a:cubicBezTo>
                    <a:pt x="1254" y="290"/>
                    <a:pt x="997" y="1"/>
                    <a:pt x="6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3962;p64">
              <a:extLst>
                <a:ext uri="{FF2B5EF4-FFF2-40B4-BE49-F238E27FC236}">
                  <a16:creationId xmlns:a16="http://schemas.microsoft.com/office/drawing/2014/main" id="{3C5DCFDE-2527-D1F1-A1EA-D99A299090ED}"/>
                </a:ext>
              </a:extLst>
            </p:cNvPr>
            <p:cNvSpPr/>
            <p:nvPr/>
          </p:nvSpPr>
          <p:spPr>
            <a:xfrm>
              <a:off x="3697475" y="2472150"/>
              <a:ext cx="41800" cy="41825"/>
            </a:xfrm>
            <a:custGeom>
              <a:avLst/>
              <a:gdLst/>
              <a:ahLst/>
              <a:cxnLst/>
              <a:rect l="l" t="t" r="r" b="b"/>
              <a:pathLst>
                <a:path w="1672" h="1673" extrusionOk="0">
                  <a:moveTo>
                    <a:pt x="836" y="419"/>
                  </a:moveTo>
                  <a:cubicBezTo>
                    <a:pt x="1061" y="419"/>
                    <a:pt x="1254" y="611"/>
                    <a:pt x="1254" y="836"/>
                  </a:cubicBezTo>
                  <a:cubicBezTo>
                    <a:pt x="1254" y="1061"/>
                    <a:pt x="1061" y="1254"/>
                    <a:pt x="836" y="1254"/>
                  </a:cubicBezTo>
                  <a:cubicBezTo>
                    <a:pt x="611" y="1254"/>
                    <a:pt x="418" y="1061"/>
                    <a:pt x="418" y="836"/>
                  </a:cubicBezTo>
                  <a:cubicBezTo>
                    <a:pt x="418" y="611"/>
                    <a:pt x="611" y="419"/>
                    <a:pt x="836" y="419"/>
                  </a:cubicBezTo>
                  <a:close/>
                  <a:moveTo>
                    <a:pt x="836" y="1"/>
                  </a:moveTo>
                  <a:cubicBezTo>
                    <a:pt x="354" y="1"/>
                    <a:pt x="0" y="354"/>
                    <a:pt x="0" y="836"/>
                  </a:cubicBezTo>
                  <a:cubicBezTo>
                    <a:pt x="0" y="1286"/>
                    <a:pt x="354" y="1672"/>
                    <a:pt x="836" y="1672"/>
                  </a:cubicBezTo>
                  <a:cubicBezTo>
                    <a:pt x="1286" y="1672"/>
                    <a:pt x="1672" y="1286"/>
                    <a:pt x="1672" y="836"/>
                  </a:cubicBezTo>
                  <a:cubicBezTo>
                    <a:pt x="1672" y="354"/>
                    <a:pt x="1286" y="1"/>
                    <a:pt x="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3963;p64">
              <a:extLst>
                <a:ext uri="{FF2B5EF4-FFF2-40B4-BE49-F238E27FC236}">
                  <a16:creationId xmlns:a16="http://schemas.microsoft.com/office/drawing/2014/main" id="{7CCE4DE7-C95B-B282-FAD9-6E610CE90428}"/>
                </a:ext>
              </a:extLst>
            </p:cNvPr>
            <p:cNvSpPr/>
            <p:nvPr/>
          </p:nvSpPr>
          <p:spPr>
            <a:xfrm>
              <a:off x="3163075" y="2504300"/>
              <a:ext cx="87625" cy="532825"/>
            </a:xfrm>
            <a:custGeom>
              <a:avLst/>
              <a:gdLst/>
              <a:ahLst/>
              <a:cxnLst/>
              <a:rect l="l" t="t" r="r" b="b"/>
              <a:pathLst>
                <a:path w="3505" h="21313" extrusionOk="0">
                  <a:moveTo>
                    <a:pt x="0" y="0"/>
                  </a:moveTo>
                  <a:lnTo>
                    <a:pt x="0" y="7779"/>
                  </a:lnTo>
                  <a:lnTo>
                    <a:pt x="3086" y="10865"/>
                  </a:lnTo>
                  <a:lnTo>
                    <a:pt x="3086" y="21312"/>
                  </a:lnTo>
                  <a:lnTo>
                    <a:pt x="3504" y="21312"/>
                  </a:lnTo>
                  <a:lnTo>
                    <a:pt x="3504" y="10672"/>
                  </a:lnTo>
                  <a:lnTo>
                    <a:pt x="450" y="7619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3964;p64">
              <a:extLst>
                <a:ext uri="{FF2B5EF4-FFF2-40B4-BE49-F238E27FC236}">
                  <a16:creationId xmlns:a16="http://schemas.microsoft.com/office/drawing/2014/main" id="{448CFD51-24B3-2214-0647-F53CFFAA854D}"/>
                </a:ext>
              </a:extLst>
            </p:cNvPr>
            <p:cNvSpPr/>
            <p:nvPr/>
          </p:nvSpPr>
          <p:spPr>
            <a:xfrm>
              <a:off x="3153425" y="2481000"/>
              <a:ext cx="31375" cy="31350"/>
            </a:xfrm>
            <a:custGeom>
              <a:avLst/>
              <a:gdLst/>
              <a:ahLst/>
              <a:cxnLst/>
              <a:rect l="l" t="t" r="r" b="b"/>
              <a:pathLst>
                <a:path w="1255" h="1254" extrusionOk="0">
                  <a:moveTo>
                    <a:pt x="611" y="0"/>
                  </a:moveTo>
                  <a:cubicBezTo>
                    <a:pt x="258" y="0"/>
                    <a:pt x="1" y="290"/>
                    <a:pt x="1" y="611"/>
                  </a:cubicBezTo>
                  <a:cubicBezTo>
                    <a:pt x="1" y="965"/>
                    <a:pt x="258" y="1254"/>
                    <a:pt x="611" y="1254"/>
                  </a:cubicBezTo>
                  <a:cubicBezTo>
                    <a:pt x="965" y="1254"/>
                    <a:pt x="1254" y="965"/>
                    <a:pt x="1254" y="611"/>
                  </a:cubicBezTo>
                  <a:cubicBezTo>
                    <a:pt x="1254" y="290"/>
                    <a:pt x="965" y="0"/>
                    <a:pt x="6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3965;p64">
              <a:extLst>
                <a:ext uri="{FF2B5EF4-FFF2-40B4-BE49-F238E27FC236}">
                  <a16:creationId xmlns:a16="http://schemas.microsoft.com/office/drawing/2014/main" id="{C33C79B2-E4F4-118C-E36C-E207A9EE5541}"/>
                </a:ext>
              </a:extLst>
            </p:cNvPr>
            <p:cNvSpPr/>
            <p:nvPr/>
          </p:nvSpPr>
          <p:spPr>
            <a:xfrm>
              <a:off x="3147800" y="2475375"/>
              <a:ext cx="41825" cy="41800"/>
            </a:xfrm>
            <a:custGeom>
              <a:avLst/>
              <a:gdLst/>
              <a:ahLst/>
              <a:cxnLst/>
              <a:rect l="l" t="t" r="r" b="b"/>
              <a:pathLst>
                <a:path w="1673" h="1672" extrusionOk="0">
                  <a:moveTo>
                    <a:pt x="836" y="418"/>
                  </a:moveTo>
                  <a:cubicBezTo>
                    <a:pt x="1061" y="418"/>
                    <a:pt x="1254" y="611"/>
                    <a:pt x="1254" y="836"/>
                  </a:cubicBezTo>
                  <a:cubicBezTo>
                    <a:pt x="1254" y="1061"/>
                    <a:pt x="1061" y="1254"/>
                    <a:pt x="836" y="1254"/>
                  </a:cubicBezTo>
                  <a:cubicBezTo>
                    <a:pt x="611" y="1254"/>
                    <a:pt x="418" y="1061"/>
                    <a:pt x="418" y="836"/>
                  </a:cubicBezTo>
                  <a:cubicBezTo>
                    <a:pt x="418" y="611"/>
                    <a:pt x="611" y="418"/>
                    <a:pt x="836" y="418"/>
                  </a:cubicBezTo>
                  <a:close/>
                  <a:moveTo>
                    <a:pt x="836" y="0"/>
                  </a:moveTo>
                  <a:cubicBezTo>
                    <a:pt x="386" y="0"/>
                    <a:pt x="1" y="386"/>
                    <a:pt x="1" y="836"/>
                  </a:cubicBezTo>
                  <a:cubicBezTo>
                    <a:pt x="1" y="1318"/>
                    <a:pt x="386" y="1672"/>
                    <a:pt x="836" y="1672"/>
                  </a:cubicBezTo>
                  <a:cubicBezTo>
                    <a:pt x="1286" y="1672"/>
                    <a:pt x="1672" y="1318"/>
                    <a:pt x="1672" y="836"/>
                  </a:cubicBezTo>
                  <a:cubicBezTo>
                    <a:pt x="1672" y="386"/>
                    <a:pt x="1286" y="0"/>
                    <a:pt x="8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3966;p64">
              <a:extLst>
                <a:ext uri="{FF2B5EF4-FFF2-40B4-BE49-F238E27FC236}">
                  <a16:creationId xmlns:a16="http://schemas.microsoft.com/office/drawing/2014/main" id="{40A53CCB-75C8-0D98-6454-538D80B7319F}"/>
                </a:ext>
              </a:extLst>
            </p:cNvPr>
            <p:cNvSpPr/>
            <p:nvPr/>
          </p:nvSpPr>
          <p:spPr>
            <a:xfrm>
              <a:off x="2753225" y="2987275"/>
              <a:ext cx="488625" cy="170375"/>
            </a:xfrm>
            <a:custGeom>
              <a:avLst/>
              <a:gdLst/>
              <a:ahLst/>
              <a:cxnLst/>
              <a:rect l="l" t="t" r="r" b="b"/>
              <a:pathLst>
                <a:path w="19545" h="6815" extrusionOk="0">
                  <a:moveTo>
                    <a:pt x="1" y="0"/>
                  </a:moveTo>
                  <a:lnTo>
                    <a:pt x="1" y="418"/>
                  </a:lnTo>
                  <a:lnTo>
                    <a:pt x="11219" y="418"/>
                  </a:lnTo>
                  <a:lnTo>
                    <a:pt x="11219" y="6815"/>
                  </a:lnTo>
                  <a:lnTo>
                    <a:pt x="19544" y="6815"/>
                  </a:lnTo>
                  <a:lnTo>
                    <a:pt x="19544" y="6365"/>
                  </a:lnTo>
                  <a:lnTo>
                    <a:pt x="11637" y="6365"/>
                  </a:lnTo>
                  <a:lnTo>
                    <a:pt x="116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3967;p64">
              <a:extLst>
                <a:ext uri="{FF2B5EF4-FFF2-40B4-BE49-F238E27FC236}">
                  <a16:creationId xmlns:a16="http://schemas.microsoft.com/office/drawing/2014/main" id="{1300EF5A-7F32-8DE1-34EA-9616CFDFDCF9}"/>
                </a:ext>
              </a:extLst>
            </p:cNvPr>
            <p:cNvSpPr/>
            <p:nvPr/>
          </p:nvSpPr>
          <p:spPr>
            <a:xfrm>
              <a:off x="2737150" y="2976825"/>
              <a:ext cx="31375" cy="31375"/>
            </a:xfrm>
            <a:custGeom>
              <a:avLst/>
              <a:gdLst/>
              <a:ahLst/>
              <a:cxnLst/>
              <a:rect l="l" t="t" r="r" b="b"/>
              <a:pathLst>
                <a:path w="1255" h="1255" extrusionOk="0">
                  <a:moveTo>
                    <a:pt x="644" y="0"/>
                  </a:moveTo>
                  <a:cubicBezTo>
                    <a:pt x="290" y="0"/>
                    <a:pt x="1" y="290"/>
                    <a:pt x="1" y="643"/>
                  </a:cubicBezTo>
                  <a:cubicBezTo>
                    <a:pt x="1" y="997"/>
                    <a:pt x="290" y="1254"/>
                    <a:pt x="644" y="1254"/>
                  </a:cubicBezTo>
                  <a:cubicBezTo>
                    <a:pt x="965" y="1254"/>
                    <a:pt x="1254" y="997"/>
                    <a:pt x="1254" y="643"/>
                  </a:cubicBezTo>
                  <a:cubicBezTo>
                    <a:pt x="1254" y="290"/>
                    <a:pt x="965" y="0"/>
                    <a:pt x="6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3968;p64">
              <a:extLst>
                <a:ext uri="{FF2B5EF4-FFF2-40B4-BE49-F238E27FC236}">
                  <a16:creationId xmlns:a16="http://schemas.microsoft.com/office/drawing/2014/main" id="{61346645-9A45-CEAD-0039-D912299A0E03}"/>
                </a:ext>
              </a:extLst>
            </p:cNvPr>
            <p:cNvSpPr/>
            <p:nvPr/>
          </p:nvSpPr>
          <p:spPr>
            <a:xfrm>
              <a:off x="2732325" y="2972000"/>
              <a:ext cx="41825" cy="41825"/>
            </a:xfrm>
            <a:custGeom>
              <a:avLst/>
              <a:gdLst/>
              <a:ahLst/>
              <a:cxnLst/>
              <a:rect l="l" t="t" r="r" b="b"/>
              <a:pathLst>
                <a:path w="1673" h="1673" extrusionOk="0">
                  <a:moveTo>
                    <a:pt x="837" y="418"/>
                  </a:moveTo>
                  <a:cubicBezTo>
                    <a:pt x="1062" y="418"/>
                    <a:pt x="1255" y="611"/>
                    <a:pt x="1255" y="836"/>
                  </a:cubicBezTo>
                  <a:cubicBezTo>
                    <a:pt x="1255" y="1061"/>
                    <a:pt x="1062" y="1254"/>
                    <a:pt x="837" y="1254"/>
                  </a:cubicBezTo>
                  <a:cubicBezTo>
                    <a:pt x="612" y="1254"/>
                    <a:pt x="419" y="1061"/>
                    <a:pt x="419" y="836"/>
                  </a:cubicBezTo>
                  <a:cubicBezTo>
                    <a:pt x="419" y="611"/>
                    <a:pt x="612" y="418"/>
                    <a:pt x="837" y="418"/>
                  </a:cubicBezTo>
                  <a:close/>
                  <a:moveTo>
                    <a:pt x="837" y="1"/>
                  </a:moveTo>
                  <a:cubicBezTo>
                    <a:pt x="354" y="1"/>
                    <a:pt x="1" y="354"/>
                    <a:pt x="1" y="836"/>
                  </a:cubicBezTo>
                  <a:cubicBezTo>
                    <a:pt x="1" y="1286"/>
                    <a:pt x="354" y="1672"/>
                    <a:pt x="837" y="1672"/>
                  </a:cubicBezTo>
                  <a:cubicBezTo>
                    <a:pt x="1287" y="1672"/>
                    <a:pt x="1672" y="1286"/>
                    <a:pt x="1672" y="836"/>
                  </a:cubicBezTo>
                  <a:cubicBezTo>
                    <a:pt x="1672" y="354"/>
                    <a:pt x="1287" y="1"/>
                    <a:pt x="8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3969;p64">
              <a:extLst>
                <a:ext uri="{FF2B5EF4-FFF2-40B4-BE49-F238E27FC236}">
                  <a16:creationId xmlns:a16="http://schemas.microsoft.com/office/drawing/2014/main" id="{FF6E34C3-8A0D-1B11-3080-84E6F91B7311}"/>
                </a:ext>
              </a:extLst>
            </p:cNvPr>
            <p:cNvSpPr/>
            <p:nvPr/>
          </p:nvSpPr>
          <p:spPr>
            <a:xfrm>
              <a:off x="2463125" y="3198625"/>
              <a:ext cx="1296250" cy="180825"/>
            </a:xfrm>
            <a:custGeom>
              <a:avLst/>
              <a:gdLst/>
              <a:ahLst/>
              <a:cxnLst/>
              <a:rect l="l" t="t" r="r" b="b"/>
              <a:pathLst>
                <a:path w="51850" h="7233" extrusionOk="0">
                  <a:moveTo>
                    <a:pt x="1" y="0"/>
                  </a:moveTo>
                  <a:lnTo>
                    <a:pt x="1" y="418"/>
                  </a:lnTo>
                  <a:lnTo>
                    <a:pt x="9033" y="418"/>
                  </a:lnTo>
                  <a:lnTo>
                    <a:pt x="9033" y="7233"/>
                  </a:lnTo>
                  <a:lnTo>
                    <a:pt x="51849" y="7233"/>
                  </a:lnTo>
                  <a:lnTo>
                    <a:pt x="51849" y="6815"/>
                  </a:lnTo>
                  <a:lnTo>
                    <a:pt x="9451" y="6815"/>
                  </a:lnTo>
                  <a:lnTo>
                    <a:pt x="94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3970;p64">
              <a:extLst>
                <a:ext uri="{FF2B5EF4-FFF2-40B4-BE49-F238E27FC236}">
                  <a16:creationId xmlns:a16="http://schemas.microsoft.com/office/drawing/2014/main" id="{14C48DEA-63CB-BE20-ACC0-E57C5A6A4825}"/>
                </a:ext>
              </a:extLst>
            </p:cNvPr>
            <p:cNvSpPr/>
            <p:nvPr/>
          </p:nvSpPr>
          <p:spPr>
            <a:xfrm>
              <a:off x="2447850" y="3188175"/>
              <a:ext cx="31375" cy="31375"/>
            </a:xfrm>
            <a:custGeom>
              <a:avLst/>
              <a:gdLst/>
              <a:ahLst/>
              <a:cxnLst/>
              <a:rect l="l" t="t" r="r" b="b"/>
              <a:pathLst>
                <a:path w="1255" h="1255" extrusionOk="0">
                  <a:moveTo>
                    <a:pt x="644" y="0"/>
                  </a:moveTo>
                  <a:cubicBezTo>
                    <a:pt x="290" y="0"/>
                    <a:pt x="1" y="258"/>
                    <a:pt x="1" y="611"/>
                  </a:cubicBezTo>
                  <a:cubicBezTo>
                    <a:pt x="1" y="965"/>
                    <a:pt x="290" y="1254"/>
                    <a:pt x="644" y="1254"/>
                  </a:cubicBezTo>
                  <a:cubicBezTo>
                    <a:pt x="997" y="1254"/>
                    <a:pt x="1254" y="965"/>
                    <a:pt x="1254" y="611"/>
                  </a:cubicBezTo>
                  <a:cubicBezTo>
                    <a:pt x="1254" y="258"/>
                    <a:pt x="997" y="0"/>
                    <a:pt x="6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3971;p64">
              <a:extLst>
                <a:ext uri="{FF2B5EF4-FFF2-40B4-BE49-F238E27FC236}">
                  <a16:creationId xmlns:a16="http://schemas.microsoft.com/office/drawing/2014/main" id="{89BA6492-8292-7672-78C8-845AA6B2B36F}"/>
                </a:ext>
              </a:extLst>
            </p:cNvPr>
            <p:cNvSpPr/>
            <p:nvPr/>
          </p:nvSpPr>
          <p:spPr>
            <a:xfrm>
              <a:off x="2443025" y="3182550"/>
              <a:ext cx="41825" cy="41800"/>
            </a:xfrm>
            <a:custGeom>
              <a:avLst/>
              <a:gdLst/>
              <a:ahLst/>
              <a:cxnLst/>
              <a:rect l="l" t="t" r="r" b="b"/>
              <a:pathLst>
                <a:path w="1673" h="1672" extrusionOk="0">
                  <a:moveTo>
                    <a:pt x="837" y="418"/>
                  </a:moveTo>
                  <a:cubicBezTo>
                    <a:pt x="1062" y="418"/>
                    <a:pt x="1255" y="611"/>
                    <a:pt x="1255" y="836"/>
                  </a:cubicBezTo>
                  <a:cubicBezTo>
                    <a:pt x="1255" y="1061"/>
                    <a:pt x="1062" y="1254"/>
                    <a:pt x="837" y="1254"/>
                  </a:cubicBezTo>
                  <a:cubicBezTo>
                    <a:pt x="612" y="1254"/>
                    <a:pt x="419" y="1061"/>
                    <a:pt x="419" y="836"/>
                  </a:cubicBezTo>
                  <a:cubicBezTo>
                    <a:pt x="419" y="611"/>
                    <a:pt x="612" y="418"/>
                    <a:pt x="837" y="418"/>
                  </a:cubicBezTo>
                  <a:close/>
                  <a:moveTo>
                    <a:pt x="837" y="0"/>
                  </a:moveTo>
                  <a:cubicBezTo>
                    <a:pt x="355" y="0"/>
                    <a:pt x="1" y="386"/>
                    <a:pt x="1" y="836"/>
                  </a:cubicBezTo>
                  <a:cubicBezTo>
                    <a:pt x="1" y="1318"/>
                    <a:pt x="355" y="1672"/>
                    <a:pt x="837" y="1672"/>
                  </a:cubicBezTo>
                  <a:cubicBezTo>
                    <a:pt x="1287" y="1672"/>
                    <a:pt x="1672" y="1318"/>
                    <a:pt x="1672" y="836"/>
                  </a:cubicBezTo>
                  <a:cubicBezTo>
                    <a:pt x="1672" y="386"/>
                    <a:pt x="1287" y="0"/>
                    <a:pt x="8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3972;p64">
              <a:extLst>
                <a:ext uri="{FF2B5EF4-FFF2-40B4-BE49-F238E27FC236}">
                  <a16:creationId xmlns:a16="http://schemas.microsoft.com/office/drawing/2014/main" id="{068E6EAA-FE88-480D-CF32-B8F6AF59B7CA}"/>
                </a:ext>
              </a:extLst>
            </p:cNvPr>
            <p:cNvSpPr/>
            <p:nvPr/>
          </p:nvSpPr>
          <p:spPr>
            <a:xfrm>
              <a:off x="2906725" y="3472650"/>
              <a:ext cx="368075" cy="307000"/>
            </a:xfrm>
            <a:custGeom>
              <a:avLst/>
              <a:gdLst/>
              <a:ahLst/>
              <a:cxnLst/>
              <a:rect l="l" t="t" r="r" b="b"/>
              <a:pathLst>
                <a:path w="14723" h="12280" extrusionOk="0">
                  <a:moveTo>
                    <a:pt x="14272" y="1"/>
                  </a:moveTo>
                  <a:lnTo>
                    <a:pt x="14272" y="5497"/>
                  </a:lnTo>
                  <a:lnTo>
                    <a:pt x="10544" y="5497"/>
                  </a:lnTo>
                  <a:lnTo>
                    <a:pt x="10544" y="11862"/>
                  </a:lnTo>
                  <a:lnTo>
                    <a:pt x="0" y="11862"/>
                  </a:lnTo>
                  <a:lnTo>
                    <a:pt x="0" y="12280"/>
                  </a:lnTo>
                  <a:lnTo>
                    <a:pt x="10961" y="12280"/>
                  </a:lnTo>
                  <a:lnTo>
                    <a:pt x="10961" y="5915"/>
                  </a:lnTo>
                  <a:lnTo>
                    <a:pt x="14722" y="5915"/>
                  </a:lnTo>
                  <a:lnTo>
                    <a:pt x="1472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3973;p64">
              <a:extLst>
                <a:ext uri="{FF2B5EF4-FFF2-40B4-BE49-F238E27FC236}">
                  <a16:creationId xmlns:a16="http://schemas.microsoft.com/office/drawing/2014/main" id="{D2DE512D-9519-30D2-F8EF-89EB056D08F6}"/>
                </a:ext>
              </a:extLst>
            </p:cNvPr>
            <p:cNvSpPr/>
            <p:nvPr/>
          </p:nvSpPr>
          <p:spPr>
            <a:xfrm>
              <a:off x="2892250" y="3755525"/>
              <a:ext cx="31375" cy="31375"/>
            </a:xfrm>
            <a:custGeom>
              <a:avLst/>
              <a:gdLst/>
              <a:ahLst/>
              <a:cxnLst/>
              <a:rect l="l" t="t" r="r" b="b"/>
              <a:pathLst>
                <a:path w="1255" h="1255" extrusionOk="0">
                  <a:moveTo>
                    <a:pt x="644" y="0"/>
                  </a:moveTo>
                  <a:cubicBezTo>
                    <a:pt x="290" y="0"/>
                    <a:pt x="1" y="290"/>
                    <a:pt x="1" y="643"/>
                  </a:cubicBezTo>
                  <a:cubicBezTo>
                    <a:pt x="1" y="997"/>
                    <a:pt x="290" y="1254"/>
                    <a:pt x="644" y="1254"/>
                  </a:cubicBezTo>
                  <a:cubicBezTo>
                    <a:pt x="965" y="1254"/>
                    <a:pt x="1254" y="997"/>
                    <a:pt x="1254" y="643"/>
                  </a:cubicBezTo>
                  <a:cubicBezTo>
                    <a:pt x="1254" y="290"/>
                    <a:pt x="965" y="0"/>
                    <a:pt x="6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3974;p64">
              <a:extLst>
                <a:ext uri="{FF2B5EF4-FFF2-40B4-BE49-F238E27FC236}">
                  <a16:creationId xmlns:a16="http://schemas.microsoft.com/office/drawing/2014/main" id="{CD883C3F-14ED-3D2A-445B-54B6A04735A9}"/>
                </a:ext>
              </a:extLst>
            </p:cNvPr>
            <p:cNvSpPr/>
            <p:nvPr/>
          </p:nvSpPr>
          <p:spPr>
            <a:xfrm>
              <a:off x="2887425" y="3750700"/>
              <a:ext cx="41825" cy="41825"/>
            </a:xfrm>
            <a:custGeom>
              <a:avLst/>
              <a:gdLst/>
              <a:ahLst/>
              <a:cxnLst/>
              <a:rect l="l" t="t" r="r" b="b"/>
              <a:pathLst>
                <a:path w="1673" h="1673" extrusionOk="0">
                  <a:moveTo>
                    <a:pt x="837" y="418"/>
                  </a:moveTo>
                  <a:cubicBezTo>
                    <a:pt x="1062" y="418"/>
                    <a:pt x="1254" y="611"/>
                    <a:pt x="1254" y="836"/>
                  </a:cubicBezTo>
                  <a:cubicBezTo>
                    <a:pt x="1254" y="1061"/>
                    <a:pt x="1062" y="1254"/>
                    <a:pt x="837" y="1254"/>
                  </a:cubicBezTo>
                  <a:cubicBezTo>
                    <a:pt x="579" y="1254"/>
                    <a:pt x="419" y="1061"/>
                    <a:pt x="419" y="836"/>
                  </a:cubicBezTo>
                  <a:cubicBezTo>
                    <a:pt x="419" y="611"/>
                    <a:pt x="579" y="418"/>
                    <a:pt x="837" y="418"/>
                  </a:cubicBezTo>
                  <a:close/>
                  <a:moveTo>
                    <a:pt x="837" y="1"/>
                  </a:moveTo>
                  <a:cubicBezTo>
                    <a:pt x="354" y="1"/>
                    <a:pt x="1" y="354"/>
                    <a:pt x="1" y="836"/>
                  </a:cubicBezTo>
                  <a:cubicBezTo>
                    <a:pt x="1" y="1286"/>
                    <a:pt x="354" y="1672"/>
                    <a:pt x="837" y="1672"/>
                  </a:cubicBezTo>
                  <a:cubicBezTo>
                    <a:pt x="1287" y="1672"/>
                    <a:pt x="1672" y="1286"/>
                    <a:pt x="1672" y="836"/>
                  </a:cubicBezTo>
                  <a:cubicBezTo>
                    <a:pt x="1672" y="354"/>
                    <a:pt x="1287" y="1"/>
                    <a:pt x="8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3975;p64">
              <a:extLst>
                <a:ext uri="{FF2B5EF4-FFF2-40B4-BE49-F238E27FC236}">
                  <a16:creationId xmlns:a16="http://schemas.microsoft.com/office/drawing/2014/main" id="{249F1FBC-D9E3-3A85-D7A3-CE823119FA25}"/>
                </a:ext>
              </a:extLst>
            </p:cNvPr>
            <p:cNvSpPr/>
            <p:nvPr/>
          </p:nvSpPr>
          <p:spPr>
            <a:xfrm>
              <a:off x="3579350" y="3472650"/>
              <a:ext cx="368075" cy="307000"/>
            </a:xfrm>
            <a:custGeom>
              <a:avLst/>
              <a:gdLst/>
              <a:ahLst/>
              <a:cxnLst/>
              <a:rect l="l" t="t" r="r" b="b"/>
              <a:pathLst>
                <a:path w="14723" h="12280" extrusionOk="0">
                  <a:moveTo>
                    <a:pt x="0" y="1"/>
                  </a:moveTo>
                  <a:lnTo>
                    <a:pt x="0" y="5915"/>
                  </a:lnTo>
                  <a:lnTo>
                    <a:pt x="3729" y="5915"/>
                  </a:lnTo>
                  <a:lnTo>
                    <a:pt x="3729" y="12280"/>
                  </a:lnTo>
                  <a:lnTo>
                    <a:pt x="14722" y="12280"/>
                  </a:lnTo>
                  <a:lnTo>
                    <a:pt x="14722" y="11862"/>
                  </a:lnTo>
                  <a:lnTo>
                    <a:pt x="4147" y="11862"/>
                  </a:lnTo>
                  <a:lnTo>
                    <a:pt x="4147" y="5497"/>
                  </a:lnTo>
                  <a:lnTo>
                    <a:pt x="418" y="5497"/>
                  </a:lnTo>
                  <a:lnTo>
                    <a:pt x="4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3976;p64">
              <a:extLst>
                <a:ext uri="{FF2B5EF4-FFF2-40B4-BE49-F238E27FC236}">
                  <a16:creationId xmlns:a16="http://schemas.microsoft.com/office/drawing/2014/main" id="{E1AC6A27-CA7E-CC7E-19BF-53343A18F3EA}"/>
                </a:ext>
              </a:extLst>
            </p:cNvPr>
            <p:cNvSpPr/>
            <p:nvPr/>
          </p:nvSpPr>
          <p:spPr>
            <a:xfrm>
              <a:off x="3930525" y="3755525"/>
              <a:ext cx="31350" cy="31375"/>
            </a:xfrm>
            <a:custGeom>
              <a:avLst/>
              <a:gdLst/>
              <a:ahLst/>
              <a:cxnLst/>
              <a:rect l="l" t="t" r="r" b="b"/>
              <a:pathLst>
                <a:path w="1254" h="1255" extrusionOk="0">
                  <a:moveTo>
                    <a:pt x="611" y="0"/>
                  </a:moveTo>
                  <a:cubicBezTo>
                    <a:pt x="257" y="0"/>
                    <a:pt x="0" y="290"/>
                    <a:pt x="0" y="643"/>
                  </a:cubicBezTo>
                  <a:cubicBezTo>
                    <a:pt x="0" y="997"/>
                    <a:pt x="257" y="1254"/>
                    <a:pt x="611" y="1254"/>
                  </a:cubicBezTo>
                  <a:cubicBezTo>
                    <a:pt x="964" y="1254"/>
                    <a:pt x="1254" y="997"/>
                    <a:pt x="1254" y="643"/>
                  </a:cubicBezTo>
                  <a:cubicBezTo>
                    <a:pt x="1254" y="290"/>
                    <a:pt x="964" y="0"/>
                    <a:pt x="6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3977;p64">
              <a:extLst>
                <a:ext uri="{FF2B5EF4-FFF2-40B4-BE49-F238E27FC236}">
                  <a16:creationId xmlns:a16="http://schemas.microsoft.com/office/drawing/2014/main" id="{FE7469F9-999D-657D-8BF2-0CEC7D49C609}"/>
                </a:ext>
              </a:extLst>
            </p:cNvPr>
            <p:cNvSpPr/>
            <p:nvPr/>
          </p:nvSpPr>
          <p:spPr>
            <a:xfrm>
              <a:off x="3924900" y="3750700"/>
              <a:ext cx="41800" cy="41825"/>
            </a:xfrm>
            <a:custGeom>
              <a:avLst/>
              <a:gdLst/>
              <a:ahLst/>
              <a:cxnLst/>
              <a:rect l="l" t="t" r="r" b="b"/>
              <a:pathLst>
                <a:path w="1672" h="1673" extrusionOk="0">
                  <a:moveTo>
                    <a:pt x="836" y="418"/>
                  </a:moveTo>
                  <a:cubicBezTo>
                    <a:pt x="1061" y="418"/>
                    <a:pt x="1254" y="611"/>
                    <a:pt x="1254" y="836"/>
                  </a:cubicBezTo>
                  <a:cubicBezTo>
                    <a:pt x="1254" y="1061"/>
                    <a:pt x="1061" y="1254"/>
                    <a:pt x="836" y="1254"/>
                  </a:cubicBezTo>
                  <a:cubicBezTo>
                    <a:pt x="611" y="1254"/>
                    <a:pt x="418" y="1061"/>
                    <a:pt x="418" y="836"/>
                  </a:cubicBezTo>
                  <a:cubicBezTo>
                    <a:pt x="418" y="611"/>
                    <a:pt x="611" y="418"/>
                    <a:pt x="836" y="418"/>
                  </a:cubicBezTo>
                  <a:close/>
                  <a:moveTo>
                    <a:pt x="836" y="1"/>
                  </a:moveTo>
                  <a:cubicBezTo>
                    <a:pt x="386" y="1"/>
                    <a:pt x="0" y="354"/>
                    <a:pt x="0" y="836"/>
                  </a:cubicBezTo>
                  <a:cubicBezTo>
                    <a:pt x="0" y="1286"/>
                    <a:pt x="386" y="1672"/>
                    <a:pt x="836" y="1672"/>
                  </a:cubicBezTo>
                  <a:cubicBezTo>
                    <a:pt x="1286" y="1672"/>
                    <a:pt x="1672" y="1286"/>
                    <a:pt x="1672" y="836"/>
                  </a:cubicBezTo>
                  <a:cubicBezTo>
                    <a:pt x="1672" y="354"/>
                    <a:pt x="1286" y="1"/>
                    <a:pt x="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3978;p64">
              <a:extLst>
                <a:ext uri="{FF2B5EF4-FFF2-40B4-BE49-F238E27FC236}">
                  <a16:creationId xmlns:a16="http://schemas.microsoft.com/office/drawing/2014/main" id="{2BB302DC-9933-B0AD-54A4-FE374C4D363D}"/>
                </a:ext>
              </a:extLst>
            </p:cNvPr>
            <p:cNvSpPr/>
            <p:nvPr/>
          </p:nvSpPr>
          <p:spPr>
            <a:xfrm>
              <a:off x="3717550" y="3065225"/>
              <a:ext cx="429150" cy="208150"/>
            </a:xfrm>
            <a:custGeom>
              <a:avLst/>
              <a:gdLst/>
              <a:ahLst/>
              <a:cxnLst/>
              <a:rect l="l" t="t" r="r" b="b"/>
              <a:pathLst>
                <a:path w="17166" h="8326" extrusionOk="0">
                  <a:moveTo>
                    <a:pt x="12537" y="0"/>
                  </a:moveTo>
                  <a:lnTo>
                    <a:pt x="12537" y="2829"/>
                  </a:lnTo>
                  <a:lnTo>
                    <a:pt x="7491" y="2829"/>
                  </a:lnTo>
                  <a:lnTo>
                    <a:pt x="7491" y="7908"/>
                  </a:lnTo>
                  <a:lnTo>
                    <a:pt x="1" y="7908"/>
                  </a:lnTo>
                  <a:lnTo>
                    <a:pt x="1" y="8326"/>
                  </a:lnTo>
                  <a:lnTo>
                    <a:pt x="7908" y="8326"/>
                  </a:lnTo>
                  <a:lnTo>
                    <a:pt x="7908" y="3279"/>
                  </a:lnTo>
                  <a:lnTo>
                    <a:pt x="12955" y="3279"/>
                  </a:lnTo>
                  <a:lnTo>
                    <a:pt x="12955" y="418"/>
                  </a:lnTo>
                  <a:lnTo>
                    <a:pt x="17166" y="418"/>
                  </a:lnTo>
                  <a:lnTo>
                    <a:pt x="171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3979;p64">
              <a:extLst>
                <a:ext uri="{FF2B5EF4-FFF2-40B4-BE49-F238E27FC236}">
                  <a16:creationId xmlns:a16="http://schemas.microsoft.com/office/drawing/2014/main" id="{B8279B87-E2EC-D7DF-157F-9100E9AA3EFD}"/>
                </a:ext>
              </a:extLst>
            </p:cNvPr>
            <p:cNvSpPr/>
            <p:nvPr/>
          </p:nvSpPr>
          <p:spPr>
            <a:xfrm>
              <a:off x="4137850" y="3050750"/>
              <a:ext cx="31375" cy="31375"/>
            </a:xfrm>
            <a:custGeom>
              <a:avLst/>
              <a:gdLst/>
              <a:ahLst/>
              <a:cxnLst/>
              <a:rect l="l" t="t" r="r" b="b"/>
              <a:pathLst>
                <a:path w="1255" h="1255" extrusionOk="0">
                  <a:moveTo>
                    <a:pt x="643" y="1"/>
                  </a:moveTo>
                  <a:cubicBezTo>
                    <a:pt x="290" y="1"/>
                    <a:pt x="0" y="290"/>
                    <a:pt x="0" y="644"/>
                  </a:cubicBezTo>
                  <a:cubicBezTo>
                    <a:pt x="0" y="997"/>
                    <a:pt x="290" y="1254"/>
                    <a:pt x="643" y="1254"/>
                  </a:cubicBezTo>
                  <a:cubicBezTo>
                    <a:pt x="965" y="1254"/>
                    <a:pt x="1254" y="997"/>
                    <a:pt x="1254" y="644"/>
                  </a:cubicBezTo>
                  <a:cubicBezTo>
                    <a:pt x="1254" y="290"/>
                    <a:pt x="965" y="1"/>
                    <a:pt x="6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3980;p64">
              <a:extLst>
                <a:ext uri="{FF2B5EF4-FFF2-40B4-BE49-F238E27FC236}">
                  <a16:creationId xmlns:a16="http://schemas.microsoft.com/office/drawing/2014/main" id="{6908F9E7-F5B4-B7A1-FB08-1AEA6BEA6682}"/>
                </a:ext>
              </a:extLst>
            </p:cNvPr>
            <p:cNvSpPr/>
            <p:nvPr/>
          </p:nvSpPr>
          <p:spPr>
            <a:xfrm>
              <a:off x="4133025" y="3045925"/>
              <a:ext cx="41825" cy="41825"/>
            </a:xfrm>
            <a:custGeom>
              <a:avLst/>
              <a:gdLst/>
              <a:ahLst/>
              <a:cxnLst/>
              <a:rect l="l" t="t" r="r" b="b"/>
              <a:pathLst>
                <a:path w="1673" h="1673" extrusionOk="0">
                  <a:moveTo>
                    <a:pt x="836" y="419"/>
                  </a:moveTo>
                  <a:cubicBezTo>
                    <a:pt x="1061" y="419"/>
                    <a:pt x="1254" y="612"/>
                    <a:pt x="1254" y="837"/>
                  </a:cubicBezTo>
                  <a:cubicBezTo>
                    <a:pt x="1254" y="1062"/>
                    <a:pt x="1061" y="1255"/>
                    <a:pt x="836" y="1255"/>
                  </a:cubicBezTo>
                  <a:cubicBezTo>
                    <a:pt x="611" y="1255"/>
                    <a:pt x="418" y="1062"/>
                    <a:pt x="418" y="837"/>
                  </a:cubicBezTo>
                  <a:cubicBezTo>
                    <a:pt x="418" y="612"/>
                    <a:pt x="611" y="419"/>
                    <a:pt x="836" y="419"/>
                  </a:cubicBezTo>
                  <a:close/>
                  <a:moveTo>
                    <a:pt x="836" y="1"/>
                  </a:moveTo>
                  <a:cubicBezTo>
                    <a:pt x="354" y="1"/>
                    <a:pt x="1" y="387"/>
                    <a:pt x="1" y="837"/>
                  </a:cubicBezTo>
                  <a:cubicBezTo>
                    <a:pt x="1" y="1287"/>
                    <a:pt x="354" y="1672"/>
                    <a:pt x="836" y="1672"/>
                  </a:cubicBezTo>
                  <a:cubicBezTo>
                    <a:pt x="1286" y="1672"/>
                    <a:pt x="1672" y="1287"/>
                    <a:pt x="1672" y="837"/>
                  </a:cubicBezTo>
                  <a:cubicBezTo>
                    <a:pt x="1672" y="387"/>
                    <a:pt x="1286" y="1"/>
                    <a:pt x="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3981;p64">
              <a:extLst>
                <a:ext uri="{FF2B5EF4-FFF2-40B4-BE49-F238E27FC236}">
                  <a16:creationId xmlns:a16="http://schemas.microsoft.com/office/drawing/2014/main" id="{D9B95337-4BEC-304B-0895-AE0AB6A26C08}"/>
                </a:ext>
              </a:extLst>
            </p:cNvPr>
            <p:cNvSpPr/>
            <p:nvPr/>
          </p:nvSpPr>
          <p:spPr>
            <a:xfrm>
              <a:off x="3828450" y="3381050"/>
              <a:ext cx="499875" cy="175200"/>
            </a:xfrm>
            <a:custGeom>
              <a:avLst/>
              <a:gdLst/>
              <a:ahLst/>
              <a:cxnLst/>
              <a:rect l="l" t="t" r="r" b="b"/>
              <a:pathLst>
                <a:path w="19995" h="7008" extrusionOk="0">
                  <a:moveTo>
                    <a:pt x="1" y="0"/>
                  </a:moveTo>
                  <a:lnTo>
                    <a:pt x="1" y="418"/>
                  </a:lnTo>
                  <a:lnTo>
                    <a:pt x="13630" y="418"/>
                  </a:lnTo>
                  <a:lnTo>
                    <a:pt x="13630" y="4147"/>
                  </a:lnTo>
                  <a:lnTo>
                    <a:pt x="19577" y="4147"/>
                  </a:lnTo>
                  <a:lnTo>
                    <a:pt x="19577" y="7008"/>
                  </a:lnTo>
                  <a:lnTo>
                    <a:pt x="19995" y="7008"/>
                  </a:lnTo>
                  <a:lnTo>
                    <a:pt x="19995" y="3729"/>
                  </a:lnTo>
                  <a:lnTo>
                    <a:pt x="14048" y="3729"/>
                  </a:lnTo>
                  <a:lnTo>
                    <a:pt x="140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3982;p64">
              <a:extLst>
                <a:ext uri="{FF2B5EF4-FFF2-40B4-BE49-F238E27FC236}">
                  <a16:creationId xmlns:a16="http://schemas.microsoft.com/office/drawing/2014/main" id="{D3F095B5-889A-D8F0-21C1-EA33D4B5321E}"/>
                </a:ext>
              </a:extLst>
            </p:cNvPr>
            <p:cNvSpPr/>
            <p:nvPr/>
          </p:nvSpPr>
          <p:spPr>
            <a:xfrm>
              <a:off x="4307400" y="3550600"/>
              <a:ext cx="31375" cy="31375"/>
            </a:xfrm>
            <a:custGeom>
              <a:avLst/>
              <a:gdLst/>
              <a:ahLst/>
              <a:cxnLst/>
              <a:rect l="l" t="t" r="r" b="b"/>
              <a:pathLst>
                <a:path w="1255" h="1255" extrusionOk="0">
                  <a:moveTo>
                    <a:pt x="644" y="1"/>
                  </a:moveTo>
                  <a:cubicBezTo>
                    <a:pt x="290" y="1"/>
                    <a:pt x="1" y="290"/>
                    <a:pt x="1" y="644"/>
                  </a:cubicBezTo>
                  <a:cubicBezTo>
                    <a:pt x="1" y="965"/>
                    <a:pt x="290" y="1254"/>
                    <a:pt x="644" y="1254"/>
                  </a:cubicBezTo>
                  <a:cubicBezTo>
                    <a:pt x="997" y="1254"/>
                    <a:pt x="1255" y="965"/>
                    <a:pt x="1255" y="644"/>
                  </a:cubicBezTo>
                  <a:cubicBezTo>
                    <a:pt x="1255" y="290"/>
                    <a:pt x="997" y="1"/>
                    <a:pt x="6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3983;p64">
              <a:extLst>
                <a:ext uri="{FF2B5EF4-FFF2-40B4-BE49-F238E27FC236}">
                  <a16:creationId xmlns:a16="http://schemas.microsoft.com/office/drawing/2014/main" id="{FE397C51-4691-62EA-4B44-E8941E417113}"/>
                </a:ext>
              </a:extLst>
            </p:cNvPr>
            <p:cNvSpPr/>
            <p:nvPr/>
          </p:nvSpPr>
          <p:spPr>
            <a:xfrm>
              <a:off x="4302600" y="3545775"/>
              <a:ext cx="41800" cy="41825"/>
            </a:xfrm>
            <a:custGeom>
              <a:avLst/>
              <a:gdLst/>
              <a:ahLst/>
              <a:cxnLst/>
              <a:rect l="l" t="t" r="r" b="b"/>
              <a:pathLst>
                <a:path w="1672" h="1673" extrusionOk="0">
                  <a:moveTo>
                    <a:pt x="836" y="419"/>
                  </a:moveTo>
                  <a:cubicBezTo>
                    <a:pt x="1061" y="419"/>
                    <a:pt x="1254" y="612"/>
                    <a:pt x="1254" y="837"/>
                  </a:cubicBezTo>
                  <a:cubicBezTo>
                    <a:pt x="1254" y="1062"/>
                    <a:pt x="1061" y="1254"/>
                    <a:pt x="836" y="1254"/>
                  </a:cubicBezTo>
                  <a:cubicBezTo>
                    <a:pt x="611" y="1254"/>
                    <a:pt x="418" y="1062"/>
                    <a:pt x="418" y="837"/>
                  </a:cubicBezTo>
                  <a:cubicBezTo>
                    <a:pt x="418" y="612"/>
                    <a:pt x="611" y="419"/>
                    <a:pt x="836" y="419"/>
                  </a:cubicBezTo>
                  <a:close/>
                  <a:moveTo>
                    <a:pt x="836" y="1"/>
                  </a:moveTo>
                  <a:cubicBezTo>
                    <a:pt x="354" y="1"/>
                    <a:pt x="0" y="354"/>
                    <a:pt x="0" y="837"/>
                  </a:cubicBezTo>
                  <a:cubicBezTo>
                    <a:pt x="0" y="1287"/>
                    <a:pt x="354" y="1672"/>
                    <a:pt x="836" y="1672"/>
                  </a:cubicBezTo>
                  <a:cubicBezTo>
                    <a:pt x="1286" y="1672"/>
                    <a:pt x="1672" y="1287"/>
                    <a:pt x="1672" y="837"/>
                  </a:cubicBezTo>
                  <a:cubicBezTo>
                    <a:pt x="1672" y="354"/>
                    <a:pt x="1286" y="1"/>
                    <a:pt x="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3984;p64">
              <a:extLst>
                <a:ext uri="{FF2B5EF4-FFF2-40B4-BE49-F238E27FC236}">
                  <a16:creationId xmlns:a16="http://schemas.microsoft.com/office/drawing/2014/main" id="{18514824-AD55-6217-B891-7465716A5A61}"/>
                </a:ext>
              </a:extLst>
            </p:cNvPr>
            <p:cNvSpPr/>
            <p:nvPr/>
          </p:nvSpPr>
          <p:spPr>
            <a:xfrm>
              <a:off x="2974225" y="2715850"/>
              <a:ext cx="920950" cy="791375"/>
            </a:xfrm>
            <a:custGeom>
              <a:avLst/>
              <a:gdLst/>
              <a:ahLst/>
              <a:cxnLst/>
              <a:rect l="l" t="t" r="r" b="b"/>
              <a:pathLst>
                <a:path w="36838" h="31655" extrusionOk="0">
                  <a:moveTo>
                    <a:pt x="18415" y="1"/>
                  </a:moveTo>
                  <a:cubicBezTo>
                    <a:pt x="17945" y="1"/>
                    <a:pt x="17471" y="234"/>
                    <a:pt x="17198" y="700"/>
                  </a:cubicBezTo>
                  <a:lnTo>
                    <a:pt x="547" y="29565"/>
                  </a:lnTo>
                  <a:cubicBezTo>
                    <a:pt x="0" y="30498"/>
                    <a:pt x="675" y="31655"/>
                    <a:pt x="1736" y="31655"/>
                  </a:cubicBezTo>
                  <a:lnTo>
                    <a:pt x="35070" y="31655"/>
                  </a:lnTo>
                  <a:cubicBezTo>
                    <a:pt x="36163" y="31655"/>
                    <a:pt x="36838" y="30498"/>
                    <a:pt x="36291" y="29565"/>
                  </a:cubicBezTo>
                  <a:lnTo>
                    <a:pt x="19608" y="700"/>
                  </a:lnTo>
                  <a:cubicBezTo>
                    <a:pt x="19351" y="234"/>
                    <a:pt x="18885" y="1"/>
                    <a:pt x="184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3985;p64">
              <a:extLst>
                <a:ext uri="{FF2B5EF4-FFF2-40B4-BE49-F238E27FC236}">
                  <a16:creationId xmlns:a16="http://schemas.microsoft.com/office/drawing/2014/main" id="{F251B46C-E374-B8BA-DE35-DBF7682E4E78}"/>
                </a:ext>
              </a:extLst>
            </p:cNvPr>
            <p:cNvSpPr/>
            <p:nvPr/>
          </p:nvSpPr>
          <p:spPr>
            <a:xfrm>
              <a:off x="2977425" y="2710025"/>
              <a:ext cx="914550" cy="802825"/>
            </a:xfrm>
            <a:custGeom>
              <a:avLst/>
              <a:gdLst/>
              <a:ahLst/>
              <a:cxnLst/>
              <a:rect l="l" t="t" r="r" b="b"/>
              <a:pathLst>
                <a:path w="36582" h="32113" extrusionOk="0">
                  <a:moveTo>
                    <a:pt x="18291" y="451"/>
                  </a:moveTo>
                  <a:cubicBezTo>
                    <a:pt x="18677" y="451"/>
                    <a:pt x="19095" y="643"/>
                    <a:pt x="19320" y="1029"/>
                  </a:cubicBezTo>
                  <a:lnTo>
                    <a:pt x="35970" y="29895"/>
                  </a:lnTo>
                  <a:cubicBezTo>
                    <a:pt x="36099" y="30088"/>
                    <a:pt x="36131" y="30313"/>
                    <a:pt x="36131" y="30506"/>
                  </a:cubicBezTo>
                  <a:cubicBezTo>
                    <a:pt x="36131" y="30795"/>
                    <a:pt x="36035" y="31116"/>
                    <a:pt x="35810" y="31309"/>
                  </a:cubicBezTo>
                  <a:cubicBezTo>
                    <a:pt x="35585" y="31534"/>
                    <a:pt x="35295" y="31695"/>
                    <a:pt x="34942" y="31695"/>
                  </a:cubicBezTo>
                  <a:lnTo>
                    <a:pt x="1608" y="31695"/>
                  </a:lnTo>
                  <a:cubicBezTo>
                    <a:pt x="1255" y="31695"/>
                    <a:pt x="965" y="31534"/>
                    <a:pt x="772" y="31309"/>
                  </a:cubicBezTo>
                  <a:cubicBezTo>
                    <a:pt x="547" y="31116"/>
                    <a:pt x="419" y="30795"/>
                    <a:pt x="419" y="30506"/>
                  </a:cubicBezTo>
                  <a:cubicBezTo>
                    <a:pt x="419" y="30313"/>
                    <a:pt x="483" y="30088"/>
                    <a:pt x="580" y="29895"/>
                  </a:cubicBezTo>
                  <a:lnTo>
                    <a:pt x="17262" y="1029"/>
                  </a:lnTo>
                  <a:cubicBezTo>
                    <a:pt x="17487" y="643"/>
                    <a:pt x="17873" y="451"/>
                    <a:pt x="18291" y="451"/>
                  </a:cubicBezTo>
                  <a:close/>
                  <a:moveTo>
                    <a:pt x="18291" y="0"/>
                  </a:moveTo>
                  <a:cubicBezTo>
                    <a:pt x="17745" y="0"/>
                    <a:pt x="17198" y="290"/>
                    <a:pt x="16877" y="804"/>
                  </a:cubicBezTo>
                  <a:lnTo>
                    <a:pt x="226" y="29702"/>
                  </a:lnTo>
                  <a:cubicBezTo>
                    <a:pt x="65" y="29959"/>
                    <a:pt x="1" y="30216"/>
                    <a:pt x="1" y="30506"/>
                  </a:cubicBezTo>
                  <a:cubicBezTo>
                    <a:pt x="1" y="30924"/>
                    <a:pt x="162" y="31309"/>
                    <a:pt x="451" y="31631"/>
                  </a:cubicBezTo>
                  <a:cubicBezTo>
                    <a:pt x="740" y="31920"/>
                    <a:pt x="1158" y="32113"/>
                    <a:pt x="1608" y="32113"/>
                  </a:cubicBezTo>
                  <a:lnTo>
                    <a:pt x="34942" y="32113"/>
                  </a:lnTo>
                  <a:cubicBezTo>
                    <a:pt x="35424" y="32113"/>
                    <a:pt x="35842" y="31920"/>
                    <a:pt x="36099" y="31631"/>
                  </a:cubicBezTo>
                  <a:cubicBezTo>
                    <a:pt x="36388" y="31309"/>
                    <a:pt x="36581" y="30924"/>
                    <a:pt x="36581" y="30506"/>
                  </a:cubicBezTo>
                  <a:cubicBezTo>
                    <a:pt x="36581" y="30216"/>
                    <a:pt x="36485" y="29959"/>
                    <a:pt x="36356" y="29702"/>
                  </a:cubicBezTo>
                  <a:lnTo>
                    <a:pt x="19673" y="804"/>
                  </a:lnTo>
                  <a:cubicBezTo>
                    <a:pt x="19384" y="290"/>
                    <a:pt x="18838" y="0"/>
                    <a:pt x="18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3986;p64">
              <a:extLst>
                <a:ext uri="{FF2B5EF4-FFF2-40B4-BE49-F238E27FC236}">
                  <a16:creationId xmlns:a16="http://schemas.microsoft.com/office/drawing/2014/main" id="{3FCDB7A9-3793-2C7D-111C-D2F65C066C72}"/>
                </a:ext>
              </a:extLst>
            </p:cNvPr>
            <p:cNvSpPr/>
            <p:nvPr/>
          </p:nvSpPr>
          <p:spPr>
            <a:xfrm>
              <a:off x="3012800" y="2747600"/>
              <a:ext cx="843800" cy="729900"/>
            </a:xfrm>
            <a:custGeom>
              <a:avLst/>
              <a:gdLst/>
              <a:ahLst/>
              <a:cxnLst/>
              <a:rect l="l" t="t" r="r" b="b"/>
              <a:pathLst>
                <a:path w="33752" h="29196" extrusionOk="0">
                  <a:moveTo>
                    <a:pt x="16876" y="0"/>
                  </a:moveTo>
                  <a:cubicBezTo>
                    <a:pt x="16764" y="0"/>
                    <a:pt x="16651" y="56"/>
                    <a:pt x="16587" y="169"/>
                  </a:cubicBezTo>
                  <a:lnTo>
                    <a:pt x="129" y="28681"/>
                  </a:lnTo>
                  <a:cubicBezTo>
                    <a:pt x="0" y="28906"/>
                    <a:pt x="161" y="29195"/>
                    <a:pt x="418" y="29195"/>
                  </a:cubicBezTo>
                  <a:lnTo>
                    <a:pt x="33334" y="29195"/>
                  </a:lnTo>
                  <a:cubicBezTo>
                    <a:pt x="33591" y="29195"/>
                    <a:pt x="33752" y="28906"/>
                    <a:pt x="33623" y="28681"/>
                  </a:cubicBezTo>
                  <a:lnTo>
                    <a:pt x="17165" y="169"/>
                  </a:lnTo>
                  <a:cubicBezTo>
                    <a:pt x="17101" y="56"/>
                    <a:pt x="16989" y="0"/>
                    <a:pt x="168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3987;p64">
              <a:extLst>
                <a:ext uri="{FF2B5EF4-FFF2-40B4-BE49-F238E27FC236}">
                  <a16:creationId xmlns:a16="http://schemas.microsoft.com/office/drawing/2014/main" id="{D877AFFE-B89C-E448-038B-D839F3B57FB6}"/>
                </a:ext>
              </a:extLst>
            </p:cNvPr>
            <p:cNvSpPr/>
            <p:nvPr/>
          </p:nvSpPr>
          <p:spPr>
            <a:xfrm>
              <a:off x="3009575" y="2742175"/>
              <a:ext cx="850250" cy="740950"/>
            </a:xfrm>
            <a:custGeom>
              <a:avLst/>
              <a:gdLst/>
              <a:ahLst/>
              <a:cxnLst/>
              <a:rect l="l" t="t" r="r" b="b"/>
              <a:pathLst>
                <a:path w="34010" h="29638" extrusionOk="0">
                  <a:moveTo>
                    <a:pt x="17005" y="450"/>
                  </a:moveTo>
                  <a:lnTo>
                    <a:pt x="17102" y="515"/>
                  </a:lnTo>
                  <a:lnTo>
                    <a:pt x="33559" y="29027"/>
                  </a:lnTo>
                  <a:lnTo>
                    <a:pt x="33592" y="29091"/>
                  </a:lnTo>
                  <a:lnTo>
                    <a:pt x="33559" y="29155"/>
                  </a:lnTo>
                  <a:lnTo>
                    <a:pt x="33463" y="29220"/>
                  </a:lnTo>
                  <a:lnTo>
                    <a:pt x="547" y="29220"/>
                  </a:lnTo>
                  <a:lnTo>
                    <a:pt x="451" y="29155"/>
                  </a:lnTo>
                  <a:lnTo>
                    <a:pt x="419" y="29091"/>
                  </a:lnTo>
                  <a:lnTo>
                    <a:pt x="419" y="29027"/>
                  </a:lnTo>
                  <a:lnTo>
                    <a:pt x="16877" y="515"/>
                  </a:lnTo>
                  <a:lnTo>
                    <a:pt x="17005" y="450"/>
                  </a:lnTo>
                  <a:close/>
                  <a:moveTo>
                    <a:pt x="17005" y="0"/>
                  </a:moveTo>
                  <a:cubicBezTo>
                    <a:pt x="16812" y="0"/>
                    <a:pt x="16619" y="97"/>
                    <a:pt x="16523" y="290"/>
                  </a:cubicBezTo>
                  <a:lnTo>
                    <a:pt x="65" y="28802"/>
                  </a:lnTo>
                  <a:cubicBezTo>
                    <a:pt x="1" y="28898"/>
                    <a:pt x="1" y="28995"/>
                    <a:pt x="1" y="29091"/>
                  </a:cubicBezTo>
                  <a:cubicBezTo>
                    <a:pt x="1" y="29380"/>
                    <a:pt x="226" y="29638"/>
                    <a:pt x="547" y="29638"/>
                  </a:cubicBezTo>
                  <a:lnTo>
                    <a:pt x="33463" y="29638"/>
                  </a:lnTo>
                  <a:cubicBezTo>
                    <a:pt x="33784" y="29638"/>
                    <a:pt x="34009" y="29380"/>
                    <a:pt x="34009" y="29091"/>
                  </a:cubicBezTo>
                  <a:cubicBezTo>
                    <a:pt x="34009" y="28995"/>
                    <a:pt x="33977" y="28898"/>
                    <a:pt x="33945" y="28802"/>
                  </a:cubicBezTo>
                  <a:lnTo>
                    <a:pt x="17487" y="290"/>
                  </a:lnTo>
                  <a:cubicBezTo>
                    <a:pt x="17359" y="97"/>
                    <a:pt x="17166" y="0"/>
                    <a:pt x="170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3988;p64">
              <a:extLst>
                <a:ext uri="{FF2B5EF4-FFF2-40B4-BE49-F238E27FC236}">
                  <a16:creationId xmlns:a16="http://schemas.microsoft.com/office/drawing/2014/main" id="{5AA1DCF1-63A3-1753-15F1-0E38E3BDB41B}"/>
                </a:ext>
              </a:extLst>
            </p:cNvPr>
            <p:cNvSpPr/>
            <p:nvPr/>
          </p:nvSpPr>
          <p:spPr>
            <a:xfrm>
              <a:off x="3366375" y="2914550"/>
              <a:ext cx="135850" cy="521150"/>
            </a:xfrm>
            <a:custGeom>
              <a:avLst/>
              <a:gdLst/>
              <a:ahLst/>
              <a:cxnLst/>
              <a:rect l="l" t="t" r="r" b="b"/>
              <a:pathLst>
                <a:path w="5434" h="20846" extrusionOk="0">
                  <a:moveTo>
                    <a:pt x="2721" y="0"/>
                  </a:moveTo>
                  <a:cubicBezTo>
                    <a:pt x="2259" y="0"/>
                    <a:pt x="1801" y="113"/>
                    <a:pt x="1351" y="338"/>
                  </a:cubicBezTo>
                  <a:cubicBezTo>
                    <a:pt x="419" y="788"/>
                    <a:pt x="1" y="1527"/>
                    <a:pt x="129" y="2556"/>
                  </a:cubicBezTo>
                  <a:lnTo>
                    <a:pt x="1415" y="12681"/>
                  </a:lnTo>
                  <a:cubicBezTo>
                    <a:pt x="1479" y="13099"/>
                    <a:pt x="1608" y="13421"/>
                    <a:pt x="1897" y="13646"/>
                  </a:cubicBezTo>
                  <a:cubicBezTo>
                    <a:pt x="2154" y="13871"/>
                    <a:pt x="2444" y="13999"/>
                    <a:pt x="2733" y="13999"/>
                  </a:cubicBezTo>
                  <a:cubicBezTo>
                    <a:pt x="3055" y="13999"/>
                    <a:pt x="3312" y="13871"/>
                    <a:pt x="3601" y="13646"/>
                  </a:cubicBezTo>
                  <a:cubicBezTo>
                    <a:pt x="3858" y="13421"/>
                    <a:pt x="4019" y="13099"/>
                    <a:pt x="4051" y="12681"/>
                  </a:cubicBezTo>
                  <a:lnTo>
                    <a:pt x="5305" y="2556"/>
                  </a:lnTo>
                  <a:cubicBezTo>
                    <a:pt x="5433" y="1527"/>
                    <a:pt x="5047" y="788"/>
                    <a:pt x="4115" y="338"/>
                  </a:cubicBezTo>
                  <a:cubicBezTo>
                    <a:pt x="3649" y="113"/>
                    <a:pt x="3183" y="0"/>
                    <a:pt x="2721" y="0"/>
                  </a:cubicBezTo>
                  <a:close/>
                  <a:moveTo>
                    <a:pt x="2765" y="16185"/>
                  </a:moveTo>
                  <a:cubicBezTo>
                    <a:pt x="2090" y="16185"/>
                    <a:pt x="1544" y="16410"/>
                    <a:pt x="1126" y="16860"/>
                  </a:cubicBezTo>
                  <a:cubicBezTo>
                    <a:pt x="676" y="17342"/>
                    <a:pt x="451" y="17889"/>
                    <a:pt x="451" y="18499"/>
                  </a:cubicBezTo>
                  <a:cubicBezTo>
                    <a:pt x="451" y="19174"/>
                    <a:pt x="676" y="19721"/>
                    <a:pt x="1126" y="20171"/>
                  </a:cubicBezTo>
                  <a:cubicBezTo>
                    <a:pt x="1576" y="20621"/>
                    <a:pt x="2122" y="20846"/>
                    <a:pt x="2765" y="20846"/>
                  </a:cubicBezTo>
                  <a:cubicBezTo>
                    <a:pt x="3408" y="20846"/>
                    <a:pt x="3955" y="20621"/>
                    <a:pt x="4405" y="20171"/>
                  </a:cubicBezTo>
                  <a:cubicBezTo>
                    <a:pt x="4822" y="19689"/>
                    <a:pt x="5047" y="19142"/>
                    <a:pt x="5047" y="18499"/>
                  </a:cubicBezTo>
                  <a:cubicBezTo>
                    <a:pt x="5047" y="17824"/>
                    <a:pt x="4822" y="17278"/>
                    <a:pt x="4372" y="16828"/>
                  </a:cubicBezTo>
                  <a:cubicBezTo>
                    <a:pt x="3922" y="16410"/>
                    <a:pt x="3376" y="16185"/>
                    <a:pt x="2765" y="161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3989;p64">
              <a:extLst>
                <a:ext uri="{FF2B5EF4-FFF2-40B4-BE49-F238E27FC236}">
                  <a16:creationId xmlns:a16="http://schemas.microsoft.com/office/drawing/2014/main" id="{E00FB8E2-CD3F-4E50-F8DE-52654D502308}"/>
                </a:ext>
              </a:extLst>
            </p:cNvPr>
            <p:cNvSpPr/>
            <p:nvPr/>
          </p:nvSpPr>
          <p:spPr>
            <a:xfrm>
              <a:off x="4003650" y="3086925"/>
              <a:ext cx="423525" cy="291950"/>
            </a:xfrm>
            <a:custGeom>
              <a:avLst/>
              <a:gdLst/>
              <a:ahLst/>
              <a:cxnLst/>
              <a:rect l="l" t="t" r="r" b="b"/>
              <a:pathLst>
                <a:path w="16941" h="11678" extrusionOk="0">
                  <a:moveTo>
                    <a:pt x="6429" y="0"/>
                  </a:moveTo>
                  <a:cubicBezTo>
                    <a:pt x="6365" y="32"/>
                    <a:pt x="6333" y="65"/>
                    <a:pt x="6301" y="129"/>
                  </a:cubicBezTo>
                  <a:lnTo>
                    <a:pt x="6301" y="193"/>
                  </a:lnTo>
                  <a:lnTo>
                    <a:pt x="6686" y="1511"/>
                  </a:lnTo>
                  <a:lnTo>
                    <a:pt x="6751" y="1607"/>
                  </a:lnTo>
                  <a:lnTo>
                    <a:pt x="8069" y="2604"/>
                  </a:lnTo>
                  <a:lnTo>
                    <a:pt x="7972" y="3086"/>
                  </a:lnTo>
                  <a:cubicBezTo>
                    <a:pt x="6911" y="2990"/>
                    <a:pt x="5883" y="2893"/>
                    <a:pt x="5336" y="2893"/>
                  </a:cubicBezTo>
                  <a:lnTo>
                    <a:pt x="4918" y="1607"/>
                  </a:lnTo>
                  <a:cubicBezTo>
                    <a:pt x="4918" y="1543"/>
                    <a:pt x="4854" y="1511"/>
                    <a:pt x="4790" y="1511"/>
                  </a:cubicBezTo>
                  <a:lnTo>
                    <a:pt x="2540" y="1543"/>
                  </a:lnTo>
                  <a:lnTo>
                    <a:pt x="1929" y="707"/>
                  </a:lnTo>
                  <a:cubicBezTo>
                    <a:pt x="1910" y="670"/>
                    <a:pt x="1869" y="654"/>
                    <a:pt x="1826" y="654"/>
                  </a:cubicBezTo>
                  <a:cubicBezTo>
                    <a:pt x="1795" y="654"/>
                    <a:pt x="1763" y="662"/>
                    <a:pt x="1736" y="675"/>
                  </a:cubicBezTo>
                  <a:lnTo>
                    <a:pt x="1672" y="772"/>
                  </a:lnTo>
                  <a:lnTo>
                    <a:pt x="1704" y="900"/>
                  </a:lnTo>
                  <a:lnTo>
                    <a:pt x="2347" y="1768"/>
                  </a:lnTo>
                  <a:cubicBezTo>
                    <a:pt x="2379" y="1832"/>
                    <a:pt x="2443" y="1832"/>
                    <a:pt x="2475" y="1832"/>
                  </a:cubicBezTo>
                  <a:lnTo>
                    <a:pt x="4661" y="1800"/>
                  </a:lnTo>
                  <a:lnTo>
                    <a:pt x="5015" y="2925"/>
                  </a:lnTo>
                  <a:cubicBezTo>
                    <a:pt x="4436" y="3022"/>
                    <a:pt x="3504" y="3343"/>
                    <a:pt x="2700" y="3665"/>
                  </a:cubicBezTo>
                  <a:cubicBezTo>
                    <a:pt x="1897" y="3986"/>
                    <a:pt x="1672" y="4983"/>
                    <a:pt x="2250" y="5626"/>
                  </a:cubicBezTo>
                  <a:lnTo>
                    <a:pt x="3890" y="7361"/>
                  </a:lnTo>
                  <a:lnTo>
                    <a:pt x="3150" y="8133"/>
                  </a:lnTo>
                  <a:lnTo>
                    <a:pt x="1190" y="7072"/>
                  </a:lnTo>
                  <a:lnTo>
                    <a:pt x="1061" y="7072"/>
                  </a:lnTo>
                  <a:lnTo>
                    <a:pt x="65" y="7554"/>
                  </a:lnTo>
                  <a:lnTo>
                    <a:pt x="0" y="7651"/>
                  </a:lnTo>
                  <a:lnTo>
                    <a:pt x="0" y="7747"/>
                  </a:lnTo>
                  <a:cubicBezTo>
                    <a:pt x="24" y="7819"/>
                    <a:pt x="85" y="7856"/>
                    <a:pt x="154" y="7856"/>
                  </a:cubicBezTo>
                  <a:cubicBezTo>
                    <a:pt x="177" y="7856"/>
                    <a:pt x="201" y="7852"/>
                    <a:pt x="225" y="7844"/>
                  </a:cubicBezTo>
                  <a:lnTo>
                    <a:pt x="1125" y="7393"/>
                  </a:lnTo>
                  <a:lnTo>
                    <a:pt x="3086" y="8454"/>
                  </a:lnTo>
                  <a:cubicBezTo>
                    <a:pt x="3105" y="8464"/>
                    <a:pt x="3124" y="8468"/>
                    <a:pt x="3143" y="8468"/>
                  </a:cubicBezTo>
                  <a:cubicBezTo>
                    <a:pt x="3188" y="8468"/>
                    <a:pt x="3234" y="8445"/>
                    <a:pt x="3279" y="8422"/>
                  </a:cubicBezTo>
                  <a:lnTo>
                    <a:pt x="4083" y="7586"/>
                  </a:lnTo>
                  <a:lnTo>
                    <a:pt x="4211" y="7747"/>
                  </a:lnTo>
                  <a:lnTo>
                    <a:pt x="6622" y="8615"/>
                  </a:lnTo>
                  <a:lnTo>
                    <a:pt x="6461" y="9290"/>
                  </a:lnTo>
                  <a:lnTo>
                    <a:pt x="4822" y="9547"/>
                  </a:lnTo>
                  <a:lnTo>
                    <a:pt x="4726" y="9611"/>
                  </a:lnTo>
                  <a:lnTo>
                    <a:pt x="3793" y="10608"/>
                  </a:lnTo>
                  <a:lnTo>
                    <a:pt x="3729" y="10672"/>
                  </a:lnTo>
                  <a:cubicBezTo>
                    <a:pt x="3729" y="10704"/>
                    <a:pt x="3729" y="10769"/>
                    <a:pt x="3793" y="10801"/>
                  </a:cubicBezTo>
                  <a:cubicBezTo>
                    <a:pt x="3825" y="10833"/>
                    <a:pt x="3866" y="10849"/>
                    <a:pt x="3902" y="10849"/>
                  </a:cubicBezTo>
                  <a:cubicBezTo>
                    <a:pt x="3938" y="10849"/>
                    <a:pt x="3970" y="10833"/>
                    <a:pt x="3986" y="10801"/>
                  </a:cubicBezTo>
                  <a:lnTo>
                    <a:pt x="4918" y="9836"/>
                  </a:lnTo>
                  <a:lnTo>
                    <a:pt x="6590" y="9579"/>
                  </a:lnTo>
                  <a:cubicBezTo>
                    <a:pt x="6654" y="9547"/>
                    <a:pt x="6718" y="9515"/>
                    <a:pt x="6718" y="9451"/>
                  </a:cubicBezTo>
                  <a:lnTo>
                    <a:pt x="6911" y="8711"/>
                  </a:lnTo>
                  <a:lnTo>
                    <a:pt x="9579" y="9676"/>
                  </a:lnTo>
                  <a:cubicBezTo>
                    <a:pt x="9579" y="9676"/>
                    <a:pt x="10029" y="9290"/>
                    <a:pt x="10544" y="8583"/>
                  </a:cubicBezTo>
                  <a:lnTo>
                    <a:pt x="10897" y="9419"/>
                  </a:lnTo>
                  <a:lnTo>
                    <a:pt x="10929" y="9483"/>
                  </a:lnTo>
                  <a:lnTo>
                    <a:pt x="11894" y="10287"/>
                  </a:lnTo>
                  <a:lnTo>
                    <a:pt x="12183" y="11572"/>
                  </a:lnTo>
                  <a:cubicBezTo>
                    <a:pt x="12183" y="11625"/>
                    <a:pt x="12247" y="11677"/>
                    <a:pt x="12323" y="11677"/>
                  </a:cubicBezTo>
                  <a:cubicBezTo>
                    <a:pt x="12340" y="11677"/>
                    <a:pt x="12358" y="11675"/>
                    <a:pt x="12376" y="11669"/>
                  </a:cubicBezTo>
                  <a:cubicBezTo>
                    <a:pt x="12440" y="11669"/>
                    <a:pt x="12504" y="11572"/>
                    <a:pt x="12472" y="11508"/>
                  </a:cubicBezTo>
                  <a:lnTo>
                    <a:pt x="12183" y="10158"/>
                  </a:lnTo>
                  <a:lnTo>
                    <a:pt x="12119" y="10061"/>
                  </a:lnTo>
                  <a:lnTo>
                    <a:pt x="11154" y="9258"/>
                  </a:lnTo>
                  <a:lnTo>
                    <a:pt x="10737" y="8294"/>
                  </a:lnTo>
                  <a:cubicBezTo>
                    <a:pt x="10769" y="8229"/>
                    <a:pt x="10833" y="8165"/>
                    <a:pt x="10865" y="8101"/>
                  </a:cubicBezTo>
                  <a:lnTo>
                    <a:pt x="11701" y="8294"/>
                  </a:lnTo>
                  <a:lnTo>
                    <a:pt x="11829" y="7683"/>
                  </a:lnTo>
                  <a:lnTo>
                    <a:pt x="12408" y="7844"/>
                  </a:lnTo>
                  <a:cubicBezTo>
                    <a:pt x="12826" y="8261"/>
                    <a:pt x="14722" y="10158"/>
                    <a:pt x="15044" y="11476"/>
                  </a:cubicBezTo>
                  <a:cubicBezTo>
                    <a:pt x="15068" y="11548"/>
                    <a:pt x="15128" y="11584"/>
                    <a:pt x="15184" y="11584"/>
                  </a:cubicBezTo>
                  <a:cubicBezTo>
                    <a:pt x="15203" y="11584"/>
                    <a:pt x="15221" y="11580"/>
                    <a:pt x="15237" y="11572"/>
                  </a:cubicBezTo>
                  <a:cubicBezTo>
                    <a:pt x="15333" y="11572"/>
                    <a:pt x="15365" y="11476"/>
                    <a:pt x="15333" y="11412"/>
                  </a:cubicBezTo>
                  <a:cubicBezTo>
                    <a:pt x="15012" y="10029"/>
                    <a:pt x="13179" y="8165"/>
                    <a:pt x="12665" y="7651"/>
                  </a:cubicBezTo>
                  <a:lnTo>
                    <a:pt x="12954" y="6558"/>
                  </a:lnTo>
                  <a:cubicBezTo>
                    <a:pt x="13630" y="6365"/>
                    <a:pt x="15815" y="5722"/>
                    <a:pt x="16876" y="4886"/>
                  </a:cubicBezTo>
                  <a:cubicBezTo>
                    <a:pt x="16940" y="4854"/>
                    <a:pt x="16940" y="4758"/>
                    <a:pt x="16908" y="4661"/>
                  </a:cubicBezTo>
                  <a:cubicBezTo>
                    <a:pt x="16876" y="4629"/>
                    <a:pt x="16836" y="4613"/>
                    <a:pt x="16796" y="4613"/>
                  </a:cubicBezTo>
                  <a:cubicBezTo>
                    <a:pt x="16756" y="4613"/>
                    <a:pt x="16715" y="4629"/>
                    <a:pt x="16683" y="4661"/>
                  </a:cubicBezTo>
                  <a:cubicBezTo>
                    <a:pt x="15655" y="5465"/>
                    <a:pt x="13308" y="6140"/>
                    <a:pt x="12762" y="6301"/>
                  </a:cubicBezTo>
                  <a:lnTo>
                    <a:pt x="12119" y="6140"/>
                  </a:lnTo>
                  <a:lnTo>
                    <a:pt x="12279" y="5561"/>
                  </a:lnTo>
                  <a:lnTo>
                    <a:pt x="11604" y="5401"/>
                  </a:lnTo>
                  <a:cubicBezTo>
                    <a:pt x="11572" y="5143"/>
                    <a:pt x="11540" y="4854"/>
                    <a:pt x="11476" y="4629"/>
                  </a:cubicBezTo>
                  <a:lnTo>
                    <a:pt x="12472" y="3793"/>
                  </a:lnTo>
                  <a:lnTo>
                    <a:pt x="13694" y="3536"/>
                  </a:lnTo>
                  <a:lnTo>
                    <a:pt x="13790" y="3472"/>
                  </a:lnTo>
                  <a:lnTo>
                    <a:pt x="14690" y="2443"/>
                  </a:lnTo>
                  <a:cubicBezTo>
                    <a:pt x="14722" y="2379"/>
                    <a:pt x="14722" y="2283"/>
                    <a:pt x="14658" y="2218"/>
                  </a:cubicBezTo>
                  <a:cubicBezTo>
                    <a:pt x="14626" y="2186"/>
                    <a:pt x="14586" y="2170"/>
                    <a:pt x="14546" y="2170"/>
                  </a:cubicBezTo>
                  <a:cubicBezTo>
                    <a:pt x="14505" y="2170"/>
                    <a:pt x="14465" y="2186"/>
                    <a:pt x="14433" y="2218"/>
                  </a:cubicBezTo>
                  <a:lnTo>
                    <a:pt x="13597" y="3247"/>
                  </a:lnTo>
                  <a:lnTo>
                    <a:pt x="12376" y="3504"/>
                  </a:lnTo>
                  <a:lnTo>
                    <a:pt x="12312" y="3536"/>
                  </a:lnTo>
                  <a:lnTo>
                    <a:pt x="11379" y="4308"/>
                  </a:lnTo>
                  <a:cubicBezTo>
                    <a:pt x="11187" y="3761"/>
                    <a:pt x="10929" y="3375"/>
                    <a:pt x="10929" y="3375"/>
                  </a:cubicBezTo>
                  <a:cubicBezTo>
                    <a:pt x="10929" y="3375"/>
                    <a:pt x="9644" y="3247"/>
                    <a:pt x="8261" y="3118"/>
                  </a:cubicBezTo>
                  <a:lnTo>
                    <a:pt x="8390" y="2572"/>
                  </a:lnTo>
                  <a:cubicBezTo>
                    <a:pt x="8422" y="2508"/>
                    <a:pt x="8390" y="2443"/>
                    <a:pt x="8358" y="2411"/>
                  </a:cubicBezTo>
                  <a:lnTo>
                    <a:pt x="6976" y="1382"/>
                  </a:lnTo>
                  <a:lnTo>
                    <a:pt x="6590" y="129"/>
                  </a:lnTo>
                  <a:cubicBezTo>
                    <a:pt x="6590" y="32"/>
                    <a:pt x="6493" y="0"/>
                    <a:pt x="64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3990;p64">
              <a:extLst>
                <a:ext uri="{FF2B5EF4-FFF2-40B4-BE49-F238E27FC236}">
                  <a16:creationId xmlns:a16="http://schemas.microsoft.com/office/drawing/2014/main" id="{70F856D2-E286-4610-1696-AE5DCE6EA607}"/>
                </a:ext>
              </a:extLst>
            </p:cNvPr>
            <p:cNvSpPr/>
            <p:nvPr/>
          </p:nvSpPr>
          <p:spPr>
            <a:xfrm>
              <a:off x="4112125" y="3168875"/>
              <a:ext cx="157550" cy="145500"/>
            </a:xfrm>
            <a:custGeom>
              <a:avLst/>
              <a:gdLst/>
              <a:ahLst/>
              <a:cxnLst/>
              <a:rect l="l" t="t" r="r" b="b"/>
              <a:pathLst>
                <a:path w="6302" h="5820" extrusionOk="0">
                  <a:moveTo>
                    <a:pt x="1094" y="1"/>
                  </a:moveTo>
                  <a:lnTo>
                    <a:pt x="1415" y="1512"/>
                  </a:lnTo>
                  <a:lnTo>
                    <a:pt x="740" y="2090"/>
                  </a:lnTo>
                  <a:lnTo>
                    <a:pt x="1126" y="2862"/>
                  </a:lnTo>
                  <a:lnTo>
                    <a:pt x="1" y="4180"/>
                  </a:lnTo>
                  <a:lnTo>
                    <a:pt x="5112" y="5819"/>
                  </a:lnTo>
                  <a:lnTo>
                    <a:pt x="4308" y="2958"/>
                  </a:lnTo>
                  <a:lnTo>
                    <a:pt x="6301" y="483"/>
                  </a:lnTo>
                  <a:lnTo>
                    <a:pt x="1094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3991;p64">
              <a:extLst>
                <a:ext uri="{FF2B5EF4-FFF2-40B4-BE49-F238E27FC236}">
                  <a16:creationId xmlns:a16="http://schemas.microsoft.com/office/drawing/2014/main" id="{732670F7-AFE5-F406-D3E9-5081550051D5}"/>
                </a:ext>
              </a:extLst>
            </p:cNvPr>
            <p:cNvSpPr/>
            <p:nvPr/>
          </p:nvSpPr>
          <p:spPr>
            <a:xfrm>
              <a:off x="4108125" y="3164875"/>
              <a:ext cx="165550" cy="153050"/>
            </a:xfrm>
            <a:custGeom>
              <a:avLst/>
              <a:gdLst/>
              <a:ahLst/>
              <a:cxnLst/>
              <a:rect l="l" t="t" r="r" b="b"/>
              <a:pathLst>
                <a:path w="6622" h="6122" extrusionOk="0">
                  <a:moveTo>
                    <a:pt x="1447" y="322"/>
                  </a:moveTo>
                  <a:lnTo>
                    <a:pt x="6172" y="772"/>
                  </a:lnTo>
                  <a:lnTo>
                    <a:pt x="4372" y="3022"/>
                  </a:lnTo>
                  <a:lnTo>
                    <a:pt x="4340" y="3150"/>
                  </a:lnTo>
                  <a:lnTo>
                    <a:pt x="5047" y="5722"/>
                  </a:lnTo>
                  <a:lnTo>
                    <a:pt x="418" y="4243"/>
                  </a:lnTo>
                  <a:lnTo>
                    <a:pt x="1414" y="3118"/>
                  </a:lnTo>
                  <a:lnTo>
                    <a:pt x="1447" y="3054"/>
                  </a:lnTo>
                  <a:lnTo>
                    <a:pt x="1447" y="2958"/>
                  </a:lnTo>
                  <a:lnTo>
                    <a:pt x="1093" y="2283"/>
                  </a:lnTo>
                  <a:lnTo>
                    <a:pt x="1672" y="1768"/>
                  </a:lnTo>
                  <a:cubicBezTo>
                    <a:pt x="1736" y="1736"/>
                    <a:pt x="1736" y="1672"/>
                    <a:pt x="1736" y="1640"/>
                  </a:cubicBezTo>
                  <a:lnTo>
                    <a:pt x="1447" y="322"/>
                  </a:lnTo>
                  <a:close/>
                  <a:moveTo>
                    <a:pt x="1254" y="0"/>
                  </a:moveTo>
                  <a:cubicBezTo>
                    <a:pt x="1222" y="0"/>
                    <a:pt x="1157" y="32"/>
                    <a:pt x="1125" y="65"/>
                  </a:cubicBezTo>
                  <a:lnTo>
                    <a:pt x="1093" y="193"/>
                  </a:lnTo>
                  <a:lnTo>
                    <a:pt x="1414" y="1608"/>
                  </a:lnTo>
                  <a:lnTo>
                    <a:pt x="804" y="2122"/>
                  </a:lnTo>
                  <a:cubicBezTo>
                    <a:pt x="739" y="2186"/>
                    <a:pt x="707" y="2250"/>
                    <a:pt x="772" y="2315"/>
                  </a:cubicBezTo>
                  <a:lnTo>
                    <a:pt x="1125" y="2990"/>
                  </a:lnTo>
                  <a:lnTo>
                    <a:pt x="32" y="4211"/>
                  </a:lnTo>
                  <a:lnTo>
                    <a:pt x="0" y="4275"/>
                  </a:lnTo>
                  <a:lnTo>
                    <a:pt x="0" y="4372"/>
                  </a:lnTo>
                  <a:cubicBezTo>
                    <a:pt x="0" y="4404"/>
                    <a:pt x="64" y="4468"/>
                    <a:pt x="97" y="4468"/>
                  </a:cubicBezTo>
                  <a:lnTo>
                    <a:pt x="5207" y="6108"/>
                  </a:lnTo>
                  <a:cubicBezTo>
                    <a:pt x="5226" y="6117"/>
                    <a:pt x="5245" y="6121"/>
                    <a:pt x="5263" y="6121"/>
                  </a:cubicBezTo>
                  <a:cubicBezTo>
                    <a:pt x="5307" y="6121"/>
                    <a:pt x="5345" y="6098"/>
                    <a:pt x="5368" y="6076"/>
                  </a:cubicBezTo>
                  <a:cubicBezTo>
                    <a:pt x="5400" y="6043"/>
                    <a:pt x="5432" y="5979"/>
                    <a:pt x="5400" y="5915"/>
                  </a:cubicBezTo>
                  <a:lnTo>
                    <a:pt x="4661" y="3150"/>
                  </a:lnTo>
                  <a:lnTo>
                    <a:pt x="6590" y="740"/>
                  </a:lnTo>
                  <a:cubicBezTo>
                    <a:pt x="6622" y="675"/>
                    <a:pt x="6622" y="643"/>
                    <a:pt x="6622" y="579"/>
                  </a:cubicBezTo>
                  <a:cubicBezTo>
                    <a:pt x="6590" y="515"/>
                    <a:pt x="6558" y="482"/>
                    <a:pt x="6493" y="482"/>
                  </a:cubicBezTo>
                  <a:lnTo>
                    <a:pt x="125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3992;p64">
              <a:extLst>
                <a:ext uri="{FF2B5EF4-FFF2-40B4-BE49-F238E27FC236}">
                  <a16:creationId xmlns:a16="http://schemas.microsoft.com/office/drawing/2014/main" id="{25DAD123-0281-E796-CEB0-D98FD23B7A04}"/>
                </a:ext>
              </a:extLst>
            </p:cNvPr>
            <p:cNvSpPr/>
            <p:nvPr/>
          </p:nvSpPr>
          <p:spPr>
            <a:xfrm>
              <a:off x="4219825" y="3191400"/>
              <a:ext cx="59475" cy="107700"/>
            </a:xfrm>
            <a:custGeom>
              <a:avLst/>
              <a:gdLst/>
              <a:ahLst/>
              <a:cxnLst/>
              <a:rect l="l" t="t" r="r" b="b"/>
              <a:pathLst>
                <a:path w="2379" h="4308" extrusionOk="0">
                  <a:moveTo>
                    <a:pt x="1736" y="0"/>
                  </a:moveTo>
                  <a:lnTo>
                    <a:pt x="0" y="2057"/>
                  </a:lnTo>
                  <a:lnTo>
                    <a:pt x="739" y="4307"/>
                  </a:lnTo>
                  <a:lnTo>
                    <a:pt x="2379" y="2572"/>
                  </a:lnTo>
                  <a:lnTo>
                    <a:pt x="1736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3993;p64">
              <a:extLst>
                <a:ext uri="{FF2B5EF4-FFF2-40B4-BE49-F238E27FC236}">
                  <a16:creationId xmlns:a16="http://schemas.microsoft.com/office/drawing/2014/main" id="{A62EC72E-E55C-DAF5-3395-577817B1E40B}"/>
                </a:ext>
              </a:extLst>
            </p:cNvPr>
            <p:cNvSpPr/>
            <p:nvPr/>
          </p:nvSpPr>
          <p:spPr>
            <a:xfrm>
              <a:off x="4216600" y="3187375"/>
              <a:ext cx="66725" cy="115275"/>
            </a:xfrm>
            <a:custGeom>
              <a:avLst/>
              <a:gdLst/>
              <a:ahLst/>
              <a:cxnLst/>
              <a:rect l="l" t="t" r="r" b="b"/>
              <a:pathLst>
                <a:path w="2669" h="4611" extrusionOk="0">
                  <a:moveTo>
                    <a:pt x="1801" y="482"/>
                  </a:moveTo>
                  <a:lnTo>
                    <a:pt x="2347" y="2668"/>
                  </a:lnTo>
                  <a:lnTo>
                    <a:pt x="933" y="4179"/>
                  </a:lnTo>
                  <a:lnTo>
                    <a:pt x="322" y="2250"/>
                  </a:lnTo>
                  <a:lnTo>
                    <a:pt x="1801" y="482"/>
                  </a:lnTo>
                  <a:close/>
                  <a:moveTo>
                    <a:pt x="1897" y="0"/>
                  </a:moveTo>
                  <a:cubicBezTo>
                    <a:pt x="1865" y="0"/>
                    <a:pt x="1801" y="0"/>
                    <a:pt x="1769" y="65"/>
                  </a:cubicBezTo>
                  <a:lnTo>
                    <a:pt x="33" y="2122"/>
                  </a:lnTo>
                  <a:lnTo>
                    <a:pt x="1" y="2186"/>
                  </a:lnTo>
                  <a:lnTo>
                    <a:pt x="1" y="2283"/>
                  </a:lnTo>
                  <a:lnTo>
                    <a:pt x="708" y="4501"/>
                  </a:lnTo>
                  <a:cubicBezTo>
                    <a:pt x="740" y="4565"/>
                    <a:pt x="772" y="4597"/>
                    <a:pt x="836" y="4597"/>
                  </a:cubicBezTo>
                  <a:cubicBezTo>
                    <a:pt x="855" y="4606"/>
                    <a:pt x="871" y="4610"/>
                    <a:pt x="885" y="4610"/>
                  </a:cubicBezTo>
                  <a:cubicBezTo>
                    <a:pt x="919" y="4610"/>
                    <a:pt x="942" y="4588"/>
                    <a:pt x="965" y="4565"/>
                  </a:cubicBezTo>
                  <a:lnTo>
                    <a:pt x="2636" y="2829"/>
                  </a:lnTo>
                  <a:cubicBezTo>
                    <a:pt x="2669" y="2797"/>
                    <a:pt x="2669" y="2733"/>
                    <a:pt x="2669" y="2700"/>
                  </a:cubicBezTo>
                  <a:lnTo>
                    <a:pt x="2026" y="97"/>
                  </a:lnTo>
                  <a:cubicBezTo>
                    <a:pt x="2026" y="65"/>
                    <a:pt x="1961" y="0"/>
                    <a:pt x="18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3994;p64">
              <a:extLst>
                <a:ext uri="{FF2B5EF4-FFF2-40B4-BE49-F238E27FC236}">
                  <a16:creationId xmlns:a16="http://schemas.microsoft.com/office/drawing/2014/main" id="{A4A6AAF2-9293-68ED-57C5-B8AB87A33379}"/>
                </a:ext>
              </a:extLst>
            </p:cNvPr>
            <p:cNvSpPr/>
            <p:nvPr/>
          </p:nvSpPr>
          <p:spPr>
            <a:xfrm>
              <a:off x="2692150" y="2510725"/>
              <a:ext cx="427550" cy="357150"/>
            </a:xfrm>
            <a:custGeom>
              <a:avLst/>
              <a:gdLst/>
              <a:ahLst/>
              <a:cxnLst/>
              <a:rect l="l" t="t" r="r" b="b"/>
              <a:pathLst>
                <a:path w="17102" h="14286" extrusionOk="0">
                  <a:moveTo>
                    <a:pt x="3601" y="1"/>
                  </a:moveTo>
                  <a:cubicBezTo>
                    <a:pt x="3504" y="1"/>
                    <a:pt x="3440" y="65"/>
                    <a:pt x="3440" y="161"/>
                  </a:cubicBezTo>
                  <a:cubicBezTo>
                    <a:pt x="3376" y="1544"/>
                    <a:pt x="4597" y="3858"/>
                    <a:pt x="4951" y="4501"/>
                  </a:cubicBezTo>
                  <a:lnTo>
                    <a:pt x="4372" y="5465"/>
                  </a:lnTo>
                  <a:cubicBezTo>
                    <a:pt x="3665" y="5465"/>
                    <a:pt x="1383" y="5465"/>
                    <a:pt x="129" y="5947"/>
                  </a:cubicBezTo>
                  <a:cubicBezTo>
                    <a:pt x="65" y="5980"/>
                    <a:pt x="1" y="6076"/>
                    <a:pt x="33" y="6140"/>
                  </a:cubicBezTo>
                  <a:cubicBezTo>
                    <a:pt x="57" y="6213"/>
                    <a:pt x="117" y="6249"/>
                    <a:pt x="173" y="6249"/>
                  </a:cubicBezTo>
                  <a:cubicBezTo>
                    <a:pt x="192" y="6249"/>
                    <a:pt x="210" y="6245"/>
                    <a:pt x="226" y="6237"/>
                  </a:cubicBezTo>
                  <a:cubicBezTo>
                    <a:pt x="1222" y="5853"/>
                    <a:pt x="2949" y="5775"/>
                    <a:pt x="3907" y="5775"/>
                  </a:cubicBezTo>
                  <a:cubicBezTo>
                    <a:pt x="4154" y="5775"/>
                    <a:pt x="4350" y="5780"/>
                    <a:pt x="4469" y="5787"/>
                  </a:cubicBezTo>
                  <a:lnTo>
                    <a:pt x="5015" y="6108"/>
                  </a:lnTo>
                  <a:lnTo>
                    <a:pt x="4726" y="6622"/>
                  </a:lnTo>
                  <a:lnTo>
                    <a:pt x="5337" y="6944"/>
                  </a:lnTo>
                  <a:cubicBezTo>
                    <a:pt x="5272" y="7233"/>
                    <a:pt x="5240" y="7490"/>
                    <a:pt x="5240" y="7747"/>
                  </a:cubicBezTo>
                  <a:lnTo>
                    <a:pt x="4019" y="8230"/>
                  </a:lnTo>
                  <a:lnTo>
                    <a:pt x="2765" y="8165"/>
                  </a:lnTo>
                  <a:lnTo>
                    <a:pt x="2701" y="8197"/>
                  </a:lnTo>
                  <a:lnTo>
                    <a:pt x="1544" y="8937"/>
                  </a:lnTo>
                  <a:cubicBezTo>
                    <a:pt x="1447" y="9001"/>
                    <a:pt x="1447" y="9065"/>
                    <a:pt x="1479" y="9162"/>
                  </a:cubicBezTo>
                  <a:cubicBezTo>
                    <a:pt x="1517" y="9199"/>
                    <a:pt x="1566" y="9215"/>
                    <a:pt x="1612" y="9215"/>
                  </a:cubicBezTo>
                  <a:cubicBezTo>
                    <a:pt x="1646" y="9215"/>
                    <a:pt x="1678" y="9207"/>
                    <a:pt x="1704" y="9194"/>
                  </a:cubicBezTo>
                  <a:lnTo>
                    <a:pt x="2797" y="8455"/>
                  </a:lnTo>
                  <a:lnTo>
                    <a:pt x="4051" y="8551"/>
                  </a:lnTo>
                  <a:lnTo>
                    <a:pt x="4115" y="8551"/>
                  </a:lnTo>
                  <a:lnTo>
                    <a:pt x="5240" y="8069"/>
                  </a:lnTo>
                  <a:cubicBezTo>
                    <a:pt x="5272" y="8680"/>
                    <a:pt x="5401" y="9098"/>
                    <a:pt x="5401" y="9098"/>
                  </a:cubicBezTo>
                  <a:cubicBezTo>
                    <a:pt x="5401" y="9098"/>
                    <a:pt x="6590" y="9580"/>
                    <a:pt x="7876" y="10094"/>
                  </a:cubicBezTo>
                  <a:lnTo>
                    <a:pt x="7587" y="10576"/>
                  </a:lnTo>
                  <a:cubicBezTo>
                    <a:pt x="7555" y="10640"/>
                    <a:pt x="7555" y="10705"/>
                    <a:pt x="7587" y="10769"/>
                  </a:cubicBezTo>
                  <a:lnTo>
                    <a:pt x="8615" y="12119"/>
                  </a:lnTo>
                  <a:lnTo>
                    <a:pt x="8615" y="13469"/>
                  </a:lnTo>
                  <a:cubicBezTo>
                    <a:pt x="8615" y="13533"/>
                    <a:pt x="8680" y="13598"/>
                    <a:pt x="8776" y="13598"/>
                  </a:cubicBezTo>
                  <a:cubicBezTo>
                    <a:pt x="8840" y="13598"/>
                    <a:pt x="8873" y="13566"/>
                    <a:pt x="8905" y="13533"/>
                  </a:cubicBezTo>
                  <a:lnTo>
                    <a:pt x="8937" y="13469"/>
                  </a:lnTo>
                  <a:lnTo>
                    <a:pt x="8937" y="12087"/>
                  </a:lnTo>
                  <a:lnTo>
                    <a:pt x="8905" y="11991"/>
                  </a:lnTo>
                  <a:lnTo>
                    <a:pt x="7908" y="10640"/>
                  </a:lnTo>
                  <a:lnTo>
                    <a:pt x="8165" y="10223"/>
                  </a:lnTo>
                  <a:cubicBezTo>
                    <a:pt x="9130" y="10608"/>
                    <a:pt x="10126" y="10994"/>
                    <a:pt x="10640" y="11123"/>
                  </a:cubicBezTo>
                  <a:lnTo>
                    <a:pt x="10640" y="12505"/>
                  </a:lnTo>
                  <a:cubicBezTo>
                    <a:pt x="10640" y="12569"/>
                    <a:pt x="10705" y="12633"/>
                    <a:pt x="10769" y="12633"/>
                  </a:cubicBezTo>
                  <a:lnTo>
                    <a:pt x="12891" y="13244"/>
                  </a:lnTo>
                  <a:lnTo>
                    <a:pt x="13276" y="14209"/>
                  </a:lnTo>
                  <a:cubicBezTo>
                    <a:pt x="13276" y="14256"/>
                    <a:pt x="13328" y="14285"/>
                    <a:pt x="13394" y="14285"/>
                  </a:cubicBezTo>
                  <a:cubicBezTo>
                    <a:pt x="13417" y="14285"/>
                    <a:pt x="13443" y="14281"/>
                    <a:pt x="13469" y="14273"/>
                  </a:cubicBezTo>
                  <a:lnTo>
                    <a:pt x="13533" y="14209"/>
                  </a:lnTo>
                  <a:lnTo>
                    <a:pt x="13533" y="14080"/>
                  </a:lnTo>
                  <a:lnTo>
                    <a:pt x="13148" y="13051"/>
                  </a:lnTo>
                  <a:lnTo>
                    <a:pt x="13051" y="12987"/>
                  </a:lnTo>
                  <a:lnTo>
                    <a:pt x="10962" y="12376"/>
                  </a:lnTo>
                  <a:lnTo>
                    <a:pt x="10930" y="11187"/>
                  </a:lnTo>
                  <a:lnTo>
                    <a:pt x="10930" y="11187"/>
                  </a:lnTo>
                  <a:cubicBezTo>
                    <a:pt x="11186" y="11227"/>
                    <a:pt x="11503" y="11245"/>
                    <a:pt x="11850" y="11245"/>
                  </a:cubicBezTo>
                  <a:cubicBezTo>
                    <a:pt x="12331" y="11245"/>
                    <a:pt x="12868" y="11211"/>
                    <a:pt x="13373" y="11155"/>
                  </a:cubicBezTo>
                  <a:cubicBezTo>
                    <a:pt x="14241" y="11091"/>
                    <a:pt x="14723" y="10190"/>
                    <a:pt x="14369" y="9419"/>
                  </a:cubicBezTo>
                  <a:lnTo>
                    <a:pt x="13308" y="7265"/>
                  </a:lnTo>
                  <a:lnTo>
                    <a:pt x="14208" y="6751"/>
                  </a:lnTo>
                  <a:lnTo>
                    <a:pt x="15784" y="8294"/>
                  </a:lnTo>
                  <a:lnTo>
                    <a:pt x="15912" y="8358"/>
                  </a:lnTo>
                  <a:lnTo>
                    <a:pt x="17005" y="8165"/>
                  </a:lnTo>
                  <a:lnTo>
                    <a:pt x="17101" y="8101"/>
                  </a:lnTo>
                  <a:lnTo>
                    <a:pt x="17101" y="8005"/>
                  </a:lnTo>
                  <a:cubicBezTo>
                    <a:pt x="17101" y="7925"/>
                    <a:pt x="17058" y="7868"/>
                    <a:pt x="16989" y="7868"/>
                  </a:cubicBezTo>
                  <a:cubicBezTo>
                    <a:pt x="16974" y="7868"/>
                    <a:pt x="16958" y="7870"/>
                    <a:pt x="16941" y="7876"/>
                  </a:cubicBezTo>
                  <a:lnTo>
                    <a:pt x="15944" y="8037"/>
                  </a:lnTo>
                  <a:lnTo>
                    <a:pt x="14369" y="6462"/>
                  </a:lnTo>
                  <a:cubicBezTo>
                    <a:pt x="14324" y="6439"/>
                    <a:pt x="14278" y="6416"/>
                    <a:pt x="14233" y="6416"/>
                  </a:cubicBezTo>
                  <a:cubicBezTo>
                    <a:pt x="14214" y="6416"/>
                    <a:pt x="14195" y="6420"/>
                    <a:pt x="14176" y="6430"/>
                  </a:cubicBezTo>
                  <a:lnTo>
                    <a:pt x="13148" y="7008"/>
                  </a:lnTo>
                  <a:lnTo>
                    <a:pt x="13083" y="6815"/>
                  </a:lnTo>
                  <a:lnTo>
                    <a:pt x="11026" y="5304"/>
                  </a:lnTo>
                  <a:lnTo>
                    <a:pt x="11380" y="4694"/>
                  </a:lnTo>
                  <a:lnTo>
                    <a:pt x="13019" y="4919"/>
                  </a:lnTo>
                  <a:lnTo>
                    <a:pt x="13116" y="4887"/>
                  </a:lnTo>
                  <a:lnTo>
                    <a:pt x="14305" y="4212"/>
                  </a:lnTo>
                  <a:lnTo>
                    <a:pt x="14369" y="4147"/>
                  </a:lnTo>
                  <a:cubicBezTo>
                    <a:pt x="14401" y="4115"/>
                    <a:pt x="14401" y="4051"/>
                    <a:pt x="14369" y="3987"/>
                  </a:cubicBezTo>
                  <a:cubicBezTo>
                    <a:pt x="14349" y="3947"/>
                    <a:pt x="14305" y="3919"/>
                    <a:pt x="14251" y="3919"/>
                  </a:cubicBezTo>
                  <a:cubicBezTo>
                    <a:pt x="14218" y="3919"/>
                    <a:pt x="14181" y="3930"/>
                    <a:pt x="14144" y="3954"/>
                  </a:cubicBezTo>
                  <a:lnTo>
                    <a:pt x="12987" y="4597"/>
                  </a:lnTo>
                  <a:lnTo>
                    <a:pt x="11315" y="4404"/>
                  </a:lnTo>
                  <a:cubicBezTo>
                    <a:pt x="11298" y="4396"/>
                    <a:pt x="11281" y="4392"/>
                    <a:pt x="11264" y="4392"/>
                  </a:cubicBezTo>
                  <a:cubicBezTo>
                    <a:pt x="11219" y="4392"/>
                    <a:pt x="11178" y="4422"/>
                    <a:pt x="11155" y="4469"/>
                  </a:cubicBezTo>
                  <a:lnTo>
                    <a:pt x="10769" y="5112"/>
                  </a:lnTo>
                  <a:lnTo>
                    <a:pt x="8487" y="3440"/>
                  </a:lnTo>
                  <a:cubicBezTo>
                    <a:pt x="8487" y="3440"/>
                    <a:pt x="7940" y="3697"/>
                    <a:pt x="7265" y="4212"/>
                  </a:cubicBezTo>
                  <a:lnTo>
                    <a:pt x="7137" y="3312"/>
                  </a:lnTo>
                  <a:lnTo>
                    <a:pt x="7137" y="3247"/>
                  </a:lnTo>
                  <a:lnTo>
                    <a:pt x="6462" y="2219"/>
                  </a:lnTo>
                  <a:lnTo>
                    <a:pt x="6526" y="901"/>
                  </a:lnTo>
                  <a:cubicBezTo>
                    <a:pt x="6526" y="804"/>
                    <a:pt x="6462" y="740"/>
                    <a:pt x="6397" y="740"/>
                  </a:cubicBezTo>
                  <a:cubicBezTo>
                    <a:pt x="6301" y="740"/>
                    <a:pt x="6237" y="804"/>
                    <a:pt x="6237" y="869"/>
                  </a:cubicBezTo>
                  <a:lnTo>
                    <a:pt x="6140" y="2251"/>
                  </a:lnTo>
                  <a:lnTo>
                    <a:pt x="6172" y="2347"/>
                  </a:lnTo>
                  <a:lnTo>
                    <a:pt x="6847" y="3376"/>
                  </a:lnTo>
                  <a:lnTo>
                    <a:pt x="6976" y="4437"/>
                  </a:lnTo>
                  <a:cubicBezTo>
                    <a:pt x="6912" y="4469"/>
                    <a:pt x="6847" y="4533"/>
                    <a:pt x="6783" y="4597"/>
                  </a:cubicBezTo>
                  <a:lnTo>
                    <a:pt x="6076" y="4179"/>
                  </a:lnTo>
                  <a:lnTo>
                    <a:pt x="5755" y="4694"/>
                  </a:lnTo>
                  <a:lnTo>
                    <a:pt x="5240" y="4404"/>
                  </a:lnTo>
                  <a:cubicBezTo>
                    <a:pt x="4951" y="3890"/>
                    <a:pt x="3697" y="1511"/>
                    <a:pt x="3762" y="161"/>
                  </a:cubicBezTo>
                  <a:cubicBezTo>
                    <a:pt x="3762" y="65"/>
                    <a:pt x="3697" y="1"/>
                    <a:pt x="36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3995;p64">
              <a:extLst>
                <a:ext uri="{FF2B5EF4-FFF2-40B4-BE49-F238E27FC236}">
                  <a16:creationId xmlns:a16="http://schemas.microsoft.com/office/drawing/2014/main" id="{13DDA75B-2AE0-C9F1-4C8D-16F0B7484E62}"/>
                </a:ext>
              </a:extLst>
            </p:cNvPr>
            <p:cNvSpPr/>
            <p:nvPr/>
          </p:nvSpPr>
          <p:spPr>
            <a:xfrm>
              <a:off x="2836800" y="2611975"/>
              <a:ext cx="177625" cy="168000"/>
            </a:xfrm>
            <a:custGeom>
              <a:avLst/>
              <a:gdLst/>
              <a:ahLst/>
              <a:cxnLst/>
              <a:rect l="l" t="t" r="r" b="b"/>
              <a:pathLst>
                <a:path w="7105" h="6720" extrusionOk="0">
                  <a:moveTo>
                    <a:pt x="2669" y="1"/>
                  </a:moveTo>
                  <a:lnTo>
                    <a:pt x="2604" y="2958"/>
                  </a:lnTo>
                  <a:lnTo>
                    <a:pt x="1" y="4758"/>
                  </a:lnTo>
                  <a:lnTo>
                    <a:pt x="4854" y="6719"/>
                  </a:lnTo>
                  <a:lnTo>
                    <a:pt x="4951" y="5176"/>
                  </a:lnTo>
                  <a:lnTo>
                    <a:pt x="5787" y="4790"/>
                  </a:lnTo>
                  <a:lnTo>
                    <a:pt x="5626" y="3955"/>
                  </a:lnTo>
                  <a:lnTo>
                    <a:pt x="7105" y="3022"/>
                  </a:lnTo>
                  <a:lnTo>
                    <a:pt x="2669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3996;p64">
              <a:extLst>
                <a:ext uri="{FF2B5EF4-FFF2-40B4-BE49-F238E27FC236}">
                  <a16:creationId xmlns:a16="http://schemas.microsoft.com/office/drawing/2014/main" id="{DDF0FEFC-26F2-1152-6688-528030D0C3B2}"/>
                </a:ext>
              </a:extLst>
            </p:cNvPr>
            <p:cNvSpPr/>
            <p:nvPr/>
          </p:nvSpPr>
          <p:spPr>
            <a:xfrm>
              <a:off x="2832775" y="2608175"/>
              <a:ext cx="185675" cy="175000"/>
            </a:xfrm>
            <a:custGeom>
              <a:avLst/>
              <a:gdLst/>
              <a:ahLst/>
              <a:cxnLst/>
              <a:rect l="l" t="t" r="r" b="b"/>
              <a:pathLst>
                <a:path w="7427" h="7000" extrusionOk="0">
                  <a:moveTo>
                    <a:pt x="2990" y="442"/>
                  </a:moveTo>
                  <a:lnTo>
                    <a:pt x="6976" y="3174"/>
                  </a:lnTo>
                  <a:lnTo>
                    <a:pt x="5723" y="3978"/>
                  </a:lnTo>
                  <a:lnTo>
                    <a:pt x="5658" y="4010"/>
                  </a:lnTo>
                  <a:lnTo>
                    <a:pt x="5626" y="4139"/>
                  </a:lnTo>
                  <a:lnTo>
                    <a:pt x="5787" y="4878"/>
                  </a:lnTo>
                  <a:lnTo>
                    <a:pt x="5080" y="5167"/>
                  </a:lnTo>
                  <a:cubicBezTo>
                    <a:pt x="5015" y="5200"/>
                    <a:pt x="4983" y="5264"/>
                    <a:pt x="4983" y="5296"/>
                  </a:cubicBezTo>
                  <a:lnTo>
                    <a:pt x="4887" y="6646"/>
                  </a:lnTo>
                  <a:lnTo>
                    <a:pt x="483" y="4878"/>
                  </a:lnTo>
                  <a:lnTo>
                    <a:pt x="2862" y="3239"/>
                  </a:lnTo>
                  <a:cubicBezTo>
                    <a:pt x="2894" y="3207"/>
                    <a:pt x="2926" y="3142"/>
                    <a:pt x="2926" y="3110"/>
                  </a:cubicBezTo>
                  <a:lnTo>
                    <a:pt x="2990" y="442"/>
                  </a:lnTo>
                  <a:close/>
                  <a:moveTo>
                    <a:pt x="2834" y="0"/>
                  </a:moveTo>
                  <a:cubicBezTo>
                    <a:pt x="2806" y="0"/>
                    <a:pt x="2781" y="8"/>
                    <a:pt x="2765" y="24"/>
                  </a:cubicBezTo>
                  <a:cubicBezTo>
                    <a:pt x="2701" y="56"/>
                    <a:pt x="2669" y="89"/>
                    <a:pt x="2669" y="153"/>
                  </a:cubicBezTo>
                  <a:lnTo>
                    <a:pt x="2605" y="3014"/>
                  </a:lnTo>
                  <a:lnTo>
                    <a:pt x="65" y="4782"/>
                  </a:lnTo>
                  <a:cubicBezTo>
                    <a:pt x="1" y="4814"/>
                    <a:pt x="1" y="4878"/>
                    <a:pt x="1" y="4942"/>
                  </a:cubicBezTo>
                  <a:cubicBezTo>
                    <a:pt x="1" y="4975"/>
                    <a:pt x="33" y="5039"/>
                    <a:pt x="97" y="5071"/>
                  </a:cubicBezTo>
                  <a:lnTo>
                    <a:pt x="4983" y="7000"/>
                  </a:lnTo>
                  <a:lnTo>
                    <a:pt x="5112" y="7000"/>
                  </a:lnTo>
                  <a:cubicBezTo>
                    <a:pt x="5144" y="6967"/>
                    <a:pt x="5176" y="6935"/>
                    <a:pt x="5176" y="6871"/>
                  </a:cubicBezTo>
                  <a:lnTo>
                    <a:pt x="5273" y="5425"/>
                  </a:lnTo>
                  <a:lnTo>
                    <a:pt x="6012" y="5103"/>
                  </a:lnTo>
                  <a:cubicBezTo>
                    <a:pt x="6076" y="5071"/>
                    <a:pt x="6108" y="5007"/>
                    <a:pt x="6108" y="4942"/>
                  </a:cubicBezTo>
                  <a:lnTo>
                    <a:pt x="5948" y="4171"/>
                  </a:lnTo>
                  <a:lnTo>
                    <a:pt x="7330" y="3303"/>
                  </a:lnTo>
                  <a:lnTo>
                    <a:pt x="7394" y="3239"/>
                  </a:lnTo>
                  <a:lnTo>
                    <a:pt x="7426" y="3174"/>
                  </a:lnTo>
                  <a:cubicBezTo>
                    <a:pt x="7426" y="3142"/>
                    <a:pt x="7394" y="3078"/>
                    <a:pt x="7362" y="3046"/>
                  </a:cubicBezTo>
                  <a:lnTo>
                    <a:pt x="2926" y="24"/>
                  </a:lnTo>
                  <a:cubicBezTo>
                    <a:pt x="2894" y="8"/>
                    <a:pt x="2862" y="0"/>
                    <a:pt x="28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3997;p64">
              <a:extLst>
                <a:ext uri="{FF2B5EF4-FFF2-40B4-BE49-F238E27FC236}">
                  <a16:creationId xmlns:a16="http://schemas.microsoft.com/office/drawing/2014/main" id="{15341B99-3033-46F2-63F2-2F66D548008B}"/>
                </a:ext>
              </a:extLst>
            </p:cNvPr>
            <p:cNvSpPr/>
            <p:nvPr/>
          </p:nvSpPr>
          <p:spPr>
            <a:xfrm>
              <a:off x="2845650" y="2627250"/>
              <a:ext cx="56275" cy="95650"/>
            </a:xfrm>
            <a:custGeom>
              <a:avLst/>
              <a:gdLst/>
              <a:ahLst/>
              <a:cxnLst/>
              <a:rect l="l" t="t" r="r" b="b"/>
              <a:pathLst>
                <a:path w="2251" h="3826" extrusionOk="0">
                  <a:moveTo>
                    <a:pt x="2186" y="1"/>
                  </a:moveTo>
                  <a:lnTo>
                    <a:pt x="129" y="1190"/>
                  </a:lnTo>
                  <a:lnTo>
                    <a:pt x="0" y="3826"/>
                  </a:lnTo>
                  <a:lnTo>
                    <a:pt x="2250" y="2347"/>
                  </a:lnTo>
                  <a:lnTo>
                    <a:pt x="2186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3998;p64">
              <a:extLst>
                <a:ext uri="{FF2B5EF4-FFF2-40B4-BE49-F238E27FC236}">
                  <a16:creationId xmlns:a16="http://schemas.microsoft.com/office/drawing/2014/main" id="{E56E1F63-2CDE-85BE-7296-CA4BA783A976}"/>
                </a:ext>
              </a:extLst>
            </p:cNvPr>
            <p:cNvSpPr/>
            <p:nvPr/>
          </p:nvSpPr>
          <p:spPr>
            <a:xfrm>
              <a:off x="2841625" y="2623225"/>
              <a:ext cx="64325" cy="103500"/>
            </a:xfrm>
            <a:custGeom>
              <a:avLst/>
              <a:gdLst/>
              <a:ahLst/>
              <a:cxnLst/>
              <a:rect l="l" t="t" r="r" b="b"/>
              <a:pathLst>
                <a:path w="2573" h="4140" extrusionOk="0">
                  <a:moveTo>
                    <a:pt x="2218" y="419"/>
                  </a:moveTo>
                  <a:lnTo>
                    <a:pt x="2251" y="2412"/>
                  </a:lnTo>
                  <a:lnTo>
                    <a:pt x="322" y="3697"/>
                  </a:lnTo>
                  <a:lnTo>
                    <a:pt x="418" y="1447"/>
                  </a:lnTo>
                  <a:lnTo>
                    <a:pt x="2218" y="419"/>
                  </a:lnTo>
                  <a:close/>
                  <a:moveTo>
                    <a:pt x="2283" y="1"/>
                  </a:moveTo>
                  <a:lnTo>
                    <a:pt x="193" y="1222"/>
                  </a:lnTo>
                  <a:cubicBezTo>
                    <a:pt x="161" y="1222"/>
                    <a:pt x="129" y="1287"/>
                    <a:pt x="129" y="1351"/>
                  </a:cubicBezTo>
                  <a:lnTo>
                    <a:pt x="1" y="3987"/>
                  </a:lnTo>
                  <a:cubicBezTo>
                    <a:pt x="1" y="4051"/>
                    <a:pt x="33" y="4083"/>
                    <a:pt x="97" y="4115"/>
                  </a:cubicBezTo>
                  <a:cubicBezTo>
                    <a:pt x="113" y="4131"/>
                    <a:pt x="137" y="4139"/>
                    <a:pt x="165" y="4139"/>
                  </a:cubicBezTo>
                  <a:cubicBezTo>
                    <a:pt x="193" y="4139"/>
                    <a:pt x="226" y="4131"/>
                    <a:pt x="258" y="4115"/>
                  </a:cubicBezTo>
                  <a:lnTo>
                    <a:pt x="2508" y="2637"/>
                  </a:lnTo>
                  <a:lnTo>
                    <a:pt x="2540" y="2572"/>
                  </a:lnTo>
                  <a:lnTo>
                    <a:pt x="2572" y="2508"/>
                  </a:lnTo>
                  <a:lnTo>
                    <a:pt x="2508" y="129"/>
                  </a:lnTo>
                  <a:cubicBezTo>
                    <a:pt x="2508" y="97"/>
                    <a:pt x="2476" y="33"/>
                    <a:pt x="24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3999;p64">
              <a:extLst>
                <a:ext uri="{FF2B5EF4-FFF2-40B4-BE49-F238E27FC236}">
                  <a16:creationId xmlns:a16="http://schemas.microsoft.com/office/drawing/2014/main" id="{FC1B4175-58FF-B45E-4528-7F7EA5312201}"/>
                </a:ext>
              </a:extLst>
            </p:cNvPr>
            <p:cNvSpPr/>
            <p:nvPr/>
          </p:nvSpPr>
          <p:spPr>
            <a:xfrm>
              <a:off x="3290050" y="3551400"/>
              <a:ext cx="279675" cy="397425"/>
            </a:xfrm>
            <a:custGeom>
              <a:avLst/>
              <a:gdLst/>
              <a:ahLst/>
              <a:cxnLst/>
              <a:rect l="l" t="t" r="r" b="b"/>
              <a:pathLst>
                <a:path w="11187" h="15897" extrusionOk="0">
                  <a:moveTo>
                    <a:pt x="2282" y="1"/>
                  </a:moveTo>
                  <a:lnTo>
                    <a:pt x="2186" y="33"/>
                  </a:lnTo>
                  <a:cubicBezTo>
                    <a:pt x="2122" y="65"/>
                    <a:pt x="2122" y="162"/>
                    <a:pt x="2154" y="226"/>
                  </a:cubicBezTo>
                  <a:lnTo>
                    <a:pt x="2797" y="1029"/>
                  </a:lnTo>
                  <a:lnTo>
                    <a:pt x="2186" y="3183"/>
                  </a:lnTo>
                  <a:cubicBezTo>
                    <a:pt x="2186" y="3247"/>
                    <a:pt x="2218" y="3312"/>
                    <a:pt x="2250" y="3344"/>
                  </a:cubicBezTo>
                  <a:lnTo>
                    <a:pt x="3247" y="3955"/>
                  </a:lnTo>
                  <a:lnTo>
                    <a:pt x="3118" y="4115"/>
                  </a:lnTo>
                  <a:lnTo>
                    <a:pt x="2797" y="6655"/>
                  </a:lnTo>
                  <a:lnTo>
                    <a:pt x="2122" y="6655"/>
                  </a:lnTo>
                  <a:lnTo>
                    <a:pt x="1479" y="5112"/>
                  </a:lnTo>
                  <a:lnTo>
                    <a:pt x="1414" y="5047"/>
                  </a:lnTo>
                  <a:lnTo>
                    <a:pt x="257" y="4340"/>
                  </a:lnTo>
                  <a:lnTo>
                    <a:pt x="161" y="4308"/>
                  </a:lnTo>
                  <a:cubicBezTo>
                    <a:pt x="129" y="4308"/>
                    <a:pt x="64" y="4340"/>
                    <a:pt x="32" y="4372"/>
                  </a:cubicBezTo>
                  <a:cubicBezTo>
                    <a:pt x="0" y="4437"/>
                    <a:pt x="0" y="4533"/>
                    <a:pt x="97" y="4597"/>
                  </a:cubicBezTo>
                  <a:lnTo>
                    <a:pt x="1222" y="5272"/>
                  </a:lnTo>
                  <a:lnTo>
                    <a:pt x="1864" y="6848"/>
                  </a:lnTo>
                  <a:cubicBezTo>
                    <a:pt x="1897" y="6912"/>
                    <a:pt x="1929" y="6944"/>
                    <a:pt x="1993" y="6944"/>
                  </a:cubicBezTo>
                  <a:lnTo>
                    <a:pt x="2765" y="6976"/>
                  </a:lnTo>
                  <a:lnTo>
                    <a:pt x="2411" y="9773"/>
                  </a:lnTo>
                  <a:cubicBezTo>
                    <a:pt x="2411" y="9773"/>
                    <a:pt x="2893" y="10158"/>
                    <a:pt x="3665" y="10480"/>
                  </a:cubicBezTo>
                  <a:lnTo>
                    <a:pt x="2957" y="10994"/>
                  </a:lnTo>
                  <a:lnTo>
                    <a:pt x="2925" y="11058"/>
                  </a:lnTo>
                  <a:lnTo>
                    <a:pt x="2347" y="12151"/>
                  </a:lnTo>
                  <a:lnTo>
                    <a:pt x="1125" y="12730"/>
                  </a:lnTo>
                  <a:cubicBezTo>
                    <a:pt x="1061" y="12762"/>
                    <a:pt x="1029" y="12859"/>
                    <a:pt x="1061" y="12923"/>
                  </a:cubicBezTo>
                  <a:cubicBezTo>
                    <a:pt x="1085" y="12995"/>
                    <a:pt x="1145" y="13031"/>
                    <a:pt x="1215" y="13031"/>
                  </a:cubicBezTo>
                  <a:cubicBezTo>
                    <a:pt x="1238" y="13031"/>
                    <a:pt x="1262" y="13027"/>
                    <a:pt x="1286" y="13019"/>
                  </a:cubicBezTo>
                  <a:lnTo>
                    <a:pt x="2507" y="12409"/>
                  </a:lnTo>
                  <a:lnTo>
                    <a:pt x="2572" y="12344"/>
                  </a:lnTo>
                  <a:lnTo>
                    <a:pt x="3150" y="11219"/>
                  </a:lnTo>
                  <a:lnTo>
                    <a:pt x="4018" y="10608"/>
                  </a:lnTo>
                  <a:cubicBezTo>
                    <a:pt x="4082" y="10641"/>
                    <a:pt x="4179" y="10673"/>
                    <a:pt x="4243" y="10705"/>
                  </a:cubicBezTo>
                  <a:lnTo>
                    <a:pt x="4243" y="11541"/>
                  </a:lnTo>
                  <a:lnTo>
                    <a:pt x="4854" y="11541"/>
                  </a:lnTo>
                  <a:lnTo>
                    <a:pt x="4854" y="12151"/>
                  </a:lnTo>
                  <a:cubicBezTo>
                    <a:pt x="4532" y="12666"/>
                    <a:pt x="3054" y="14916"/>
                    <a:pt x="1864" y="15527"/>
                  </a:cubicBezTo>
                  <a:cubicBezTo>
                    <a:pt x="1768" y="15559"/>
                    <a:pt x="1768" y="15655"/>
                    <a:pt x="1800" y="15719"/>
                  </a:cubicBezTo>
                  <a:cubicBezTo>
                    <a:pt x="1824" y="15767"/>
                    <a:pt x="1882" y="15796"/>
                    <a:pt x="1936" y="15796"/>
                  </a:cubicBezTo>
                  <a:cubicBezTo>
                    <a:pt x="1956" y="15796"/>
                    <a:pt x="1976" y="15792"/>
                    <a:pt x="1993" y="15784"/>
                  </a:cubicBezTo>
                  <a:cubicBezTo>
                    <a:pt x="3247" y="15173"/>
                    <a:pt x="4693" y="12955"/>
                    <a:pt x="5079" y="12376"/>
                  </a:cubicBezTo>
                  <a:lnTo>
                    <a:pt x="6204" y="12376"/>
                  </a:lnTo>
                  <a:cubicBezTo>
                    <a:pt x="6525" y="13019"/>
                    <a:pt x="7650" y="15012"/>
                    <a:pt x="8679" y="15848"/>
                  </a:cubicBezTo>
                  <a:cubicBezTo>
                    <a:pt x="8711" y="15880"/>
                    <a:pt x="8751" y="15896"/>
                    <a:pt x="8792" y="15896"/>
                  </a:cubicBezTo>
                  <a:cubicBezTo>
                    <a:pt x="8832" y="15896"/>
                    <a:pt x="8872" y="15880"/>
                    <a:pt x="8904" y="15848"/>
                  </a:cubicBezTo>
                  <a:cubicBezTo>
                    <a:pt x="8936" y="15784"/>
                    <a:pt x="8936" y="15687"/>
                    <a:pt x="8872" y="15623"/>
                  </a:cubicBezTo>
                  <a:cubicBezTo>
                    <a:pt x="7843" y="14787"/>
                    <a:pt x="6686" y="12634"/>
                    <a:pt x="6429" y="12151"/>
                  </a:cubicBezTo>
                  <a:lnTo>
                    <a:pt x="6429" y="11509"/>
                  </a:lnTo>
                  <a:lnTo>
                    <a:pt x="7008" y="11509"/>
                  </a:lnTo>
                  <a:lnTo>
                    <a:pt x="7008" y="10833"/>
                  </a:lnTo>
                  <a:cubicBezTo>
                    <a:pt x="7297" y="10737"/>
                    <a:pt x="7522" y="10641"/>
                    <a:pt x="7747" y="10512"/>
                  </a:cubicBezTo>
                  <a:lnTo>
                    <a:pt x="8776" y="11348"/>
                  </a:lnTo>
                  <a:lnTo>
                    <a:pt x="9322" y="12473"/>
                  </a:lnTo>
                  <a:lnTo>
                    <a:pt x="9386" y="12537"/>
                  </a:lnTo>
                  <a:lnTo>
                    <a:pt x="10608" y="13180"/>
                  </a:lnTo>
                  <a:cubicBezTo>
                    <a:pt x="10625" y="13189"/>
                    <a:pt x="10644" y="13193"/>
                    <a:pt x="10664" y="13193"/>
                  </a:cubicBezTo>
                  <a:cubicBezTo>
                    <a:pt x="10719" y="13193"/>
                    <a:pt x="10777" y="13163"/>
                    <a:pt x="10801" y="13116"/>
                  </a:cubicBezTo>
                  <a:cubicBezTo>
                    <a:pt x="10865" y="13019"/>
                    <a:pt x="10833" y="12955"/>
                    <a:pt x="10736" y="12891"/>
                  </a:cubicBezTo>
                  <a:lnTo>
                    <a:pt x="9579" y="12280"/>
                  </a:lnTo>
                  <a:lnTo>
                    <a:pt x="9033" y="11155"/>
                  </a:lnTo>
                  <a:lnTo>
                    <a:pt x="9001" y="11123"/>
                  </a:lnTo>
                  <a:lnTo>
                    <a:pt x="8036" y="10351"/>
                  </a:lnTo>
                  <a:cubicBezTo>
                    <a:pt x="8550" y="10030"/>
                    <a:pt x="8840" y="9741"/>
                    <a:pt x="8840" y="9741"/>
                  </a:cubicBezTo>
                  <a:cubicBezTo>
                    <a:pt x="8840" y="9741"/>
                    <a:pt x="8711" y="8455"/>
                    <a:pt x="8518" y="7073"/>
                  </a:cubicBezTo>
                  <a:lnTo>
                    <a:pt x="9097" y="7073"/>
                  </a:lnTo>
                  <a:cubicBezTo>
                    <a:pt x="9161" y="7073"/>
                    <a:pt x="9193" y="7040"/>
                    <a:pt x="9226" y="6976"/>
                  </a:cubicBezTo>
                  <a:lnTo>
                    <a:pt x="9933" y="5433"/>
                  </a:lnTo>
                  <a:lnTo>
                    <a:pt x="11090" y="4790"/>
                  </a:lnTo>
                  <a:cubicBezTo>
                    <a:pt x="11154" y="4758"/>
                    <a:pt x="11186" y="4662"/>
                    <a:pt x="11154" y="4565"/>
                  </a:cubicBezTo>
                  <a:cubicBezTo>
                    <a:pt x="11122" y="4533"/>
                    <a:pt x="11058" y="4501"/>
                    <a:pt x="11026" y="4501"/>
                  </a:cubicBezTo>
                  <a:lnTo>
                    <a:pt x="10929" y="4533"/>
                  </a:lnTo>
                  <a:lnTo>
                    <a:pt x="9740" y="5176"/>
                  </a:lnTo>
                  <a:lnTo>
                    <a:pt x="9676" y="5272"/>
                  </a:lnTo>
                  <a:lnTo>
                    <a:pt x="9001" y="6783"/>
                  </a:lnTo>
                  <a:lnTo>
                    <a:pt x="8486" y="6751"/>
                  </a:lnTo>
                  <a:cubicBezTo>
                    <a:pt x="8358" y="5723"/>
                    <a:pt x="8197" y="4694"/>
                    <a:pt x="8100" y="4180"/>
                  </a:cubicBezTo>
                  <a:lnTo>
                    <a:pt x="9258" y="3472"/>
                  </a:lnTo>
                  <a:cubicBezTo>
                    <a:pt x="9322" y="3440"/>
                    <a:pt x="9354" y="3376"/>
                    <a:pt x="9354" y="3312"/>
                  </a:cubicBezTo>
                  <a:lnTo>
                    <a:pt x="8808" y="1158"/>
                  </a:lnTo>
                  <a:lnTo>
                    <a:pt x="9483" y="354"/>
                  </a:lnTo>
                  <a:cubicBezTo>
                    <a:pt x="9547" y="290"/>
                    <a:pt x="9515" y="194"/>
                    <a:pt x="9451" y="162"/>
                  </a:cubicBezTo>
                  <a:lnTo>
                    <a:pt x="9354" y="129"/>
                  </a:lnTo>
                  <a:lnTo>
                    <a:pt x="9258" y="162"/>
                  </a:lnTo>
                  <a:lnTo>
                    <a:pt x="8550" y="997"/>
                  </a:lnTo>
                  <a:lnTo>
                    <a:pt x="8518" y="1126"/>
                  </a:lnTo>
                  <a:lnTo>
                    <a:pt x="9033" y="3280"/>
                  </a:lnTo>
                  <a:lnTo>
                    <a:pt x="8004" y="3858"/>
                  </a:lnTo>
                  <a:cubicBezTo>
                    <a:pt x="7779" y="3312"/>
                    <a:pt x="7265" y="2476"/>
                    <a:pt x="6783" y="1737"/>
                  </a:cubicBezTo>
                  <a:cubicBezTo>
                    <a:pt x="6541" y="1383"/>
                    <a:pt x="6156" y="1206"/>
                    <a:pt x="5770" y="1206"/>
                  </a:cubicBezTo>
                  <a:cubicBezTo>
                    <a:pt x="5384" y="1206"/>
                    <a:pt x="4999" y="1383"/>
                    <a:pt x="4757" y="1737"/>
                  </a:cubicBezTo>
                  <a:lnTo>
                    <a:pt x="3407" y="3730"/>
                  </a:lnTo>
                  <a:lnTo>
                    <a:pt x="2507" y="3151"/>
                  </a:lnTo>
                  <a:lnTo>
                    <a:pt x="3118" y="1029"/>
                  </a:lnTo>
                  <a:lnTo>
                    <a:pt x="3086" y="901"/>
                  </a:lnTo>
                  <a:lnTo>
                    <a:pt x="2411" y="65"/>
                  </a:lnTo>
                  <a:lnTo>
                    <a:pt x="22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4000;p64">
              <a:extLst>
                <a:ext uri="{FF2B5EF4-FFF2-40B4-BE49-F238E27FC236}">
                  <a16:creationId xmlns:a16="http://schemas.microsoft.com/office/drawing/2014/main" id="{3D2CBEFD-6784-DF0E-F68C-92DBC7C9BB68}"/>
                </a:ext>
              </a:extLst>
            </p:cNvPr>
            <p:cNvSpPr/>
            <p:nvPr/>
          </p:nvSpPr>
          <p:spPr>
            <a:xfrm>
              <a:off x="3363975" y="3655875"/>
              <a:ext cx="136625" cy="134225"/>
            </a:xfrm>
            <a:custGeom>
              <a:avLst/>
              <a:gdLst/>
              <a:ahLst/>
              <a:cxnLst/>
              <a:rect l="l" t="t" r="r" b="b"/>
              <a:pathLst>
                <a:path w="5465" h="5369" extrusionOk="0">
                  <a:moveTo>
                    <a:pt x="483" y="1"/>
                  </a:moveTo>
                  <a:lnTo>
                    <a:pt x="0" y="5337"/>
                  </a:lnTo>
                  <a:lnTo>
                    <a:pt x="0" y="5337"/>
                  </a:lnTo>
                  <a:lnTo>
                    <a:pt x="2604" y="3954"/>
                  </a:lnTo>
                  <a:lnTo>
                    <a:pt x="5465" y="5369"/>
                  </a:lnTo>
                  <a:lnTo>
                    <a:pt x="4790" y="129"/>
                  </a:lnTo>
                  <a:lnTo>
                    <a:pt x="3408" y="804"/>
                  </a:lnTo>
                  <a:lnTo>
                    <a:pt x="2668" y="258"/>
                  </a:lnTo>
                  <a:lnTo>
                    <a:pt x="1993" y="836"/>
                  </a:lnTo>
                  <a:lnTo>
                    <a:pt x="483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4001;p64">
              <a:extLst>
                <a:ext uri="{FF2B5EF4-FFF2-40B4-BE49-F238E27FC236}">
                  <a16:creationId xmlns:a16="http://schemas.microsoft.com/office/drawing/2014/main" id="{ACD7E2F4-9D0F-F463-CB17-D06E5F94D8FE}"/>
                </a:ext>
              </a:extLst>
            </p:cNvPr>
            <p:cNvSpPr/>
            <p:nvPr/>
          </p:nvSpPr>
          <p:spPr>
            <a:xfrm>
              <a:off x="3359950" y="3651850"/>
              <a:ext cx="144675" cy="141800"/>
            </a:xfrm>
            <a:custGeom>
              <a:avLst/>
              <a:gdLst/>
              <a:ahLst/>
              <a:cxnLst/>
              <a:rect l="l" t="t" r="r" b="b"/>
              <a:pathLst>
                <a:path w="5787" h="5672" extrusionOk="0">
                  <a:moveTo>
                    <a:pt x="772" y="387"/>
                  </a:moveTo>
                  <a:lnTo>
                    <a:pt x="2090" y="1126"/>
                  </a:lnTo>
                  <a:lnTo>
                    <a:pt x="2154" y="1126"/>
                  </a:lnTo>
                  <a:lnTo>
                    <a:pt x="2283" y="1094"/>
                  </a:lnTo>
                  <a:lnTo>
                    <a:pt x="2829" y="612"/>
                  </a:lnTo>
                  <a:lnTo>
                    <a:pt x="3472" y="1094"/>
                  </a:lnTo>
                  <a:cubicBezTo>
                    <a:pt x="3504" y="1126"/>
                    <a:pt x="3569" y="1126"/>
                    <a:pt x="3633" y="1126"/>
                  </a:cubicBezTo>
                  <a:lnTo>
                    <a:pt x="4822" y="547"/>
                  </a:lnTo>
                  <a:lnTo>
                    <a:pt x="5433" y="5240"/>
                  </a:lnTo>
                  <a:lnTo>
                    <a:pt x="5433" y="5240"/>
                  </a:lnTo>
                  <a:lnTo>
                    <a:pt x="2829" y="3987"/>
                  </a:lnTo>
                  <a:lnTo>
                    <a:pt x="2701" y="3987"/>
                  </a:lnTo>
                  <a:lnTo>
                    <a:pt x="354" y="5240"/>
                  </a:lnTo>
                  <a:lnTo>
                    <a:pt x="772" y="387"/>
                  </a:lnTo>
                  <a:close/>
                  <a:moveTo>
                    <a:pt x="579" y="1"/>
                  </a:moveTo>
                  <a:cubicBezTo>
                    <a:pt x="515" y="33"/>
                    <a:pt x="483" y="97"/>
                    <a:pt x="483" y="129"/>
                  </a:cubicBezTo>
                  <a:lnTo>
                    <a:pt x="1" y="5465"/>
                  </a:lnTo>
                  <a:cubicBezTo>
                    <a:pt x="1" y="5530"/>
                    <a:pt x="33" y="5594"/>
                    <a:pt x="65" y="5626"/>
                  </a:cubicBezTo>
                  <a:cubicBezTo>
                    <a:pt x="97" y="5642"/>
                    <a:pt x="129" y="5650"/>
                    <a:pt x="157" y="5650"/>
                  </a:cubicBezTo>
                  <a:cubicBezTo>
                    <a:pt x="185" y="5650"/>
                    <a:pt x="210" y="5642"/>
                    <a:pt x="226" y="5626"/>
                  </a:cubicBezTo>
                  <a:lnTo>
                    <a:pt x="2765" y="4276"/>
                  </a:lnTo>
                  <a:lnTo>
                    <a:pt x="5562" y="5658"/>
                  </a:lnTo>
                  <a:cubicBezTo>
                    <a:pt x="5580" y="5668"/>
                    <a:pt x="5599" y="5672"/>
                    <a:pt x="5617" y="5672"/>
                  </a:cubicBezTo>
                  <a:cubicBezTo>
                    <a:pt x="5661" y="5672"/>
                    <a:pt x="5700" y="5649"/>
                    <a:pt x="5722" y="5626"/>
                  </a:cubicBezTo>
                  <a:cubicBezTo>
                    <a:pt x="5754" y="5594"/>
                    <a:pt x="5787" y="5562"/>
                    <a:pt x="5787" y="5498"/>
                  </a:cubicBezTo>
                  <a:lnTo>
                    <a:pt x="5112" y="290"/>
                  </a:lnTo>
                  <a:cubicBezTo>
                    <a:pt x="5112" y="226"/>
                    <a:pt x="5079" y="194"/>
                    <a:pt x="5015" y="162"/>
                  </a:cubicBezTo>
                  <a:lnTo>
                    <a:pt x="4887" y="162"/>
                  </a:lnTo>
                  <a:lnTo>
                    <a:pt x="3569" y="804"/>
                  </a:lnTo>
                  <a:lnTo>
                    <a:pt x="2926" y="290"/>
                  </a:lnTo>
                  <a:cubicBezTo>
                    <a:pt x="2894" y="274"/>
                    <a:pt x="2862" y="266"/>
                    <a:pt x="2829" y="266"/>
                  </a:cubicBezTo>
                  <a:cubicBezTo>
                    <a:pt x="2797" y="266"/>
                    <a:pt x="2765" y="274"/>
                    <a:pt x="2733" y="290"/>
                  </a:cubicBezTo>
                  <a:lnTo>
                    <a:pt x="2154" y="804"/>
                  </a:lnTo>
                  <a:lnTo>
                    <a:pt x="708" y="33"/>
                  </a:lnTo>
                  <a:lnTo>
                    <a:pt x="64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4002;p64">
              <a:extLst>
                <a:ext uri="{FF2B5EF4-FFF2-40B4-BE49-F238E27FC236}">
                  <a16:creationId xmlns:a16="http://schemas.microsoft.com/office/drawing/2014/main" id="{D5CEBEFC-E293-534C-67EA-B9E9624A089A}"/>
                </a:ext>
              </a:extLst>
            </p:cNvPr>
            <p:cNvSpPr/>
            <p:nvPr/>
          </p:nvSpPr>
          <p:spPr>
            <a:xfrm>
              <a:off x="3378425" y="3754725"/>
              <a:ext cx="110925" cy="61100"/>
            </a:xfrm>
            <a:custGeom>
              <a:avLst/>
              <a:gdLst/>
              <a:ahLst/>
              <a:cxnLst/>
              <a:rect l="l" t="t" r="r" b="b"/>
              <a:pathLst>
                <a:path w="4437" h="2444" extrusionOk="0">
                  <a:moveTo>
                    <a:pt x="2026" y="0"/>
                  </a:moveTo>
                  <a:lnTo>
                    <a:pt x="1" y="1190"/>
                  </a:lnTo>
                  <a:lnTo>
                    <a:pt x="2058" y="2443"/>
                  </a:lnTo>
                  <a:lnTo>
                    <a:pt x="4437" y="1222"/>
                  </a:lnTo>
                  <a:lnTo>
                    <a:pt x="2026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4003;p64">
              <a:extLst>
                <a:ext uri="{FF2B5EF4-FFF2-40B4-BE49-F238E27FC236}">
                  <a16:creationId xmlns:a16="http://schemas.microsoft.com/office/drawing/2014/main" id="{1B41D7D6-5EC9-A1B0-5CB0-F64FF142170B}"/>
                </a:ext>
              </a:extLst>
            </p:cNvPr>
            <p:cNvSpPr/>
            <p:nvPr/>
          </p:nvSpPr>
          <p:spPr>
            <a:xfrm>
              <a:off x="3374425" y="3750700"/>
              <a:ext cx="118950" cy="68325"/>
            </a:xfrm>
            <a:custGeom>
              <a:avLst/>
              <a:gdLst/>
              <a:ahLst/>
              <a:cxnLst/>
              <a:rect l="l" t="t" r="r" b="b"/>
              <a:pathLst>
                <a:path w="4758" h="2733" extrusionOk="0">
                  <a:moveTo>
                    <a:pt x="2186" y="322"/>
                  </a:moveTo>
                  <a:lnTo>
                    <a:pt x="4243" y="1383"/>
                  </a:lnTo>
                  <a:lnTo>
                    <a:pt x="2218" y="2411"/>
                  </a:lnTo>
                  <a:lnTo>
                    <a:pt x="450" y="1351"/>
                  </a:lnTo>
                  <a:lnTo>
                    <a:pt x="2186" y="322"/>
                  </a:lnTo>
                  <a:close/>
                  <a:moveTo>
                    <a:pt x="2186" y="1"/>
                  </a:moveTo>
                  <a:lnTo>
                    <a:pt x="2122" y="33"/>
                  </a:lnTo>
                  <a:lnTo>
                    <a:pt x="97" y="1222"/>
                  </a:lnTo>
                  <a:cubicBezTo>
                    <a:pt x="32" y="1254"/>
                    <a:pt x="0" y="1319"/>
                    <a:pt x="0" y="1351"/>
                  </a:cubicBezTo>
                  <a:cubicBezTo>
                    <a:pt x="0" y="1415"/>
                    <a:pt x="32" y="1447"/>
                    <a:pt x="97" y="1479"/>
                  </a:cubicBezTo>
                  <a:lnTo>
                    <a:pt x="2154" y="2733"/>
                  </a:lnTo>
                  <a:lnTo>
                    <a:pt x="2283" y="2733"/>
                  </a:lnTo>
                  <a:lnTo>
                    <a:pt x="4661" y="1544"/>
                  </a:lnTo>
                  <a:cubicBezTo>
                    <a:pt x="4725" y="1511"/>
                    <a:pt x="4758" y="1447"/>
                    <a:pt x="4758" y="1415"/>
                  </a:cubicBezTo>
                  <a:cubicBezTo>
                    <a:pt x="4758" y="1351"/>
                    <a:pt x="4725" y="1286"/>
                    <a:pt x="4661" y="1254"/>
                  </a:cubicBezTo>
                  <a:lnTo>
                    <a:pt x="2250" y="33"/>
                  </a:lnTo>
                  <a:lnTo>
                    <a:pt x="21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4004;p64">
              <a:extLst>
                <a:ext uri="{FF2B5EF4-FFF2-40B4-BE49-F238E27FC236}">
                  <a16:creationId xmlns:a16="http://schemas.microsoft.com/office/drawing/2014/main" id="{BE15D809-5C92-DD9F-B998-167D1E2782E5}"/>
                </a:ext>
              </a:extLst>
            </p:cNvPr>
            <p:cNvSpPr/>
            <p:nvPr/>
          </p:nvSpPr>
          <p:spPr>
            <a:xfrm>
              <a:off x="3506200" y="2497575"/>
              <a:ext cx="375325" cy="422225"/>
            </a:xfrm>
            <a:custGeom>
              <a:avLst/>
              <a:gdLst/>
              <a:ahLst/>
              <a:cxnLst/>
              <a:rect l="l" t="t" r="r" b="b"/>
              <a:pathLst>
                <a:path w="15013" h="16889" extrusionOk="0">
                  <a:moveTo>
                    <a:pt x="9196" y="0"/>
                  </a:moveTo>
                  <a:cubicBezTo>
                    <a:pt x="9176" y="0"/>
                    <a:pt x="9154" y="4"/>
                    <a:pt x="9130" y="12"/>
                  </a:cubicBezTo>
                  <a:cubicBezTo>
                    <a:pt x="9066" y="44"/>
                    <a:pt x="9001" y="109"/>
                    <a:pt x="9034" y="205"/>
                  </a:cubicBezTo>
                  <a:cubicBezTo>
                    <a:pt x="9451" y="1459"/>
                    <a:pt x="9226" y="3902"/>
                    <a:pt x="9162" y="4448"/>
                  </a:cubicBezTo>
                  <a:lnTo>
                    <a:pt x="8808" y="4995"/>
                  </a:lnTo>
                  <a:lnTo>
                    <a:pt x="8326" y="4673"/>
                  </a:lnTo>
                  <a:lnTo>
                    <a:pt x="7941" y="5220"/>
                  </a:lnTo>
                  <a:cubicBezTo>
                    <a:pt x="7683" y="5155"/>
                    <a:pt x="7394" y="5091"/>
                    <a:pt x="7169" y="5059"/>
                  </a:cubicBezTo>
                  <a:lnTo>
                    <a:pt x="6751" y="3838"/>
                  </a:lnTo>
                  <a:lnTo>
                    <a:pt x="6944" y="2584"/>
                  </a:lnTo>
                  <a:lnTo>
                    <a:pt x="6912" y="2487"/>
                  </a:lnTo>
                  <a:lnTo>
                    <a:pt x="6237" y="1298"/>
                  </a:lnTo>
                  <a:cubicBezTo>
                    <a:pt x="6216" y="1236"/>
                    <a:pt x="6169" y="1200"/>
                    <a:pt x="6120" y="1200"/>
                  </a:cubicBezTo>
                  <a:cubicBezTo>
                    <a:pt x="6094" y="1200"/>
                    <a:pt x="6067" y="1211"/>
                    <a:pt x="6044" y="1234"/>
                  </a:cubicBezTo>
                  <a:cubicBezTo>
                    <a:pt x="5980" y="1266"/>
                    <a:pt x="5948" y="1362"/>
                    <a:pt x="5980" y="1427"/>
                  </a:cubicBezTo>
                  <a:lnTo>
                    <a:pt x="6623" y="2584"/>
                  </a:lnTo>
                  <a:lnTo>
                    <a:pt x="6462" y="3838"/>
                  </a:lnTo>
                  <a:lnTo>
                    <a:pt x="6462" y="3902"/>
                  </a:lnTo>
                  <a:lnTo>
                    <a:pt x="6848" y="5059"/>
                  </a:lnTo>
                  <a:cubicBezTo>
                    <a:pt x="6760" y="5054"/>
                    <a:pt x="6677" y="5052"/>
                    <a:pt x="6598" y="5052"/>
                  </a:cubicBezTo>
                  <a:cubicBezTo>
                    <a:pt x="6126" y="5052"/>
                    <a:pt x="5819" y="5123"/>
                    <a:pt x="5819" y="5123"/>
                  </a:cubicBezTo>
                  <a:cubicBezTo>
                    <a:pt x="5819" y="5123"/>
                    <a:pt x="5208" y="6281"/>
                    <a:pt x="4598" y="7534"/>
                  </a:cubicBezTo>
                  <a:lnTo>
                    <a:pt x="4148" y="7213"/>
                  </a:lnTo>
                  <a:cubicBezTo>
                    <a:pt x="4131" y="7197"/>
                    <a:pt x="4107" y="7189"/>
                    <a:pt x="4079" y="7189"/>
                  </a:cubicBezTo>
                  <a:cubicBezTo>
                    <a:pt x="4051" y="7189"/>
                    <a:pt x="4019" y="7197"/>
                    <a:pt x="3987" y="7213"/>
                  </a:cubicBezTo>
                  <a:lnTo>
                    <a:pt x="2540" y="8113"/>
                  </a:lnTo>
                  <a:lnTo>
                    <a:pt x="1222" y="8016"/>
                  </a:lnTo>
                  <a:cubicBezTo>
                    <a:pt x="1126" y="8016"/>
                    <a:pt x="1062" y="8081"/>
                    <a:pt x="1062" y="8145"/>
                  </a:cubicBezTo>
                  <a:cubicBezTo>
                    <a:pt x="1062" y="8209"/>
                    <a:pt x="1062" y="8273"/>
                    <a:pt x="1126" y="8306"/>
                  </a:cubicBezTo>
                  <a:lnTo>
                    <a:pt x="1190" y="8306"/>
                  </a:lnTo>
                  <a:lnTo>
                    <a:pt x="2572" y="8434"/>
                  </a:lnTo>
                  <a:lnTo>
                    <a:pt x="2669" y="8402"/>
                  </a:lnTo>
                  <a:lnTo>
                    <a:pt x="4051" y="7502"/>
                  </a:lnTo>
                  <a:lnTo>
                    <a:pt x="4469" y="7791"/>
                  </a:lnTo>
                  <a:cubicBezTo>
                    <a:pt x="4019" y="8756"/>
                    <a:pt x="3569" y="9688"/>
                    <a:pt x="3376" y="10202"/>
                  </a:cubicBezTo>
                  <a:lnTo>
                    <a:pt x="2026" y="10106"/>
                  </a:lnTo>
                  <a:cubicBezTo>
                    <a:pt x="1962" y="10106"/>
                    <a:pt x="1897" y="10138"/>
                    <a:pt x="1865" y="10202"/>
                  </a:cubicBezTo>
                  <a:lnTo>
                    <a:pt x="1094" y="12292"/>
                  </a:lnTo>
                  <a:lnTo>
                    <a:pt x="130" y="12581"/>
                  </a:lnTo>
                  <a:cubicBezTo>
                    <a:pt x="33" y="12613"/>
                    <a:pt x="1" y="12709"/>
                    <a:pt x="33" y="12774"/>
                  </a:cubicBezTo>
                  <a:lnTo>
                    <a:pt x="97" y="12870"/>
                  </a:lnTo>
                  <a:lnTo>
                    <a:pt x="226" y="12870"/>
                  </a:lnTo>
                  <a:lnTo>
                    <a:pt x="1255" y="12581"/>
                  </a:lnTo>
                  <a:lnTo>
                    <a:pt x="1351" y="12484"/>
                  </a:lnTo>
                  <a:lnTo>
                    <a:pt x="2122" y="10427"/>
                  </a:lnTo>
                  <a:lnTo>
                    <a:pt x="3280" y="10491"/>
                  </a:lnTo>
                  <a:cubicBezTo>
                    <a:pt x="3151" y="11070"/>
                    <a:pt x="3119" y="12067"/>
                    <a:pt x="3151" y="12934"/>
                  </a:cubicBezTo>
                  <a:cubicBezTo>
                    <a:pt x="3151" y="13610"/>
                    <a:pt x="3718" y="14118"/>
                    <a:pt x="4360" y="14118"/>
                  </a:cubicBezTo>
                  <a:cubicBezTo>
                    <a:pt x="4512" y="14118"/>
                    <a:pt x="4669" y="14089"/>
                    <a:pt x="4823" y="14027"/>
                  </a:cubicBezTo>
                  <a:lnTo>
                    <a:pt x="7041" y="13127"/>
                  </a:lnTo>
                  <a:lnTo>
                    <a:pt x="7458" y="14092"/>
                  </a:lnTo>
                  <a:lnTo>
                    <a:pt x="5819" y="15538"/>
                  </a:lnTo>
                  <a:cubicBezTo>
                    <a:pt x="5787" y="15570"/>
                    <a:pt x="5755" y="15602"/>
                    <a:pt x="5755" y="15667"/>
                  </a:cubicBezTo>
                  <a:lnTo>
                    <a:pt x="5851" y="16760"/>
                  </a:lnTo>
                  <a:lnTo>
                    <a:pt x="5915" y="16856"/>
                  </a:lnTo>
                  <a:lnTo>
                    <a:pt x="6012" y="16888"/>
                  </a:lnTo>
                  <a:cubicBezTo>
                    <a:pt x="6108" y="16888"/>
                    <a:pt x="6173" y="16824"/>
                    <a:pt x="6173" y="16727"/>
                  </a:cubicBezTo>
                  <a:lnTo>
                    <a:pt x="6076" y="15731"/>
                  </a:lnTo>
                  <a:lnTo>
                    <a:pt x="7748" y="14252"/>
                  </a:lnTo>
                  <a:cubicBezTo>
                    <a:pt x="7812" y="14220"/>
                    <a:pt x="7812" y="14124"/>
                    <a:pt x="7780" y="14092"/>
                  </a:cubicBezTo>
                  <a:lnTo>
                    <a:pt x="7330" y="13031"/>
                  </a:lnTo>
                  <a:lnTo>
                    <a:pt x="7491" y="12967"/>
                  </a:lnTo>
                  <a:lnTo>
                    <a:pt x="9162" y="11006"/>
                  </a:lnTo>
                  <a:lnTo>
                    <a:pt x="9741" y="11424"/>
                  </a:lnTo>
                  <a:lnTo>
                    <a:pt x="9419" y="13031"/>
                  </a:lnTo>
                  <a:lnTo>
                    <a:pt x="9419" y="13127"/>
                  </a:lnTo>
                  <a:lnTo>
                    <a:pt x="9998" y="14381"/>
                  </a:lnTo>
                  <a:lnTo>
                    <a:pt x="10062" y="14445"/>
                  </a:lnTo>
                  <a:cubicBezTo>
                    <a:pt x="10078" y="14461"/>
                    <a:pt x="10102" y="14469"/>
                    <a:pt x="10130" y="14469"/>
                  </a:cubicBezTo>
                  <a:cubicBezTo>
                    <a:pt x="10159" y="14469"/>
                    <a:pt x="10191" y="14461"/>
                    <a:pt x="10223" y="14445"/>
                  </a:cubicBezTo>
                  <a:cubicBezTo>
                    <a:pt x="10287" y="14413"/>
                    <a:pt x="10319" y="14317"/>
                    <a:pt x="10287" y="14252"/>
                  </a:cubicBezTo>
                  <a:lnTo>
                    <a:pt x="9709" y="13063"/>
                  </a:lnTo>
                  <a:lnTo>
                    <a:pt x="10062" y="11359"/>
                  </a:lnTo>
                  <a:cubicBezTo>
                    <a:pt x="10062" y="11327"/>
                    <a:pt x="10030" y="11263"/>
                    <a:pt x="9998" y="11231"/>
                  </a:cubicBezTo>
                  <a:lnTo>
                    <a:pt x="9355" y="10781"/>
                  </a:lnTo>
                  <a:lnTo>
                    <a:pt x="11187" y="8627"/>
                  </a:lnTo>
                  <a:cubicBezTo>
                    <a:pt x="11187" y="8627"/>
                    <a:pt x="10994" y="8048"/>
                    <a:pt x="10544" y="7341"/>
                  </a:cubicBezTo>
                  <a:lnTo>
                    <a:pt x="11444" y="7309"/>
                  </a:lnTo>
                  <a:lnTo>
                    <a:pt x="11509" y="7277"/>
                  </a:lnTo>
                  <a:lnTo>
                    <a:pt x="12569" y="6698"/>
                  </a:lnTo>
                  <a:lnTo>
                    <a:pt x="13887" y="6859"/>
                  </a:lnTo>
                  <a:cubicBezTo>
                    <a:pt x="13904" y="6865"/>
                    <a:pt x="13920" y="6867"/>
                    <a:pt x="13936" y="6867"/>
                  </a:cubicBezTo>
                  <a:cubicBezTo>
                    <a:pt x="14006" y="6867"/>
                    <a:pt x="14054" y="6810"/>
                    <a:pt x="14080" y="6731"/>
                  </a:cubicBezTo>
                  <a:cubicBezTo>
                    <a:pt x="14080" y="6666"/>
                    <a:pt x="14016" y="6570"/>
                    <a:pt x="13952" y="6570"/>
                  </a:cubicBezTo>
                  <a:lnTo>
                    <a:pt x="12569" y="6377"/>
                  </a:lnTo>
                  <a:lnTo>
                    <a:pt x="12473" y="6409"/>
                  </a:lnTo>
                  <a:lnTo>
                    <a:pt x="11380" y="7020"/>
                  </a:lnTo>
                  <a:lnTo>
                    <a:pt x="10351" y="7052"/>
                  </a:lnTo>
                  <a:cubicBezTo>
                    <a:pt x="10287" y="6988"/>
                    <a:pt x="10223" y="6923"/>
                    <a:pt x="10191" y="6859"/>
                  </a:cubicBezTo>
                  <a:lnTo>
                    <a:pt x="10673" y="6152"/>
                  </a:lnTo>
                  <a:lnTo>
                    <a:pt x="10159" y="5830"/>
                  </a:lnTo>
                  <a:lnTo>
                    <a:pt x="10480" y="5316"/>
                  </a:lnTo>
                  <a:cubicBezTo>
                    <a:pt x="10988" y="5077"/>
                    <a:pt x="13165" y="4142"/>
                    <a:pt x="14553" y="4142"/>
                  </a:cubicBezTo>
                  <a:cubicBezTo>
                    <a:pt x="14658" y="4142"/>
                    <a:pt x="14757" y="4148"/>
                    <a:pt x="14852" y="4159"/>
                  </a:cubicBezTo>
                  <a:cubicBezTo>
                    <a:pt x="14916" y="4159"/>
                    <a:pt x="14980" y="4095"/>
                    <a:pt x="15012" y="4030"/>
                  </a:cubicBezTo>
                  <a:cubicBezTo>
                    <a:pt x="15012" y="3934"/>
                    <a:pt x="14948" y="3870"/>
                    <a:pt x="14884" y="3838"/>
                  </a:cubicBezTo>
                  <a:cubicBezTo>
                    <a:pt x="14785" y="3826"/>
                    <a:pt x="14682" y="3821"/>
                    <a:pt x="14574" y="3821"/>
                  </a:cubicBezTo>
                  <a:cubicBezTo>
                    <a:pt x="13142" y="3821"/>
                    <a:pt x="11014" y="4758"/>
                    <a:pt x="10416" y="5027"/>
                  </a:cubicBezTo>
                  <a:lnTo>
                    <a:pt x="9484" y="4384"/>
                  </a:lnTo>
                  <a:cubicBezTo>
                    <a:pt x="9548" y="3645"/>
                    <a:pt x="9741" y="1395"/>
                    <a:pt x="9323" y="109"/>
                  </a:cubicBezTo>
                  <a:cubicBezTo>
                    <a:pt x="9299" y="36"/>
                    <a:pt x="9257" y="0"/>
                    <a:pt x="91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4005;p64">
              <a:extLst>
                <a:ext uri="{FF2B5EF4-FFF2-40B4-BE49-F238E27FC236}">
                  <a16:creationId xmlns:a16="http://schemas.microsoft.com/office/drawing/2014/main" id="{CA735977-0DC5-B202-435F-E6AFCD3AC95C}"/>
                </a:ext>
              </a:extLst>
            </p:cNvPr>
            <p:cNvSpPr/>
            <p:nvPr/>
          </p:nvSpPr>
          <p:spPr>
            <a:xfrm>
              <a:off x="3600225" y="2635300"/>
              <a:ext cx="171200" cy="180825"/>
            </a:xfrm>
            <a:custGeom>
              <a:avLst/>
              <a:gdLst/>
              <a:ahLst/>
              <a:cxnLst/>
              <a:rect l="l" t="t" r="r" b="b"/>
              <a:pathLst>
                <a:path w="6848" h="7233" extrusionOk="0">
                  <a:moveTo>
                    <a:pt x="2283" y="0"/>
                  </a:moveTo>
                  <a:lnTo>
                    <a:pt x="1" y="4725"/>
                  </a:lnTo>
                  <a:lnTo>
                    <a:pt x="1512" y="4950"/>
                  </a:lnTo>
                  <a:lnTo>
                    <a:pt x="1833" y="5818"/>
                  </a:lnTo>
                  <a:lnTo>
                    <a:pt x="2701" y="5690"/>
                  </a:lnTo>
                  <a:lnTo>
                    <a:pt x="3505" y="7233"/>
                  </a:lnTo>
                  <a:lnTo>
                    <a:pt x="6848" y="3054"/>
                  </a:lnTo>
                  <a:lnTo>
                    <a:pt x="3922" y="2764"/>
                  </a:lnTo>
                  <a:lnTo>
                    <a:pt x="2283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4006;p64">
              <a:extLst>
                <a:ext uri="{FF2B5EF4-FFF2-40B4-BE49-F238E27FC236}">
                  <a16:creationId xmlns:a16="http://schemas.microsoft.com/office/drawing/2014/main" id="{BCB492B0-2BFF-4629-94C0-72B09F959E2B}"/>
                </a:ext>
              </a:extLst>
            </p:cNvPr>
            <p:cNvSpPr/>
            <p:nvPr/>
          </p:nvSpPr>
          <p:spPr>
            <a:xfrm>
              <a:off x="3596225" y="2632075"/>
              <a:ext cx="179225" cy="188075"/>
            </a:xfrm>
            <a:custGeom>
              <a:avLst/>
              <a:gdLst/>
              <a:ahLst/>
              <a:cxnLst/>
              <a:rect l="l" t="t" r="r" b="b"/>
              <a:pathLst>
                <a:path w="7169" h="7523" extrusionOk="0">
                  <a:moveTo>
                    <a:pt x="2475" y="450"/>
                  </a:moveTo>
                  <a:lnTo>
                    <a:pt x="3954" y="2958"/>
                  </a:lnTo>
                  <a:cubicBezTo>
                    <a:pt x="3954" y="3022"/>
                    <a:pt x="4018" y="3022"/>
                    <a:pt x="4050" y="3054"/>
                  </a:cubicBezTo>
                  <a:lnTo>
                    <a:pt x="6718" y="3311"/>
                  </a:lnTo>
                  <a:lnTo>
                    <a:pt x="3697" y="7104"/>
                  </a:lnTo>
                  <a:lnTo>
                    <a:pt x="2990" y="5754"/>
                  </a:lnTo>
                  <a:lnTo>
                    <a:pt x="2925" y="5690"/>
                  </a:lnTo>
                  <a:lnTo>
                    <a:pt x="2829" y="5690"/>
                  </a:lnTo>
                  <a:lnTo>
                    <a:pt x="2089" y="5754"/>
                  </a:lnTo>
                  <a:lnTo>
                    <a:pt x="1832" y="5015"/>
                  </a:lnTo>
                  <a:cubicBezTo>
                    <a:pt x="1800" y="4983"/>
                    <a:pt x="1768" y="4919"/>
                    <a:pt x="1704" y="4919"/>
                  </a:cubicBezTo>
                  <a:lnTo>
                    <a:pt x="386" y="4726"/>
                  </a:lnTo>
                  <a:lnTo>
                    <a:pt x="2475" y="450"/>
                  </a:lnTo>
                  <a:close/>
                  <a:moveTo>
                    <a:pt x="2443" y="0"/>
                  </a:moveTo>
                  <a:cubicBezTo>
                    <a:pt x="2379" y="0"/>
                    <a:pt x="2347" y="33"/>
                    <a:pt x="2314" y="65"/>
                  </a:cubicBezTo>
                  <a:lnTo>
                    <a:pt x="0" y="4790"/>
                  </a:lnTo>
                  <a:lnTo>
                    <a:pt x="0" y="4919"/>
                  </a:lnTo>
                  <a:lnTo>
                    <a:pt x="129" y="5015"/>
                  </a:lnTo>
                  <a:lnTo>
                    <a:pt x="1575" y="5208"/>
                  </a:lnTo>
                  <a:lnTo>
                    <a:pt x="1832" y="5979"/>
                  </a:lnTo>
                  <a:cubicBezTo>
                    <a:pt x="1859" y="6032"/>
                    <a:pt x="1906" y="6084"/>
                    <a:pt x="1958" y="6084"/>
                  </a:cubicBezTo>
                  <a:cubicBezTo>
                    <a:pt x="1969" y="6084"/>
                    <a:pt x="1981" y="6082"/>
                    <a:pt x="1993" y="6076"/>
                  </a:cubicBezTo>
                  <a:lnTo>
                    <a:pt x="2765" y="5979"/>
                  </a:lnTo>
                  <a:lnTo>
                    <a:pt x="3536" y="7426"/>
                  </a:lnTo>
                  <a:lnTo>
                    <a:pt x="3568" y="7490"/>
                  </a:lnTo>
                  <a:lnTo>
                    <a:pt x="3632" y="7522"/>
                  </a:lnTo>
                  <a:cubicBezTo>
                    <a:pt x="3697" y="7522"/>
                    <a:pt x="3729" y="7490"/>
                    <a:pt x="3761" y="7458"/>
                  </a:cubicBezTo>
                  <a:lnTo>
                    <a:pt x="7136" y="3279"/>
                  </a:lnTo>
                  <a:cubicBezTo>
                    <a:pt x="7168" y="3215"/>
                    <a:pt x="7168" y="3151"/>
                    <a:pt x="7136" y="3118"/>
                  </a:cubicBezTo>
                  <a:cubicBezTo>
                    <a:pt x="7136" y="3054"/>
                    <a:pt x="7072" y="3022"/>
                    <a:pt x="7008" y="3022"/>
                  </a:cubicBezTo>
                  <a:lnTo>
                    <a:pt x="4179" y="2733"/>
                  </a:lnTo>
                  <a:lnTo>
                    <a:pt x="2572" y="65"/>
                  </a:lnTo>
                  <a:cubicBezTo>
                    <a:pt x="2572" y="33"/>
                    <a:pt x="2507" y="0"/>
                    <a:pt x="24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4007;p64">
              <a:extLst>
                <a:ext uri="{FF2B5EF4-FFF2-40B4-BE49-F238E27FC236}">
                  <a16:creationId xmlns:a16="http://schemas.microsoft.com/office/drawing/2014/main" id="{3CBE12F2-355E-0F4D-B910-77608F5B5246}"/>
                </a:ext>
              </a:extLst>
            </p:cNvPr>
            <p:cNvSpPr/>
            <p:nvPr/>
          </p:nvSpPr>
          <p:spPr>
            <a:xfrm>
              <a:off x="3664525" y="2645725"/>
              <a:ext cx="92425" cy="61100"/>
            </a:xfrm>
            <a:custGeom>
              <a:avLst/>
              <a:gdLst/>
              <a:ahLst/>
              <a:cxnLst/>
              <a:rect l="l" t="t" r="r" b="b"/>
              <a:pathLst>
                <a:path w="3697" h="2444" extrusionOk="0">
                  <a:moveTo>
                    <a:pt x="0" y="1"/>
                  </a:moveTo>
                  <a:lnTo>
                    <a:pt x="1350" y="2347"/>
                  </a:lnTo>
                  <a:lnTo>
                    <a:pt x="3697" y="2444"/>
                  </a:lnTo>
                  <a:lnTo>
                    <a:pt x="2636" y="29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4008;p64">
              <a:extLst>
                <a:ext uri="{FF2B5EF4-FFF2-40B4-BE49-F238E27FC236}">
                  <a16:creationId xmlns:a16="http://schemas.microsoft.com/office/drawing/2014/main" id="{5D945E3F-2ECC-7A02-EE32-4C6B98F95F53}"/>
                </a:ext>
              </a:extLst>
            </p:cNvPr>
            <p:cNvSpPr/>
            <p:nvPr/>
          </p:nvSpPr>
          <p:spPr>
            <a:xfrm>
              <a:off x="3660500" y="2641725"/>
              <a:ext cx="100475" cy="69125"/>
            </a:xfrm>
            <a:custGeom>
              <a:avLst/>
              <a:gdLst/>
              <a:ahLst/>
              <a:cxnLst/>
              <a:rect l="l" t="t" r="r" b="b"/>
              <a:pathLst>
                <a:path w="4019" h="2765" extrusionOk="0">
                  <a:moveTo>
                    <a:pt x="451" y="322"/>
                  </a:moveTo>
                  <a:lnTo>
                    <a:pt x="2701" y="611"/>
                  </a:lnTo>
                  <a:lnTo>
                    <a:pt x="3601" y="2443"/>
                  </a:lnTo>
                  <a:lnTo>
                    <a:pt x="1608" y="2347"/>
                  </a:lnTo>
                  <a:lnTo>
                    <a:pt x="451" y="322"/>
                  </a:lnTo>
                  <a:close/>
                  <a:moveTo>
                    <a:pt x="194" y="0"/>
                  </a:moveTo>
                  <a:cubicBezTo>
                    <a:pt x="129" y="0"/>
                    <a:pt x="97" y="0"/>
                    <a:pt x="65" y="64"/>
                  </a:cubicBezTo>
                  <a:cubicBezTo>
                    <a:pt x="33" y="97"/>
                    <a:pt x="1" y="161"/>
                    <a:pt x="33" y="225"/>
                  </a:cubicBezTo>
                  <a:lnTo>
                    <a:pt x="1383" y="2572"/>
                  </a:lnTo>
                  <a:lnTo>
                    <a:pt x="1415" y="2636"/>
                  </a:lnTo>
                  <a:lnTo>
                    <a:pt x="1479" y="2668"/>
                  </a:lnTo>
                  <a:lnTo>
                    <a:pt x="3826" y="2765"/>
                  </a:lnTo>
                  <a:cubicBezTo>
                    <a:pt x="3890" y="2765"/>
                    <a:pt x="3954" y="2765"/>
                    <a:pt x="3987" y="2700"/>
                  </a:cubicBezTo>
                  <a:cubicBezTo>
                    <a:pt x="4019" y="2668"/>
                    <a:pt x="4019" y="2604"/>
                    <a:pt x="3987" y="2540"/>
                  </a:cubicBezTo>
                  <a:lnTo>
                    <a:pt x="2958" y="386"/>
                  </a:lnTo>
                  <a:cubicBezTo>
                    <a:pt x="2926" y="354"/>
                    <a:pt x="2894" y="322"/>
                    <a:pt x="2829" y="322"/>
                  </a:cubicBezTo>
                  <a:lnTo>
                    <a:pt x="1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4009;p64">
              <a:extLst>
                <a:ext uri="{FF2B5EF4-FFF2-40B4-BE49-F238E27FC236}">
                  <a16:creationId xmlns:a16="http://schemas.microsoft.com/office/drawing/2014/main" id="{4863971B-940E-A43B-3ECB-761E09C783B0}"/>
                </a:ext>
              </a:extLst>
            </p:cNvPr>
            <p:cNvSpPr/>
            <p:nvPr/>
          </p:nvSpPr>
          <p:spPr>
            <a:xfrm>
              <a:off x="4202950" y="2493550"/>
              <a:ext cx="375300" cy="422225"/>
            </a:xfrm>
            <a:custGeom>
              <a:avLst/>
              <a:gdLst/>
              <a:ahLst/>
              <a:cxnLst/>
              <a:rect l="l" t="t" r="r" b="b"/>
              <a:pathLst>
                <a:path w="15012" h="16889" extrusionOk="0">
                  <a:moveTo>
                    <a:pt x="9195" y="1"/>
                  </a:moveTo>
                  <a:cubicBezTo>
                    <a:pt x="9175" y="1"/>
                    <a:pt x="9153" y="5"/>
                    <a:pt x="9129" y="13"/>
                  </a:cubicBezTo>
                  <a:cubicBezTo>
                    <a:pt x="9065" y="13"/>
                    <a:pt x="9001" y="109"/>
                    <a:pt x="9033" y="173"/>
                  </a:cubicBezTo>
                  <a:cubicBezTo>
                    <a:pt x="9418" y="1459"/>
                    <a:pt x="9226" y="3870"/>
                    <a:pt x="9161" y="4449"/>
                  </a:cubicBezTo>
                  <a:lnTo>
                    <a:pt x="8808" y="4963"/>
                  </a:lnTo>
                  <a:lnTo>
                    <a:pt x="8326" y="4641"/>
                  </a:lnTo>
                  <a:lnTo>
                    <a:pt x="7940" y="5220"/>
                  </a:lnTo>
                  <a:cubicBezTo>
                    <a:pt x="7650" y="5124"/>
                    <a:pt x="7393" y="5091"/>
                    <a:pt x="7168" y="5059"/>
                  </a:cubicBezTo>
                  <a:lnTo>
                    <a:pt x="6750" y="3806"/>
                  </a:lnTo>
                  <a:lnTo>
                    <a:pt x="6911" y="2584"/>
                  </a:lnTo>
                  <a:lnTo>
                    <a:pt x="6911" y="2488"/>
                  </a:lnTo>
                  <a:lnTo>
                    <a:pt x="6236" y="1266"/>
                  </a:lnTo>
                  <a:cubicBezTo>
                    <a:pt x="6213" y="1219"/>
                    <a:pt x="6155" y="1189"/>
                    <a:pt x="6100" y="1189"/>
                  </a:cubicBezTo>
                  <a:cubicBezTo>
                    <a:pt x="6080" y="1189"/>
                    <a:pt x="6060" y="1193"/>
                    <a:pt x="6043" y="1202"/>
                  </a:cubicBezTo>
                  <a:cubicBezTo>
                    <a:pt x="5947" y="1266"/>
                    <a:pt x="5947" y="1363"/>
                    <a:pt x="5979" y="1427"/>
                  </a:cubicBezTo>
                  <a:lnTo>
                    <a:pt x="6622" y="2584"/>
                  </a:lnTo>
                  <a:lnTo>
                    <a:pt x="6429" y="3806"/>
                  </a:lnTo>
                  <a:lnTo>
                    <a:pt x="6461" y="3870"/>
                  </a:lnTo>
                  <a:lnTo>
                    <a:pt x="6815" y="5027"/>
                  </a:lnTo>
                  <a:cubicBezTo>
                    <a:pt x="6236" y="5027"/>
                    <a:pt x="5818" y="5124"/>
                    <a:pt x="5818" y="5124"/>
                  </a:cubicBezTo>
                  <a:cubicBezTo>
                    <a:pt x="5818" y="5124"/>
                    <a:pt x="5207" y="6281"/>
                    <a:pt x="4597" y="7502"/>
                  </a:cubicBezTo>
                  <a:lnTo>
                    <a:pt x="4147" y="7181"/>
                  </a:lnTo>
                  <a:cubicBezTo>
                    <a:pt x="4115" y="7165"/>
                    <a:pt x="4082" y="7157"/>
                    <a:pt x="4054" y="7157"/>
                  </a:cubicBezTo>
                  <a:cubicBezTo>
                    <a:pt x="4026" y="7157"/>
                    <a:pt x="4002" y="7165"/>
                    <a:pt x="3986" y="7181"/>
                  </a:cubicBezTo>
                  <a:lnTo>
                    <a:pt x="2540" y="8113"/>
                  </a:lnTo>
                  <a:lnTo>
                    <a:pt x="1222" y="8017"/>
                  </a:lnTo>
                  <a:cubicBezTo>
                    <a:pt x="1205" y="8011"/>
                    <a:pt x="1188" y="8008"/>
                    <a:pt x="1173" y="8008"/>
                  </a:cubicBezTo>
                  <a:cubicBezTo>
                    <a:pt x="1103" y="8008"/>
                    <a:pt x="1055" y="8066"/>
                    <a:pt x="1029" y="8145"/>
                  </a:cubicBezTo>
                  <a:cubicBezTo>
                    <a:pt x="1029" y="8209"/>
                    <a:pt x="1061" y="8242"/>
                    <a:pt x="1093" y="8274"/>
                  </a:cubicBezTo>
                  <a:lnTo>
                    <a:pt x="1189" y="8306"/>
                  </a:lnTo>
                  <a:lnTo>
                    <a:pt x="2572" y="8402"/>
                  </a:lnTo>
                  <a:lnTo>
                    <a:pt x="2668" y="8402"/>
                  </a:lnTo>
                  <a:lnTo>
                    <a:pt x="4050" y="7502"/>
                  </a:lnTo>
                  <a:lnTo>
                    <a:pt x="4468" y="7792"/>
                  </a:lnTo>
                  <a:cubicBezTo>
                    <a:pt x="3986" y="8724"/>
                    <a:pt x="3568" y="9688"/>
                    <a:pt x="3375" y="10170"/>
                  </a:cubicBezTo>
                  <a:lnTo>
                    <a:pt x="1993" y="10106"/>
                  </a:lnTo>
                  <a:cubicBezTo>
                    <a:pt x="1929" y="10106"/>
                    <a:pt x="1864" y="10138"/>
                    <a:pt x="1864" y="10202"/>
                  </a:cubicBezTo>
                  <a:lnTo>
                    <a:pt x="1093" y="12292"/>
                  </a:lnTo>
                  <a:lnTo>
                    <a:pt x="129" y="12581"/>
                  </a:lnTo>
                  <a:cubicBezTo>
                    <a:pt x="32" y="12613"/>
                    <a:pt x="0" y="12678"/>
                    <a:pt x="0" y="12774"/>
                  </a:cubicBezTo>
                  <a:lnTo>
                    <a:pt x="64" y="12838"/>
                  </a:lnTo>
                  <a:lnTo>
                    <a:pt x="193" y="12870"/>
                  </a:lnTo>
                  <a:lnTo>
                    <a:pt x="1254" y="12549"/>
                  </a:lnTo>
                  <a:lnTo>
                    <a:pt x="1350" y="12485"/>
                  </a:lnTo>
                  <a:lnTo>
                    <a:pt x="2089" y="10395"/>
                  </a:lnTo>
                  <a:lnTo>
                    <a:pt x="3279" y="10492"/>
                  </a:lnTo>
                  <a:cubicBezTo>
                    <a:pt x="3150" y="11070"/>
                    <a:pt x="3118" y="12035"/>
                    <a:pt x="3150" y="12935"/>
                  </a:cubicBezTo>
                  <a:cubicBezTo>
                    <a:pt x="3150" y="13610"/>
                    <a:pt x="3717" y="14118"/>
                    <a:pt x="4359" y="14118"/>
                  </a:cubicBezTo>
                  <a:cubicBezTo>
                    <a:pt x="4511" y="14118"/>
                    <a:pt x="4668" y="14089"/>
                    <a:pt x="4822" y="14028"/>
                  </a:cubicBezTo>
                  <a:lnTo>
                    <a:pt x="7040" y="13128"/>
                  </a:lnTo>
                  <a:lnTo>
                    <a:pt x="7458" y="14092"/>
                  </a:lnTo>
                  <a:lnTo>
                    <a:pt x="5818" y="15538"/>
                  </a:lnTo>
                  <a:cubicBezTo>
                    <a:pt x="5754" y="15571"/>
                    <a:pt x="5754" y="15603"/>
                    <a:pt x="5754" y="15667"/>
                  </a:cubicBezTo>
                  <a:lnTo>
                    <a:pt x="5850" y="16760"/>
                  </a:lnTo>
                  <a:lnTo>
                    <a:pt x="5915" y="16856"/>
                  </a:lnTo>
                  <a:lnTo>
                    <a:pt x="6011" y="16888"/>
                  </a:lnTo>
                  <a:cubicBezTo>
                    <a:pt x="6108" y="16888"/>
                    <a:pt x="6172" y="16792"/>
                    <a:pt x="6140" y="16728"/>
                  </a:cubicBezTo>
                  <a:lnTo>
                    <a:pt x="6075" y="15699"/>
                  </a:lnTo>
                  <a:lnTo>
                    <a:pt x="7747" y="14253"/>
                  </a:lnTo>
                  <a:cubicBezTo>
                    <a:pt x="7811" y="14188"/>
                    <a:pt x="7811" y="14124"/>
                    <a:pt x="7779" y="14060"/>
                  </a:cubicBezTo>
                  <a:lnTo>
                    <a:pt x="7297" y="12999"/>
                  </a:lnTo>
                  <a:lnTo>
                    <a:pt x="7490" y="12935"/>
                  </a:lnTo>
                  <a:lnTo>
                    <a:pt x="9161" y="11006"/>
                  </a:lnTo>
                  <a:lnTo>
                    <a:pt x="9740" y="11392"/>
                  </a:lnTo>
                  <a:lnTo>
                    <a:pt x="9418" y="13031"/>
                  </a:lnTo>
                  <a:lnTo>
                    <a:pt x="9418" y="13128"/>
                  </a:lnTo>
                  <a:lnTo>
                    <a:pt x="9997" y="14381"/>
                  </a:lnTo>
                  <a:lnTo>
                    <a:pt x="10061" y="14445"/>
                  </a:lnTo>
                  <a:cubicBezTo>
                    <a:pt x="10083" y="14445"/>
                    <a:pt x="10118" y="14460"/>
                    <a:pt x="10159" y="14460"/>
                  </a:cubicBezTo>
                  <a:cubicBezTo>
                    <a:pt x="10179" y="14460"/>
                    <a:pt x="10201" y="14456"/>
                    <a:pt x="10222" y="14445"/>
                  </a:cubicBezTo>
                  <a:cubicBezTo>
                    <a:pt x="10286" y="14413"/>
                    <a:pt x="10318" y="14317"/>
                    <a:pt x="10286" y="14253"/>
                  </a:cubicBezTo>
                  <a:lnTo>
                    <a:pt x="9708" y="13031"/>
                  </a:lnTo>
                  <a:lnTo>
                    <a:pt x="10061" y="11360"/>
                  </a:lnTo>
                  <a:cubicBezTo>
                    <a:pt x="10061" y="11295"/>
                    <a:pt x="10029" y="11231"/>
                    <a:pt x="9997" y="11199"/>
                  </a:cubicBezTo>
                  <a:lnTo>
                    <a:pt x="9354" y="10781"/>
                  </a:lnTo>
                  <a:lnTo>
                    <a:pt x="11186" y="8627"/>
                  </a:lnTo>
                  <a:cubicBezTo>
                    <a:pt x="11186" y="8627"/>
                    <a:pt x="10993" y="8049"/>
                    <a:pt x="10543" y="7342"/>
                  </a:cubicBezTo>
                  <a:lnTo>
                    <a:pt x="11411" y="7309"/>
                  </a:lnTo>
                  <a:lnTo>
                    <a:pt x="11476" y="7277"/>
                  </a:lnTo>
                  <a:lnTo>
                    <a:pt x="12569" y="6667"/>
                  </a:lnTo>
                  <a:lnTo>
                    <a:pt x="13886" y="6859"/>
                  </a:lnTo>
                  <a:cubicBezTo>
                    <a:pt x="13983" y="6859"/>
                    <a:pt x="14047" y="6827"/>
                    <a:pt x="14047" y="6731"/>
                  </a:cubicBezTo>
                  <a:cubicBezTo>
                    <a:pt x="14079" y="6634"/>
                    <a:pt x="14015" y="6570"/>
                    <a:pt x="13919" y="6570"/>
                  </a:cubicBezTo>
                  <a:lnTo>
                    <a:pt x="12569" y="6377"/>
                  </a:lnTo>
                  <a:lnTo>
                    <a:pt x="12472" y="6377"/>
                  </a:lnTo>
                  <a:lnTo>
                    <a:pt x="11379" y="6988"/>
                  </a:lnTo>
                  <a:lnTo>
                    <a:pt x="10318" y="7052"/>
                  </a:lnTo>
                  <a:cubicBezTo>
                    <a:pt x="10286" y="6988"/>
                    <a:pt x="10222" y="6924"/>
                    <a:pt x="10190" y="6859"/>
                  </a:cubicBezTo>
                  <a:lnTo>
                    <a:pt x="10640" y="6152"/>
                  </a:lnTo>
                  <a:lnTo>
                    <a:pt x="10158" y="5799"/>
                  </a:lnTo>
                  <a:lnTo>
                    <a:pt x="10479" y="5316"/>
                  </a:lnTo>
                  <a:cubicBezTo>
                    <a:pt x="10995" y="5074"/>
                    <a:pt x="13226" y="4116"/>
                    <a:pt x="14584" y="4116"/>
                  </a:cubicBezTo>
                  <a:cubicBezTo>
                    <a:pt x="14665" y="4116"/>
                    <a:pt x="14744" y="4120"/>
                    <a:pt x="14819" y="4127"/>
                  </a:cubicBezTo>
                  <a:cubicBezTo>
                    <a:pt x="14836" y="4133"/>
                    <a:pt x="14852" y="4135"/>
                    <a:pt x="14867" y="4135"/>
                  </a:cubicBezTo>
                  <a:cubicBezTo>
                    <a:pt x="14937" y="4135"/>
                    <a:pt x="14985" y="4078"/>
                    <a:pt x="15012" y="3999"/>
                  </a:cubicBezTo>
                  <a:cubicBezTo>
                    <a:pt x="15012" y="3934"/>
                    <a:pt x="14947" y="3838"/>
                    <a:pt x="14851" y="3838"/>
                  </a:cubicBezTo>
                  <a:cubicBezTo>
                    <a:pt x="14752" y="3826"/>
                    <a:pt x="14647" y="3821"/>
                    <a:pt x="14538" y="3821"/>
                  </a:cubicBezTo>
                  <a:cubicBezTo>
                    <a:pt x="13132" y="3821"/>
                    <a:pt x="11012" y="4726"/>
                    <a:pt x="10415" y="4995"/>
                  </a:cubicBezTo>
                  <a:lnTo>
                    <a:pt x="9483" y="4384"/>
                  </a:lnTo>
                  <a:cubicBezTo>
                    <a:pt x="9547" y="3645"/>
                    <a:pt x="9740" y="1363"/>
                    <a:pt x="9322" y="109"/>
                  </a:cubicBezTo>
                  <a:cubicBezTo>
                    <a:pt x="9298" y="37"/>
                    <a:pt x="9256" y="1"/>
                    <a:pt x="91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4010;p64">
              <a:extLst>
                <a:ext uri="{FF2B5EF4-FFF2-40B4-BE49-F238E27FC236}">
                  <a16:creationId xmlns:a16="http://schemas.microsoft.com/office/drawing/2014/main" id="{49CA0E4C-18CF-BA2D-EE56-AF1AF5940861}"/>
                </a:ext>
              </a:extLst>
            </p:cNvPr>
            <p:cNvSpPr/>
            <p:nvPr/>
          </p:nvSpPr>
          <p:spPr>
            <a:xfrm>
              <a:off x="4296150" y="2631275"/>
              <a:ext cx="172000" cy="180825"/>
            </a:xfrm>
            <a:custGeom>
              <a:avLst/>
              <a:gdLst/>
              <a:ahLst/>
              <a:cxnLst/>
              <a:rect l="l" t="t" r="r" b="b"/>
              <a:pathLst>
                <a:path w="6880" h="7233" extrusionOk="0">
                  <a:moveTo>
                    <a:pt x="2315" y="0"/>
                  </a:moveTo>
                  <a:lnTo>
                    <a:pt x="1" y="4726"/>
                  </a:lnTo>
                  <a:lnTo>
                    <a:pt x="1544" y="4951"/>
                  </a:lnTo>
                  <a:lnTo>
                    <a:pt x="1833" y="5786"/>
                  </a:lnTo>
                  <a:lnTo>
                    <a:pt x="2701" y="5690"/>
                  </a:lnTo>
                  <a:lnTo>
                    <a:pt x="3537" y="7233"/>
                  </a:lnTo>
                  <a:lnTo>
                    <a:pt x="6880" y="3022"/>
                  </a:lnTo>
                  <a:lnTo>
                    <a:pt x="3922" y="2765"/>
                  </a:lnTo>
                  <a:lnTo>
                    <a:pt x="2315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4011;p64">
              <a:extLst>
                <a:ext uri="{FF2B5EF4-FFF2-40B4-BE49-F238E27FC236}">
                  <a16:creationId xmlns:a16="http://schemas.microsoft.com/office/drawing/2014/main" id="{C48BB857-534A-430B-BAF4-51059E505839}"/>
                </a:ext>
              </a:extLst>
            </p:cNvPr>
            <p:cNvSpPr/>
            <p:nvPr/>
          </p:nvSpPr>
          <p:spPr>
            <a:xfrm>
              <a:off x="4292950" y="2627250"/>
              <a:ext cx="179225" cy="188875"/>
            </a:xfrm>
            <a:custGeom>
              <a:avLst/>
              <a:gdLst/>
              <a:ahLst/>
              <a:cxnLst/>
              <a:rect l="l" t="t" r="r" b="b"/>
              <a:pathLst>
                <a:path w="7169" h="7555" extrusionOk="0">
                  <a:moveTo>
                    <a:pt x="2475" y="483"/>
                  </a:moveTo>
                  <a:lnTo>
                    <a:pt x="3922" y="2990"/>
                  </a:lnTo>
                  <a:cubicBezTo>
                    <a:pt x="3954" y="3022"/>
                    <a:pt x="3986" y="3054"/>
                    <a:pt x="4050" y="3054"/>
                  </a:cubicBezTo>
                  <a:lnTo>
                    <a:pt x="6686" y="3311"/>
                  </a:lnTo>
                  <a:lnTo>
                    <a:pt x="3665" y="7105"/>
                  </a:lnTo>
                  <a:lnTo>
                    <a:pt x="2958" y="5787"/>
                  </a:lnTo>
                  <a:lnTo>
                    <a:pt x="2925" y="5722"/>
                  </a:lnTo>
                  <a:lnTo>
                    <a:pt x="2829" y="5690"/>
                  </a:lnTo>
                  <a:lnTo>
                    <a:pt x="2090" y="5787"/>
                  </a:lnTo>
                  <a:lnTo>
                    <a:pt x="1833" y="5047"/>
                  </a:lnTo>
                  <a:cubicBezTo>
                    <a:pt x="1800" y="4983"/>
                    <a:pt x="1768" y="4951"/>
                    <a:pt x="1704" y="4951"/>
                  </a:cubicBezTo>
                  <a:lnTo>
                    <a:pt x="354" y="4758"/>
                  </a:lnTo>
                  <a:lnTo>
                    <a:pt x="2475" y="483"/>
                  </a:lnTo>
                  <a:close/>
                  <a:moveTo>
                    <a:pt x="2443" y="1"/>
                  </a:moveTo>
                  <a:cubicBezTo>
                    <a:pt x="2379" y="1"/>
                    <a:pt x="2347" y="33"/>
                    <a:pt x="2315" y="97"/>
                  </a:cubicBezTo>
                  <a:lnTo>
                    <a:pt x="0" y="4822"/>
                  </a:lnTo>
                  <a:lnTo>
                    <a:pt x="0" y="4951"/>
                  </a:lnTo>
                  <a:cubicBezTo>
                    <a:pt x="32" y="5015"/>
                    <a:pt x="65" y="5015"/>
                    <a:pt x="129" y="5047"/>
                  </a:cubicBezTo>
                  <a:lnTo>
                    <a:pt x="1575" y="5240"/>
                  </a:lnTo>
                  <a:lnTo>
                    <a:pt x="1833" y="6012"/>
                  </a:lnTo>
                  <a:cubicBezTo>
                    <a:pt x="1865" y="6076"/>
                    <a:pt x="1929" y="6108"/>
                    <a:pt x="1993" y="6108"/>
                  </a:cubicBezTo>
                  <a:lnTo>
                    <a:pt x="2765" y="6012"/>
                  </a:lnTo>
                  <a:lnTo>
                    <a:pt x="3504" y="7458"/>
                  </a:lnTo>
                  <a:lnTo>
                    <a:pt x="3568" y="7522"/>
                  </a:lnTo>
                  <a:lnTo>
                    <a:pt x="3633" y="7555"/>
                  </a:lnTo>
                  <a:cubicBezTo>
                    <a:pt x="3697" y="7555"/>
                    <a:pt x="3729" y="7522"/>
                    <a:pt x="3761" y="7490"/>
                  </a:cubicBezTo>
                  <a:lnTo>
                    <a:pt x="7104" y="3279"/>
                  </a:lnTo>
                  <a:cubicBezTo>
                    <a:pt x="7136" y="3247"/>
                    <a:pt x="7168" y="3183"/>
                    <a:pt x="7136" y="3151"/>
                  </a:cubicBezTo>
                  <a:cubicBezTo>
                    <a:pt x="7104" y="3086"/>
                    <a:pt x="7072" y="3054"/>
                    <a:pt x="7008" y="3054"/>
                  </a:cubicBezTo>
                  <a:lnTo>
                    <a:pt x="4147" y="2765"/>
                  </a:lnTo>
                  <a:lnTo>
                    <a:pt x="2572" y="97"/>
                  </a:lnTo>
                  <a:cubicBezTo>
                    <a:pt x="2540" y="33"/>
                    <a:pt x="2508" y="1"/>
                    <a:pt x="24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4012;p64">
              <a:extLst>
                <a:ext uri="{FF2B5EF4-FFF2-40B4-BE49-F238E27FC236}">
                  <a16:creationId xmlns:a16="http://schemas.microsoft.com/office/drawing/2014/main" id="{22B7DBD2-0FE7-8FA4-D591-61BF1425A08C}"/>
                </a:ext>
              </a:extLst>
            </p:cNvPr>
            <p:cNvSpPr/>
            <p:nvPr/>
          </p:nvSpPr>
          <p:spPr>
            <a:xfrm>
              <a:off x="4361250" y="2640925"/>
              <a:ext cx="91625" cy="61900"/>
            </a:xfrm>
            <a:custGeom>
              <a:avLst/>
              <a:gdLst/>
              <a:ahLst/>
              <a:cxnLst/>
              <a:rect l="l" t="t" r="r" b="b"/>
              <a:pathLst>
                <a:path w="3665" h="2476" extrusionOk="0">
                  <a:moveTo>
                    <a:pt x="1" y="0"/>
                  </a:moveTo>
                  <a:lnTo>
                    <a:pt x="1318" y="2379"/>
                  </a:lnTo>
                  <a:lnTo>
                    <a:pt x="3665" y="2475"/>
                  </a:lnTo>
                  <a:lnTo>
                    <a:pt x="3665" y="2475"/>
                  </a:lnTo>
                  <a:lnTo>
                    <a:pt x="2636" y="32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4013;p64">
              <a:extLst>
                <a:ext uri="{FF2B5EF4-FFF2-40B4-BE49-F238E27FC236}">
                  <a16:creationId xmlns:a16="http://schemas.microsoft.com/office/drawing/2014/main" id="{E9514F88-86EE-3AB8-9670-82BB1522856A}"/>
                </a:ext>
              </a:extLst>
            </p:cNvPr>
            <p:cNvSpPr/>
            <p:nvPr/>
          </p:nvSpPr>
          <p:spPr>
            <a:xfrm>
              <a:off x="4357225" y="2636900"/>
              <a:ext cx="99675" cy="69925"/>
            </a:xfrm>
            <a:custGeom>
              <a:avLst/>
              <a:gdLst/>
              <a:ahLst/>
              <a:cxnLst/>
              <a:rect l="l" t="t" r="r" b="b"/>
              <a:pathLst>
                <a:path w="3987" h="2797" extrusionOk="0">
                  <a:moveTo>
                    <a:pt x="451" y="354"/>
                  </a:moveTo>
                  <a:lnTo>
                    <a:pt x="2701" y="611"/>
                  </a:lnTo>
                  <a:lnTo>
                    <a:pt x="3601" y="2475"/>
                  </a:lnTo>
                  <a:lnTo>
                    <a:pt x="1576" y="2379"/>
                  </a:lnTo>
                  <a:lnTo>
                    <a:pt x="451" y="354"/>
                  </a:lnTo>
                  <a:close/>
                  <a:moveTo>
                    <a:pt x="194" y="0"/>
                  </a:moveTo>
                  <a:cubicBezTo>
                    <a:pt x="129" y="0"/>
                    <a:pt x="65" y="32"/>
                    <a:pt x="33" y="97"/>
                  </a:cubicBezTo>
                  <a:cubicBezTo>
                    <a:pt x="1" y="129"/>
                    <a:pt x="1" y="193"/>
                    <a:pt x="33" y="257"/>
                  </a:cubicBezTo>
                  <a:lnTo>
                    <a:pt x="1351" y="2604"/>
                  </a:lnTo>
                  <a:lnTo>
                    <a:pt x="1415" y="2636"/>
                  </a:lnTo>
                  <a:lnTo>
                    <a:pt x="1479" y="2668"/>
                  </a:lnTo>
                  <a:lnTo>
                    <a:pt x="3826" y="2797"/>
                  </a:lnTo>
                  <a:cubicBezTo>
                    <a:pt x="3890" y="2797"/>
                    <a:pt x="3922" y="2765"/>
                    <a:pt x="3955" y="2733"/>
                  </a:cubicBezTo>
                  <a:cubicBezTo>
                    <a:pt x="3987" y="2668"/>
                    <a:pt x="3987" y="2636"/>
                    <a:pt x="3987" y="2572"/>
                  </a:cubicBezTo>
                  <a:lnTo>
                    <a:pt x="2926" y="418"/>
                  </a:lnTo>
                  <a:cubicBezTo>
                    <a:pt x="2926" y="354"/>
                    <a:pt x="2862" y="322"/>
                    <a:pt x="2830" y="322"/>
                  </a:cubicBezTo>
                  <a:lnTo>
                    <a:pt x="1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4014;p64">
              <a:extLst>
                <a:ext uri="{FF2B5EF4-FFF2-40B4-BE49-F238E27FC236}">
                  <a16:creationId xmlns:a16="http://schemas.microsoft.com/office/drawing/2014/main" id="{6A04EEA5-E1C4-235A-98D4-C092A0763DB1}"/>
                </a:ext>
              </a:extLst>
            </p:cNvPr>
            <p:cNvSpPr/>
            <p:nvPr/>
          </p:nvSpPr>
          <p:spPr>
            <a:xfrm>
              <a:off x="2287950" y="3382125"/>
              <a:ext cx="340750" cy="434500"/>
            </a:xfrm>
            <a:custGeom>
              <a:avLst/>
              <a:gdLst/>
              <a:ahLst/>
              <a:cxnLst/>
              <a:rect l="l" t="t" r="r" b="b"/>
              <a:pathLst>
                <a:path w="13630" h="17380" extrusionOk="0">
                  <a:moveTo>
                    <a:pt x="6787" y="0"/>
                  </a:moveTo>
                  <a:cubicBezTo>
                    <a:pt x="6740" y="0"/>
                    <a:pt x="6692" y="16"/>
                    <a:pt x="6654" y="54"/>
                  </a:cubicBezTo>
                  <a:cubicBezTo>
                    <a:pt x="5818" y="1179"/>
                    <a:pt x="5529" y="3782"/>
                    <a:pt x="5465" y="4490"/>
                  </a:cubicBezTo>
                  <a:lnTo>
                    <a:pt x="4436" y="5004"/>
                  </a:lnTo>
                  <a:cubicBezTo>
                    <a:pt x="3857" y="4586"/>
                    <a:pt x="1961" y="3300"/>
                    <a:pt x="643" y="3011"/>
                  </a:cubicBezTo>
                  <a:cubicBezTo>
                    <a:pt x="631" y="3005"/>
                    <a:pt x="618" y="3002"/>
                    <a:pt x="605" y="3002"/>
                  </a:cubicBezTo>
                  <a:cubicBezTo>
                    <a:pt x="547" y="3002"/>
                    <a:pt x="482" y="3055"/>
                    <a:pt x="482" y="3107"/>
                  </a:cubicBezTo>
                  <a:cubicBezTo>
                    <a:pt x="450" y="3204"/>
                    <a:pt x="514" y="3300"/>
                    <a:pt x="579" y="3300"/>
                  </a:cubicBezTo>
                  <a:cubicBezTo>
                    <a:pt x="1897" y="3589"/>
                    <a:pt x="3890" y="4972"/>
                    <a:pt x="4340" y="5293"/>
                  </a:cubicBezTo>
                  <a:lnTo>
                    <a:pt x="4629" y="5872"/>
                  </a:lnTo>
                  <a:lnTo>
                    <a:pt x="4115" y="6129"/>
                  </a:lnTo>
                  <a:lnTo>
                    <a:pt x="4404" y="6740"/>
                  </a:lnTo>
                  <a:cubicBezTo>
                    <a:pt x="4211" y="6933"/>
                    <a:pt x="4018" y="7158"/>
                    <a:pt x="3890" y="7350"/>
                  </a:cubicBezTo>
                  <a:lnTo>
                    <a:pt x="2604" y="7093"/>
                  </a:lnTo>
                  <a:lnTo>
                    <a:pt x="1607" y="6322"/>
                  </a:lnTo>
                  <a:lnTo>
                    <a:pt x="1511" y="6290"/>
                  </a:lnTo>
                  <a:lnTo>
                    <a:pt x="161" y="6257"/>
                  </a:lnTo>
                  <a:cubicBezTo>
                    <a:pt x="64" y="6257"/>
                    <a:pt x="0" y="6322"/>
                    <a:pt x="0" y="6418"/>
                  </a:cubicBezTo>
                  <a:cubicBezTo>
                    <a:pt x="0" y="6515"/>
                    <a:pt x="64" y="6579"/>
                    <a:pt x="129" y="6579"/>
                  </a:cubicBezTo>
                  <a:lnTo>
                    <a:pt x="1479" y="6579"/>
                  </a:lnTo>
                  <a:lnTo>
                    <a:pt x="2443" y="7350"/>
                  </a:lnTo>
                  <a:lnTo>
                    <a:pt x="2507" y="7383"/>
                  </a:lnTo>
                  <a:lnTo>
                    <a:pt x="3697" y="7640"/>
                  </a:lnTo>
                  <a:cubicBezTo>
                    <a:pt x="3375" y="8122"/>
                    <a:pt x="3279" y="8540"/>
                    <a:pt x="3279" y="8540"/>
                  </a:cubicBezTo>
                  <a:cubicBezTo>
                    <a:pt x="3279" y="8540"/>
                    <a:pt x="3954" y="9633"/>
                    <a:pt x="4757" y="10790"/>
                  </a:cubicBezTo>
                  <a:lnTo>
                    <a:pt x="4243" y="11015"/>
                  </a:lnTo>
                  <a:cubicBezTo>
                    <a:pt x="4179" y="11047"/>
                    <a:pt x="4147" y="11111"/>
                    <a:pt x="4147" y="11176"/>
                  </a:cubicBezTo>
                  <a:lnTo>
                    <a:pt x="4243" y="12879"/>
                  </a:lnTo>
                  <a:lnTo>
                    <a:pt x="3472" y="13972"/>
                  </a:lnTo>
                  <a:cubicBezTo>
                    <a:pt x="3439" y="14036"/>
                    <a:pt x="3472" y="14133"/>
                    <a:pt x="3536" y="14197"/>
                  </a:cubicBezTo>
                  <a:lnTo>
                    <a:pt x="3665" y="14197"/>
                  </a:lnTo>
                  <a:lnTo>
                    <a:pt x="3729" y="14165"/>
                  </a:lnTo>
                  <a:lnTo>
                    <a:pt x="4500" y="13008"/>
                  </a:lnTo>
                  <a:lnTo>
                    <a:pt x="4532" y="12911"/>
                  </a:lnTo>
                  <a:lnTo>
                    <a:pt x="4468" y="11272"/>
                  </a:lnTo>
                  <a:lnTo>
                    <a:pt x="4918" y="11047"/>
                  </a:lnTo>
                  <a:cubicBezTo>
                    <a:pt x="5497" y="11915"/>
                    <a:pt x="6107" y="12783"/>
                    <a:pt x="6461" y="13169"/>
                  </a:cubicBezTo>
                  <a:lnTo>
                    <a:pt x="5690" y="14326"/>
                  </a:lnTo>
                  <a:cubicBezTo>
                    <a:pt x="5657" y="14390"/>
                    <a:pt x="5657" y="14454"/>
                    <a:pt x="5722" y="14519"/>
                  </a:cubicBezTo>
                  <a:lnTo>
                    <a:pt x="7136" y="16222"/>
                  </a:lnTo>
                  <a:lnTo>
                    <a:pt x="6911" y="17187"/>
                  </a:lnTo>
                  <a:cubicBezTo>
                    <a:pt x="6879" y="17283"/>
                    <a:pt x="6943" y="17347"/>
                    <a:pt x="7040" y="17379"/>
                  </a:cubicBezTo>
                  <a:lnTo>
                    <a:pt x="7136" y="17379"/>
                  </a:lnTo>
                  <a:lnTo>
                    <a:pt x="7200" y="17283"/>
                  </a:lnTo>
                  <a:lnTo>
                    <a:pt x="7458" y="16190"/>
                  </a:lnTo>
                  <a:lnTo>
                    <a:pt x="7425" y="16062"/>
                  </a:lnTo>
                  <a:lnTo>
                    <a:pt x="6011" y="14390"/>
                  </a:lnTo>
                  <a:lnTo>
                    <a:pt x="6654" y="13394"/>
                  </a:lnTo>
                  <a:cubicBezTo>
                    <a:pt x="7104" y="13811"/>
                    <a:pt x="7940" y="14326"/>
                    <a:pt x="8711" y="14744"/>
                  </a:cubicBezTo>
                  <a:cubicBezTo>
                    <a:pt x="8897" y="14849"/>
                    <a:pt x="9095" y="14897"/>
                    <a:pt x="9289" y="14897"/>
                  </a:cubicBezTo>
                  <a:cubicBezTo>
                    <a:pt x="9868" y="14897"/>
                    <a:pt x="10415" y="14469"/>
                    <a:pt x="10511" y="13844"/>
                  </a:cubicBezTo>
                  <a:lnTo>
                    <a:pt x="10833" y="11465"/>
                  </a:lnTo>
                  <a:lnTo>
                    <a:pt x="11861" y="11561"/>
                  </a:lnTo>
                  <a:lnTo>
                    <a:pt x="12311" y="13715"/>
                  </a:lnTo>
                  <a:lnTo>
                    <a:pt x="12376" y="13844"/>
                  </a:lnTo>
                  <a:lnTo>
                    <a:pt x="13372" y="14294"/>
                  </a:lnTo>
                  <a:lnTo>
                    <a:pt x="13501" y="14294"/>
                  </a:lnTo>
                  <a:lnTo>
                    <a:pt x="13597" y="14229"/>
                  </a:lnTo>
                  <a:cubicBezTo>
                    <a:pt x="13629" y="14133"/>
                    <a:pt x="13597" y="14069"/>
                    <a:pt x="13501" y="14004"/>
                  </a:cubicBezTo>
                  <a:lnTo>
                    <a:pt x="12601" y="13586"/>
                  </a:lnTo>
                  <a:lnTo>
                    <a:pt x="12151" y="11401"/>
                  </a:lnTo>
                  <a:cubicBezTo>
                    <a:pt x="12151" y="11336"/>
                    <a:pt x="12086" y="11272"/>
                    <a:pt x="12022" y="11272"/>
                  </a:cubicBezTo>
                  <a:lnTo>
                    <a:pt x="10865" y="11176"/>
                  </a:lnTo>
                  <a:lnTo>
                    <a:pt x="10897" y="10983"/>
                  </a:lnTo>
                  <a:lnTo>
                    <a:pt x="10029" y="8572"/>
                  </a:lnTo>
                  <a:lnTo>
                    <a:pt x="10672" y="8283"/>
                  </a:lnTo>
                  <a:lnTo>
                    <a:pt x="11926" y="9375"/>
                  </a:lnTo>
                  <a:lnTo>
                    <a:pt x="12022" y="9408"/>
                  </a:lnTo>
                  <a:lnTo>
                    <a:pt x="13372" y="9504"/>
                  </a:lnTo>
                  <a:lnTo>
                    <a:pt x="13469" y="9504"/>
                  </a:lnTo>
                  <a:cubicBezTo>
                    <a:pt x="13501" y="9472"/>
                    <a:pt x="13533" y="9408"/>
                    <a:pt x="13533" y="9375"/>
                  </a:cubicBezTo>
                  <a:cubicBezTo>
                    <a:pt x="13565" y="9279"/>
                    <a:pt x="13501" y="9215"/>
                    <a:pt x="13404" y="9215"/>
                  </a:cubicBezTo>
                  <a:lnTo>
                    <a:pt x="12086" y="9086"/>
                  </a:lnTo>
                  <a:lnTo>
                    <a:pt x="10801" y="7961"/>
                  </a:lnTo>
                  <a:cubicBezTo>
                    <a:pt x="10768" y="7945"/>
                    <a:pt x="10736" y="7937"/>
                    <a:pt x="10708" y="7937"/>
                  </a:cubicBezTo>
                  <a:cubicBezTo>
                    <a:pt x="10680" y="7937"/>
                    <a:pt x="10656" y="7945"/>
                    <a:pt x="10640" y="7961"/>
                  </a:cubicBezTo>
                  <a:lnTo>
                    <a:pt x="9933" y="8283"/>
                  </a:lnTo>
                  <a:lnTo>
                    <a:pt x="9000" y="5615"/>
                  </a:lnTo>
                  <a:cubicBezTo>
                    <a:pt x="9000" y="5615"/>
                    <a:pt x="8552" y="5544"/>
                    <a:pt x="7897" y="5544"/>
                  </a:cubicBezTo>
                  <a:cubicBezTo>
                    <a:pt x="7788" y="5544"/>
                    <a:pt x="7673" y="5546"/>
                    <a:pt x="7554" y="5550"/>
                  </a:cubicBezTo>
                  <a:lnTo>
                    <a:pt x="7940" y="4747"/>
                  </a:lnTo>
                  <a:lnTo>
                    <a:pt x="7972" y="4682"/>
                  </a:lnTo>
                  <a:lnTo>
                    <a:pt x="7972" y="3461"/>
                  </a:lnTo>
                  <a:lnTo>
                    <a:pt x="8808" y="2400"/>
                  </a:lnTo>
                  <a:cubicBezTo>
                    <a:pt x="8840" y="2336"/>
                    <a:pt x="8840" y="2239"/>
                    <a:pt x="8775" y="2175"/>
                  </a:cubicBezTo>
                  <a:cubicBezTo>
                    <a:pt x="8749" y="2162"/>
                    <a:pt x="8717" y="2154"/>
                    <a:pt x="8684" y="2154"/>
                  </a:cubicBezTo>
                  <a:cubicBezTo>
                    <a:pt x="8637" y="2154"/>
                    <a:pt x="8588" y="2170"/>
                    <a:pt x="8550" y="2207"/>
                  </a:cubicBezTo>
                  <a:lnTo>
                    <a:pt x="7715" y="3300"/>
                  </a:lnTo>
                  <a:lnTo>
                    <a:pt x="7683" y="3397"/>
                  </a:lnTo>
                  <a:lnTo>
                    <a:pt x="7650" y="4650"/>
                  </a:lnTo>
                  <a:lnTo>
                    <a:pt x="7200" y="5582"/>
                  </a:lnTo>
                  <a:cubicBezTo>
                    <a:pt x="7104" y="5582"/>
                    <a:pt x="7008" y="5615"/>
                    <a:pt x="6943" y="5615"/>
                  </a:cubicBezTo>
                  <a:lnTo>
                    <a:pt x="6558" y="4875"/>
                  </a:lnTo>
                  <a:lnTo>
                    <a:pt x="6011" y="5132"/>
                  </a:lnTo>
                  <a:lnTo>
                    <a:pt x="5754" y="4586"/>
                  </a:lnTo>
                  <a:cubicBezTo>
                    <a:pt x="5818" y="4007"/>
                    <a:pt x="6107" y="1307"/>
                    <a:pt x="6911" y="246"/>
                  </a:cubicBezTo>
                  <a:cubicBezTo>
                    <a:pt x="6943" y="182"/>
                    <a:pt x="6943" y="86"/>
                    <a:pt x="6879" y="21"/>
                  </a:cubicBezTo>
                  <a:cubicBezTo>
                    <a:pt x="6852" y="8"/>
                    <a:pt x="6820" y="0"/>
                    <a:pt x="67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4015;p64">
              <a:extLst>
                <a:ext uri="{FF2B5EF4-FFF2-40B4-BE49-F238E27FC236}">
                  <a16:creationId xmlns:a16="http://schemas.microsoft.com/office/drawing/2014/main" id="{46853CE2-B96C-76C7-49E1-A35389E0C164}"/>
                </a:ext>
              </a:extLst>
            </p:cNvPr>
            <p:cNvSpPr/>
            <p:nvPr/>
          </p:nvSpPr>
          <p:spPr>
            <a:xfrm>
              <a:off x="2381150" y="3534525"/>
              <a:ext cx="172000" cy="169600"/>
            </a:xfrm>
            <a:custGeom>
              <a:avLst/>
              <a:gdLst/>
              <a:ahLst/>
              <a:cxnLst/>
              <a:rect l="l" t="t" r="r" b="b"/>
              <a:pathLst>
                <a:path w="6880" h="6784" extrusionOk="0">
                  <a:moveTo>
                    <a:pt x="4887" y="1"/>
                  </a:moveTo>
                  <a:lnTo>
                    <a:pt x="3183" y="2412"/>
                  </a:lnTo>
                  <a:lnTo>
                    <a:pt x="1" y="2444"/>
                  </a:lnTo>
                  <a:lnTo>
                    <a:pt x="2958" y="6783"/>
                  </a:lnTo>
                  <a:lnTo>
                    <a:pt x="3890" y="5562"/>
                  </a:lnTo>
                  <a:lnTo>
                    <a:pt x="4790" y="5722"/>
                  </a:lnTo>
                  <a:lnTo>
                    <a:pt x="5144" y="4919"/>
                  </a:lnTo>
                  <a:lnTo>
                    <a:pt x="6880" y="4983"/>
                  </a:lnTo>
                  <a:lnTo>
                    <a:pt x="4887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4016;p64">
              <a:extLst>
                <a:ext uri="{FF2B5EF4-FFF2-40B4-BE49-F238E27FC236}">
                  <a16:creationId xmlns:a16="http://schemas.microsoft.com/office/drawing/2014/main" id="{7870B439-00A8-72B3-46F7-F4596D93C1A0}"/>
                </a:ext>
              </a:extLst>
            </p:cNvPr>
            <p:cNvSpPr/>
            <p:nvPr/>
          </p:nvSpPr>
          <p:spPr>
            <a:xfrm>
              <a:off x="2377150" y="3530525"/>
              <a:ext cx="179225" cy="177600"/>
            </a:xfrm>
            <a:custGeom>
              <a:avLst/>
              <a:gdLst/>
              <a:ahLst/>
              <a:cxnLst/>
              <a:rect l="l" t="t" r="r" b="b"/>
              <a:pathLst>
                <a:path w="7169" h="7104" extrusionOk="0">
                  <a:moveTo>
                    <a:pt x="5015" y="482"/>
                  </a:moveTo>
                  <a:lnTo>
                    <a:pt x="6815" y="4982"/>
                  </a:lnTo>
                  <a:lnTo>
                    <a:pt x="5304" y="4950"/>
                  </a:lnTo>
                  <a:lnTo>
                    <a:pt x="5240" y="4950"/>
                  </a:lnTo>
                  <a:lnTo>
                    <a:pt x="5143" y="5015"/>
                  </a:lnTo>
                  <a:lnTo>
                    <a:pt x="4854" y="5722"/>
                  </a:lnTo>
                  <a:lnTo>
                    <a:pt x="4082" y="5561"/>
                  </a:lnTo>
                  <a:cubicBezTo>
                    <a:pt x="4018" y="5561"/>
                    <a:pt x="3986" y="5593"/>
                    <a:pt x="3922" y="5625"/>
                  </a:cubicBezTo>
                  <a:lnTo>
                    <a:pt x="3118" y="6686"/>
                  </a:lnTo>
                  <a:lnTo>
                    <a:pt x="450" y="2764"/>
                  </a:lnTo>
                  <a:lnTo>
                    <a:pt x="3343" y="2700"/>
                  </a:lnTo>
                  <a:cubicBezTo>
                    <a:pt x="3407" y="2700"/>
                    <a:pt x="3440" y="2700"/>
                    <a:pt x="3472" y="2636"/>
                  </a:cubicBezTo>
                  <a:lnTo>
                    <a:pt x="5015" y="482"/>
                  </a:lnTo>
                  <a:close/>
                  <a:moveTo>
                    <a:pt x="5079" y="0"/>
                  </a:moveTo>
                  <a:cubicBezTo>
                    <a:pt x="5015" y="0"/>
                    <a:pt x="4950" y="32"/>
                    <a:pt x="4918" y="64"/>
                  </a:cubicBezTo>
                  <a:lnTo>
                    <a:pt x="3279" y="2411"/>
                  </a:lnTo>
                  <a:lnTo>
                    <a:pt x="161" y="2443"/>
                  </a:lnTo>
                  <a:cubicBezTo>
                    <a:pt x="97" y="2443"/>
                    <a:pt x="64" y="2475"/>
                    <a:pt x="32" y="2539"/>
                  </a:cubicBezTo>
                  <a:cubicBezTo>
                    <a:pt x="0" y="2572"/>
                    <a:pt x="0" y="2636"/>
                    <a:pt x="32" y="2700"/>
                  </a:cubicBezTo>
                  <a:lnTo>
                    <a:pt x="2990" y="7040"/>
                  </a:lnTo>
                  <a:cubicBezTo>
                    <a:pt x="3022" y="7072"/>
                    <a:pt x="3054" y="7104"/>
                    <a:pt x="3118" y="7104"/>
                  </a:cubicBezTo>
                  <a:cubicBezTo>
                    <a:pt x="3150" y="7104"/>
                    <a:pt x="3215" y="7072"/>
                    <a:pt x="3247" y="7040"/>
                  </a:cubicBezTo>
                  <a:lnTo>
                    <a:pt x="4115" y="5882"/>
                  </a:lnTo>
                  <a:lnTo>
                    <a:pt x="4918" y="6043"/>
                  </a:lnTo>
                  <a:cubicBezTo>
                    <a:pt x="4982" y="6043"/>
                    <a:pt x="5079" y="6011"/>
                    <a:pt x="5079" y="5947"/>
                  </a:cubicBezTo>
                  <a:lnTo>
                    <a:pt x="5400" y="5240"/>
                  </a:lnTo>
                  <a:lnTo>
                    <a:pt x="7008" y="5304"/>
                  </a:lnTo>
                  <a:lnTo>
                    <a:pt x="7104" y="5272"/>
                  </a:lnTo>
                  <a:lnTo>
                    <a:pt x="7168" y="5240"/>
                  </a:lnTo>
                  <a:lnTo>
                    <a:pt x="7168" y="5079"/>
                  </a:lnTo>
                  <a:lnTo>
                    <a:pt x="5207" y="96"/>
                  </a:lnTo>
                  <a:cubicBezTo>
                    <a:pt x="5175" y="64"/>
                    <a:pt x="5111" y="32"/>
                    <a:pt x="50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4017;p64">
              <a:extLst>
                <a:ext uri="{FF2B5EF4-FFF2-40B4-BE49-F238E27FC236}">
                  <a16:creationId xmlns:a16="http://schemas.microsoft.com/office/drawing/2014/main" id="{C44D3BF4-6C15-FE51-ADCF-F8440B36CFFD}"/>
                </a:ext>
              </a:extLst>
            </p:cNvPr>
            <p:cNvSpPr/>
            <p:nvPr/>
          </p:nvSpPr>
          <p:spPr>
            <a:xfrm>
              <a:off x="2393200" y="3540950"/>
              <a:ext cx="99675" cy="53875"/>
            </a:xfrm>
            <a:custGeom>
              <a:avLst/>
              <a:gdLst/>
              <a:ahLst/>
              <a:cxnLst/>
              <a:rect l="l" t="t" r="r" b="b"/>
              <a:pathLst>
                <a:path w="3987" h="2155" extrusionOk="0">
                  <a:moveTo>
                    <a:pt x="1576" y="1"/>
                  </a:moveTo>
                  <a:lnTo>
                    <a:pt x="1" y="2122"/>
                  </a:lnTo>
                  <a:lnTo>
                    <a:pt x="2701" y="2155"/>
                  </a:lnTo>
                  <a:lnTo>
                    <a:pt x="3987" y="162"/>
                  </a:lnTo>
                  <a:lnTo>
                    <a:pt x="1576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4018;p64">
              <a:extLst>
                <a:ext uri="{FF2B5EF4-FFF2-40B4-BE49-F238E27FC236}">
                  <a16:creationId xmlns:a16="http://schemas.microsoft.com/office/drawing/2014/main" id="{B6859AE6-1C86-6BC6-31CF-3C29DF0EBBE8}"/>
                </a:ext>
              </a:extLst>
            </p:cNvPr>
            <p:cNvSpPr/>
            <p:nvPr/>
          </p:nvSpPr>
          <p:spPr>
            <a:xfrm>
              <a:off x="2389200" y="3536950"/>
              <a:ext cx="106900" cy="61100"/>
            </a:xfrm>
            <a:custGeom>
              <a:avLst/>
              <a:gdLst/>
              <a:ahLst/>
              <a:cxnLst/>
              <a:rect l="l" t="t" r="r" b="b"/>
              <a:pathLst>
                <a:path w="4276" h="2444" extrusionOk="0">
                  <a:moveTo>
                    <a:pt x="1832" y="322"/>
                  </a:moveTo>
                  <a:lnTo>
                    <a:pt x="3858" y="450"/>
                  </a:lnTo>
                  <a:lnTo>
                    <a:pt x="2797" y="2154"/>
                  </a:lnTo>
                  <a:lnTo>
                    <a:pt x="450" y="2122"/>
                  </a:lnTo>
                  <a:lnTo>
                    <a:pt x="1832" y="322"/>
                  </a:lnTo>
                  <a:close/>
                  <a:moveTo>
                    <a:pt x="1768" y="0"/>
                  </a:moveTo>
                  <a:cubicBezTo>
                    <a:pt x="1704" y="0"/>
                    <a:pt x="1640" y="32"/>
                    <a:pt x="1607" y="64"/>
                  </a:cubicBezTo>
                  <a:lnTo>
                    <a:pt x="32" y="2186"/>
                  </a:lnTo>
                  <a:cubicBezTo>
                    <a:pt x="0" y="2250"/>
                    <a:pt x="0" y="2315"/>
                    <a:pt x="32" y="2347"/>
                  </a:cubicBezTo>
                  <a:cubicBezTo>
                    <a:pt x="65" y="2411"/>
                    <a:pt x="97" y="2443"/>
                    <a:pt x="161" y="2443"/>
                  </a:cubicBezTo>
                  <a:lnTo>
                    <a:pt x="2925" y="2443"/>
                  </a:lnTo>
                  <a:lnTo>
                    <a:pt x="2990" y="2379"/>
                  </a:lnTo>
                  <a:lnTo>
                    <a:pt x="4275" y="418"/>
                  </a:lnTo>
                  <a:lnTo>
                    <a:pt x="4275" y="257"/>
                  </a:lnTo>
                  <a:cubicBezTo>
                    <a:pt x="4243" y="225"/>
                    <a:pt x="4211" y="193"/>
                    <a:pt x="4147" y="161"/>
                  </a:cubicBezTo>
                  <a:lnTo>
                    <a:pt x="17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413672" y="1005985"/>
            <a:ext cx="5609205" cy="3127560"/>
            <a:chOff x="3413672" y="1005985"/>
            <a:chExt cx="5609205" cy="3127560"/>
          </a:xfrm>
        </p:grpSpPr>
        <p:sp>
          <p:nvSpPr>
            <p:cNvPr id="635" name="Rectangle 634">
              <a:extLst>
                <a:ext uri="{FF2B5EF4-FFF2-40B4-BE49-F238E27FC236}">
                  <a16:creationId xmlns:a16="http://schemas.microsoft.com/office/drawing/2014/main" id="{A3C9C674-125D-02EC-E3F8-4436CBFFB6AE}"/>
                </a:ext>
              </a:extLst>
            </p:cNvPr>
            <p:cNvSpPr/>
            <p:nvPr/>
          </p:nvSpPr>
          <p:spPr>
            <a:xfrm>
              <a:off x="3773894" y="1454609"/>
              <a:ext cx="5248983" cy="267893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428" name="Picture 427">
              <a:extLst>
                <a:ext uri="{FF2B5EF4-FFF2-40B4-BE49-F238E27FC236}">
                  <a16:creationId xmlns:a16="http://schemas.microsoft.com/office/drawing/2014/main" id="{8B4B7C82-4A88-BF17-43B1-29834A92B6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413672" y="1005985"/>
              <a:ext cx="5161786" cy="2906086"/>
            </a:xfrm>
            <a:prstGeom prst="rect">
              <a:avLst/>
            </a:prstGeom>
          </p:spPr>
        </p:pic>
      </p:grpSp>
      <p:grpSp>
        <p:nvGrpSpPr>
          <p:cNvPr id="2" name="Group 1"/>
          <p:cNvGrpSpPr/>
          <p:nvPr/>
        </p:nvGrpSpPr>
        <p:grpSpPr>
          <a:xfrm>
            <a:off x="-1" y="235940"/>
            <a:ext cx="5492438" cy="603142"/>
            <a:chOff x="-1" y="235940"/>
            <a:chExt cx="5492438" cy="603142"/>
          </a:xfrm>
        </p:grpSpPr>
        <p:grpSp>
          <p:nvGrpSpPr>
            <p:cNvPr id="658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420262" y="774379"/>
              <a:ext cx="954751" cy="64703"/>
              <a:chOff x="2521850" y="1810250"/>
              <a:chExt cx="540225" cy="34025"/>
            </a:xfrm>
          </p:grpSpPr>
          <p:sp>
            <p:nvSpPr>
              <p:cNvPr id="659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4" name="Group 233"/>
            <p:cNvGrpSpPr/>
            <p:nvPr/>
          </p:nvGrpSpPr>
          <p:grpSpPr>
            <a:xfrm>
              <a:off x="-1" y="235940"/>
              <a:ext cx="5492438" cy="463601"/>
              <a:chOff x="-1" y="121608"/>
              <a:chExt cx="6846978" cy="577934"/>
            </a:xfrm>
          </p:grpSpPr>
          <p:sp>
            <p:nvSpPr>
              <p:cNvPr id="235" name="Pentagon 234"/>
              <p:cNvSpPr/>
              <p:nvPr/>
            </p:nvSpPr>
            <p:spPr>
              <a:xfrm>
                <a:off x="-1" y="123478"/>
                <a:ext cx="6007098" cy="576064"/>
              </a:xfrm>
              <a:prstGeom prst="homePlat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236" name="Rectangle 235"/>
              <p:cNvSpPr/>
              <p:nvPr/>
            </p:nvSpPr>
            <p:spPr>
              <a:xfrm>
                <a:off x="311150" y="121608"/>
                <a:ext cx="6535827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1.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Definisi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Pekerjaan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228600" y="945343"/>
            <a:ext cx="2447914" cy="369332"/>
            <a:chOff x="71886" y="855565"/>
            <a:chExt cx="2447914" cy="369332"/>
          </a:xfrm>
        </p:grpSpPr>
        <p:sp>
          <p:nvSpPr>
            <p:cNvPr id="3" name="Rectangle 2"/>
            <p:cNvSpPr/>
            <p:nvPr/>
          </p:nvSpPr>
          <p:spPr>
            <a:xfrm>
              <a:off x="71886" y="855565"/>
              <a:ext cx="24479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a. </a:t>
              </a:r>
              <a:r>
                <a:rPr lang="en-US" b="1" dirty="0" err="1"/>
                <a:t>Pengertian</a:t>
              </a:r>
              <a:r>
                <a:rPr lang="en-US" b="1" dirty="0"/>
                <a:t> </a:t>
              </a:r>
              <a:r>
                <a:rPr lang="en-US" b="1" dirty="0" err="1"/>
                <a:t>Pekerjaan</a:t>
              </a:r>
              <a:endParaRPr lang="id-ID" b="1" dirty="0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271264" y="1224897"/>
              <a:ext cx="2167136" cy="0"/>
            </a:xfrm>
            <a:prstGeom prst="line">
              <a:avLst/>
            </a:prstGeom>
            <a:ln w="15875">
              <a:solidFill>
                <a:srgbClr val="F1592A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233862" y="1373319"/>
            <a:ext cx="29849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dirty="0" err="1"/>
              <a:t>Pencaharian</a:t>
            </a:r>
            <a:r>
              <a:rPr lang="en-ID" dirty="0"/>
              <a:t>, yang </a:t>
            </a:r>
            <a:r>
              <a:rPr lang="en-ID" dirty="0" err="1"/>
              <a:t>dijadikan</a:t>
            </a:r>
            <a:r>
              <a:rPr lang="en-ID" dirty="0"/>
              <a:t> </a:t>
            </a:r>
            <a:r>
              <a:rPr lang="en-ID" dirty="0" err="1"/>
              <a:t>pokok</a:t>
            </a:r>
            <a:r>
              <a:rPr lang="en-ID" dirty="0"/>
              <a:t> </a:t>
            </a:r>
            <a:r>
              <a:rPr lang="en-ID" dirty="0" err="1"/>
              <a:t>penghidupan</a:t>
            </a:r>
            <a:r>
              <a:rPr lang="en-ID" dirty="0"/>
              <a:t>,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sesuatu</a:t>
            </a:r>
            <a:r>
              <a:rPr lang="en-ID" dirty="0"/>
              <a:t> yang </a:t>
            </a:r>
            <a:r>
              <a:rPr lang="en-ID" dirty="0" err="1"/>
              <a:t>dilakukan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mendapat</a:t>
            </a:r>
            <a:r>
              <a:rPr lang="en-ID" dirty="0"/>
              <a:t> </a:t>
            </a:r>
            <a:r>
              <a:rPr lang="en-ID" dirty="0" err="1"/>
              <a:t>nafkah</a:t>
            </a:r>
            <a:r>
              <a:rPr lang="en-ID" dirty="0"/>
              <a:t> </a:t>
            </a:r>
            <a:r>
              <a:rPr lang="en-ID" dirty="0" err="1"/>
              <a:t>tanpa</a:t>
            </a:r>
            <a:r>
              <a:rPr lang="en-ID" dirty="0"/>
              <a:t>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keterampilan</a:t>
            </a:r>
            <a:r>
              <a:rPr lang="en-ID" dirty="0"/>
              <a:t> </a:t>
            </a:r>
            <a:r>
              <a:rPr lang="en-ID" dirty="0" err="1"/>
              <a:t>khusus</a:t>
            </a:r>
            <a:r>
              <a:rPr lang="en-ID" dirty="0"/>
              <a:t>.</a:t>
            </a:r>
          </a:p>
          <a:p>
            <a:endParaRPr lang="id-ID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211084-7D59-D9E0-4791-01785523F548}"/>
              </a:ext>
            </a:extLst>
          </p:cNvPr>
          <p:cNvSpPr txBox="1"/>
          <p:nvPr/>
        </p:nvSpPr>
        <p:spPr>
          <a:xfrm>
            <a:off x="6917513" y="4400261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3719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E18D00E-AFA5-E574-075B-12003967CAE4}"/>
              </a:ext>
            </a:extLst>
          </p:cNvPr>
          <p:cNvGrpSpPr/>
          <p:nvPr/>
        </p:nvGrpSpPr>
        <p:grpSpPr>
          <a:xfrm>
            <a:off x="4884466" y="849379"/>
            <a:ext cx="3768617" cy="3710375"/>
            <a:chOff x="4884466" y="849379"/>
            <a:chExt cx="3768617" cy="371037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BD3AEB2-AEFF-0FC4-C297-CBF367BAE636}"/>
                </a:ext>
              </a:extLst>
            </p:cNvPr>
            <p:cNvSpPr/>
            <p:nvPr/>
          </p:nvSpPr>
          <p:spPr>
            <a:xfrm>
              <a:off x="5029886" y="849379"/>
              <a:ext cx="1571113" cy="1571113"/>
            </a:xfrm>
            <a:prstGeom prst="rect">
              <a:avLst/>
            </a:prstGeom>
            <a:solidFill>
              <a:srgbClr val="F1592A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3393E3C-2C54-B52F-642D-33327DF7BECC}"/>
                </a:ext>
              </a:extLst>
            </p:cNvPr>
            <p:cNvSpPr/>
            <p:nvPr/>
          </p:nvSpPr>
          <p:spPr>
            <a:xfrm>
              <a:off x="7081970" y="2744100"/>
              <a:ext cx="1571113" cy="1571113"/>
            </a:xfrm>
            <a:prstGeom prst="rect">
              <a:avLst/>
            </a:prstGeom>
            <a:solidFill>
              <a:srgbClr val="F796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13D335A-4737-9741-40CB-A92C96515B1D}"/>
                </a:ext>
              </a:extLst>
            </p:cNvPr>
            <p:cNvGrpSpPr/>
            <p:nvPr/>
          </p:nvGrpSpPr>
          <p:grpSpPr>
            <a:xfrm>
              <a:off x="4884466" y="900489"/>
              <a:ext cx="3750173" cy="3659265"/>
              <a:chOff x="5423481" y="-125800"/>
              <a:chExt cx="5308028" cy="5179358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993A3520-B31D-1B5A-F8F1-4DC43B2FBF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382" r="15382"/>
              <a:stretch/>
            </p:blipFill>
            <p:spPr>
              <a:xfrm flipH="1">
                <a:off x="5887187" y="3472"/>
                <a:ext cx="4702147" cy="4529876"/>
              </a:xfrm>
              <a:prstGeom prst="rect">
                <a:avLst/>
              </a:prstGeom>
            </p:spPr>
          </p:pic>
          <p:sp>
            <p:nvSpPr>
              <p:cNvPr id="53" name="Frame 52">
                <a:extLst>
                  <a:ext uri="{FF2B5EF4-FFF2-40B4-BE49-F238E27FC236}">
                    <a16:creationId xmlns:a16="http://schemas.microsoft.com/office/drawing/2014/main" id="{1FBE9C84-6BA2-E6F8-C1D3-9D3B240AD687}"/>
                  </a:ext>
                </a:extLst>
              </p:cNvPr>
              <p:cNvSpPr/>
              <p:nvPr/>
            </p:nvSpPr>
            <p:spPr>
              <a:xfrm>
                <a:off x="5423481" y="2812467"/>
                <a:ext cx="2241092" cy="2241091"/>
              </a:xfrm>
              <a:prstGeom prst="frame">
                <a:avLst>
                  <a:gd name="adj1" fmla="val 1390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Frame 1">
                <a:extLst>
                  <a:ext uri="{FF2B5EF4-FFF2-40B4-BE49-F238E27FC236}">
                    <a16:creationId xmlns:a16="http://schemas.microsoft.com/office/drawing/2014/main" id="{30EF8216-1BDD-A974-965E-34A2C046F3E8}"/>
                  </a:ext>
                </a:extLst>
              </p:cNvPr>
              <p:cNvSpPr/>
              <p:nvPr/>
            </p:nvSpPr>
            <p:spPr>
              <a:xfrm>
                <a:off x="9695101" y="-125800"/>
                <a:ext cx="1036408" cy="1036408"/>
              </a:xfrm>
              <a:prstGeom prst="frame">
                <a:avLst>
                  <a:gd name="adj1" fmla="val 159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-1" y="235940"/>
            <a:ext cx="8507665" cy="603142"/>
            <a:chOff x="-1" y="235940"/>
            <a:chExt cx="8507665" cy="603142"/>
          </a:xfrm>
        </p:grpSpPr>
        <p:grpSp>
          <p:nvGrpSpPr>
            <p:cNvPr id="7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2873672" y="774379"/>
              <a:ext cx="954745" cy="64703"/>
              <a:chOff x="2212575" y="1810250"/>
              <a:chExt cx="540222" cy="34025"/>
            </a:xfrm>
          </p:grpSpPr>
          <p:sp>
            <p:nvSpPr>
              <p:cNvPr id="8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2713272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265757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260184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254632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4905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435073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3793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32362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2680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212575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-1" y="235940"/>
              <a:ext cx="8507665" cy="463601"/>
              <a:chOff x="-1" y="121608"/>
              <a:chExt cx="10605817" cy="577934"/>
            </a:xfrm>
          </p:grpSpPr>
          <p:sp>
            <p:nvSpPr>
              <p:cNvPr id="81" name="Pentagon 80"/>
              <p:cNvSpPr/>
              <p:nvPr/>
            </p:nvSpPr>
            <p:spPr>
              <a:xfrm>
                <a:off x="-1" y="123478"/>
                <a:ext cx="4996817" cy="576064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11148" y="121608"/>
                <a:ext cx="1029466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6.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Karakter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Technopreneur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8CF07CD-D81F-9633-1218-67CE85CEF660}"/>
              </a:ext>
            </a:extLst>
          </p:cNvPr>
          <p:cNvGrpSpPr/>
          <p:nvPr/>
        </p:nvGrpSpPr>
        <p:grpSpPr>
          <a:xfrm>
            <a:off x="243583" y="940258"/>
            <a:ext cx="4557017" cy="369332"/>
            <a:chOff x="-2435017" y="855565"/>
            <a:chExt cx="4557017" cy="36933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2538BA-538E-DD01-79A9-6ED3701F64B7}"/>
                </a:ext>
              </a:extLst>
            </p:cNvPr>
            <p:cNvSpPr/>
            <p:nvPr/>
          </p:nvSpPr>
          <p:spPr>
            <a:xfrm>
              <a:off x="-2435017" y="855565"/>
              <a:ext cx="45570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a. </a:t>
              </a:r>
              <a:r>
                <a:rPr lang="en-US" b="1" dirty="0" err="1"/>
                <a:t>Memiliki</a:t>
              </a:r>
              <a:r>
                <a:rPr lang="en-US" b="1" dirty="0"/>
                <a:t> </a:t>
              </a:r>
              <a:r>
                <a:rPr lang="en-US" b="1" dirty="0" err="1"/>
                <a:t>wawasan</a:t>
              </a:r>
              <a:r>
                <a:rPr lang="en-US" b="1" dirty="0"/>
                <a:t> dan </a:t>
              </a:r>
              <a:r>
                <a:rPr lang="en-US" b="1" dirty="0" err="1"/>
                <a:t>pola</a:t>
              </a:r>
              <a:r>
                <a:rPr lang="en-US" b="1" dirty="0"/>
                <a:t> </a:t>
              </a:r>
              <a:r>
                <a:rPr lang="en-US" b="1" dirty="0" err="1"/>
                <a:t>pikir</a:t>
              </a:r>
              <a:r>
                <a:rPr lang="en-US" b="1" dirty="0"/>
                <a:t> yang </a:t>
              </a:r>
              <a:r>
                <a:rPr lang="en-US" b="1" dirty="0" err="1"/>
                <a:t>luas</a:t>
              </a:r>
              <a:r>
                <a:rPr lang="en-US" b="1" dirty="0"/>
                <a:t> </a:t>
              </a:r>
              <a:endParaRPr lang="id-ID" b="1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6D3C127-9EE7-7E98-A205-B3BAFD551F52}"/>
                </a:ext>
              </a:extLst>
            </p:cNvPr>
            <p:cNvCxnSpPr>
              <a:cxnSpLocks/>
            </p:cNvCxnSpPr>
            <p:nvPr/>
          </p:nvCxnSpPr>
          <p:spPr>
            <a:xfrm>
              <a:off x="-2297600" y="1224897"/>
              <a:ext cx="42672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202E589-8AB7-AC81-81AA-BD6BD6EC975E}"/>
              </a:ext>
            </a:extLst>
          </p:cNvPr>
          <p:cNvSpPr txBox="1"/>
          <p:nvPr/>
        </p:nvSpPr>
        <p:spPr>
          <a:xfrm>
            <a:off x="317124" y="1336986"/>
            <a:ext cx="456734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/>
              <a:t>Dalam bidang DKV, karakteristik ini akan terlihat karena aktivitas kerja yang menuntut kreativitas dan inovasi tentunya dilandasi oleh wawasan, pengetahuan, dan pola pikir yang luas.</a:t>
            </a: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3C1DEC-B55E-A6FE-2E95-0122FCFB4746}"/>
              </a:ext>
            </a:extLst>
          </p:cNvPr>
          <p:cNvSpPr txBox="1"/>
          <p:nvPr/>
        </p:nvSpPr>
        <p:spPr>
          <a:xfrm>
            <a:off x="5107716" y="4315213"/>
            <a:ext cx="24238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Sumber</a:t>
            </a:r>
            <a:r>
              <a:rPr lang="en-US" sz="1200" dirty="0"/>
              <a:t> : https://www.freepik.com/</a:t>
            </a:r>
          </a:p>
        </p:txBody>
      </p:sp>
    </p:spTree>
    <p:extLst>
      <p:ext uri="{BB962C8B-B14F-4D97-AF65-F5344CB8AC3E}">
        <p14:creationId xmlns:p14="http://schemas.microsoft.com/office/powerpoint/2010/main" val="100269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E18D00E-AFA5-E574-075B-12003967CAE4}"/>
              </a:ext>
            </a:extLst>
          </p:cNvPr>
          <p:cNvGrpSpPr/>
          <p:nvPr/>
        </p:nvGrpSpPr>
        <p:grpSpPr>
          <a:xfrm>
            <a:off x="5059679" y="701746"/>
            <a:ext cx="3850677" cy="3637514"/>
            <a:chOff x="5059679" y="701746"/>
            <a:chExt cx="3850677" cy="363751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BD3AEB2-AEFF-0FC4-C297-CBF367BAE636}"/>
                </a:ext>
              </a:extLst>
            </p:cNvPr>
            <p:cNvSpPr/>
            <p:nvPr/>
          </p:nvSpPr>
          <p:spPr>
            <a:xfrm>
              <a:off x="5059679" y="868829"/>
              <a:ext cx="1571113" cy="1571113"/>
            </a:xfrm>
            <a:prstGeom prst="rect">
              <a:avLst/>
            </a:prstGeom>
            <a:solidFill>
              <a:srgbClr val="F1592A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3393E3C-2C54-B52F-642D-33327DF7BECC}"/>
                </a:ext>
              </a:extLst>
            </p:cNvPr>
            <p:cNvSpPr/>
            <p:nvPr/>
          </p:nvSpPr>
          <p:spPr>
            <a:xfrm>
              <a:off x="7063526" y="2768147"/>
              <a:ext cx="1571113" cy="1571113"/>
            </a:xfrm>
            <a:prstGeom prst="rect">
              <a:avLst/>
            </a:prstGeom>
            <a:solidFill>
              <a:srgbClr val="336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13D335A-4737-9741-40CB-A92C96515B1D}"/>
                </a:ext>
              </a:extLst>
            </p:cNvPr>
            <p:cNvGrpSpPr/>
            <p:nvPr/>
          </p:nvGrpSpPr>
          <p:grpSpPr>
            <a:xfrm>
              <a:off x="5212079" y="701746"/>
              <a:ext cx="3698277" cy="3490475"/>
              <a:chOff x="5887187" y="-407103"/>
              <a:chExt cx="5234574" cy="4940451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993A3520-B31D-1B5A-F8F1-4DC43B2FBF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382" r="15382"/>
              <a:stretch/>
            </p:blipFill>
            <p:spPr>
              <a:xfrm flipH="1">
                <a:off x="5887187" y="3472"/>
                <a:ext cx="4702147" cy="4529876"/>
              </a:xfrm>
              <a:prstGeom prst="rect">
                <a:avLst/>
              </a:prstGeom>
            </p:spPr>
          </p:pic>
          <p:sp>
            <p:nvSpPr>
              <p:cNvPr id="53" name="Frame 52">
                <a:extLst>
                  <a:ext uri="{FF2B5EF4-FFF2-40B4-BE49-F238E27FC236}">
                    <a16:creationId xmlns:a16="http://schemas.microsoft.com/office/drawing/2014/main" id="{1FBE9C84-6BA2-E6F8-C1D3-9D3B240AD687}"/>
                  </a:ext>
                </a:extLst>
              </p:cNvPr>
              <p:cNvSpPr/>
              <p:nvPr/>
            </p:nvSpPr>
            <p:spPr>
              <a:xfrm>
                <a:off x="8880669" y="-407103"/>
                <a:ext cx="2241092" cy="2241091"/>
              </a:xfrm>
              <a:prstGeom prst="frame">
                <a:avLst>
                  <a:gd name="adj1" fmla="val 1390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Frame 1">
                <a:extLst>
                  <a:ext uri="{FF2B5EF4-FFF2-40B4-BE49-F238E27FC236}">
                    <a16:creationId xmlns:a16="http://schemas.microsoft.com/office/drawing/2014/main" id="{30EF8216-1BDD-A974-965E-34A2C046F3E8}"/>
                  </a:ext>
                </a:extLst>
              </p:cNvPr>
              <p:cNvSpPr/>
              <p:nvPr/>
            </p:nvSpPr>
            <p:spPr>
              <a:xfrm>
                <a:off x="9695101" y="-125800"/>
                <a:ext cx="1036408" cy="1036408"/>
              </a:xfrm>
              <a:prstGeom prst="frame">
                <a:avLst>
                  <a:gd name="adj1" fmla="val 159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-1" y="235940"/>
            <a:ext cx="8507665" cy="603142"/>
            <a:chOff x="-1" y="235940"/>
            <a:chExt cx="8507665" cy="603142"/>
          </a:xfrm>
        </p:grpSpPr>
        <p:grpSp>
          <p:nvGrpSpPr>
            <p:cNvPr id="7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2873672" y="774379"/>
              <a:ext cx="954745" cy="64703"/>
              <a:chOff x="2212575" y="1810250"/>
              <a:chExt cx="540222" cy="34025"/>
            </a:xfrm>
          </p:grpSpPr>
          <p:sp>
            <p:nvSpPr>
              <p:cNvPr id="8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2713272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265757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260184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254632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4905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435073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3793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32362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2680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212575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-1" y="235940"/>
              <a:ext cx="8507665" cy="463601"/>
              <a:chOff x="-1" y="121608"/>
              <a:chExt cx="10605817" cy="577934"/>
            </a:xfrm>
          </p:grpSpPr>
          <p:sp>
            <p:nvSpPr>
              <p:cNvPr id="81" name="Pentagon 80"/>
              <p:cNvSpPr/>
              <p:nvPr/>
            </p:nvSpPr>
            <p:spPr>
              <a:xfrm>
                <a:off x="-1" y="123478"/>
                <a:ext cx="4996817" cy="576064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11148" y="121608"/>
                <a:ext cx="1029466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6.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Karakter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Technopreneur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8CF07CD-D81F-9633-1218-67CE85CEF660}"/>
              </a:ext>
            </a:extLst>
          </p:cNvPr>
          <p:cNvGrpSpPr/>
          <p:nvPr/>
        </p:nvGrpSpPr>
        <p:grpSpPr>
          <a:xfrm>
            <a:off x="317124" y="940258"/>
            <a:ext cx="4024243" cy="369332"/>
            <a:chOff x="-2361476" y="855565"/>
            <a:chExt cx="4024243" cy="36933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2538BA-538E-DD01-79A9-6ED3701F64B7}"/>
                </a:ext>
              </a:extLst>
            </p:cNvPr>
            <p:cNvSpPr/>
            <p:nvPr/>
          </p:nvSpPr>
          <p:spPr>
            <a:xfrm>
              <a:off x="-2361476" y="855565"/>
              <a:ext cx="40242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b. </a:t>
              </a:r>
              <a:r>
                <a:rPr lang="en-US" b="1" dirty="0" err="1"/>
                <a:t>Memiliki</a:t>
              </a:r>
              <a:r>
                <a:rPr lang="en-US" b="1" dirty="0"/>
                <a:t> Sifat Need For Achievement </a:t>
              </a:r>
              <a:endParaRPr lang="id-ID" b="1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6D3C127-9EE7-7E98-A205-B3BAFD551F52}"/>
                </a:ext>
              </a:extLst>
            </p:cNvPr>
            <p:cNvCxnSpPr>
              <a:cxnSpLocks/>
            </p:cNvCxnSpPr>
            <p:nvPr/>
          </p:nvCxnSpPr>
          <p:spPr>
            <a:xfrm>
              <a:off x="-2297600" y="1224897"/>
              <a:ext cx="38100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202E589-8AB7-AC81-81AA-BD6BD6EC975E}"/>
              </a:ext>
            </a:extLst>
          </p:cNvPr>
          <p:cNvSpPr txBox="1"/>
          <p:nvPr/>
        </p:nvSpPr>
        <p:spPr>
          <a:xfrm>
            <a:off x="317124" y="1336986"/>
            <a:ext cx="456734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Need for achievement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kepribadian</a:t>
            </a:r>
            <a:r>
              <a:rPr lang="en-US" dirty="0"/>
              <a:t> yang </a:t>
            </a:r>
            <a:r>
              <a:rPr lang="en-US" dirty="0" err="1"/>
              <a:t>dimiliki</a:t>
            </a:r>
            <a:r>
              <a:rPr lang="en-US" dirty="0"/>
              <a:t> </a:t>
            </a:r>
            <a:r>
              <a:rPr lang="en-US" dirty="0" err="1"/>
              <a:t>seseorang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yang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motivasi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dirinya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3C1DEC-B55E-A6FE-2E95-0122FCFB4746}"/>
              </a:ext>
            </a:extLst>
          </p:cNvPr>
          <p:cNvSpPr txBox="1"/>
          <p:nvPr/>
        </p:nvSpPr>
        <p:spPr>
          <a:xfrm>
            <a:off x="5107716" y="4315213"/>
            <a:ext cx="24238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Sumber</a:t>
            </a:r>
            <a:r>
              <a:rPr lang="en-US" sz="1200" dirty="0"/>
              <a:t> : https://www.freepik.com/</a:t>
            </a:r>
          </a:p>
        </p:txBody>
      </p:sp>
    </p:spTree>
    <p:extLst>
      <p:ext uri="{BB962C8B-B14F-4D97-AF65-F5344CB8AC3E}">
        <p14:creationId xmlns:p14="http://schemas.microsoft.com/office/powerpoint/2010/main" val="364617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E18D00E-AFA5-E574-075B-12003967CAE4}"/>
              </a:ext>
            </a:extLst>
          </p:cNvPr>
          <p:cNvGrpSpPr/>
          <p:nvPr/>
        </p:nvGrpSpPr>
        <p:grpSpPr>
          <a:xfrm>
            <a:off x="5003955" y="868829"/>
            <a:ext cx="3630684" cy="3579085"/>
            <a:chOff x="5003955" y="868829"/>
            <a:chExt cx="3630684" cy="357908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BD3AEB2-AEFF-0FC4-C297-CBF367BAE636}"/>
                </a:ext>
              </a:extLst>
            </p:cNvPr>
            <p:cNvSpPr/>
            <p:nvPr/>
          </p:nvSpPr>
          <p:spPr>
            <a:xfrm>
              <a:off x="5059679" y="868829"/>
              <a:ext cx="1571113" cy="1571113"/>
            </a:xfrm>
            <a:prstGeom prst="rect">
              <a:avLst/>
            </a:prstGeom>
            <a:solidFill>
              <a:srgbClr val="F1592A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3393E3C-2C54-B52F-642D-33327DF7BECC}"/>
                </a:ext>
              </a:extLst>
            </p:cNvPr>
            <p:cNvSpPr/>
            <p:nvPr/>
          </p:nvSpPr>
          <p:spPr>
            <a:xfrm>
              <a:off x="7063526" y="2768147"/>
              <a:ext cx="1571113" cy="1571113"/>
            </a:xfrm>
            <a:prstGeom prst="rect">
              <a:avLst/>
            </a:prstGeom>
            <a:solidFill>
              <a:srgbClr val="336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13D335A-4737-9741-40CB-A92C96515B1D}"/>
                </a:ext>
              </a:extLst>
            </p:cNvPr>
            <p:cNvGrpSpPr/>
            <p:nvPr/>
          </p:nvGrpSpPr>
          <p:grpSpPr>
            <a:xfrm>
              <a:off x="5003955" y="900489"/>
              <a:ext cx="3630684" cy="3547425"/>
              <a:chOff x="5592606" y="-125800"/>
              <a:chExt cx="5138903" cy="5021058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993A3520-B31D-1B5A-F8F1-4DC43B2FBFA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77" r="26831"/>
              <a:stretch/>
            </p:blipFill>
            <p:spPr>
              <a:xfrm flipH="1">
                <a:off x="5887187" y="3472"/>
                <a:ext cx="4702147" cy="4529876"/>
              </a:xfrm>
              <a:prstGeom prst="rect">
                <a:avLst/>
              </a:prstGeom>
            </p:spPr>
          </p:pic>
          <p:sp>
            <p:nvSpPr>
              <p:cNvPr id="53" name="Frame 52">
                <a:extLst>
                  <a:ext uri="{FF2B5EF4-FFF2-40B4-BE49-F238E27FC236}">
                    <a16:creationId xmlns:a16="http://schemas.microsoft.com/office/drawing/2014/main" id="{1FBE9C84-6BA2-E6F8-C1D3-9D3B240AD687}"/>
                  </a:ext>
                </a:extLst>
              </p:cNvPr>
              <p:cNvSpPr/>
              <p:nvPr/>
            </p:nvSpPr>
            <p:spPr>
              <a:xfrm>
                <a:off x="5592606" y="2654167"/>
                <a:ext cx="2241092" cy="2241091"/>
              </a:xfrm>
              <a:prstGeom prst="frame">
                <a:avLst>
                  <a:gd name="adj1" fmla="val 1390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Frame 1">
                <a:extLst>
                  <a:ext uri="{FF2B5EF4-FFF2-40B4-BE49-F238E27FC236}">
                    <a16:creationId xmlns:a16="http://schemas.microsoft.com/office/drawing/2014/main" id="{30EF8216-1BDD-A974-965E-34A2C046F3E8}"/>
                  </a:ext>
                </a:extLst>
              </p:cNvPr>
              <p:cNvSpPr/>
              <p:nvPr/>
            </p:nvSpPr>
            <p:spPr>
              <a:xfrm>
                <a:off x="9695101" y="-125800"/>
                <a:ext cx="1036408" cy="1036408"/>
              </a:xfrm>
              <a:prstGeom prst="frame">
                <a:avLst>
                  <a:gd name="adj1" fmla="val 159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-1" y="235940"/>
            <a:ext cx="8507665" cy="603142"/>
            <a:chOff x="-1" y="235940"/>
            <a:chExt cx="8507665" cy="603142"/>
          </a:xfrm>
        </p:grpSpPr>
        <p:grpSp>
          <p:nvGrpSpPr>
            <p:cNvPr id="7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2873672" y="774379"/>
              <a:ext cx="954745" cy="64703"/>
              <a:chOff x="2212575" y="1810250"/>
              <a:chExt cx="540222" cy="34025"/>
            </a:xfrm>
          </p:grpSpPr>
          <p:sp>
            <p:nvSpPr>
              <p:cNvPr id="8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2713272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265757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260184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254632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4905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435073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3793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32362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2680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212575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-1" y="235940"/>
              <a:ext cx="8507665" cy="463601"/>
              <a:chOff x="-1" y="121608"/>
              <a:chExt cx="10605817" cy="577934"/>
            </a:xfrm>
          </p:grpSpPr>
          <p:sp>
            <p:nvSpPr>
              <p:cNvPr id="81" name="Pentagon 80"/>
              <p:cNvSpPr/>
              <p:nvPr/>
            </p:nvSpPr>
            <p:spPr>
              <a:xfrm>
                <a:off x="-1" y="123478"/>
                <a:ext cx="4996817" cy="576064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11148" y="121608"/>
                <a:ext cx="1029466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6.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Karakter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Technopreneur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8CF07CD-D81F-9633-1218-67CE85CEF660}"/>
              </a:ext>
            </a:extLst>
          </p:cNvPr>
          <p:cNvGrpSpPr/>
          <p:nvPr/>
        </p:nvGrpSpPr>
        <p:grpSpPr>
          <a:xfrm>
            <a:off x="249593" y="999352"/>
            <a:ext cx="3704091" cy="646331"/>
            <a:chOff x="-2201392" y="855565"/>
            <a:chExt cx="3704091" cy="64633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2538BA-538E-DD01-79A9-6ED3701F64B7}"/>
                </a:ext>
              </a:extLst>
            </p:cNvPr>
            <p:cNvSpPr/>
            <p:nvPr/>
          </p:nvSpPr>
          <p:spPr>
            <a:xfrm>
              <a:off x="-2201392" y="855565"/>
              <a:ext cx="370409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/>
                <a:t>c. </a:t>
              </a:r>
              <a:r>
                <a:rPr lang="en-US" b="1" dirty="0" err="1"/>
                <a:t>Memiliki</a:t>
              </a:r>
              <a:r>
                <a:rPr lang="en-US" b="1" dirty="0"/>
                <a:t> </a:t>
              </a:r>
              <a:r>
                <a:rPr lang="en-US" b="1" dirty="0" err="1"/>
                <a:t>Kemampuan</a:t>
              </a:r>
              <a:r>
                <a:rPr lang="en-US" b="1" dirty="0"/>
                <a:t> </a:t>
              </a:r>
              <a:r>
                <a:rPr lang="en-US" b="1" dirty="0" err="1"/>
                <a:t>Konseptual</a:t>
              </a:r>
              <a:r>
                <a:rPr lang="en-US" b="1" dirty="0"/>
                <a:t> </a:t>
              </a:r>
            </a:p>
            <a:p>
              <a:pPr indent="228600"/>
              <a:r>
                <a:rPr lang="en-US" b="1" dirty="0"/>
                <a:t>dan </a:t>
              </a:r>
              <a:r>
                <a:rPr lang="en-US" b="1" dirty="0" err="1"/>
                <a:t>Pemecahan</a:t>
              </a:r>
              <a:r>
                <a:rPr lang="en-US" b="1" dirty="0"/>
                <a:t> </a:t>
              </a:r>
              <a:r>
                <a:rPr lang="en-US" b="1" dirty="0" err="1"/>
                <a:t>Masalah</a:t>
              </a:r>
              <a:endParaRPr lang="id-ID" b="1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6D3C127-9EE7-7E98-A205-B3BAFD551F52}"/>
                </a:ext>
              </a:extLst>
            </p:cNvPr>
            <p:cNvCxnSpPr>
              <a:cxnSpLocks/>
            </p:cNvCxnSpPr>
            <p:nvPr/>
          </p:nvCxnSpPr>
          <p:spPr>
            <a:xfrm>
              <a:off x="-2201392" y="1501896"/>
              <a:ext cx="3415085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202E589-8AB7-AC81-81AA-BD6BD6EC975E}"/>
              </a:ext>
            </a:extLst>
          </p:cNvPr>
          <p:cNvSpPr txBox="1"/>
          <p:nvPr/>
        </p:nvSpPr>
        <p:spPr>
          <a:xfrm>
            <a:off x="249593" y="1792791"/>
            <a:ext cx="456734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Technopreneur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kemampuan</a:t>
            </a:r>
            <a:r>
              <a:rPr lang="en-US" dirty="0"/>
              <a:t> </a:t>
            </a:r>
            <a:r>
              <a:rPr lang="en-US" dirty="0" err="1"/>
              <a:t>merancang</a:t>
            </a:r>
            <a:r>
              <a:rPr lang="en-US" dirty="0"/>
              <a:t> </a:t>
            </a:r>
            <a:r>
              <a:rPr lang="en-US" dirty="0" err="1"/>
              <a:t>konsep</a:t>
            </a:r>
            <a:r>
              <a:rPr lang="en-US" dirty="0"/>
              <a:t> yang </a:t>
            </a:r>
            <a:r>
              <a:rPr lang="en-US" dirty="0" err="1"/>
              <a:t>kreatif</a:t>
            </a:r>
            <a:r>
              <a:rPr lang="en-US" dirty="0"/>
              <a:t> dan </a:t>
            </a:r>
            <a:r>
              <a:rPr lang="en-US" dirty="0" err="1"/>
              <a:t>inovatif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landasan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menemukan</a:t>
            </a:r>
            <a:r>
              <a:rPr lang="en-US" dirty="0"/>
              <a:t> </a:t>
            </a:r>
            <a:r>
              <a:rPr lang="en-US" dirty="0" err="1"/>
              <a:t>jalan</a:t>
            </a:r>
            <a:r>
              <a:rPr lang="en-US" dirty="0"/>
              <a:t> </a:t>
            </a:r>
            <a:r>
              <a:rPr lang="en-US" dirty="0" err="1"/>
              <a:t>keluar</a:t>
            </a:r>
            <a:r>
              <a:rPr lang="en-US" dirty="0"/>
              <a:t> yang </a:t>
            </a:r>
            <a:r>
              <a:rPr lang="en-US" dirty="0" err="1"/>
              <a:t>solutif</a:t>
            </a:r>
            <a:r>
              <a:rPr lang="en-US" dirty="0"/>
              <a:t>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3C1DEC-B55E-A6FE-2E95-0122FCFB4746}"/>
              </a:ext>
            </a:extLst>
          </p:cNvPr>
          <p:cNvSpPr txBox="1"/>
          <p:nvPr/>
        </p:nvSpPr>
        <p:spPr>
          <a:xfrm>
            <a:off x="5107716" y="4315213"/>
            <a:ext cx="27638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Sumber</a:t>
            </a:r>
            <a:r>
              <a:rPr lang="en-US" sz="1200" dirty="0"/>
              <a:t> : https://www.shutterstock.com/</a:t>
            </a:r>
          </a:p>
        </p:txBody>
      </p:sp>
    </p:spTree>
    <p:extLst>
      <p:ext uri="{BB962C8B-B14F-4D97-AF65-F5344CB8AC3E}">
        <p14:creationId xmlns:p14="http://schemas.microsoft.com/office/powerpoint/2010/main" val="269091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E18D00E-AFA5-E574-075B-12003967CAE4}"/>
              </a:ext>
            </a:extLst>
          </p:cNvPr>
          <p:cNvGrpSpPr/>
          <p:nvPr/>
        </p:nvGrpSpPr>
        <p:grpSpPr>
          <a:xfrm>
            <a:off x="5059679" y="617082"/>
            <a:ext cx="3874843" cy="3698131"/>
            <a:chOff x="5059679" y="617082"/>
            <a:chExt cx="3874843" cy="369813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BD3AEB2-AEFF-0FC4-C297-CBF367BAE636}"/>
                </a:ext>
              </a:extLst>
            </p:cNvPr>
            <p:cNvSpPr/>
            <p:nvPr/>
          </p:nvSpPr>
          <p:spPr>
            <a:xfrm>
              <a:off x="5059679" y="868829"/>
              <a:ext cx="1571113" cy="1571113"/>
            </a:xfrm>
            <a:prstGeom prst="rect">
              <a:avLst/>
            </a:prstGeom>
            <a:solidFill>
              <a:srgbClr val="F7964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3393E3C-2C54-B52F-642D-33327DF7BECC}"/>
                </a:ext>
              </a:extLst>
            </p:cNvPr>
            <p:cNvSpPr/>
            <p:nvPr/>
          </p:nvSpPr>
          <p:spPr>
            <a:xfrm>
              <a:off x="7115477" y="2744100"/>
              <a:ext cx="1571113" cy="1571113"/>
            </a:xfrm>
            <a:prstGeom prst="rect">
              <a:avLst/>
            </a:prstGeom>
            <a:solidFill>
              <a:srgbClr val="BFD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13D335A-4737-9741-40CB-A92C96515B1D}"/>
                </a:ext>
              </a:extLst>
            </p:cNvPr>
            <p:cNvGrpSpPr/>
            <p:nvPr/>
          </p:nvGrpSpPr>
          <p:grpSpPr>
            <a:xfrm>
              <a:off x="5191641" y="617082"/>
              <a:ext cx="3742881" cy="3575139"/>
              <a:chOff x="5858259" y="-526937"/>
              <a:chExt cx="5297708" cy="5060285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993A3520-B31D-1B5A-F8F1-4DC43B2FBF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399" r="15399"/>
              <a:stretch/>
            </p:blipFill>
            <p:spPr>
              <a:xfrm flipH="1">
                <a:off x="5887187" y="3472"/>
                <a:ext cx="4702147" cy="4529876"/>
              </a:xfrm>
              <a:prstGeom prst="rect">
                <a:avLst/>
              </a:prstGeom>
            </p:spPr>
          </p:pic>
          <p:sp>
            <p:nvSpPr>
              <p:cNvPr id="53" name="Frame 52">
                <a:extLst>
                  <a:ext uri="{FF2B5EF4-FFF2-40B4-BE49-F238E27FC236}">
                    <a16:creationId xmlns:a16="http://schemas.microsoft.com/office/drawing/2014/main" id="{1FBE9C84-6BA2-E6F8-C1D3-9D3B240AD687}"/>
                  </a:ext>
                </a:extLst>
              </p:cNvPr>
              <p:cNvSpPr/>
              <p:nvPr/>
            </p:nvSpPr>
            <p:spPr>
              <a:xfrm>
                <a:off x="8914875" y="-526937"/>
                <a:ext cx="2241092" cy="2241091"/>
              </a:xfrm>
              <a:prstGeom prst="frame">
                <a:avLst>
                  <a:gd name="adj1" fmla="val 1390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Frame 1">
                <a:extLst>
                  <a:ext uri="{FF2B5EF4-FFF2-40B4-BE49-F238E27FC236}">
                    <a16:creationId xmlns:a16="http://schemas.microsoft.com/office/drawing/2014/main" id="{30EF8216-1BDD-A974-965E-34A2C046F3E8}"/>
                  </a:ext>
                </a:extLst>
              </p:cNvPr>
              <p:cNvSpPr/>
              <p:nvPr/>
            </p:nvSpPr>
            <p:spPr>
              <a:xfrm>
                <a:off x="5858259" y="3496940"/>
                <a:ext cx="1036408" cy="1036408"/>
              </a:xfrm>
              <a:prstGeom prst="frame">
                <a:avLst>
                  <a:gd name="adj1" fmla="val 159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-1" y="235940"/>
            <a:ext cx="8507665" cy="603142"/>
            <a:chOff x="-1" y="235940"/>
            <a:chExt cx="8507665" cy="603142"/>
          </a:xfrm>
        </p:grpSpPr>
        <p:grpSp>
          <p:nvGrpSpPr>
            <p:cNvPr id="7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2873672" y="774379"/>
              <a:ext cx="954745" cy="64703"/>
              <a:chOff x="2212575" y="1810250"/>
              <a:chExt cx="540222" cy="34025"/>
            </a:xfrm>
          </p:grpSpPr>
          <p:sp>
            <p:nvSpPr>
              <p:cNvPr id="8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2713272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265757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260184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254632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4905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435073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3793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32362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2680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212575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-1" y="235940"/>
              <a:ext cx="8507665" cy="463601"/>
              <a:chOff x="-1" y="121608"/>
              <a:chExt cx="10605817" cy="577934"/>
            </a:xfrm>
          </p:grpSpPr>
          <p:sp>
            <p:nvSpPr>
              <p:cNvPr id="81" name="Pentagon 80"/>
              <p:cNvSpPr/>
              <p:nvPr/>
            </p:nvSpPr>
            <p:spPr>
              <a:xfrm>
                <a:off x="-1" y="123478"/>
                <a:ext cx="4996817" cy="576064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11148" y="121608"/>
                <a:ext cx="1029466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6.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Karakter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Technopreneur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8CF07CD-D81F-9633-1218-67CE85CEF660}"/>
              </a:ext>
            </a:extLst>
          </p:cNvPr>
          <p:cNvGrpSpPr/>
          <p:nvPr/>
        </p:nvGrpSpPr>
        <p:grpSpPr>
          <a:xfrm>
            <a:off x="317124" y="897189"/>
            <a:ext cx="3415085" cy="646331"/>
            <a:chOff x="-2201392" y="855565"/>
            <a:chExt cx="3415085" cy="64633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2538BA-538E-DD01-79A9-6ED3701F64B7}"/>
                </a:ext>
              </a:extLst>
            </p:cNvPr>
            <p:cNvSpPr/>
            <p:nvPr/>
          </p:nvSpPr>
          <p:spPr>
            <a:xfrm>
              <a:off x="-2201392" y="855565"/>
              <a:ext cx="32305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28600" indent="-228600"/>
              <a:r>
                <a:rPr lang="en-US" b="1" dirty="0"/>
                <a:t>d. </a:t>
              </a:r>
              <a:r>
                <a:rPr lang="en-US" b="1" dirty="0" err="1"/>
                <a:t>Memiliki</a:t>
              </a:r>
              <a:r>
                <a:rPr lang="en-US" b="1" dirty="0"/>
                <a:t> </a:t>
              </a:r>
              <a:r>
                <a:rPr lang="en-US" b="1" dirty="0" err="1"/>
                <a:t>kemampuan</a:t>
              </a:r>
              <a:r>
                <a:rPr lang="en-US" b="1" dirty="0"/>
                <a:t> </a:t>
              </a:r>
              <a:r>
                <a:rPr lang="en-US" b="1" dirty="0" err="1"/>
                <a:t>Dalam</a:t>
              </a:r>
              <a:r>
                <a:rPr lang="en-US" b="1" dirty="0"/>
                <a:t> </a:t>
              </a:r>
              <a:r>
                <a:rPr lang="en-US" b="1" dirty="0" err="1"/>
                <a:t>Pengambilan</a:t>
              </a:r>
              <a:r>
                <a:rPr lang="en-US" b="1" dirty="0"/>
                <a:t> Keputusan</a:t>
              </a:r>
              <a:endParaRPr lang="id-ID" b="1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6D3C127-9EE7-7E98-A205-B3BAFD551F52}"/>
                </a:ext>
              </a:extLst>
            </p:cNvPr>
            <p:cNvCxnSpPr>
              <a:cxnSpLocks/>
            </p:cNvCxnSpPr>
            <p:nvPr/>
          </p:nvCxnSpPr>
          <p:spPr>
            <a:xfrm>
              <a:off x="-2201392" y="1501896"/>
              <a:ext cx="3415085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202E589-8AB7-AC81-81AA-BD6BD6EC975E}"/>
              </a:ext>
            </a:extLst>
          </p:cNvPr>
          <p:cNvSpPr txBox="1"/>
          <p:nvPr/>
        </p:nvSpPr>
        <p:spPr>
          <a:xfrm>
            <a:off x="317124" y="1690628"/>
            <a:ext cx="456734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Technopreneur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kemampuan</a:t>
            </a:r>
            <a:r>
              <a:rPr lang="en-US" dirty="0"/>
              <a:t> </a:t>
            </a:r>
            <a:r>
              <a:rPr lang="en-US" dirty="0" err="1"/>
              <a:t>pengambilan</a:t>
            </a:r>
            <a:r>
              <a:rPr lang="en-US" dirty="0"/>
              <a:t> </a:t>
            </a:r>
            <a:r>
              <a:rPr lang="en-US" dirty="0" err="1"/>
              <a:t>keputusan</a:t>
            </a:r>
            <a:r>
              <a:rPr lang="en-US" dirty="0"/>
              <a:t> yang </a:t>
            </a:r>
            <a:r>
              <a:rPr lang="en-US" dirty="0" err="1"/>
              <a:t>tinggi</a:t>
            </a:r>
            <a:r>
              <a:rPr lang="en-US" dirty="0"/>
              <a:t>, </a:t>
            </a:r>
            <a:r>
              <a:rPr lang="en-US" dirty="0" err="1"/>
              <a:t>tentu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pernah</a:t>
            </a:r>
            <a:r>
              <a:rPr lang="en-US" dirty="0"/>
              <a:t> ragu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mengambil</a:t>
            </a:r>
            <a:r>
              <a:rPr lang="en-US" dirty="0"/>
              <a:t> </a:t>
            </a:r>
            <a:r>
              <a:rPr lang="en-US" dirty="0" err="1"/>
              <a:t>keputusan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kebijakannya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menghadapi</a:t>
            </a:r>
            <a:r>
              <a:rPr lang="en-US" dirty="0"/>
              <a:t> </a:t>
            </a:r>
            <a:r>
              <a:rPr lang="en-US" dirty="0" err="1"/>
              <a:t>risiko</a:t>
            </a:r>
            <a:r>
              <a:rPr lang="en-US" dirty="0"/>
              <a:t> yang </a:t>
            </a:r>
            <a:r>
              <a:rPr lang="en-US" dirty="0" err="1"/>
              <a:t>dihadapi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3C1DEC-B55E-A6FE-2E95-0122FCFB4746}"/>
              </a:ext>
            </a:extLst>
          </p:cNvPr>
          <p:cNvSpPr txBox="1"/>
          <p:nvPr/>
        </p:nvSpPr>
        <p:spPr>
          <a:xfrm>
            <a:off x="5107716" y="4315213"/>
            <a:ext cx="24238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Sumber</a:t>
            </a:r>
            <a:r>
              <a:rPr lang="en-US" sz="1200" dirty="0"/>
              <a:t> : https://www.freepik.com/</a:t>
            </a:r>
          </a:p>
        </p:txBody>
      </p:sp>
    </p:spTree>
    <p:extLst>
      <p:ext uri="{BB962C8B-B14F-4D97-AF65-F5344CB8AC3E}">
        <p14:creationId xmlns:p14="http://schemas.microsoft.com/office/powerpoint/2010/main" val="48699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E18D00E-AFA5-E574-075B-12003967CAE4}"/>
              </a:ext>
            </a:extLst>
          </p:cNvPr>
          <p:cNvGrpSpPr/>
          <p:nvPr/>
        </p:nvGrpSpPr>
        <p:grpSpPr>
          <a:xfrm>
            <a:off x="5059679" y="617082"/>
            <a:ext cx="3874843" cy="3698131"/>
            <a:chOff x="5059679" y="617082"/>
            <a:chExt cx="3874843" cy="369813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BD3AEB2-AEFF-0FC4-C297-CBF367BAE636}"/>
                </a:ext>
              </a:extLst>
            </p:cNvPr>
            <p:cNvSpPr/>
            <p:nvPr/>
          </p:nvSpPr>
          <p:spPr>
            <a:xfrm>
              <a:off x="5059679" y="868829"/>
              <a:ext cx="1571113" cy="1571113"/>
            </a:xfrm>
            <a:prstGeom prst="rect">
              <a:avLst/>
            </a:prstGeom>
            <a:solidFill>
              <a:srgbClr val="F7964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3393E3C-2C54-B52F-642D-33327DF7BECC}"/>
                </a:ext>
              </a:extLst>
            </p:cNvPr>
            <p:cNvSpPr/>
            <p:nvPr/>
          </p:nvSpPr>
          <p:spPr>
            <a:xfrm>
              <a:off x="7115477" y="2744100"/>
              <a:ext cx="1571113" cy="1571113"/>
            </a:xfrm>
            <a:prstGeom prst="rect">
              <a:avLst/>
            </a:prstGeom>
            <a:solidFill>
              <a:srgbClr val="BFD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13D335A-4737-9741-40CB-A92C96515B1D}"/>
                </a:ext>
              </a:extLst>
            </p:cNvPr>
            <p:cNvGrpSpPr/>
            <p:nvPr/>
          </p:nvGrpSpPr>
          <p:grpSpPr>
            <a:xfrm>
              <a:off x="5191641" y="617082"/>
              <a:ext cx="3742881" cy="3575139"/>
              <a:chOff x="5858259" y="-526937"/>
              <a:chExt cx="5297708" cy="5060285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993A3520-B31D-1B5A-F8F1-4DC43B2FBF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191" r="25191"/>
              <a:stretch/>
            </p:blipFill>
            <p:spPr>
              <a:xfrm flipH="1">
                <a:off x="5887187" y="3472"/>
                <a:ext cx="4702146" cy="4529876"/>
              </a:xfrm>
              <a:prstGeom prst="rect">
                <a:avLst/>
              </a:prstGeom>
            </p:spPr>
          </p:pic>
          <p:sp>
            <p:nvSpPr>
              <p:cNvPr id="53" name="Frame 52">
                <a:extLst>
                  <a:ext uri="{FF2B5EF4-FFF2-40B4-BE49-F238E27FC236}">
                    <a16:creationId xmlns:a16="http://schemas.microsoft.com/office/drawing/2014/main" id="{1FBE9C84-6BA2-E6F8-C1D3-9D3B240AD687}"/>
                  </a:ext>
                </a:extLst>
              </p:cNvPr>
              <p:cNvSpPr/>
              <p:nvPr/>
            </p:nvSpPr>
            <p:spPr>
              <a:xfrm>
                <a:off x="8914875" y="-526937"/>
                <a:ext cx="2241092" cy="2241091"/>
              </a:xfrm>
              <a:prstGeom prst="frame">
                <a:avLst>
                  <a:gd name="adj1" fmla="val 1390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Frame 1">
                <a:extLst>
                  <a:ext uri="{FF2B5EF4-FFF2-40B4-BE49-F238E27FC236}">
                    <a16:creationId xmlns:a16="http://schemas.microsoft.com/office/drawing/2014/main" id="{30EF8216-1BDD-A974-965E-34A2C046F3E8}"/>
                  </a:ext>
                </a:extLst>
              </p:cNvPr>
              <p:cNvSpPr/>
              <p:nvPr/>
            </p:nvSpPr>
            <p:spPr>
              <a:xfrm>
                <a:off x="5858259" y="3496940"/>
                <a:ext cx="1036408" cy="1036408"/>
              </a:xfrm>
              <a:prstGeom prst="frame">
                <a:avLst>
                  <a:gd name="adj1" fmla="val 159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-1" y="235940"/>
            <a:ext cx="8507665" cy="603142"/>
            <a:chOff x="-1" y="235940"/>
            <a:chExt cx="8507665" cy="603142"/>
          </a:xfrm>
        </p:grpSpPr>
        <p:grpSp>
          <p:nvGrpSpPr>
            <p:cNvPr id="7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2873672" y="774379"/>
              <a:ext cx="954745" cy="64703"/>
              <a:chOff x="2212575" y="1810250"/>
              <a:chExt cx="540222" cy="34025"/>
            </a:xfrm>
          </p:grpSpPr>
          <p:sp>
            <p:nvSpPr>
              <p:cNvPr id="8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2713272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265757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260184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254632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4905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435073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3793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32362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2680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212575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-1" y="235940"/>
              <a:ext cx="8507665" cy="463601"/>
              <a:chOff x="-1" y="121608"/>
              <a:chExt cx="10605817" cy="577934"/>
            </a:xfrm>
          </p:grpSpPr>
          <p:sp>
            <p:nvSpPr>
              <p:cNvPr id="81" name="Pentagon 80"/>
              <p:cNvSpPr/>
              <p:nvPr/>
            </p:nvSpPr>
            <p:spPr>
              <a:xfrm>
                <a:off x="-1" y="123478"/>
                <a:ext cx="4996817" cy="576064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11148" y="121608"/>
                <a:ext cx="1029466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6.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Karakter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Technopreneur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8CF07CD-D81F-9633-1218-67CE85CEF660}"/>
              </a:ext>
            </a:extLst>
          </p:cNvPr>
          <p:cNvGrpSpPr/>
          <p:nvPr/>
        </p:nvGrpSpPr>
        <p:grpSpPr>
          <a:xfrm>
            <a:off x="229517" y="1018784"/>
            <a:ext cx="3590298" cy="401926"/>
            <a:chOff x="-2288999" y="1099970"/>
            <a:chExt cx="3590298" cy="40192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2538BA-538E-DD01-79A9-6ED3701F64B7}"/>
                </a:ext>
              </a:extLst>
            </p:cNvPr>
            <p:cNvSpPr/>
            <p:nvPr/>
          </p:nvSpPr>
          <p:spPr>
            <a:xfrm>
              <a:off x="-2288999" y="1099970"/>
              <a:ext cx="359029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28600" indent="-228600"/>
              <a:r>
                <a:rPr lang="en-US" b="1" dirty="0"/>
                <a:t>e. Mampu </a:t>
              </a:r>
              <a:r>
                <a:rPr lang="en-US" b="1" dirty="0" err="1"/>
                <a:t>Bekerja</a:t>
              </a:r>
              <a:r>
                <a:rPr lang="en-US" b="1" dirty="0"/>
                <a:t> Sama </a:t>
              </a:r>
              <a:r>
                <a:rPr lang="en-US" b="1" dirty="0" err="1"/>
                <a:t>Dalam</a:t>
              </a:r>
              <a:r>
                <a:rPr lang="en-US" b="1" dirty="0"/>
                <a:t> Tim</a:t>
              </a:r>
              <a:endParaRPr lang="id-ID" b="1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6D3C127-9EE7-7E98-A205-B3BAFD551F52}"/>
                </a:ext>
              </a:extLst>
            </p:cNvPr>
            <p:cNvCxnSpPr>
              <a:cxnSpLocks/>
            </p:cNvCxnSpPr>
            <p:nvPr/>
          </p:nvCxnSpPr>
          <p:spPr>
            <a:xfrm>
              <a:off x="-2201392" y="1501896"/>
              <a:ext cx="3415085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202E589-8AB7-AC81-81AA-BD6BD6EC975E}"/>
              </a:ext>
            </a:extLst>
          </p:cNvPr>
          <p:cNvSpPr txBox="1"/>
          <p:nvPr/>
        </p:nvSpPr>
        <p:spPr>
          <a:xfrm>
            <a:off x="317124" y="1567818"/>
            <a:ext cx="456734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Hubungan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yang </a:t>
            </a:r>
            <a:r>
              <a:rPr lang="en-US" dirty="0" err="1"/>
              <a:t>terbangun</a:t>
            </a:r>
            <a:r>
              <a:rPr lang="en-US" dirty="0"/>
              <a:t> </a:t>
            </a:r>
            <a:r>
              <a:rPr lang="en-US" dirty="0" err="1"/>
              <a:t>harmonis</a:t>
            </a:r>
            <a:r>
              <a:rPr lang="en-US" dirty="0"/>
              <a:t> dan </a:t>
            </a:r>
            <a:r>
              <a:rPr lang="en-US" dirty="0" err="1"/>
              <a:t>saling</a:t>
            </a:r>
            <a:r>
              <a:rPr lang="en-US" dirty="0"/>
              <a:t> </a:t>
            </a:r>
            <a:r>
              <a:rPr lang="en-US" dirty="0" err="1"/>
              <a:t>melengkapi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terlihat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seorang</a:t>
            </a:r>
            <a:r>
              <a:rPr lang="en-US" dirty="0"/>
              <a:t> technopreneur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mampu</a:t>
            </a:r>
            <a:r>
              <a:rPr lang="en-US" dirty="0"/>
              <a:t> </a:t>
            </a:r>
            <a:r>
              <a:rPr lang="en-US" dirty="0" err="1"/>
              <a:t>menghilangkan</a:t>
            </a:r>
            <a:r>
              <a:rPr lang="en-US" dirty="0"/>
              <a:t> </a:t>
            </a:r>
            <a:r>
              <a:rPr lang="en-US" dirty="0" err="1"/>
              <a:t>sifat</a:t>
            </a:r>
            <a:r>
              <a:rPr lang="en-US" dirty="0"/>
              <a:t> </a:t>
            </a:r>
            <a:r>
              <a:rPr lang="en-US" dirty="0" err="1"/>
              <a:t>individualisnya</a:t>
            </a:r>
            <a:r>
              <a:rPr lang="en-US" dirty="0"/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3C1DEC-B55E-A6FE-2E95-0122FCFB4746}"/>
              </a:ext>
            </a:extLst>
          </p:cNvPr>
          <p:cNvSpPr txBox="1"/>
          <p:nvPr/>
        </p:nvSpPr>
        <p:spPr>
          <a:xfrm>
            <a:off x="5107716" y="4315213"/>
            <a:ext cx="24238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Sumber</a:t>
            </a:r>
            <a:r>
              <a:rPr lang="en-US" sz="1200" dirty="0"/>
              <a:t> : https://www.freepik.com/</a:t>
            </a:r>
          </a:p>
        </p:txBody>
      </p:sp>
    </p:spTree>
    <p:extLst>
      <p:ext uri="{BB962C8B-B14F-4D97-AF65-F5344CB8AC3E}">
        <p14:creationId xmlns:p14="http://schemas.microsoft.com/office/powerpoint/2010/main" val="271097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074A05FA-3E5E-FDC8-931A-D15AEA0E1138}"/>
              </a:ext>
            </a:extLst>
          </p:cNvPr>
          <p:cNvSpPr/>
          <p:nvPr/>
        </p:nvSpPr>
        <p:spPr>
          <a:xfrm>
            <a:off x="222032" y="774380"/>
            <a:ext cx="2204999" cy="3507864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A565D4-CFDF-9206-ED34-48B5CF266A08}"/>
              </a:ext>
            </a:extLst>
          </p:cNvPr>
          <p:cNvSpPr/>
          <p:nvPr/>
        </p:nvSpPr>
        <p:spPr>
          <a:xfrm>
            <a:off x="6811415" y="-215384"/>
            <a:ext cx="2342922" cy="3007155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2953447" y="1295172"/>
            <a:ext cx="36859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eriod"/>
            </a:pPr>
            <a:r>
              <a:rPr lang="en-ID" b="1" dirty="0" err="1">
                <a:latin typeface="+mj-lt"/>
              </a:rPr>
              <a:t>Melakukan</a:t>
            </a:r>
            <a:r>
              <a:rPr lang="en-ID" b="1" dirty="0">
                <a:latin typeface="+mj-lt"/>
              </a:rPr>
              <a:t> </a:t>
            </a:r>
            <a:r>
              <a:rPr lang="en-ID" b="1" dirty="0" err="1">
                <a:latin typeface="+mj-lt"/>
              </a:rPr>
              <a:t>Penelitian</a:t>
            </a:r>
            <a:r>
              <a:rPr lang="en-ID" b="1" dirty="0">
                <a:latin typeface="+mj-lt"/>
              </a:rPr>
              <a:t> </a:t>
            </a:r>
            <a:r>
              <a:rPr lang="en-ID" b="1" dirty="0" err="1">
                <a:latin typeface="+mj-lt"/>
              </a:rPr>
              <a:t>atau</a:t>
            </a:r>
            <a:r>
              <a:rPr lang="en-ID" b="1" dirty="0">
                <a:latin typeface="+mj-lt"/>
              </a:rPr>
              <a:t> </a:t>
            </a:r>
            <a:r>
              <a:rPr lang="en-ID" b="1" dirty="0" err="1">
                <a:latin typeface="+mj-lt"/>
              </a:rPr>
              <a:t>Riset</a:t>
            </a:r>
            <a:endParaRPr lang="en-ID" b="1" dirty="0">
              <a:latin typeface="+mj-lt"/>
            </a:endParaRPr>
          </a:p>
          <a:p>
            <a:pPr marL="342900" indent="-342900">
              <a:buAutoNum type="alphaLcPeriod"/>
            </a:pPr>
            <a:endParaRPr lang="en-ID" b="1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riset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mengetahui</a:t>
            </a:r>
            <a:r>
              <a:rPr lang="en-US" dirty="0"/>
              <a:t> </a:t>
            </a:r>
            <a:r>
              <a:rPr lang="en-US" dirty="0" err="1"/>
              <a:t>keinginan</a:t>
            </a:r>
            <a:r>
              <a:rPr lang="en-US" dirty="0"/>
              <a:t> pasar yang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peluang</a:t>
            </a:r>
            <a:r>
              <a:rPr lang="en-US" dirty="0"/>
              <a:t> </a:t>
            </a:r>
            <a:r>
              <a:rPr lang="en-US" dirty="0" err="1"/>
              <a:t>bisnis</a:t>
            </a:r>
            <a:r>
              <a:rPr lang="en-US" dirty="0"/>
              <a:t> </a:t>
            </a:r>
            <a:r>
              <a:rPr lang="en-US" dirty="0" err="1"/>
              <a:t>termasuk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bidang</a:t>
            </a:r>
            <a:r>
              <a:rPr lang="en-US" dirty="0"/>
              <a:t> DKV</a:t>
            </a:r>
            <a:endParaRPr lang="en-ID" b="1" dirty="0">
              <a:latin typeface="+mj-lt"/>
            </a:endParaRP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7E855592-1047-534D-C712-54B920EF91B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97" r="27997"/>
          <a:stretch/>
        </p:blipFill>
        <p:spPr>
          <a:xfrm>
            <a:off x="403882" y="912738"/>
            <a:ext cx="2313649" cy="3506827"/>
          </a:xfr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1E9EDEF-2A8F-C7EB-0E30-48F76D96612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9" r="20069"/>
          <a:stretch/>
        </p:blipFill>
        <p:spPr>
          <a:xfrm>
            <a:off x="6685632" y="-73162"/>
            <a:ext cx="2458368" cy="2736668"/>
          </a:xfrm>
        </p:spPr>
      </p:pic>
      <p:grpSp>
        <p:nvGrpSpPr>
          <p:cNvPr id="36" name="Group 35"/>
          <p:cNvGrpSpPr/>
          <p:nvPr/>
        </p:nvGrpSpPr>
        <p:grpSpPr>
          <a:xfrm>
            <a:off x="-2" y="235940"/>
            <a:ext cx="6477002" cy="603142"/>
            <a:chOff x="-2" y="235940"/>
            <a:chExt cx="6477002" cy="603142"/>
          </a:xfrm>
        </p:grpSpPr>
        <p:grpSp>
          <p:nvGrpSpPr>
            <p:cNvPr id="37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5300260" y="774379"/>
              <a:ext cx="954748" cy="64703"/>
              <a:chOff x="3585603" y="1810250"/>
              <a:chExt cx="540223" cy="34025"/>
            </a:xfrm>
          </p:grpSpPr>
          <p:sp>
            <p:nvSpPr>
              <p:cNvPr id="41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4086301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403060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974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9193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86362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80810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375237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36966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364112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358560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-2" y="235940"/>
              <a:ext cx="6477002" cy="463601"/>
              <a:chOff x="-2" y="121608"/>
              <a:chExt cx="8074354" cy="577934"/>
            </a:xfrm>
          </p:grpSpPr>
          <p:sp>
            <p:nvSpPr>
              <p:cNvPr id="39" name="Pentagon 38"/>
              <p:cNvSpPr/>
              <p:nvPr/>
            </p:nvSpPr>
            <p:spPr>
              <a:xfrm>
                <a:off x="-2" y="123478"/>
                <a:ext cx="8074354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311149" y="121608"/>
                <a:ext cx="7661145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7.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Aspek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Penting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Keberhasilan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Technopreneur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2" name="TextBox 11"/>
          <p:cNvSpPr txBox="1"/>
          <p:nvPr/>
        </p:nvSpPr>
        <p:spPr>
          <a:xfrm>
            <a:off x="3025640" y="832914"/>
            <a:ext cx="3822419" cy="3725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err="1">
                <a:solidFill>
                  <a:schemeClr val="accent4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Faktor</a:t>
            </a:r>
            <a:r>
              <a:rPr lang="en-US" b="1" dirty="0">
                <a:solidFill>
                  <a:schemeClr val="accent4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Keberhasilan</a:t>
            </a:r>
            <a:r>
              <a:rPr lang="en-US" b="1" dirty="0">
                <a:solidFill>
                  <a:schemeClr val="accent4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Technopreneur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F126C4-4C50-5F0B-DAF1-01CF83986C5B}"/>
              </a:ext>
            </a:extLst>
          </p:cNvPr>
          <p:cNvSpPr txBox="1"/>
          <p:nvPr/>
        </p:nvSpPr>
        <p:spPr>
          <a:xfrm>
            <a:off x="6994120" y="2791771"/>
            <a:ext cx="4572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900" dirty="0" err="1"/>
              <a:t>Sumber</a:t>
            </a:r>
            <a:r>
              <a:rPr lang="en-ID" sz="900" dirty="0"/>
              <a:t>: https://www.shutterstock.com/</a:t>
            </a:r>
            <a:endParaRPr lang="en-US" sz="9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5057E6-C8EF-E011-4CCB-C1EAEC3D4903}"/>
              </a:ext>
            </a:extLst>
          </p:cNvPr>
          <p:cNvSpPr txBox="1"/>
          <p:nvPr/>
        </p:nvSpPr>
        <p:spPr>
          <a:xfrm>
            <a:off x="431531" y="4417553"/>
            <a:ext cx="4572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900" dirty="0" err="1"/>
              <a:t>Sumber</a:t>
            </a:r>
            <a:r>
              <a:rPr lang="en-ID" sz="900" dirty="0"/>
              <a:t>: https://www.freepik.com/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38810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52" grpId="0"/>
      <p:bldP spid="2" grpId="0"/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074A05FA-3E5E-FDC8-931A-D15AEA0E1138}"/>
              </a:ext>
            </a:extLst>
          </p:cNvPr>
          <p:cNvSpPr/>
          <p:nvPr/>
        </p:nvSpPr>
        <p:spPr>
          <a:xfrm>
            <a:off x="222032" y="774380"/>
            <a:ext cx="2204999" cy="3507864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A565D4-CFDF-9206-ED34-48B5CF266A08}"/>
              </a:ext>
            </a:extLst>
          </p:cNvPr>
          <p:cNvSpPr/>
          <p:nvPr/>
        </p:nvSpPr>
        <p:spPr>
          <a:xfrm>
            <a:off x="6811415" y="-215384"/>
            <a:ext cx="2342922" cy="3007155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2864369" y="974391"/>
            <a:ext cx="387688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/>
            <a:r>
              <a:rPr lang="en-ID" b="1" dirty="0">
                <a:latin typeface="+mj-lt"/>
              </a:rPr>
              <a:t>b. </a:t>
            </a:r>
            <a:r>
              <a:rPr lang="en-ID" b="1" dirty="0" err="1">
                <a:latin typeface="+mj-lt"/>
              </a:rPr>
              <a:t>Memiliki</a:t>
            </a:r>
            <a:r>
              <a:rPr lang="en-ID" b="1" dirty="0">
                <a:latin typeface="+mj-lt"/>
              </a:rPr>
              <a:t> </a:t>
            </a:r>
            <a:r>
              <a:rPr lang="en-ID" b="1" dirty="0" err="1">
                <a:latin typeface="+mj-lt"/>
              </a:rPr>
              <a:t>Kemampuan</a:t>
            </a:r>
            <a:r>
              <a:rPr lang="en-ID" b="1" dirty="0">
                <a:latin typeface="+mj-lt"/>
              </a:rPr>
              <a:t> </a:t>
            </a:r>
            <a:r>
              <a:rPr lang="en-ID" b="1" dirty="0" err="1">
                <a:latin typeface="+mj-lt"/>
              </a:rPr>
              <a:t>Berkomunikasi</a:t>
            </a:r>
            <a:endParaRPr lang="en-ID" b="1" dirty="0">
              <a:latin typeface="+mj-lt"/>
            </a:endParaRPr>
          </a:p>
          <a:p>
            <a:endParaRPr lang="en-ID" b="1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Kemampuan</a:t>
            </a:r>
            <a:r>
              <a:rPr lang="en-US" dirty="0"/>
              <a:t> </a:t>
            </a:r>
            <a:r>
              <a:rPr lang="en-US" dirty="0" err="1"/>
              <a:t>berkomunikasi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bidang</a:t>
            </a:r>
            <a:r>
              <a:rPr lang="en-US" dirty="0"/>
              <a:t> DKV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berkomunikasi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lisan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langsung</a:t>
            </a:r>
            <a:r>
              <a:rPr lang="en-US" dirty="0"/>
              <a:t> juga </a:t>
            </a:r>
            <a:r>
              <a:rPr lang="en-US" dirty="0" err="1"/>
              <a:t>kemampuan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menciptakan</a:t>
            </a:r>
            <a:r>
              <a:rPr lang="en-US" dirty="0"/>
              <a:t> </a:t>
            </a:r>
            <a:r>
              <a:rPr lang="en-US" dirty="0" err="1"/>
              <a:t>visualisasi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latin typeface="+mj-lt"/>
            </a:endParaRP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7E855592-1047-534D-C712-54B920EF91B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45" r="9443"/>
          <a:stretch/>
        </p:blipFill>
        <p:spPr>
          <a:xfrm>
            <a:off x="403882" y="912738"/>
            <a:ext cx="2313649" cy="3506827"/>
          </a:xfr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1E9EDEF-2A8F-C7EB-0E30-48F76D96612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35" r="24735"/>
          <a:stretch/>
        </p:blipFill>
        <p:spPr>
          <a:xfrm>
            <a:off x="6685632" y="-73162"/>
            <a:ext cx="2458368" cy="2736668"/>
          </a:xfrm>
        </p:spPr>
      </p:pic>
      <p:grpSp>
        <p:nvGrpSpPr>
          <p:cNvPr id="36" name="Group 35"/>
          <p:cNvGrpSpPr/>
          <p:nvPr/>
        </p:nvGrpSpPr>
        <p:grpSpPr>
          <a:xfrm>
            <a:off x="-2" y="235940"/>
            <a:ext cx="6477002" cy="603142"/>
            <a:chOff x="-2" y="235940"/>
            <a:chExt cx="6477002" cy="603142"/>
          </a:xfrm>
        </p:grpSpPr>
        <p:grpSp>
          <p:nvGrpSpPr>
            <p:cNvPr id="37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5300260" y="774379"/>
              <a:ext cx="954748" cy="64703"/>
              <a:chOff x="3585603" y="1810250"/>
              <a:chExt cx="540223" cy="34025"/>
            </a:xfrm>
          </p:grpSpPr>
          <p:sp>
            <p:nvSpPr>
              <p:cNvPr id="41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4086301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403060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974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9193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86362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80810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375237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36966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364112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358560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-2" y="235940"/>
              <a:ext cx="6477002" cy="463601"/>
              <a:chOff x="-2" y="121608"/>
              <a:chExt cx="8074354" cy="577934"/>
            </a:xfrm>
          </p:grpSpPr>
          <p:sp>
            <p:nvSpPr>
              <p:cNvPr id="39" name="Pentagon 38"/>
              <p:cNvSpPr/>
              <p:nvPr/>
            </p:nvSpPr>
            <p:spPr>
              <a:xfrm>
                <a:off x="-2" y="123478"/>
                <a:ext cx="8074354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311149" y="121608"/>
                <a:ext cx="7661145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7.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Aspek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Penting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Keberhasilan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Technopreneur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9F126C4-4C50-5F0B-DAF1-01CF83986C5B}"/>
              </a:ext>
            </a:extLst>
          </p:cNvPr>
          <p:cNvSpPr txBox="1"/>
          <p:nvPr/>
        </p:nvSpPr>
        <p:spPr>
          <a:xfrm>
            <a:off x="7315200" y="2791771"/>
            <a:ext cx="4572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900" dirty="0" err="1"/>
              <a:t>Sumber</a:t>
            </a:r>
            <a:r>
              <a:rPr lang="en-ID" sz="900" dirty="0"/>
              <a:t>: https://www.freepik.com/</a:t>
            </a:r>
            <a:endParaRPr lang="en-US" sz="9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5057E6-C8EF-E011-4CCB-C1EAEC3D4903}"/>
              </a:ext>
            </a:extLst>
          </p:cNvPr>
          <p:cNvSpPr txBox="1"/>
          <p:nvPr/>
        </p:nvSpPr>
        <p:spPr>
          <a:xfrm>
            <a:off x="431531" y="4417553"/>
            <a:ext cx="4572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900" dirty="0" err="1"/>
              <a:t>Sumber</a:t>
            </a:r>
            <a:r>
              <a:rPr lang="en-ID" sz="900" dirty="0"/>
              <a:t>: https://www.shutterstock.com/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83337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15" grpId="0"/>
      <p:bldP spid="2" grpId="0"/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074A05FA-3E5E-FDC8-931A-D15AEA0E1138}"/>
              </a:ext>
            </a:extLst>
          </p:cNvPr>
          <p:cNvSpPr/>
          <p:nvPr/>
        </p:nvSpPr>
        <p:spPr>
          <a:xfrm>
            <a:off x="222032" y="774380"/>
            <a:ext cx="2204999" cy="3507864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A565D4-CFDF-9206-ED34-48B5CF266A08}"/>
              </a:ext>
            </a:extLst>
          </p:cNvPr>
          <p:cNvSpPr/>
          <p:nvPr/>
        </p:nvSpPr>
        <p:spPr>
          <a:xfrm>
            <a:off x="6811415" y="-215384"/>
            <a:ext cx="2342922" cy="3007155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2864369" y="974391"/>
            <a:ext cx="387688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eriod" startAt="3"/>
            </a:pPr>
            <a:r>
              <a:rPr lang="en-ID" b="1" dirty="0" err="1">
                <a:latin typeface="+mj-lt"/>
              </a:rPr>
              <a:t>Memiliki</a:t>
            </a:r>
            <a:r>
              <a:rPr lang="en-ID" b="1" dirty="0">
                <a:latin typeface="+mj-lt"/>
              </a:rPr>
              <a:t> </a:t>
            </a:r>
            <a:r>
              <a:rPr lang="en-ID" b="1" dirty="0" err="1">
                <a:latin typeface="+mj-lt"/>
              </a:rPr>
              <a:t>Kemampuan</a:t>
            </a:r>
            <a:r>
              <a:rPr lang="en-ID" b="1" dirty="0">
                <a:latin typeface="+mj-lt"/>
              </a:rPr>
              <a:t> </a:t>
            </a:r>
            <a:r>
              <a:rPr lang="en-ID" b="1" dirty="0" err="1">
                <a:latin typeface="+mj-lt"/>
              </a:rPr>
              <a:t>Menawarkan</a:t>
            </a:r>
            <a:r>
              <a:rPr lang="en-ID" b="1" dirty="0">
                <a:latin typeface="+mj-lt"/>
              </a:rPr>
              <a:t> </a:t>
            </a:r>
            <a:r>
              <a:rPr lang="en-ID" b="1" dirty="0" err="1">
                <a:latin typeface="+mj-lt"/>
              </a:rPr>
              <a:t>Produk</a:t>
            </a:r>
            <a:endParaRPr lang="en-ID" b="1" dirty="0">
              <a:latin typeface="+mj-lt"/>
            </a:endParaRPr>
          </a:p>
          <a:p>
            <a:endParaRPr lang="en-ID" b="1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Teknik </a:t>
            </a:r>
            <a:r>
              <a:rPr lang="en-US" dirty="0" err="1"/>
              <a:t>pemasaran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mempromosikan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produk</a:t>
            </a:r>
            <a:r>
              <a:rPr lang="en-US" dirty="0"/>
              <a:t>,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jasa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strategi </a:t>
            </a:r>
            <a:r>
              <a:rPr lang="en-US" dirty="0" err="1"/>
              <a:t>tertentu</a:t>
            </a:r>
            <a:r>
              <a:rPr lang="en-US" dirty="0"/>
              <a:t> </a:t>
            </a:r>
            <a:r>
              <a:rPr lang="en-US" dirty="0" err="1"/>
              <a:t>guna</a:t>
            </a:r>
            <a:r>
              <a:rPr lang="en-US" dirty="0"/>
              <a:t> </a:t>
            </a:r>
            <a:r>
              <a:rPr lang="en-US" dirty="0" err="1"/>
              <a:t>mendapatkan</a:t>
            </a:r>
            <a:r>
              <a:rPr lang="en-US" dirty="0"/>
              <a:t> </a:t>
            </a:r>
            <a:r>
              <a:rPr lang="en-US" dirty="0" err="1"/>
              <a:t>keuntungan</a:t>
            </a:r>
            <a:r>
              <a:rPr lang="en-US" dirty="0"/>
              <a:t>.</a:t>
            </a:r>
            <a:endParaRPr lang="en-US" b="1" dirty="0">
              <a:latin typeface="+mj-lt"/>
            </a:endParaRP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7E855592-1047-534D-C712-54B920EF91B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97" r="27997"/>
          <a:stretch/>
        </p:blipFill>
        <p:spPr>
          <a:xfrm>
            <a:off x="403882" y="912738"/>
            <a:ext cx="2313649" cy="3506827"/>
          </a:xfr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1E9EDEF-2A8F-C7EB-0E30-48F76D96612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1" r="20041"/>
          <a:stretch/>
        </p:blipFill>
        <p:spPr>
          <a:xfrm>
            <a:off x="6685632" y="-73162"/>
            <a:ext cx="2458368" cy="2736668"/>
          </a:xfrm>
        </p:spPr>
      </p:pic>
      <p:grpSp>
        <p:nvGrpSpPr>
          <p:cNvPr id="36" name="Group 35"/>
          <p:cNvGrpSpPr/>
          <p:nvPr/>
        </p:nvGrpSpPr>
        <p:grpSpPr>
          <a:xfrm>
            <a:off x="-2" y="235940"/>
            <a:ext cx="6477002" cy="603142"/>
            <a:chOff x="-2" y="235940"/>
            <a:chExt cx="6477002" cy="603142"/>
          </a:xfrm>
        </p:grpSpPr>
        <p:grpSp>
          <p:nvGrpSpPr>
            <p:cNvPr id="37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5300260" y="774379"/>
              <a:ext cx="954748" cy="64703"/>
              <a:chOff x="3585603" y="1810250"/>
              <a:chExt cx="540223" cy="34025"/>
            </a:xfrm>
          </p:grpSpPr>
          <p:sp>
            <p:nvSpPr>
              <p:cNvPr id="41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4086301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403060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974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9193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86362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80810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375237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36966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364112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358560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-2" y="235940"/>
              <a:ext cx="6477002" cy="463601"/>
              <a:chOff x="-2" y="121608"/>
              <a:chExt cx="8074354" cy="577934"/>
            </a:xfrm>
          </p:grpSpPr>
          <p:sp>
            <p:nvSpPr>
              <p:cNvPr id="39" name="Pentagon 38"/>
              <p:cNvSpPr/>
              <p:nvPr/>
            </p:nvSpPr>
            <p:spPr>
              <a:xfrm>
                <a:off x="-2" y="123478"/>
                <a:ext cx="8074354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311149" y="121608"/>
                <a:ext cx="7661145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7.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Aspek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Penting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Keberhasilan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Technopreneur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9F126C4-4C50-5F0B-DAF1-01CF83986C5B}"/>
              </a:ext>
            </a:extLst>
          </p:cNvPr>
          <p:cNvSpPr txBox="1"/>
          <p:nvPr/>
        </p:nvSpPr>
        <p:spPr>
          <a:xfrm>
            <a:off x="7315200" y="2791771"/>
            <a:ext cx="4572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900" dirty="0" err="1"/>
              <a:t>Sumber</a:t>
            </a:r>
            <a:r>
              <a:rPr lang="en-ID" sz="900" dirty="0"/>
              <a:t>: https://www.freepik.com/</a:t>
            </a:r>
            <a:endParaRPr lang="en-US" sz="9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5057E6-C8EF-E011-4CCB-C1EAEC3D4903}"/>
              </a:ext>
            </a:extLst>
          </p:cNvPr>
          <p:cNvSpPr txBox="1"/>
          <p:nvPr/>
        </p:nvSpPr>
        <p:spPr>
          <a:xfrm>
            <a:off x="431531" y="4417553"/>
            <a:ext cx="4572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900" dirty="0" err="1"/>
              <a:t>Sumber</a:t>
            </a:r>
            <a:r>
              <a:rPr lang="en-ID" sz="900" dirty="0"/>
              <a:t>: https://www.freepik.com/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49083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15" grpId="0"/>
      <p:bldP spid="2" grpId="0"/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074A05FA-3E5E-FDC8-931A-D15AEA0E1138}"/>
              </a:ext>
            </a:extLst>
          </p:cNvPr>
          <p:cNvSpPr/>
          <p:nvPr/>
        </p:nvSpPr>
        <p:spPr>
          <a:xfrm>
            <a:off x="222032" y="774380"/>
            <a:ext cx="2204999" cy="3507864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A565D4-CFDF-9206-ED34-48B5CF266A08}"/>
              </a:ext>
            </a:extLst>
          </p:cNvPr>
          <p:cNvSpPr/>
          <p:nvPr/>
        </p:nvSpPr>
        <p:spPr>
          <a:xfrm>
            <a:off x="6811415" y="-215384"/>
            <a:ext cx="2342922" cy="3007155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2864369" y="974391"/>
            <a:ext cx="38768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/>
            <a:r>
              <a:rPr lang="en-ID" b="1" dirty="0">
                <a:latin typeface="+mj-lt"/>
              </a:rPr>
              <a:t>d. </a:t>
            </a:r>
            <a:r>
              <a:rPr lang="en-ID" b="1" dirty="0" err="1">
                <a:latin typeface="+mj-lt"/>
              </a:rPr>
              <a:t>Memiliki</a:t>
            </a:r>
            <a:r>
              <a:rPr lang="en-ID" b="1" dirty="0">
                <a:latin typeface="+mj-lt"/>
              </a:rPr>
              <a:t> </a:t>
            </a:r>
            <a:r>
              <a:rPr lang="en-ID" b="1" dirty="0" err="1">
                <a:latin typeface="+mj-lt"/>
              </a:rPr>
              <a:t>Kemampuan</a:t>
            </a:r>
            <a:r>
              <a:rPr lang="en-ID" b="1" dirty="0">
                <a:latin typeface="+mj-lt"/>
              </a:rPr>
              <a:t> </a:t>
            </a:r>
            <a:r>
              <a:rPr lang="en-ID" b="1" dirty="0" err="1">
                <a:latin typeface="+mj-lt"/>
              </a:rPr>
              <a:t>Mengatasi</a:t>
            </a:r>
            <a:r>
              <a:rPr lang="en-ID" b="1" dirty="0">
                <a:latin typeface="+mj-lt"/>
              </a:rPr>
              <a:t> </a:t>
            </a:r>
            <a:r>
              <a:rPr lang="en-ID" b="1" dirty="0" err="1">
                <a:latin typeface="+mj-lt"/>
              </a:rPr>
              <a:t>Masalah</a:t>
            </a:r>
            <a:endParaRPr lang="en-ID" b="1" dirty="0">
              <a:latin typeface="+mj-lt"/>
            </a:endParaRPr>
          </a:p>
          <a:p>
            <a:endParaRPr lang="en-ID" b="1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Seorang</a:t>
            </a:r>
            <a:r>
              <a:rPr lang="en-US" dirty="0"/>
              <a:t> technopreneur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membekali</a:t>
            </a:r>
            <a:r>
              <a:rPr lang="en-US" dirty="0"/>
              <a:t> </a:t>
            </a:r>
            <a:r>
              <a:rPr lang="en-US" dirty="0" err="1"/>
              <a:t>diri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kemampuan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hal</a:t>
            </a:r>
            <a:r>
              <a:rPr lang="en-US" dirty="0"/>
              <a:t> </a:t>
            </a:r>
            <a:r>
              <a:rPr lang="en-US" dirty="0" err="1"/>
              <a:t>beradaptasi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segala</a:t>
            </a:r>
            <a:r>
              <a:rPr lang="en-US" dirty="0"/>
              <a:t> </a:t>
            </a:r>
            <a:r>
              <a:rPr lang="en-US" dirty="0" err="1"/>
              <a:t>situasi</a:t>
            </a:r>
            <a:r>
              <a:rPr lang="en-US" dirty="0"/>
              <a:t> yang </a:t>
            </a:r>
            <a:r>
              <a:rPr lang="en-US" dirty="0" err="1"/>
              <a:t>terjadi</a:t>
            </a:r>
            <a:r>
              <a:rPr lang="en-US" dirty="0"/>
              <a:t>, </a:t>
            </a:r>
            <a:r>
              <a:rPr lang="en-US" dirty="0" err="1"/>
              <a:t>sekaligus</a:t>
            </a:r>
            <a:r>
              <a:rPr lang="en-US" dirty="0"/>
              <a:t> </a:t>
            </a:r>
            <a:r>
              <a:rPr lang="en-US" dirty="0" err="1"/>
              <a:t>mampu</a:t>
            </a:r>
            <a:r>
              <a:rPr lang="en-US" dirty="0"/>
              <a:t> </a:t>
            </a:r>
            <a:r>
              <a:rPr lang="en-US" dirty="0" err="1"/>
              <a:t>mencari</a:t>
            </a:r>
            <a:r>
              <a:rPr lang="en-US" dirty="0"/>
              <a:t> </a:t>
            </a:r>
            <a:r>
              <a:rPr lang="en-US" dirty="0" err="1"/>
              <a:t>jalan</a:t>
            </a:r>
            <a:r>
              <a:rPr lang="en-US" dirty="0"/>
              <a:t> </a:t>
            </a:r>
            <a:r>
              <a:rPr lang="en-US" dirty="0" err="1"/>
              <a:t>keluar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memecahkan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yang </a:t>
            </a:r>
            <a:r>
              <a:rPr lang="en-US" dirty="0" err="1"/>
              <a:t>timbul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perjalanan</a:t>
            </a:r>
            <a:r>
              <a:rPr lang="en-US" dirty="0"/>
              <a:t> </a:t>
            </a:r>
            <a:r>
              <a:rPr lang="en-US" dirty="0" err="1"/>
              <a:t>bisnisnya</a:t>
            </a:r>
            <a:r>
              <a:rPr lang="en-US" dirty="0"/>
              <a:t>.</a:t>
            </a:r>
            <a:endParaRPr lang="en-US" b="1" dirty="0">
              <a:latin typeface="+mj-lt"/>
            </a:endParaRP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7E855592-1047-534D-C712-54B920EF91B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20" r="28020"/>
          <a:stretch/>
        </p:blipFill>
        <p:spPr>
          <a:xfrm>
            <a:off x="403882" y="912738"/>
            <a:ext cx="2313649" cy="3506827"/>
          </a:xfr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1E9EDEF-2A8F-C7EB-0E30-48F76D96612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4" r="31197"/>
          <a:stretch/>
        </p:blipFill>
        <p:spPr>
          <a:xfrm>
            <a:off x="6685632" y="-73162"/>
            <a:ext cx="2458368" cy="2736668"/>
          </a:xfrm>
        </p:spPr>
      </p:pic>
      <p:grpSp>
        <p:nvGrpSpPr>
          <p:cNvPr id="36" name="Group 35"/>
          <p:cNvGrpSpPr/>
          <p:nvPr/>
        </p:nvGrpSpPr>
        <p:grpSpPr>
          <a:xfrm>
            <a:off x="-2" y="235940"/>
            <a:ext cx="6477002" cy="603142"/>
            <a:chOff x="-2" y="235940"/>
            <a:chExt cx="6477002" cy="603142"/>
          </a:xfrm>
        </p:grpSpPr>
        <p:grpSp>
          <p:nvGrpSpPr>
            <p:cNvPr id="37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5300260" y="774379"/>
              <a:ext cx="954748" cy="64703"/>
              <a:chOff x="3585603" y="1810250"/>
              <a:chExt cx="540223" cy="34025"/>
            </a:xfrm>
          </p:grpSpPr>
          <p:sp>
            <p:nvSpPr>
              <p:cNvPr id="41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4086301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403060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974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9193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86362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80810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375237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36966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364112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358560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-2" y="235940"/>
              <a:ext cx="6477002" cy="463601"/>
              <a:chOff x="-2" y="121608"/>
              <a:chExt cx="8074354" cy="577934"/>
            </a:xfrm>
          </p:grpSpPr>
          <p:sp>
            <p:nvSpPr>
              <p:cNvPr id="39" name="Pentagon 38"/>
              <p:cNvSpPr/>
              <p:nvPr/>
            </p:nvSpPr>
            <p:spPr>
              <a:xfrm>
                <a:off x="-2" y="123478"/>
                <a:ext cx="8074354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311149" y="121608"/>
                <a:ext cx="7661145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7.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Aspek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Penting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Keberhasilan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Technopreneur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9F126C4-4C50-5F0B-DAF1-01CF83986C5B}"/>
              </a:ext>
            </a:extLst>
          </p:cNvPr>
          <p:cNvSpPr txBox="1"/>
          <p:nvPr/>
        </p:nvSpPr>
        <p:spPr>
          <a:xfrm>
            <a:off x="7315200" y="2791771"/>
            <a:ext cx="4572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900" dirty="0" err="1"/>
              <a:t>Sumber</a:t>
            </a:r>
            <a:r>
              <a:rPr lang="en-ID" sz="900" dirty="0"/>
              <a:t>: https://www.freepik.com/</a:t>
            </a:r>
            <a:endParaRPr lang="en-US" sz="9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5057E6-C8EF-E011-4CCB-C1EAEC3D4903}"/>
              </a:ext>
            </a:extLst>
          </p:cNvPr>
          <p:cNvSpPr txBox="1"/>
          <p:nvPr/>
        </p:nvSpPr>
        <p:spPr>
          <a:xfrm>
            <a:off x="431531" y="4417553"/>
            <a:ext cx="4572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900" dirty="0" err="1"/>
              <a:t>Sumber</a:t>
            </a:r>
            <a:r>
              <a:rPr lang="en-ID" sz="900" dirty="0"/>
              <a:t>: https://www.freepik.com/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8479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15" grpId="0"/>
      <p:bldP spid="2" grpId="0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F8D5542-98FE-3EA8-095C-B2ACE8E93BD3}"/>
              </a:ext>
            </a:extLst>
          </p:cNvPr>
          <p:cNvGrpSpPr/>
          <p:nvPr/>
        </p:nvGrpSpPr>
        <p:grpSpPr>
          <a:xfrm>
            <a:off x="-2" y="235940"/>
            <a:ext cx="6477002" cy="603142"/>
            <a:chOff x="-2" y="235940"/>
            <a:chExt cx="6477002" cy="603142"/>
          </a:xfrm>
        </p:grpSpPr>
        <p:grpSp>
          <p:nvGrpSpPr>
            <p:cNvPr id="3" name="Google Shape;3158;p169">
              <a:extLst>
                <a:ext uri="{FF2B5EF4-FFF2-40B4-BE49-F238E27FC236}">
                  <a16:creationId xmlns:a16="http://schemas.microsoft.com/office/drawing/2014/main" id="{FE9FCF9C-75E5-8AEF-DF3A-B9494B07E93E}"/>
                </a:ext>
              </a:extLst>
            </p:cNvPr>
            <p:cNvGrpSpPr/>
            <p:nvPr/>
          </p:nvGrpSpPr>
          <p:grpSpPr>
            <a:xfrm>
              <a:off x="5300260" y="774379"/>
              <a:ext cx="954748" cy="64703"/>
              <a:chOff x="3585603" y="1810250"/>
              <a:chExt cx="540223" cy="34025"/>
            </a:xfrm>
          </p:grpSpPr>
          <p:sp>
            <p:nvSpPr>
              <p:cNvPr id="7" name="Google Shape;3159;p169">
                <a:extLst>
                  <a:ext uri="{FF2B5EF4-FFF2-40B4-BE49-F238E27FC236}">
                    <a16:creationId xmlns:a16="http://schemas.microsoft.com/office/drawing/2014/main" id="{805F1051-D568-DA12-2197-F51DFAC62070}"/>
                  </a:ext>
                </a:extLst>
              </p:cNvPr>
              <p:cNvSpPr/>
              <p:nvPr/>
            </p:nvSpPr>
            <p:spPr>
              <a:xfrm>
                <a:off x="4086301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3160;p169">
                <a:extLst>
                  <a:ext uri="{FF2B5EF4-FFF2-40B4-BE49-F238E27FC236}">
                    <a16:creationId xmlns:a16="http://schemas.microsoft.com/office/drawing/2014/main" id="{4219EF5C-4B4F-93AE-CB98-CB1B274E93F9}"/>
                  </a:ext>
                </a:extLst>
              </p:cNvPr>
              <p:cNvSpPr/>
              <p:nvPr/>
            </p:nvSpPr>
            <p:spPr>
              <a:xfrm>
                <a:off x="403060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3161;p169">
                <a:extLst>
                  <a:ext uri="{FF2B5EF4-FFF2-40B4-BE49-F238E27FC236}">
                    <a16:creationId xmlns:a16="http://schemas.microsoft.com/office/drawing/2014/main" id="{D58C1682-EEC7-2F9A-EEBB-DBDFD7629C12}"/>
                  </a:ext>
                </a:extLst>
              </p:cNvPr>
              <p:cNvSpPr/>
              <p:nvPr/>
            </p:nvSpPr>
            <p:spPr>
              <a:xfrm>
                <a:off x="3974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3162;p169">
                <a:extLst>
                  <a:ext uri="{FF2B5EF4-FFF2-40B4-BE49-F238E27FC236}">
                    <a16:creationId xmlns:a16="http://schemas.microsoft.com/office/drawing/2014/main" id="{81178FFA-A1AB-BB6B-5609-8113DD3F79B1}"/>
                  </a:ext>
                </a:extLst>
              </p:cNvPr>
              <p:cNvSpPr/>
              <p:nvPr/>
            </p:nvSpPr>
            <p:spPr>
              <a:xfrm>
                <a:off x="39193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3163;p169">
                <a:extLst>
                  <a:ext uri="{FF2B5EF4-FFF2-40B4-BE49-F238E27FC236}">
                    <a16:creationId xmlns:a16="http://schemas.microsoft.com/office/drawing/2014/main" id="{134A4F1F-AC3B-DB6F-469A-387D51E9A1AD}"/>
                  </a:ext>
                </a:extLst>
              </p:cNvPr>
              <p:cNvSpPr/>
              <p:nvPr/>
            </p:nvSpPr>
            <p:spPr>
              <a:xfrm>
                <a:off x="386362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3164;p169">
                <a:extLst>
                  <a:ext uri="{FF2B5EF4-FFF2-40B4-BE49-F238E27FC236}">
                    <a16:creationId xmlns:a16="http://schemas.microsoft.com/office/drawing/2014/main" id="{27E8DD3C-0C93-7F1A-AB04-B1A22BE9414A}"/>
                  </a:ext>
                </a:extLst>
              </p:cNvPr>
              <p:cNvSpPr/>
              <p:nvPr/>
            </p:nvSpPr>
            <p:spPr>
              <a:xfrm>
                <a:off x="380810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3165;p169">
                <a:extLst>
                  <a:ext uri="{FF2B5EF4-FFF2-40B4-BE49-F238E27FC236}">
                    <a16:creationId xmlns:a16="http://schemas.microsoft.com/office/drawing/2014/main" id="{C43AC791-6B2C-6E6B-AAF3-D18F174AE1DC}"/>
                  </a:ext>
                </a:extLst>
              </p:cNvPr>
              <p:cNvSpPr/>
              <p:nvPr/>
            </p:nvSpPr>
            <p:spPr>
              <a:xfrm>
                <a:off x="375237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3166;p169">
                <a:extLst>
                  <a:ext uri="{FF2B5EF4-FFF2-40B4-BE49-F238E27FC236}">
                    <a16:creationId xmlns:a16="http://schemas.microsoft.com/office/drawing/2014/main" id="{2C79E834-00AB-A578-E412-F6C9738D2C42}"/>
                  </a:ext>
                </a:extLst>
              </p:cNvPr>
              <p:cNvSpPr/>
              <p:nvPr/>
            </p:nvSpPr>
            <p:spPr>
              <a:xfrm>
                <a:off x="36966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3167;p169">
                <a:extLst>
                  <a:ext uri="{FF2B5EF4-FFF2-40B4-BE49-F238E27FC236}">
                    <a16:creationId xmlns:a16="http://schemas.microsoft.com/office/drawing/2014/main" id="{ED0BF0C4-E2B3-C43C-E7EE-A364D5304943}"/>
                  </a:ext>
                </a:extLst>
              </p:cNvPr>
              <p:cNvSpPr/>
              <p:nvPr/>
            </p:nvSpPr>
            <p:spPr>
              <a:xfrm>
                <a:off x="364112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3168;p169">
                <a:extLst>
                  <a:ext uri="{FF2B5EF4-FFF2-40B4-BE49-F238E27FC236}">
                    <a16:creationId xmlns:a16="http://schemas.microsoft.com/office/drawing/2014/main" id="{D7F9FE1D-9DA9-B023-9476-BD0E5439B793}"/>
                  </a:ext>
                </a:extLst>
              </p:cNvPr>
              <p:cNvSpPr/>
              <p:nvPr/>
            </p:nvSpPr>
            <p:spPr>
              <a:xfrm>
                <a:off x="358560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12C3F9A-6A0E-060C-3021-66133FE9D979}"/>
                </a:ext>
              </a:extLst>
            </p:cNvPr>
            <p:cNvGrpSpPr/>
            <p:nvPr/>
          </p:nvGrpSpPr>
          <p:grpSpPr>
            <a:xfrm>
              <a:off x="-2" y="235940"/>
              <a:ext cx="6477002" cy="463601"/>
              <a:chOff x="-2" y="121608"/>
              <a:chExt cx="8074354" cy="577934"/>
            </a:xfrm>
          </p:grpSpPr>
          <p:sp>
            <p:nvSpPr>
              <p:cNvPr id="5" name="Pentagon 38">
                <a:extLst>
                  <a:ext uri="{FF2B5EF4-FFF2-40B4-BE49-F238E27FC236}">
                    <a16:creationId xmlns:a16="http://schemas.microsoft.com/office/drawing/2014/main" id="{15B04C53-9639-6F43-0A6D-78D6D146C352}"/>
                  </a:ext>
                </a:extLst>
              </p:cNvPr>
              <p:cNvSpPr/>
              <p:nvPr/>
            </p:nvSpPr>
            <p:spPr>
              <a:xfrm>
                <a:off x="-2" y="123478"/>
                <a:ext cx="8074354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CDBFD16D-CFA2-0783-6427-C8DB36589AD2}"/>
                  </a:ext>
                </a:extLst>
              </p:cNvPr>
              <p:cNvSpPr/>
              <p:nvPr/>
            </p:nvSpPr>
            <p:spPr>
              <a:xfrm>
                <a:off x="311149" y="121608"/>
                <a:ext cx="7661145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8.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Tokoh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-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Tokoh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Technopreneur di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28" name="Picture 27" descr="A picture containing text, tennis, person, person&#10;&#10;Description automatically generated">
            <a:extLst>
              <a:ext uri="{FF2B5EF4-FFF2-40B4-BE49-F238E27FC236}">
                <a16:creationId xmlns:a16="http://schemas.microsoft.com/office/drawing/2014/main" id="{856519D6-4780-EA89-6078-BEEDE56A07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00" t="10046" b="17480"/>
          <a:stretch>
            <a:fillRect/>
          </a:stretch>
        </p:blipFill>
        <p:spPr>
          <a:xfrm>
            <a:off x="4572000" y="1152843"/>
            <a:ext cx="4356017" cy="3504092"/>
          </a:xfrm>
          <a:custGeom>
            <a:avLst/>
            <a:gdLst>
              <a:gd name="connsiteX0" fmla="*/ 123093 w 4356017"/>
              <a:gd name="connsiteY0" fmla="*/ 3295064 h 3504092"/>
              <a:gd name="connsiteX1" fmla="*/ 169500 w 4356017"/>
              <a:gd name="connsiteY1" fmla="*/ 3463422 h 3504092"/>
              <a:gd name="connsiteX2" fmla="*/ 0 w 4356017"/>
              <a:gd name="connsiteY2" fmla="*/ 3418944 h 3504092"/>
              <a:gd name="connsiteX3" fmla="*/ 694747 w 4356017"/>
              <a:gd name="connsiteY3" fmla="*/ 3097384 h 3504092"/>
              <a:gd name="connsiteX4" fmla="*/ 806853 w 4356017"/>
              <a:gd name="connsiteY4" fmla="*/ 3504092 h 3504092"/>
              <a:gd name="connsiteX5" fmla="*/ 397391 w 4356017"/>
              <a:gd name="connsiteY5" fmla="*/ 3396646 h 3504092"/>
              <a:gd name="connsiteX6" fmla="*/ 159164 w 4356017"/>
              <a:gd name="connsiteY6" fmla="*/ 2860747 h 3504092"/>
              <a:gd name="connsiteX7" fmla="*/ 349706 w 4356017"/>
              <a:gd name="connsiteY7" fmla="*/ 2964939 h 3504092"/>
              <a:gd name="connsiteX8" fmla="*/ 163341 w 4356017"/>
              <a:gd name="connsiteY8" fmla="*/ 3077877 h 3504092"/>
              <a:gd name="connsiteX9" fmla="*/ 411338 w 4356017"/>
              <a:gd name="connsiteY9" fmla="*/ 2305379 h 3504092"/>
              <a:gd name="connsiteX10" fmla="*/ 843621 w 4356017"/>
              <a:gd name="connsiteY10" fmla="*/ 2573340 h 3504092"/>
              <a:gd name="connsiteX11" fmla="*/ 393401 w 4356017"/>
              <a:gd name="connsiteY11" fmla="*/ 2813660 h 3504092"/>
              <a:gd name="connsiteX12" fmla="*/ 2609708 w 4356017"/>
              <a:gd name="connsiteY12" fmla="*/ 0 h 3504092"/>
              <a:gd name="connsiteX13" fmla="*/ 4356017 w 4356017"/>
              <a:gd name="connsiteY13" fmla="*/ 3010877 h 3504092"/>
              <a:gd name="connsiteX14" fmla="*/ 4356017 w 4356017"/>
              <a:gd name="connsiteY14" fmla="*/ 3016571 h 3504092"/>
              <a:gd name="connsiteX15" fmla="*/ 860097 w 4356017"/>
              <a:gd name="connsiteY15" fmla="*/ 3016572 h 350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356017" h="3504092">
                <a:moveTo>
                  <a:pt x="123093" y="3295064"/>
                </a:moveTo>
                <a:lnTo>
                  <a:pt x="169500" y="3463422"/>
                </a:lnTo>
                <a:lnTo>
                  <a:pt x="0" y="3418944"/>
                </a:lnTo>
                <a:close/>
                <a:moveTo>
                  <a:pt x="694747" y="3097384"/>
                </a:moveTo>
                <a:lnTo>
                  <a:pt x="806853" y="3504092"/>
                </a:lnTo>
                <a:lnTo>
                  <a:pt x="397391" y="3396646"/>
                </a:lnTo>
                <a:close/>
                <a:moveTo>
                  <a:pt x="159164" y="2860747"/>
                </a:moveTo>
                <a:lnTo>
                  <a:pt x="349706" y="2964939"/>
                </a:lnTo>
                <a:lnTo>
                  <a:pt x="163341" y="3077877"/>
                </a:lnTo>
                <a:close/>
                <a:moveTo>
                  <a:pt x="411338" y="2305379"/>
                </a:moveTo>
                <a:lnTo>
                  <a:pt x="843621" y="2573340"/>
                </a:lnTo>
                <a:lnTo>
                  <a:pt x="393401" y="2813660"/>
                </a:lnTo>
                <a:close/>
                <a:moveTo>
                  <a:pt x="2609708" y="0"/>
                </a:moveTo>
                <a:lnTo>
                  <a:pt x="4356017" y="3010877"/>
                </a:lnTo>
                <a:lnTo>
                  <a:pt x="4356017" y="3016571"/>
                </a:lnTo>
                <a:lnTo>
                  <a:pt x="860097" y="3016572"/>
                </a:lnTo>
                <a:close/>
              </a:path>
            </a:pathLst>
          </a:cu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85D3CF0D-0FF5-01AB-0448-7C6301C91ED4}"/>
              </a:ext>
            </a:extLst>
          </p:cNvPr>
          <p:cNvSpPr txBox="1"/>
          <p:nvPr/>
        </p:nvSpPr>
        <p:spPr>
          <a:xfrm>
            <a:off x="254393" y="1013302"/>
            <a:ext cx="55088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/>
            <a:r>
              <a:rPr lang="en-ID" b="1" dirty="0">
                <a:latin typeface="+mj-lt"/>
              </a:rPr>
              <a:t>a. Melanie Perkins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Melanie Perkins </a:t>
            </a:r>
            <a:r>
              <a:rPr lang="en-US" dirty="0" err="1"/>
              <a:t>merupakan</a:t>
            </a:r>
            <a:r>
              <a:rPr lang="en-US" dirty="0"/>
              <a:t> technopreneur yang </a:t>
            </a:r>
            <a:r>
              <a:rPr lang="en-US" dirty="0" err="1"/>
              <a:t>berasal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Australia.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dikenal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pendiri</a:t>
            </a:r>
            <a:r>
              <a:rPr lang="en-US" dirty="0"/>
              <a:t> dan </a:t>
            </a:r>
            <a:r>
              <a:rPr lang="en-US" dirty="0" err="1"/>
              <a:t>pemilik</a:t>
            </a:r>
            <a:r>
              <a:rPr lang="en-US" dirty="0"/>
              <a:t> Canva pada </a:t>
            </a:r>
            <a:r>
              <a:rPr lang="en-US" dirty="0" err="1"/>
              <a:t>tahun</a:t>
            </a:r>
            <a:r>
              <a:rPr lang="en-US" dirty="0"/>
              <a:t> 2013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3179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9" name="Google Shape;3815;p64">
            <a:extLst>
              <a:ext uri="{FF2B5EF4-FFF2-40B4-BE49-F238E27FC236}">
                <a16:creationId xmlns:a16="http://schemas.microsoft.com/office/drawing/2014/main" id="{73C1CDCC-9847-A4F8-862E-7861F03176AB}"/>
              </a:ext>
            </a:extLst>
          </p:cNvPr>
          <p:cNvGrpSpPr/>
          <p:nvPr/>
        </p:nvGrpSpPr>
        <p:grpSpPr>
          <a:xfrm>
            <a:off x="1694911" y="3200929"/>
            <a:ext cx="1535082" cy="1422308"/>
            <a:chOff x="1171725" y="542675"/>
            <a:chExt cx="5016950" cy="4578200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430" name="Google Shape;3816;p64">
              <a:extLst>
                <a:ext uri="{FF2B5EF4-FFF2-40B4-BE49-F238E27FC236}">
                  <a16:creationId xmlns:a16="http://schemas.microsoft.com/office/drawing/2014/main" id="{EFF126F0-BA0A-13B6-F621-DC945A39D8FF}"/>
                </a:ext>
              </a:extLst>
            </p:cNvPr>
            <p:cNvSpPr/>
            <p:nvPr/>
          </p:nvSpPr>
          <p:spPr>
            <a:xfrm>
              <a:off x="1171725" y="542775"/>
              <a:ext cx="5016950" cy="4577925"/>
            </a:xfrm>
            <a:custGeom>
              <a:avLst/>
              <a:gdLst/>
              <a:ahLst/>
              <a:cxnLst/>
              <a:rect l="l" t="t" r="r" b="b"/>
              <a:pathLst>
                <a:path w="200678" h="183117" extrusionOk="0">
                  <a:moveTo>
                    <a:pt x="147944" y="1"/>
                  </a:moveTo>
                  <a:cubicBezTo>
                    <a:pt x="128902" y="1"/>
                    <a:pt x="116374" y="16962"/>
                    <a:pt x="88848" y="22980"/>
                  </a:cubicBezTo>
                  <a:cubicBezTo>
                    <a:pt x="56060" y="30148"/>
                    <a:pt x="46096" y="27030"/>
                    <a:pt x="23048" y="51171"/>
                  </a:cubicBezTo>
                  <a:cubicBezTo>
                    <a:pt x="1" y="75311"/>
                    <a:pt x="5304" y="121085"/>
                    <a:pt x="34491" y="150176"/>
                  </a:cubicBezTo>
                  <a:cubicBezTo>
                    <a:pt x="63711" y="179299"/>
                    <a:pt x="92448" y="182578"/>
                    <a:pt x="92448" y="182578"/>
                  </a:cubicBezTo>
                  <a:cubicBezTo>
                    <a:pt x="92448" y="182578"/>
                    <a:pt x="95800" y="183116"/>
                    <a:pt x="101224" y="183116"/>
                  </a:cubicBezTo>
                  <a:cubicBezTo>
                    <a:pt x="113079" y="183116"/>
                    <a:pt x="134832" y="180544"/>
                    <a:pt x="153136" y="164159"/>
                  </a:cubicBezTo>
                  <a:cubicBezTo>
                    <a:pt x="179816" y="140243"/>
                    <a:pt x="187145" y="101381"/>
                    <a:pt x="193928" y="70104"/>
                  </a:cubicBezTo>
                  <a:cubicBezTo>
                    <a:pt x="200678" y="38795"/>
                    <a:pt x="186309" y="10958"/>
                    <a:pt x="159726" y="2054"/>
                  </a:cubicBezTo>
                  <a:cubicBezTo>
                    <a:pt x="155461" y="620"/>
                    <a:pt x="151583" y="1"/>
                    <a:pt x="1479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3817;p64">
              <a:extLst>
                <a:ext uri="{FF2B5EF4-FFF2-40B4-BE49-F238E27FC236}">
                  <a16:creationId xmlns:a16="http://schemas.microsoft.com/office/drawing/2014/main" id="{9F12476B-2ABE-ACCD-F06D-7FFDDB510C62}"/>
                </a:ext>
              </a:extLst>
            </p:cNvPr>
            <p:cNvSpPr/>
            <p:nvPr/>
          </p:nvSpPr>
          <p:spPr>
            <a:xfrm>
              <a:off x="1388700" y="542675"/>
              <a:ext cx="4672200" cy="4578200"/>
            </a:xfrm>
            <a:custGeom>
              <a:avLst/>
              <a:gdLst/>
              <a:ahLst/>
              <a:cxnLst/>
              <a:rect l="l" t="t" r="r" b="b"/>
              <a:pathLst>
                <a:path w="186888" h="183128" extrusionOk="0">
                  <a:moveTo>
                    <a:pt x="139282" y="1"/>
                  </a:moveTo>
                  <a:cubicBezTo>
                    <a:pt x="120220" y="1"/>
                    <a:pt x="107716" y="16973"/>
                    <a:pt x="80169" y="22984"/>
                  </a:cubicBezTo>
                  <a:cubicBezTo>
                    <a:pt x="47381" y="30152"/>
                    <a:pt x="37417" y="27034"/>
                    <a:pt x="14369" y="51175"/>
                  </a:cubicBezTo>
                  <a:cubicBezTo>
                    <a:pt x="4661" y="61332"/>
                    <a:pt x="0" y="75283"/>
                    <a:pt x="0" y="90230"/>
                  </a:cubicBezTo>
                  <a:cubicBezTo>
                    <a:pt x="0" y="110835"/>
                    <a:pt x="8904" y="133304"/>
                    <a:pt x="25812" y="150180"/>
                  </a:cubicBezTo>
                  <a:cubicBezTo>
                    <a:pt x="55032" y="179303"/>
                    <a:pt x="83769" y="182582"/>
                    <a:pt x="83769" y="182582"/>
                  </a:cubicBezTo>
                  <a:cubicBezTo>
                    <a:pt x="83769" y="182582"/>
                    <a:pt x="87112" y="183128"/>
                    <a:pt x="92544" y="183128"/>
                  </a:cubicBezTo>
                  <a:cubicBezTo>
                    <a:pt x="104373" y="183128"/>
                    <a:pt x="126135" y="180556"/>
                    <a:pt x="144457" y="164163"/>
                  </a:cubicBezTo>
                  <a:cubicBezTo>
                    <a:pt x="171137" y="140247"/>
                    <a:pt x="178466" y="101385"/>
                    <a:pt x="185249" y="70108"/>
                  </a:cubicBezTo>
                  <a:cubicBezTo>
                    <a:pt x="186374" y="64901"/>
                    <a:pt x="186888" y="59790"/>
                    <a:pt x="186888" y="54871"/>
                  </a:cubicBezTo>
                  <a:cubicBezTo>
                    <a:pt x="186888" y="30088"/>
                    <a:pt x="173194" y="9483"/>
                    <a:pt x="151047" y="2058"/>
                  </a:cubicBezTo>
                  <a:cubicBezTo>
                    <a:pt x="146772" y="612"/>
                    <a:pt x="142914" y="1"/>
                    <a:pt x="139282" y="1"/>
                  </a:cubicBezTo>
                  <a:close/>
                </a:path>
              </a:pathLst>
            </a:custGeom>
            <a:solidFill>
              <a:srgbClr val="D6E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3818;p64">
              <a:extLst>
                <a:ext uri="{FF2B5EF4-FFF2-40B4-BE49-F238E27FC236}">
                  <a16:creationId xmlns:a16="http://schemas.microsoft.com/office/drawing/2014/main" id="{23FC0A89-16CA-EA35-4DA5-E86EA2B447C2}"/>
                </a:ext>
              </a:extLst>
            </p:cNvPr>
            <p:cNvSpPr/>
            <p:nvPr/>
          </p:nvSpPr>
          <p:spPr>
            <a:xfrm>
              <a:off x="1698100" y="4799425"/>
              <a:ext cx="3900725" cy="255575"/>
            </a:xfrm>
            <a:custGeom>
              <a:avLst/>
              <a:gdLst/>
              <a:ahLst/>
              <a:cxnLst/>
              <a:rect l="l" t="t" r="r" b="b"/>
              <a:pathLst>
                <a:path w="156029" h="10223" extrusionOk="0">
                  <a:moveTo>
                    <a:pt x="78014" y="0"/>
                  </a:moveTo>
                  <a:cubicBezTo>
                    <a:pt x="34941" y="0"/>
                    <a:pt x="0" y="2282"/>
                    <a:pt x="0" y="5111"/>
                  </a:cubicBezTo>
                  <a:cubicBezTo>
                    <a:pt x="0" y="7908"/>
                    <a:pt x="34941" y="10222"/>
                    <a:pt x="78014" y="10222"/>
                  </a:cubicBezTo>
                  <a:cubicBezTo>
                    <a:pt x="121088" y="10222"/>
                    <a:pt x="156029" y="7908"/>
                    <a:pt x="156029" y="5111"/>
                  </a:cubicBezTo>
                  <a:cubicBezTo>
                    <a:pt x="156029" y="2282"/>
                    <a:pt x="121088" y="0"/>
                    <a:pt x="780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3819;p64">
              <a:extLst>
                <a:ext uri="{FF2B5EF4-FFF2-40B4-BE49-F238E27FC236}">
                  <a16:creationId xmlns:a16="http://schemas.microsoft.com/office/drawing/2014/main" id="{627D61EC-6E65-6B06-C1D5-139D830E8C21}"/>
                </a:ext>
              </a:extLst>
            </p:cNvPr>
            <p:cNvSpPr/>
            <p:nvPr/>
          </p:nvSpPr>
          <p:spPr>
            <a:xfrm>
              <a:off x="2634300" y="1148600"/>
              <a:ext cx="3007925" cy="1915850"/>
            </a:xfrm>
            <a:custGeom>
              <a:avLst/>
              <a:gdLst/>
              <a:ahLst/>
              <a:cxnLst/>
              <a:rect l="l" t="t" r="r" b="b"/>
              <a:pathLst>
                <a:path w="120317" h="76634" extrusionOk="0">
                  <a:moveTo>
                    <a:pt x="1190" y="1"/>
                  </a:moveTo>
                  <a:cubicBezTo>
                    <a:pt x="1061" y="1"/>
                    <a:pt x="965" y="97"/>
                    <a:pt x="965" y="226"/>
                  </a:cubicBezTo>
                  <a:cubicBezTo>
                    <a:pt x="965" y="322"/>
                    <a:pt x="1061" y="419"/>
                    <a:pt x="1190" y="419"/>
                  </a:cubicBezTo>
                  <a:lnTo>
                    <a:pt x="2475" y="419"/>
                  </a:lnTo>
                  <a:cubicBezTo>
                    <a:pt x="2572" y="419"/>
                    <a:pt x="2668" y="322"/>
                    <a:pt x="2668" y="226"/>
                  </a:cubicBezTo>
                  <a:cubicBezTo>
                    <a:pt x="2668" y="97"/>
                    <a:pt x="2572" y="1"/>
                    <a:pt x="2475" y="1"/>
                  </a:cubicBezTo>
                  <a:close/>
                  <a:moveTo>
                    <a:pt x="3729" y="1"/>
                  </a:moveTo>
                  <a:cubicBezTo>
                    <a:pt x="3633" y="1"/>
                    <a:pt x="3536" y="97"/>
                    <a:pt x="3536" y="226"/>
                  </a:cubicBezTo>
                  <a:cubicBezTo>
                    <a:pt x="3536" y="322"/>
                    <a:pt x="3633" y="419"/>
                    <a:pt x="3729" y="419"/>
                  </a:cubicBezTo>
                  <a:lnTo>
                    <a:pt x="5015" y="419"/>
                  </a:lnTo>
                  <a:cubicBezTo>
                    <a:pt x="5143" y="419"/>
                    <a:pt x="5240" y="322"/>
                    <a:pt x="5240" y="226"/>
                  </a:cubicBezTo>
                  <a:cubicBezTo>
                    <a:pt x="5240" y="97"/>
                    <a:pt x="5143" y="1"/>
                    <a:pt x="5015" y="1"/>
                  </a:cubicBezTo>
                  <a:close/>
                  <a:moveTo>
                    <a:pt x="6301" y="1"/>
                  </a:moveTo>
                  <a:cubicBezTo>
                    <a:pt x="6172" y="1"/>
                    <a:pt x="6076" y="97"/>
                    <a:pt x="6076" y="226"/>
                  </a:cubicBezTo>
                  <a:cubicBezTo>
                    <a:pt x="6076" y="322"/>
                    <a:pt x="6172" y="419"/>
                    <a:pt x="6301" y="419"/>
                  </a:cubicBezTo>
                  <a:lnTo>
                    <a:pt x="7554" y="419"/>
                  </a:lnTo>
                  <a:cubicBezTo>
                    <a:pt x="7683" y="419"/>
                    <a:pt x="7779" y="322"/>
                    <a:pt x="7779" y="226"/>
                  </a:cubicBezTo>
                  <a:cubicBezTo>
                    <a:pt x="7779" y="97"/>
                    <a:pt x="7683" y="1"/>
                    <a:pt x="7554" y="1"/>
                  </a:cubicBezTo>
                  <a:close/>
                  <a:moveTo>
                    <a:pt x="8840" y="1"/>
                  </a:moveTo>
                  <a:cubicBezTo>
                    <a:pt x="8711" y="1"/>
                    <a:pt x="8615" y="97"/>
                    <a:pt x="8615" y="226"/>
                  </a:cubicBezTo>
                  <a:cubicBezTo>
                    <a:pt x="8615" y="322"/>
                    <a:pt x="8711" y="419"/>
                    <a:pt x="8840" y="419"/>
                  </a:cubicBezTo>
                  <a:lnTo>
                    <a:pt x="10126" y="419"/>
                  </a:lnTo>
                  <a:cubicBezTo>
                    <a:pt x="10222" y="419"/>
                    <a:pt x="10319" y="322"/>
                    <a:pt x="10319" y="226"/>
                  </a:cubicBezTo>
                  <a:cubicBezTo>
                    <a:pt x="10319" y="97"/>
                    <a:pt x="10222" y="1"/>
                    <a:pt x="10126" y="1"/>
                  </a:cubicBezTo>
                  <a:close/>
                  <a:moveTo>
                    <a:pt x="11379" y="1"/>
                  </a:moveTo>
                  <a:cubicBezTo>
                    <a:pt x="11283" y="1"/>
                    <a:pt x="11187" y="97"/>
                    <a:pt x="11187" y="226"/>
                  </a:cubicBezTo>
                  <a:cubicBezTo>
                    <a:pt x="11187" y="322"/>
                    <a:pt x="11283" y="419"/>
                    <a:pt x="11379" y="419"/>
                  </a:cubicBezTo>
                  <a:lnTo>
                    <a:pt x="12665" y="419"/>
                  </a:lnTo>
                  <a:cubicBezTo>
                    <a:pt x="12794" y="419"/>
                    <a:pt x="12890" y="322"/>
                    <a:pt x="12890" y="226"/>
                  </a:cubicBezTo>
                  <a:cubicBezTo>
                    <a:pt x="12890" y="97"/>
                    <a:pt x="12794" y="1"/>
                    <a:pt x="12665" y="1"/>
                  </a:cubicBezTo>
                  <a:close/>
                  <a:moveTo>
                    <a:pt x="13951" y="1"/>
                  </a:moveTo>
                  <a:cubicBezTo>
                    <a:pt x="13822" y="1"/>
                    <a:pt x="13726" y="97"/>
                    <a:pt x="13726" y="226"/>
                  </a:cubicBezTo>
                  <a:cubicBezTo>
                    <a:pt x="13726" y="322"/>
                    <a:pt x="13822" y="419"/>
                    <a:pt x="13951" y="419"/>
                  </a:cubicBezTo>
                  <a:lnTo>
                    <a:pt x="15205" y="419"/>
                  </a:lnTo>
                  <a:cubicBezTo>
                    <a:pt x="15333" y="419"/>
                    <a:pt x="15430" y="322"/>
                    <a:pt x="15430" y="226"/>
                  </a:cubicBezTo>
                  <a:cubicBezTo>
                    <a:pt x="15430" y="97"/>
                    <a:pt x="15333" y="1"/>
                    <a:pt x="15205" y="1"/>
                  </a:cubicBezTo>
                  <a:close/>
                  <a:moveTo>
                    <a:pt x="16490" y="1"/>
                  </a:moveTo>
                  <a:cubicBezTo>
                    <a:pt x="16362" y="1"/>
                    <a:pt x="16265" y="97"/>
                    <a:pt x="16265" y="226"/>
                  </a:cubicBezTo>
                  <a:cubicBezTo>
                    <a:pt x="16265" y="322"/>
                    <a:pt x="16362" y="419"/>
                    <a:pt x="16490" y="419"/>
                  </a:cubicBezTo>
                  <a:lnTo>
                    <a:pt x="17776" y="419"/>
                  </a:lnTo>
                  <a:cubicBezTo>
                    <a:pt x="17873" y="419"/>
                    <a:pt x="17969" y="322"/>
                    <a:pt x="17969" y="226"/>
                  </a:cubicBezTo>
                  <a:cubicBezTo>
                    <a:pt x="17969" y="97"/>
                    <a:pt x="17873" y="1"/>
                    <a:pt x="17776" y="1"/>
                  </a:cubicBezTo>
                  <a:close/>
                  <a:moveTo>
                    <a:pt x="19030" y="1"/>
                  </a:moveTo>
                  <a:cubicBezTo>
                    <a:pt x="18933" y="1"/>
                    <a:pt x="18837" y="97"/>
                    <a:pt x="18837" y="226"/>
                  </a:cubicBezTo>
                  <a:cubicBezTo>
                    <a:pt x="18837" y="322"/>
                    <a:pt x="18933" y="419"/>
                    <a:pt x="19030" y="419"/>
                  </a:cubicBezTo>
                  <a:lnTo>
                    <a:pt x="20316" y="419"/>
                  </a:lnTo>
                  <a:cubicBezTo>
                    <a:pt x="20444" y="419"/>
                    <a:pt x="20541" y="322"/>
                    <a:pt x="20541" y="226"/>
                  </a:cubicBezTo>
                  <a:cubicBezTo>
                    <a:pt x="20541" y="97"/>
                    <a:pt x="20444" y="1"/>
                    <a:pt x="20316" y="1"/>
                  </a:cubicBezTo>
                  <a:close/>
                  <a:moveTo>
                    <a:pt x="21601" y="1"/>
                  </a:moveTo>
                  <a:cubicBezTo>
                    <a:pt x="21473" y="1"/>
                    <a:pt x="21376" y="97"/>
                    <a:pt x="21376" y="226"/>
                  </a:cubicBezTo>
                  <a:cubicBezTo>
                    <a:pt x="21376" y="322"/>
                    <a:pt x="21473" y="419"/>
                    <a:pt x="21601" y="419"/>
                  </a:cubicBezTo>
                  <a:lnTo>
                    <a:pt x="22855" y="419"/>
                  </a:lnTo>
                  <a:cubicBezTo>
                    <a:pt x="22984" y="419"/>
                    <a:pt x="23080" y="322"/>
                    <a:pt x="23080" y="226"/>
                  </a:cubicBezTo>
                  <a:cubicBezTo>
                    <a:pt x="23080" y="97"/>
                    <a:pt x="22984" y="1"/>
                    <a:pt x="22855" y="1"/>
                  </a:cubicBezTo>
                  <a:close/>
                  <a:moveTo>
                    <a:pt x="24141" y="1"/>
                  </a:moveTo>
                  <a:cubicBezTo>
                    <a:pt x="24012" y="1"/>
                    <a:pt x="23916" y="97"/>
                    <a:pt x="23916" y="226"/>
                  </a:cubicBezTo>
                  <a:cubicBezTo>
                    <a:pt x="23916" y="322"/>
                    <a:pt x="24012" y="419"/>
                    <a:pt x="24141" y="419"/>
                  </a:cubicBezTo>
                  <a:lnTo>
                    <a:pt x="25426" y="419"/>
                  </a:lnTo>
                  <a:cubicBezTo>
                    <a:pt x="25523" y="419"/>
                    <a:pt x="25619" y="322"/>
                    <a:pt x="25619" y="226"/>
                  </a:cubicBezTo>
                  <a:cubicBezTo>
                    <a:pt x="25619" y="97"/>
                    <a:pt x="25523" y="1"/>
                    <a:pt x="25426" y="1"/>
                  </a:cubicBezTo>
                  <a:close/>
                  <a:moveTo>
                    <a:pt x="26680" y="1"/>
                  </a:moveTo>
                  <a:cubicBezTo>
                    <a:pt x="26584" y="1"/>
                    <a:pt x="26487" y="97"/>
                    <a:pt x="26487" y="226"/>
                  </a:cubicBezTo>
                  <a:cubicBezTo>
                    <a:pt x="26487" y="322"/>
                    <a:pt x="26584" y="419"/>
                    <a:pt x="26680" y="419"/>
                  </a:cubicBezTo>
                  <a:lnTo>
                    <a:pt x="27966" y="419"/>
                  </a:lnTo>
                  <a:cubicBezTo>
                    <a:pt x="28094" y="419"/>
                    <a:pt x="28191" y="322"/>
                    <a:pt x="28191" y="226"/>
                  </a:cubicBezTo>
                  <a:cubicBezTo>
                    <a:pt x="28191" y="97"/>
                    <a:pt x="28094" y="1"/>
                    <a:pt x="27966" y="1"/>
                  </a:cubicBezTo>
                  <a:close/>
                  <a:moveTo>
                    <a:pt x="29252" y="1"/>
                  </a:moveTo>
                  <a:cubicBezTo>
                    <a:pt x="29123" y="1"/>
                    <a:pt x="29027" y="97"/>
                    <a:pt x="29027" y="226"/>
                  </a:cubicBezTo>
                  <a:cubicBezTo>
                    <a:pt x="29027" y="322"/>
                    <a:pt x="29123" y="419"/>
                    <a:pt x="29252" y="419"/>
                  </a:cubicBezTo>
                  <a:lnTo>
                    <a:pt x="30505" y="419"/>
                  </a:lnTo>
                  <a:cubicBezTo>
                    <a:pt x="30634" y="419"/>
                    <a:pt x="30730" y="322"/>
                    <a:pt x="30730" y="226"/>
                  </a:cubicBezTo>
                  <a:cubicBezTo>
                    <a:pt x="30730" y="97"/>
                    <a:pt x="30634" y="1"/>
                    <a:pt x="30505" y="1"/>
                  </a:cubicBezTo>
                  <a:close/>
                  <a:moveTo>
                    <a:pt x="31791" y="1"/>
                  </a:moveTo>
                  <a:cubicBezTo>
                    <a:pt x="31662" y="1"/>
                    <a:pt x="31598" y="97"/>
                    <a:pt x="31598" y="226"/>
                  </a:cubicBezTo>
                  <a:cubicBezTo>
                    <a:pt x="31598" y="322"/>
                    <a:pt x="31662" y="419"/>
                    <a:pt x="31791" y="419"/>
                  </a:cubicBezTo>
                  <a:lnTo>
                    <a:pt x="33077" y="419"/>
                  </a:lnTo>
                  <a:cubicBezTo>
                    <a:pt x="33173" y="419"/>
                    <a:pt x="33270" y="322"/>
                    <a:pt x="33270" y="226"/>
                  </a:cubicBezTo>
                  <a:cubicBezTo>
                    <a:pt x="33270" y="97"/>
                    <a:pt x="33173" y="1"/>
                    <a:pt x="33077" y="1"/>
                  </a:cubicBezTo>
                  <a:close/>
                  <a:moveTo>
                    <a:pt x="34330" y="1"/>
                  </a:moveTo>
                  <a:cubicBezTo>
                    <a:pt x="34234" y="1"/>
                    <a:pt x="34138" y="97"/>
                    <a:pt x="34138" y="226"/>
                  </a:cubicBezTo>
                  <a:cubicBezTo>
                    <a:pt x="34138" y="322"/>
                    <a:pt x="34234" y="419"/>
                    <a:pt x="34330" y="419"/>
                  </a:cubicBezTo>
                  <a:lnTo>
                    <a:pt x="35616" y="419"/>
                  </a:lnTo>
                  <a:cubicBezTo>
                    <a:pt x="35745" y="419"/>
                    <a:pt x="35841" y="322"/>
                    <a:pt x="35841" y="226"/>
                  </a:cubicBezTo>
                  <a:cubicBezTo>
                    <a:pt x="35841" y="97"/>
                    <a:pt x="35745" y="1"/>
                    <a:pt x="35616" y="1"/>
                  </a:cubicBezTo>
                  <a:close/>
                  <a:moveTo>
                    <a:pt x="36902" y="1"/>
                  </a:moveTo>
                  <a:cubicBezTo>
                    <a:pt x="36773" y="1"/>
                    <a:pt x="36677" y="97"/>
                    <a:pt x="36677" y="226"/>
                  </a:cubicBezTo>
                  <a:cubicBezTo>
                    <a:pt x="36677" y="322"/>
                    <a:pt x="36773" y="419"/>
                    <a:pt x="36902" y="419"/>
                  </a:cubicBezTo>
                  <a:lnTo>
                    <a:pt x="38188" y="419"/>
                  </a:lnTo>
                  <a:cubicBezTo>
                    <a:pt x="38284" y="419"/>
                    <a:pt x="38381" y="322"/>
                    <a:pt x="38381" y="226"/>
                  </a:cubicBezTo>
                  <a:cubicBezTo>
                    <a:pt x="38381" y="97"/>
                    <a:pt x="38284" y="1"/>
                    <a:pt x="38188" y="1"/>
                  </a:cubicBezTo>
                  <a:close/>
                  <a:moveTo>
                    <a:pt x="39441" y="1"/>
                  </a:moveTo>
                  <a:cubicBezTo>
                    <a:pt x="39345" y="1"/>
                    <a:pt x="39249" y="97"/>
                    <a:pt x="39249" y="226"/>
                  </a:cubicBezTo>
                  <a:cubicBezTo>
                    <a:pt x="39249" y="322"/>
                    <a:pt x="39345" y="419"/>
                    <a:pt x="39441" y="419"/>
                  </a:cubicBezTo>
                  <a:lnTo>
                    <a:pt x="40727" y="419"/>
                  </a:lnTo>
                  <a:cubicBezTo>
                    <a:pt x="40856" y="419"/>
                    <a:pt x="40920" y="322"/>
                    <a:pt x="40920" y="226"/>
                  </a:cubicBezTo>
                  <a:cubicBezTo>
                    <a:pt x="40920" y="97"/>
                    <a:pt x="40856" y="1"/>
                    <a:pt x="40727" y="1"/>
                  </a:cubicBezTo>
                  <a:close/>
                  <a:moveTo>
                    <a:pt x="42013" y="1"/>
                  </a:moveTo>
                  <a:cubicBezTo>
                    <a:pt x="41884" y="1"/>
                    <a:pt x="41788" y="97"/>
                    <a:pt x="41788" y="226"/>
                  </a:cubicBezTo>
                  <a:cubicBezTo>
                    <a:pt x="41788" y="322"/>
                    <a:pt x="41884" y="419"/>
                    <a:pt x="42013" y="419"/>
                  </a:cubicBezTo>
                  <a:lnTo>
                    <a:pt x="43267" y="419"/>
                  </a:lnTo>
                  <a:cubicBezTo>
                    <a:pt x="43395" y="419"/>
                    <a:pt x="43492" y="322"/>
                    <a:pt x="43492" y="226"/>
                  </a:cubicBezTo>
                  <a:cubicBezTo>
                    <a:pt x="43492" y="97"/>
                    <a:pt x="43395" y="1"/>
                    <a:pt x="43267" y="1"/>
                  </a:cubicBezTo>
                  <a:close/>
                  <a:moveTo>
                    <a:pt x="44552" y="1"/>
                  </a:moveTo>
                  <a:cubicBezTo>
                    <a:pt x="44424" y="1"/>
                    <a:pt x="44327" y="97"/>
                    <a:pt x="44327" y="226"/>
                  </a:cubicBezTo>
                  <a:cubicBezTo>
                    <a:pt x="44327" y="322"/>
                    <a:pt x="44424" y="419"/>
                    <a:pt x="44552" y="419"/>
                  </a:cubicBezTo>
                  <a:lnTo>
                    <a:pt x="45838" y="419"/>
                  </a:lnTo>
                  <a:cubicBezTo>
                    <a:pt x="45935" y="419"/>
                    <a:pt x="46031" y="322"/>
                    <a:pt x="46031" y="226"/>
                  </a:cubicBezTo>
                  <a:cubicBezTo>
                    <a:pt x="46031" y="97"/>
                    <a:pt x="45935" y="1"/>
                    <a:pt x="45838" y="1"/>
                  </a:cubicBezTo>
                  <a:close/>
                  <a:moveTo>
                    <a:pt x="47092" y="1"/>
                  </a:moveTo>
                  <a:cubicBezTo>
                    <a:pt x="46995" y="1"/>
                    <a:pt x="46899" y="97"/>
                    <a:pt x="46899" y="226"/>
                  </a:cubicBezTo>
                  <a:cubicBezTo>
                    <a:pt x="46899" y="322"/>
                    <a:pt x="46995" y="419"/>
                    <a:pt x="47092" y="419"/>
                  </a:cubicBezTo>
                  <a:lnTo>
                    <a:pt x="48378" y="419"/>
                  </a:lnTo>
                  <a:cubicBezTo>
                    <a:pt x="48506" y="419"/>
                    <a:pt x="48603" y="322"/>
                    <a:pt x="48603" y="226"/>
                  </a:cubicBezTo>
                  <a:cubicBezTo>
                    <a:pt x="48603" y="97"/>
                    <a:pt x="48506" y="1"/>
                    <a:pt x="48378" y="1"/>
                  </a:cubicBezTo>
                  <a:close/>
                  <a:moveTo>
                    <a:pt x="49663" y="1"/>
                  </a:moveTo>
                  <a:cubicBezTo>
                    <a:pt x="49535" y="1"/>
                    <a:pt x="49438" y="97"/>
                    <a:pt x="49438" y="226"/>
                  </a:cubicBezTo>
                  <a:cubicBezTo>
                    <a:pt x="49438" y="322"/>
                    <a:pt x="49535" y="419"/>
                    <a:pt x="49663" y="419"/>
                  </a:cubicBezTo>
                  <a:lnTo>
                    <a:pt x="50917" y="419"/>
                  </a:lnTo>
                  <a:cubicBezTo>
                    <a:pt x="51046" y="419"/>
                    <a:pt x="51142" y="322"/>
                    <a:pt x="51142" y="226"/>
                  </a:cubicBezTo>
                  <a:cubicBezTo>
                    <a:pt x="51142" y="97"/>
                    <a:pt x="51046" y="1"/>
                    <a:pt x="50917" y="1"/>
                  </a:cubicBezTo>
                  <a:close/>
                  <a:moveTo>
                    <a:pt x="52203" y="1"/>
                  </a:moveTo>
                  <a:cubicBezTo>
                    <a:pt x="52074" y="1"/>
                    <a:pt x="51978" y="97"/>
                    <a:pt x="51978" y="226"/>
                  </a:cubicBezTo>
                  <a:cubicBezTo>
                    <a:pt x="51978" y="322"/>
                    <a:pt x="52074" y="419"/>
                    <a:pt x="52203" y="419"/>
                  </a:cubicBezTo>
                  <a:lnTo>
                    <a:pt x="53489" y="419"/>
                  </a:lnTo>
                  <a:cubicBezTo>
                    <a:pt x="53585" y="419"/>
                    <a:pt x="53681" y="322"/>
                    <a:pt x="53681" y="226"/>
                  </a:cubicBezTo>
                  <a:cubicBezTo>
                    <a:pt x="53681" y="97"/>
                    <a:pt x="53585" y="1"/>
                    <a:pt x="53489" y="1"/>
                  </a:cubicBezTo>
                  <a:close/>
                  <a:moveTo>
                    <a:pt x="54742" y="1"/>
                  </a:moveTo>
                  <a:cubicBezTo>
                    <a:pt x="54646" y="1"/>
                    <a:pt x="54549" y="97"/>
                    <a:pt x="54549" y="226"/>
                  </a:cubicBezTo>
                  <a:cubicBezTo>
                    <a:pt x="54549" y="322"/>
                    <a:pt x="54646" y="419"/>
                    <a:pt x="54742" y="419"/>
                  </a:cubicBezTo>
                  <a:lnTo>
                    <a:pt x="56028" y="419"/>
                  </a:lnTo>
                  <a:cubicBezTo>
                    <a:pt x="56157" y="419"/>
                    <a:pt x="56253" y="322"/>
                    <a:pt x="56253" y="226"/>
                  </a:cubicBezTo>
                  <a:cubicBezTo>
                    <a:pt x="56253" y="97"/>
                    <a:pt x="56157" y="1"/>
                    <a:pt x="56028" y="1"/>
                  </a:cubicBezTo>
                  <a:close/>
                  <a:moveTo>
                    <a:pt x="57314" y="1"/>
                  </a:moveTo>
                  <a:cubicBezTo>
                    <a:pt x="57185" y="1"/>
                    <a:pt x="57089" y="97"/>
                    <a:pt x="57089" y="226"/>
                  </a:cubicBezTo>
                  <a:cubicBezTo>
                    <a:pt x="57089" y="322"/>
                    <a:pt x="57185" y="419"/>
                    <a:pt x="57314" y="419"/>
                  </a:cubicBezTo>
                  <a:lnTo>
                    <a:pt x="58567" y="419"/>
                  </a:lnTo>
                  <a:cubicBezTo>
                    <a:pt x="58696" y="419"/>
                    <a:pt x="58792" y="322"/>
                    <a:pt x="58792" y="226"/>
                  </a:cubicBezTo>
                  <a:cubicBezTo>
                    <a:pt x="58792" y="97"/>
                    <a:pt x="58696" y="1"/>
                    <a:pt x="58567" y="1"/>
                  </a:cubicBezTo>
                  <a:close/>
                  <a:moveTo>
                    <a:pt x="59853" y="1"/>
                  </a:moveTo>
                  <a:cubicBezTo>
                    <a:pt x="59725" y="1"/>
                    <a:pt x="59628" y="97"/>
                    <a:pt x="59628" y="226"/>
                  </a:cubicBezTo>
                  <a:cubicBezTo>
                    <a:pt x="59628" y="322"/>
                    <a:pt x="59725" y="419"/>
                    <a:pt x="59853" y="419"/>
                  </a:cubicBezTo>
                  <a:lnTo>
                    <a:pt x="61139" y="419"/>
                  </a:lnTo>
                  <a:cubicBezTo>
                    <a:pt x="61235" y="419"/>
                    <a:pt x="61332" y="322"/>
                    <a:pt x="61332" y="226"/>
                  </a:cubicBezTo>
                  <a:cubicBezTo>
                    <a:pt x="61332" y="97"/>
                    <a:pt x="61235" y="1"/>
                    <a:pt x="61139" y="1"/>
                  </a:cubicBezTo>
                  <a:close/>
                  <a:moveTo>
                    <a:pt x="62393" y="1"/>
                  </a:moveTo>
                  <a:cubicBezTo>
                    <a:pt x="62296" y="1"/>
                    <a:pt x="62200" y="97"/>
                    <a:pt x="62200" y="226"/>
                  </a:cubicBezTo>
                  <a:cubicBezTo>
                    <a:pt x="62200" y="322"/>
                    <a:pt x="62296" y="419"/>
                    <a:pt x="62393" y="419"/>
                  </a:cubicBezTo>
                  <a:lnTo>
                    <a:pt x="63678" y="419"/>
                  </a:lnTo>
                  <a:cubicBezTo>
                    <a:pt x="63807" y="419"/>
                    <a:pt x="63903" y="322"/>
                    <a:pt x="63903" y="226"/>
                  </a:cubicBezTo>
                  <a:cubicBezTo>
                    <a:pt x="63903" y="97"/>
                    <a:pt x="63807" y="1"/>
                    <a:pt x="63678" y="1"/>
                  </a:cubicBezTo>
                  <a:close/>
                  <a:moveTo>
                    <a:pt x="64964" y="1"/>
                  </a:moveTo>
                  <a:cubicBezTo>
                    <a:pt x="64835" y="1"/>
                    <a:pt x="64739" y="97"/>
                    <a:pt x="64739" y="226"/>
                  </a:cubicBezTo>
                  <a:cubicBezTo>
                    <a:pt x="64739" y="322"/>
                    <a:pt x="64835" y="419"/>
                    <a:pt x="64964" y="419"/>
                  </a:cubicBezTo>
                  <a:lnTo>
                    <a:pt x="66218" y="419"/>
                  </a:lnTo>
                  <a:cubicBezTo>
                    <a:pt x="66346" y="419"/>
                    <a:pt x="66443" y="322"/>
                    <a:pt x="66443" y="226"/>
                  </a:cubicBezTo>
                  <a:cubicBezTo>
                    <a:pt x="66443" y="97"/>
                    <a:pt x="66346" y="1"/>
                    <a:pt x="66218" y="1"/>
                  </a:cubicBezTo>
                  <a:close/>
                  <a:moveTo>
                    <a:pt x="67503" y="1"/>
                  </a:moveTo>
                  <a:cubicBezTo>
                    <a:pt x="67375" y="1"/>
                    <a:pt x="67278" y="97"/>
                    <a:pt x="67278" y="226"/>
                  </a:cubicBezTo>
                  <a:cubicBezTo>
                    <a:pt x="67278" y="322"/>
                    <a:pt x="67375" y="419"/>
                    <a:pt x="67503" y="419"/>
                  </a:cubicBezTo>
                  <a:lnTo>
                    <a:pt x="68789" y="419"/>
                  </a:lnTo>
                  <a:cubicBezTo>
                    <a:pt x="68886" y="419"/>
                    <a:pt x="68982" y="322"/>
                    <a:pt x="68982" y="226"/>
                  </a:cubicBezTo>
                  <a:cubicBezTo>
                    <a:pt x="68982" y="97"/>
                    <a:pt x="68886" y="1"/>
                    <a:pt x="68789" y="1"/>
                  </a:cubicBezTo>
                  <a:close/>
                  <a:moveTo>
                    <a:pt x="70043" y="1"/>
                  </a:moveTo>
                  <a:cubicBezTo>
                    <a:pt x="69946" y="1"/>
                    <a:pt x="69850" y="97"/>
                    <a:pt x="69850" y="226"/>
                  </a:cubicBezTo>
                  <a:cubicBezTo>
                    <a:pt x="69850" y="322"/>
                    <a:pt x="69946" y="419"/>
                    <a:pt x="70043" y="419"/>
                  </a:cubicBezTo>
                  <a:lnTo>
                    <a:pt x="71329" y="419"/>
                  </a:lnTo>
                  <a:cubicBezTo>
                    <a:pt x="71457" y="419"/>
                    <a:pt x="71554" y="322"/>
                    <a:pt x="71554" y="226"/>
                  </a:cubicBezTo>
                  <a:cubicBezTo>
                    <a:pt x="71554" y="97"/>
                    <a:pt x="71457" y="1"/>
                    <a:pt x="71329" y="1"/>
                  </a:cubicBezTo>
                  <a:close/>
                  <a:moveTo>
                    <a:pt x="72614" y="1"/>
                  </a:moveTo>
                  <a:cubicBezTo>
                    <a:pt x="72486" y="1"/>
                    <a:pt x="72389" y="97"/>
                    <a:pt x="72389" y="226"/>
                  </a:cubicBezTo>
                  <a:cubicBezTo>
                    <a:pt x="72389" y="322"/>
                    <a:pt x="72486" y="419"/>
                    <a:pt x="72614" y="419"/>
                  </a:cubicBezTo>
                  <a:lnTo>
                    <a:pt x="73868" y="419"/>
                  </a:lnTo>
                  <a:cubicBezTo>
                    <a:pt x="73997" y="419"/>
                    <a:pt x="74093" y="322"/>
                    <a:pt x="74093" y="226"/>
                  </a:cubicBezTo>
                  <a:cubicBezTo>
                    <a:pt x="74093" y="97"/>
                    <a:pt x="73997" y="1"/>
                    <a:pt x="73868" y="1"/>
                  </a:cubicBezTo>
                  <a:close/>
                  <a:moveTo>
                    <a:pt x="75154" y="1"/>
                  </a:moveTo>
                  <a:cubicBezTo>
                    <a:pt x="75025" y="1"/>
                    <a:pt x="74961" y="97"/>
                    <a:pt x="74961" y="226"/>
                  </a:cubicBezTo>
                  <a:cubicBezTo>
                    <a:pt x="74961" y="322"/>
                    <a:pt x="75025" y="419"/>
                    <a:pt x="75154" y="419"/>
                  </a:cubicBezTo>
                  <a:lnTo>
                    <a:pt x="76440" y="419"/>
                  </a:lnTo>
                  <a:cubicBezTo>
                    <a:pt x="76536" y="419"/>
                    <a:pt x="76632" y="322"/>
                    <a:pt x="76632" y="226"/>
                  </a:cubicBezTo>
                  <a:cubicBezTo>
                    <a:pt x="76632" y="97"/>
                    <a:pt x="76536" y="1"/>
                    <a:pt x="76440" y="1"/>
                  </a:cubicBezTo>
                  <a:close/>
                  <a:moveTo>
                    <a:pt x="77693" y="1"/>
                  </a:moveTo>
                  <a:cubicBezTo>
                    <a:pt x="77597" y="1"/>
                    <a:pt x="77500" y="97"/>
                    <a:pt x="77500" y="226"/>
                  </a:cubicBezTo>
                  <a:cubicBezTo>
                    <a:pt x="77500" y="322"/>
                    <a:pt x="77597" y="419"/>
                    <a:pt x="77693" y="419"/>
                  </a:cubicBezTo>
                  <a:lnTo>
                    <a:pt x="78979" y="419"/>
                  </a:lnTo>
                  <a:cubicBezTo>
                    <a:pt x="79108" y="419"/>
                    <a:pt x="79204" y="322"/>
                    <a:pt x="79204" y="226"/>
                  </a:cubicBezTo>
                  <a:cubicBezTo>
                    <a:pt x="79204" y="97"/>
                    <a:pt x="79108" y="1"/>
                    <a:pt x="78979" y="1"/>
                  </a:cubicBezTo>
                  <a:close/>
                  <a:moveTo>
                    <a:pt x="80265" y="1"/>
                  </a:moveTo>
                  <a:cubicBezTo>
                    <a:pt x="80136" y="1"/>
                    <a:pt x="80040" y="97"/>
                    <a:pt x="80040" y="226"/>
                  </a:cubicBezTo>
                  <a:cubicBezTo>
                    <a:pt x="80040" y="322"/>
                    <a:pt x="80136" y="419"/>
                    <a:pt x="80265" y="419"/>
                  </a:cubicBezTo>
                  <a:lnTo>
                    <a:pt x="81518" y="419"/>
                  </a:lnTo>
                  <a:cubicBezTo>
                    <a:pt x="81647" y="419"/>
                    <a:pt x="81743" y="322"/>
                    <a:pt x="81743" y="226"/>
                  </a:cubicBezTo>
                  <a:cubicBezTo>
                    <a:pt x="81743" y="97"/>
                    <a:pt x="81647" y="1"/>
                    <a:pt x="81518" y="1"/>
                  </a:cubicBezTo>
                  <a:close/>
                  <a:moveTo>
                    <a:pt x="82804" y="1"/>
                  </a:moveTo>
                  <a:cubicBezTo>
                    <a:pt x="82708" y="1"/>
                    <a:pt x="82611" y="97"/>
                    <a:pt x="82611" y="226"/>
                  </a:cubicBezTo>
                  <a:cubicBezTo>
                    <a:pt x="82611" y="322"/>
                    <a:pt x="82708" y="419"/>
                    <a:pt x="82804" y="419"/>
                  </a:cubicBezTo>
                  <a:lnTo>
                    <a:pt x="84090" y="419"/>
                  </a:lnTo>
                  <a:cubicBezTo>
                    <a:pt x="84186" y="419"/>
                    <a:pt x="84283" y="322"/>
                    <a:pt x="84283" y="226"/>
                  </a:cubicBezTo>
                  <a:cubicBezTo>
                    <a:pt x="84283" y="97"/>
                    <a:pt x="84186" y="1"/>
                    <a:pt x="84090" y="1"/>
                  </a:cubicBezTo>
                  <a:close/>
                  <a:moveTo>
                    <a:pt x="85376" y="1"/>
                  </a:moveTo>
                  <a:cubicBezTo>
                    <a:pt x="85247" y="1"/>
                    <a:pt x="85151" y="97"/>
                    <a:pt x="85151" y="226"/>
                  </a:cubicBezTo>
                  <a:cubicBezTo>
                    <a:pt x="85151" y="322"/>
                    <a:pt x="85247" y="419"/>
                    <a:pt x="85376" y="419"/>
                  </a:cubicBezTo>
                  <a:lnTo>
                    <a:pt x="86629" y="419"/>
                  </a:lnTo>
                  <a:cubicBezTo>
                    <a:pt x="86758" y="419"/>
                    <a:pt x="86854" y="322"/>
                    <a:pt x="86854" y="226"/>
                  </a:cubicBezTo>
                  <a:cubicBezTo>
                    <a:pt x="86854" y="97"/>
                    <a:pt x="86758" y="1"/>
                    <a:pt x="86629" y="1"/>
                  </a:cubicBezTo>
                  <a:close/>
                  <a:moveTo>
                    <a:pt x="87915" y="1"/>
                  </a:moveTo>
                  <a:cubicBezTo>
                    <a:pt x="87787" y="1"/>
                    <a:pt x="87690" y="97"/>
                    <a:pt x="87690" y="226"/>
                  </a:cubicBezTo>
                  <a:cubicBezTo>
                    <a:pt x="87690" y="259"/>
                    <a:pt x="87702" y="293"/>
                    <a:pt x="87722" y="322"/>
                  </a:cubicBezTo>
                  <a:lnTo>
                    <a:pt x="87722" y="322"/>
                  </a:lnTo>
                  <a:lnTo>
                    <a:pt x="87722" y="1479"/>
                  </a:lnTo>
                  <a:cubicBezTo>
                    <a:pt x="87722" y="1608"/>
                    <a:pt x="87819" y="1704"/>
                    <a:pt x="87915" y="1704"/>
                  </a:cubicBezTo>
                  <a:cubicBezTo>
                    <a:pt x="88044" y="1704"/>
                    <a:pt x="88140" y="1608"/>
                    <a:pt x="88140" y="1479"/>
                  </a:cubicBezTo>
                  <a:lnTo>
                    <a:pt x="88140" y="226"/>
                  </a:lnTo>
                  <a:cubicBezTo>
                    <a:pt x="88140" y="161"/>
                    <a:pt x="88108" y="97"/>
                    <a:pt x="88076" y="65"/>
                  </a:cubicBezTo>
                  <a:cubicBezTo>
                    <a:pt x="88044" y="33"/>
                    <a:pt x="87979" y="1"/>
                    <a:pt x="87915" y="1"/>
                  </a:cubicBezTo>
                  <a:close/>
                  <a:moveTo>
                    <a:pt x="193" y="290"/>
                  </a:moveTo>
                  <a:cubicBezTo>
                    <a:pt x="97" y="290"/>
                    <a:pt x="0" y="386"/>
                    <a:pt x="0" y="515"/>
                  </a:cubicBezTo>
                  <a:lnTo>
                    <a:pt x="0" y="1769"/>
                  </a:lnTo>
                  <a:cubicBezTo>
                    <a:pt x="0" y="1897"/>
                    <a:pt x="97" y="1994"/>
                    <a:pt x="193" y="1994"/>
                  </a:cubicBezTo>
                  <a:cubicBezTo>
                    <a:pt x="322" y="1994"/>
                    <a:pt x="418" y="1897"/>
                    <a:pt x="418" y="1769"/>
                  </a:cubicBezTo>
                  <a:lnTo>
                    <a:pt x="418" y="515"/>
                  </a:lnTo>
                  <a:cubicBezTo>
                    <a:pt x="418" y="386"/>
                    <a:pt x="322" y="290"/>
                    <a:pt x="193" y="290"/>
                  </a:cubicBezTo>
                  <a:close/>
                  <a:moveTo>
                    <a:pt x="87915" y="2540"/>
                  </a:moveTo>
                  <a:cubicBezTo>
                    <a:pt x="87819" y="2540"/>
                    <a:pt x="87722" y="2637"/>
                    <a:pt x="87722" y="2765"/>
                  </a:cubicBezTo>
                  <a:lnTo>
                    <a:pt x="87722" y="4019"/>
                  </a:lnTo>
                  <a:cubicBezTo>
                    <a:pt x="87722" y="4147"/>
                    <a:pt x="87819" y="4244"/>
                    <a:pt x="87915" y="4244"/>
                  </a:cubicBezTo>
                  <a:cubicBezTo>
                    <a:pt x="88044" y="4244"/>
                    <a:pt x="88140" y="4147"/>
                    <a:pt x="88140" y="4019"/>
                  </a:cubicBezTo>
                  <a:lnTo>
                    <a:pt x="88140" y="2765"/>
                  </a:lnTo>
                  <a:cubicBezTo>
                    <a:pt x="88140" y="2637"/>
                    <a:pt x="88044" y="2540"/>
                    <a:pt x="87915" y="2540"/>
                  </a:cubicBezTo>
                  <a:close/>
                  <a:moveTo>
                    <a:pt x="193" y="2829"/>
                  </a:moveTo>
                  <a:cubicBezTo>
                    <a:pt x="97" y="2829"/>
                    <a:pt x="0" y="2926"/>
                    <a:pt x="0" y="3054"/>
                  </a:cubicBezTo>
                  <a:lnTo>
                    <a:pt x="0" y="4340"/>
                  </a:lnTo>
                  <a:cubicBezTo>
                    <a:pt x="0" y="4437"/>
                    <a:pt x="97" y="4533"/>
                    <a:pt x="193" y="4533"/>
                  </a:cubicBezTo>
                  <a:cubicBezTo>
                    <a:pt x="322" y="4533"/>
                    <a:pt x="418" y="4437"/>
                    <a:pt x="418" y="4340"/>
                  </a:cubicBezTo>
                  <a:lnTo>
                    <a:pt x="418" y="3054"/>
                  </a:lnTo>
                  <a:cubicBezTo>
                    <a:pt x="418" y="2926"/>
                    <a:pt x="322" y="2829"/>
                    <a:pt x="193" y="2829"/>
                  </a:cubicBezTo>
                  <a:close/>
                  <a:moveTo>
                    <a:pt x="87915" y="5080"/>
                  </a:moveTo>
                  <a:cubicBezTo>
                    <a:pt x="87819" y="5080"/>
                    <a:pt x="87722" y="5176"/>
                    <a:pt x="87722" y="5305"/>
                  </a:cubicBezTo>
                  <a:lnTo>
                    <a:pt x="87722" y="6590"/>
                  </a:lnTo>
                  <a:cubicBezTo>
                    <a:pt x="87722" y="6687"/>
                    <a:pt x="87819" y="6783"/>
                    <a:pt x="87915" y="6783"/>
                  </a:cubicBezTo>
                  <a:cubicBezTo>
                    <a:pt x="88044" y="6783"/>
                    <a:pt x="88140" y="6687"/>
                    <a:pt x="88140" y="6590"/>
                  </a:cubicBezTo>
                  <a:lnTo>
                    <a:pt x="88140" y="5305"/>
                  </a:lnTo>
                  <a:cubicBezTo>
                    <a:pt x="88140" y="5176"/>
                    <a:pt x="88044" y="5080"/>
                    <a:pt x="87915" y="5080"/>
                  </a:cubicBezTo>
                  <a:close/>
                  <a:moveTo>
                    <a:pt x="193" y="5401"/>
                  </a:moveTo>
                  <a:cubicBezTo>
                    <a:pt x="97" y="5401"/>
                    <a:pt x="0" y="5497"/>
                    <a:pt x="0" y="5594"/>
                  </a:cubicBezTo>
                  <a:lnTo>
                    <a:pt x="0" y="6880"/>
                  </a:lnTo>
                  <a:cubicBezTo>
                    <a:pt x="0" y="7008"/>
                    <a:pt x="97" y="7105"/>
                    <a:pt x="193" y="7105"/>
                  </a:cubicBezTo>
                  <a:cubicBezTo>
                    <a:pt x="322" y="7105"/>
                    <a:pt x="418" y="7008"/>
                    <a:pt x="418" y="6880"/>
                  </a:cubicBezTo>
                  <a:lnTo>
                    <a:pt x="418" y="5594"/>
                  </a:lnTo>
                  <a:cubicBezTo>
                    <a:pt x="418" y="5497"/>
                    <a:pt x="322" y="5401"/>
                    <a:pt x="193" y="5401"/>
                  </a:cubicBezTo>
                  <a:close/>
                  <a:moveTo>
                    <a:pt x="87915" y="7651"/>
                  </a:moveTo>
                  <a:cubicBezTo>
                    <a:pt x="87819" y="7651"/>
                    <a:pt x="87722" y="7748"/>
                    <a:pt x="87722" y="7844"/>
                  </a:cubicBezTo>
                  <a:lnTo>
                    <a:pt x="87722" y="9130"/>
                  </a:lnTo>
                  <a:cubicBezTo>
                    <a:pt x="87722" y="9258"/>
                    <a:pt x="87819" y="9355"/>
                    <a:pt x="87915" y="9355"/>
                  </a:cubicBezTo>
                  <a:cubicBezTo>
                    <a:pt x="88044" y="9355"/>
                    <a:pt x="88140" y="9258"/>
                    <a:pt x="88140" y="9130"/>
                  </a:cubicBezTo>
                  <a:lnTo>
                    <a:pt x="88140" y="7844"/>
                  </a:lnTo>
                  <a:cubicBezTo>
                    <a:pt x="88140" y="7748"/>
                    <a:pt x="88044" y="7651"/>
                    <a:pt x="87915" y="7651"/>
                  </a:cubicBezTo>
                  <a:close/>
                  <a:moveTo>
                    <a:pt x="193" y="7940"/>
                  </a:moveTo>
                  <a:cubicBezTo>
                    <a:pt x="97" y="7940"/>
                    <a:pt x="0" y="8037"/>
                    <a:pt x="0" y="8165"/>
                  </a:cubicBezTo>
                  <a:lnTo>
                    <a:pt x="0" y="9419"/>
                  </a:lnTo>
                  <a:cubicBezTo>
                    <a:pt x="0" y="9548"/>
                    <a:pt x="97" y="9644"/>
                    <a:pt x="193" y="9644"/>
                  </a:cubicBezTo>
                  <a:cubicBezTo>
                    <a:pt x="322" y="9644"/>
                    <a:pt x="418" y="9548"/>
                    <a:pt x="418" y="9419"/>
                  </a:cubicBezTo>
                  <a:lnTo>
                    <a:pt x="418" y="8165"/>
                  </a:lnTo>
                  <a:cubicBezTo>
                    <a:pt x="418" y="8037"/>
                    <a:pt x="322" y="7940"/>
                    <a:pt x="193" y="7940"/>
                  </a:cubicBezTo>
                  <a:close/>
                  <a:moveTo>
                    <a:pt x="87915" y="10191"/>
                  </a:moveTo>
                  <a:cubicBezTo>
                    <a:pt x="87819" y="10191"/>
                    <a:pt x="87722" y="10287"/>
                    <a:pt x="87722" y="10416"/>
                  </a:cubicBezTo>
                  <a:lnTo>
                    <a:pt x="87722" y="11669"/>
                  </a:lnTo>
                  <a:cubicBezTo>
                    <a:pt x="87722" y="11798"/>
                    <a:pt x="87819" y="11894"/>
                    <a:pt x="87915" y="11894"/>
                  </a:cubicBezTo>
                  <a:cubicBezTo>
                    <a:pt x="88044" y="11894"/>
                    <a:pt x="88140" y="11798"/>
                    <a:pt x="88140" y="11669"/>
                  </a:cubicBezTo>
                  <a:lnTo>
                    <a:pt x="88140" y="10416"/>
                  </a:lnTo>
                  <a:cubicBezTo>
                    <a:pt x="88140" y="10287"/>
                    <a:pt x="88044" y="10191"/>
                    <a:pt x="87915" y="10191"/>
                  </a:cubicBezTo>
                  <a:close/>
                  <a:moveTo>
                    <a:pt x="193" y="10480"/>
                  </a:moveTo>
                  <a:cubicBezTo>
                    <a:pt x="97" y="10480"/>
                    <a:pt x="0" y="10576"/>
                    <a:pt x="0" y="10705"/>
                  </a:cubicBezTo>
                  <a:lnTo>
                    <a:pt x="0" y="11991"/>
                  </a:lnTo>
                  <a:cubicBezTo>
                    <a:pt x="0" y="12087"/>
                    <a:pt x="97" y="12183"/>
                    <a:pt x="193" y="12183"/>
                  </a:cubicBezTo>
                  <a:cubicBezTo>
                    <a:pt x="322" y="12183"/>
                    <a:pt x="418" y="12087"/>
                    <a:pt x="418" y="11991"/>
                  </a:cubicBezTo>
                  <a:lnTo>
                    <a:pt x="418" y="10705"/>
                  </a:lnTo>
                  <a:cubicBezTo>
                    <a:pt x="418" y="10576"/>
                    <a:pt x="322" y="10480"/>
                    <a:pt x="193" y="10480"/>
                  </a:cubicBezTo>
                  <a:close/>
                  <a:moveTo>
                    <a:pt x="87915" y="12730"/>
                  </a:moveTo>
                  <a:cubicBezTo>
                    <a:pt x="87819" y="12730"/>
                    <a:pt x="87722" y="12826"/>
                    <a:pt x="87722" y="12955"/>
                  </a:cubicBezTo>
                  <a:lnTo>
                    <a:pt x="87722" y="14241"/>
                  </a:lnTo>
                  <a:cubicBezTo>
                    <a:pt x="87722" y="14337"/>
                    <a:pt x="87819" y="14434"/>
                    <a:pt x="87915" y="14434"/>
                  </a:cubicBezTo>
                  <a:cubicBezTo>
                    <a:pt x="88044" y="14434"/>
                    <a:pt x="88140" y="14337"/>
                    <a:pt x="88140" y="14241"/>
                  </a:cubicBezTo>
                  <a:lnTo>
                    <a:pt x="88140" y="12955"/>
                  </a:lnTo>
                  <a:cubicBezTo>
                    <a:pt x="88140" y="12826"/>
                    <a:pt x="88044" y="12730"/>
                    <a:pt x="87915" y="12730"/>
                  </a:cubicBezTo>
                  <a:close/>
                  <a:moveTo>
                    <a:pt x="193" y="13051"/>
                  </a:moveTo>
                  <a:cubicBezTo>
                    <a:pt x="97" y="13051"/>
                    <a:pt x="0" y="13148"/>
                    <a:pt x="0" y="13244"/>
                  </a:cubicBezTo>
                  <a:lnTo>
                    <a:pt x="0" y="14530"/>
                  </a:lnTo>
                  <a:cubicBezTo>
                    <a:pt x="0" y="14659"/>
                    <a:pt x="97" y="14755"/>
                    <a:pt x="193" y="14755"/>
                  </a:cubicBezTo>
                  <a:cubicBezTo>
                    <a:pt x="322" y="14755"/>
                    <a:pt x="418" y="14659"/>
                    <a:pt x="418" y="14530"/>
                  </a:cubicBezTo>
                  <a:lnTo>
                    <a:pt x="418" y="13244"/>
                  </a:lnTo>
                  <a:cubicBezTo>
                    <a:pt x="418" y="13148"/>
                    <a:pt x="322" y="13051"/>
                    <a:pt x="193" y="13051"/>
                  </a:cubicBezTo>
                  <a:close/>
                  <a:moveTo>
                    <a:pt x="87915" y="15302"/>
                  </a:moveTo>
                  <a:cubicBezTo>
                    <a:pt x="87819" y="15302"/>
                    <a:pt x="87722" y="15398"/>
                    <a:pt x="87722" y="15494"/>
                  </a:cubicBezTo>
                  <a:lnTo>
                    <a:pt x="87722" y="16780"/>
                  </a:lnTo>
                  <a:cubicBezTo>
                    <a:pt x="87722" y="16909"/>
                    <a:pt x="87819" y="17005"/>
                    <a:pt x="87915" y="17005"/>
                  </a:cubicBezTo>
                  <a:cubicBezTo>
                    <a:pt x="88044" y="17005"/>
                    <a:pt x="88140" y="16909"/>
                    <a:pt x="88140" y="16780"/>
                  </a:cubicBezTo>
                  <a:lnTo>
                    <a:pt x="88140" y="15494"/>
                  </a:lnTo>
                  <a:cubicBezTo>
                    <a:pt x="88140" y="15398"/>
                    <a:pt x="88044" y="15302"/>
                    <a:pt x="87915" y="15302"/>
                  </a:cubicBezTo>
                  <a:close/>
                  <a:moveTo>
                    <a:pt x="193" y="15591"/>
                  </a:moveTo>
                  <a:cubicBezTo>
                    <a:pt x="97" y="15591"/>
                    <a:pt x="0" y="15687"/>
                    <a:pt x="0" y="15816"/>
                  </a:cubicBezTo>
                  <a:lnTo>
                    <a:pt x="0" y="17069"/>
                  </a:lnTo>
                  <a:cubicBezTo>
                    <a:pt x="0" y="17198"/>
                    <a:pt x="97" y="17294"/>
                    <a:pt x="193" y="17294"/>
                  </a:cubicBezTo>
                  <a:cubicBezTo>
                    <a:pt x="322" y="17294"/>
                    <a:pt x="418" y="17198"/>
                    <a:pt x="418" y="17069"/>
                  </a:cubicBezTo>
                  <a:lnTo>
                    <a:pt x="418" y="15816"/>
                  </a:lnTo>
                  <a:cubicBezTo>
                    <a:pt x="418" y="15687"/>
                    <a:pt x="322" y="15591"/>
                    <a:pt x="193" y="15591"/>
                  </a:cubicBezTo>
                  <a:close/>
                  <a:moveTo>
                    <a:pt x="87915" y="17841"/>
                  </a:moveTo>
                  <a:cubicBezTo>
                    <a:pt x="87819" y="17841"/>
                    <a:pt x="87722" y="17937"/>
                    <a:pt x="87722" y="18066"/>
                  </a:cubicBezTo>
                  <a:lnTo>
                    <a:pt x="87722" y="19320"/>
                  </a:lnTo>
                  <a:cubicBezTo>
                    <a:pt x="87722" y="19448"/>
                    <a:pt x="87819" y="19545"/>
                    <a:pt x="87915" y="19545"/>
                  </a:cubicBezTo>
                  <a:cubicBezTo>
                    <a:pt x="88044" y="19545"/>
                    <a:pt x="88140" y="19448"/>
                    <a:pt x="88140" y="19320"/>
                  </a:cubicBezTo>
                  <a:lnTo>
                    <a:pt x="88140" y="18066"/>
                  </a:lnTo>
                  <a:cubicBezTo>
                    <a:pt x="88140" y="17937"/>
                    <a:pt x="88044" y="17841"/>
                    <a:pt x="87915" y="17841"/>
                  </a:cubicBezTo>
                  <a:close/>
                  <a:moveTo>
                    <a:pt x="193" y="18130"/>
                  </a:moveTo>
                  <a:cubicBezTo>
                    <a:pt x="97" y="18130"/>
                    <a:pt x="0" y="18227"/>
                    <a:pt x="0" y="18355"/>
                  </a:cubicBezTo>
                  <a:lnTo>
                    <a:pt x="0" y="19641"/>
                  </a:lnTo>
                  <a:cubicBezTo>
                    <a:pt x="0" y="19737"/>
                    <a:pt x="97" y="19834"/>
                    <a:pt x="193" y="19834"/>
                  </a:cubicBezTo>
                  <a:cubicBezTo>
                    <a:pt x="322" y="19834"/>
                    <a:pt x="418" y="19737"/>
                    <a:pt x="418" y="19641"/>
                  </a:cubicBezTo>
                  <a:lnTo>
                    <a:pt x="418" y="18355"/>
                  </a:lnTo>
                  <a:cubicBezTo>
                    <a:pt x="418" y="18227"/>
                    <a:pt x="322" y="18130"/>
                    <a:pt x="193" y="18130"/>
                  </a:cubicBezTo>
                  <a:close/>
                  <a:moveTo>
                    <a:pt x="87915" y="20380"/>
                  </a:moveTo>
                  <a:cubicBezTo>
                    <a:pt x="87819" y="20380"/>
                    <a:pt x="87722" y="20477"/>
                    <a:pt x="87722" y="20605"/>
                  </a:cubicBezTo>
                  <a:lnTo>
                    <a:pt x="87722" y="21891"/>
                  </a:lnTo>
                  <a:cubicBezTo>
                    <a:pt x="87722" y="21988"/>
                    <a:pt x="87819" y="22084"/>
                    <a:pt x="87915" y="22084"/>
                  </a:cubicBezTo>
                  <a:cubicBezTo>
                    <a:pt x="88044" y="22084"/>
                    <a:pt x="88140" y="21988"/>
                    <a:pt x="88140" y="21891"/>
                  </a:cubicBezTo>
                  <a:lnTo>
                    <a:pt x="88140" y="20605"/>
                  </a:lnTo>
                  <a:cubicBezTo>
                    <a:pt x="88140" y="20477"/>
                    <a:pt x="88044" y="20380"/>
                    <a:pt x="87915" y="20380"/>
                  </a:cubicBezTo>
                  <a:close/>
                  <a:moveTo>
                    <a:pt x="193" y="20702"/>
                  </a:moveTo>
                  <a:cubicBezTo>
                    <a:pt x="97" y="20702"/>
                    <a:pt x="0" y="20798"/>
                    <a:pt x="0" y="20895"/>
                  </a:cubicBezTo>
                  <a:lnTo>
                    <a:pt x="0" y="22180"/>
                  </a:lnTo>
                  <a:cubicBezTo>
                    <a:pt x="0" y="22309"/>
                    <a:pt x="97" y="22405"/>
                    <a:pt x="193" y="22405"/>
                  </a:cubicBezTo>
                  <a:cubicBezTo>
                    <a:pt x="322" y="22405"/>
                    <a:pt x="418" y="22309"/>
                    <a:pt x="418" y="22180"/>
                  </a:cubicBezTo>
                  <a:lnTo>
                    <a:pt x="418" y="20895"/>
                  </a:lnTo>
                  <a:cubicBezTo>
                    <a:pt x="418" y="20798"/>
                    <a:pt x="322" y="20702"/>
                    <a:pt x="193" y="20702"/>
                  </a:cubicBezTo>
                  <a:close/>
                  <a:moveTo>
                    <a:pt x="87915" y="22952"/>
                  </a:moveTo>
                  <a:cubicBezTo>
                    <a:pt x="87819" y="22952"/>
                    <a:pt x="87722" y="23048"/>
                    <a:pt x="87722" y="23145"/>
                  </a:cubicBezTo>
                  <a:lnTo>
                    <a:pt x="87722" y="24431"/>
                  </a:lnTo>
                  <a:cubicBezTo>
                    <a:pt x="87722" y="24559"/>
                    <a:pt x="87819" y="24656"/>
                    <a:pt x="87915" y="24656"/>
                  </a:cubicBezTo>
                  <a:cubicBezTo>
                    <a:pt x="88044" y="24656"/>
                    <a:pt x="88140" y="24559"/>
                    <a:pt x="88140" y="24431"/>
                  </a:cubicBezTo>
                  <a:lnTo>
                    <a:pt x="88140" y="23145"/>
                  </a:lnTo>
                  <a:cubicBezTo>
                    <a:pt x="88140" y="23048"/>
                    <a:pt x="88044" y="22952"/>
                    <a:pt x="87915" y="22952"/>
                  </a:cubicBezTo>
                  <a:close/>
                  <a:moveTo>
                    <a:pt x="193" y="23241"/>
                  </a:moveTo>
                  <a:cubicBezTo>
                    <a:pt x="97" y="23241"/>
                    <a:pt x="0" y="23338"/>
                    <a:pt x="0" y="23466"/>
                  </a:cubicBezTo>
                  <a:lnTo>
                    <a:pt x="0" y="24720"/>
                  </a:lnTo>
                  <a:cubicBezTo>
                    <a:pt x="0" y="24848"/>
                    <a:pt x="97" y="24945"/>
                    <a:pt x="193" y="24945"/>
                  </a:cubicBezTo>
                  <a:cubicBezTo>
                    <a:pt x="322" y="24945"/>
                    <a:pt x="418" y="24848"/>
                    <a:pt x="418" y="24720"/>
                  </a:cubicBezTo>
                  <a:lnTo>
                    <a:pt x="418" y="23466"/>
                  </a:lnTo>
                  <a:cubicBezTo>
                    <a:pt x="418" y="23338"/>
                    <a:pt x="322" y="23241"/>
                    <a:pt x="193" y="23241"/>
                  </a:cubicBezTo>
                  <a:close/>
                  <a:moveTo>
                    <a:pt x="87915" y="25491"/>
                  </a:moveTo>
                  <a:cubicBezTo>
                    <a:pt x="87819" y="25491"/>
                    <a:pt x="87722" y="25588"/>
                    <a:pt x="87722" y="25716"/>
                  </a:cubicBezTo>
                  <a:lnTo>
                    <a:pt x="87722" y="26970"/>
                  </a:lnTo>
                  <a:cubicBezTo>
                    <a:pt x="87722" y="27099"/>
                    <a:pt x="87819" y="27195"/>
                    <a:pt x="87915" y="27195"/>
                  </a:cubicBezTo>
                  <a:cubicBezTo>
                    <a:pt x="88044" y="27195"/>
                    <a:pt x="88140" y="27099"/>
                    <a:pt x="88140" y="26970"/>
                  </a:cubicBezTo>
                  <a:lnTo>
                    <a:pt x="88140" y="25716"/>
                  </a:lnTo>
                  <a:cubicBezTo>
                    <a:pt x="88140" y="25588"/>
                    <a:pt x="88044" y="25491"/>
                    <a:pt x="87915" y="25491"/>
                  </a:cubicBezTo>
                  <a:close/>
                  <a:moveTo>
                    <a:pt x="193" y="25813"/>
                  </a:moveTo>
                  <a:cubicBezTo>
                    <a:pt x="97" y="25813"/>
                    <a:pt x="0" y="25909"/>
                    <a:pt x="0" y="26006"/>
                  </a:cubicBezTo>
                  <a:lnTo>
                    <a:pt x="0" y="27291"/>
                  </a:lnTo>
                  <a:cubicBezTo>
                    <a:pt x="0" y="27388"/>
                    <a:pt x="97" y="27484"/>
                    <a:pt x="193" y="27484"/>
                  </a:cubicBezTo>
                  <a:cubicBezTo>
                    <a:pt x="322" y="27484"/>
                    <a:pt x="418" y="27388"/>
                    <a:pt x="418" y="27291"/>
                  </a:cubicBezTo>
                  <a:lnTo>
                    <a:pt x="418" y="26006"/>
                  </a:lnTo>
                  <a:cubicBezTo>
                    <a:pt x="418" y="25909"/>
                    <a:pt x="322" y="25813"/>
                    <a:pt x="193" y="25813"/>
                  </a:cubicBezTo>
                  <a:close/>
                  <a:moveTo>
                    <a:pt x="87915" y="28063"/>
                  </a:moveTo>
                  <a:cubicBezTo>
                    <a:pt x="87819" y="28063"/>
                    <a:pt x="87722" y="28127"/>
                    <a:pt x="87722" y="28256"/>
                  </a:cubicBezTo>
                  <a:lnTo>
                    <a:pt x="87722" y="29542"/>
                  </a:lnTo>
                  <a:cubicBezTo>
                    <a:pt x="87722" y="29638"/>
                    <a:pt x="87819" y="29734"/>
                    <a:pt x="87915" y="29734"/>
                  </a:cubicBezTo>
                  <a:cubicBezTo>
                    <a:pt x="88044" y="29734"/>
                    <a:pt x="88140" y="29638"/>
                    <a:pt x="88140" y="29542"/>
                  </a:cubicBezTo>
                  <a:lnTo>
                    <a:pt x="88140" y="28256"/>
                  </a:lnTo>
                  <a:cubicBezTo>
                    <a:pt x="88140" y="28127"/>
                    <a:pt x="88044" y="28063"/>
                    <a:pt x="87915" y="28063"/>
                  </a:cubicBezTo>
                  <a:close/>
                  <a:moveTo>
                    <a:pt x="193" y="28352"/>
                  </a:moveTo>
                  <a:cubicBezTo>
                    <a:pt x="97" y="28352"/>
                    <a:pt x="0" y="28449"/>
                    <a:pt x="0" y="28577"/>
                  </a:cubicBezTo>
                  <a:lnTo>
                    <a:pt x="0" y="29831"/>
                  </a:lnTo>
                  <a:cubicBezTo>
                    <a:pt x="0" y="29959"/>
                    <a:pt x="97" y="30056"/>
                    <a:pt x="193" y="30056"/>
                  </a:cubicBezTo>
                  <a:cubicBezTo>
                    <a:pt x="322" y="30056"/>
                    <a:pt x="418" y="29959"/>
                    <a:pt x="418" y="29831"/>
                  </a:cubicBezTo>
                  <a:lnTo>
                    <a:pt x="418" y="28577"/>
                  </a:lnTo>
                  <a:cubicBezTo>
                    <a:pt x="418" y="28449"/>
                    <a:pt x="322" y="28352"/>
                    <a:pt x="193" y="28352"/>
                  </a:cubicBezTo>
                  <a:close/>
                  <a:moveTo>
                    <a:pt x="87915" y="30602"/>
                  </a:moveTo>
                  <a:cubicBezTo>
                    <a:pt x="87819" y="30602"/>
                    <a:pt x="87722" y="30699"/>
                    <a:pt x="87722" y="30795"/>
                  </a:cubicBezTo>
                  <a:lnTo>
                    <a:pt x="87722" y="32081"/>
                  </a:lnTo>
                  <a:cubicBezTo>
                    <a:pt x="87722" y="32210"/>
                    <a:pt x="87819" y="32306"/>
                    <a:pt x="87915" y="32306"/>
                  </a:cubicBezTo>
                  <a:cubicBezTo>
                    <a:pt x="88044" y="32306"/>
                    <a:pt x="88140" y="32210"/>
                    <a:pt x="88140" y="32081"/>
                  </a:cubicBezTo>
                  <a:lnTo>
                    <a:pt x="88140" y="30795"/>
                  </a:lnTo>
                  <a:cubicBezTo>
                    <a:pt x="88140" y="30699"/>
                    <a:pt x="88044" y="30602"/>
                    <a:pt x="87915" y="30602"/>
                  </a:cubicBezTo>
                  <a:close/>
                  <a:moveTo>
                    <a:pt x="193" y="30892"/>
                  </a:moveTo>
                  <a:cubicBezTo>
                    <a:pt x="97" y="30892"/>
                    <a:pt x="0" y="30988"/>
                    <a:pt x="0" y="31117"/>
                  </a:cubicBezTo>
                  <a:lnTo>
                    <a:pt x="0" y="32402"/>
                  </a:lnTo>
                  <a:cubicBezTo>
                    <a:pt x="0" y="32499"/>
                    <a:pt x="97" y="32595"/>
                    <a:pt x="193" y="32595"/>
                  </a:cubicBezTo>
                  <a:cubicBezTo>
                    <a:pt x="322" y="32595"/>
                    <a:pt x="418" y="32499"/>
                    <a:pt x="418" y="32402"/>
                  </a:cubicBezTo>
                  <a:lnTo>
                    <a:pt x="418" y="31117"/>
                  </a:lnTo>
                  <a:cubicBezTo>
                    <a:pt x="418" y="30988"/>
                    <a:pt x="322" y="30892"/>
                    <a:pt x="193" y="30892"/>
                  </a:cubicBezTo>
                  <a:close/>
                  <a:moveTo>
                    <a:pt x="87915" y="33142"/>
                  </a:moveTo>
                  <a:cubicBezTo>
                    <a:pt x="87819" y="33142"/>
                    <a:pt x="87722" y="33238"/>
                    <a:pt x="87722" y="33367"/>
                  </a:cubicBezTo>
                  <a:lnTo>
                    <a:pt x="87722" y="33592"/>
                  </a:lnTo>
                  <a:cubicBezTo>
                    <a:pt x="87722" y="33656"/>
                    <a:pt x="87722" y="33720"/>
                    <a:pt x="87787" y="33752"/>
                  </a:cubicBezTo>
                  <a:cubicBezTo>
                    <a:pt x="87819" y="33785"/>
                    <a:pt x="87883" y="33817"/>
                    <a:pt x="87915" y="33817"/>
                  </a:cubicBezTo>
                  <a:lnTo>
                    <a:pt x="88944" y="33817"/>
                  </a:lnTo>
                  <a:cubicBezTo>
                    <a:pt x="89072" y="33817"/>
                    <a:pt x="89169" y="33720"/>
                    <a:pt x="89169" y="33592"/>
                  </a:cubicBezTo>
                  <a:cubicBezTo>
                    <a:pt x="89169" y="33495"/>
                    <a:pt x="89072" y="33399"/>
                    <a:pt x="88944" y="33399"/>
                  </a:cubicBezTo>
                  <a:lnTo>
                    <a:pt x="88140" y="33399"/>
                  </a:lnTo>
                  <a:lnTo>
                    <a:pt x="88140" y="33367"/>
                  </a:lnTo>
                  <a:cubicBezTo>
                    <a:pt x="88140" y="33238"/>
                    <a:pt x="88044" y="33142"/>
                    <a:pt x="87915" y="33142"/>
                  </a:cubicBezTo>
                  <a:close/>
                  <a:moveTo>
                    <a:pt x="90230" y="33399"/>
                  </a:moveTo>
                  <a:cubicBezTo>
                    <a:pt x="90101" y="33399"/>
                    <a:pt x="90005" y="33495"/>
                    <a:pt x="90005" y="33592"/>
                  </a:cubicBezTo>
                  <a:cubicBezTo>
                    <a:pt x="90005" y="33720"/>
                    <a:pt x="90101" y="33817"/>
                    <a:pt x="90230" y="33817"/>
                  </a:cubicBezTo>
                  <a:lnTo>
                    <a:pt x="91515" y="33817"/>
                  </a:lnTo>
                  <a:cubicBezTo>
                    <a:pt x="91612" y="33817"/>
                    <a:pt x="91708" y="33720"/>
                    <a:pt x="91708" y="33592"/>
                  </a:cubicBezTo>
                  <a:cubicBezTo>
                    <a:pt x="91708" y="33495"/>
                    <a:pt x="91612" y="33399"/>
                    <a:pt x="91515" y="33399"/>
                  </a:cubicBezTo>
                  <a:close/>
                  <a:moveTo>
                    <a:pt x="92769" y="33399"/>
                  </a:moveTo>
                  <a:cubicBezTo>
                    <a:pt x="92673" y="33399"/>
                    <a:pt x="92576" y="33495"/>
                    <a:pt x="92576" y="33592"/>
                  </a:cubicBezTo>
                  <a:cubicBezTo>
                    <a:pt x="92576" y="33720"/>
                    <a:pt x="92673" y="33817"/>
                    <a:pt x="92769" y="33817"/>
                  </a:cubicBezTo>
                  <a:lnTo>
                    <a:pt x="94055" y="33817"/>
                  </a:lnTo>
                  <a:cubicBezTo>
                    <a:pt x="94183" y="33817"/>
                    <a:pt x="94280" y="33720"/>
                    <a:pt x="94280" y="33592"/>
                  </a:cubicBezTo>
                  <a:cubicBezTo>
                    <a:pt x="94280" y="33495"/>
                    <a:pt x="94183" y="33399"/>
                    <a:pt x="94055" y="33399"/>
                  </a:cubicBezTo>
                  <a:close/>
                  <a:moveTo>
                    <a:pt x="95341" y="33399"/>
                  </a:moveTo>
                  <a:cubicBezTo>
                    <a:pt x="95212" y="33399"/>
                    <a:pt x="95115" y="33495"/>
                    <a:pt x="95115" y="33592"/>
                  </a:cubicBezTo>
                  <a:cubicBezTo>
                    <a:pt x="95115" y="33720"/>
                    <a:pt x="95212" y="33817"/>
                    <a:pt x="95341" y="33817"/>
                  </a:cubicBezTo>
                  <a:lnTo>
                    <a:pt x="96594" y="33817"/>
                  </a:lnTo>
                  <a:cubicBezTo>
                    <a:pt x="96723" y="33817"/>
                    <a:pt x="96819" y="33720"/>
                    <a:pt x="96819" y="33592"/>
                  </a:cubicBezTo>
                  <a:cubicBezTo>
                    <a:pt x="96819" y="33495"/>
                    <a:pt x="96723" y="33399"/>
                    <a:pt x="96594" y="33399"/>
                  </a:cubicBezTo>
                  <a:close/>
                  <a:moveTo>
                    <a:pt x="97880" y="33399"/>
                  </a:moveTo>
                  <a:cubicBezTo>
                    <a:pt x="97751" y="33399"/>
                    <a:pt x="97655" y="33495"/>
                    <a:pt x="97655" y="33592"/>
                  </a:cubicBezTo>
                  <a:cubicBezTo>
                    <a:pt x="97655" y="33720"/>
                    <a:pt x="97751" y="33817"/>
                    <a:pt x="97880" y="33817"/>
                  </a:cubicBezTo>
                  <a:lnTo>
                    <a:pt x="99166" y="33817"/>
                  </a:lnTo>
                  <a:cubicBezTo>
                    <a:pt x="99262" y="33817"/>
                    <a:pt x="99359" y="33720"/>
                    <a:pt x="99359" y="33592"/>
                  </a:cubicBezTo>
                  <a:cubicBezTo>
                    <a:pt x="99359" y="33495"/>
                    <a:pt x="99262" y="33399"/>
                    <a:pt x="99166" y="33399"/>
                  </a:cubicBezTo>
                  <a:close/>
                  <a:moveTo>
                    <a:pt x="100419" y="33399"/>
                  </a:moveTo>
                  <a:cubicBezTo>
                    <a:pt x="100323" y="33399"/>
                    <a:pt x="100226" y="33495"/>
                    <a:pt x="100226" y="33592"/>
                  </a:cubicBezTo>
                  <a:cubicBezTo>
                    <a:pt x="100226" y="33720"/>
                    <a:pt x="100323" y="33817"/>
                    <a:pt x="100419" y="33817"/>
                  </a:cubicBezTo>
                  <a:lnTo>
                    <a:pt x="101705" y="33817"/>
                  </a:lnTo>
                  <a:cubicBezTo>
                    <a:pt x="101834" y="33817"/>
                    <a:pt x="101930" y="33720"/>
                    <a:pt x="101930" y="33592"/>
                  </a:cubicBezTo>
                  <a:cubicBezTo>
                    <a:pt x="101930" y="33495"/>
                    <a:pt x="101834" y="33399"/>
                    <a:pt x="101705" y="33399"/>
                  </a:cubicBezTo>
                  <a:close/>
                  <a:moveTo>
                    <a:pt x="102991" y="33399"/>
                  </a:moveTo>
                  <a:cubicBezTo>
                    <a:pt x="102862" y="33399"/>
                    <a:pt x="102766" y="33495"/>
                    <a:pt x="102766" y="33592"/>
                  </a:cubicBezTo>
                  <a:cubicBezTo>
                    <a:pt x="102766" y="33720"/>
                    <a:pt x="102862" y="33817"/>
                    <a:pt x="102991" y="33817"/>
                  </a:cubicBezTo>
                  <a:lnTo>
                    <a:pt x="104245" y="33817"/>
                  </a:lnTo>
                  <a:cubicBezTo>
                    <a:pt x="104373" y="33817"/>
                    <a:pt x="104470" y="33720"/>
                    <a:pt x="104470" y="33592"/>
                  </a:cubicBezTo>
                  <a:cubicBezTo>
                    <a:pt x="104470" y="33495"/>
                    <a:pt x="104373" y="33399"/>
                    <a:pt x="104245" y="33399"/>
                  </a:cubicBezTo>
                  <a:close/>
                  <a:moveTo>
                    <a:pt x="105530" y="33399"/>
                  </a:moveTo>
                  <a:cubicBezTo>
                    <a:pt x="105434" y="33399"/>
                    <a:pt x="105337" y="33495"/>
                    <a:pt x="105337" y="33592"/>
                  </a:cubicBezTo>
                  <a:cubicBezTo>
                    <a:pt x="105337" y="33720"/>
                    <a:pt x="105434" y="33817"/>
                    <a:pt x="105530" y="33817"/>
                  </a:cubicBezTo>
                  <a:lnTo>
                    <a:pt x="106816" y="33817"/>
                  </a:lnTo>
                  <a:cubicBezTo>
                    <a:pt x="106912" y="33817"/>
                    <a:pt x="107009" y="33720"/>
                    <a:pt x="107009" y="33592"/>
                  </a:cubicBezTo>
                  <a:cubicBezTo>
                    <a:pt x="107009" y="33495"/>
                    <a:pt x="106912" y="33399"/>
                    <a:pt x="106816" y="33399"/>
                  </a:cubicBezTo>
                  <a:close/>
                  <a:moveTo>
                    <a:pt x="108102" y="33399"/>
                  </a:moveTo>
                  <a:cubicBezTo>
                    <a:pt x="107973" y="33399"/>
                    <a:pt x="107877" y="33495"/>
                    <a:pt x="107877" y="33592"/>
                  </a:cubicBezTo>
                  <a:cubicBezTo>
                    <a:pt x="107877" y="33720"/>
                    <a:pt x="107973" y="33817"/>
                    <a:pt x="108102" y="33817"/>
                  </a:cubicBezTo>
                  <a:lnTo>
                    <a:pt x="109355" y="33817"/>
                  </a:lnTo>
                  <a:cubicBezTo>
                    <a:pt x="109484" y="33817"/>
                    <a:pt x="109580" y="33720"/>
                    <a:pt x="109580" y="33592"/>
                  </a:cubicBezTo>
                  <a:cubicBezTo>
                    <a:pt x="109580" y="33495"/>
                    <a:pt x="109484" y="33399"/>
                    <a:pt x="109355" y="33399"/>
                  </a:cubicBezTo>
                  <a:close/>
                  <a:moveTo>
                    <a:pt x="110641" y="33399"/>
                  </a:moveTo>
                  <a:cubicBezTo>
                    <a:pt x="110513" y="33399"/>
                    <a:pt x="110416" y="33495"/>
                    <a:pt x="110416" y="33592"/>
                  </a:cubicBezTo>
                  <a:cubicBezTo>
                    <a:pt x="110416" y="33720"/>
                    <a:pt x="110513" y="33817"/>
                    <a:pt x="110641" y="33817"/>
                  </a:cubicBezTo>
                  <a:lnTo>
                    <a:pt x="111927" y="33817"/>
                  </a:lnTo>
                  <a:cubicBezTo>
                    <a:pt x="112023" y="33817"/>
                    <a:pt x="112120" y="33720"/>
                    <a:pt x="112120" y="33592"/>
                  </a:cubicBezTo>
                  <a:cubicBezTo>
                    <a:pt x="112120" y="33495"/>
                    <a:pt x="112023" y="33399"/>
                    <a:pt x="111927" y="33399"/>
                  </a:cubicBezTo>
                  <a:close/>
                  <a:moveTo>
                    <a:pt x="113181" y="33399"/>
                  </a:moveTo>
                  <a:cubicBezTo>
                    <a:pt x="113084" y="33399"/>
                    <a:pt x="112988" y="33495"/>
                    <a:pt x="112988" y="33592"/>
                  </a:cubicBezTo>
                  <a:cubicBezTo>
                    <a:pt x="112988" y="33720"/>
                    <a:pt x="113084" y="33817"/>
                    <a:pt x="113181" y="33817"/>
                  </a:cubicBezTo>
                  <a:lnTo>
                    <a:pt x="114466" y="33817"/>
                  </a:lnTo>
                  <a:cubicBezTo>
                    <a:pt x="114595" y="33817"/>
                    <a:pt x="114691" y="33720"/>
                    <a:pt x="114691" y="33592"/>
                  </a:cubicBezTo>
                  <a:cubicBezTo>
                    <a:pt x="114691" y="33495"/>
                    <a:pt x="114595" y="33399"/>
                    <a:pt x="114466" y="33399"/>
                  </a:cubicBezTo>
                  <a:close/>
                  <a:moveTo>
                    <a:pt x="115752" y="33399"/>
                  </a:moveTo>
                  <a:cubicBezTo>
                    <a:pt x="115624" y="33399"/>
                    <a:pt x="115527" y="33495"/>
                    <a:pt x="115527" y="33592"/>
                  </a:cubicBezTo>
                  <a:cubicBezTo>
                    <a:pt x="115527" y="33720"/>
                    <a:pt x="115624" y="33817"/>
                    <a:pt x="115752" y="33817"/>
                  </a:cubicBezTo>
                  <a:lnTo>
                    <a:pt x="117006" y="33817"/>
                  </a:lnTo>
                  <a:cubicBezTo>
                    <a:pt x="117134" y="33817"/>
                    <a:pt x="117231" y="33720"/>
                    <a:pt x="117231" y="33592"/>
                  </a:cubicBezTo>
                  <a:cubicBezTo>
                    <a:pt x="117231" y="33495"/>
                    <a:pt x="117134" y="33399"/>
                    <a:pt x="117006" y="33399"/>
                  </a:cubicBezTo>
                  <a:close/>
                  <a:moveTo>
                    <a:pt x="118292" y="33399"/>
                  </a:moveTo>
                  <a:cubicBezTo>
                    <a:pt x="118163" y="33399"/>
                    <a:pt x="118067" y="33495"/>
                    <a:pt x="118067" y="33592"/>
                  </a:cubicBezTo>
                  <a:cubicBezTo>
                    <a:pt x="118067" y="33720"/>
                    <a:pt x="118163" y="33817"/>
                    <a:pt x="118292" y="33817"/>
                  </a:cubicBezTo>
                  <a:lnTo>
                    <a:pt x="119577" y="33817"/>
                  </a:lnTo>
                  <a:cubicBezTo>
                    <a:pt x="119674" y="33817"/>
                    <a:pt x="119770" y="33720"/>
                    <a:pt x="119770" y="33592"/>
                  </a:cubicBezTo>
                  <a:cubicBezTo>
                    <a:pt x="119770" y="33495"/>
                    <a:pt x="119674" y="33399"/>
                    <a:pt x="119577" y="33399"/>
                  </a:cubicBezTo>
                  <a:close/>
                  <a:moveTo>
                    <a:pt x="193" y="33463"/>
                  </a:moveTo>
                  <a:cubicBezTo>
                    <a:pt x="97" y="33463"/>
                    <a:pt x="0" y="33560"/>
                    <a:pt x="0" y="33656"/>
                  </a:cubicBezTo>
                  <a:lnTo>
                    <a:pt x="0" y="34942"/>
                  </a:lnTo>
                  <a:cubicBezTo>
                    <a:pt x="0" y="35070"/>
                    <a:pt x="97" y="35167"/>
                    <a:pt x="193" y="35167"/>
                  </a:cubicBezTo>
                  <a:cubicBezTo>
                    <a:pt x="322" y="35167"/>
                    <a:pt x="418" y="35070"/>
                    <a:pt x="418" y="34942"/>
                  </a:cubicBezTo>
                  <a:lnTo>
                    <a:pt x="418" y="33656"/>
                  </a:lnTo>
                  <a:cubicBezTo>
                    <a:pt x="418" y="33560"/>
                    <a:pt x="322" y="33463"/>
                    <a:pt x="193" y="33463"/>
                  </a:cubicBezTo>
                  <a:close/>
                  <a:moveTo>
                    <a:pt x="120092" y="34138"/>
                  </a:moveTo>
                  <a:cubicBezTo>
                    <a:pt x="119995" y="34138"/>
                    <a:pt x="119899" y="34235"/>
                    <a:pt x="119899" y="34331"/>
                  </a:cubicBezTo>
                  <a:lnTo>
                    <a:pt x="119899" y="35617"/>
                  </a:lnTo>
                  <a:cubicBezTo>
                    <a:pt x="119899" y="35745"/>
                    <a:pt x="119995" y="35842"/>
                    <a:pt x="120092" y="35842"/>
                  </a:cubicBezTo>
                  <a:cubicBezTo>
                    <a:pt x="120220" y="35842"/>
                    <a:pt x="120317" y="35745"/>
                    <a:pt x="120317" y="35617"/>
                  </a:cubicBezTo>
                  <a:lnTo>
                    <a:pt x="120317" y="34331"/>
                  </a:lnTo>
                  <a:cubicBezTo>
                    <a:pt x="120317" y="34235"/>
                    <a:pt x="120220" y="34138"/>
                    <a:pt x="120092" y="34138"/>
                  </a:cubicBezTo>
                  <a:close/>
                  <a:moveTo>
                    <a:pt x="193" y="36003"/>
                  </a:moveTo>
                  <a:cubicBezTo>
                    <a:pt x="97" y="36003"/>
                    <a:pt x="0" y="36099"/>
                    <a:pt x="0" y="36228"/>
                  </a:cubicBezTo>
                  <a:lnTo>
                    <a:pt x="0" y="37481"/>
                  </a:lnTo>
                  <a:cubicBezTo>
                    <a:pt x="0" y="37610"/>
                    <a:pt x="97" y="37706"/>
                    <a:pt x="193" y="37706"/>
                  </a:cubicBezTo>
                  <a:cubicBezTo>
                    <a:pt x="322" y="37706"/>
                    <a:pt x="418" y="37610"/>
                    <a:pt x="418" y="37481"/>
                  </a:cubicBezTo>
                  <a:lnTo>
                    <a:pt x="418" y="36228"/>
                  </a:lnTo>
                  <a:cubicBezTo>
                    <a:pt x="418" y="36099"/>
                    <a:pt x="322" y="36003"/>
                    <a:pt x="193" y="36003"/>
                  </a:cubicBezTo>
                  <a:close/>
                  <a:moveTo>
                    <a:pt x="120092" y="36678"/>
                  </a:moveTo>
                  <a:cubicBezTo>
                    <a:pt x="119995" y="36678"/>
                    <a:pt x="119899" y="36774"/>
                    <a:pt x="119899" y="36903"/>
                  </a:cubicBezTo>
                  <a:lnTo>
                    <a:pt x="119899" y="38156"/>
                  </a:lnTo>
                  <a:cubicBezTo>
                    <a:pt x="119899" y="38285"/>
                    <a:pt x="119995" y="38381"/>
                    <a:pt x="120092" y="38381"/>
                  </a:cubicBezTo>
                  <a:cubicBezTo>
                    <a:pt x="120220" y="38381"/>
                    <a:pt x="120317" y="38285"/>
                    <a:pt x="120317" y="38156"/>
                  </a:cubicBezTo>
                  <a:lnTo>
                    <a:pt x="120317" y="36903"/>
                  </a:lnTo>
                  <a:cubicBezTo>
                    <a:pt x="120317" y="36774"/>
                    <a:pt x="120220" y="36678"/>
                    <a:pt x="120092" y="36678"/>
                  </a:cubicBezTo>
                  <a:close/>
                  <a:moveTo>
                    <a:pt x="193" y="38542"/>
                  </a:moveTo>
                  <a:cubicBezTo>
                    <a:pt x="97" y="38542"/>
                    <a:pt x="0" y="38638"/>
                    <a:pt x="0" y="38767"/>
                  </a:cubicBezTo>
                  <a:lnTo>
                    <a:pt x="0" y="40053"/>
                  </a:lnTo>
                  <a:cubicBezTo>
                    <a:pt x="0" y="40149"/>
                    <a:pt x="97" y="40246"/>
                    <a:pt x="193" y="40246"/>
                  </a:cubicBezTo>
                  <a:cubicBezTo>
                    <a:pt x="322" y="40246"/>
                    <a:pt x="418" y="40149"/>
                    <a:pt x="418" y="40053"/>
                  </a:cubicBezTo>
                  <a:lnTo>
                    <a:pt x="418" y="38767"/>
                  </a:lnTo>
                  <a:cubicBezTo>
                    <a:pt x="418" y="38638"/>
                    <a:pt x="322" y="38542"/>
                    <a:pt x="193" y="38542"/>
                  </a:cubicBezTo>
                  <a:close/>
                  <a:moveTo>
                    <a:pt x="120092" y="39249"/>
                  </a:moveTo>
                  <a:cubicBezTo>
                    <a:pt x="119995" y="39249"/>
                    <a:pt x="119899" y="39313"/>
                    <a:pt x="119899" y="39442"/>
                  </a:cubicBezTo>
                  <a:lnTo>
                    <a:pt x="119899" y="40728"/>
                  </a:lnTo>
                  <a:cubicBezTo>
                    <a:pt x="119899" y="40824"/>
                    <a:pt x="119995" y="40921"/>
                    <a:pt x="120092" y="40921"/>
                  </a:cubicBezTo>
                  <a:cubicBezTo>
                    <a:pt x="120220" y="40921"/>
                    <a:pt x="120317" y="40824"/>
                    <a:pt x="120317" y="40728"/>
                  </a:cubicBezTo>
                  <a:lnTo>
                    <a:pt x="120317" y="39442"/>
                  </a:lnTo>
                  <a:cubicBezTo>
                    <a:pt x="120317" y="39313"/>
                    <a:pt x="120220" y="39249"/>
                    <a:pt x="120092" y="39249"/>
                  </a:cubicBezTo>
                  <a:close/>
                  <a:moveTo>
                    <a:pt x="193" y="41114"/>
                  </a:moveTo>
                  <a:cubicBezTo>
                    <a:pt x="97" y="41114"/>
                    <a:pt x="0" y="41210"/>
                    <a:pt x="0" y="41306"/>
                  </a:cubicBezTo>
                  <a:lnTo>
                    <a:pt x="0" y="42592"/>
                  </a:lnTo>
                  <a:cubicBezTo>
                    <a:pt x="0" y="42721"/>
                    <a:pt x="97" y="42817"/>
                    <a:pt x="193" y="42817"/>
                  </a:cubicBezTo>
                  <a:cubicBezTo>
                    <a:pt x="322" y="42817"/>
                    <a:pt x="418" y="42721"/>
                    <a:pt x="418" y="42592"/>
                  </a:cubicBezTo>
                  <a:lnTo>
                    <a:pt x="418" y="41306"/>
                  </a:lnTo>
                  <a:cubicBezTo>
                    <a:pt x="418" y="41210"/>
                    <a:pt x="322" y="41114"/>
                    <a:pt x="193" y="41114"/>
                  </a:cubicBezTo>
                  <a:close/>
                  <a:moveTo>
                    <a:pt x="120092" y="41789"/>
                  </a:moveTo>
                  <a:cubicBezTo>
                    <a:pt x="119995" y="41789"/>
                    <a:pt x="119899" y="41885"/>
                    <a:pt x="119899" y="41981"/>
                  </a:cubicBezTo>
                  <a:lnTo>
                    <a:pt x="119899" y="43267"/>
                  </a:lnTo>
                  <a:cubicBezTo>
                    <a:pt x="119899" y="43396"/>
                    <a:pt x="119995" y="43492"/>
                    <a:pt x="120092" y="43492"/>
                  </a:cubicBezTo>
                  <a:cubicBezTo>
                    <a:pt x="120220" y="43492"/>
                    <a:pt x="120317" y="43396"/>
                    <a:pt x="120317" y="43267"/>
                  </a:cubicBezTo>
                  <a:lnTo>
                    <a:pt x="120317" y="41981"/>
                  </a:lnTo>
                  <a:cubicBezTo>
                    <a:pt x="120317" y="41885"/>
                    <a:pt x="120220" y="41789"/>
                    <a:pt x="120092" y="41789"/>
                  </a:cubicBezTo>
                  <a:close/>
                  <a:moveTo>
                    <a:pt x="193" y="43653"/>
                  </a:moveTo>
                  <a:cubicBezTo>
                    <a:pt x="97" y="43653"/>
                    <a:pt x="0" y="43749"/>
                    <a:pt x="0" y="43878"/>
                  </a:cubicBezTo>
                  <a:lnTo>
                    <a:pt x="0" y="45132"/>
                  </a:lnTo>
                  <a:cubicBezTo>
                    <a:pt x="0" y="45260"/>
                    <a:pt x="97" y="45357"/>
                    <a:pt x="193" y="45357"/>
                  </a:cubicBezTo>
                  <a:cubicBezTo>
                    <a:pt x="322" y="45357"/>
                    <a:pt x="418" y="45260"/>
                    <a:pt x="418" y="45132"/>
                  </a:cubicBezTo>
                  <a:lnTo>
                    <a:pt x="418" y="43878"/>
                  </a:lnTo>
                  <a:cubicBezTo>
                    <a:pt x="418" y="43749"/>
                    <a:pt x="322" y="43653"/>
                    <a:pt x="193" y="43653"/>
                  </a:cubicBezTo>
                  <a:close/>
                  <a:moveTo>
                    <a:pt x="120092" y="44328"/>
                  </a:moveTo>
                  <a:cubicBezTo>
                    <a:pt x="119995" y="44328"/>
                    <a:pt x="119899" y="44424"/>
                    <a:pt x="119899" y="44553"/>
                  </a:cubicBezTo>
                  <a:lnTo>
                    <a:pt x="119899" y="45839"/>
                  </a:lnTo>
                  <a:cubicBezTo>
                    <a:pt x="119899" y="45935"/>
                    <a:pt x="119995" y="46032"/>
                    <a:pt x="120092" y="46032"/>
                  </a:cubicBezTo>
                  <a:cubicBezTo>
                    <a:pt x="120220" y="46032"/>
                    <a:pt x="120317" y="45935"/>
                    <a:pt x="120317" y="45839"/>
                  </a:cubicBezTo>
                  <a:lnTo>
                    <a:pt x="120317" y="44553"/>
                  </a:lnTo>
                  <a:cubicBezTo>
                    <a:pt x="120317" y="44424"/>
                    <a:pt x="120220" y="44328"/>
                    <a:pt x="120092" y="44328"/>
                  </a:cubicBezTo>
                  <a:close/>
                  <a:moveTo>
                    <a:pt x="120092" y="46900"/>
                  </a:moveTo>
                  <a:cubicBezTo>
                    <a:pt x="119995" y="46900"/>
                    <a:pt x="119899" y="46996"/>
                    <a:pt x="119899" y="47092"/>
                  </a:cubicBezTo>
                  <a:lnTo>
                    <a:pt x="119899" y="48378"/>
                  </a:lnTo>
                  <a:cubicBezTo>
                    <a:pt x="119899" y="48507"/>
                    <a:pt x="119995" y="48571"/>
                    <a:pt x="120092" y="48571"/>
                  </a:cubicBezTo>
                  <a:cubicBezTo>
                    <a:pt x="120220" y="48571"/>
                    <a:pt x="120317" y="48507"/>
                    <a:pt x="120317" y="48378"/>
                  </a:cubicBezTo>
                  <a:lnTo>
                    <a:pt x="120317" y="47092"/>
                  </a:lnTo>
                  <a:cubicBezTo>
                    <a:pt x="120317" y="46996"/>
                    <a:pt x="120220" y="46900"/>
                    <a:pt x="120092" y="46900"/>
                  </a:cubicBezTo>
                  <a:close/>
                  <a:moveTo>
                    <a:pt x="120092" y="49439"/>
                  </a:moveTo>
                  <a:cubicBezTo>
                    <a:pt x="119995" y="49439"/>
                    <a:pt x="119899" y="49535"/>
                    <a:pt x="119899" y="49664"/>
                  </a:cubicBezTo>
                  <a:lnTo>
                    <a:pt x="119899" y="50918"/>
                  </a:lnTo>
                  <a:cubicBezTo>
                    <a:pt x="119899" y="51046"/>
                    <a:pt x="119995" y="51143"/>
                    <a:pt x="120092" y="51143"/>
                  </a:cubicBezTo>
                  <a:cubicBezTo>
                    <a:pt x="120220" y="51143"/>
                    <a:pt x="120317" y="51046"/>
                    <a:pt x="120317" y="50918"/>
                  </a:cubicBezTo>
                  <a:lnTo>
                    <a:pt x="120317" y="49664"/>
                  </a:lnTo>
                  <a:cubicBezTo>
                    <a:pt x="120317" y="49535"/>
                    <a:pt x="120220" y="49439"/>
                    <a:pt x="120092" y="49439"/>
                  </a:cubicBezTo>
                  <a:close/>
                  <a:moveTo>
                    <a:pt x="120092" y="51978"/>
                  </a:moveTo>
                  <a:cubicBezTo>
                    <a:pt x="119995" y="51978"/>
                    <a:pt x="119899" y="52075"/>
                    <a:pt x="119899" y="52203"/>
                  </a:cubicBezTo>
                  <a:lnTo>
                    <a:pt x="119899" y="53489"/>
                  </a:lnTo>
                  <a:cubicBezTo>
                    <a:pt x="119899" y="53586"/>
                    <a:pt x="119995" y="53682"/>
                    <a:pt x="120092" y="53682"/>
                  </a:cubicBezTo>
                  <a:cubicBezTo>
                    <a:pt x="120220" y="53682"/>
                    <a:pt x="120317" y="53586"/>
                    <a:pt x="120317" y="53489"/>
                  </a:cubicBezTo>
                  <a:lnTo>
                    <a:pt x="120317" y="52203"/>
                  </a:lnTo>
                  <a:cubicBezTo>
                    <a:pt x="120317" y="52075"/>
                    <a:pt x="120220" y="51978"/>
                    <a:pt x="120092" y="51978"/>
                  </a:cubicBezTo>
                  <a:close/>
                  <a:moveTo>
                    <a:pt x="120092" y="54550"/>
                  </a:moveTo>
                  <a:cubicBezTo>
                    <a:pt x="119995" y="54550"/>
                    <a:pt x="119899" y="54646"/>
                    <a:pt x="119899" y="54743"/>
                  </a:cubicBezTo>
                  <a:lnTo>
                    <a:pt x="119899" y="56029"/>
                  </a:lnTo>
                  <a:cubicBezTo>
                    <a:pt x="119899" y="56157"/>
                    <a:pt x="119995" y="56254"/>
                    <a:pt x="120092" y="56254"/>
                  </a:cubicBezTo>
                  <a:cubicBezTo>
                    <a:pt x="120220" y="56254"/>
                    <a:pt x="120317" y="56157"/>
                    <a:pt x="120317" y="56029"/>
                  </a:cubicBezTo>
                  <a:lnTo>
                    <a:pt x="120317" y="54743"/>
                  </a:lnTo>
                  <a:cubicBezTo>
                    <a:pt x="120317" y="54646"/>
                    <a:pt x="120220" y="54550"/>
                    <a:pt x="120092" y="54550"/>
                  </a:cubicBezTo>
                  <a:close/>
                  <a:moveTo>
                    <a:pt x="120092" y="57089"/>
                  </a:moveTo>
                  <a:cubicBezTo>
                    <a:pt x="119995" y="57089"/>
                    <a:pt x="119899" y="57186"/>
                    <a:pt x="119899" y="57314"/>
                  </a:cubicBezTo>
                  <a:lnTo>
                    <a:pt x="119899" y="58568"/>
                  </a:lnTo>
                  <a:cubicBezTo>
                    <a:pt x="119899" y="58697"/>
                    <a:pt x="119995" y="58793"/>
                    <a:pt x="120092" y="58793"/>
                  </a:cubicBezTo>
                  <a:cubicBezTo>
                    <a:pt x="120220" y="58793"/>
                    <a:pt x="120317" y="58697"/>
                    <a:pt x="120317" y="58568"/>
                  </a:cubicBezTo>
                  <a:lnTo>
                    <a:pt x="120317" y="57314"/>
                  </a:lnTo>
                  <a:cubicBezTo>
                    <a:pt x="120317" y="57186"/>
                    <a:pt x="120220" y="57089"/>
                    <a:pt x="120092" y="57089"/>
                  </a:cubicBezTo>
                  <a:close/>
                  <a:moveTo>
                    <a:pt x="120092" y="59629"/>
                  </a:moveTo>
                  <a:cubicBezTo>
                    <a:pt x="119995" y="59629"/>
                    <a:pt x="119899" y="59725"/>
                    <a:pt x="119899" y="59854"/>
                  </a:cubicBezTo>
                  <a:lnTo>
                    <a:pt x="119899" y="61140"/>
                  </a:lnTo>
                  <a:cubicBezTo>
                    <a:pt x="119899" y="61236"/>
                    <a:pt x="119995" y="61332"/>
                    <a:pt x="120092" y="61332"/>
                  </a:cubicBezTo>
                  <a:cubicBezTo>
                    <a:pt x="120220" y="61332"/>
                    <a:pt x="120317" y="61236"/>
                    <a:pt x="120317" y="61140"/>
                  </a:cubicBezTo>
                  <a:lnTo>
                    <a:pt x="120317" y="59854"/>
                  </a:lnTo>
                  <a:cubicBezTo>
                    <a:pt x="120317" y="59725"/>
                    <a:pt x="120220" y="59629"/>
                    <a:pt x="120092" y="59629"/>
                  </a:cubicBezTo>
                  <a:close/>
                  <a:moveTo>
                    <a:pt x="120092" y="62200"/>
                  </a:moveTo>
                  <a:cubicBezTo>
                    <a:pt x="119995" y="62200"/>
                    <a:pt x="119899" y="62297"/>
                    <a:pt x="119899" y="62393"/>
                  </a:cubicBezTo>
                  <a:lnTo>
                    <a:pt x="119899" y="63679"/>
                  </a:lnTo>
                  <a:cubicBezTo>
                    <a:pt x="119899" y="63808"/>
                    <a:pt x="119995" y="63904"/>
                    <a:pt x="120092" y="63904"/>
                  </a:cubicBezTo>
                  <a:cubicBezTo>
                    <a:pt x="120220" y="63904"/>
                    <a:pt x="120317" y="63808"/>
                    <a:pt x="120317" y="63679"/>
                  </a:cubicBezTo>
                  <a:lnTo>
                    <a:pt x="120317" y="62393"/>
                  </a:lnTo>
                  <a:cubicBezTo>
                    <a:pt x="120317" y="62297"/>
                    <a:pt x="120220" y="62200"/>
                    <a:pt x="120092" y="62200"/>
                  </a:cubicBezTo>
                  <a:close/>
                  <a:moveTo>
                    <a:pt x="120092" y="64740"/>
                  </a:moveTo>
                  <a:cubicBezTo>
                    <a:pt x="119995" y="64740"/>
                    <a:pt x="119899" y="64836"/>
                    <a:pt x="119899" y="64965"/>
                  </a:cubicBezTo>
                  <a:lnTo>
                    <a:pt x="119899" y="66218"/>
                  </a:lnTo>
                  <a:cubicBezTo>
                    <a:pt x="119899" y="66347"/>
                    <a:pt x="119995" y="66443"/>
                    <a:pt x="120092" y="66443"/>
                  </a:cubicBezTo>
                  <a:cubicBezTo>
                    <a:pt x="120220" y="66443"/>
                    <a:pt x="120317" y="66347"/>
                    <a:pt x="120317" y="66218"/>
                  </a:cubicBezTo>
                  <a:lnTo>
                    <a:pt x="120317" y="64965"/>
                  </a:lnTo>
                  <a:cubicBezTo>
                    <a:pt x="120317" y="64836"/>
                    <a:pt x="120220" y="64740"/>
                    <a:pt x="120092" y="64740"/>
                  </a:cubicBezTo>
                  <a:close/>
                  <a:moveTo>
                    <a:pt x="120092" y="67279"/>
                  </a:moveTo>
                  <a:cubicBezTo>
                    <a:pt x="119995" y="67279"/>
                    <a:pt x="119899" y="67376"/>
                    <a:pt x="119899" y="67504"/>
                  </a:cubicBezTo>
                  <a:lnTo>
                    <a:pt x="119899" y="68790"/>
                  </a:lnTo>
                  <a:cubicBezTo>
                    <a:pt x="119899" y="68886"/>
                    <a:pt x="119995" y="68983"/>
                    <a:pt x="120092" y="68983"/>
                  </a:cubicBezTo>
                  <a:cubicBezTo>
                    <a:pt x="120220" y="68983"/>
                    <a:pt x="120317" y="68886"/>
                    <a:pt x="120317" y="68790"/>
                  </a:cubicBezTo>
                  <a:lnTo>
                    <a:pt x="120317" y="67504"/>
                  </a:lnTo>
                  <a:cubicBezTo>
                    <a:pt x="120317" y="67376"/>
                    <a:pt x="120220" y="67279"/>
                    <a:pt x="120092" y="67279"/>
                  </a:cubicBezTo>
                  <a:close/>
                  <a:moveTo>
                    <a:pt x="120092" y="69851"/>
                  </a:moveTo>
                  <a:cubicBezTo>
                    <a:pt x="119995" y="69851"/>
                    <a:pt x="119899" y="69947"/>
                    <a:pt x="119899" y="70044"/>
                  </a:cubicBezTo>
                  <a:lnTo>
                    <a:pt x="119899" y="71329"/>
                  </a:lnTo>
                  <a:cubicBezTo>
                    <a:pt x="119899" y="71458"/>
                    <a:pt x="119995" y="71554"/>
                    <a:pt x="120092" y="71554"/>
                  </a:cubicBezTo>
                  <a:cubicBezTo>
                    <a:pt x="120220" y="71554"/>
                    <a:pt x="120317" y="71458"/>
                    <a:pt x="120317" y="71329"/>
                  </a:cubicBezTo>
                  <a:lnTo>
                    <a:pt x="120317" y="70044"/>
                  </a:lnTo>
                  <a:cubicBezTo>
                    <a:pt x="120317" y="69947"/>
                    <a:pt x="120220" y="69851"/>
                    <a:pt x="120092" y="69851"/>
                  </a:cubicBezTo>
                  <a:close/>
                  <a:moveTo>
                    <a:pt x="120092" y="72390"/>
                  </a:moveTo>
                  <a:cubicBezTo>
                    <a:pt x="119995" y="72390"/>
                    <a:pt x="119899" y="72487"/>
                    <a:pt x="119899" y="72615"/>
                  </a:cubicBezTo>
                  <a:lnTo>
                    <a:pt x="119899" y="73869"/>
                  </a:lnTo>
                  <a:cubicBezTo>
                    <a:pt x="119899" y="73997"/>
                    <a:pt x="119995" y="74094"/>
                    <a:pt x="120092" y="74094"/>
                  </a:cubicBezTo>
                  <a:cubicBezTo>
                    <a:pt x="120220" y="74094"/>
                    <a:pt x="120317" y="73997"/>
                    <a:pt x="120317" y="73869"/>
                  </a:cubicBezTo>
                  <a:lnTo>
                    <a:pt x="120317" y="72615"/>
                  </a:lnTo>
                  <a:cubicBezTo>
                    <a:pt x="120317" y="72487"/>
                    <a:pt x="120220" y="72390"/>
                    <a:pt x="120092" y="72390"/>
                  </a:cubicBezTo>
                  <a:close/>
                  <a:moveTo>
                    <a:pt x="120092" y="74930"/>
                  </a:moveTo>
                  <a:cubicBezTo>
                    <a:pt x="119995" y="74930"/>
                    <a:pt x="119899" y="75026"/>
                    <a:pt x="119899" y="75155"/>
                  </a:cubicBezTo>
                  <a:lnTo>
                    <a:pt x="119899" y="76408"/>
                  </a:lnTo>
                  <a:cubicBezTo>
                    <a:pt x="119899" y="76537"/>
                    <a:pt x="119995" y="76633"/>
                    <a:pt x="120092" y="76633"/>
                  </a:cubicBezTo>
                  <a:cubicBezTo>
                    <a:pt x="120220" y="76633"/>
                    <a:pt x="120317" y="76537"/>
                    <a:pt x="120317" y="76408"/>
                  </a:cubicBezTo>
                  <a:lnTo>
                    <a:pt x="120317" y="75155"/>
                  </a:lnTo>
                  <a:cubicBezTo>
                    <a:pt x="120317" y="75026"/>
                    <a:pt x="120220" y="74930"/>
                    <a:pt x="120092" y="7493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3820;p64">
              <a:extLst>
                <a:ext uri="{FF2B5EF4-FFF2-40B4-BE49-F238E27FC236}">
                  <a16:creationId xmlns:a16="http://schemas.microsoft.com/office/drawing/2014/main" id="{2ED85B20-37E4-C30E-71D0-D7409C321CEC}"/>
                </a:ext>
              </a:extLst>
            </p:cNvPr>
            <p:cNvSpPr/>
            <p:nvPr/>
          </p:nvSpPr>
          <p:spPr>
            <a:xfrm>
              <a:off x="4008475" y="962975"/>
              <a:ext cx="286100" cy="383350"/>
            </a:xfrm>
            <a:custGeom>
              <a:avLst/>
              <a:gdLst/>
              <a:ahLst/>
              <a:cxnLst/>
              <a:rect l="l" t="t" r="r" b="b"/>
              <a:pathLst>
                <a:path w="11444" h="15334" extrusionOk="0">
                  <a:moveTo>
                    <a:pt x="0" y="0"/>
                  </a:moveTo>
                  <a:lnTo>
                    <a:pt x="7683" y="15333"/>
                  </a:lnTo>
                  <a:lnTo>
                    <a:pt x="114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3821;p64">
              <a:extLst>
                <a:ext uri="{FF2B5EF4-FFF2-40B4-BE49-F238E27FC236}">
                  <a16:creationId xmlns:a16="http://schemas.microsoft.com/office/drawing/2014/main" id="{E447B6E7-8211-EDBF-67AF-EBA2ECD018D6}"/>
                </a:ext>
              </a:extLst>
            </p:cNvPr>
            <p:cNvSpPr/>
            <p:nvPr/>
          </p:nvSpPr>
          <p:spPr>
            <a:xfrm>
              <a:off x="4002850" y="957350"/>
              <a:ext cx="297350" cy="394000"/>
            </a:xfrm>
            <a:custGeom>
              <a:avLst/>
              <a:gdLst/>
              <a:ahLst/>
              <a:cxnLst/>
              <a:rect l="l" t="t" r="r" b="b"/>
              <a:pathLst>
                <a:path w="11894" h="15760" extrusionOk="0">
                  <a:moveTo>
                    <a:pt x="11379" y="450"/>
                  </a:moveTo>
                  <a:lnTo>
                    <a:pt x="7815" y="14954"/>
                  </a:lnTo>
                  <a:lnTo>
                    <a:pt x="579" y="450"/>
                  </a:lnTo>
                  <a:close/>
                  <a:moveTo>
                    <a:pt x="225" y="0"/>
                  </a:moveTo>
                  <a:cubicBezTo>
                    <a:pt x="161" y="0"/>
                    <a:pt x="97" y="32"/>
                    <a:pt x="64" y="97"/>
                  </a:cubicBezTo>
                  <a:cubicBezTo>
                    <a:pt x="0" y="161"/>
                    <a:pt x="0" y="257"/>
                    <a:pt x="32" y="322"/>
                  </a:cubicBezTo>
                  <a:lnTo>
                    <a:pt x="7715" y="15655"/>
                  </a:lnTo>
                  <a:cubicBezTo>
                    <a:pt x="7741" y="15707"/>
                    <a:pt x="7810" y="15760"/>
                    <a:pt x="7870" y="15760"/>
                  </a:cubicBezTo>
                  <a:cubicBezTo>
                    <a:pt x="7883" y="15760"/>
                    <a:pt x="7896" y="15757"/>
                    <a:pt x="7908" y="15751"/>
                  </a:cubicBezTo>
                  <a:cubicBezTo>
                    <a:pt x="8004" y="15751"/>
                    <a:pt x="8068" y="15687"/>
                    <a:pt x="8101" y="15590"/>
                  </a:cubicBezTo>
                  <a:lnTo>
                    <a:pt x="11861" y="257"/>
                  </a:lnTo>
                  <a:cubicBezTo>
                    <a:pt x="11894" y="225"/>
                    <a:pt x="11861" y="129"/>
                    <a:pt x="11829" y="97"/>
                  </a:cubicBezTo>
                  <a:cubicBezTo>
                    <a:pt x="11797" y="32"/>
                    <a:pt x="11733" y="0"/>
                    <a:pt x="116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3822;p64">
              <a:extLst>
                <a:ext uri="{FF2B5EF4-FFF2-40B4-BE49-F238E27FC236}">
                  <a16:creationId xmlns:a16="http://schemas.microsoft.com/office/drawing/2014/main" id="{7C575932-FF9D-8A82-56F8-DF54C92313A9}"/>
                </a:ext>
              </a:extLst>
            </p:cNvPr>
            <p:cNvSpPr/>
            <p:nvPr/>
          </p:nvSpPr>
          <p:spPr>
            <a:xfrm>
              <a:off x="4039000" y="977425"/>
              <a:ext cx="182450" cy="368900"/>
            </a:xfrm>
            <a:custGeom>
              <a:avLst/>
              <a:gdLst/>
              <a:ahLst/>
              <a:cxnLst/>
              <a:rect l="l" t="t" r="r" b="b"/>
              <a:pathLst>
                <a:path w="7298" h="14756" extrusionOk="0">
                  <a:moveTo>
                    <a:pt x="1" y="1"/>
                  </a:moveTo>
                  <a:lnTo>
                    <a:pt x="6462" y="14755"/>
                  </a:lnTo>
                  <a:lnTo>
                    <a:pt x="729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3823;p64">
              <a:extLst>
                <a:ext uri="{FF2B5EF4-FFF2-40B4-BE49-F238E27FC236}">
                  <a16:creationId xmlns:a16="http://schemas.microsoft.com/office/drawing/2014/main" id="{6A2798B0-47D5-8D38-B574-53EB99910DA5}"/>
                </a:ext>
              </a:extLst>
            </p:cNvPr>
            <p:cNvSpPr/>
            <p:nvPr/>
          </p:nvSpPr>
          <p:spPr>
            <a:xfrm>
              <a:off x="4033375" y="971800"/>
              <a:ext cx="192900" cy="379550"/>
            </a:xfrm>
            <a:custGeom>
              <a:avLst/>
              <a:gdLst/>
              <a:ahLst/>
              <a:cxnLst/>
              <a:rect l="l" t="t" r="r" b="b"/>
              <a:pathLst>
                <a:path w="7716" h="15182" extrusionOk="0">
                  <a:moveTo>
                    <a:pt x="7297" y="451"/>
                  </a:moveTo>
                  <a:lnTo>
                    <a:pt x="6513" y="14049"/>
                  </a:lnTo>
                  <a:lnTo>
                    <a:pt x="547" y="451"/>
                  </a:lnTo>
                  <a:close/>
                  <a:moveTo>
                    <a:pt x="226" y="1"/>
                  </a:moveTo>
                  <a:cubicBezTo>
                    <a:pt x="161" y="1"/>
                    <a:pt x="97" y="65"/>
                    <a:pt x="65" y="97"/>
                  </a:cubicBezTo>
                  <a:cubicBezTo>
                    <a:pt x="33" y="162"/>
                    <a:pt x="1" y="258"/>
                    <a:pt x="33" y="322"/>
                  </a:cubicBezTo>
                  <a:lnTo>
                    <a:pt x="6494" y="15045"/>
                  </a:lnTo>
                  <a:cubicBezTo>
                    <a:pt x="6520" y="15124"/>
                    <a:pt x="6590" y="15181"/>
                    <a:pt x="6668" y="15181"/>
                  </a:cubicBezTo>
                  <a:cubicBezTo>
                    <a:pt x="6685" y="15181"/>
                    <a:pt x="6702" y="15179"/>
                    <a:pt x="6719" y="15173"/>
                  </a:cubicBezTo>
                  <a:cubicBezTo>
                    <a:pt x="6815" y="15173"/>
                    <a:pt x="6880" y="15077"/>
                    <a:pt x="6880" y="14980"/>
                  </a:cubicBezTo>
                  <a:lnTo>
                    <a:pt x="7715" y="226"/>
                  </a:lnTo>
                  <a:cubicBezTo>
                    <a:pt x="7715" y="194"/>
                    <a:pt x="7715" y="130"/>
                    <a:pt x="7651" y="65"/>
                  </a:cubicBezTo>
                  <a:cubicBezTo>
                    <a:pt x="7619" y="33"/>
                    <a:pt x="7555" y="1"/>
                    <a:pt x="75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3824;p64">
              <a:extLst>
                <a:ext uri="{FF2B5EF4-FFF2-40B4-BE49-F238E27FC236}">
                  <a16:creationId xmlns:a16="http://schemas.microsoft.com/office/drawing/2014/main" id="{AD22C76A-7EC9-F901-CEAE-6DBAF1A966B7}"/>
                </a:ext>
              </a:extLst>
            </p:cNvPr>
            <p:cNvSpPr/>
            <p:nvPr/>
          </p:nvSpPr>
          <p:spPr>
            <a:xfrm>
              <a:off x="3998825" y="948500"/>
              <a:ext cx="201725" cy="397825"/>
            </a:xfrm>
            <a:custGeom>
              <a:avLst/>
              <a:gdLst/>
              <a:ahLst/>
              <a:cxnLst/>
              <a:rect l="l" t="t" r="r" b="b"/>
              <a:pathLst>
                <a:path w="8069" h="15913" extrusionOk="0">
                  <a:moveTo>
                    <a:pt x="0" y="1"/>
                  </a:moveTo>
                  <a:lnTo>
                    <a:pt x="8069" y="15912"/>
                  </a:lnTo>
                  <a:lnTo>
                    <a:pt x="726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3825;p64">
              <a:extLst>
                <a:ext uri="{FF2B5EF4-FFF2-40B4-BE49-F238E27FC236}">
                  <a16:creationId xmlns:a16="http://schemas.microsoft.com/office/drawing/2014/main" id="{706EFE5E-AF6E-5B41-C820-AB93F672F58E}"/>
                </a:ext>
              </a:extLst>
            </p:cNvPr>
            <p:cNvSpPr/>
            <p:nvPr/>
          </p:nvSpPr>
          <p:spPr>
            <a:xfrm>
              <a:off x="3993200" y="943675"/>
              <a:ext cx="212175" cy="407675"/>
            </a:xfrm>
            <a:custGeom>
              <a:avLst/>
              <a:gdLst/>
              <a:ahLst/>
              <a:cxnLst/>
              <a:rect l="l" t="t" r="r" b="b"/>
              <a:pathLst>
                <a:path w="8487" h="16307" extrusionOk="0">
                  <a:moveTo>
                    <a:pt x="7297" y="419"/>
                  </a:moveTo>
                  <a:lnTo>
                    <a:pt x="8022" y="15152"/>
                  </a:lnTo>
                  <a:lnTo>
                    <a:pt x="579" y="419"/>
                  </a:lnTo>
                  <a:close/>
                  <a:moveTo>
                    <a:pt x="225" y="1"/>
                  </a:moveTo>
                  <a:cubicBezTo>
                    <a:pt x="161" y="1"/>
                    <a:pt x="97" y="33"/>
                    <a:pt x="33" y="97"/>
                  </a:cubicBezTo>
                  <a:cubicBezTo>
                    <a:pt x="0" y="162"/>
                    <a:pt x="0" y="226"/>
                    <a:pt x="33" y="290"/>
                  </a:cubicBezTo>
                  <a:lnTo>
                    <a:pt x="8101" y="16202"/>
                  </a:lnTo>
                  <a:cubicBezTo>
                    <a:pt x="8127" y="16254"/>
                    <a:pt x="8196" y="16307"/>
                    <a:pt x="8273" y="16307"/>
                  </a:cubicBezTo>
                  <a:cubicBezTo>
                    <a:pt x="8290" y="16307"/>
                    <a:pt x="8308" y="16304"/>
                    <a:pt x="8326" y="16298"/>
                  </a:cubicBezTo>
                  <a:cubicBezTo>
                    <a:pt x="8422" y="16266"/>
                    <a:pt x="8487" y="16170"/>
                    <a:pt x="8487" y="16073"/>
                  </a:cubicBezTo>
                  <a:lnTo>
                    <a:pt x="7715" y="194"/>
                  </a:lnTo>
                  <a:cubicBezTo>
                    <a:pt x="7715" y="65"/>
                    <a:pt x="7619" y="1"/>
                    <a:pt x="7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3826;p64">
              <a:extLst>
                <a:ext uri="{FF2B5EF4-FFF2-40B4-BE49-F238E27FC236}">
                  <a16:creationId xmlns:a16="http://schemas.microsoft.com/office/drawing/2014/main" id="{C403DACC-C1C1-9B11-2040-E5FB8B320FCC}"/>
                </a:ext>
              </a:extLst>
            </p:cNvPr>
            <p:cNvSpPr/>
            <p:nvPr/>
          </p:nvSpPr>
          <p:spPr>
            <a:xfrm>
              <a:off x="3567275" y="876975"/>
              <a:ext cx="633275" cy="469350"/>
            </a:xfrm>
            <a:custGeom>
              <a:avLst/>
              <a:gdLst/>
              <a:ahLst/>
              <a:cxnLst/>
              <a:rect l="l" t="t" r="r" b="b"/>
              <a:pathLst>
                <a:path w="25331" h="18774" extrusionOk="0">
                  <a:moveTo>
                    <a:pt x="1" y="1"/>
                  </a:moveTo>
                  <a:lnTo>
                    <a:pt x="4630" y="18773"/>
                  </a:lnTo>
                  <a:lnTo>
                    <a:pt x="25331" y="18773"/>
                  </a:lnTo>
                  <a:lnTo>
                    <a:pt x="22052" y="2155"/>
                  </a:lnTo>
                  <a:lnTo>
                    <a:pt x="11734" y="2155"/>
                  </a:lnTo>
                  <a:lnTo>
                    <a:pt x="98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3827;p64">
              <a:extLst>
                <a:ext uri="{FF2B5EF4-FFF2-40B4-BE49-F238E27FC236}">
                  <a16:creationId xmlns:a16="http://schemas.microsoft.com/office/drawing/2014/main" id="{9930AE4C-E8FA-9584-13BC-FCB0E059176B}"/>
                </a:ext>
              </a:extLst>
            </p:cNvPr>
            <p:cNvSpPr/>
            <p:nvPr/>
          </p:nvSpPr>
          <p:spPr>
            <a:xfrm>
              <a:off x="3561650" y="872175"/>
              <a:ext cx="643725" cy="478975"/>
            </a:xfrm>
            <a:custGeom>
              <a:avLst/>
              <a:gdLst/>
              <a:ahLst/>
              <a:cxnLst/>
              <a:rect l="l" t="t" r="r" b="b"/>
              <a:pathLst>
                <a:path w="25749" h="19159" extrusionOk="0">
                  <a:moveTo>
                    <a:pt x="9998" y="418"/>
                  </a:moveTo>
                  <a:lnTo>
                    <a:pt x="11798" y="2475"/>
                  </a:lnTo>
                  <a:cubicBezTo>
                    <a:pt x="11830" y="2507"/>
                    <a:pt x="11894" y="2539"/>
                    <a:pt x="11959" y="2539"/>
                  </a:cubicBezTo>
                  <a:lnTo>
                    <a:pt x="22084" y="2539"/>
                  </a:lnTo>
                  <a:lnTo>
                    <a:pt x="25299" y="18740"/>
                  </a:lnTo>
                  <a:lnTo>
                    <a:pt x="5015" y="18740"/>
                  </a:lnTo>
                  <a:lnTo>
                    <a:pt x="483" y="418"/>
                  </a:lnTo>
                  <a:close/>
                  <a:moveTo>
                    <a:pt x="226" y="0"/>
                  </a:moveTo>
                  <a:cubicBezTo>
                    <a:pt x="162" y="0"/>
                    <a:pt x="97" y="32"/>
                    <a:pt x="33" y="64"/>
                  </a:cubicBezTo>
                  <a:cubicBezTo>
                    <a:pt x="1" y="129"/>
                    <a:pt x="1" y="193"/>
                    <a:pt x="1" y="257"/>
                  </a:cubicBezTo>
                  <a:lnTo>
                    <a:pt x="4630" y="18997"/>
                  </a:lnTo>
                  <a:cubicBezTo>
                    <a:pt x="4662" y="19094"/>
                    <a:pt x="4758" y="19158"/>
                    <a:pt x="4855" y="19158"/>
                  </a:cubicBezTo>
                  <a:lnTo>
                    <a:pt x="25556" y="19158"/>
                  </a:lnTo>
                  <a:cubicBezTo>
                    <a:pt x="25620" y="19158"/>
                    <a:pt x="25652" y="19126"/>
                    <a:pt x="25716" y="19094"/>
                  </a:cubicBezTo>
                  <a:cubicBezTo>
                    <a:pt x="25749" y="19030"/>
                    <a:pt x="25749" y="18965"/>
                    <a:pt x="25749" y="18901"/>
                  </a:cubicBezTo>
                  <a:lnTo>
                    <a:pt x="22470" y="2282"/>
                  </a:lnTo>
                  <a:cubicBezTo>
                    <a:pt x="22438" y="2186"/>
                    <a:pt x="22373" y="2122"/>
                    <a:pt x="22277" y="2122"/>
                  </a:cubicBezTo>
                  <a:lnTo>
                    <a:pt x="12063" y="2122"/>
                  </a:lnTo>
                  <a:lnTo>
                    <a:pt x="10255" y="64"/>
                  </a:lnTo>
                  <a:cubicBezTo>
                    <a:pt x="10191" y="32"/>
                    <a:pt x="10159" y="0"/>
                    <a:pt x="100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3828;p64">
              <a:extLst>
                <a:ext uri="{FF2B5EF4-FFF2-40B4-BE49-F238E27FC236}">
                  <a16:creationId xmlns:a16="http://schemas.microsoft.com/office/drawing/2014/main" id="{2A01E678-CA9E-5932-6A34-B700907963BB}"/>
                </a:ext>
              </a:extLst>
            </p:cNvPr>
            <p:cNvSpPr/>
            <p:nvPr/>
          </p:nvSpPr>
          <p:spPr>
            <a:xfrm>
              <a:off x="4486625" y="1409775"/>
              <a:ext cx="694325" cy="411475"/>
            </a:xfrm>
            <a:custGeom>
              <a:avLst/>
              <a:gdLst/>
              <a:ahLst/>
              <a:cxnLst/>
              <a:rect l="l" t="t" r="r" b="b"/>
              <a:pathLst>
                <a:path w="27773" h="16459" extrusionOk="0">
                  <a:moveTo>
                    <a:pt x="1961" y="1"/>
                  </a:moveTo>
                  <a:cubicBezTo>
                    <a:pt x="868" y="1"/>
                    <a:pt x="0" y="901"/>
                    <a:pt x="0" y="1994"/>
                  </a:cubicBezTo>
                  <a:lnTo>
                    <a:pt x="0" y="14498"/>
                  </a:lnTo>
                  <a:cubicBezTo>
                    <a:pt x="0" y="15591"/>
                    <a:pt x="868" y="16459"/>
                    <a:pt x="1961" y="16459"/>
                  </a:cubicBezTo>
                  <a:lnTo>
                    <a:pt x="25812" y="16459"/>
                  </a:lnTo>
                  <a:cubicBezTo>
                    <a:pt x="26873" y="16459"/>
                    <a:pt x="27773" y="15591"/>
                    <a:pt x="27773" y="14498"/>
                  </a:cubicBezTo>
                  <a:lnTo>
                    <a:pt x="27773" y="1994"/>
                  </a:lnTo>
                  <a:cubicBezTo>
                    <a:pt x="27773" y="901"/>
                    <a:pt x="26873" y="1"/>
                    <a:pt x="258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3829;p64">
              <a:extLst>
                <a:ext uri="{FF2B5EF4-FFF2-40B4-BE49-F238E27FC236}">
                  <a16:creationId xmlns:a16="http://schemas.microsoft.com/office/drawing/2014/main" id="{40A18837-BC78-A289-8EF9-512A2B5F90B5}"/>
                </a:ext>
              </a:extLst>
            </p:cNvPr>
            <p:cNvSpPr/>
            <p:nvPr/>
          </p:nvSpPr>
          <p:spPr>
            <a:xfrm>
              <a:off x="4481000" y="1404950"/>
              <a:ext cx="704775" cy="421125"/>
            </a:xfrm>
            <a:custGeom>
              <a:avLst/>
              <a:gdLst/>
              <a:ahLst/>
              <a:cxnLst/>
              <a:rect l="l" t="t" r="r" b="b"/>
              <a:pathLst>
                <a:path w="28191" h="16845" extrusionOk="0">
                  <a:moveTo>
                    <a:pt x="26037" y="419"/>
                  </a:moveTo>
                  <a:cubicBezTo>
                    <a:pt x="27001" y="419"/>
                    <a:pt x="27773" y="1190"/>
                    <a:pt x="27773" y="2187"/>
                  </a:cubicBezTo>
                  <a:lnTo>
                    <a:pt x="27773" y="14691"/>
                  </a:lnTo>
                  <a:cubicBezTo>
                    <a:pt x="27773" y="15655"/>
                    <a:pt x="27001" y="16427"/>
                    <a:pt x="26037" y="16427"/>
                  </a:cubicBezTo>
                  <a:lnTo>
                    <a:pt x="2186" y="16427"/>
                  </a:lnTo>
                  <a:cubicBezTo>
                    <a:pt x="1222" y="16427"/>
                    <a:pt x="418" y="15655"/>
                    <a:pt x="418" y="14691"/>
                  </a:cubicBezTo>
                  <a:lnTo>
                    <a:pt x="418" y="2187"/>
                  </a:lnTo>
                  <a:cubicBezTo>
                    <a:pt x="418" y="1190"/>
                    <a:pt x="1222" y="419"/>
                    <a:pt x="2186" y="419"/>
                  </a:cubicBezTo>
                  <a:close/>
                  <a:moveTo>
                    <a:pt x="2186" y="1"/>
                  </a:moveTo>
                  <a:cubicBezTo>
                    <a:pt x="964" y="1"/>
                    <a:pt x="0" y="965"/>
                    <a:pt x="0" y="2187"/>
                  </a:cubicBezTo>
                  <a:lnTo>
                    <a:pt x="0" y="14691"/>
                  </a:lnTo>
                  <a:cubicBezTo>
                    <a:pt x="0" y="15880"/>
                    <a:pt x="964" y="16845"/>
                    <a:pt x="2186" y="16845"/>
                  </a:cubicBezTo>
                  <a:lnTo>
                    <a:pt x="26037" y="16845"/>
                  </a:lnTo>
                  <a:cubicBezTo>
                    <a:pt x="27226" y="16845"/>
                    <a:pt x="28191" y="15880"/>
                    <a:pt x="28191" y="14691"/>
                  </a:cubicBezTo>
                  <a:lnTo>
                    <a:pt x="28191" y="2187"/>
                  </a:lnTo>
                  <a:cubicBezTo>
                    <a:pt x="28191" y="965"/>
                    <a:pt x="27226" y="1"/>
                    <a:pt x="260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3830;p64">
              <a:extLst>
                <a:ext uri="{FF2B5EF4-FFF2-40B4-BE49-F238E27FC236}">
                  <a16:creationId xmlns:a16="http://schemas.microsoft.com/office/drawing/2014/main" id="{631BF983-E0EA-0D9F-C946-A635488CD1FB}"/>
                </a:ext>
              </a:extLst>
            </p:cNvPr>
            <p:cNvSpPr/>
            <p:nvPr/>
          </p:nvSpPr>
          <p:spPr>
            <a:xfrm>
              <a:off x="4486625" y="1487725"/>
              <a:ext cx="694325" cy="149500"/>
            </a:xfrm>
            <a:custGeom>
              <a:avLst/>
              <a:gdLst/>
              <a:ahLst/>
              <a:cxnLst/>
              <a:rect l="l" t="t" r="r" b="b"/>
              <a:pathLst>
                <a:path w="27773" h="5980" extrusionOk="0">
                  <a:moveTo>
                    <a:pt x="0" y="1"/>
                  </a:moveTo>
                  <a:lnTo>
                    <a:pt x="0" y="5980"/>
                  </a:lnTo>
                  <a:lnTo>
                    <a:pt x="27773" y="5980"/>
                  </a:lnTo>
                  <a:lnTo>
                    <a:pt x="2777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3831;p64">
              <a:extLst>
                <a:ext uri="{FF2B5EF4-FFF2-40B4-BE49-F238E27FC236}">
                  <a16:creationId xmlns:a16="http://schemas.microsoft.com/office/drawing/2014/main" id="{22A17E2B-127F-C517-EE24-203F2AF89B13}"/>
                </a:ext>
              </a:extLst>
            </p:cNvPr>
            <p:cNvSpPr/>
            <p:nvPr/>
          </p:nvSpPr>
          <p:spPr>
            <a:xfrm>
              <a:off x="4481000" y="1482900"/>
              <a:ext cx="704775" cy="159150"/>
            </a:xfrm>
            <a:custGeom>
              <a:avLst/>
              <a:gdLst/>
              <a:ahLst/>
              <a:cxnLst/>
              <a:rect l="l" t="t" r="r" b="b"/>
              <a:pathLst>
                <a:path w="28191" h="6366" extrusionOk="0">
                  <a:moveTo>
                    <a:pt x="27773" y="419"/>
                  </a:moveTo>
                  <a:lnTo>
                    <a:pt x="27773" y="5948"/>
                  </a:lnTo>
                  <a:lnTo>
                    <a:pt x="418" y="5948"/>
                  </a:lnTo>
                  <a:lnTo>
                    <a:pt x="418" y="419"/>
                  </a:lnTo>
                  <a:close/>
                  <a:moveTo>
                    <a:pt x="225" y="1"/>
                  </a:moveTo>
                  <a:cubicBezTo>
                    <a:pt x="161" y="1"/>
                    <a:pt x="96" y="33"/>
                    <a:pt x="64" y="65"/>
                  </a:cubicBezTo>
                  <a:cubicBezTo>
                    <a:pt x="32" y="97"/>
                    <a:pt x="0" y="162"/>
                    <a:pt x="0" y="194"/>
                  </a:cubicBezTo>
                  <a:lnTo>
                    <a:pt x="0" y="6173"/>
                  </a:lnTo>
                  <a:cubicBezTo>
                    <a:pt x="0" y="6205"/>
                    <a:pt x="32" y="6269"/>
                    <a:pt x="64" y="6301"/>
                  </a:cubicBezTo>
                  <a:cubicBezTo>
                    <a:pt x="96" y="6365"/>
                    <a:pt x="161" y="6365"/>
                    <a:pt x="225" y="6365"/>
                  </a:cubicBezTo>
                  <a:lnTo>
                    <a:pt x="27998" y="6365"/>
                  </a:lnTo>
                  <a:cubicBezTo>
                    <a:pt x="28030" y="6365"/>
                    <a:pt x="28094" y="6365"/>
                    <a:pt x="28126" y="6301"/>
                  </a:cubicBezTo>
                  <a:cubicBezTo>
                    <a:pt x="28191" y="6269"/>
                    <a:pt x="28191" y="6205"/>
                    <a:pt x="28191" y="6173"/>
                  </a:cubicBezTo>
                  <a:lnTo>
                    <a:pt x="28191" y="194"/>
                  </a:lnTo>
                  <a:cubicBezTo>
                    <a:pt x="28191" y="162"/>
                    <a:pt x="28191" y="97"/>
                    <a:pt x="28126" y="65"/>
                  </a:cubicBezTo>
                  <a:cubicBezTo>
                    <a:pt x="28094" y="33"/>
                    <a:pt x="28030" y="1"/>
                    <a:pt x="279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3832;p64">
              <a:extLst>
                <a:ext uri="{FF2B5EF4-FFF2-40B4-BE49-F238E27FC236}">
                  <a16:creationId xmlns:a16="http://schemas.microsoft.com/office/drawing/2014/main" id="{6C9C8D20-46C1-1412-E723-01E488E0B234}"/>
                </a:ext>
              </a:extLst>
            </p:cNvPr>
            <p:cNvSpPr/>
            <p:nvPr/>
          </p:nvSpPr>
          <p:spPr>
            <a:xfrm>
              <a:off x="4976025" y="1726400"/>
              <a:ext cx="57875" cy="57900"/>
            </a:xfrm>
            <a:custGeom>
              <a:avLst/>
              <a:gdLst/>
              <a:ahLst/>
              <a:cxnLst/>
              <a:rect l="l" t="t" r="r" b="b"/>
              <a:pathLst>
                <a:path w="2315" h="2316" extrusionOk="0">
                  <a:moveTo>
                    <a:pt x="1157" y="1"/>
                  </a:moveTo>
                  <a:cubicBezTo>
                    <a:pt x="514" y="1"/>
                    <a:pt x="0" y="515"/>
                    <a:pt x="0" y="1158"/>
                  </a:cubicBezTo>
                  <a:cubicBezTo>
                    <a:pt x="0" y="1801"/>
                    <a:pt x="514" y="2315"/>
                    <a:pt x="1157" y="2315"/>
                  </a:cubicBezTo>
                  <a:cubicBezTo>
                    <a:pt x="1800" y="2315"/>
                    <a:pt x="2314" y="1801"/>
                    <a:pt x="2314" y="1158"/>
                  </a:cubicBezTo>
                  <a:cubicBezTo>
                    <a:pt x="2314" y="515"/>
                    <a:pt x="1800" y="1"/>
                    <a:pt x="11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3833;p64">
              <a:extLst>
                <a:ext uri="{FF2B5EF4-FFF2-40B4-BE49-F238E27FC236}">
                  <a16:creationId xmlns:a16="http://schemas.microsoft.com/office/drawing/2014/main" id="{4FB2A163-21CC-DE73-9782-21ED0177E1FA}"/>
                </a:ext>
              </a:extLst>
            </p:cNvPr>
            <p:cNvSpPr/>
            <p:nvPr/>
          </p:nvSpPr>
          <p:spPr>
            <a:xfrm>
              <a:off x="4970375" y="1720775"/>
              <a:ext cx="69150" cy="69150"/>
            </a:xfrm>
            <a:custGeom>
              <a:avLst/>
              <a:gdLst/>
              <a:ahLst/>
              <a:cxnLst/>
              <a:rect l="l" t="t" r="r" b="b"/>
              <a:pathLst>
                <a:path w="2766" h="2766" extrusionOk="0">
                  <a:moveTo>
                    <a:pt x="1383" y="451"/>
                  </a:moveTo>
                  <a:cubicBezTo>
                    <a:pt x="1898" y="451"/>
                    <a:pt x="2348" y="869"/>
                    <a:pt x="2348" y="1383"/>
                  </a:cubicBezTo>
                  <a:cubicBezTo>
                    <a:pt x="2348" y="1929"/>
                    <a:pt x="1898" y="2347"/>
                    <a:pt x="1383" y="2347"/>
                  </a:cubicBezTo>
                  <a:cubicBezTo>
                    <a:pt x="869" y="2347"/>
                    <a:pt x="451" y="1929"/>
                    <a:pt x="451" y="1383"/>
                  </a:cubicBezTo>
                  <a:cubicBezTo>
                    <a:pt x="451" y="869"/>
                    <a:pt x="869" y="451"/>
                    <a:pt x="1383" y="451"/>
                  </a:cubicBezTo>
                  <a:close/>
                  <a:moveTo>
                    <a:pt x="1383" y="1"/>
                  </a:moveTo>
                  <a:cubicBezTo>
                    <a:pt x="644" y="1"/>
                    <a:pt x="1" y="643"/>
                    <a:pt x="1" y="1383"/>
                  </a:cubicBezTo>
                  <a:cubicBezTo>
                    <a:pt x="1" y="2154"/>
                    <a:pt x="644" y="2765"/>
                    <a:pt x="1383" y="2765"/>
                  </a:cubicBezTo>
                  <a:cubicBezTo>
                    <a:pt x="2155" y="2765"/>
                    <a:pt x="2765" y="2154"/>
                    <a:pt x="2765" y="1383"/>
                  </a:cubicBezTo>
                  <a:cubicBezTo>
                    <a:pt x="2765" y="643"/>
                    <a:pt x="2155" y="1"/>
                    <a:pt x="13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3834;p64">
              <a:extLst>
                <a:ext uri="{FF2B5EF4-FFF2-40B4-BE49-F238E27FC236}">
                  <a16:creationId xmlns:a16="http://schemas.microsoft.com/office/drawing/2014/main" id="{8BC9F042-58F5-F44F-E0A9-C2A73CAD2002}"/>
                </a:ext>
              </a:extLst>
            </p:cNvPr>
            <p:cNvSpPr/>
            <p:nvPr/>
          </p:nvSpPr>
          <p:spPr>
            <a:xfrm>
              <a:off x="5056375" y="1726400"/>
              <a:ext cx="58675" cy="57900"/>
            </a:xfrm>
            <a:custGeom>
              <a:avLst/>
              <a:gdLst/>
              <a:ahLst/>
              <a:cxnLst/>
              <a:rect l="l" t="t" r="r" b="b"/>
              <a:pathLst>
                <a:path w="2347" h="2316" extrusionOk="0">
                  <a:moveTo>
                    <a:pt x="1190" y="1"/>
                  </a:moveTo>
                  <a:cubicBezTo>
                    <a:pt x="547" y="1"/>
                    <a:pt x="0" y="515"/>
                    <a:pt x="0" y="1158"/>
                  </a:cubicBezTo>
                  <a:cubicBezTo>
                    <a:pt x="0" y="1801"/>
                    <a:pt x="547" y="2315"/>
                    <a:pt x="1190" y="2315"/>
                  </a:cubicBezTo>
                  <a:cubicBezTo>
                    <a:pt x="1801" y="2315"/>
                    <a:pt x="2347" y="1801"/>
                    <a:pt x="2347" y="1158"/>
                  </a:cubicBezTo>
                  <a:cubicBezTo>
                    <a:pt x="2347" y="515"/>
                    <a:pt x="1801" y="1"/>
                    <a:pt x="11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3835;p64">
              <a:extLst>
                <a:ext uri="{FF2B5EF4-FFF2-40B4-BE49-F238E27FC236}">
                  <a16:creationId xmlns:a16="http://schemas.microsoft.com/office/drawing/2014/main" id="{DDC2E212-75C5-128F-8547-E98B8D7EA17D}"/>
                </a:ext>
              </a:extLst>
            </p:cNvPr>
            <p:cNvSpPr/>
            <p:nvPr/>
          </p:nvSpPr>
          <p:spPr>
            <a:xfrm>
              <a:off x="5051550" y="1720775"/>
              <a:ext cx="68325" cy="69150"/>
            </a:xfrm>
            <a:custGeom>
              <a:avLst/>
              <a:gdLst/>
              <a:ahLst/>
              <a:cxnLst/>
              <a:rect l="l" t="t" r="r" b="b"/>
              <a:pathLst>
                <a:path w="2733" h="2766" extrusionOk="0">
                  <a:moveTo>
                    <a:pt x="1383" y="451"/>
                  </a:moveTo>
                  <a:cubicBezTo>
                    <a:pt x="1897" y="451"/>
                    <a:pt x="2315" y="869"/>
                    <a:pt x="2315" y="1383"/>
                  </a:cubicBezTo>
                  <a:cubicBezTo>
                    <a:pt x="2315" y="1929"/>
                    <a:pt x="1897" y="2347"/>
                    <a:pt x="1383" y="2347"/>
                  </a:cubicBezTo>
                  <a:cubicBezTo>
                    <a:pt x="836" y="2347"/>
                    <a:pt x="418" y="1929"/>
                    <a:pt x="418" y="1383"/>
                  </a:cubicBezTo>
                  <a:cubicBezTo>
                    <a:pt x="418" y="869"/>
                    <a:pt x="836" y="451"/>
                    <a:pt x="1383" y="451"/>
                  </a:cubicBezTo>
                  <a:close/>
                  <a:moveTo>
                    <a:pt x="1383" y="1"/>
                  </a:moveTo>
                  <a:cubicBezTo>
                    <a:pt x="611" y="1"/>
                    <a:pt x="1" y="643"/>
                    <a:pt x="1" y="1383"/>
                  </a:cubicBezTo>
                  <a:cubicBezTo>
                    <a:pt x="1" y="2154"/>
                    <a:pt x="611" y="2765"/>
                    <a:pt x="1383" y="2765"/>
                  </a:cubicBezTo>
                  <a:cubicBezTo>
                    <a:pt x="2122" y="2765"/>
                    <a:pt x="2733" y="2154"/>
                    <a:pt x="2733" y="1383"/>
                  </a:cubicBezTo>
                  <a:cubicBezTo>
                    <a:pt x="2733" y="643"/>
                    <a:pt x="2122" y="1"/>
                    <a:pt x="13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3836;p64">
              <a:extLst>
                <a:ext uri="{FF2B5EF4-FFF2-40B4-BE49-F238E27FC236}">
                  <a16:creationId xmlns:a16="http://schemas.microsoft.com/office/drawing/2014/main" id="{3350E13F-5F8E-7D68-AFE3-4A3C670F99CC}"/>
                </a:ext>
              </a:extLst>
            </p:cNvPr>
            <p:cNvSpPr/>
            <p:nvPr/>
          </p:nvSpPr>
          <p:spPr>
            <a:xfrm>
              <a:off x="2203550" y="1434700"/>
              <a:ext cx="830975" cy="432350"/>
            </a:xfrm>
            <a:custGeom>
              <a:avLst/>
              <a:gdLst/>
              <a:ahLst/>
              <a:cxnLst/>
              <a:rect l="l" t="t" r="r" b="b"/>
              <a:pathLst>
                <a:path w="33239" h="17294" extrusionOk="0">
                  <a:moveTo>
                    <a:pt x="1" y="0"/>
                  </a:moveTo>
                  <a:lnTo>
                    <a:pt x="1" y="17294"/>
                  </a:lnTo>
                  <a:lnTo>
                    <a:pt x="33238" y="17294"/>
                  </a:lnTo>
                  <a:lnTo>
                    <a:pt x="332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3837;p64">
              <a:extLst>
                <a:ext uri="{FF2B5EF4-FFF2-40B4-BE49-F238E27FC236}">
                  <a16:creationId xmlns:a16="http://schemas.microsoft.com/office/drawing/2014/main" id="{40E0BA06-3BC2-73E0-47D9-2C84E1AE9B75}"/>
                </a:ext>
              </a:extLst>
            </p:cNvPr>
            <p:cNvSpPr/>
            <p:nvPr/>
          </p:nvSpPr>
          <p:spPr>
            <a:xfrm>
              <a:off x="2198750" y="1429075"/>
              <a:ext cx="841400" cy="443600"/>
            </a:xfrm>
            <a:custGeom>
              <a:avLst/>
              <a:gdLst/>
              <a:ahLst/>
              <a:cxnLst/>
              <a:rect l="l" t="t" r="r" b="b"/>
              <a:pathLst>
                <a:path w="33656" h="17744" extrusionOk="0">
                  <a:moveTo>
                    <a:pt x="33205" y="418"/>
                  </a:moveTo>
                  <a:lnTo>
                    <a:pt x="33205" y="17326"/>
                  </a:lnTo>
                  <a:lnTo>
                    <a:pt x="418" y="17326"/>
                  </a:lnTo>
                  <a:lnTo>
                    <a:pt x="418" y="418"/>
                  </a:lnTo>
                  <a:close/>
                  <a:moveTo>
                    <a:pt x="193" y="0"/>
                  </a:moveTo>
                  <a:cubicBezTo>
                    <a:pt x="161" y="0"/>
                    <a:pt x="96" y="32"/>
                    <a:pt x="64" y="64"/>
                  </a:cubicBezTo>
                  <a:cubicBezTo>
                    <a:pt x="0" y="97"/>
                    <a:pt x="0" y="161"/>
                    <a:pt x="0" y="225"/>
                  </a:cubicBezTo>
                  <a:lnTo>
                    <a:pt x="0" y="17519"/>
                  </a:lnTo>
                  <a:cubicBezTo>
                    <a:pt x="0" y="17583"/>
                    <a:pt x="0" y="17647"/>
                    <a:pt x="64" y="17680"/>
                  </a:cubicBezTo>
                  <a:cubicBezTo>
                    <a:pt x="96" y="17712"/>
                    <a:pt x="161" y="17744"/>
                    <a:pt x="193" y="17744"/>
                  </a:cubicBezTo>
                  <a:lnTo>
                    <a:pt x="33430" y="17744"/>
                  </a:lnTo>
                  <a:cubicBezTo>
                    <a:pt x="33494" y="17744"/>
                    <a:pt x="33527" y="17712"/>
                    <a:pt x="33591" y="17680"/>
                  </a:cubicBezTo>
                  <a:cubicBezTo>
                    <a:pt x="33623" y="17647"/>
                    <a:pt x="33655" y="17583"/>
                    <a:pt x="33655" y="17519"/>
                  </a:cubicBezTo>
                  <a:lnTo>
                    <a:pt x="33655" y="225"/>
                  </a:lnTo>
                  <a:cubicBezTo>
                    <a:pt x="33655" y="161"/>
                    <a:pt x="33623" y="97"/>
                    <a:pt x="33591" y="64"/>
                  </a:cubicBezTo>
                  <a:cubicBezTo>
                    <a:pt x="33527" y="32"/>
                    <a:pt x="33494" y="0"/>
                    <a:pt x="334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3838;p64">
              <a:extLst>
                <a:ext uri="{FF2B5EF4-FFF2-40B4-BE49-F238E27FC236}">
                  <a16:creationId xmlns:a16="http://schemas.microsoft.com/office/drawing/2014/main" id="{891A895F-138F-6AFE-14A1-80CDD798230C}"/>
                </a:ext>
              </a:extLst>
            </p:cNvPr>
            <p:cNvSpPr/>
            <p:nvPr/>
          </p:nvSpPr>
          <p:spPr>
            <a:xfrm>
              <a:off x="2203550" y="1434700"/>
              <a:ext cx="830975" cy="76350"/>
            </a:xfrm>
            <a:custGeom>
              <a:avLst/>
              <a:gdLst/>
              <a:ahLst/>
              <a:cxnLst/>
              <a:rect l="l" t="t" r="r" b="b"/>
              <a:pathLst>
                <a:path w="33239" h="3054" extrusionOk="0">
                  <a:moveTo>
                    <a:pt x="1" y="0"/>
                  </a:moveTo>
                  <a:lnTo>
                    <a:pt x="1" y="3054"/>
                  </a:lnTo>
                  <a:lnTo>
                    <a:pt x="33238" y="3054"/>
                  </a:lnTo>
                  <a:lnTo>
                    <a:pt x="3323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3839;p64">
              <a:extLst>
                <a:ext uri="{FF2B5EF4-FFF2-40B4-BE49-F238E27FC236}">
                  <a16:creationId xmlns:a16="http://schemas.microsoft.com/office/drawing/2014/main" id="{76A3AB2C-D8AA-B01A-0D77-F61AEB0C61B2}"/>
                </a:ext>
              </a:extLst>
            </p:cNvPr>
            <p:cNvSpPr/>
            <p:nvPr/>
          </p:nvSpPr>
          <p:spPr>
            <a:xfrm>
              <a:off x="2198750" y="1429075"/>
              <a:ext cx="841400" cy="87600"/>
            </a:xfrm>
            <a:custGeom>
              <a:avLst/>
              <a:gdLst/>
              <a:ahLst/>
              <a:cxnLst/>
              <a:rect l="l" t="t" r="r" b="b"/>
              <a:pathLst>
                <a:path w="33656" h="3504" extrusionOk="0">
                  <a:moveTo>
                    <a:pt x="33205" y="418"/>
                  </a:moveTo>
                  <a:lnTo>
                    <a:pt x="33205" y="3054"/>
                  </a:lnTo>
                  <a:lnTo>
                    <a:pt x="418" y="3054"/>
                  </a:lnTo>
                  <a:lnTo>
                    <a:pt x="418" y="418"/>
                  </a:lnTo>
                  <a:close/>
                  <a:moveTo>
                    <a:pt x="193" y="0"/>
                  </a:moveTo>
                  <a:cubicBezTo>
                    <a:pt x="161" y="0"/>
                    <a:pt x="96" y="32"/>
                    <a:pt x="64" y="64"/>
                  </a:cubicBezTo>
                  <a:cubicBezTo>
                    <a:pt x="0" y="97"/>
                    <a:pt x="0" y="161"/>
                    <a:pt x="0" y="225"/>
                  </a:cubicBezTo>
                  <a:lnTo>
                    <a:pt x="0" y="3279"/>
                  </a:lnTo>
                  <a:cubicBezTo>
                    <a:pt x="0" y="3343"/>
                    <a:pt x="0" y="3407"/>
                    <a:pt x="64" y="3440"/>
                  </a:cubicBezTo>
                  <a:cubicBezTo>
                    <a:pt x="96" y="3472"/>
                    <a:pt x="161" y="3504"/>
                    <a:pt x="193" y="3504"/>
                  </a:cubicBezTo>
                  <a:lnTo>
                    <a:pt x="33430" y="3504"/>
                  </a:lnTo>
                  <a:cubicBezTo>
                    <a:pt x="33494" y="3504"/>
                    <a:pt x="33527" y="3472"/>
                    <a:pt x="33591" y="3440"/>
                  </a:cubicBezTo>
                  <a:cubicBezTo>
                    <a:pt x="33623" y="3407"/>
                    <a:pt x="33655" y="3343"/>
                    <a:pt x="33655" y="3279"/>
                  </a:cubicBezTo>
                  <a:lnTo>
                    <a:pt x="33655" y="225"/>
                  </a:lnTo>
                  <a:cubicBezTo>
                    <a:pt x="33655" y="161"/>
                    <a:pt x="33623" y="97"/>
                    <a:pt x="33591" y="64"/>
                  </a:cubicBezTo>
                  <a:cubicBezTo>
                    <a:pt x="33527" y="32"/>
                    <a:pt x="33494" y="0"/>
                    <a:pt x="334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3840;p64">
              <a:extLst>
                <a:ext uri="{FF2B5EF4-FFF2-40B4-BE49-F238E27FC236}">
                  <a16:creationId xmlns:a16="http://schemas.microsoft.com/office/drawing/2014/main" id="{6D9B61BD-56C7-E80D-198E-3259CDC3B31A}"/>
                </a:ext>
              </a:extLst>
            </p:cNvPr>
            <p:cNvSpPr/>
            <p:nvPr/>
          </p:nvSpPr>
          <p:spPr>
            <a:xfrm>
              <a:off x="2328925" y="1603450"/>
              <a:ext cx="580225" cy="123775"/>
            </a:xfrm>
            <a:custGeom>
              <a:avLst/>
              <a:gdLst/>
              <a:ahLst/>
              <a:cxnLst/>
              <a:rect l="l" t="t" r="r" b="b"/>
              <a:pathLst>
                <a:path w="23209" h="4951" extrusionOk="0">
                  <a:moveTo>
                    <a:pt x="0" y="1"/>
                  </a:moveTo>
                  <a:lnTo>
                    <a:pt x="0" y="4951"/>
                  </a:lnTo>
                  <a:lnTo>
                    <a:pt x="23209" y="4951"/>
                  </a:lnTo>
                  <a:lnTo>
                    <a:pt x="2320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3841;p64">
              <a:extLst>
                <a:ext uri="{FF2B5EF4-FFF2-40B4-BE49-F238E27FC236}">
                  <a16:creationId xmlns:a16="http://schemas.microsoft.com/office/drawing/2014/main" id="{A997B897-DFAE-04EB-59E2-63FD1AF1B433}"/>
                </a:ext>
              </a:extLst>
            </p:cNvPr>
            <p:cNvSpPr/>
            <p:nvPr/>
          </p:nvSpPr>
          <p:spPr>
            <a:xfrm>
              <a:off x="2323300" y="1597825"/>
              <a:ext cx="591475" cy="135025"/>
            </a:xfrm>
            <a:custGeom>
              <a:avLst/>
              <a:gdLst/>
              <a:ahLst/>
              <a:cxnLst/>
              <a:rect l="l" t="t" r="r" b="b"/>
              <a:pathLst>
                <a:path w="23659" h="5401" extrusionOk="0">
                  <a:moveTo>
                    <a:pt x="23241" y="418"/>
                  </a:moveTo>
                  <a:lnTo>
                    <a:pt x="23241" y="4983"/>
                  </a:lnTo>
                  <a:lnTo>
                    <a:pt x="418" y="4983"/>
                  </a:lnTo>
                  <a:lnTo>
                    <a:pt x="418" y="418"/>
                  </a:lnTo>
                  <a:close/>
                  <a:moveTo>
                    <a:pt x="225" y="0"/>
                  </a:moveTo>
                  <a:cubicBezTo>
                    <a:pt x="161" y="0"/>
                    <a:pt x="97" y="33"/>
                    <a:pt x="65" y="65"/>
                  </a:cubicBezTo>
                  <a:cubicBezTo>
                    <a:pt x="33" y="97"/>
                    <a:pt x="0" y="161"/>
                    <a:pt x="0" y="226"/>
                  </a:cubicBezTo>
                  <a:lnTo>
                    <a:pt x="0" y="5176"/>
                  </a:lnTo>
                  <a:cubicBezTo>
                    <a:pt x="0" y="5240"/>
                    <a:pt x="33" y="5304"/>
                    <a:pt x="65" y="5336"/>
                  </a:cubicBezTo>
                  <a:cubicBezTo>
                    <a:pt x="97" y="5369"/>
                    <a:pt x="161" y="5401"/>
                    <a:pt x="225" y="5401"/>
                  </a:cubicBezTo>
                  <a:lnTo>
                    <a:pt x="23434" y="5401"/>
                  </a:lnTo>
                  <a:cubicBezTo>
                    <a:pt x="23498" y="5401"/>
                    <a:pt x="23562" y="5369"/>
                    <a:pt x="23594" y="5336"/>
                  </a:cubicBezTo>
                  <a:cubicBezTo>
                    <a:pt x="23627" y="5304"/>
                    <a:pt x="23659" y="5240"/>
                    <a:pt x="23659" y="5176"/>
                  </a:cubicBezTo>
                  <a:lnTo>
                    <a:pt x="23659" y="226"/>
                  </a:lnTo>
                  <a:cubicBezTo>
                    <a:pt x="23659" y="161"/>
                    <a:pt x="23627" y="97"/>
                    <a:pt x="23594" y="65"/>
                  </a:cubicBezTo>
                  <a:cubicBezTo>
                    <a:pt x="23562" y="33"/>
                    <a:pt x="23498" y="0"/>
                    <a:pt x="234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3842;p64">
              <a:extLst>
                <a:ext uri="{FF2B5EF4-FFF2-40B4-BE49-F238E27FC236}">
                  <a16:creationId xmlns:a16="http://schemas.microsoft.com/office/drawing/2014/main" id="{E837A8B9-4C04-FDF5-0E9F-0A73A83CD31A}"/>
                </a:ext>
              </a:extLst>
            </p:cNvPr>
            <p:cNvSpPr/>
            <p:nvPr/>
          </p:nvSpPr>
          <p:spPr>
            <a:xfrm>
              <a:off x="2357050" y="1644425"/>
              <a:ext cx="45825" cy="46650"/>
            </a:xfrm>
            <a:custGeom>
              <a:avLst/>
              <a:gdLst/>
              <a:ahLst/>
              <a:cxnLst/>
              <a:rect l="l" t="t" r="r" b="b"/>
              <a:pathLst>
                <a:path w="1833" h="1866" extrusionOk="0">
                  <a:moveTo>
                    <a:pt x="708" y="1"/>
                  </a:moveTo>
                  <a:lnTo>
                    <a:pt x="804" y="708"/>
                  </a:lnTo>
                  <a:lnTo>
                    <a:pt x="225" y="290"/>
                  </a:lnTo>
                  <a:lnTo>
                    <a:pt x="0" y="612"/>
                  </a:lnTo>
                  <a:lnTo>
                    <a:pt x="643" y="933"/>
                  </a:lnTo>
                  <a:lnTo>
                    <a:pt x="33" y="1222"/>
                  </a:lnTo>
                  <a:lnTo>
                    <a:pt x="225" y="1576"/>
                  </a:lnTo>
                  <a:lnTo>
                    <a:pt x="804" y="1158"/>
                  </a:lnTo>
                  <a:lnTo>
                    <a:pt x="708" y="1865"/>
                  </a:lnTo>
                  <a:lnTo>
                    <a:pt x="1126" y="1865"/>
                  </a:lnTo>
                  <a:lnTo>
                    <a:pt x="1061" y="1158"/>
                  </a:lnTo>
                  <a:lnTo>
                    <a:pt x="1608" y="1608"/>
                  </a:lnTo>
                  <a:lnTo>
                    <a:pt x="1833" y="1255"/>
                  </a:lnTo>
                  <a:lnTo>
                    <a:pt x="1190" y="933"/>
                  </a:lnTo>
                  <a:lnTo>
                    <a:pt x="1833" y="612"/>
                  </a:lnTo>
                  <a:lnTo>
                    <a:pt x="1608" y="258"/>
                  </a:lnTo>
                  <a:lnTo>
                    <a:pt x="1061" y="676"/>
                  </a:lnTo>
                  <a:lnTo>
                    <a:pt x="11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3843;p64">
              <a:extLst>
                <a:ext uri="{FF2B5EF4-FFF2-40B4-BE49-F238E27FC236}">
                  <a16:creationId xmlns:a16="http://schemas.microsoft.com/office/drawing/2014/main" id="{A6BE4AB0-5FEF-B8CB-27ED-A875ADA472A9}"/>
                </a:ext>
              </a:extLst>
            </p:cNvPr>
            <p:cNvSpPr/>
            <p:nvPr/>
          </p:nvSpPr>
          <p:spPr>
            <a:xfrm>
              <a:off x="2417325" y="1644425"/>
              <a:ext cx="45025" cy="46650"/>
            </a:xfrm>
            <a:custGeom>
              <a:avLst/>
              <a:gdLst/>
              <a:ahLst/>
              <a:cxnLst/>
              <a:rect l="l" t="t" r="r" b="b"/>
              <a:pathLst>
                <a:path w="1801" h="1866" extrusionOk="0">
                  <a:moveTo>
                    <a:pt x="707" y="1"/>
                  </a:moveTo>
                  <a:lnTo>
                    <a:pt x="772" y="708"/>
                  </a:lnTo>
                  <a:lnTo>
                    <a:pt x="772" y="708"/>
                  </a:lnTo>
                  <a:lnTo>
                    <a:pt x="193" y="290"/>
                  </a:lnTo>
                  <a:lnTo>
                    <a:pt x="0" y="612"/>
                  </a:lnTo>
                  <a:lnTo>
                    <a:pt x="643" y="933"/>
                  </a:lnTo>
                  <a:lnTo>
                    <a:pt x="0" y="1222"/>
                  </a:lnTo>
                  <a:lnTo>
                    <a:pt x="193" y="1576"/>
                  </a:lnTo>
                  <a:lnTo>
                    <a:pt x="772" y="1158"/>
                  </a:lnTo>
                  <a:lnTo>
                    <a:pt x="707" y="1865"/>
                  </a:lnTo>
                  <a:lnTo>
                    <a:pt x="1093" y="1865"/>
                  </a:lnTo>
                  <a:lnTo>
                    <a:pt x="1029" y="1158"/>
                  </a:lnTo>
                  <a:lnTo>
                    <a:pt x="1608" y="1608"/>
                  </a:lnTo>
                  <a:lnTo>
                    <a:pt x="1800" y="1255"/>
                  </a:lnTo>
                  <a:lnTo>
                    <a:pt x="1157" y="933"/>
                  </a:lnTo>
                  <a:lnTo>
                    <a:pt x="1800" y="612"/>
                  </a:lnTo>
                  <a:lnTo>
                    <a:pt x="1608" y="258"/>
                  </a:lnTo>
                  <a:lnTo>
                    <a:pt x="1029" y="676"/>
                  </a:lnTo>
                  <a:lnTo>
                    <a:pt x="10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3844;p64">
              <a:extLst>
                <a:ext uri="{FF2B5EF4-FFF2-40B4-BE49-F238E27FC236}">
                  <a16:creationId xmlns:a16="http://schemas.microsoft.com/office/drawing/2014/main" id="{0581B21C-A4AB-9FBE-8908-0DACA163DA9A}"/>
                </a:ext>
              </a:extLst>
            </p:cNvPr>
            <p:cNvSpPr/>
            <p:nvPr/>
          </p:nvSpPr>
          <p:spPr>
            <a:xfrm>
              <a:off x="2476775" y="1644425"/>
              <a:ext cx="45050" cy="46650"/>
            </a:xfrm>
            <a:custGeom>
              <a:avLst/>
              <a:gdLst/>
              <a:ahLst/>
              <a:cxnLst/>
              <a:rect l="l" t="t" r="r" b="b"/>
              <a:pathLst>
                <a:path w="1802" h="1866" extrusionOk="0">
                  <a:moveTo>
                    <a:pt x="708" y="1"/>
                  </a:moveTo>
                  <a:lnTo>
                    <a:pt x="772" y="708"/>
                  </a:lnTo>
                  <a:lnTo>
                    <a:pt x="772" y="708"/>
                  </a:lnTo>
                  <a:lnTo>
                    <a:pt x="194" y="290"/>
                  </a:lnTo>
                  <a:lnTo>
                    <a:pt x="1" y="612"/>
                  </a:lnTo>
                  <a:lnTo>
                    <a:pt x="644" y="933"/>
                  </a:lnTo>
                  <a:lnTo>
                    <a:pt x="33" y="1222"/>
                  </a:lnTo>
                  <a:lnTo>
                    <a:pt x="226" y="1576"/>
                  </a:lnTo>
                  <a:lnTo>
                    <a:pt x="772" y="1158"/>
                  </a:lnTo>
                  <a:lnTo>
                    <a:pt x="708" y="1865"/>
                  </a:lnTo>
                  <a:lnTo>
                    <a:pt x="1126" y="1865"/>
                  </a:lnTo>
                  <a:lnTo>
                    <a:pt x="1062" y="1158"/>
                  </a:lnTo>
                  <a:lnTo>
                    <a:pt x="1608" y="1608"/>
                  </a:lnTo>
                  <a:lnTo>
                    <a:pt x="1801" y="1255"/>
                  </a:lnTo>
                  <a:lnTo>
                    <a:pt x="1190" y="933"/>
                  </a:lnTo>
                  <a:lnTo>
                    <a:pt x="1801" y="612"/>
                  </a:lnTo>
                  <a:lnTo>
                    <a:pt x="1608" y="258"/>
                  </a:lnTo>
                  <a:lnTo>
                    <a:pt x="1062" y="676"/>
                  </a:lnTo>
                  <a:lnTo>
                    <a:pt x="11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3845;p64">
              <a:extLst>
                <a:ext uri="{FF2B5EF4-FFF2-40B4-BE49-F238E27FC236}">
                  <a16:creationId xmlns:a16="http://schemas.microsoft.com/office/drawing/2014/main" id="{56F5AB5A-B885-A2C2-522B-B37C6A1C7526}"/>
                </a:ext>
              </a:extLst>
            </p:cNvPr>
            <p:cNvSpPr/>
            <p:nvPr/>
          </p:nvSpPr>
          <p:spPr>
            <a:xfrm>
              <a:off x="2537050" y="1644425"/>
              <a:ext cx="45025" cy="46650"/>
            </a:xfrm>
            <a:custGeom>
              <a:avLst/>
              <a:gdLst/>
              <a:ahLst/>
              <a:cxnLst/>
              <a:rect l="l" t="t" r="r" b="b"/>
              <a:pathLst>
                <a:path w="1801" h="1866" extrusionOk="0">
                  <a:moveTo>
                    <a:pt x="708" y="1"/>
                  </a:moveTo>
                  <a:lnTo>
                    <a:pt x="772" y="708"/>
                  </a:lnTo>
                  <a:lnTo>
                    <a:pt x="194" y="290"/>
                  </a:lnTo>
                  <a:lnTo>
                    <a:pt x="1" y="612"/>
                  </a:lnTo>
                  <a:lnTo>
                    <a:pt x="612" y="933"/>
                  </a:lnTo>
                  <a:lnTo>
                    <a:pt x="1" y="1222"/>
                  </a:lnTo>
                  <a:lnTo>
                    <a:pt x="194" y="1576"/>
                  </a:lnTo>
                  <a:lnTo>
                    <a:pt x="772" y="1158"/>
                  </a:lnTo>
                  <a:lnTo>
                    <a:pt x="708" y="1865"/>
                  </a:lnTo>
                  <a:lnTo>
                    <a:pt x="1094" y="1865"/>
                  </a:lnTo>
                  <a:lnTo>
                    <a:pt x="1029" y="1158"/>
                  </a:lnTo>
                  <a:lnTo>
                    <a:pt x="1608" y="1608"/>
                  </a:lnTo>
                  <a:lnTo>
                    <a:pt x="1801" y="1255"/>
                  </a:lnTo>
                  <a:lnTo>
                    <a:pt x="1158" y="933"/>
                  </a:lnTo>
                  <a:lnTo>
                    <a:pt x="1801" y="612"/>
                  </a:lnTo>
                  <a:lnTo>
                    <a:pt x="1608" y="258"/>
                  </a:lnTo>
                  <a:lnTo>
                    <a:pt x="1029" y="676"/>
                  </a:lnTo>
                  <a:lnTo>
                    <a:pt x="1029" y="676"/>
                  </a:lnTo>
                  <a:lnTo>
                    <a:pt x="10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3846;p64">
              <a:extLst>
                <a:ext uri="{FF2B5EF4-FFF2-40B4-BE49-F238E27FC236}">
                  <a16:creationId xmlns:a16="http://schemas.microsoft.com/office/drawing/2014/main" id="{D89AC97B-6649-51C7-72C4-B751A2E72ECB}"/>
                </a:ext>
              </a:extLst>
            </p:cNvPr>
            <p:cNvSpPr/>
            <p:nvPr/>
          </p:nvSpPr>
          <p:spPr>
            <a:xfrm>
              <a:off x="2596525" y="1644425"/>
              <a:ext cx="45025" cy="46650"/>
            </a:xfrm>
            <a:custGeom>
              <a:avLst/>
              <a:gdLst/>
              <a:ahLst/>
              <a:cxnLst/>
              <a:rect l="l" t="t" r="r" b="b"/>
              <a:pathLst>
                <a:path w="1801" h="1866" extrusionOk="0">
                  <a:moveTo>
                    <a:pt x="708" y="1"/>
                  </a:moveTo>
                  <a:lnTo>
                    <a:pt x="772" y="708"/>
                  </a:lnTo>
                  <a:lnTo>
                    <a:pt x="772" y="708"/>
                  </a:lnTo>
                  <a:lnTo>
                    <a:pt x="193" y="290"/>
                  </a:lnTo>
                  <a:lnTo>
                    <a:pt x="0" y="612"/>
                  </a:lnTo>
                  <a:lnTo>
                    <a:pt x="643" y="933"/>
                  </a:lnTo>
                  <a:lnTo>
                    <a:pt x="0" y="1222"/>
                  </a:lnTo>
                  <a:lnTo>
                    <a:pt x="226" y="1576"/>
                  </a:lnTo>
                  <a:lnTo>
                    <a:pt x="772" y="1158"/>
                  </a:lnTo>
                  <a:lnTo>
                    <a:pt x="708" y="1865"/>
                  </a:lnTo>
                  <a:lnTo>
                    <a:pt x="1093" y="1865"/>
                  </a:lnTo>
                  <a:lnTo>
                    <a:pt x="1029" y="1158"/>
                  </a:lnTo>
                  <a:lnTo>
                    <a:pt x="1608" y="1608"/>
                  </a:lnTo>
                  <a:lnTo>
                    <a:pt x="1801" y="1255"/>
                  </a:lnTo>
                  <a:lnTo>
                    <a:pt x="1158" y="933"/>
                  </a:lnTo>
                  <a:lnTo>
                    <a:pt x="1801" y="612"/>
                  </a:lnTo>
                  <a:lnTo>
                    <a:pt x="1608" y="258"/>
                  </a:lnTo>
                  <a:lnTo>
                    <a:pt x="1029" y="676"/>
                  </a:lnTo>
                  <a:lnTo>
                    <a:pt x="10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3847;p64">
              <a:extLst>
                <a:ext uri="{FF2B5EF4-FFF2-40B4-BE49-F238E27FC236}">
                  <a16:creationId xmlns:a16="http://schemas.microsoft.com/office/drawing/2014/main" id="{764FEDE7-3F9D-2ADA-E064-70502A968C12}"/>
                </a:ext>
              </a:extLst>
            </p:cNvPr>
            <p:cNvSpPr/>
            <p:nvPr/>
          </p:nvSpPr>
          <p:spPr>
            <a:xfrm>
              <a:off x="2656000" y="1644425"/>
              <a:ext cx="45825" cy="46650"/>
            </a:xfrm>
            <a:custGeom>
              <a:avLst/>
              <a:gdLst/>
              <a:ahLst/>
              <a:cxnLst/>
              <a:rect l="l" t="t" r="r" b="b"/>
              <a:pathLst>
                <a:path w="1833" h="1866" extrusionOk="0">
                  <a:moveTo>
                    <a:pt x="707" y="1"/>
                  </a:moveTo>
                  <a:lnTo>
                    <a:pt x="804" y="708"/>
                  </a:lnTo>
                  <a:lnTo>
                    <a:pt x="225" y="290"/>
                  </a:lnTo>
                  <a:lnTo>
                    <a:pt x="0" y="612"/>
                  </a:lnTo>
                  <a:lnTo>
                    <a:pt x="643" y="933"/>
                  </a:lnTo>
                  <a:lnTo>
                    <a:pt x="32" y="1222"/>
                  </a:lnTo>
                  <a:lnTo>
                    <a:pt x="225" y="1576"/>
                  </a:lnTo>
                  <a:lnTo>
                    <a:pt x="804" y="1158"/>
                  </a:lnTo>
                  <a:lnTo>
                    <a:pt x="707" y="1865"/>
                  </a:lnTo>
                  <a:lnTo>
                    <a:pt x="1125" y="1865"/>
                  </a:lnTo>
                  <a:lnTo>
                    <a:pt x="1061" y="1158"/>
                  </a:lnTo>
                  <a:lnTo>
                    <a:pt x="1607" y="1608"/>
                  </a:lnTo>
                  <a:lnTo>
                    <a:pt x="1832" y="1255"/>
                  </a:lnTo>
                  <a:lnTo>
                    <a:pt x="1190" y="933"/>
                  </a:lnTo>
                  <a:lnTo>
                    <a:pt x="1832" y="612"/>
                  </a:lnTo>
                  <a:lnTo>
                    <a:pt x="1607" y="258"/>
                  </a:lnTo>
                  <a:lnTo>
                    <a:pt x="1061" y="676"/>
                  </a:lnTo>
                  <a:lnTo>
                    <a:pt x="11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3848;p64">
              <a:extLst>
                <a:ext uri="{FF2B5EF4-FFF2-40B4-BE49-F238E27FC236}">
                  <a16:creationId xmlns:a16="http://schemas.microsoft.com/office/drawing/2014/main" id="{D05C2609-26BE-E86E-4843-A8C719185971}"/>
                </a:ext>
              </a:extLst>
            </p:cNvPr>
            <p:cNvSpPr/>
            <p:nvPr/>
          </p:nvSpPr>
          <p:spPr>
            <a:xfrm>
              <a:off x="2716275" y="1644425"/>
              <a:ext cx="45025" cy="46650"/>
            </a:xfrm>
            <a:custGeom>
              <a:avLst/>
              <a:gdLst/>
              <a:ahLst/>
              <a:cxnLst/>
              <a:rect l="l" t="t" r="r" b="b"/>
              <a:pathLst>
                <a:path w="1801" h="1866" extrusionOk="0">
                  <a:moveTo>
                    <a:pt x="707" y="1"/>
                  </a:moveTo>
                  <a:lnTo>
                    <a:pt x="771" y="708"/>
                  </a:lnTo>
                  <a:lnTo>
                    <a:pt x="193" y="290"/>
                  </a:lnTo>
                  <a:lnTo>
                    <a:pt x="0" y="612"/>
                  </a:lnTo>
                  <a:lnTo>
                    <a:pt x="643" y="933"/>
                  </a:lnTo>
                  <a:lnTo>
                    <a:pt x="0" y="1222"/>
                  </a:lnTo>
                  <a:lnTo>
                    <a:pt x="193" y="1576"/>
                  </a:lnTo>
                  <a:lnTo>
                    <a:pt x="771" y="1158"/>
                  </a:lnTo>
                  <a:lnTo>
                    <a:pt x="707" y="1865"/>
                  </a:lnTo>
                  <a:lnTo>
                    <a:pt x="1093" y="1865"/>
                  </a:lnTo>
                  <a:lnTo>
                    <a:pt x="1029" y="1158"/>
                  </a:lnTo>
                  <a:lnTo>
                    <a:pt x="1607" y="1608"/>
                  </a:lnTo>
                  <a:lnTo>
                    <a:pt x="1800" y="1255"/>
                  </a:lnTo>
                  <a:lnTo>
                    <a:pt x="1157" y="933"/>
                  </a:lnTo>
                  <a:lnTo>
                    <a:pt x="1800" y="612"/>
                  </a:lnTo>
                  <a:lnTo>
                    <a:pt x="1607" y="258"/>
                  </a:lnTo>
                  <a:lnTo>
                    <a:pt x="1029" y="676"/>
                  </a:lnTo>
                  <a:lnTo>
                    <a:pt x="10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3849;p64">
              <a:extLst>
                <a:ext uri="{FF2B5EF4-FFF2-40B4-BE49-F238E27FC236}">
                  <a16:creationId xmlns:a16="http://schemas.microsoft.com/office/drawing/2014/main" id="{08ECED33-3233-7BEF-5B6C-F63BC2E08EFF}"/>
                </a:ext>
              </a:extLst>
            </p:cNvPr>
            <p:cNvSpPr/>
            <p:nvPr/>
          </p:nvSpPr>
          <p:spPr>
            <a:xfrm>
              <a:off x="2775725" y="1644425"/>
              <a:ext cx="45025" cy="46650"/>
            </a:xfrm>
            <a:custGeom>
              <a:avLst/>
              <a:gdLst/>
              <a:ahLst/>
              <a:cxnLst/>
              <a:rect l="l" t="t" r="r" b="b"/>
              <a:pathLst>
                <a:path w="1801" h="1866" extrusionOk="0">
                  <a:moveTo>
                    <a:pt x="708" y="1"/>
                  </a:moveTo>
                  <a:lnTo>
                    <a:pt x="772" y="708"/>
                  </a:lnTo>
                  <a:lnTo>
                    <a:pt x="194" y="290"/>
                  </a:lnTo>
                  <a:lnTo>
                    <a:pt x="1" y="612"/>
                  </a:lnTo>
                  <a:lnTo>
                    <a:pt x="644" y="933"/>
                  </a:lnTo>
                  <a:lnTo>
                    <a:pt x="33" y="1222"/>
                  </a:lnTo>
                  <a:lnTo>
                    <a:pt x="226" y="1576"/>
                  </a:lnTo>
                  <a:lnTo>
                    <a:pt x="772" y="1158"/>
                  </a:lnTo>
                  <a:lnTo>
                    <a:pt x="708" y="1865"/>
                  </a:lnTo>
                  <a:lnTo>
                    <a:pt x="1126" y="1865"/>
                  </a:lnTo>
                  <a:lnTo>
                    <a:pt x="1061" y="1158"/>
                  </a:lnTo>
                  <a:lnTo>
                    <a:pt x="1608" y="1608"/>
                  </a:lnTo>
                  <a:lnTo>
                    <a:pt x="1801" y="1255"/>
                  </a:lnTo>
                  <a:lnTo>
                    <a:pt x="1190" y="933"/>
                  </a:lnTo>
                  <a:lnTo>
                    <a:pt x="1801" y="612"/>
                  </a:lnTo>
                  <a:lnTo>
                    <a:pt x="1608" y="258"/>
                  </a:lnTo>
                  <a:lnTo>
                    <a:pt x="1061" y="676"/>
                  </a:lnTo>
                  <a:lnTo>
                    <a:pt x="11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3850;p64">
              <a:extLst>
                <a:ext uri="{FF2B5EF4-FFF2-40B4-BE49-F238E27FC236}">
                  <a16:creationId xmlns:a16="http://schemas.microsoft.com/office/drawing/2014/main" id="{2BA60A2E-966B-0494-02F2-6715A13D2441}"/>
                </a:ext>
              </a:extLst>
            </p:cNvPr>
            <p:cNvSpPr/>
            <p:nvPr/>
          </p:nvSpPr>
          <p:spPr>
            <a:xfrm>
              <a:off x="2836000" y="1644425"/>
              <a:ext cx="45025" cy="46650"/>
            </a:xfrm>
            <a:custGeom>
              <a:avLst/>
              <a:gdLst/>
              <a:ahLst/>
              <a:cxnLst/>
              <a:rect l="l" t="t" r="r" b="b"/>
              <a:pathLst>
                <a:path w="1801" h="1866" extrusionOk="0">
                  <a:moveTo>
                    <a:pt x="676" y="1"/>
                  </a:moveTo>
                  <a:lnTo>
                    <a:pt x="772" y="708"/>
                  </a:lnTo>
                  <a:lnTo>
                    <a:pt x="193" y="290"/>
                  </a:lnTo>
                  <a:lnTo>
                    <a:pt x="1" y="612"/>
                  </a:lnTo>
                  <a:lnTo>
                    <a:pt x="611" y="933"/>
                  </a:lnTo>
                  <a:lnTo>
                    <a:pt x="1" y="1222"/>
                  </a:lnTo>
                  <a:lnTo>
                    <a:pt x="193" y="1576"/>
                  </a:lnTo>
                  <a:lnTo>
                    <a:pt x="772" y="1158"/>
                  </a:lnTo>
                  <a:lnTo>
                    <a:pt x="676" y="1865"/>
                  </a:lnTo>
                  <a:lnTo>
                    <a:pt x="1093" y="1865"/>
                  </a:lnTo>
                  <a:lnTo>
                    <a:pt x="1029" y="1158"/>
                  </a:lnTo>
                  <a:lnTo>
                    <a:pt x="1608" y="1608"/>
                  </a:lnTo>
                  <a:lnTo>
                    <a:pt x="1801" y="1255"/>
                  </a:lnTo>
                  <a:lnTo>
                    <a:pt x="1158" y="933"/>
                  </a:lnTo>
                  <a:lnTo>
                    <a:pt x="1801" y="612"/>
                  </a:lnTo>
                  <a:lnTo>
                    <a:pt x="1608" y="258"/>
                  </a:lnTo>
                  <a:lnTo>
                    <a:pt x="1029" y="676"/>
                  </a:lnTo>
                  <a:lnTo>
                    <a:pt x="1029" y="676"/>
                  </a:lnTo>
                  <a:lnTo>
                    <a:pt x="10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3851;p64">
              <a:extLst>
                <a:ext uri="{FF2B5EF4-FFF2-40B4-BE49-F238E27FC236}">
                  <a16:creationId xmlns:a16="http://schemas.microsoft.com/office/drawing/2014/main" id="{851CCB0E-79BA-1997-1955-1D5AE3FAAE0A}"/>
                </a:ext>
              </a:extLst>
            </p:cNvPr>
            <p:cNvSpPr/>
            <p:nvPr/>
          </p:nvSpPr>
          <p:spPr>
            <a:xfrm>
              <a:off x="3166275" y="1069850"/>
              <a:ext cx="190500" cy="167175"/>
            </a:xfrm>
            <a:custGeom>
              <a:avLst/>
              <a:gdLst/>
              <a:ahLst/>
              <a:cxnLst/>
              <a:rect l="l" t="t" r="r" b="b"/>
              <a:pathLst>
                <a:path w="7620" h="6687" extrusionOk="0">
                  <a:moveTo>
                    <a:pt x="1" y="1"/>
                  </a:moveTo>
                  <a:lnTo>
                    <a:pt x="1" y="6687"/>
                  </a:lnTo>
                  <a:lnTo>
                    <a:pt x="7619" y="334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3852;p64">
              <a:extLst>
                <a:ext uri="{FF2B5EF4-FFF2-40B4-BE49-F238E27FC236}">
                  <a16:creationId xmlns:a16="http://schemas.microsoft.com/office/drawing/2014/main" id="{5880A766-ECBB-D5C6-858C-3BDE09061240}"/>
                </a:ext>
              </a:extLst>
            </p:cNvPr>
            <p:cNvSpPr/>
            <p:nvPr/>
          </p:nvSpPr>
          <p:spPr>
            <a:xfrm>
              <a:off x="5470225" y="2407075"/>
              <a:ext cx="341575" cy="341550"/>
            </a:xfrm>
            <a:custGeom>
              <a:avLst/>
              <a:gdLst/>
              <a:ahLst/>
              <a:cxnLst/>
              <a:rect l="l" t="t" r="r" b="b"/>
              <a:pathLst>
                <a:path w="13663" h="13662" extrusionOk="0">
                  <a:moveTo>
                    <a:pt x="6815" y="0"/>
                  </a:moveTo>
                  <a:cubicBezTo>
                    <a:pt x="3055" y="0"/>
                    <a:pt x="1" y="3054"/>
                    <a:pt x="1" y="6815"/>
                  </a:cubicBezTo>
                  <a:cubicBezTo>
                    <a:pt x="1" y="10608"/>
                    <a:pt x="3055" y="13661"/>
                    <a:pt x="6815" y="13661"/>
                  </a:cubicBezTo>
                  <a:cubicBezTo>
                    <a:pt x="10608" y="13661"/>
                    <a:pt x="13662" y="10608"/>
                    <a:pt x="13662" y="6815"/>
                  </a:cubicBezTo>
                  <a:cubicBezTo>
                    <a:pt x="13662" y="3054"/>
                    <a:pt x="10608" y="0"/>
                    <a:pt x="68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3853;p64">
              <a:extLst>
                <a:ext uri="{FF2B5EF4-FFF2-40B4-BE49-F238E27FC236}">
                  <a16:creationId xmlns:a16="http://schemas.microsoft.com/office/drawing/2014/main" id="{FC553236-0AB3-B905-D5DB-A6889E0C0E41}"/>
                </a:ext>
              </a:extLst>
            </p:cNvPr>
            <p:cNvSpPr/>
            <p:nvPr/>
          </p:nvSpPr>
          <p:spPr>
            <a:xfrm>
              <a:off x="5464600" y="2401425"/>
              <a:ext cx="352025" cy="352025"/>
            </a:xfrm>
            <a:custGeom>
              <a:avLst/>
              <a:gdLst/>
              <a:ahLst/>
              <a:cxnLst/>
              <a:rect l="l" t="t" r="r" b="b"/>
              <a:pathLst>
                <a:path w="14081" h="14081" extrusionOk="0">
                  <a:moveTo>
                    <a:pt x="7040" y="451"/>
                  </a:moveTo>
                  <a:cubicBezTo>
                    <a:pt x="8873" y="451"/>
                    <a:pt x="10544" y="1190"/>
                    <a:pt x="11733" y="2380"/>
                  </a:cubicBezTo>
                  <a:cubicBezTo>
                    <a:pt x="12923" y="3569"/>
                    <a:pt x="13662" y="5241"/>
                    <a:pt x="13662" y="7041"/>
                  </a:cubicBezTo>
                  <a:cubicBezTo>
                    <a:pt x="13662" y="8873"/>
                    <a:pt x="12923" y="10544"/>
                    <a:pt x="11733" y="11734"/>
                  </a:cubicBezTo>
                  <a:cubicBezTo>
                    <a:pt x="10544" y="12923"/>
                    <a:pt x="8873" y="13662"/>
                    <a:pt x="7040" y="13662"/>
                  </a:cubicBezTo>
                  <a:cubicBezTo>
                    <a:pt x="5240" y="13662"/>
                    <a:pt x="3569" y="12923"/>
                    <a:pt x="2379" y="11734"/>
                  </a:cubicBezTo>
                  <a:cubicBezTo>
                    <a:pt x="1190" y="10544"/>
                    <a:pt x="451" y="8873"/>
                    <a:pt x="451" y="7041"/>
                  </a:cubicBezTo>
                  <a:cubicBezTo>
                    <a:pt x="451" y="5241"/>
                    <a:pt x="1190" y="3569"/>
                    <a:pt x="2379" y="2380"/>
                  </a:cubicBezTo>
                  <a:cubicBezTo>
                    <a:pt x="3569" y="1190"/>
                    <a:pt x="5240" y="451"/>
                    <a:pt x="7040" y="451"/>
                  </a:cubicBezTo>
                  <a:close/>
                  <a:moveTo>
                    <a:pt x="7040" y="1"/>
                  </a:moveTo>
                  <a:cubicBezTo>
                    <a:pt x="3183" y="1"/>
                    <a:pt x="1" y="3151"/>
                    <a:pt x="1" y="7041"/>
                  </a:cubicBezTo>
                  <a:cubicBezTo>
                    <a:pt x="1" y="10930"/>
                    <a:pt x="3183" y="14080"/>
                    <a:pt x="7040" y="14080"/>
                  </a:cubicBezTo>
                  <a:cubicBezTo>
                    <a:pt x="10930" y="14080"/>
                    <a:pt x="14080" y="10930"/>
                    <a:pt x="14080" y="7041"/>
                  </a:cubicBezTo>
                  <a:cubicBezTo>
                    <a:pt x="14080" y="3151"/>
                    <a:pt x="10930" y="1"/>
                    <a:pt x="70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3854;p64">
              <a:extLst>
                <a:ext uri="{FF2B5EF4-FFF2-40B4-BE49-F238E27FC236}">
                  <a16:creationId xmlns:a16="http://schemas.microsoft.com/office/drawing/2014/main" id="{645FCD7C-8766-C2DF-7883-821F707CC3D1}"/>
                </a:ext>
              </a:extLst>
            </p:cNvPr>
            <p:cNvSpPr/>
            <p:nvPr/>
          </p:nvSpPr>
          <p:spPr>
            <a:xfrm>
              <a:off x="5514425" y="2451250"/>
              <a:ext cx="253175" cy="253175"/>
            </a:xfrm>
            <a:custGeom>
              <a:avLst/>
              <a:gdLst/>
              <a:ahLst/>
              <a:cxnLst/>
              <a:rect l="l" t="t" r="r" b="b"/>
              <a:pathLst>
                <a:path w="10127" h="10127" extrusionOk="0">
                  <a:moveTo>
                    <a:pt x="5047" y="1"/>
                  </a:moveTo>
                  <a:cubicBezTo>
                    <a:pt x="2251" y="1"/>
                    <a:pt x="1" y="2251"/>
                    <a:pt x="1" y="5048"/>
                  </a:cubicBezTo>
                  <a:cubicBezTo>
                    <a:pt x="1" y="7876"/>
                    <a:pt x="2251" y="10126"/>
                    <a:pt x="5047" y="10126"/>
                  </a:cubicBezTo>
                  <a:cubicBezTo>
                    <a:pt x="7876" y="10126"/>
                    <a:pt x="10126" y="7876"/>
                    <a:pt x="10126" y="5048"/>
                  </a:cubicBezTo>
                  <a:cubicBezTo>
                    <a:pt x="10126" y="2251"/>
                    <a:pt x="7876" y="1"/>
                    <a:pt x="50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3855;p64">
              <a:extLst>
                <a:ext uri="{FF2B5EF4-FFF2-40B4-BE49-F238E27FC236}">
                  <a16:creationId xmlns:a16="http://schemas.microsoft.com/office/drawing/2014/main" id="{BFA1C777-D99F-B664-DFC2-A7323DF063A2}"/>
                </a:ext>
              </a:extLst>
            </p:cNvPr>
            <p:cNvSpPr/>
            <p:nvPr/>
          </p:nvSpPr>
          <p:spPr>
            <a:xfrm>
              <a:off x="5508800" y="2445625"/>
              <a:ext cx="264425" cy="264425"/>
            </a:xfrm>
            <a:custGeom>
              <a:avLst/>
              <a:gdLst/>
              <a:ahLst/>
              <a:cxnLst/>
              <a:rect l="l" t="t" r="r" b="b"/>
              <a:pathLst>
                <a:path w="10577" h="10577" extrusionOk="0">
                  <a:moveTo>
                    <a:pt x="5272" y="419"/>
                  </a:moveTo>
                  <a:cubicBezTo>
                    <a:pt x="6622" y="419"/>
                    <a:pt x="7844" y="965"/>
                    <a:pt x="8712" y="1865"/>
                  </a:cubicBezTo>
                  <a:cubicBezTo>
                    <a:pt x="9612" y="2733"/>
                    <a:pt x="10158" y="3955"/>
                    <a:pt x="10158" y="5273"/>
                  </a:cubicBezTo>
                  <a:cubicBezTo>
                    <a:pt x="10158" y="6623"/>
                    <a:pt x="9612" y="7844"/>
                    <a:pt x="8712" y="8712"/>
                  </a:cubicBezTo>
                  <a:cubicBezTo>
                    <a:pt x="7844" y="9612"/>
                    <a:pt x="6622" y="10159"/>
                    <a:pt x="5272" y="10159"/>
                  </a:cubicBezTo>
                  <a:cubicBezTo>
                    <a:pt x="3954" y="10159"/>
                    <a:pt x="2733" y="9612"/>
                    <a:pt x="1865" y="8712"/>
                  </a:cubicBezTo>
                  <a:cubicBezTo>
                    <a:pt x="965" y="7844"/>
                    <a:pt x="419" y="6623"/>
                    <a:pt x="419" y="5273"/>
                  </a:cubicBezTo>
                  <a:cubicBezTo>
                    <a:pt x="419" y="3955"/>
                    <a:pt x="965" y="2733"/>
                    <a:pt x="1865" y="1865"/>
                  </a:cubicBezTo>
                  <a:cubicBezTo>
                    <a:pt x="2733" y="965"/>
                    <a:pt x="3954" y="419"/>
                    <a:pt x="5272" y="419"/>
                  </a:cubicBezTo>
                  <a:close/>
                  <a:moveTo>
                    <a:pt x="5272" y="1"/>
                  </a:moveTo>
                  <a:cubicBezTo>
                    <a:pt x="2379" y="1"/>
                    <a:pt x="1" y="2380"/>
                    <a:pt x="1" y="5273"/>
                  </a:cubicBezTo>
                  <a:cubicBezTo>
                    <a:pt x="1" y="8198"/>
                    <a:pt x="2379" y="10576"/>
                    <a:pt x="5272" y="10576"/>
                  </a:cubicBezTo>
                  <a:cubicBezTo>
                    <a:pt x="8198" y="10576"/>
                    <a:pt x="10576" y="8198"/>
                    <a:pt x="10576" y="5273"/>
                  </a:cubicBezTo>
                  <a:cubicBezTo>
                    <a:pt x="10576" y="2380"/>
                    <a:pt x="8198" y="1"/>
                    <a:pt x="52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3856;p64">
              <a:extLst>
                <a:ext uri="{FF2B5EF4-FFF2-40B4-BE49-F238E27FC236}">
                  <a16:creationId xmlns:a16="http://schemas.microsoft.com/office/drawing/2014/main" id="{30C3F72D-7205-38A9-54FC-264BFEF4DFF4}"/>
                </a:ext>
              </a:extLst>
            </p:cNvPr>
            <p:cNvSpPr/>
            <p:nvPr/>
          </p:nvSpPr>
          <p:spPr>
            <a:xfrm>
              <a:off x="5589175" y="2480200"/>
              <a:ext cx="103675" cy="189475"/>
            </a:xfrm>
            <a:custGeom>
              <a:avLst/>
              <a:gdLst/>
              <a:ahLst/>
              <a:cxnLst/>
              <a:rect l="l" t="t" r="r" b="b"/>
              <a:pathLst>
                <a:path w="4147" h="7579" extrusionOk="0">
                  <a:moveTo>
                    <a:pt x="2057" y="0"/>
                  </a:moveTo>
                  <a:cubicBezTo>
                    <a:pt x="1993" y="0"/>
                    <a:pt x="1897" y="32"/>
                    <a:pt x="1832" y="97"/>
                  </a:cubicBezTo>
                  <a:cubicBezTo>
                    <a:pt x="1768" y="161"/>
                    <a:pt x="1736" y="225"/>
                    <a:pt x="1736" y="354"/>
                  </a:cubicBezTo>
                  <a:lnTo>
                    <a:pt x="1736" y="1351"/>
                  </a:lnTo>
                  <a:lnTo>
                    <a:pt x="1736" y="1351"/>
                  </a:lnTo>
                  <a:cubicBezTo>
                    <a:pt x="1278" y="1376"/>
                    <a:pt x="892" y="1479"/>
                    <a:pt x="579" y="1672"/>
                  </a:cubicBezTo>
                  <a:cubicBezTo>
                    <a:pt x="193" y="1929"/>
                    <a:pt x="0" y="2282"/>
                    <a:pt x="0" y="2765"/>
                  </a:cubicBezTo>
                  <a:cubicBezTo>
                    <a:pt x="0" y="2957"/>
                    <a:pt x="0" y="3118"/>
                    <a:pt x="64" y="3247"/>
                  </a:cubicBezTo>
                  <a:cubicBezTo>
                    <a:pt x="97" y="3407"/>
                    <a:pt x="161" y="3504"/>
                    <a:pt x="257" y="3600"/>
                  </a:cubicBezTo>
                  <a:cubicBezTo>
                    <a:pt x="322" y="3697"/>
                    <a:pt x="450" y="3793"/>
                    <a:pt x="611" y="3890"/>
                  </a:cubicBezTo>
                  <a:cubicBezTo>
                    <a:pt x="772" y="3954"/>
                    <a:pt x="900" y="4018"/>
                    <a:pt x="1061" y="4083"/>
                  </a:cubicBezTo>
                  <a:cubicBezTo>
                    <a:pt x="1222" y="4147"/>
                    <a:pt x="1415" y="4211"/>
                    <a:pt x="1672" y="4275"/>
                  </a:cubicBezTo>
                  <a:lnTo>
                    <a:pt x="2315" y="4436"/>
                  </a:lnTo>
                  <a:cubicBezTo>
                    <a:pt x="2507" y="4500"/>
                    <a:pt x="2636" y="4565"/>
                    <a:pt x="2732" y="4629"/>
                  </a:cubicBezTo>
                  <a:cubicBezTo>
                    <a:pt x="2861" y="4693"/>
                    <a:pt x="2893" y="4790"/>
                    <a:pt x="2893" y="4886"/>
                  </a:cubicBezTo>
                  <a:cubicBezTo>
                    <a:pt x="2893" y="4983"/>
                    <a:pt x="2861" y="5079"/>
                    <a:pt x="2797" y="5143"/>
                  </a:cubicBezTo>
                  <a:cubicBezTo>
                    <a:pt x="2732" y="5208"/>
                    <a:pt x="2636" y="5240"/>
                    <a:pt x="2540" y="5272"/>
                  </a:cubicBezTo>
                  <a:cubicBezTo>
                    <a:pt x="2443" y="5304"/>
                    <a:pt x="2347" y="5304"/>
                    <a:pt x="2218" y="5336"/>
                  </a:cubicBezTo>
                  <a:lnTo>
                    <a:pt x="1897" y="5336"/>
                  </a:lnTo>
                  <a:cubicBezTo>
                    <a:pt x="1768" y="5336"/>
                    <a:pt x="1607" y="5304"/>
                    <a:pt x="1479" y="5272"/>
                  </a:cubicBezTo>
                  <a:cubicBezTo>
                    <a:pt x="1350" y="5240"/>
                    <a:pt x="1254" y="5208"/>
                    <a:pt x="1190" y="5175"/>
                  </a:cubicBezTo>
                  <a:cubicBezTo>
                    <a:pt x="1093" y="5143"/>
                    <a:pt x="1029" y="5079"/>
                    <a:pt x="932" y="5047"/>
                  </a:cubicBezTo>
                  <a:cubicBezTo>
                    <a:pt x="836" y="4983"/>
                    <a:pt x="772" y="4950"/>
                    <a:pt x="739" y="4950"/>
                  </a:cubicBezTo>
                  <a:cubicBezTo>
                    <a:pt x="611" y="4886"/>
                    <a:pt x="514" y="4854"/>
                    <a:pt x="418" y="4854"/>
                  </a:cubicBezTo>
                  <a:cubicBezTo>
                    <a:pt x="322" y="4886"/>
                    <a:pt x="225" y="4918"/>
                    <a:pt x="161" y="4983"/>
                  </a:cubicBezTo>
                  <a:cubicBezTo>
                    <a:pt x="97" y="5047"/>
                    <a:pt x="64" y="5143"/>
                    <a:pt x="32" y="5240"/>
                  </a:cubicBezTo>
                  <a:cubicBezTo>
                    <a:pt x="0" y="5304"/>
                    <a:pt x="0" y="5400"/>
                    <a:pt x="32" y="5497"/>
                  </a:cubicBezTo>
                  <a:cubicBezTo>
                    <a:pt x="64" y="5593"/>
                    <a:pt x="97" y="5690"/>
                    <a:pt x="193" y="5754"/>
                  </a:cubicBezTo>
                  <a:cubicBezTo>
                    <a:pt x="660" y="6075"/>
                    <a:pt x="1206" y="6264"/>
                    <a:pt x="1832" y="6320"/>
                  </a:cubicBezTo>
                  <a:lnTo>
                    <a:pt x="1832" y="6320"/>
                  </a:lnTo>
                  <a:lnTo>
                    <a:pt x="1832" y="7233"/>
                  </a:lnTo>
                  <a:cubicBezTo>
                    <a:pt x="1832" y="7393"/>
                    <a:pt x="1865" y="7490"/>
                    <a:pt x="1993" y="7554"/>
                  </a:cubicBezTo>
                  <a:cubicBezTo>
                    <a:pt x="2041" y="7570"/>
                    <a:pt x="2098" y="7578"/>
                    <a:pt x="2154" y="7578"/>
                  </a:cubicBezTo>
                  <a:cubicBezTo>
                    <a:pt x="2210" y="7578"/>
                    <a:pt x="2266" y="7570"/>
                    <a:pt x="2315" y="7554"/>
                  </a:cubicBezTo>
                  <a:cubicBezTo>
                    <a:pt x="2443" y="7490"/>
                    <a:pt x="2475" y="7393"/>
                    <a:pt x="2475" y="7233"/>
                  </a:cubicBezTo>
                  <a:lnTo>
                    <a:pt x="2475" y="6315"/>
                  </a:lnTo>
                  <a:lnTo>
                    <a:pt x="2475" y="6315"/>
                  </a:lnTo>
                  <a:cubicBezTo>
                    <a:pt x="2707" y="6294"/>
                    <a:pt x="2919" y="6252"/>
                    <a:pt x="3118" y="6172"/>
                  </a:cubicBezTo>
                  <a:cubicBezTo>
                    <a:pt x="3440" y="6075"/>
                    <a:pt x="3697" y="5883"/>
                    <a:pt x="3890" y="5625"/>
                  </a:cubicBezTo>
                  <a:cubicBezTo>
                    <a:pt x="4083" y="5400"/>
                    <a:pt x="4147" y="5079"/>
                    <a:pt x="4147" y="4725"/>
                  </a:cubicBezTo>
                  <a:cubicBezTo>
                    <a:pt x="4147" y="4500"/>
                    <a:pt x="4115" y="4308"/>
                    <a:pt x="4050" y="4147"/>
                  </a:cubicBezTo>
                  <a:cubicBezTo>
                    <a:pt x="3954" y="3986"/>
                    <a:pt x="3857" y="3858"/>
                    <a:pt x="3697" y="3761"/>
                  </a:cubicBezTo>
                  <a:cubicBezTo>
                    <a:pt x="3568" y="3632"/>
                    <a:pt x="3407" y="3536"/>
                    <a:pt x="3215" y="3472"/>
                  </a:cubicBezTo>
                  <a:cubicBezTo>
                    <a:pt x="3022" y="3407"/>
                    <a:pt x="2797" y="3343"/>
                    <a:pt x="2540" y="3247"/>
                  </a:cubicBezTo>
                  <a:lnTo>
                    <a:pt x="1897" y="3086"/>
                  </a:lnTo>
                  <a:cubicBezTo>
                    <a:pt x="1704" y="3054"/>
                    <a:pt x="1543" y="2990"/>
                    <a:pt x="1479" y="2925"/>
                  </a:cubicBezTo>
                  <a:cubicBezTo>
                    <a:pt x="1382" y="2861"/>
                    <a:pt x="1350" y="2765"/>
                    <a:pt x="1350" y="2668"/>
                  </a:cubicBezTo>
                  <a:cubicBezTo>
                    <a:pt x="1350" y="2572"/>
                    <a:pt x="1382" y="2507"/>
                    <a:pt x="1511" y="2443"/>
                  </a:cubicBezTo>
                  <a:cubicBezTo>
                    <a:pt x="1607" y="2379"/>
                    <a:pt x="1704" y="2347"/>
                    <a:pt x="1832" y="2347"/>
                  </a:cubicBezTo>
                  <a:lnTo>
                    <a:pt x="2218" y="2347"/>
                  </a:lnTo>
                  <a:cubicBezTo>
                    <a:pt x="2540" y="2379"/>
                    <a:pt x="2893" y="2443"/>
                    <a:pt x="3182" y="2572"/>
                  </a:cubicBezTo>
                  <a:cubicBezTo>
                    <a:pt x="3273" y="2594"/>
                    <a:pt x="3364" y="2617"/>
                    <a:pt x="3444" y="2617"/>
                  </a:cubicBezTo>
                  <a:cubicBezTo>
                    <a:pt x="3477" y="2617"/>
                    <a:pt x="3508" y="2613"/>
                    <a:pt x="3536" y="2604"/>
                  </a:cubicBezTo>
                  <a:cubicBezTo>
                    <a:pt x="3632" y="2572"/>
                    <a:pt x="3697" y="2540"/>
                    <a:pt x="3761" y="2443"/>
                  </a:cubicBezTo>
                  <a:cubicBezTo>
                    <a:pt x="3793" y="2379"/>
                    <a:pt x="3825" y="2282"/>
                    <a:pt x="3857" y="2186"/>
                  </a:cubicBezTo>
                  <a:cubicBezTo>
                    <a:pt x="3857" y="2090"/>
                    <a:pt x="3825" y="1993"/>
                    <a:pt x="3761" y="1897"/>
                  </a:cubicBezTo>
                  <a:cubicBezTo>
                    <a:pt x="3729" y="1800"/>
                    <a:pt x="3632" y="1736"/>
                    <a:pt x="3536" y="1672"/>
                  </a:cubicBezTo>
                  <a:cubicBezTo>
                    <a:pt x="3375" y="1607"/>
                    <a:pt x="3247" y="1575"/>
                    <a:pt x="3150" y="1543"/>
                  </a:cubicBezTo>
                  <a:cubicBezTo>
                    <a:pt x="3086" y="1511"/>
                    <a:pt x="2925" y="1447"/>
                    <a:pt x="2765" y="1415"/>
                  </a:cubicBezTo>
                  <a:cubicBezTo>
                    <a:pt x="2649" y="1391"/>
                    <a:pt x="2516" y="1368"/>
                    <a:pt x="2379" y="1357"/>
                  </a:cubicBezTo>
                  <a:lnTo>
                    <a:pt x="2379" y="1357"/>
                  </a:lnTo>
                  <a:lnTo>
                    <a:pt x="2379" y="354"/>
                  </a:lnTo>
                  <a:cubicBezTo>
                    <a:pt x="2379" y="225"/>
                    <a:pt x="2347" y="161"/>
                    <a:pt x="2282" y="97"/>
                  </a:cubicBezTo>
                  <a:cubicBezTo>
                    <a:pt x="2218" y="32"/>
                    <a:pt x="2154" y="0"/>
                    <a:pt x="20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3857;p64">
              <a:extLst>
                <a:ext uri="{FF2B5EF4-FFF2-40B4-BE49-F238E27FC236}">
                  <a16:creationId xmlns:a16="http://schemas.microsoft.com/office/drawing/2014/main" id="{A15CD53F-AD82-A81E-CB3E-7EE7DC965A6C}"/>
                </a:ext>
              </a:extLst>
            </p:cNvPr>
            <p:cNvSpPr/>
            <p:nvPr/>
          </p:nvSpPr>
          <p:spPr>
            <a:xfrm>
              <a:off x="5470225" y="2280900"/>
              <a:ext cx="341575" cy="340750"/>
            </a:xfrm>
            <a:custGeom>
              <a:avLst/>
              <a:gdLst/>
              <a:ahLst/>
              <a:cxnLst/>
              <a:rect l="l" t="t" r="r" b="b"/>
              <a:pathLst>
                <a:path w="13663" h="13630" extrusionOk="0">
                  <a:moveTo>
                    <a:pt x="6815" y="0"/>
                  </a:moveTo>
                  <a:cubicBezTo>
                    <a:pt x="3055" y="0"/>
                    <a:pt x="1" y="3054"/>
                    <a:pt x="1" y="6815"/>
                  </a:cubicBezTo>
                  <a:cubicBezTo>
                    <a:pt x="1" y="10576"/>
                    <a:pt x="3055" y="13630"/>
                    <a:pt x="6815" y="13630"/>
                  </a:cubicBezTo>
                  <a:cubicBezTo>
                    <a:pt x="10608" y="13630"/>
                    <a:pt x="13662" y="10576"/>
                    <a:pt x="13662" y="6815"/>
                  </a:cubicBezTo>
                  <a:cubicBezTo>
                    <a:pt x="13662" y="3054"/>
                    <a:pt x="10608" y="0"/>
                    <a:pt x="68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3858;p64">
              <a:extLst>
                <a:ext uri="{FF2B5EF4-FFF2-40B4-BE49-F238E27FC236}">
                  <a16:creationId xmlns:a16="http://schemas.microsoft.com/office/drawing/2014/main" id="{FEEC7B20-1106-78F5-D29F-160FC6B81034}"/>
                </a:ext>
              </a:extLst>
            </p:cNvPr>
            <p:cNvSpPr/>
            <p:nvPr/>
          </p:nvSpPr>
          <p:spPr>
            <a:xfrm>
              <a:off x="5464600" y="2275275"/>
              <a:ext cx="352025" cy="352000"/>
            </a:xfrm>
            <a:custGeom>
              <a:avLst/>
              <a:gdLst/>
              <a:ahLst/>
              <a:cxnLst/>
              <a:rect l="l" t="t" r="r" b="b"/>
              <a:pathLst>
                <a:path w="14081" h="14080" extrusionOk="0">
                  <a:moveTo>
                    <a:pt x="7040" y="418"/>
                  </a:moveTo>
                  <a:cubicBezTo>
                    <a:pt x="8873" y="418"/>
                    <a:pt x="10544" y="1158"/>
                    <a:pt x="11733" y="2379"/>
                  </a:cubicBezTo>
                  <a:cubicBezTo>
                    <a:pt x="12923" y="3568"/>
                    <a:pt x="13662" y="5208"/>
                    <a:pt x="13662" y="7040"/>
                  </a:cubicBezTo>
                  <a:cubicBezTo>
                    <a:pt x="13662" y="8872"/>
                    <a:pt x="12923" y="10512"/>
                    <a:pt x="11733" y="11733"/>
                  </a:cubicBezTo>
                  <a:cubicBezTo>
                    <a:pt x="10544" y="12922"/>
                    <a:pt x="8873" y="13662"/>
                    <a:pt x="7040" y="13662"/>
                  </a:cubicBezTo>
                  <a:cubicBezTo>
                    <a:pt x="5240" y="13662"/>
                    <a:pt x="3569" y="12922"/>
                    <a:pt x="2379" y="11733"/>
                  </a:cubicBezTo>
                  <a:cubicBezTo>
                    <a:pt x="1190" y="10512"/>
                    <a:pt x="451" y="8872"/>
                    <a:pt x="451" y="7040"/>
                  </a:cubicBezTo>
                  <a:cubicBezTo>
                    <a:pt x="451" y="5208"/>
                    <a:pt x="1190" y="3568"/>
                    <a:pt x="2379" y="2379"/>
                  </a:cubicBezTo>
                  <a:cubicBezTo>
                    <a:pt x="3569" y="1158"/>
                    <a:pt x="5240" y="418"/>
                    <a:pt x="7040" y="418"/>
                  </a:cubicBezTo>
                  <a:close/>
                  <a:moveTo>
                    <a:pt x="7040" y="0"/>
                  </a:moveTo>
                  <a:cubicBezTo>
                    <a:pt x="3183" y="0"/>
                    <a:pt x="1" y="3150"/>
                    <a:pt x="1" y="7040"/>
                  </a:cubicBezTo>
                  <a:cubicBezTo>
                    <a:pt x="1" y="10929"/>
                    <a:pt x="3183" y="14080"/>
                    <a:pt x="7040" y="14080"/>
                  </a:cubicBezTo>
                  <a:cubicBezTo>
                    <a:pt x="10930" y="14080"/>
                    <a:pt x="14080" y="10929"/>
                    <a:pt x="14080" y="7040"/>
                  </a:cubicBezTo>
                  <a:cubicBezTo>
                    <a:pt x="14080" y="3150"/>
                    <a:pt x="10930" y="0"/>
                    <a:pt x="70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3859;p64">
              <a:extLst>
                <a:ext uri="{FF2B5EF4-FFF2-40B4-BE49-F238E27FC236}">
                  <a16:creationId xmlns:a16="http://schemas.microsoft.com/office/drawing/2014/main" id="{CA641F32-E130-305E-0D70-954BE23ACFBB}"/>
                </a:ext>
              </a:extLst>
            </p:cNvPr>
            <p:cNvSpPr/>
            <p:nvPr/>
          </p:nvSpPr>
          <p:spPr>
            <a:xfrm>
              <a:off x="5514425" y="2324300"/>
              <a:ext cx="253175" cy="253950"/>
            </a:xfrm>
            <a:custGeom>
              <a:avLst/>
              <a:gdLst/>
              <a:ahLst/>
              <a:cxnLst/>
              <a:rect l="l" t="t" r="r" b="b"/>
              <a:pathLst>
                <a:path w="10127" h="10158" extrusionOk="0">
                  <a:moveTo>
                    <a:pt x="5047" y="0"/>
                  </a:moveTo>
                  <a:cubicBezTo>
                    <a:pt x="2251" y="0"/>
                    <a:pt x="1" y="2282"/>
                    <a:pt x="1" y="5079"/>
                  </a:cubicBezTo>
                  <a:cubicBezTo>
                    <a:pt x="1" y="7876"/>
                    <a:pt x="2251" y="10158"/>
                    <a:pt x="5047" y="10158"/>
                  </a:cubicBezTo>
                  <a:cubicBezTo>
                    <a:pt x="7876" y="10158"/>
                    <a:pt x="10126" y="7876"/>
                    <a:pt x="10126" y="5079"/>
                  </a:cubicBezTo>
                  <a:cubicBezTo>
                    <a:pt x="10126" y="2282"/>
                    <a:pt x="7876" y="0"/>
                    <a:pt x="50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3860;p64">
              <a:extLst>
                <a:ext uri="{FF2B5EF4-FFF2-40B4-BE49-F238E27FC236}">
                  <a16:creationId xmlns:a16="http://schemas.microsoft.com/office/drawing/2014/main" id="{C470FBC8-0BCA-1E44-A75F-DB2A8C8FFC31}"/>
                </a:ext>
              </a:extLst>
            </p:cNvPr>
            <p:cNvSpPr/>
            <p:nvPr/>
          </p:nvSpPr>
          <p:spPr>
            <a:xfrm>
              <a:off x="5508800" y="2319475"/>
              <a:ext cx="264425" cy="263600"/>
            </a:xfrm>
            <a:custGeom>
              <a:avLst/>
              <a:gdLst/>
              <a:ahLst/>
              <a:cxnLst/>
              <a:rect l="l" t="t" r="r" b="b"/>
              <a:pathLst>
                <a:path w="10577" h="10544" extrusionOk="0">
                  <a:moveTo>
                    <a:pt x="5272" y="418"/>
                  </a:moveTo>
                  <a:cubicBezTo>
                    <a:pt x="6622" y="418"/>
                    <a:pt x="7844" y="965"/>
                    <a:pt x="8712" y="1832"/>
                  </a:cubicBezTo>
                  <a:cubicBezTo>
                    <a:pt x="9612" y="2733"/>
                    <a:pt x="10158" y="3922"/>
                    <a:pt x="10158" y="5272"/>
                  </a:cubicBezTo>
                  <a:cubicBezTo>
                    <a:pt x="10158" y="6622"/>
                    <a:pt x="9612" y="7844"/>
                    <a:pt x="8712" y="8711"/>
                  </a:cubicBezTo>
                  <a:cubicBezTo>
                    <a:pt x="7844" y="9579"/>
                    <a:pt x="6622" y="10126"/>
                    <a:pt x="5272" y="10126"/>
                  </a:cubicBezTo>
                  <a:cubicBezTo>
                    <a:pt x="3954" y="10126"/>
                    <a:pt x="2733" y="9579"/>
                    <a:pt x="1865" y="8711"/>
                  </a:cubicBezTo>
                  <a:cubicBezTo>
                    <a:pt x="965" y="7844"/>
                    <a:pt x="419" y="6622"/>
                    <a:pt x="419" y="5272"/>
                  </a:cubicBezTo>
                  <a:cubicBezTo>
                    <a:pt x="419" y="3922"/>
                    <a:pt x="965" y="2733"/>
                    <a:pt x="1865" y="1832"/>
                  </a:cubicBezTo>
                  <a:cubicBezTo>
                    <a:pt x="2733" y="965"/>
                    <a:pt x="3954" y="418"/>
                    <a:pt x="5272" y="418"/>
                  </a:cubicBezTo>
                  <a:close/>
                  <a:moveTo>
                    <a:pt x="5272" y="0"/>
                  </a:moveTo>
                  <a:cubicBezTo>
                    <a:pt x="2379" y="0"/>
                    <a:pt x="1" y="2347"/>
                    <a:pt x="1" y="5272"/>
                  </a:cubicBezTo>
                  <a:cubicBezTo>
                    <a:pt x="1" y="8197"/>
                    <a:pt x="2379" y="10544"/>
                    <a:pt x="5272" y="10544"/>
                  </a:cubicBezTo>
                  <a:cubicBezTo>
                    <a:pt x="8198" y="10544"/>
                    <a:pt x="10576" y="8197"/>
                    <a:pt x="10576" y="5272"/>
                  </a:cubicBezTo>
                  <a:cubicBezTo>
                    <a:pt x="10576" y="2347"/>
                    <a:pt x="8198" y="0"/>
                    <a:pt x="52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3861;p64">
              <a:extLst>
                <a:ext uri="{FF2B5EF4-FFF2-40B4-BE49-F238E27FC236}">
                  <a16:creationId xmlns:a16="http://schemas.microsoft.com/office/drawing/2014/main" id="{94890705-D381-5F17-D892-31F942FA5733}"/>
                </a:ext>
              </a:extLst>
            </p:cNvPr>
            <p:cNvSpPr/>
            <p:nvPr/>
          </p:nvSpPr>
          <p:spPr>
            <a:xfrm>
              <a:off x="5589175" y="2354025"/>
              <a:ext cx="103675" cy="189275"/>
            </a:xfrm>
            <a:custGeom>
              <a:avLst/>
              <a:gdLst/>
              <a:ahLst/>
              <a:cxnLst/>
              <a:rect l="l" t="t" r="r" b="b"/>
              <a:pathLst>
                <a:path w="4147" h="7571" extrusionOk="0">
                  <a:moveTo>
                    <a:pt x="2057" y="0"/>
                  </a:moveTo>
                  <a:cubicBezTo>
                    <a:pt x="1993" y="0"/>
                    <a:pt x="1897" y="33"/>
                    <a:pt x="1832" y="97"/>
                  </a:cubicBezTo>
                  <a:cubicBezTo>
                    <a:pt x="1768" y="129"/>
                    <a:pt x="1736" y="225"/>
                    <a:pt x="1736" y="322"/>
                  </a:cubicBezTo>
                  <a:lnTo>
                    <a:pt x="1736" y="1337"/>
                  </a:lnTo>
                  <a:lnTo>
                    <a:pt x="1736" y="1337"/>
                  </a:lnTo>
                  <a:cubicBezTo>
                    <a:pt x="1278" y="1359"/>
                    <a:pt x="892" y="1479"/>
                    <a:pt x="579" y="1672"/>
                  </a:cubicBezTo>
                  <a:cubicBezTo>
                    <a:pt x="193" y="1929"/>
                    <a:pt x="0" y="2283"/>
                    <a:pt x="0" y="2733"/>
                  </a:cubicBezTo>
                  <a:cubicBezTo>
                    <a:pt x="0" y="2926"/>
                    <a:pt x="0" y="3086"/>
                    <a:pt x="64" y="3247"/>
                  </a:cubicBezTo>
                  <a:cubicBezTo>
                    <a:pt x="97" y="3376"/>
                    <a:pt x="161" y="3504"/>
                    <a:pt x="257" y="3601"/>
                  </a:cubicBezTo>
                  <a:cubicBezTo>
                    <a:pt x="322" y="3697"/>
                    <a:pt x="450" y="3794"/>
                    <a:pt x="611" y="3858"/>
                  </a:cubicBezTo>
                  <a:cubicBezTo>
                    <a:pt x="772" y="3954"/>
                    <a:pt x="900" y="4019"/>
                    <a:pt x="1061" y="4083"/>
                  </a:cubicBezTo>
                  <a:cubicBezTo>
                    <a:pt x="1222" y="4115"/>
                    <a:pt x="1415" y="4179"/>
                    <a:pt x="1672" y="4276"/>
                  </a:cubicBezTo>
                  <a:lnTo>
                    <a:pt x="2315" y="4436"/>
                  </a:lnTo>
                  <a:cubicBezTo>
                    <a:pt x="2507" y="4469"/>
                    <a:pt x="2636" y="4533"/>
                    <a:pt x="2732" y="4629"/>
                  </a:cubicBezTo>
                  <a:cubicBezTo>
                    <a:pt x="2861" y="4694"/>
                    <a:pt x="2893" y="4790"/>
                    <a:pt x="2893" y="4854"/>
                  </a:cubicBezTo>
                  <a:cubicBezTo>
                    <a:pt x="2893" y="4983"/>
                    <a:pt x="2861" y="5047"/>
                    <a:pt x="2797" y="5111"/>
                  </a:cubicBezTo>
                  <a:cubicBezTo>
                    <a:pt x="2732" y="5208"/>
                    <a:pt x="2636" y="5240"/>
                    <a:pt x="2540" y="5272"/>
                  </a:cubicBezTo>
                  <a:cubicBezTo>
                    <a:pt x="2443" y="5304"/>
                    <a:pt x="2347" y="5304"/>
                    <a:pt x="2218" y="5336"/>
                  </a:cubicBezTo>
                  <a:cubicBezTo>
                    <a:pt x="2122" y="5336"/>
                    <a:pt x="1993" y="5336"/>
                    <a:pt x="1897" y="5304"/>
                  </a:cubicBezTo>
                  <a:cubicBezTo>
                    <a:pt x="1768" y="5304"/>
                    <a:pt x="1607" y="5304"/>
                    <a:pt x="1479" y="5272"/>
                  </a:cubicBezTo>
                  <a:cubicBezTo>
                    <a:pt x="1350" y="5208"/>
                    <a:pt x="1254" y="5176"/>
                    <a:pt x="1190" y="5144"/>
                  </a:cubicBezTo>
                  <a:cubicBezTo>
                    <a:pt x="1093" y="5111"/>
                    <a:pt x="1029" y="5079"/>
                    <a:pt x="932" y="5015"/>
                  </a:cubicBezTo>
                  <a:cubicBezTo>
                    <a:pt x="836" y="4983"/>
                    <a:pt x="772" y="4951"/>
                    <a:pt x="739" y="4919"/>
                  </a:cubicBezTo>
                  <a:cubicBezTo>
                    <a:pt x="611" y="4886"/>
                    <a:pt x="514" y="4854"/>
                    <a:pt x="418" y="4854"/>
                  </a:cubicBezTo>
                  <a:cubicBezTo>
                    <a:pt x="322" y="4854"/>
                    <a:pt x="225" y="4919"/>
                    <a:pt x="161" y="4983"/>
                  </a:cubicBezTo>
                  <a:cubicBezTo>
                    <a:pt x="97" y="5047"/>
                    <a:pt x="64" y="5144"/>
                    <a:pt x="32" y="5208"/>
                  </a:cubicBezTo>
                  <a:cubicBezTo>
                    <a:pt x="0" y="5304"/>
                    <a:pt x="0" y="5401"/>
                    <a:pt x="32" y="5497"/>
                  </a:cubicBezTo>
                  <a:cubicBezTo>
                    <a:pt x="64" y="5594"/>
                    <a:pt x="97" y="5658"/>
                    <a:pt x="193" y="5722"/>
                  </a:cubicBezTo>
                  <a:cubicBezTo>
                    <a:pt x="660" y="6072"/>
                    <a:pt x="1206" y="6264"/>
                    <a:pt x="1832" y="6296"/>
                  </a:cubicBezTo>
                  <a:lnTo>
                    <a:pt x="1832" y="6296"/>
                  </a:lnTo>
                  <a:lnTo>
                    <a:pt x="1832" y="7233"/>
                  </a:lnTo>
                  <a:cubicBezTo>
                    <a:pt x="1832" y="7394"/>
                    <a:pt x="1865" y="7490"/>
                    <a:pt x="1993" y="7522"/>
                  </a:cubicBezTo>
                  <a:cubicBezTo>
                    <a:pt x="2041" y="7554"/>
                    <a:pt x="2098" y="7571"/>
                    <a:pt x="2154" y="7571"/>
                  </a:cubicBezTo>
                  <a:cubicBezTo>
                    <a:pt x="2210" y="7571"/>
                    <a:pt x="2266" y="7554"/>
                    <a:pt x="2315" y="7522"/>
                  </a:cubicBezTo>
                  <a:cubicBezTo>
                    <a:pt x="2443" y="7458"/>
                    <a:pt x="2475" y="7362"/>
                    <a:pt x="2475" y="7233"/>
                  </a:cubicBezTo>
                  <a:lnTo>
                    <a:pt x="2475" y="6308"/>
                  </a:lnTo>
                  <a:lnTo>
                    <a:pt x="2475" y="6308"/>
                  </a:lnTo>
                  <a:cubicBezTo>
                    <a:pt x="2707" y="6295"/>
                    <a:pt x="2919" y="6252"/>
                    <a:pt x="3118" y="6172"/>
                  </a:cubicBezTo>
                  <a:cubicBezTo>
                    <a:pt x="3440" y="6076"/>
                    <a:pt x="3697" y="5883"/>
                    <a:pt x="3890" y="5626"/>
                  </a:cubicBezTo>
                  <a:cubicBezTo>
                    <a:pt x="4083" y="5369"/>
                    <a:pt x="4147" y="5079"/>
                    <a:pt x="4147" y="4726"/>
                  </a:cubicBezTo>
                  <a:cubicBezTo>
                    <a:pt x="4147" y="4501"/>
                    <a:pt x="4115" y="4308"/>
                    <a:pt x="4050" y="4147"/>
                  </a:cubicBezTo>
                  <a:cubicBezTo>
                    <a:pt x="3954" y="3986"/>
                    <a:pt x="3857" y="3858"/>
                    <a:pt x="3697" y="3729"/>
                  </a:cubicBezTo>
                  <a:cubicBezTo>
                    <a:pt x="3568" y="3633"/>
                    <a:pt x="3407" y="3536"/>
                    <a:pt x="3215" y="3472"/>
                  </a:cubicBezTo>
                  <a:cubicBezTo>
                    <a:pt x="3022" y="3408"/>
                    <a:pt x="2797" y="3311"/>
                    <a:pt x="2540" y="3247"/>
                  </a:cubicBezTo>
                  <a:lnTo>
                    <a:pt x="1897" y="3086"/>
                  </a:lnTo>
                  <a:cubicBezTo>
                    <a:pt x="1704" y="3054"/>
                    <a:pt x="1543" y="2990"/>
                    <a:pt x="1479" y="2926"/>
                  </a:cubicBezTo>
                  <a:cubicBezTo>
                    <a:pt x="1382" y="2861"/>
                    <a:pt x="1350" y="2765"/>
                    <a:pt x="1350" y="2668"/>
                  </a:cubicBezTo>
                  <a:cubicBezTo>
                    <a:pt x="1350" y="2572"/>
                    <a:pt x="1382" y="2476"/>
                    <a:pt x="1511" y="2411"/>
                  </a:cubicBezTo>
                  <a:cubicBezTo>
                    <a:pt x="1607" y="2379"/>
                    <a:pt x="1704" y="2347"/>
                    <a:pt x="1832" y="2347"/>
                  </a:cubicBezTo>
                  <a:cubicBezTo>
                    <a:pt x="1913" y="2331"/>
                    <a:pt x="1977" y="2323"/>
                    <a:pt x="2037" y="2323"/>
                  </a:cubicBezTo>
                  <a:cubicBezTo>
                    <a:pt x="2098" y="2323"/>
                    <a:pt x="2154" y="2331"/>
                    <a:pt x="2218" y="2347"/>
                  </a:cubicBezTo>
                  <a:cubicBezTo>
                    <a:pt x="2540" y="2379"/>
                    <a:pt x="2893" y="2443"/>
                    <a:pt x="3182" y="2572"/>
                  </a:cubicBezTo>
                  <a:cubicBezTo>
                    <a:pt x="3311" y="2604"/>
                    <a:pt x="3440" y="2604"/>
                    <a:pt x="3536" y="2604"/>
                  </a:cubicBezTo>
                  <a:cubicBezTo>
                    <a:pt x="3632" y="2572"/>
                    <a:pt x="3697" y="2508"/>
                    <a:pt x="3761" y="2443"/>
                  </a:cubicBezTo>
                  <a:cubicBezTo>
                    <a:pt x="3793" y="2347"/>
                    <a:pt x="3825" y="2283"/>
                    <a:pt x="3857" y="2186"/>
                  </a:cubicBezTo>
                  <a:cubicBezTo>
                    <a:pt x="3857" y="2090"/>
                    <a:pt x="3825" y="1993"/>
                    <a:pt x="3761" y="1897"/>
                  </a:cubicBezTo>
                  <a:cubicBezTo>
                    <a:pt x="3729" y="1801"/>
                    <a:pt x="3632" y="1736"/>
                    <a:pt x="3536" y="1672"/>
                  </a:cubicBezTo>
                  <a:cubicBezTo>
                    <a:pt x="3375" y="1608"/>
                    <a:pt x="3247" y="1543"/>
                    <a:pt x="3150" y="1511"/>
                  </a:cubicBezTo>
                  <a:cubicBezTo>
                    <a:pt x="3086" y="1479"/>
                    <a:pt x="2925" y="1447"/>
                    <a:pt x="2765" y="1415"/>
                  </a:cubicBezTo>
                  <a:cubicBezTo>
                    <a:pt x="2649" y="1392"/>
                    <a:pt x="2516" y="1368"/>
                    <a:pt x="2379" y="1357"/>
                  </a:cubicBezTo>
                  <a:lnTo>
                    <a:pt x="2379" y="1357"/>
                  </a:lnTo>
                  <a:lnTo>
                    <a:pt x="2379" y="322"/>
                  </a:lnTo>
                  <a:cubicBezTo>
                    <a:pt x="2379" y="225"/>
                    <a:pt x="2347" y="161"/>
                    <a:pt x="2282" y="97"/>
                  </a:cubicBezTo>
                  <a:cubicBezTo>
                    <a:pt x="2218" y="33"/>
                    <a:pt x="2154" y="0"/>
                    <a:pt x="20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3862;p64">
              <a:extLst>
                <a:ext uri="{FF2B5EF4-FFF2-40B4-BE49-F238E27FC236}">
                  <a16:creationId xmlns:a16="http://schemas.microsoft.com/office/drawing/2014/main" id="{235C88DE-966C-AF22-F24F-87592F9CE951}"/>
                </a:ext>
              </a:extLst>
            </p:cNvPr>
            <p:cNvSpPr/>
            <p:nvPr/>
          </p:nvSpPr>
          <p:spPr>
            <a:xfrm>
              <a:off x="5470225" y="2054275"/>
              <a:ext cx="341575" cy="341550"/>
            </a:xfrm>
            <a:custGeom>
              <a:avLst/>
              <a:gdLst/>
              <a:ahLst/>
              <a:cxnLst/>
              <a:rect l="l" t="t" r="r" b="b"/>
              <a:pathLst>
                <a:path w="13663" h="13662" extrusionOk="0">
                  <a:moveTo>
                    <a:pt x="6815" y="1"/>
                  </a:moveTo>
                  <a:cubicBezTo>
                    <a:pt x="3055" y="1"/>
                    <a:pt x="1" y="3054"/>
                    <a:pt x="1" y="6815"/>
                  </a:cubicBezTo>
                  <a:cubicBezTo>
                    <a:pt x="1" y="10608"/>
                    <a:pt x="3055" y="13662"/>
                    <a:pt x="6815" y="13662"/>
                  </a:cubicBezTo>
                  <a:cubicBezTo>
                    <a:pt x="10608" y="13662"/>
                    <a:pt x="13662" y="10608"/>
                    <a:pt x="13662" y="6815"/>
                  </a:cubicBezTo>
                  <a:cubicBezTo>
                    <a:pt x="13662" y="3054"/>
                    <a:pt x="10608" y="1"/>
                    <a:pt x="68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3863;p64">
              <a:extLst>
                <a:ext uri="{FF2B5EF4-FFF2-40B4-BE49-F238E27FC236}">
                  <a16:creationId xmlns:a16="http://schemas.microsoft.com/office/drawing/2014/main" id="{FE43E223-31F2-099E-E542-81F4770BA924}"/>
                </a:ext>
              </a:extLst>
            </p:cNvPr>
            <p:cNvSpPr/>
            <p:nvPr/>
          </p:nvSpPr>
          <p:spPr>
            <a:xfrm>
              <a:off x="5464600" y="2049450"/>
              <a:ext cx="352025" cy="351200"/>
            </a:xfrm>
            <a:custGeom>
              <a:avLst/>
              <a:gdLst/>
              <a:ahLst/>
              <a:cxnLst/>
              <a:rect l="l" t="t" r="r" b="b"/>
              <a:pathLst>
                <a:path w="14081" h="14048" extrusionOk="0">
                  <a:moveTo>
                    <a:pt x="7040" y="419"/>
                  </a:moveTo>
                  <a:cubicBezTo>
                    <a:pt x="8873" y="419"/>
                    <a:pt x="10544" y="1158"/>
                    <a:pt x="11733" y="2347"/>
                  </a:cubicBezTo>
                  <a:cubicBezTo>
                    <a:pt x="12923" y="3537"/>
                    <a:pt x="13662" y="5208"/>
                    <a:pt x="13662" y="7008"/>
                  </a:cubicBezTo>
                  <a:cubicBezTo>
                    <a:pt x="13662" y="8840"/>
                    <a:pt x="12923" y="10512"/>
                    <a:pt x="11733" y="11701"/>
                  </a:cubicBezTo>
                  <a:cubicBezTo>
                    <a:pt x="10544" y="12891"/>
                    <a:pt x="8873" y="13630"/>
                    <a:pt x="7040" y="13630"/>
                  </a:cubicBezTo>
                  <a:cubicBezTo>
                    <a:pt x="5240" y="13630"/>
                    <a:pt x="3569" y="12891"/>
                    <a:pt x="2379" y="11701"/>
                  </a:cubicBezTo>
                  <a:cubicBezTo>
                    <a:pt x="1190" y="10512"/>
                    <a:pt x="451" y="8840"/>
                    <a:pt x="451" y="7008"/>
                  </a:cubicBezTo>
                  <a:cubicBezTo>
                    <a:pt x="451" y="5208"/>
                    <a:pt x="1190" y="3537"/>
                    <a:pt x="2379" y="2347"/>
                  </a:cubicBezTo>
                  <a:cubicBezTo>
                    <a:pt x="3569" y="1158"/>
                    <a:pt x="5240" y="419"/>
                    <a:pt x="7040" y="419"/>
                  </a:cubicBezTo>
                  <a:close/>
                  <a:moveTo>
                    <a:pt x="7040" y="1"/>
                  </a:moveTo>
                  <a:cubicBezTo>
                    <a:pt x="3183" y="1"/>
                    <a:pt x="1" y="3151"/>
                    <a:pt x="1" y="7008"/>
                  </a:cubicBezTo>
                  <a:cubicBezTo>
                    <a:pt x="1" y="10898"/>
                    <a:pt x="3183" y="14048"/>
                    <a:pt x="7040" y="14048"/>
                  </a:cubicBezTo>
                  <a:cubicBezTo>
                    <a:pt x="10930" y="14048"/>
                    <a:pt x="14080" y="10898"/>
                    <a:pt x="14080" y="7008"/>
                  </a:cubicBezTo>
                  <a:cubicBezTo>
                    <a:pt x="14080" y="3151"/>
                    <a:pt x="10930" y="1"/>
                    <a:pt x="70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3864;p64">
              <a:extLst>
                <a:ext uri="{FF2B5EF4-FFF2-40B4-BE49-F238E27FC236}">
                  <a16:creationId xmlns:a16="http://schemas.microsoft.com/office/drawing/2014/main" id="{E653DB43-F634-EB32-6110-2C0911D5B0DB}"/>
                </a:ext>
              </a:extLst>
            </p:cNvPr>
            <p:cNvSpPr/>
            <p:nvPr/>
          </p:nvSpPr>
          <p:spPr>
            <a:xfrm>
              <a:off x="5514425" y="2098475"/>
              <a:ext cx="253175" cy="253175"/>
            </a:xfrm>
            <a:custGeom>
              <a:avLst/>
              <a:gdLst/>
              <a:ahLst/>
              <a:cxnLst/>
              <a:rect l="l" t="t" r="r" b="b"/>
              <a:pathLst>
                <a:path w="10127" h="10127" extrusionOk="0">
                  <a:moveTo>
                    <a:pt x="5047" y="1"/>
                  </a:moveTo>
                  <a:cubicBezTo>
                    <a:pt x="2251" y="1"/>
                    <a:pt x="1" y="2251"/>
                    <a:pt x="1" y="5047"/>
                  </a:cubicBezTo>
                  <a:cubicBezTo>
                    <a:pt x="1" y="7876"/>
                    <a:pt x="2251" y="10126"/>
                    <a:pt x="5047" y="10126"/>
                  </a:cubicBezTo>
                  <a:cubicBezTo>
                    <a:pt x="7876" y="10126"/>
                    <a:pt x="10126" y="7876"/>
                    <a:pt x="10126" y="5047"/>
                  </a:cubicBezTo>
                  <a:cubicBezTo>
                    <a:pt x="10126" y="2251"/>
                    <a:pt x="7876" y="1"/>
                    <a:pt x="50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3865;p64">
              <a:extLst>
                <a:ext uri="{FF2B5EF4-FFF2-40B4-BE49-F238E27FC236}">
                  <a16:creationId xmlns:a16="http://schemas.microsoft.com/office/drawing/2014/main" id="{24027C47-F736-76BC-8E1B-A99173CAB299}"/>
                </a:ext>
              </a:extLst>
            </p:cNvPr>
            <p:cNvSpPr/>
            <p:nvPr/>
          </p:nvSpPr>
          <p:spPr>
            <a:xfrm>
              <a:off x="5508800" y="2092850"/>
              <a:ext cx="264425" cy="264425"/>
            </a:xfrm>
            <a:custGeom>
              <a:avLst/>
              <a:gdLst/>
              <a:ahLst/>
              <a:cxnLst/>
              <a:rect l="l" t="t" r="r" b="b"/>
              <a:pathLst>
                <a:path w="10577" h="10577" extrusionOk="0">
                  <a:moveTo>
                    <a:pt x="5272" y="418"/>
                  </a:moveTo>
                  <a:cubicBezTo>
                    <a:pt x="6622" y="418"/>
                    <a:pt x="7844" y="965"/>
                    <a:pt x="8712" y="1865"/>
                  </a:cubicBezTo>
                  <a:cubicBezTo>
                    <a:pt x="9612" y="2733"/>
                    <a:pt x="10158" y="3954"/>
                    <a:pt x="10158" y="5272"/>
                  </a:cubicBezTo>
                  <a:cubicBezTo>
                    <a:pt x="10158" y="6622"/>
                    <a:pt x="9612" y="7844"/>
                    <a:pt x="8712" y="8712"/>
                  </a:cubicBezTo>
                  <a:cubicBezTo>
                    <a:pt x="7844" y="9612"/>
                    <a:pt x="6622" y="10158"/>
                    <a:pt x="5272" y="10158"/>
                  </a:cubicBezTo>
                  <a:cubicBezTo>
                    <a:pt x="3954" y="10158"/>
                    <a:pt x="2733" y="9612"/>
                    <a:pt x="1865" y="8712"/>
                  </a:cubicBezTo>
                  <a:cubicBezTo>
                    <a:pt x="965" y="7844"/>
                    <a:pt x="419" y="6622"/>
                    <a:pt x="419" y="5272"/>
                  </a:cubicBezTo>
                  <a:cubicBezTo>
                    <a:pt x="419" y="3954"/>
                    <a:pt x="965" y="2733"/>
                    <a:pt x="1865" y="1865"/>
                  </a:cubicBezTo>
                  <a:cubicBezTo>
                    <a:pt x="2733" y="965"/>
                    <a:pt x="3954" y="418"/>
                    <a:pt x="5272" y="418"/>
                  </a:cubicBezTo>
                  <a:close/>
                  <a:moveTo>
                    <a:pt x="5272" y="1"/>
                  </a:moveTo>
                  <a:cubicBezTo>
                    <a:pt x="2379" y="1"/>
                    <a:pt x="1" y="2379"/>
                    <a:pt x="1" y="5272"/>
                  </a:cubicBezTo>
                  <a:cubicBezTo>
                    <a:pt x="1" y="8197"/>
                    <a:pt x="2379" y="10576"/>
                    <a:pt x="5272" y="10576"/>
                  </a:cubicBezTo>
                  <a:cubicBezTo>
                    <a:pt x="8198" y="10576"/>
                    <a:pt x="10576" y="8197"/>
                    <a:pt x="10576" y="5272"/>
                  </a:cubicBezTo>
                  <a:cubicBezTo>
                    <a:pt x="10576" y="2379"/>
                    <a:pt x="8198" y="1"/>
                    <a:pt x="52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3866;p64">
              <a:extLst>
                <a:ext uri="{FF2B5EF4-FFF2-40B4-BE49-F238E27FC236}">
                  <a16:creationId xmlns:a16="http://schemas.microsoft.com/office/drawing/2014/main" id="{8E03A41A-C01B-EF55-8CCE-84CC6ACAADC8}"/>
                </a:ext>
              </a:extLst>
            </p:cNvPr>
            <p:cNvSpPr/>
            <p:nvPr/>
          </p:nvSpPr>
          <p:spPr>
            <a:xfrm>
              <a:off x="5589175" y="2127400"/>
              <a:ext cx="103675" cy="189475"/>
            </a:xfrm>
            <a:custGeom>
              <a:avLst/>
              <a:gdLst/>
              <a:ahLst/>
              <a:cxnLst/>
              <a:rect l="l" t="t" r="r" b="b"/>
              <a:pathLst>
                <a:path w="4147" h="7579" extrusionOk="0">
                  <a:moveTo>
                    <a:pt x="2057" y="1"/>
                  </a:moveTo>
                  <a:cubicBezTo>
                    <a:pt x="1993" y="1"/>
                    <a:pt x="1897" y="33"/>
                    <a:pt x="1832" y="97"/>
                  </a:cubicBezTo>
                  <a:cubicBezTo>
                    <a:pt x="1768" y="161"/>
                    <a:pt x="1736" y="226"/>
                    <a:pt x="1736" y="354"/>
                  </a:cubicBezTo>
                  <a:lnTo>
                    <a:pt x="1736" y="1351"/>
                  </a:lnTo>
                  <a:lnTo>
                    <a:pt x="1736" y="1351"/>
                  </a:lnTo>
                  <a:cubicBezTo>
                    <a:pt x="1278" y="1377"/>
                    <a:pt x="892" y="1479"/>
                    <a:pt x="579" y="1672"/>
                  </a:cubicBezTo>
                  <a:cubicBezTo>
                    <a:pt x="193" y="1929"/>
                    <a:pt x="0" y="2283"/>
                    <a:pt x="0" y="2765"/>
                  </a:cubicBezTo>
                  <a:cubicBezTo>
                    <a:pt x="0" y="2958"/>
                    <a:pt x="0" y="3119"/>
                    <a:pt x="64" y="3247"/>
                  </a:cubicBezTo>
                  <a:cubicBezTo>
                    <a:pt x="97" y="3408"/>
                    <a:pt x="161" y="3504"/>
                    <a:pt x="257" y="3601"/>
                  </a:cubicBezTo>
                  <a:cubicBezTo>
                    <a:pt x="322" y="3697"/>
                    <a:pt x="450" y="3794"/>
                    <a:pt x="611" y="3890"/>
                  </a:cubicBezTo>
                  <a:cubicBezTo>
                    <a:pt x="772" y="3954"/>
                    <a:pt x="900" y="4019"/>
                    <a:pt x="1061" y="4083"/>
                  </a:cubicBezTo>
                  <a:cubicBezTo>
                    <a:pt x="1222" y="4147"/>
                    <a:pt x="1415" y="4212"/>
                    <a:pt x="1672" y="4276"/>
                  </a:cubicBezTo>
                  <a:lnTo>
                    <a:pt x="2315" y="4437"/>
                  </a:lnTo>
                  <a:cubicBezTo>
                    <a:pt x="2507" y="4501"/>
                    <a:pt x="2636" y="4565"/>
                    <a:pt x="2732" y="4630"/>
                  </a:cubicBezTo>
                  <a:cubicBezTo>
                    <a:pt x="2861" y="4726"/>
                    <a:pt x="2893" y="4790"/>
                    <a:pt x="2893" y="4887"/>
                  </a:cubicBezTo>
                  <a:cubicBezTo>
                    <a:pt x="2893" y="4983"/>
                    <a:pt x="2861" y="5080"/>
                    <a:pt x="2797" y="5144"/>
                  </a:cubicBezTo>
                  <a:cubicBezTo>
                    <a:pt x="2732" y="5208"/>
                    <a:pt x="2636" y="5240"/>
                    <a:pt x="2540" y="5272"/>
                  </a:cubicBezTo>
                  <a:cubicBezTo>
                    <a:pt x="2443" y="5305"/>
                    <a:pt x="2347" y="5337"/>
                    <a:pt x="2218" y="5337"/>
                  </a:cubicBezTo>
                  <a:lnTo>
                    <a:pt x="1897" y="5337"/>
                  </a:lnTo>
                  <a:cubicBezTo>
                    <a:pt x="1768" y="5337"/>
                    <a:pt x="1607" y="5305"/>
                    <a:pt x="1479" y="5272"/>
                  </a:cubicBezTo>
                  <a:cubicBezTo>
                    <a:pt x="1350" y="5240"/>
                    <a:pt x="1254" y="5208"/>
                    <a:pt x="1190" y="5176"/>
                  </a:cubicBezTo>
                  <a:cubicBezTo>
                    <a:pt x="1093" y="5144"/>
                    <a:pt x="1029" y="5080"/>
                    <a:pt x="932" y="5047"/>
                  </a:cubicBezTo>
                  <a:cubicBezTo>
                    <a:pt x="836" y="4983"/>
                    <a:pt x="772" y="4951"/>
                    <a:pt x="739" y="4951"/>
                  </a:cubicBezTo>
                  <a:cubicBezTo>
                    <a:pt x="611" y="4887"/>
                    <a:pt x="514" y="4855"/>
                    <a:pt x="418" y="4855"/>
                  </a:cubicBezTo>
                  <a:cubicBezTo>
                    <a:pt x="322" y="4887"/>
                    <a:pt x="225" y="4919"/>
                    <a:pt x="161" y="4983"/>
                  </a:cubicBezTo>
                  <a:cubicBezTo>
                    <a:pt x="97" y="5047"/>
                    <a:pt x="64" y="5144"/>
                    <a:pt x="32" y="5240"/>
                  </a:cubicBezTo>
                  <a:cubicBezTo>
                    <a:pt x="0" y="5305"/>
                    <a:pt x="0" y="5401"/>
                    <a:pt x="32" y="5497"/>
                  </a:cubicBezTo>
                  <a:cubicBezTo>
                    <a:pt x="64" y="5594"/>
                    <a:pt x="97" y="5690"/>
                    <a:pt x="193" y="5755"/>
                  </a:cubicBezTo>
                  <a:cubicBezTo>
                    <a:pt x="660" y="6076"/>
                    <a:pt x="1206" y="6264"/>
                    <a:pt x="1832" y="6320"/>
                  </a:cubicBezTo>
                  <a:lnTo>
                    <a:pt x="1832" y="6320"/>
                  </a:lnTo>
                  <a:lnTo>
                    <a:pt x="1832" y="7233"/>
                  </a:lnTo>
                  <a:cubicBezTo>
                    <a:pt x="1832" y="7394"/>
                    <a:pt x="1865" y="7490"/>
                    <a:pt x="1993" y="7555"/>
                  </a:cubicBezTo>
                  <a:cubicBezTo>
                    <a:pt x="2041" y="7571"/>
                    <a:pt x="2098" y="7579"/>
                    <a:pt x="2154" y="7579"/>
                  </a:cubicBezTo>
                  <a:cubicBezTo>
                    <a:pt x="2210" y="7579"/>
                    <a:pt x="2266" y="7571"/>
                    <a:pt x="2315" y="7555"/>
                  </a:cubicBezTo>
                  <a:cubicBezTo>
                    <a:pt x="2443" y="7490"/>
                    <a:pt x="2475" y="7394"/>
                    <a:pt x="2475" y="7233"/>
                  </a:cubicBezTo>
                  <a:lnTo>
                    <a:pt x="2475" y="6316"/>
                  </a:lnTo>
                  <a:lnTo>
                    <a:pt x="2475" y="6316"/>
                  </a:lnTo>
                  <a:cubicBezTo>
                    <a:pt x="2707" y="6295"/>
                    <a:pt x="2919" y="6252"/>
                    <a:pt x="3118" y="6172"/>
                  </a:cubicBezTo>
                  <a:cubicBezTo>
                    <a:pt x="3440" y="6076"/>
                    <a:pt x="3697" y="5883"/>
                    <a:pt x="3890" y="5658"/>
                  </a:cubicBezTo>
                  <a:cubicBezTo>
                    <a:pt x="4083" y="5401"/>
                    <a:pt x="4147" y="5080"/>
                    <a:pt x="4147" y="4726"/>
                  </a:cubicBezTo>
                  <a:cubicBezTo>
                    <a:pt x="4147" y="4501"/>
                    <a:pt x="4115" y="4308"/>
                    <a:pt x="4050" y="4147"/>
                  </a:cubicBezTo>
                  <a:cubicBezTo>
                    <a:pt x="3954" y="3987"/>
                    <a:pt x="3857" y="3858"/>
                    <a:pt x="3697" y="3762"/>
                  </a:cubicBezTo>
                  <a:cubicBezTo>
                    <a:pt x="3568" y="3633"/>
                    <a:pt x="3407" y="3537"/>
                    <a:pt x="3215" y="3472"/>
                  </a:cubicBezTo>
                  <a:cubicBezTo>
                    <a:pt x="3022" y="3408"/>
                    <a:pt x="2797" y="3344"/>
                    <a:pt x="2540" y="3247"/>
                  </a:cubicBezTo>
                  <a:lnTo>
                    <a:pt x="1897" y="3087"/>
                  </a:lnTo>
                  <a:cubicBezTo>
                    <a:pt x="1704" y="3054"/>
                    <a:pt x="1543" y="2990"/>
                    <a:pt x="1479" y="2926"/>
                  </a:cubicBezTo>
                  <a:cubicBezTo>
                    <a:pt x="1382" y="2862"/>
                    <a:pt x="1350" y="2797"/>
                    <a:pt x="1350" y="2669"/>
                  </a:cubicBezTo>
                  <a:cubicBezTo>
                    <a:pt x="1350" y="2572"/>
                    <a:pt x="1382" y="2508"/>
                    <a:pt x="1511" y="2444"/>
                  </a:cubicBezTo>
                  <a:cubicBezTo>
                    <a:pt x="1607" y="2379"/>
                    <a:pt x="1704" y="2347"/>
                    <a:pt x="1832" y="2347"/>
                  </a:cubicBezTo>
                  <a:lnTo>
                    <a:pt x="2218" y="2347"/>
                  </a:lnTo>
                  <a:cubicBezTo>
                    <a:pt x="2540" y="2379"/>
                    <a:pt x="2893" y="2476"/>
                    <a:pt x="3182" y="2572"/>
                  </a:cubicBezTo>
                  <a:cubicBezTo>
                    <a:pt x="3273" y="2595"/>
                    <a:pt x="3364" y="2618"/>
                    <a:pt x="3444" y="2618"/>
                  </a:cubicBezTo>
                  <a:cubicBezTo>
                    <a:pt x="3477" y="2618"/>
                    <a:pt x="3508" y="2614"/>
                    <a:pt x="3536" y="2604"/>
                  </a:cubicBezTo>
                  <a:cubicBezTo>
                    <a:pt x="3632" y="2572"/>
                    <a:pt x="3697" y="2540"/>
                    <a:pt x="3761" y="2444"/>
                  </a:cubicBezTo>
                  <a:cubicBezTo>
                    <a:pt x="3793" y="2379"/>
                    <a:pt x="3825" y="2283"/>
                    <a:pt x="3857" y="2187"/>
                  </a:cubicBezTo>
                  <a:cubicBezTo>
                    <a:pt x="3857" y="2090"/>
                    <a:pt x="3825" y="1994"/>
                    <a:pt x="3761" y="1897"/>
                  </a:cubicBezTo>
                  <a:cubicBezTo>
                    <a:pt x="3729" y="1801"/>
                    <a:pt x="3632" y="1737"/>
                    <a:pt x="3536" y="1672"/>
                  </a:cubicBezTo>
                  <a:cubicBezTo>
                    <a:pt x="3375" y="1608"/>
                    <a:pt x="3247" y="1576"/>
                    <a:pt x="3150" y="1544"/>
                  </a:cubicBezTo>
                  <a:cubicBezTo>
                    <a:pt x="3086" y="1512"/>
                    <a:pt x="2925" y="1447"/>
                    <a:pt x="2765" y="1415"/>
                  </a:cubicBezTo>
                  <a:cubicBezTo>
                    <a:pt x="2649" y="1392"/>
                    <a:pt x="2516" y="1369"/>
                    <a:pt x="2379" y="1358"/>
                  </a:cubicBezTo>
                  <a:lnTo>
                    <a:pt x="2379" y="1358"/>
                  </a:lnTo>
                  <a:lnTo>
                    <a:pt x="2379" y="354"/>
                  </a:lnTo>
                  <a:cubicBezTo>
                    <a:pt x="2379" y="226"/>
                    <a:pt x="2347" y="161"/>
                    <a:pt x="2282" y="97"/>
                  </a:cubicBezTo>
                  <a:cubicBezTo>
                    <a:pt x="2218" y="33"/>
                    <a:pt x="2154" y="1"/>
                    <a:pt x="20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3867;p64">
              <a:extLst>
                <a:ext uri="{FF2B5EF4-FFF2-40B4-BE49-F238E27FC236}">
                  <a16:creationId xmlns:a16="http://schemas.microsoft.com/office/drawing/2014/main" id="{0D20AEAD-5F52-0C65-B6D7-1E460FA03374}"/>
                </a:ext>
              </a:extLst>
            </p:cNvPr>
            <p:cNvSpPr/>
            <p:nvPr/>
          </p:nvSpPr>
          <p:spPr>
            <a:xfrm>
              <a:off x="5070850" y="2818525"/>
              <a:ext cx="197700" cy="144500"/>
            </a:xfrm>
            <a:custGeom>
              <a:avLst/>
              <a:gdLst/>
              <a:ahLst/>
              <a:cxnLst/>
              <a:rect l="l" t="t" r="r" b="b"/>
              <a:pathLst>
                <a:path w="7908" h="5780" extrusionOk="0">
                  <a:moveTo>
                    <a:pt x="7467" y="0"/>
                  </a:moveTo>
                  <a:cubicBezTo>
                    <a:pt x="5221" y="0"/>
                    <a:pt x="0" y="3825"/>
                    <a:pt x="0" y="3825"/>
                  </a:cubicBezTo>
                  <a:cubicBezTo>
                    <a:pt x="0" y="3825"/>
                    <a:pt x="579" y="4597"/>
                    <a:pt x="1286" y="5143"/>
                  </a:cubicBezTo>
                  <a:cubicBezTo>
                    <a:pt x="1752" y="5468"/>
                    <a:pt x="2475" y="5780"/>
                    <a:pt x="3187" y="5780"/>
                  </a:cubicBezTo>
                  <a:cubicBezTo>
                    <a:pt x="3603" y="5780"/>
                    <a:pt x="4016" y="5673"/>
                    <a:pt x="4372" y="5400"/>
                  </a:cubicBezTo>
                  <a:cubicBezTo>
                    <a:pt x="5336" y="4693"/>
                    <a:pt x="5818" y="3054"/>
                    <a:pt x="5818" y="3054"/>
                  </a:cubicBezTo>
                  <a:cubicBezTo>
                    <a:pt x="5818" y="3054"/>
                    <a:pt x="6911" y="3054"/>
                    <a:pt x="7200" y="3022"/>
                  </a:cubicBezTo>
                  <a:cubicBezTo>
                    <a:pt x="7490" y="3022"/>
                    <a:pt x="7908" y="64"/>
                    <a:pt x="7908" y="64"/>
                  </a:cubicBezTo>
                  <a:cubicBezTo>
                    <a:pt x="7779" y="21"/>
                    <a:pt x="7630" y="0"/>
                    <a:pt x="74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3868;p64">
              <a:extLst>
                <a:ext uri="{FF2B5EF4-FFF2-40B4-BE49-F238E27FC236}">
                  <a16:creationId xmlns:a16="http://schemas.microsoft.com/office/drawing/2014/main" id="{20A204E3-760C-CB3A-D65B-226BA48E1D89}"/>
                </a:ext>
              </a:extLst>
            </p:cNvPr>
            <p:cNvSpPr/>
            <p:nvPr/>
          </p:nvSpPr>
          <p:spPr>
            <a:xfrm>
              <a:off x="5063600" y="2813700"/>
              <a:ext cx="210575" cy="154300"/>
            </a:xfrm>
            <a:custGeom>
              <a:avLst/>
              <a:gdLst/>
              <a:ahLst/>
              <a:cxnLst/>
              <a:rect l="l" t="t" r="r" b="b"/>
              <a:pathLst>
                <a:path w="8423" h="6172" extrusionOk="0">
                  <a:moveTo>
                    <a:pt x="7748" y="418"/>
                  </a:moveTo>
                  <a:cubicBezTo>
                    <a:pt x="7828" y="418"/>
                    <a:pt x="7901" y="426"/>
                    <a:pt x="7965" y="438"/>
                  </a:cubicBezTo>
                  <a:lnTo>
                    <a:pt x="7965" y="438"/>
                  </a:lnTo>
                  <a:cubicBezTo>
                    <a:pt x="7950" y="513"/>
                    <a:pt x="7931" y="604"/>
                    <a:pt x="7908" y="707"/>
                  </a:cubicBezTo>
                  <a:cubicBezTo>
                    <a:pt x="7844" y="1125"/>
                    <a:pt x="7748" y="1736"/>
                    <a:pt x="7619" y="2250"/>
                  </a:cubicBezTo>
                  <a:cubicBezTo>
                    <a:pt x="7587" y="2507"/>
                    <a:pt x="7523" y="2732"/>
                    <a:pt x="7458" y="2893"/>
                  </a:cubicBezTo>
                  <a:cubicBezTo>
                    <a:pt x="7435" y="2940"/>
                    <a:pt x="7428" y="2988"/>
                    <a:pt x="7414" y="3022"/>
                  </a:cubicBezTo>
                  <a:lnTo>
                    <a:pt x="7414" y="3022"/>
                  </a:lnTo>
                  <a:cubicBezTo>
                    <a:pt x="7042" y="3026"/>
                    <a:pt x="6076" y="3054"/>
                    <a:pt x="6076" y="3054"/>
                  </a:cubicBezTo>
                  <a:lnTo>
                    <a:pt x="5947" y="3054"/>
                  </a:lnTo>
                  <a:lnTo>
                    <a:pt x="5883" y="3215"/>
                  </a:lnTo>
                  <a:lnTo>
                    <a:pt x="5883" y="3279"/>
                  </a:lnTo>
                  <a:cubicBezTo>
                    <a:pt x="5787" y="3568"/>
                    <a:pt x="5305" y="4854"/>
                    <a:pt x="4533" y="5433"/>
                  </a:cubicBezTo>
                  <a:cubicBezTo>
                    <a:pt x="4244" y="5658"/>
                    <a:pt x="3858" y="5754"/>
                    <a:pt x="3472" y="5754"/>
                  </a:cubicBezTo>
                  <a:cubicBezTo>
                    <a:pt x="2829" y="5754"/>
                    <a:pt x="2122" y="5465"/>
                    <a:pt x="1704" y="5143"/>
                  </a:cubicBezTo>
                  <a:cubicBezTo>
                    <a:pt x="1383" y="4886"/>
                    <a:pt x="1062" y="4565"/>
                    <a:pt x="836" y="4307"/>
                  </a:cubicBezTo>
                  <a:cubicBezTo>
                    <a:pt x="727" y="4226"/>
                    <a:pt x="665" y="4121"/>
                    <a:pt x="609" y="4051"/>
                  </a:cubicBezTo>
                  <a:lnTo>
                    <a:pt x="609" y="4051"/>
                  </a:lnTo>
                  <a:cubicBezTo>
                    <a:pt x="620" y="4041"/>
                    <a:pt x="632" y="4030"/>
                    <a:pt x="644" y="4018"/>
                  </a:cubicBezTo>
                  <a:cubicBezTo>
                    <a:pt x="1158" y="3665"/>
                    <a:pt x="2476" y="2765"/>
                    <a:pt x="3890" y="1929"/>
                  </a:cubicBezTo>
                  <a:cubicBezTo>
                    <a:pt x="4597" y="1543"/>
                    <a:pt x="5337" y="1157"/>
                    <a:pt x="6012" y="868"/>
                  </a:cubicBezTo>
                  <a:cubicBezTo>
                    <a:pt x="6687" y="579"/>
                    <a:pt x="7298" y="418"/>
                    <a:pt x="7748" y="418"/>
                  </a:cubicBezTo>
                  <a:close/>
                  <a:moveTo>
                    <a:pt x="7748" y="0"/>
                  </a:moveTo>
                  <a:cubicBezTo>
                    <a:pt x="7137" y="0"/>
                    <a:pt x="6365" y="257"/>
                    <a:pt x="5530" y="611"/>
                  </a:cubicBezTo>
                  <a:cubicBezTo>
                    <a:pt x="3087" y="1704"/>
                    <a:pt x="194" y="3857"/>
                    <a:pt x="161" y="3857"/>
                  </a:cubicBezTo>
                  <a:lnTo>
                    <a:pt x="1" y="3986"/>
                  </a:lnTo>
                  <a:lnTo>
                    <a:pt x="129" y="4147"/>
                  </a:lnTo>
                  <a:cubicBezTo>
                    <a:pt x="129" y="4147"/>
                    <a:pt x="708" y="4918"/>
                    <a:pt x="1447" y="5497"/>
                  </a:cubicBezTo>
                  <a:cubicBezTo>
                    <a:pt x="1962" y="5850"/>
                    <a:pt x="2701" y="6172"/>
                    <a:pt x="3472" y="6172"/>
                  </a:cubicBezTo>
                  <a:cubicBezTo>
                    <a:pt x="3954" y="6172"/>
                    <a:pt x="4405" y="6075"/>
                    <a:pt x="4790" y="5786"/>
                  </a:cubicBezTo>
                  <a:cubicBezTo>
                    <a:pt x="5337" y="5368"/>
                    <a:pt x="5690" y="4758"/>
                    <a:pt x="5947" y="4243"/>
                  </a:cubicBezTo>
                  <a:cubicBezTo>
                    <a:pt x="6089" y="3920"/>
                    <a:pt x="6192" y="3635"/>
                    <a:pt x="6249" y="3468"/>
                  </a:cubicBezTo>
                  <a:lnTo>
                    <a:pt x="6249" y="3468"/>
                  </a:lnTo>
                  <a:cubicBezTo>
                    <a:pt x="6560" y="3459"/>
                    <a:pt x="7290" y="3440"/>
                    <a:pt x="7490" y="3440"/>
                  </a:cubicBezTo>
                  <a:cubicBezTo>
                    <a:pt x="7619" y="3440"/>
                    <a:pt x="7683" y="3375"/>
                    <a:pt x="7715" y="3343"/>
                  </a:cubicBezTo>
                  <a:cubicBezTo>
                    <a:pt x="7780" y="3247"/>
                    <a:pt x="7812" y="3150"/>
                    <a:pt x="7844" y="3054"/>
                  </a:cubicBezTo>
                  <a:cubicBezTo>
                    <a:pt x="8005" y="2668"/>
                    <a:pt x="8133" y="1993"/>
                    <a:pt x="8230" y="1382"/>
                  </a:cubicBezTo>
                  <a:cubicBezTo>
                    <a:pt x="8326" y="804"/>
                    <a:pt x="8423" y="289"/>
                    <a:pt x="8423" y="289"/>
                  </a:cubicBezTo>
                  <a:lnTo>
                    <a:pt x="8423" y="129"/>
                  </a:lnTo>
                  <a:lnTo>
                    <a:pt x="8262" y="64"/>
                  </a:lnTo>
                  <a:cubicBezTo>
                    <a:pt x="8101" y="0"/>
                    <a:pt x="7940" y="0"/>
                    <a:pt x="77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3869;p64">
              <a:extLst>
                <a:ext uri="{FF2B5EF4-FFF2-40B4-BE49-F238E27FC236}">
                  <a16:creationId xmlns:a16="http://schemas.microsoft.com/office/drawing/2014/main" id="{48AA9BF7-8BCD-361A-38B7-B4975BA9F32F}"/>
                </a:ext>
              </a:extLst>
            </p:cNvPr>
            <p:cNvSpPr/>
            <p:nvPr/>
          </p:nvSpPr>
          <p:spPr>
            <a:xfrm>
              <a:off x="5134325" y="3466225"/>
              <a:ext cx="366475" cy="166375"/>
            </a:xfrm>
            <a:custGeom>
              <a:avLst/>
              <a:gdLst/>
              <a:ahLst/>
              <a:cxnLst/>
              <a:rect l="l" t="t" r="r" b="b"/>
              <a:pathLst>
                <a:path w="14659" h="6655" extrusionOk="0">
                  <a:moveTo>
                    <a:pt x="0" y="0"/>
                  </a:moveTo>
                  <a:lnTo>
                    <a:pt x="193" y="5465"/>
                  </a:lnTo>
                  <a:cubicBezTo>
                    <a:pt x="193" y="5465"/>
                    <a:pt x="7991" y="6655"/>
                    <a:pt x="8719" y="6655"/>
                  </a:cubicBezTo>
                  <a:cubicBezTo>
                    <a:pt x="8728" y="6655"/>
                    <a:pt x="8737" y="6655"/>
                    <a:pt x="8744" y="6654"/>
                  </a:cubicBezTo>
                  <a:cubicBezTo>
                    <a:pt x="9322" y="6654"/>
                    <a:pt x="11669" y="5690"/>
                    <a:pt x="12376" y="5529"/>
                  </a:cubicBezTo>
                  <a:cubicBezTo>
                    <a:pt x="13083" y="5369"/>
                    <a:pt x="14658" y="4083"/>
                    <a:pt x="14658" y="4083"/>
                  </a:cubicBezTo>
                  <a:lnTo>
                    <a:pt x="14658" y="4083"/>
                  </a:lnTo>
                  <a:lnTo>
                    <a:pt x="7715" y="41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3870;p64">
              <a:extLst>
                <a:ext uri="{FF2B5EF4-FFF2-40B4-BE49-F238E27FC236}">
                  <a16:creationId xmlns:a16="http://schemas.microsoft.com/office/drawing/2014/main" id="{2CC2AB3A-EDDE-797B-5F7A-EF2464C01F22}"/>
                </a:ext>
              </a:extLst>
            </p:cNvPr>
            <p:cNvSpPr/>
            <p:nvPr/>
          </p:nvSpPr>
          <p:spPr>
            <a:xfrm>
              <a:off x="5128700" y="3457375"/>
              <a:ext cx="387375" cy="180850"/>
            </a:xfrm>
            <a:custGeom>
              <a:avLst/>
              <a:gdLst/>
              <a:ahLst/>
              <a:cxnLst/>
              <a:rect l="l" t="t" r="r" b="b"/>
              <a:pathLst>
                <a:path w="15495" h="7234" extrusionOk="0">
                  <a:moveTo>
                    <a:pt x="450" y="708"/>
                  </a:moveTo>
                  <a:lnTo>
                    <a:pt x="7908" y="4726"/>
                  </a:lnTo>
                  <a:lnTo>
                    <a:pt x="14229" y="4668"/>
                  </a:lnTo>
                  <a:lnTo>
                    <a:pt x="14229" y="4668"/>
                  </a:lnTo>
                  <a:cubicBezTo>
                    <a:pt x="14015" y="4823"/>
                    <a:pt x="13766" y="5000"/>
                    <a:pt x="13501" y="5176"/>
                  </a:cubicBezTo>
                  <a:cubicBezTo>
                    <a:pt x="13147" y="5433"/>
                    <a:pt x="12762" y="5626"/>
                    <a:pt x="12569" y="5690"/>
                  </a:cubicBezTo>
                  <a:cubicBezTo>
                    <a:pt x="12183" y="5755"/>
                    <a:pt x="11412" y="6044"/>
                    <a:pt x="10672" y="6301"/>
                  </a:cubicBezTo>
                  <a:cubicBezTo>
                    <a:pt x="10287" y="6430"/>
                    <a:pt x="9933" y="6558"/>
                    <a:pt x="9612" y="6655"/>
                  </a:cubicBezTo>
                  <a:cubicBezTo>
                    <a:pt x="9322" y="6751"/>
                    <a:pt x="9065" y="6816"/>
                    <a:pt x="8969" y="6816"/>
                  </a:cubicBezTo>
                  <a:cubicBezTo>
                    <a:pt x="8937" y="6816"/>
                    <a:pt x="8744" y="6783"/>
                    <a:pt x="8454" y="6751"/>
                  </a:cubicBezTo>
                  <a:cubicBezTo>
                    <a:pt x="7490" y="6655"/>
                    <a:pt x="5497" y="6333"/>
                    <a:pt x="3729" y="6076"/>
                  </a:cubicBezTo>
                  <a:cubicBezTo>
                    <a:pt x="2829" y="5948"/>
                    <a:pt x="2026" y="5851"/>
                    <a:pt x="1415" y="5755"/>
                  </a:cubicBezTo>
                  <a:cubicBezTo>
                    <a:pt x="1055" y="5695"/>
                    <a:pt x="770" y="5647"/>
                    <a:pt x="606" y="5620"/>
                  </a:cubicBezTo>
                  <a:lnTo>
                    <a:pt x="606" y="5620"/>
                  </a:lnTo>
                  <a:lnTo>
                    <a:pt x="450" y="708"/>
                  </a:lnTo>
                  <a:close/>
                  <a:moveTo>
                    <a:pt x="0" y="1"/>
                  </a:moveTo>
                  <a:lnTo>
                    <a:pt x="193" y="5980"/>
                  </a:lnTo>
                  <a:lnTo>
                    <a:pt x="386" y="6012"/>
                  </a:lnTo>
                  <a:cubicBezTo>
                    <a:pt x="386" y="6012"/>
                    <a:pt x="2347" y="6333"/>
                    <a:pt x="4436" y="6623"/>
                  </a:cubicBezTo>
                  <a:cubicBezTo>
                    <a:pt x="5465" y="6783"/>
                    <a:pt x="6494" y="6912"/>
                    <a:pt x="7329" y="7041"/>
                  </a:cubicBezTo>
                  <a:cubicBezTo>
                    <a:pt x="7747" y="7105"/>
                    <a:pt x="8133" y="7137"/>
                    <a:pt x="8390" y="7169"/>
                  </a:cubicBezTo>
                  <a:cubicBezTo>
                    <a:pt x="8679" y="7201"/>
                    <a:pt x="8872" y="7233"/>
                    <a:pt x="8969" y="7233"/>
                  </a:cubicBezTo>
                  <a:lnTo>
                    <a:pt x="9001" y="7233"/>
                  </a:lnTo>
                  <a:cubicBezTo>
                    <a:pt x="9162" y="7233"/>
                    <a:pt x="9419" y="7169"/>
                    <a:pt x="9740" y="7073"/>
                  </a:cubicBezTo>
                  <a:cubicBezTo>
                    <a:pt x="10222" y="6912"/>
                    <a:pt x="10833" y="6687"/>
                    <a:pt x="11380" y="6494"/>
                  </a:cubicBezTo>
                  <a:cubicBezTo>
                    <a:pt x="11926" y="6301"/>
                    <a:pt x="12408" y="6140"/>
                    <a:pt x="12633" y="6108"/>
                  </a:cubicBezTo>
                  <a:cubicBezTo>
                    <a:pt x="12858" y="6044"/>
                    <a:pt x="13115" y="5915"/>
                    <a:pt x="13340" y="5787"/>
                  </a:cubicBezTo>
                  <a:cubicBezTo>
                    <a:pt x="14112" y="5337"/>
                    <a:pt x="15012" y="4598"/>
                    <a:pt x="15012" y="4598"/>
                  </a:cubicBezTo>
                  <a:lnTo>
                    <a:pt x="15494" y="4212"/>
                  </a:lnTo>
                  <a:lnTo>
                    <a:pt x="8004" y="430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3871;p64">
              <a:extLst>
                <a:ext uri="{FF2B5EF4-FFF2-40B4-BE49-F238E27FC236}">
                  <a16:creationId xmlns:a16="http://schemas.microsoft.com/office/drawing/2014/main" id="{3DF60509-5FCA-EFEB-069D-47662CF6AC37}"/>
                </a:ext>
              </a:extLst>
            </p:cNvPr>
            <p:cNvSpPr/>
            <p:nvPr/>
          </p:nvSpPr>
          <p:spPr>
            <a:xfrm>
              <a:off x="5301475" y="3568275"/>
              <a:ext cx="199325" cy="64325"/>
            </a:xfrm>
            <a:custGeom>
              <a:avLst/>
              <a:gdLst/>
              <a:ahLst/>
              <a:cxnLst/>
              <a:rect l="l" t="t" r="r" b="b"/>
              <a:pathLst>
                <a:path w="7973" h="2573" extrusionOk="0">
                  <a:moveTo>
                    <a:pt x="7972" y="1"/>
                  </a:moveTo>
                  <a:lnTo>
                    <a:pt x="1029" y="97"/>
                  </a:lnTo>
                  <a:cubicBezTo>
                    <a:pt x="1029" y="97"/>
                    <a:pt x="0" y="451"/>
                    <a:pt x="97" y="1512"/>
                  </a:cubicBezTo>
                  <a:cubicBezTo>
                    <a:pt x="129" y="1865"/>
                    <a:pt x="386" y="2187"/>
                    <a:pt x="708" y="2412"/>
                  </a:cubicBezTo>
                  <a:cubicBezTo>
                    <a:pt x="1415" y="2508"/>
                    <a:pt x="1929" y="2572"/>
                    <a:pt x="2058" y="2572"/>
                  </a:cubicBezTo>
                  <a:cubicBezTo>
                    <a:pt x="2636" y="2572"/>
                    <a:pt x="4983" y="1608"/>
                    <a:pt x="5690" y="1447"/>
                  </a:cubicBezTo>
                  <a:cubicBezTo>
                    <a:pt x="6397" y="1287"/>
                    <a:pt x="7972" y="1"/>
                    <a:pt x="79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3872;p64">
              <a:extLst>
                <a:ext uri="{FF2B5EF4-FFF2-40B4-BE49-F238E27FC236}">
                  <a16:creationId xmlns:a16="http://schemas.microsoft.com/office/drawing/2014/main" id="{53709288-3F26-3517-55BC-74D9732CAB5B}"/>
                </a:ext>
              </a:extLst>
            </p:cNvPr>
            <p:cNvSpPr/>
            <p:nvPr/>
          </p:nvSpPr>
          <p:spPr>
            <a:xfrm>
              <a:off x="5298250" y="3562650"/>
              <a:ext cx="217825" cy="75575"/>
            </a:xfrm>
            <a:custGeom>
              <a:avLst/>
              <a:gdLst/>
              <a:ahLst/>
              <a:cxnLst/>
              <a:rect l="l" t="t" r="r" b="b"/>
              <a:pathLst>
                <a:path w="8713" h="3023" extrusionOk="0">
                  <a:moveTo>
                    <a:pt x="7446" y="457"/>
                  </a:moveTo>
                  <a:cubicBezTo>
                    <a:pt x="7233" y="612"/>
                    <a:pt x="6984" y="789"/>
                    <a:pt x="6719" y="965"/>
                  </a:cubicBezTo>
                  <a:cubicBezTo>
                    <a:pt x="6365" y="1222"/>
                    <a:pt x="5980" y="1415"/>
                    <a:pt x="5787" y="1479"/>
                  </a:cubicBezTo>
                  <a:cubicBezTo>
                    <a:pt x="5401" y="1544"/>
                    <a:pt x="4630" y="1833"/>
                    <a:pt x="3890" y="2090"/>
                  </a:cubicBezTo>
                  <a:cubicBezTo>
                    <a:pt x="3505" y="2219"/>
                    <a:pt x="3151" y="2347"/>
                    <a:pt x="2830" y="2444"/>
                  </a:cubicBezTo>
                  <a:cubicBezTo>
                    <a:pt x="2540" y="2540"/>
                    <a:pt x="2283" y="2605"/>
                    <a:pt x="2187" y="2605"/>
                  </a:cubicBezTo>
                  <a:cubicBezTo>
                    <a:pt x="2155" y="2605"/>
                    <a:pt x="1994" y="2572"/>
                    <a:pt x="1737" y="2540"/>
                  </a:cubicBezTo>
                  <a:cubicBezTo>
                    <a:pt x="1525" y="2540"/>
                    <a:pt x="1257" y="2483"/>
                    <a:pt x="932" y="2450"/>
                  </a:cubicBezTo>
                  <a:lnTo>
                    <a:pt x="932" y="2450"/>
                  </a:lnTo>
                  <a:cubicBezTo>
                    <a:pt x="659" y="2231"/>
                    <a:pt x="450" y="1983"/>
                    <a:pt x="419" y="1704"/>
                  </a:cubicBezTo>
                  <a:lnTo>
                    <a:pt x="419" y="1608"/>
                  </a:lnTo>
                  <a:cubicBezTo>
                    <a:pt x="419" y="1190"/>
                    <a:pt x="612" y="933"/>
                    <a:pt x="837" y="772"/>
                  </a:cubicBezTo>
                  <a:cubicBezTo>
                    <a:pt x="933" y="676"/>
                    <a:pt x="1030" y="612"/>
                    <a:pt x="1126" y="579"/>
                  </a:cubicBezTo>
                  <a:lnTo>
                    <a:pt x="1222" y="515"/>
                  </a:lnTo>
                  <a:lnTo>
                    <a:pt x="1222" y="515"/>
                  </a:lnTo>
                  <a:lnTo>
                    <a:pt x="1222" y="515"/>
                  </a:lnTo>
                  <a:lnTo>
                    <a:pt x="7446" y="457"/>
                  </a:lnTo>
                  <a:close/>
                  <a:moveTo>
                    <a:pt x="8712" y="1"/>
                  </a:moveTo>
                  <a:lnTo>
                    <a:pt x="1126" y="97"/>
                  </a:lnTo>
                  <a:lnTo>
                    <a:pt x="1094" y="97"/>
                  </a:lnTo>
                  <a:cubicBezTo>
                    <a:pt x="1094" y="97"/>
                    <a:pt x="805" y="194"/>
                    <a:pt x="547" y="451"/>
                  </a:cubicBezTo>
                  <a:cubicBezTo>
                    <a:pt x="290" y="676"/>
                    <a:pt x="1" y="1062"/>
                    <a:pt x="1" y="1608"/>
                  </a:cubicBezTo>
                  <a:cubicBezTo>
                    <a:pt x="1" y="1640"/>
                    <a:pt x="1" y="1704"/>
                    <a:pt x="1" y="1737"/>
                  </a:cubicBezTo>
                  <a:cubicBezTo>
                    <a:pt x="33" y="2219"/>
                    <a:pt x="354" y="2572"/>
                    <a:pt x="708" y="2830"/>
                  </a:cubicBezTo>
                  <a:lnTo>
                    <a:pt x="772" y="2862"/>
                  </a:lnTo>
                  <a:lnTo>
                    <a:pt x="805" y="2862"/>
                  </a:lnTo>
                  <a:cubicBezTo>
                    <a:pt x="1158" y="2894"/>
                    <a:pt x="1480" y="2958"/>
                    <a:pt x="1705" y="2990"/>
                  </a:cubicBezTo>
                  <a:cubicBezTo>
                    <a:pt x="1930" y="2990"/>
                    <a:pt x="2090" y="3022"/>
                    <a:pt x="2187" y="3022"/>
                  </a:cubicBezTo>
                  <a:lnTo>
                    <a:pt x="2219" y="3022"/>
                  </a:lnTo>
                  <a:cubicBezTo>
                    <a:pt x="2380" y="3022"/>
                    <a:pt x="2637" y="2958"/>
                    <a:pt x="2958" y="2862"/>
                  </a:cubicBezTo>
                  <a:cubicBezTo>
                    <a:pt x="3440" y="2701"/>
                    <a:pt x="4051" y="2476"/>
                    <a:pt x="4598" y="2283"/>
                  </a:cubicBezTo>
                  <a:cubicBezTo>
                    <a:pt x="5144" y="2090"/>
                    <a:pt x="5626" y="1929"/>
                    <a:pt x="5851" y="1897"/>
                  </a:cubicBezTo>
                  <a:cubicBezTo>
                    <a:pt x="6076" y="1833"/>
                    <a:pt x="6333" y="1704"/>
                    <a:pt x="6558" y="1576"/>
                  </a:cubicBezTo>
                  <a:cubicBezTo>
                    <a:pt x="7330" y="1126"/>
                    <a:pt x="8230" y="387"/>
                    <a:pt x="8230" y="387"/>
                  </a:cubicBezTo>
                  <a:lnTo>
                    <a:pt x="871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3873;p64">
              <a:extLst>
                <a:ext uri="{FF2B5EF4-FFF2-40B4-BE49-F238E27FC236}">
                  <a16:creationId xmlns:a16="http://schemas.microsoft.com/office/drawing/2014/main" id="{706AA6BB-CFB4-8672-2523-4B104131F0A7}"/>
                </a:ext>
              </a:extLst>
            </p:cNvPr>
            <p:cNvSpPr/>
            <p:nvPr/>
          </p:nvSpPr>
          <p:spPr>
            <a:xfrm>
              <a:off x="4830550" y="3803825"/>
              <a:ext cx="219425" cy="1071950"/>
            </a:xfrm>
            <a:custGeom>
              <a:avLst/>
              <a:gdLst/>
              <a:ahLst/>
              <a:cxnLst/>
              <a:rect l="l" t="t" r="r" b="b"/>
              <a:pathLst>
                <a:path w="8777" h="42878" extrusionOk="0">
                  <a:moveTo>
                    <a:pt x="3190" y="0"/>
                  </a:moveTo>
                  <a:cubicBezTo>
                    <a:pt x="3112" y="0"/>
                    <a:pt x="3034" y="10"/>
                    <a:pt x="2958" y="29"/>
                  </a:cubicBezTo>
                  <a:cubicBezTo>
                    <a:pt x="1544" y="383"/>
                    <a:pt x="1930" y="2215"/>
                    <a:pt x="1930" y="2215"/>
                  </a:cubicBezTo>
                  <a:cubicBezTo>
                    <a:pt x="1930" y="2215"/>
                    <a:pt x="2476" y="16873"/>
                    <a:pt x="2508" y="19220"/>
                  </a:cubicBezTo>
                  <a:cubicBezTo>
                    <a:pt x="2572" y="21598"/>
                    <a:pt x="1" y="26934"/>
                    <a:pt x="290" y="30727"/>
                  </a:cubicBezTo>
                  <a:cubicBezTo>
                    <a:pt x="579" y="34488"/>
                    <a:pt x="997" y="42878"/>
                    <a:pt x="997" y="42878"/>
                  </a:cubicBezTo>
                  <a:lnTo>
                    <a:pt x="3890" y="42814"/>
                  </a:lnTo>
                  <a:cubicBezTo>
                    <a:pt x="3890" y="42814"/>
                    <a:pt x="4276" y="40660"/>
                    <a:pt x="5080" y="38056"/>
                  </a:cubicBezTo>
                  <a:cubicBezTo>
                    <a:pt x="5883" y="35453"/>
                    <a:pt x="6880" y="31306"/>
                    <a:pt x="7137" y="27770"/>
                  </a:cubicBezTo>
                  <a:cubicBezTo>
                    <a:pt x="7362" y="24202"/>
                    <a:pt x="8776" y="14141"/>
                    <a:pt x="7458" y="8323"/>
                  </a:cubicBezTo>
                  <a:cubicBezTo>
                    <a:pt x="6213" y="2856"/>
                    <a:pt x="4537" y="0"/>
                    <a:pt x="31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3874;p64">
              <a:extLst>
                <a:ext uri="{FF2B5EF4-FFF2-40B4-BE49-F238E27FC236}">
                  <a16:creationId xmlns:a16="http://schemas.microsoft.com/office/drawing/2014/main" id="{BBFDC588-39E1-0FE7-56DE-906CA1268FFD}"/>
                </a:ext>
              </a:extLst>
            </p:cNvPr>
            <p:cNvSpPr/>
            <p:nvPr/>
          </p:nvSpPr>
          <p:spPr>
            <a:xfrm>
              <a:off x="4832175" y="3798125"/>
              <a:ext cx="204125" cy="1083275"/>
            </a:xfrm>
            <a:custGeom>
              <a:avLst/>
              <a:gdLst/>
              <a:ahLst/>
              <a:cxnLst/>
              <a:rect l="l" t="t" r="r" b="b"/>
              <a:pathLst>
                <a:path w="8165" h="43331" extrusionOk="0">
                  <a:moveTo>
                    <a:pt x="3118" y="418"/>
                  </a:moveTo>
                  <a:cubicBezTo>
                    <a:pt x="3375" y="418"/>
                    <a:pt x="3697" y="579"/>
                    <a:pt x="4050" y="900"/>
                  </a:cubicBezTo>
                  <a:cubicBezTo>
                    <a:pt x="4565" y="1415"/>
                    <a:pt x="5111" y="2315"/>
                    <a:pt x="5658" y="3600"/>
                  </a:cubicBezTo>
                  <a:cubicBezTo>
                    <a:pt x="6204" y="4886"/>
                    <a:pt x="6718" y="6558"/>
                    <a:pt x="7168" y="8615"/>
                  </a:cubicBezTo>
                  <a:cubicBezTo>
                    <a:pt x="7586" y="10383"/>
                    <a:pt x="7715" y="12601"/>
                    <a:pt x="7715" y="14915"/>
                  </a:cubicBezTo>
                  <a:cubicBezTo>
                    <a:pt x="7715" y="19994"/>
                    <a:pt x="7008" y="25491"/>
                    <a:pt x="6847" y="27966"/>
                  </a:cubicBezTo>
                  <a:cubicBezTo>
                    <a:pt x="6622" y="31502"/>
                    <a:pt x="5625" y="35616"/>
                    <a:pt x="4822" y="38220"/>
                  </a:cubicBezTo>
                  <a:cubicBezTo>
                    <a:pt x="4145" y="40412"/>
                    <a:pt x="3765" y="42308"/>
                    <a:pt x="3662" y="42852"/>
                  </a:cubicBezTo>
                  <a:lnTo>
                    <a:pt x="3662" y="42852"/>
                  </a:lnTo>
                  <a:lnTo>
                    <a:pt x="1147" y="42908"/>
                  </a:lnTo>
                  <a:lnTo>
                    <a:pt x="1147" y="42908"/>
                  </a:lnTo>
                  <a:cubicBezTo>
                    <a:pt x="1083" y="41618"/>
                    <a:pt x="713" y="34343"/>
                    <a:pt x="450" y="30923"/>
                  </a:cubicBezTo>
                  <a:cubicBezTo>
                    <a:pt x="418" y="30730"/>
                    <a:pt x="418" y="30505"/>
                    <a:pt x="418" y="30312"/>
                  </a:cubicBezTo>
                  <a:cubicBezTo>
                    <a:pt x="418" y="28512"/>
                    <a:pt x="964" y="26391"/>
                    <a:pt x="1543" y="24462"/>
                  </a:cubicBezTo>
                  <a:cubicBezTo>
                    <a:pt x="2090" y="22501"/>
                    <a:pt x="2668" y="20733"/>
                    <a:pt x="2668" y="19544"/>
                  </a:cubicBezTo>
                  <a:lnTo>
                    <a:pt x="2668" y="19448"/>
                  </a:lnTo>
                  <a:cubicBezTo>
                    <a:pt x="2604" y="17069"/>
                    <a:pt x="2057" y="2411"/>
                    <a:pt x="2057" y="2411"/>
                  </a:cubicBezTo>
                  <a:lnTo>
                    <a:pt x="2057" y="2379"/>
                  </a:lnTo>
                  <a:lnTo>
                    <a:pt x="2057" y="2347"/>
                  </a:lnTo>
                  <a:cubicBezTo>
                    <a:pt x="2057" y="2282"/>
                    <a:pt x="2025" y="2122"/>
                    <a:pt x="2025" y="1929"/>
                  </a:cubicBezTo>
                  <a:cubicBezTo>
                    <a:pt x="2025" y="1640"/>
                    <a:pt x="2057" y="1318"/>
                    <a:pt x="2186" y="1061"/>
                  </a:cubicBezTo>
                  <a:cubicBezTo>
                    <a:pt x="2347" y="772"/>
                    <a:pt x="2540" y="547"/>
                    <a:pt x="2925" y="450"/>
                  </a:cubicBezTo>
                  <a:cubicBezTo>
                    <a:pt x="2990" y="450"/>
                    <a:pt x="3054" y="418"/>
                    <a:pt x="3118" y="418"/>
                  </a:cubicBezTo>
                  <a:close/>
                  <a:moveTo>
                    <a:pt x="3118" y="0"/>
                  </a:moveTo>
                  <a:cubicBezTo>
                    <a:pt x="3022" y="0"/>
                    <a:pt x="2925" y="32"/>
                    <a:pt x="2829" y="32"/>
                  </a:cubicBezTo>
                  <a:cubicBezTo>
                    <a:pt x="2315" y="161"/>
                    <a:pt x="1993" y="514"/>
                    <a:pt x="1800" y="868"/>
                  </a:cubicBezTo>
                  <a:cubicBezTo>
                    <a:pt x="1640" y="1222"/>
                    <a:pt x="1607" y="1607"/>
                    <a:pt x="1607" y="1929"/>
                  </a:cubicBezTo>
                  <a:cubicBezTo>
                    <a:pt x="1607" y="2250"/>
                    <a:pt x="1640" y="2475"/>
                    <a:pt x="1640" y="2475"/>
                  </a:cubicBezTo>
                  <a:lnTo>
                    <a:pt x="1641" y="2475"/>
                  </a:lnTo>
                  <a:lnTo>
                    <a:pt x="1641" y="2475"/>
                  </a:lnTo>
                  <a:cubicBezTo>
                    <a:pt x="1647" y="2647"/>
                    <a:pt x="1679" y="3498"/>
                    <a:pt x="1736" y="4758"/>
                  </a:cubicBezTo>
                  <a:cubicBezTo>
                    <a:pt x="1897" y="9001"/>
                    <a:pt x="2186" y="17680"/>
                    <a:pt x="2250" y="19448"/>
                  </a:cubicBezTo>
                  <a:lnTo>
                    <a:pt x="2250" y="19544"/>
                  </a:lnTo>
                  <a:cubicBezTo>
                    <a:pt x="2250" y="20605"/>
                    <a:pt x="1704" y="22373"/>
                    <a:pt x="1125" y="24334"/>
                  </a:cubicBezTo>
                  <a:cubicBezTo>
                    <a:pt x="547" y="26294"/>
                    <a:pt x="0" y="28416"/>
                    <a:pt x="0" y="30312"/>
                  </a:cubicBezTo>
                  <a:cubicBezTo>
                    <a:pt x="0" y="30537"/>
                    <a:pt x="0" y="30730"/>
                    <a:pt x="0" y="30955"/>
                  </a:cubicBezTo>
                  <a:cubicBezTo>
                    <a:pt x="161" y="32852"/>
                    <a:pt x="354" y="35873"/>
                    <a:pt x="482" y="38445"/>
                  </a:cubicBezTo>
                  <a:cubicBezTo>
                    <a:pt x="547" y="39731"/>
                    <a:pt x="611" y="40920"/>
                    <a:pt x="643" y="41756"/>
                  </a:cubicBezTo>
                  <a:cubicBezTo>
                    <a:pt x="707" y="42592"/>
                    <a:pt x="707" y="43138"/>
                    <a:pt x="707" y="43138"/>
                  </a:cubicBezTo>
                  <a:lnTo>
                    <a:pt x="739" y="43331"/>
                  </a:lnTo>
                  <a:lnTo>
                    <a:pt x="4018" y="43267"/>
                  </a:lnTo>
                  <a:lnTo>
                    <a:pt x="4050" y="43074"/>
                  </a:lnTo>
                  <a:cubicBezTo>
                    <a:pt x="4050" y="43074"/>
                    <a:pt x="4082" y="42945"/>
                    <a:pt x="4115" y="42720"/>
                  </a:cubicBezTo>
                  <a:cubicBezTo>
                    <a:pt x="4275" y="41981"/>
                    <a:pt x="4629" y="40277"/>
                    <a:pt x="5240" y="38349"/>
                  </a:cubicBezTo>
                  <a:cubicBezTo>
                    <a:pt x="6043" y="35713"/>
                    <a:pt x="7040" y="31598"/>
                    <a:pt x="7265" y="27998"/>
                  </a:cubicBezTo>
                  <a:cubicBezTo>
                    <a:pt x="7458" y="25555"/>
                    <a:pt x="8165" y="20026"/>
                    <a:pt x="8165" y="14915"/>
                  </a:cubicBezTo>
                  <a:cubicBezTo>
                    <a:pt x="8165" y="12601"/>
                    <a:pt x="8004" y="10351"/>
                    <a:pt x="7586" y="8518"/>
                  </a:cubicBezTo>
                  <a:cubicBezTo>
                    <a:pt x="6975" y="5754"/>
                    <a:pt x="6236" y="3665"/>
                    <a:pt x="5497" y="2250"/>
                  </a:cubicBezTo>
                  <a:cubicBezTo>
                    <a:pt x="5111" y="1511"/>
                    <a:pt x="4725" y="964"/>
                    <a:pt x="4340" y="611"/>
                  </a:cubicBezTo>
                  <a:cubicBezTo>
                    <a:pt x="3954" y="225"/>
                    <a:pt x="3536" y="0"/>
                    <a:pt x="3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3875;p64">
              <a:extLst>
                <a:ext uri="{FF2B5EF4-FFF2-40B4-BE49-F238E27FC236}">
                  <a16:creationId xmlns:a16="http://schemas.microsoft.com/office/drawing/2014/main" id="{F5B91702-C63E-7A72-2914-B691A84DBB73}"/>
                </a:ext>
              </a:extLst>
            </p:cNvPr>
            <p:cNvSpPr/>
            <p:nvPr/>
          </p:nvSpPr>
          <p:spPr>
            <a:xfrm>
              <a:off x="4814475" y="3655075"/>
              <a:ext cx="331925" cy="1231150"/>
            </a:xfrm>
            <a:custGeom>
              <a:avLst/>
              <a:gdLst/>
              <a:ahLst/>
              <a:cxnLst/>
              <a:rect l="l" t="t" r="r" b="b"/>
              <a:pathLst>
                <a:path w="13277" h="49246" extrusionOk="0">
                  <a:moveTo>
                    <a:pt x="772" y="0"/>
                  </a:moveTo>
                  <a:cubicBezTo>
                    <a:pt x="772" y="1"/>
                    <a:pt x="1" y="4340"/>
                    <a:pt x="1030" y="6558"/>
                  </a:cubicBezTo>
                  <a:cubicBezTo>
                    <a:pt x="2026" y="8808"/>
                    <a:pt x="3665" y="14690"/>
                    <a:pt x="4630" y="18130"/>
                  </a:cubicBezTo>
                  <a:cubicBezTo>
                    <a:pt x="5562" y="21569"/>
                    <a:pt x="5755" y="25234"/>
                    <a:pt x="4855" y="28384"/>
                  </a:cubicBezTo>
                  <a:cubicBezTo>
                    <a:pt x="3955" y="31534"/>
                    <a:pt x="4565" y="35617"/>
                    <a:pt x="5305" y="38927"/>
                  </a:cubicBezTo>
                  <a:cubicBezTo>
                    <a:pt x="6012" y="42270"/>
                    <a:pt x="7137" y="49246"/>
                    <a:pt x="7137" y="49246"/>
                  </a:cubicBezTo>
                  <a:lnTo>
                    <a:pt x="9837" y="49182"/>
                  </a:lnTo>
                  <a:cubicBezTo>
                    <a:pt x="9837" y="49182"/>
                    <a:pt x="11059" y="35584"/>
                    <a:pt x="11734" y="32338"/>
                  </a:cubicBezTo>
                  <a:cubicBezTo>
                    <a:pt x="12409" y="29059"/>
                    <a:pt x="13052" y="23980"/>
                    <a:pt x="13180" y="19448"/>
                  </a:cubicBezTo>
                  <a:cubicBezTo>
                    <a:pt x="13277" y="14915"/>
                    <a:pt x="12955" y="4565"/>
                    <a:pt x="12955" y="4565"/>
                  </a:cubicBezTo>
                  <a:lnTo>
                    <a:pt x="13084" y="1029"/>
                  </a:lnTo>
                  <a:lnTo>
                    <a:pt x="772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3876;p64">
              <a:extLst>
                <a:ext uri="{FF2B5EF4-FFF2-40B4-BE49-F238E27FC236}">
                  <a16:creationId xmlns:a16="http://schemas.microsoft.com/office/drawing/2014/main" id="{463226A0-01C5-879E-8641-9AAB7DF079C3}"/>
                </a:ext>
              </a:extLst>
            </p:cNvPr>
            <p:cNvSpPr/>
            <p:nvPr/>
          </p:nvSpPr>
          <p:spPr>
            <a:xfrm>
              <a:off x="4821725" y="3649450"/>
              <a:ext cx="327900" cy="1242400"/>
            </a:xfrm>
            <a:custGeom>
              <a:avLst/>
              <a:gdLst/>
              <a:ahLst/>
              <a:cxnLst/>
              <a:rect l="l" t="t" r="r" b="b"/>
              <a:pathLst>
                <a:path w="13116" h="49696" extrusionOk="0">
                  <a:moveTo>
                    <a:pt x="657" y="436"/>
                  </a:moveTo>
                  <a:lnTo>
                    <a:pt x="12569" y="1447"/>
                  </a:lnTo>
                  <a:lnTo>
                    <a:pt x="12440" y="4790"/>
                  </a:lnTo>
                  <a:lnTo>
                    <a:pt x="12440" y="4822"/>
                  </a:lnTo>
                  <a:cubicBezTo>
                    <a:pt x="12440" y="4822"/>
                    <a:pt x="12472" y="5272"/>
                    <a:pt x="12472" y="6076"/>
                  </a:cubicBezTo>
                  <a:cubicBezTo>
                    <a:pt x="12569" y="8422"/>
                    <a:pt x="12697" y="13630"/>
                    <a:pt x="12697" y="17391"/>
                  </a:cubicBezTo>
                  <a:cubicBezTo>
                    <a:pt x="12697" y="18258"/>
                    <a:pt x="12697" y="19030"/>
                    <a:pt x="12665" y="19673"/>
                  </a:cubicBezTo>
                  <a:cubicBezTo>
                    <a:pt x="12569" y="24205"/>
                    <a:pt x="11926" y="29284"/>
                    <a:pt x="11219" y="32499"/>
                  </a:cubicBezTo>
                  <a:cubicBezTo>
                    <a:pt x="10897" y="34170"/>
                    <a:pt x="10415" y="38349"/>
                    <a:pt x="10029" y="42174"/>
                  </a:cubicBezTo>
                  <a:cubicBezTo>
                    <a:pt x="9697" y="45469"/>
                    <a:pt x="9436" y="48453"/>
                    <a:pt x="9370" y="49218"/>
                  </a:cubicBezTo>
                  <a:lnTo>
                    <a:pt x="9370" y="49218"/>
                  </a:lnTo>
                  <a:lnTo>
                    <a:pt x="7045" y="49273"/>
                  </a:lnTo>
                  <a:lnTo>
                    <a:pt x="7045" y="49273"/>
                  </a:lnTo>
                  <a:cubicBezTo>
                    <a:pt x="6870" y="48199"/>
                    <a:pt x="5880" y="42159"/>
                    <a:pt x="5208" y="39120"/>
                  </a:cubicBezTo>
                  <a:cubicBezTo>
                    <a:pt x="4758" y="36967"/>
                    <a:pt x="4340" y="34524"/>
                    <a:pt x="4340" y="32209"/>
                  </a:cubicBezTo>
                  <a:cubicBezTo>
                    <a:pt x="4340" y="30956"/>
                    <a:pt x="4468" y="29734"/>
                    <a:pt x="4758" y="28673"/>
                  </a:cubicBezTo>
                  <a:cubicBezTo>
                    <a:pt x="5176" y="27227"/>
                    <a:pt x="5368" y="25716"/>
                    <a:pt x="5368" y="24173"/>
                  </a:cubicBezTo>
                  <a:cubicBezTo>
                    <a:pt x="5368" y="22244"/>
                    <a:pt x="5047" y="20219"/>
                    <a:pt x="4533" y="18291"/>
                  </a:cubicBezTo>
                  <a:cubicBezTo>
                    <a:pt x="4050" y="16587"/>
                    <a:pt x="3408" y="14273"/>
                    <a:pt x="2765" y="12055"/>
                  </a:cubicBezTo>
                  <a:cubicBezTo>
                    <a:pt x="2122" y="9869"/>
                    <a:pt x="1447" y="7844"/>
                    <a:pt x="932" y="6719"/>
                  </a:cubicBezTo>
                  <a:cubicBezTo>
                    <a:pt x="547" y="5851"/>
                    <a:pt x="418" y="4661"/>
                    <a:pt x="418" y="3504"/>
                  </a:cubicBezTo>
                  <a:cubicBezTo>
                    <a:pt x="418" y="2668"/>
                    <a:pt x="482" y="1833"/>
                    <a:pt x="547" y="1254"/>
                  </a:cubicBezTo>
                  <a:cubicBezTo>
                    <a:pt x="579" y="933"/>
                    <a:pt x="611" y="708"/>
                    <a:pt x="643" y="515"/>
                  </a:cubicBezTo>
                  <a:cubicBezTo>
                    <a:pt x="649" y="486"/>
                    <a:pt x="654" y="460"/>
                    <a:pt x="657" y="436"/>
                  </a:cubicBezTo>
                  <a:close/>
                  <a:moveTo>
                    <a:pt x="290" y="0"/>
                  </a:moveTo>
                  <a:lnTo>
                    <a:pt x="257" y="193"/>
                  </a:lnTo>
                  <a:cubicBezTo>
                    <a:pt x="257" y="193"/>
                    <a:pt x="0" y="1768"/>
                    <a:pt x="0" y="3504"/>
                  </a:cubicBezTo>
                  <a:cubicBezTo>
                    <a:pt x="0" y="4694"/>
                    <a:pt x="97" y="5947"/>
                    <a:pt x="547" y="6879"/>
                  </a:cubicBezTo>
                  <a:cubicBezTo>
                    <a:pt x="1029" y="7972"/>
                    <a:pt x="1704" y="10029"/>
                    <a:pt x="2347" y="12183"/>
                  </a:cubicBezTo>
                  <a:cubicBezTo>
                    <a:pt x="3022" y="14369"/>
                    <a:pt x="3665" y="16716"/>
                    <a:pt x="4115" y="18419"/>
                  </a:cubicBezTo>
                  <a:cubicBezTo>
                    <a:pt x="4629" y="20316"/>
                    <a:pt x="4918" y="22277"/>
                    <a:pt x="4918" y="24173"/>
                  </a:cubicBezTo>
                  <a:cubicBezTo>
                    <a:pt x="4918" y="25684"/>
                    <a:pt x="4758" y="27163"/>
                    <a:pt x="4340" y="28545"/>
                  </a:cubicBezTo>
                  <a:cubicBezTo>
                    <a:pt x="4018" y="29670"/>
                    <a:pt x="3890" y="30923"/>
                    <a:pt x="3890" y="32209"/>
                  </a:cubicBezTo>
                  <a:cubicBezTo>
                    <a:pt x="3890" y="34556"/>
                    <a:pt x="4340" y="37031"/>
                    <a:pt x="4790" y="39217"/>
                  </a:cubicBezTo>
                  <a:cubicBezTo>
                    <a:pt x="5176" y="40856"/>
                    <a:pt x="5626" y="43428"/>
                    <a:pt x="6011" y="45613"/>
                  </a:cubicBezTo>
                  <a:cubicBezTo>
                    <a:pt x="6172" y="46674"/>
                    <a:pt x="6333" y="47671"/>
                    <a:pt x="6461" y="48378"/>
                  </a:cubicBezTo>
                  <a:cubicBezTo>
                    <a:pt x="6590" y="49085"/>
                    <a:pt x="6654" y="49503"/>
                    <a:pt x="6654" y="49503"/>
                  </a:cubicBezTo>
                  <a:lnTo>
                    <a:pt x="6686" y="49696"/>
                  </a:lnTo>
                  <a:lnTo>
                    <a:pt x="9740" y="49632"/>
                  </a:lnTo>
                  <a:lnTo>
                    <a:pt x="9772" y="49439"/>
                  </a:lnTo>
                  <a:cubicBezTo>
                    <a:pt x="9772" y="49439"/>
                    <a:pt x="9836" y="48571"/>
                    <a:pt x="9965" y="47253"/>
                  </a:cubicBezTo>
                  <a:cubicBezTo>
                    <a:pt x="10158" y="45260"/>
                    <a:pt x="10447" y="42206"/>
                    <a:pt x="10769" y="39345"/>
                  </a:cubicBezTo>
                  <a:cubicBezTo>
                    <a:pt x="11058" y="36484"/>
                    <a:pt x="11412" y="33784"/>
                    <a:pt x="11637" y="32595"/>
                  </a:cubicBezTo>
                  <a:cubicBezTo>
                    <a:pt x="12344" y="29316"/>
                    <a:pt x="12987" y="24237"/>
                    <a:pt x="13083" y="19673"/>
                  </a:cubicBezTo>
                  <a:cubicBezTo>
                    <a:pt x="13115" y="19030"/>
                    <a:pt x="13115" y="18258"/>
                    <a:pt x="13115" y="17391"/>
                  </a:cubicBezTo>
                  <a:cubicBezTo>
                    <a:pt x="13115" y="12518"/>
                    <a:pt x="12872" y="5216"/>
                    <a:pt x="12859" y="4808"/>
                  </a:cubicBezTo>
                  <a:lnTo>
                    <a:pt x="12859" y="4808"/>
                  </a:lnTo>
                  <a:lnTo>
                    <a:pt x="13019" y="1029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3877;p64">
              <a:extLst>
                <a:ext uri="{FF2B5EF4-FFF2-40B4-BE49-F238E27FC236}">
                  <a16:creationId xmlns:a16="http://schemas.microsoft.com/office/drawing/2014/main" id="{DBE3AE4D-6DDB-0B63-3620-13A051801D95}"/>
                </a:ext>
              </a:extLst>
            </p:cNvPr>
            <p:cNvSpPr/>
            <p:nvPr/>
          </p:nvSpPr>
          <p:spPr>
            <a:xfrm>
              <a:off x="4835375" y="4872550"/>
              <a:ext cx="217000" cy="65925"/>
            </a:xfrm>
            <a:custGeom>
              <a:avLst/>
              <a:gdLst/>
              <a:ahLst/>
              <a:cxnLst/>
              <a:rect l="l" t="t" r="r" b="b"/>
              <a:pathLst>
                <a:path w="8680" h="2637" extrusionOk="0">
                  <a:moveTo>
                    <a:pt x="804" y="0"/>
                  </a:moveTo>
                  <a:lnTo>
                    <a:pt x="772" y="65"/>
                  </a:lnTo>
                  <a:cubicBezTo>
                    <a:pt x="1" y="965"/>
                    <a:pt x="258" y="2636"/>
                    <a:pt x="258" y="2636"/>
                  </a:cubicBezTo>
                  <a:lnTo>
                    <a:pt x="8680" y="2636"/>
                  </a:lnTo>
                  <a:lnTo>
                    <a:pt x="8680" y="2379"/>
                  </a:lnTo>
                  <a:cubicBezTo>
                    <a:pt x="8680" y="2379"/>
                    <a:pt x="8390" y="2025"/>
                    <a:pt x="8230" y="1929"/>
                  </a:cubicBezTo>
                  <a:cubicBezTo>
                    <a:pt x="8069" y="1833"/>
                    <a:pt x="5594" y="1415"/>
                    <a:pt x="5047" y="997"/>
                  </a:cubicBezTo>
                  <a:cubicBezTo>
                    <a:pt x="4469" y="579"/>
                    <a:pt x="3729" y="0"/>
                    <a:pt x="3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3878;p64">
              <a:extLst>
                <a:ext uri="{FF2B5EF4-FFF2-40B4-BE49-F238E27FC236}">
                  <a16:creationId xmlns:a16="http://schemas.microsoft.com/office/drawing/2014/main" id="{50C5C322-64B6-FB75-5BE4-2BF58D86F9C0}"/>
                </a:ext>
              </a:extLst>
            </p:cNvPr>
            <p:cNvSpPr/>
            <p:nvPr/>
          </p:nvSpPr>
          <p:spPr>
            <a:xfrm>
              <a:off x="4835375" y="4867725"/>
              <a:ext cx="222625" cy="76375"/>
            </a:xfrm>
            <a:custGeom>
              <a:avLst/>
              <a:gdLst/>
              <a:ahLst/>
              <a:cxnLst/>
              <a:rect l="l" t="t" r="r" b="b"/>
              <a:pathLst>
                <a:path w="8905" h="3055" extrusionOk="0">
                  <a:moveTo>
                    <a:pt x="3644" y="418"/>
                  </a:moveTo>
                  <a:cubicBezTo>
                    <a:pt x="3811" y="541"/>
                    <a:pt x="4424" y="993"/>
                    <a:pt x="4919" y="1351"/>
                  </a:cubicBezTo>
                  <a:cubicBezTo>
                    <a:pt x="5112" y="1479"/>
                    <a:pt x="5369" y="1608"/>
                    <a:pt x="5690" y="1704"/>
                  </a:cubicBezTo>
                  <a:cubicBezTo>
                    <a:pt x="6172" y="1833"/>
                    <a:pt x="6751" y="1993"/>
                    <a:pt x="7265" y="2090"/>
                  </a:cubicBezTo>
                  <a:cubicBezTo>
                    <a:pt x="7490" y="2154"/>
                    <a:pt x="7715" y="2186"/>
                    <a:pt x="7876" y="2218"/>
                  </a:cubicBezTo>
                  <a:cubicBezTo>
                    <a:pt x="7940" y="2251"/>
                    <a:pt x="8037" y="2283"/>
                    <a:pt x="8069" y="2283"/>
                  </a:cubicBezTo>
                  <a:lnTo>
                    <a:pt x="8101" y="2283"/>
                  </a:lnTo>
                  <a:cubicBezTo>
                    <a:pt x="8101" y="2283"/>
                    <a:pt x="8101" y="2283"/>
                    <a:pt x="8101" y="2283"/>
                  </a:cubicBezTo>
                  <a:lnTo>
                    <a:pt x="8101" y="2283"/>
                  </a:lnTo>
                  <a:lnTo>
                    <a:pt x="8133" y="2315"/>
                  </a:lnTo>
                  <a:lnTo>
                    <a:pt x="8135" y="2306"/>
                  </a:lnTo>
                  <a:lnTo>
                    <a:pt x="8135" y="2306"/>
                  </a:lnTo>
                  <a:cubicBezTo>
                    <a:pt x="8197" y="2357"/>
                    <a:pt x="8278" y="2459"/>
                    <a:pt x="8358" y="2540"/>
                  </a:cubicBezTo>
                  <a:cubicBezTo>
                    <a:pt x="8382" y="2563"/>
                    <a:pt x="8403" y="2585"/>
                    <a:pt x="8423" y="2604"/>
                  </a:cubicBezTo>
                  <a:lnTo>
                    <a:pt x="440" y="2604"/>
                  </a:lnTo>
                  <a:cubicBezTo>
                    <a:pt x="431" y="2489"/>
                    <a:pt x="419" y="2334"/>
                    <a:pt x="419" y="2154"/>
                  </a:cubicBezTo>
                  <a:cubicBezTo>
                    <a:pt x="419" y="1608"/>
                    <a:pt x="515" y="836"/>
                    <a:pt x="933" y="418"/>
                  </a:cubicBezTo>
                  <a:close/>
                  <a:moveTo>
                    <a:pt x="708" y="0"/>
                  </a:moveTo>
                  <a:lnTo>
                    <a:pt x="611" y="129"/>
                  </a:lnTo>
                  <a:cubicBezTo>
                    <a:pt x="97" y="708"/>
                    <a:pt x="1" y="1543"/>
                    <a:pt x="1" y="2154"/>
                  </a:cubicBezTo>
                  <a:cubicBezTo>
                    <a:pt x="1" y="2572"/>
                    <a:pt x="65" y="2861"/>
                    <a:pt x="65" y="2861"/>
                  </a:cubicBezTo>
                  <a:lnTo>
                    <a:pt x="65" y="3054"/>
                  </a:lnTo>
                  <a:lnTo>
                    <a:pt x="8905" y="3054"/>
                  </a:lnTo>
                  <a:lnTo>
                    <a:pt x="8905" y="2572"/>
                  </a:lnTo>
                  <a:lnTo>
                    <a:pt x="8905" y="2508"/>
                  </a:lnTo>
                  <a:lnTo>
                    <a:pt x="8840" y="2443"/>
                  </a:lnTo>
                  <a:cubicBezTo>
                    <a:pt x="8840" y="2443"/>
                    <a:pt x="8776" y="2347"/>
                    <a:pt x="8680" y="2251"/>
                  </a:cubicBezTo>
                  <a:cubicBezTo>
                    <a:pt x="8583" y="2122"/>
                    <a:pt x="8455" y="2026"/>
                    <a:pt x="8358" y="1929"/>
                  </a:cubicBezTo>
                  <a:lnTo>
                    <a:pt x="8230" y="1897"/>
                  </a:lnTo>
                  <a:cubicBezTo>
                    <a:pt x="8133" y="1865"/>
                    <a:pt x="7908" y="1801"/>
                    <a:pt x="7651" y="1736"/>
                  </a:cubicBezTo>
                  <a:cubicBezTo>
                    <a:pt x="7233" y="1640"/>
                    <a:pt x="6687" y="1543"/>
                    <a:pt x="6205" y="1415"/>
                  </a:cubicBezTo>
                  <a:cubicBezTo>
                    <a:pt x="5980" y="1351"/>
                    <a:pt x="5755" y="1286"/>
                    <a:pt x="5562" y="1190"/>
                  </a:cubicBezTo>
                  <a:cubicBezTo>
                    <a:pt x="5369" y="1126"/>
                    <a:pt x="5240" y="1061"/>
                    <a:pt x="5176" y="1029"/>
                  </a:cubicBezTo>
                  <a:cubicBezTo>
                    <a:pt x="4597" y="611"/>
                    <a:pt x="3858" y="33"/>
                    <a:pt x="3858" y="33"/>
                  </a:cubicBezTo>
                  <a:lnTo>
                    <a:pt x="37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3879;p64">
              <a:extLst>
                <a:ext uri="{FF2B5EF4-FFF2-40B4-BE49-F238E27FC236}">
                  <a16:creationId xmlns:a16="http://schemas.microsoft.com/office/drawing/2014/main" id="{A3C08943-F0CB-9E54-E148-1001F8BD1EAA}"/>
                </a:ext>
              </a:extLst>
            </p:cNvPr>
            <p:cNvSpPr/>
            <p:nvPr/>
          </p:nvSpPr>
          <p:spPr>
            <a:xfrm>
              <a:off x="4841000" y="4927200"/>
              <a:ext cx="211375" cy="11275"/>
            </a:xfrm>
            <a:custGeom>
              <a:avLst/>
              <a:gdLst/>
              <a:ahLst/>
              <a:cxnLst/>
              <a:rect l="l" t="t" r="r" b="b"/>
              <a:pathLst>
                <a:path w="8455" h="451" extrusionOk="0">
                  <a:moveTo>
                    <a:pt x="1" y="0"/>
                  </a:moveTo>
                  <a:cubicBezTo>
                    <a:pt x="1" y="289"/>
                    <a:pt x="33" y="450"/>
                    <a:pt x="33" y="450"/>
                  </a:cubicBezTo>
                  <a:lnTo>
                    <a:pt x="8455" y="450"/>
                  </a:lnTo>
                  <a:lnTo>
                    <a:pt x="8455" y="193"/>
                  </a:lnTo>
                  <a:cubicBezTo>
                    <a:pt x="8455" y="193"/>
                    <a:pt x="8390" y="97"/>
                    <a:pt x="82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3880;p64">
              <a:extLst>
                <a:ext uri="{FF2B5EF4-FFF2-40B4-BE49-F238E27FC236}">
                  <a16:creationId xmlns:a16="http://schemas.microsoft.com/office/drawing/2014/main" id="{AC23D74B-ADC0-590A-802B-B8B0B9344524}"/>
                </a:ext>
              </a:extLst>
            </p:cNvPr>
            <p:cNvSpPr/>
            <p:nvPr/>
          </p:nvSpPr>
          <p:spPr>
            <a:xfrm>
              <a:off x="4835375" y="4921575"/>
              <a:ext cx="222625" cy="22525"/>
            </a:xfrm>
            <a:custGeom>
              <a:avLst/>
              <a:gdLst/>
              <a:ahLst/>
              <a:cxnLst/>
              <a:rect l="l" t="t" r="r" b="b"/>
              <a:pathLst>
                <a:path w="8905" h="901" extrusionOk="0">
                  <a:moveTo>
                    <a:pt x="1" y="0"/>
                  </a:moveTo>
                  <a:lnTo>
                    <a:pt x="1" y="225"/>
                  </a:lnTo>
                  <a:cubicBezTo>
                    <a:pt x="33" y="514"/>
                    <a:pt x="65" y="707"/>
                    <a:pt x="65" y="707"/>
                  </a:cubicBezTo>
                  <a:lnTo>
                    <a:pt x="65" y="900"/>
                  </a:lnTo>
                  <a:lnTo>
                    <a:pt x="8905" y="900"/>
                  </a:lnTo>
                  <a:lnTo>
                    <a:pt x="8905" y="418"/>
                  </a:lnTo>
                  <a:lnTo>
                    <a:pt x="8905" y="354"/>
                  </a:lnTo>
                  <a:lnTo>
                    <a:pt x="8840" y="289"/>
                  </a:lnTo>
                  <a:cubicBezTo>
                    <a:pt x="8840" y="289"/>
                    <a:pt x="8776" y="193"/>
                    <a:pt x="8680" y="97"/>
                  </a:cubicBezTo>
                  <a:lnTo>
                    <a:pt x="861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3881;p64">
              <a:extLst>
                <a:ext uri="{FF2B5EF4-FFF2-40B4-BE49-F238E27FC236}">
                  <a16:creationId xmlns:a16="http://schemas.microsoft.com/office/drawing/2014/main" id="{99F5EF98-A3C0-EDA3-3DCE-9BC47F6CC1DE}"/>
                </a:ext>
              </a:extLst>
            </p:cNvPr>
            <p:cNvSpPr/>
            <p:nvPr/>
          </p:nvSpPr>
          <p:spPr>
            <a:xfrm>
              <a:off x="4983250" y="4884600"/>
              <a:ext cx="230400" cy="70475"/>
            </a:xfrm>
            <a:custGeom>
              <a:avLst/>
              <a:gdLst/>
              <a:ahLst/>
              <a:cxnLst/>
              <a:rect l="l" t="t" r="r" b="b"/>
              <a:pathLst>
                <a:path w="9216" h="2819" extrusionOk="0">
                  <a:moveTo>
                    <a:pt x="3086" y="1"/>
                  </a:moveTo>
                  <a:lnTo>
                    <a:pt x="386" y="65"/>
                  </a:lnTo>
                  <a:cubicBezTo>
                    <a:pt x="386" y="65"/>
                    <a:pt x="0" y="676"/>
                    <a:pt x="0" y="1704"/>
                  </a:cubicBezTo>
                  <a:cubicBezTo>
                    <a:pt x="0" y="2733"/>
                    <a:pt x="322" y="2733"/>
                    <a:pt x="322" y="2733"/>
                  </a:cubicBezTo>
                  <a:cubicBezTo>
                    <a:pt x="322" y="2733"/>
                    <a:pt x="4293" y="2819"/>
                    <a:pt x="6922" y="2819"/>
                  </a:cubicBezTo>
                  <a:cubicBezTo>
                    <a:pt x="8236" y="2819"/>
                    <a:pt x="9215" y="2797"/>
                    <a:pt x="9194" y="2733"/>
                  </a:cubicBezTo>
                  <a:cubicBezTo>
                    <a:pt x="9161" y="2508"/>
                    <a:pt x="8165" y="2058"/>
                    <a:pt x="6847" y="1801"/>
                  </a:cubicBezTo>
                  <a:cubicBezTo>
                    <a:pt x="5497" y="1543"/>
                    <a:pt x="3086" y="1"/>
                    <a:pt x="30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3882;p64">
              <a:extLst>
                <a:ext uri="{FF2B5EF4-FFF2-40B4-BE49-F238E27FC236}">
                  <a16:creationId xmlns:a16="http://schemas.microsoft.com/office/drawing/2014/main" id="{73DE7A4E-3FDD-6318-7703-F509F6E733FC}"/>
                </a:ext>
              </a:extLst>
            </p:cNvPr>
            <p:cNvSpPr/>
            <p:nvPr/>
          </p:nvSpPr>
          <p:spPr>
            <a:xfrm>
              <a:off x="4977625" y="4879775"/>
              <a:ext cx="241100" cy="80400"/>
            </a:xfrm>
            <a:custGeom>
              <a:avLst/>
              <a:gdLst/>
              <a:ahLst/>
              <a:cxnLst/>
              <a:rect l="l" t="t" r="r" b="b"/>
              <a:pathLst>
                <a:path w="9644" h="3216" extrusionOk="0">
                  <a:moveTo>
                    <a:pt x="3268" y="420"/>
                  </a:moveTo>
                  <a:cubicBezTo>
                    <a:pt x="3432" y="522"/>
                    <a:pt x="3960" y="845"/>
                    <a:pt x="4597" y="1190"/>
                  </a:cubicBezTo>
                  <a:cubicBezTo>
                    <a:pt x="5368" y="1608"/>
                    <a:pt x="6301" y="2058"/>
                    <a:pt x="7008" y="2186"/>
                  </a:cubicBezTo>
                  <a:cubicBezTo>
                    <a:pt x="7683" y="2315"/>
                    <a:pt x="8229" y="2508"/>
                    <a:pt x="8647" y="2669"/>
                  </a:cubicBezTo>
                  <a:cubicBezTo>
                    <a:pt x="8731" y="2710"/>
                    <a:pt x="8808" y="2746"/>
                    <a:pt x="8877" y="2779"/>
                  </a:cubicBezTo>
                  <a:lnTo>
                    <a:pt x="8877" y="2779"/>
                  </a:lnTo>
                  <a:cubicBezTo>
                    <a:pt x="8470" y="2797"/>
                    <a:pt x="7859" y="2797"/>
                    <a:pt x="7136" y="2797"/>
                  </a:cubicBezTo>
                  <a:cubicBezTo>
                    <a:pt x="5818" y="2797"/>
                    <a:pt x="4179" y="2765"/>
                    <a:pt x="2861" y="2765"/>
                  </a:cubicBezTo>
                  <a:cubicBezTo>
                    <a:pt x="1681" y="2736"/>
                    <a:pt x="759" y="2708"/>
                    <a:pt x="579" y="2702"/>
                  </a:cubicBezTo>
                  <a:lnTo>
                    <a:pt x="579" y="2702"/>
                  </a:lnTo>
                  <a:lnTo>
                    <a:pt x="579" y="2701"/>
                  </a:lnTo>
                  <a:cubicBezTo>
                    <a:pt x="579" y="2701"/>
                    <a:pt x="450" y="2540"/>
                    <a:pt x="450" y="1897"/>
                  </a:cubicBezTo>
                  <a:cubicBezTo>
                    <a:pt x="450" y="1415"/>
                    <a:pt x="547" y="1029"/>
                    <a:pt x="611" y="772"/>
                  </a:cubicBezTo>
                  <a:cubicBezTo>
                    <a:pt x="675" y="644"/>
                    <a:pt x="707" y="547"/>
                    <a:pt x="740" y="483"/>
                  </a:cubicBezTo>
                  <a:lnTo>
                    <a:pt x="741" y="480"/>
                  </a:lnTo>
                  <a:lnTo>
                    <a:pt x="741" y="480"/>
                  </a:lnTo>
                  <a:lnTo>
                    <a:pt x="3268" y="420"/>
                  </a:lnTo>
                  <a:close/>
                  <a:moveTo>
                    <a:pt x="3311" y="1"/>
                  </a:moveTo>
                  <a:lnTo>
                    <a:pt x="515" y="65"/>
                  </a:lnTo>
                  <a:lnTo>
                    <a:pt x="450" y="161"/>
                  </a:lnTo>
                  <a:cubicBezTo>
                    <a:pt x="418" y="161"/>
                    <a:pt x="0" y="804"/>
                    <a:pt x="0" y="1897"/>
                  </a:cubicBezTo>
                  <a:cubicBezTo>
                    <a:pt x="0" y="2411"/>
                    <a:pt x="97" y="2701"/>
                    <a:pt x="193" y="2894"/>
                  </a:cubicBezTo>
                  <a:cubicBezTo>
                    <a:pt x="274" y="3055"/>
                    <a:pt x="422" y="3127"/>
                    <a:pt x="506" y="3127"/>
                  </a:cubicBezTo>
                  <a:cubicBezTo>
                    <a:pt x="522" y="3127"/>
                    <a:pt x="535" y="3124"/>
                    <a:pt x="545" y="3119"/>
                  </a:cubicBezTo>
                  <a:lnTo>
                    <a:pt x="545" y="3119"/>
                  </a:lnTo>
                  <a:cubicBezTo>
                    <a:pt x="919" y="3128"/>
                    <a:pt x="4635" y="3215"/>
                    <a:pt x="7136" y="3215"/>
                  </a:cubicBezTo>
                  <a:lnTo>
                    <a:pt x="8776" y="3215"/>
                  </a:lnTo>
                  <a:cubicBezTo>
                    <a:pt x="9001" y="3183"/>
                    <a:pt x="9161" y="3183"/>
                    <a:pt x="9258" y="3183"/>
                  </a:cubicBezTo>
                  <a:cubicBezTo>
                    <a:pt x="9322" y="3151"/>
                    <a:pt x="9386" y="3151"/>
                    <a:pt x="9419" y="3151"/>
                  </a:cubicBezTo>
                  <a:lnTo>
                    <a:pt x="9515" y="3119"/>
                  </a:lnTo>
                  <a:lnTo>
                    <a:pt x="9579" y="3054"/>
                  </a:lnTo>
                  <a:cubicBezTo>
                    <a:pt x="9611" y="3054"/>
                    <a:pt x="9644" y="2990"/>
                    <a:pt x="9644" y="2926"/>
                  </a:cubicBezTo>
                  <a:lnTo>
                    <a:pt x="9644" y="2894"/>
                  </a:lnTo>
                  <a:lnTo>
                    <a:pt x="9644" y="2862"/>
                  </a:lnTo>
                  <a:cubicBezTo>
                    <a:pt x="9611" y="2765"/>
                    <a:pt x="9547" y="2733"/>
                    <a:pt x="9515" y="2669"/>
                  </a:cubicBezTo>
                  <a:cubicBezTo>
                    <a:pt x="9354" y="2508"/>
                    <a:pt x="9065" y="2379"/>
                    <a:pt x="8647" y="2219"/>
                  </a:cubicBezTo>
                  <a:cubicBezTo>
                    <a:pt x="8229" y="2058"/>
                    <a:pt x="7683" y="1897"/>
                    <a:pt x="7104" y="1769"/>
                  </a:cubicBezTo>
                  <a:cubicBezTo>
                    <a:pt x="6493" y="1672"/>
                    <a:pt x="5561" y="1222"/>
                    <a:pt x="4790" y="804"/>
                  </a:cubicBezTo>
                  <a:cubicBezTo>
                    <a:pt x="4404" y="611"/>
                    <a:pt x="4083" y="419"/>
                    <a:pt x="3825" y="258"/>
                  </a:cubicBezTo>
                  <a:cubicBezTo>
                    <a:pt x="3568" y="129"/>
                    <a:pt x="3440" y="33"/>
                    <a:pt x="3440" y="33"/>
                  </a:cubicBezTo>
                  <a:lnTo>
                    <a:pt x="337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3883;p64">
              <a:extLst>
                <a:ext uri="{FF2B5EF4-FFF2-40B4-BE49-F238E27FC236}">
                  <a16:creationId xmlns:a16="http://schemas.microsoft.com/office/drawing/2014/main" id="{CFA09913-068B-07B2-D41B-C4CAAC5ABB73}"/>
                </a:ext>
              </a:extLst>
            </p:cNvPr>
            <p:cNvSpPr/>
            <p:nvPr/>
          </p:nvSpPr>
          <p:spPr>
            <a:xfrm>
              <a:off x="4984050" y="4940850"/>
              <a:ext cx="229600" cy="14225"/>
            </a:xfrm>
            <a:custGeom>
              <a:avLst/>
              <a:gdLst/>
              <a:ahLst/>
              <a:cxnLst/>
              <a:rect l="l" t="t" r="r" b="b"/>
              <a:pathLst>
                <a:path w="9184" h="569" extrusionOk="0">
                  <a:moveTo>
                    <a:pt x="0" y="1"/>
                  </a:moveTo>
                  <a:cubicBezTo>
                    <a:pt x="97" y="483"/>
                    <a:pt x="290" y="483"/>
                    <a:pt x="290" y="483"/>
                  </a:cubicBezTo>
                  <a:cubicBezTo>
                    <a:pt x="290" y="483"/>
                    <a:pt x="4261" y="569"/>
                    <a:pt x="6890" y="569"/>
                  </a:cubicBezTo>
                  <a:cubicBezTo>
                    <a:pt x="8204" y="569"/>
                    <a:pt x="9183" y="547"/>
                    <a:pt x="9162" y="483"/>
                  </a:cubicBezTo>
                  <a:cubicBezTo>
                    <a:pt x="9129" y="354"/>
                    <a:pt x="8840" y="193"/>
                    <a:pt x="835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3884;p64">
              <a:extLst>
                <a:ext uri="{FF2B5EF4-FFF2-40B4-BE49-F238E27FC236}">
                  <a16:creationId xmlns:a16="http://schemas.microsoft.com/office/drawing/2014/main" id="{71C62F94-F20D-4D9B-BB84-2656860E9D22}"/>
                </a:ext>
              </a:extLst>
            </p:cNvPr>
            <p:cNvSpPr/>
            <p:nvPr/>
          </p:nvSpPr>
          <p:spPr>
            <a:xfrm>
              <a:off x="4977625" y="4935225"/>
              <a:ext cx="241100" cy="24950"/>
            </a:xfrm>
            <a:custGeom>
              <a:avLst/>
              <a:gdLst/>
              <a:ahLst/>
              <a:cxnLst/>
              <a:rect l="l" t="t" r="r" b="b"/>
              <a:pathLst>
                <a:path w="9644" h="998" extrusionOk="0">
                  <a:moveTo>
                    <a:pt x="8551" y="418"/>
                  </a:moveTo>
                  <a:cubicBezTo>
                    <a:pt x="8676" y="472"/>
                    <a:pt x="8791" y="516"/>
                    <a:pt x="8885" y="560"/>
                  </a:cubicBezTo>
                  <a:lnTo>
                    <a:pt x="8885" y="560"/>
                  </a:lnTo>
                  <a:cubicBezTo>
                    <a:pt x="8478" y="579"/>
                    <a:pt x="7863" y="579"/>
                    <a:pt x="7136" y="579"/>
                  </a:cubicBezTo>
                  <a:cubicBezTo>
                    <a:pt x="5818" y="579"/>
                    <a:pt x="4179" y="547"/>
                    <a:pt x="2861" y="547"/>
                  </a:cubicBezTo>
                  <a:cubicBezTo>
                    <a:pt x="1681" y="518"/>
                    <a:pt x="759" y="490"/>
                    <a:pt x="579" y="484"/>
                  </a:cubicBezTo>
                  <a:lnTo>
                    <a:pt x="579" y="484"/>
                  </a:lnTo>
                  <a:lnTo>
                    <a:pt x="579" y="483"/>
                  </a:lnTo>
                  <a:cubicBezTo>
                    <a:pt x="579" y="483"/>
                    <a:pt x="565" y="461"/>
                    <a:pt x="546" y="418"/>
                  </a:cubicBezTo>
                  <a:close/>
                  <a:moveTo>
                    <a:pt x="0" y="1"/>
                  </a:moveTo>
                  <a:lnTo>
                    <a:pt x="65" y="258"/>
                  </a:lnTo>
                  <a:cubicBezTo>
                    <a:pt x="97" y="515"/>
                    <a:pt x="193" y="676"/>
                    <a:pt x="290" y="772"/>
                  </a:cubicBezTo>
                  <a:cubicBezTo>
                    <a:pt x="354" y="869"/>
                    <a:pt x="482" y="901"/>
                    <a:pt x="515" y="901"/>
                  </a:cubicBezTo>
                  <a:cubicBezTo>
                    <a:pt x="515" y="901"/>
                    <a:pt x="4501" y="997"/>
                    <a:pt x="7136" y="997"/>
                  </a:cubicBezTo>
                  <a:lnTo>
                    <a:pt x="8776" y="997"/>
                  </a:lnTo>
                  <a:cubicBezTo>
                    <a:pt x="9001" y="965"/>
                    <a:pt x="9161" y="965"/>
                    <a:pt x="9258" y="965"/>
                  </a:cubicBezTo>
                  <a:cubicBezTo>
                    <a:pt x="9322" y="933"/>
                    <a:pt x="9386" y="933"/>
                    <a:pt x="9419" y="933"/>
                  </a:cubicBezTo>
                  <a:lnTo>
                    <a:pt x="9515" y="901"/>
                  </a:lnTo>
                  <a:lnTo>
                    <a:pt x="9579" y="836"/>
                  </a:lnTo>
                  <a:cubicBezTo>
                    <a:pt x="9611" y="836"/>
                    <a:pt x="9644" y="772"/>
                    <a:pt x="9644" y="708"/>
                  </a:cubicBezTo>
                  <a:lnTo>
                    <a:pt x="9644" y="676"/>
                  </a:lnTo>
                  <a:lnTo>
                    <a:pt x="9644" y="644"/>
                  </a:lnTo>
                  <a:cubicBezTo>
                    <a:pt x="9611" y="547"/>
                    <a:pt x="9547" y="483"/>
                    <a:pt x="9483" y="451"/>
                  </a:cubicBezTo>
                  <a:cubicBezTo>
                    <a:pt x="9322" y="290"/>
                    <a:pt x="9065" y="161"/>
                    <a:pt x="8711" y="33"/>
                  </a:cubicBezTo>
                  <a:lnTo>
                    <a:pt x="864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3885;p64">
              <a:extLst>
                <a:ext uri="{FF2B5EF4-FFF2-40B4-BE49-F238E27FC236}">
                  <a16:creationId xmlns:a16="http://schemas.microsoft.com/office/drawing/2014/main" id="{73C287C1-312F-79ED-1B58-F54499979358}"/>
                </a:ext>
              </a:extLst>
            </p:cNvPr>
            <p:cNvSpPr/>
            <p:nvPr/>
          </p:nvSpPr>
          <p:spPr>
            <a:xfrm>
              <a:off x="4779925" y="2559250"/>
              <a:ext cx="598725" cy="1158975"/>
            </a:xfrm>
            <a:custGeom>
              <a:avLst/>
              <a:gdLst/>
              <a:ahLst/>
              <a:cxnLst/>
              <a:rect l="l" t="t" r="r" b="b"/>
              <a:pathLst>
                <a:path w="23949" h="46359" extrusionOk="0">
                  <a:moveTo>
                    <a:pt x="12715" y="0"/>
                  </a:moveTo>
                  <a:cubicBezTo>
                    <a:pt x="12193" y="0"/>
                    <a:pt x="11622" y="44"/>
                    <a:pt x="10994" y="149"/>
                  </a:cubicBezTo>
                  <a:cubicBezTo>
                    <a:pt x="8069" y="631"/>
                    <a:pt x="6044" y="4039"/>
                    <a:pt x="5594" y="7607"/>
                  </a:cubicBezTo>
                  <a:cubicBezTo>
                    <a:pt x="5144" y="11175"/>
                    <a:pt x="5562" y="15128"/>
                    <a:pt x="5562" y="15128"/>
                  </a:cubicBezTo>
                  <a:cubicBezTo>
                    <a:pt x="5626" y="15675"/>
                    <a:pt x="4437" y="17025"/>
                    <a:pt x="4115" y="17411"/>
                  </a:cubicBezTo>
                  <a:cubicBezTo>
                    <a:pt x="3440" y="18311"/>
                    <a:pt x="2604" y="19018"/>
                    <a:pt x="1994" y="19982"/>
                  </a:cubicBezTo>
                  <a:cubicBezTo>
                    <a:pt x="740" y="21911"/>
                    <a:pt x="1" y="24354"/>
                    <a:pt x="258" y="26668"/>
                  </a:cubicBezTo>
                  <a:cubicBezTo>
                    <a:pt x="515" y="29079"/>
                    <a:pt x="1704" y="39815"/>
                    <a:pt x="1737" y="40780"/>
                  </a:cubicBezTo>
                  <a:cubicBezTo>
                    <a:pt x="1737" y="41712"/>
                    <a:pt x="1062" y="43191"/>
                    <a:pt x="1190" y="44348"/>
                  </a:cubicBezTo>
                  <a:cubicBezTo>
                    <a:pt x="1319" y="45473"/>
                    <a:pt x="1704" y="44958"/>
                    <a:pt x="4147" y="45312"/>
                  </a:cubicBezTo>
                  <a:cubicBezTo>
                    <a:pt x="6129" y="45629"/>
                    <a:pt x="11150" y="46359"/>
                    <a:pt x="13340" y="46359"/>
                  </a:cubicBezTo>
                  <a:cubicBezTo>
                    <a:pt x="13815" y="46359"/>
                    <a:pt x="14156" y="46324"/>
                    <a:pt x="14305" y="46244"/>
                  </a:cubicBezTo>
                  <a:cubicBezTo>
                    <a:pt x="15141" y="45794"/>
                    <a:pt x="15752" y="44541"/>
                    <a:pt x="15719" y="43898"/>
                  </a:cubicBezTo>
                  <a:cubicBezTo>
                    <a:pt x="15719" y="43287"/>
                    <a:pt x="15623" y="38690"/>
                    <a:pt x="15141" y="36279"/>
                  </a:cubicBezTo>
                  <a:cubicBezTo>
                    <a:pt x="14659" y="33869"/>
                    <a:pt x="15076" y="28951"/>
                    <a:pt x="14916" y="26443"/>
                  </a:cubicBezTo>
                  <a:cubicBezTo>
                    <a:pt x="14755" y="23936"/>
                    <a:pt x="13823" y="19886"/>
                    <a:pt x="12955" y="18536"/>
                  </a:cubicBezTo>
                  <a:cubicBezTo>
                    <a:pt x="12087" y="17186"/>
                    <a:pt x="11123" y="16157"/>
                    <a:pt x="11444" y="15643"/>
                  </a:cubicBezTo>
                  <a:cubicBezTo>
                    <a:pt x="11733" y="15096"/>
                    <a:pt x="15462" y="12814"/>
                    <a:pt x="17327" y="12043"/>
                  </a:cubicBezTo>
                  <a:cubicBezTo>
                    <a:pt x="19191" y="11271"/>
                    <a:pt x="23948" y="9278"/>
                    <a:pt x="23209" y="8571"/>
                  </a:cubicBezTo>
                  <a:cubicBezTo>
                    <a:pt x="22470" y="7864"/>
                    <a:pt x="19641" y="3621"/>
                    <a:pt x="19641" y="3621"/>
                  </a:cubicBezTo>
                  <a:cubicBezTo>
                    <a:pt x="19641" y="3621"/>
                    <a:pt x="17905" y="1467"/>
                    <a:pt x="16748" y="953"/>
                  </a:cubicBezTo>
                  <a:cubicBezTo>
                    <a:pt x="15842" y="575"/>
                    <a:pt x="14600" y="0"/>
                    <a:pt x="127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3886;p64">
              <a:extLst>
                <a:ext uri="{FF2B5EF4-FFF2-40B4-BE49-F238E27FC236}">
                  <a16:creationId xmlns:a16="http://schemas.microsoft.com/office/drawing/2014/main" id="{7793D796-6C87-0186-8935-6DF724B9A203}"/>
                </a:ext>
              </a:extLst>
            </p:cNvPr>
            <p:cNvSpPr/>
            <p:nvPr/>
          </p:nvSpPr>
          <p:spPr>
            <a:xfrm>
              <a:off x="4779925" y="2554125"/>
              <a:ext cx="587475" cy="1169275"/>
            </a:xfrm>
            <a:custGeom>
              <a:avLst/>
              <a:gdLst/>
              <a:ahLst/>
              <a:cxnLst/>
              <a:rect l="l" t="t" r="r" b="b"/>
              <a:pathLst>
                <a:path w="23499" h="46771" extrusionOk="0">
                  <a:moveTo>
                    <a:pt x="12730" y="418"/>
                  </a:moveTo>
                  <a:cubicBezTo>
                    <a:pt x="14562" y="418"/>
                    <a:pt x="15752" y="965"/>
                    <a:pt x="16684" y="1351"/>
                  </a:cubicBezTo>
                  <a:cubicBezTo>
                    <a:pt x="17198" y="1576"/>
                    <a:pt x="17905" y="2218"/>
                    <a:pt x="18484" y="2829"/>
                  </a:cubicBezTo>
                  <a:cubicBezTo>
                    <a:pt x="18773" y="3118"/>
                    <a:pt x="19030" y="3408"/>
                    <a:pt x="19191" y="3633"/>
                  </a:cubicBezTo>
                  <a:cubicBezTo>
                    <a:pt x="19384" y="3826"/>
                    <a:pt x="19480" y="3954"/>
                    <a:pt x="19480" y="3954"/>
                  </a:cubicBezTo>
                  <a:cubicBezTo>
                    <a:pt x="19480" y="3954"/>
                    <a:pt x="20155" y="5015"/>
                    <a:pt x="20959" y="6140"/>
                  </a:cubicBezTo>
                  <a:cubicBezTo>
                    <a:pt x="21377" y="6719"/>
                    <a:pt x="21795" y="7329"/>
                    <a:pt x="22180" y="7812"/>
                  </a:cubicBezTo>
                  <a:cubicBezTo>
                    <a:pt x="22534" y="8326"/>
                    <a:pt x="22855" y="8712"/>
                    <a:pt x="23048" y="8937"/>
                  </a:cubicBezTo>
                  <a:lnTo>
                    <a:pt x="23080" y="8937"/>
                  </a:lnTo>
                  <a:cubicBezTo>
                    <a:pt x="23080" y="8937"/>
                    <a:pt x="23048" y="9033"/>
                    <a:pt x="22952" y="9162"/>
                  </a:cubicBezTo>
                  <a:cubicBezTo>
                    <a:pt x="22759" y="9355"/>
                    <a:pt x="22405" y="9612"/>
                    <a:pt x="21955" y="9869"/>
                  </a:cubicBezTo>
                  <a:cubicBezTo>
                    <a:pt x="20573" y="10672"/>
                    <a:pt x="18387" y="11572"/>
                    <a:pt x="17230" y="12055"/>
                  </a:cubicBezTo>
                  <a:cubicBezTo>
                    <a:pt x="16298" y="12440"/>
                    <a:pt x="14884" y="13212"/>
                    <a:pt x="13662" y="13951"/>
                  </a:cubicBezTo>
                  <a:cubicBezTo>
                    <a:pt x="13084" y="14337"/>
                    <a:pt x="12505" y="14690"/>
                    <a:pt x="12087" y="14980"/>
                  </a:cubicBezTo>
                  <a:cubicBezTo>
                    <a:pt x="11894" y="15141"/>
                    <a:pt x="11701" y="15269"/>
                    <a:pt x="11541" y="15398"/>
                  </a:cubicBezTo>
                  <a:cubicBezTo>
                    <a:pt x="11412" y="15526"/>
                    <a:pt x="11316" y="15623"/>
                    <a:pt x="11251" y="15719"/>
                  </a:cubicBezTo>
                  <a:cubicBezTo>
                    <a:pt x="11187" y="15848"/>
                    <a:pt x="11155" y="15944"/>
                    <a:pt x="11155" y="16073"/>
                  </a:cubicBezTo>
                  <a:cubicBezTo>
                    <a:pt x="11155" y="16266"/>
                    <a:pt x="11219" y="16458"/>
                    <a:pt x="11316" y="16651"/>
                  </a:cubicBezTo>
                  <a:cubicBezTo>
                    <a:pt x="11605" y="17262"/>
                    <a:pt x="12216" y="17969"/>
                    <a:pt x="12794" y="18837"/>
                  </a:cubicBezTo>
                  <a:cubicBezTo>
                    <a:pt x="13180" y="19480"/>
                    <a:pt x="13630" y="20830"/>
                    <a:pt x="13984" y="22309"/>
                  </a:cubicBezTo>
                  <a:cubicBezTo>
                    <a:pt x="14369" y="23787"/>
                    <a:pt x="14626" y="25427"/>
                    <a:pt x="14691" y="26648"/>
                  </a:cubicBezTo>
                  <a:cubicBezTo>
                    <a:pt x="14723" y="27098"/>
                    <a:pt x="14755" y="27645"/>
                    <a:pt x="14755" y="28223"/>
                  </a:cubicBezTo>
                  <a:cubicBezTo>
                    <a:pt x="14755" y="29573"/>
                    <a:pt x="14691" y="31213"/>
                    <a:pt x="14691" y="32756"/>
                  </a:cubicBezTo>
                  <a:cubicBezTo>
                    <a:pt x="14691" y="34202"/>
                    <a:pt x="14723" y="35552"/>
                    <a:pt x="14916" y="36517"/>
                  </a:cubicBezTo>
                  <a:cubicBezTo>
                    <a:pt x="15398" y="38895"/>
                    <a:pt x="15494" y="43492"/>
                    <a:pt x="15527" y="44135"/>
                  </a:cubicBezTo>
                  <a:cubicBezTo>
                    <a:pt x="15527" y="44392"/>
                    <a:pt x="15366" y="44842"/>
                    <a:pt x="15141" y="45260"/>
                  </a:cubicBezTo>
                  <a:cubicBezTo>
                    <a:pt x="14916" y="45678"/>
                    <a:pt x="14562" y="46064"/>
                    <a:pt x="14209" y="46256"/>
                  </a:cubicBezTo>
                  <a:cubicBezTo>
                    <a:pt x="14176" y="46289"/>
                    <a:pt x="14080" y="46321"/>
                    <a:pt x="13951" y="46321"/>
                  </a:cubicBezTo>
                  <a:cubicBezTo>
                    <a:pt x="13791" y="46353"/>
                    <a:pt x="13598" y="46353"/>
                    <a:pt x="13373" y="46353"/>
                  </a:cubicBezTo>
                  <a:cubicBezTo>
                    <a:pt x="11251" y="46353"/>
                    <a:pt x="6140" y="45614"/>
                    <a:pt x="4180" y="45324"/>
                  </a:cubicBezTo>
                  <a:cubicBezTo>
                    <a:pt x="2958" y="45131"/>
                    <a:pt x="2219" y="45163"/>
                    <a:pt x="1833" y="45131"/>
                  </a:cubicBezTo>
                  <a:cubicBezTo>
                    <a:pt x="1737" y="45099"/>
                    <a:pt x="1672" y="45099"/>
                    <a:pt x="1608" y="45067"/>
                  </a:cubicBezTo>
                  <a:cubicBezTo>
                    <a:pt x="1544" y="45035"/>
                    <a:pt x="1544" y="45003"/>
                    <a:pt x="1479" y="44938"/>
                  </a:cubicBezTo>
                  <a:cubicBezTo>
                    <a:pt x="1447" y="44874"/>
                    <a:pt x="1415" y="44713"/>
                    <a:pt x="1383" y="44521"/>
                  </a:cubicBezTo>
                  <a:cubicBezTo>
                    <a:pt x="1383" y="44424"/>
                    <a:pt x="1383" y="44328"/>
                    <a:pt x="1383" y="44231"/>
                  </a:cubicBezTo>
                  <a:cubicBezTo>
                    <a:pt x="1383" y="43749"/>
                    <a:pt x="1512" y="43171"/>
                    <a:pt x="1640" y="42592"/>
                  </a:cubicBezTo>
                  <a:cubicBezTo>
                    <a:pt x="1801" y="42045"/>
                    <a:pt x="1929" y="41499"/>
                    <a:pt x="1929" y="41017"/>
                  </a:cubicBezTo>
                  <a:lnTo>
                    <a:pt x="1929" y="40985"/>
                  </a:lnTo>
                  <a:lnTo>
                    <a:pt x="1929" y="40953"/>
                  </a:lnTo>
                  <a:cubicBezTo>
                    <a:pt x="1929" y="40695"/>
                    <a:pt x="1865" y="39860"/>
                    <a:pt x="1737" y="38702"/>
                  </a:cubicBezTo>
                  <a:cubicBezTo>
                    <a:pt x="1383" y="35167"/>
                    <a:pt x="676" y="28641"/>
                    <a:pt x="483" y="26841"/>
                  </a:cubicBezTo>
                  <a:cubicBezTo>
                    <a:pt x="451" y="26552"/>
                    <a:pt x="419" y="26230"/>
                    <a:pt x="419" y="25941"/>
                  </a:cubicBezTo>
                  <a:cubicBezTo>
                    <a:pt x="419" y="23948"/>
                    <a:pt x="1094" y="21955"/>
                    <a:pt x="2154" y="20284"/>
                  </a:cubicBezTo>
                  <a:cubicBezTo>
                    <a:pt x="2765" y="19384"/>
                    <a:pt x="3601" y="18676"/>
                    <a:pt x="4276" y="17744"/>
                  </a:cubicBezTo>
                  <a:cubicBezTo>
                    <a:pt x="4437" y="17551"/>
                    <a:pt x="4790" y="17133"/>
                    <a:pt x="5112" y="16683"/>
                  </a:cubicBezTo>
                  <a:cubicBezTo>
                    <a:pt x="5272" y="16458"/>
                    <a:pt x="5433" y="16233"/>
                    <a:pt x="5562" y="16008"/>
                  </a:cubicBezTo>
                  <a:cubicBezTo>
                    <a:pt x="5690" y="15783"/>
                    <a:pt x="5755" y="15591"/>
                    <a:pt x="5755" y="15366"/>
                  </a:cubicBezTo>
                  <a:lnTo>
                    <a:pt x="5755" y="15333"/>
                  </a:lnTo>
                  <a:cubicBezTo>
                    <a:pt x="5755" y="15333"/>
                    <a:pt x="5755" y="15205"/>
                    <a:pt x="5755" y="15044"/>
                  </a:cubicBezTo>
                  <a:cubicBezTo>
                    <a:pt x="5690" y="14465"/>
                    <a:pt x="5594" y="13148"/>
                    <a:pt x="5594" y="11572"/>
                  </a:cubicBezTo>
                  <a:cubicBezTo>
                    <a:pt x="5594" y="10383"/>
                    <a:pt x="5658" y="9097"/>
                    <a:pt x="5819" y="7844"/>
                  </a:cubicBezTo>
                  <a:cubicBezTo>
                    <a:pt x="6012" y="6076"/>
                    <a:pt x="6623" y="4372"/>
                    <a:pt x="7523" y="3054"/>
                  </a:cubicBezTo>
                  <a:cubicBezTo>
                    <a:pt x="8455" y="1704"/>
                    <a:pt x="9644" y="804"/>
                    <a:pt x="11026" y="547"/>
                  </a:cubicBezTo>
                  <a:cubicBezTo>
                    <a:pt x="11637" y="450"/>
                    <a:pt x="12216" y="418"/>
                    <a:pt x="12730" y="418"/>
                  </a:cubicBezTo>
                  <a:close/>
                  <a:moveTo>
                    <a:pt x="12730" y="0"/>
                  </a:moveTo>
                  <a:cubicBezTo>
                    <a:pt x="12183" y="0"/>
                    <a:pt x="11605" y="33"/>
                    <a:pt x="10930" y="129"/>
                  </a:cubicBezTo>
                  <a:cubicBezTo>
                    <a:pt x="9419" y="386"/>
                    <a:pt x="8133" y="1415"/>
                    <a:pt x="7169" y="2797"/>
                  </a:cubicBezTo>
                  <a:cubicBezTo>
                    <a:pt x="6237" y="4179"/>
                    <a:pt x="5626" y="5947"/>
                    <a:pt x="5401" y="7779"/>
                  </a:cubicBezTo>
                  <a:cubicBezTo>
                    <a:pt x="5240" y="9065"/>
                    <a:pt x="5176" y="10383"/>
                    <a:pt x="5176" y="11572"/>
                  </a:cubicBezTo>
                  <a:cubicBezTo>
                    <a:pt x="5176" y="13694"/>
                    <a:pt x="5337" y="15366"/>
                    <a:pt x="5337" y="15366"/>
                  </a:cubicBezTo>
                  <a:cubicBezTo>
                    <a:pt x="5337" y="15462"/>
                    <a:pt x="5305" y="15623"/>
                    <a:pt x="5176" y="15816"/>
                  </a:cubicBezTo>
                  <a:cubicBezTo>
                    <a:pt x="5047" y="16105"/>
                    <a:pt x="4790" y="16458"/>
                    <a:pt x="4533" y="16748"/>
                  </a:cubicBezTo>
                  <a:cubicBezTo>
                    <a:pt x="4308" y="17069"/>
                    <a:pt x="4083" y="17326"/>
                    <a:pt x="3955" y="17487"/>
                  </a:cubicBezTo>
                  <a:cubicBezTo>
                    <a:pt x="3312" y="18355"/>
                    <a:pt x="2444" y="19062"/>
                    <a:pt x="1801" y="20059"/>
                  </a:cubicBezTo>
                  <a:cubicBezTo>
                    <a:pt x="708" y="21762"/>
                    <a:pt x="1" y="23852"/>
                    <a:pt x="1" y="25941"/>
                  </a:cubicBezTo>
                  <a:cubicBezTo>
                    <a:pt x="1" y="26263"/>
                    <a:pt x="33" y="26584"/>
                    <a:pt x="65" y="26905"/>
                  </a:cubicBezTo>
                  <a:cubicBezTo>
                    <a:pt x="194" y="28095"/>
                    <a:pt x="547" y="31373"/>
                    <a:pt x="869" y="34492"/>
                  </a:cubicBezTo>
                  <a:cubicBezTo>
                    <a:pt x="1029" y="36034"/>
                    <a:pt x="1190" y="37545"/>
                    <a:pt x="1319" y="38735"/>
                  </a:cubicBezTo>
                  <a:cubicBezTo>
                    <a:pt x="1447" y="39892"/>
                    <a:pt x="1512" y="40760"/>
                    <a:pt x="1512" y="40985"/>
                  </a:cubicBezTo>
                  <a:lnTo>
                    <a:pt x="1512" y="41017"/>
                  </a:lnTo>
                  <a:cubicBezTo>
                    <a:pt x="1512" y="41403"/>
                    <a:pt x="1383" y="41917"/>
                    <a:pt x="1254" y="42495"/>
                  </a:cubicBezTo>
                  <a:cubicBezTo>
                    <a:pt x="1094" y="43074"/>
                    <a:pt x="965" y="43653"/>
                    <a:pt x="965" y="44231"/>
                  </a:cubicBezTo>
                  <a:cubicBezTo>
                    <a:pt x="965" y="44360"/>
                    <a:pt x="965" y="44456"/>
                    <a:pt x="965" y="44585"/>
                  </a:cubicBezTo>
                  <a:cubicBezTo>
                    <a:pt x="997" y="44874"/>
                    <a:pt x="1062" y="45099"/>
                    <a:pt x="1190" y="45260"/>
                  </a:cubicBezTo>
                  <a:cubicBezTo>
                    <a:pt x="1287" y="45388"/>
                    <a:pt x="1447" y="45485"/>
                    <a:pt x="1608" y="45517"/>
                  </a:cubicBezTo>
                  <a:cubicBezTo>
                    <a:pt x="1833" y="45581"/>
                    <a:pt x="2122" y="45581"/>
                    <a:pt x="2540" y="45581"/>
                  </a:cubicBezTo>
                  <a:cubicBezTo>
                    <a:pt x="2926" y="45614"/>
                    <a:pt x="3440" y="45646"/>
                    <a:pt x="4115" y="45742"/>
                  </a:cubicBezTo>
                  <a:cubicBezTo>
                    <a:pt x="6108" y="46031"/>
                    <a:pt x="11155" y="46771"/>
                    <a:pt x="13373" y="46771"/>
                  </a:cubicBezTo>
                  <a:cubicBezTo>
                    <a:pt x="13630" y="46771"/>
                    <a:pt x="13823" y="46771"/>
                    <a:pt x="13984" y="46739"/>
                  </a:cubicBezTo>
                  <a:cubicBezTo>
                    <a:pt x="14144" y="46739"/>
                    <a:pt x="14305" y="46706"/>
                    <a:pt x="14401" y="46642"/>
                  </a:cubicBezTo>
                  <a:cubicBezTo>
                    <a:pt x="14884" y="46385"/>
                    <a:pt x="15237" y="45935"/>
                    <a:pt x="15527" y="45485"/>
                  </a:cubicBezTo>
                  <a:cubicBezTo>
                    <a:pt x="15784" y="45003"/>
                    <a:pt x="15944" y="44521"/>
                    <a:pt x="15944" y="44135"/>
                  </a:cubicBezTo>
                  <a:lnTo>
                    <a:pt x="15944" y="44103"/>
                  </a:lnTo>
                  <a:cubicBezTo>
                    <a:pt x="15912" y="43492"/>
                    <a:pt x="15816" y="38863"/>
                    <a:pt x="15334" y="36452"/>
                  </a:cubicBezTo>
                  <a:cubicBezTo>
                    <a:pt x="15173" y="35520"/>
                    <a:pt x="15109" y="34170"/>
                    <a:pt x="15109" y="32756"/>
                  </a:cubicBezTo>
                  <a:cubicBezTo>
                    <a:pt x="15109" y="31245"/>
                    <a:pt x="15173" y="29606"/>
                    <a:pt x="15173" y="28223"/>
                  </a:cubicBezTo>
                  <a:cubicBezTo>
                    <a:pt x="15173" y="27645"/>
                    <a:pt x="15173" y="27098"/>
                    <a:pt x="15141" y="26648"/>
                  </a:cubicBezTo>
                  <a:cubicBezTo>
                    <a:pt x="15044" y="25362"/>
                    <a:pt x="14787" y="23723"/>
                    <a:pt x="14401" y="22212"/>
                  </a:cubicBezTo>
                  <a:cubicBezTo>
                    <a:pt x="14048" y="20702"/>
                    <a:pt x="13598" y="19351"/>
                    <a:pt x="13148" y="18612"/>
                  </a:cubicBezTo>
                  <a:cubicBezTo>
                    <a:pt x="12762" y="18034"/>
                    <a:pt x="12344" y="17487"/>
                    <a:pt x="12055" y="17069"/>
                  </a:cubicBezTo>
                  <a:cubicBezTo>
                    <a:pt x="11926" y="16844"/>
                    <a:pt x="11798" y="16651"/>
                    <a:pt x="11701" y="16458"/>
                  </a:cubicBezTo>
                  <a:cubicBezTo>
                    <a:pt x="11637" y="16298"/>
                    <a:pt x="11573" y="16169"/>
                    <a:pt x="11573" y="16073"/>
                  </a:cubicBezTo>
                  <a:cubicBezTo>
                    <a:pt x="11573" y="16008"/>
                    <a:pt x="11605" y="15976"/>
                    <a:pt x="11605" y="15944"/>
                  </a:cubicBezTo>
                  <a:cubicBezTo>
                    <a:pt x="11637" y="15912"/>
                    <a:pt x="11701" y="15816"/>
                    <a:pt x="11830" y="15719"/>
                  </a:cubicBezTo>
                  <a:cubicBezTo>
                    <a:pt x="12280" y="15333"/>
                    <a:pt x="13276" y="14690"/>
                    <a:pt x="14369" y="14048"/>
                  </a:cubicBezTo>
                  <a:cubicBezTo>
                    <a:pt x="15430" y="13405"/>
                    <a:pt x="16587" y="12794"/>
                    <a:pt x="17391" y="12440"/>
                  </a:cubicBezTo>
                  <a:cubicBezTo>
                    <a:pt x="18259" y="12087"/>
                    <a:pt x="19770" y="11476"/>
                    <a:pt x="21055" y="10833"/>
                  </a:cubicBezTo>
                  <a:cubicBezTo>
                    <a:pt x="21698" y="10512"/>
                    <a:pt x="22277" y="10190"/>
                    <a:pt x="22727" y="9869"/>
                  </a:cubicBezTo>
                  <a:cubicBezTo>
                    <a:pt x="22952" y="9740"/>
                    <a:pt x="23113" y="9580"/>
                    <a:pt x="23241" y="9451"/>
                  </a:cubicBezTo>
                  <a:cubicBezTo>
                    <a:pt x="23402" y="9290"/>
                    <a:pt x="23498" y="9129"/>
                    <a:pt x="23498" y="8937"/>
                  </a:cubicBezTo>
                  <a:cubicBezTo>
                    <a:pt x="23498" y="8808"/>
                    <a:pt x="23434" y="8712"/>
                    <a:pt x="23370" y="8615"/>
                  </a:cubicBezTo>
                  <a:cubicBezTo>
                    <a:pt x="23177" y="8454"/>
                    <a:pt x="22855" y="8069"/>
                    <a:pt x="22502" y="7554"/>
                  </a:cubicBezTo>
                  <a:cubicBezTo>
                    <a:pt x="21955" y="6815"/>
                    <a:pt x="21280" y="5851"/>
                    <a:pt x="20734" y="5079"/>
                  </a:cubicBezTo>
                  <a:cubicBezTo>
                    <a:pt x="20220" y="4308"/>
                    <a:pt x="19834" y="3697"/>
                    <a:pt x="19834" y="3697"/>
                  </a:cubicBezTo>
                  <a:lnTo>
                    <a:pt x="19802" y="3697"/>
                  </a:lnTo>
                  <a:cubicBezTo>
                    <a:pt x="19802" y="3697"/>
                    <a:pt x="19384" y="3151"/>
                    <a:pt x="18805" y="2540"/>
                  </a:cubicBezTo>
                  <a:cubicBezTo>
                    <a:pt x="18194" y="1929"/>
                    <a:pt x="17487" y="1254"/>
                    <a:pt x="16844" y="965"/>
                  </a:cubicBezTo>
                  <a:cubicBezTo>
                    <a:pt x="15944" y="579"/>
                    <a:pt x="14659" y="0"/>
                    <a:pt x="12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3887;p64">
              <a:extLst>
                <a:ext uri="{FF2B5EF4-FFF2-40B4-BE49-F238E27FC236}">
                  <a16:creationId xmlns:a16="http://schemas.microsoft.com/office/drawing/2014/main" id="{7AE8461A-BC17-0F7F-5A5D-2CCB6F9132FF}"/>
                </a:ext>
              </a:extLst>
            </p:cNvPr>
            <p:cNvSpPr/>
            <p:nvPr/>
          </p:nvSpPr>
          <p:spPr>
            <a:xfrm>
              <a:off x="4852250" y="3131925"/>
              <a:ext cx="629250" cy="449325"/>
            </a:xfrm>
            <a:custGeom>
              <a:avLst/>
              <a:gdLst/>
              <a:ahLst/>
              <a:cxnLst/>
              <a:rect l="l" t="t" r="r" b="b"/>
              <a:pathLst>
                <a:path w="25170" h="17973" extrusionOk="0">
                  <a:moveTo>
                    <a:pt x="1737" y="0"/>
                  </a:moveTo>
                  <a:cubicBezTo>
                    <a:pt x="1737" y="0"/>
                    <a:pt x="1" y="1286"/>
                    <a:pt x="65" y="3311"/>
                  </a:cubicBezTo>
                  <a:cubicBezTo>
                    <a:pt x="97" y="5336"/>
                    <a:pt x="2508" y="15655"/>
                    <a:pt x="2862" y="16715"/>
                  </a:cubicBezTo>
                  <a:cubicBezTo>
                    <a:pt x="3247" y="17744"/>
                    <a:pt x="4855" y="17841"/>
                    <a:pt x="5208" y="17969"/>
                  </a:cubicBezTo>
                  <a:cubicBezTo>
                    <a:pt x="5213" y="17972"/>
                    <a:pt x="5222" y="17973"/>
                    <a:pt x="5233" y="17973"/>
                  </a:cubicBezTo>
                  <a:cubicBezTo>
                    <a:pt x="5966" y="17973"/>
                    <a:pt x="19384" y="12762"/>
                    <a:pt x="19384" y="12762"/>
                  </a:cubicBezTo>
                  <a:cubicBezTo>
                    <a:pt x="19384" y="12762"/>
                    <a:pt x="21023" y="13919"/>
                    <a:pt x="21666" y="13919"/>
                  </a:cubicBezTo>
                  <a:cubicBezTo>
                    <a:pt x="22277" y="13887"/>
                    <a:pt x="24045" y="13855"/>
                    <a:pt x="24045" y="13855"/>
                  </a:cubicBezTo>
                  <a:cubicBezTo>
                    <a:pt x="24045" y="13855"/>
                    <a:pt x="24752" y="15012"/>
                    <a:pt x="24977" y="15012"/>
                  </a:cubicBezTo>
                  <a:cubicBezTo>
                    <a:pt x="25170" y="15012"/>
                    <a:pt x="25106" y="14465"/>
                    <a:pt x="25009" y="14048"/>
                  </a:cubicBezTo>
                  <a:cubicBezTo>
                    <a:pt x="24945" y="13630"/>
                    <a:pt x="24559" y="12569"/>
                    <a:pt x="24559" y="12569"/>
                  </a:cubicBezTo>
                  <a:cubicBezTo>
                    <a:pt x="24559" y="12569"/>
                    <a:pt x="22663" y="11444"/>
                    <a:pt x="21730" y="11251"/>
                  </a:cubicBezTo>
                  <a:cubicBezTo>
                    <a:pt x="20974" y="11089"/>
                    <a:pt x="20149" y="10836"/>
                    <a:pt x="19580" y="10836"/>
                  </a:cubicBezTo>
                  <a:cubicBezTo>
                    <a:pt x="19473" y="10836"/>
                    <a:pt x="19374" y="10845"/>
                    <a:pt x="19287" y="10865"/>
                  </a:cubicBezTo>
                  <a:cubicBezTo>
                    <a:pt x="18709" y="11026"/>
                    <a:pt x="7555" y="12826"/>
                    <a:pt x="7555" y="12826"/>
                  </a:cubicBezTo>
                  <a:cubicBezTo>
                    <a:pt x="7555" y="12826"/>
                    <a:pt x="7812" y="5304"/>
                    <a:pt x="7619" y="3697"/>
                  </a:cubicBezTo>
                  <a:cubicBezTo>
                    <a:pt x="7458" y="2090"/>
                    <a:pt x="6783" y="450"/>
                    <a:pt x="5530" y="193"/>
                  </a:cubicBezTo>
                  <a:lnTo>
                    <a:pt x="17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3888;p64">
              <a:extLst>
                <a:ext uri="{FF2B5EF4-FFF2-40B4-BE49-F238E27FC236}">
                  <a16:creationId xmlns:a16="http://schemas.microsoft.com/office/drawing/2014/main" id="{C3FE1E01-1E62-9D2B-72AA-68BCC6B5FF8E}"/>
                </a:ext>
              </a:extLst>
            </p:cNvPr>
            <p:cNvSpPr/>
            <p:nvPr/>
          </p:nvSpPr>
          <p:spPr>
            <a:xfrm>
              <a:off x="4848250" y="3127100"/>
              <a:ext cx="637275" cy="459700"/>
            </a:xfrm>
            <a:custGeom>
              <a:avLst/>
              <a:gdLst/>
              <a:ahLst/>
              <a:cxnLst/>
              <a:rect l="l" t="t" r="r" b="b"/>
              <a:pathLst>
                <a:path w="25491" h="18388" extrusionOk="0">
                  <a:moveTo>
                    <a:pt x="1768" y="0"/>
                  </a:moveTo>
                  <a:cubicBezTo>
                    <a:pt x="1768" y="33"/>
                    <a:pt x="1318" y="354"/>
                    <a:pt x="868" y="933"/>
                  </a:cubicBezTo>
                  <a:cubicBezTo>
                    <a:pt x="450" y="1511"/>
                    <a:pt x="0" y="2379"/>
                    <a:pt x="0" y="3440"/>
                  </a:cubicBezTo>
                  <a:lnTo>
                    <a:pt x="0" y="3536"/>
                  </a:lnTo>
                  <a:lnTo>
                    <a:pt x="2" y="3536"/>
                  </a:lnTo>
                  <a:lnTo>
                    <a:pt x="2" y="3536"/>
                  </a:lnTo>
                  <a:cubicBezTo>
                    <a:pt x="37" y="4090"/>
                    <a:pt x="166" y="5104"/>
                    <a:pt x="418" y="6365"/>
                  </a:cubicBezTo>
                  <a:cubicBezTo>
                    <a:pt x="772" y="8262"/>
                    <a:pt x="1318" y="10705"/>
                    <a:pt x="1800" y="12794"/>
                  </a:cubicBezTo>
                  <a:cubicBezTo>
                    <a:pt x="2025" y="13823"/>
                    <a:pt x="2250" y="14755"/>
                    <a:pt x="2443" y="15494"/>
                  </a:cubicBezTo>
                  <a:cubicBezTo>
                    <a:pt x="2636" y="16233"/>
                    <a:pt x="2764" y="16748"/>
                    <a:pt x="2829" y="16973"/>
                  </a:cubicBezTo>
                  <a:cubicBezTo>
                    <a:pt x="2957" y="17262"/>
                    <a:pt x="3150" y="17519"/>
                    <a:pt x="3375" y="17680"/>
                  </a:cubicBezTo>
                  <a:cubicBezTo>
                    <a:pt x="3729" y="17969"/>
                    <a:pt x="4147" y="18098"/>
                    <a:pt x="4532" y="18194"/>
                  </a:cubicBezTo>
                  <a:cubicBezTo>
                    <a:pt x="4725" y="18259"/>
                    <a:pt x="4886" y="18291"/>
                    <a:pt x="5015" y="18323"/>
                  </a:cubicBezTo>
                  <a:cubicBezTo>
                    <a:pt x="5143" y="18323"/>
                    <a:pt x="5272" y="18355"/>
                    <a:pt x="5304" y="18387"/>
                  </a:cubicBezTo>
                  <a:lnTo>
                    <a:pt x="5529" y="18387"/>
                  </a:lnTo>
                  <a:cubicBezTo>
                    <a:pt x="5722" y="18323"/>
                    <a:pt x="6075" y="18226"/>
                    <a:pt x="6557" y="18066"/>
                  </a:cubicBezTo>
                  <a:cubicBezTo>
                    <a:pt x="9694" y="16990"/>
                    <a:pt x="18272" y="13666"/>
                    <a:pt x="19495" y="13202"/>
                  </a:cubicBezTo>
                  <a:lnTo>
                    <a:pt x="19495" y="13202"/>
                  </a:lnTo>
                  <a:cubicBezTo>
                    <a:pt x="19638" y="13299"/>
                    <a:pt x="19959" y="13512"/>
                    <a:pt x="20315" y="13726"/>
                  </a:cubicBezTo>
                  <a:cubicBezTo>
                    <a:pt x="20572" y="13855"/>
                    <a:pt x="20830" y="14015"/>
                    <a:pt x="21087" y="14112"/>
                  </a:cubicBezTo>
                  <a:cubicBezTo>
                    <a:pt x="21344" y="14241"/>
                    <a:pt x="21601" y="14305"/>
                    <a:pt x="21826" y="14305"/>
                  </a:cubicBezTo>
                  <a:cubicBezTo>
                    <a:pt x="22344" y="14305"/>
                    <a:pt x="23692" y="14282"/>
                    <a:pt x="24091" y="14275"/>
                  </a:cubicBezTo>
                  <a:lnTo>
                    <a:pt x="24091" y="14275"/>
                  </a:lnTo>
                  <a:cubicBezTo>
                    <a:pt x="24166" y="14395"/>
                    <a:pt x="24282" y="14581"/>
                    <a:pt x="24398" y="14755"/>
                  </a:cubicBezTo>
                  <a:cubicBezTo>
                    <a:pt x="24526" y="14916"/>
                    <a:pt x="24623" y="15044"/>
                    <a:pt x="24751" y="15173"/>
                  </a:cubicBezTo>
                  <a:cubicBezTo>
                    <a:pt x="24783" y="15237"/>
                    <a:pt x="24848" y="15301"/>
                    <a:pt x="24912" y="15333"/>
                  </a:cubicBezTo>
                  <a:cubicBezTo>
                    <a:pt x="24944" y="15366"/>
                    <a:pt x="25008" y="15430"/>
                    <a:pt x="25137" y="15430"/>
                  </a:cubicBezTo>
                  <a:cubicBezTo>
                    <a:pt x="25201" y="15430"/>
                    <a:pt x="25266" y="15398"/>
                    <a:pt x="25330" y="15366"/>
                  </a:cubicBezTo>
                  <a:cubicBezTo>
                    <a:pt x="25426" y="15269"/>
                    <a:pt x="25426" y="15205"/>
                    <a:pt x="25458" y="15141"/>
                  </a:cubicBezTo>
                  <a:cubicBezTo>
                    <a:pt x="25458" y="15076"/>
                    <a:pt x="25491" y="14980"/>
                    <a:pt x="25491" y="14916"/>
                  </a:cubicBezTo>
                  <a:cubicBezTo>
                    <a:pt x="25491" y="14691"/>
                    <a:pt x="25426" y="14433"/>
                    <a:pt x="25394" y="14208"/>
                  </a:cubicBezTo>
                  <a:cubicBezTo>
                    <a:pt x="25330" y="13951"/>
                    <a:pt x="25233" y="13598"/>
                    <a:pt x="25137" y="13276"/>
                  </a:cubicBezTo>
                  <a:cubicBezTo>
                    <a:pt x="25008" y="12955"/>
                    <a:pt x="24912" y="12698"/>
                    <a:pt x="24912" y="12698"/>
                  </a:cubicBezTo>
                  <a:lnTo>
                    <a:pt x="24912" y="12633"/>
                  </a:lnTo>
                  <a:lnTo>
                    <a:pt x="24848" y="12601"/>
                  </a:lnTo>
                  <a:cubicBezTo>
                    <a:pt x="24848" y="12601"/>
                    <a:pt x="24365" y="12312"/>
                    <a:pt x="23755" y="11990"/>
                  </a:cubicBezTo>
                  <a:cubicBezTo>
                    <a:pt x="23144" y="11669"/>
                    <a:pt x="22437" y="11347"/>
                    <a:pt x="21923" y="11219"/>
                  </a:cubicBezTo>
                  <a:cubicBezTo>
                    <a:pt x="21183" y="11090"/>
                    <a:pt x="20412" y="10833"/>
                    <a:pt x="19769" y="10833"/>
                  </a:cubicBezTo>
                  <a:cubicBezTo>
                    <a:pt x="19640" y="10833"/>
                    <a:pt x="19512" y="10833"/>
                    <a:pt x="19383" y="10865"/>
                  </a:cubicBezTo>
                  <a:cubicBezTo>
                    <a:pt x="19319" y="10865"/>
                    <a:pt x="19094" y="10930"/>
                    <a:pt x="18740" y="10994"/>
                  </a:cubicBezTo>
                  <a:cubicBezTo>
                    <a:pt x="17487" y="11219"/>
                    <a:pt x="14722" y="11669"/>
                    <a:pt x="12279" y="12055"/>
                  </a:cubicBezTo>
                  <a:cubicBezTo>
                    <a:pt x="11026" y="12248"/>
                    <a:pt x="9901" y="12440"/>
                    <a:pt x="9065" y="12569"/>
                  </a:cubicBezTo>
                  <a:cubicBezTo>
                    <a:pt x="8565" y="12662"/>
                    <a:pt x="8182" y="12722"/>
                    <a:pt x="7948" y="12757"/>
                  </a:cubicBezTo>
                  <a:lnTo>
                    <a:pt x="7948" y="12757"/>
                  </a:lnTo>
                  <a:cubicBezTo>
                    <a:pt x="7976" y="11808"/>
                    <a:pt x="8068" y="8483"/>
                    <a:pt x="8068" y="6108"/>
                  </a:cubicBezTo>
                  <a:cubicBezTo>
                    <a:pt x="8068" y="5111"/>
                    <a:pt x="8036" y="4308"/>
                    <a:pt x="8004" y="3890"/>
                  </a:cubicBezTo>
                  <a:cubicBezTo>
                    <a:pt x="7908" y="3054"/>
                    <a:pt x="7683" y="2218"/>
                    <a:pt x="7329" y="1543"/>
                  </a:cubicBezTo>
                  <a:cubicBezTo>
                    <a:pt x="6975" y="868"/>
                    <a:pt x="6429" y="322"/>
                    <a:pt x="5722" y="161"/>
                  </a:cubicBezTo>
                  <a:lnTo>
                    <a:pt x="5625" y="579"/>
                  </a:lnTo>
                  <a:cubicBezTo>
                    <a:pt x="6172" y="708"/>
                    <a:pt x="6622" y="1126"/>
                    <a:pt x="6943" y="1736"/>
                  </a:cubicBezTo>
                  <a:cubicBezTo>
                    <a:pt x="7297" y="2347"/>
                    <a:pt x="7490" y="3151"/>
                    <a:pt x="7586" y="3922"/>
                  </a:cubicBezTo>
                  <a:cubicBezTo>
                    <a:pt x="7618" y="4308"/>
                    <a:pt x="7650" y="5144"/>
                    <a:pt x="7650" y="6108"/>
                  </a:cubicBezTo>
                  <a:cubicBezTo>
                    <a:pt x="7650" y="7490"/>
                    <a:pt x="7618" y="9226"/>
                    <a:pt x="7554" y="10608"/>
                  </a:cubicBezTo>
                  <a:cubicBezTo>
                    <a:pt x="7522" y="11958"/>
                    <a:pt x="7490" y="12987"/>
                    <a:pt x="7490" y="13019"/>
                  </a:cubicBezTo>
                  <a:lnTo>
                    <a:pt x="7490" y="13276"/>
                  </a:lnTo>
                  <a:lnTo>
                    <a:pt x="7747" y="13212"/>
                  </a:lnTo>
                  <a:cubicBezTo>
                    <a:pt x="7747" y="13212"/>
                    <a:pt x="10543" y="12762"/>
                    <a:pt x="13404" y="12312"/>
                  </a:cubicBezTo>
                  <a:cubicBezTo>
                    <a:pt x="14819" y="12087"/>
                    <a:pt x="16265" y="11830"/>
                    <a:pt x="17390" y="11637"/>
                  </a:cubicBezTo>
                  <a:cubicBezTo>
                    <a:pt x="17969" y="11540"/>
                    <a:pt x="18451" y="11476"/>
                    <a:pt x="18805" y="11412"/>
                  </a:cubicBezTo>
                  <a:cubicBezTo>
                    <a:pt x="19158" y="11347"/>
                    <a:pt x="19383" y="11315"/>
                    <a:pt x="19480" y="11283"/>
                  </a:cubicBezTo>
                  <a:cubicBezTo>
                    <a:pt x="19576" y="11251"/>
                    <a:pt x="19672" y="11251"/>
                    <a:pt x="19769" y="11251"/>
                  </a:cubicBezTo>
                  <a:cubicBezTo>
                    <a:pt x="20283" y="11251"/>
                    <a:pt x="21087" y="11476"/>
                    <a:pt x="21858" y="11637"/>
                  </a:cubicBezTo>
                  <a:cubicBezTo>
                    <a:pt x="22276" y="11733"/>
                    <a:pt x="22983" y="12055"/>
                    <a:pt x="23562" y="12376"/>
                  </a:cubicBezTo>
                  <a:cubicBezTo>
                    <a:pt x="23851" y="12505"/>
                    <a:pt x="24108" y="12665"/>
                    <a:pt x="24301" y="12762"/>
                  </a:cubicBezTo>
                  <a:cubicBezTo>
                    <a:pt x="24405" y="12831"/>
                    <a:pt x="24490" y="12882"/>
                    <a:pt x="24547" y="12914"/>
                  </a:cubicBezTo>
                  <a:lnTo>
                    <a:pt x="24547" y="12914"/>
                  </a:lnTo>
                  <a:cubicBezTo>
                    <a:pt x="24580" y="13004"/>
                    <a:pt x="24650" y="13196"/>
                    <a:pt x="24719" y="13405"/>
                  </a:cubicBezTo>
                  <a:cubicBezTo>
                    <a:pt x="24816" y="13726"/>
                    <a:pt x="24944" y="14080"/>
                    <a:pt x="24976" y="14273"/>
                  </a:cubicBezTo>
                  <a:cubicBezTo>
                    <a:pt x="25006" y="14479"/>
                    <a:pt x="25035" y="14712"/>
                    <a:pt x="25040" y="14873"/>
                  </a:cubicBezTo>
                  <a:lnTo>
                    <a:pt x="25040" y="14873"/>
                  </a:lnTo>
                  <a:cubicBezTo>
                    <a:pt x="25010" y="14838"/>
                    <a:pt x="24977" y="14799"/>
                    <a:pt x="24944" y="14755"/>
                  </a:cubicBezTo>
                  <a:cubicBezTo>
                    <a:pt x="24816" y="14594"/>
                    <a:pt x="24687" y="14401"/>
                    <a:pt x="24558" y="14241"/>
                  </a:cubicBezTo>
                  <a:cubicBezTo>
                    <a:pt x="24462" y="14048"/>
                    <a:pt x="24365" y="13919"/>
                    <a:pt x="24365" y="13919"/>
                  </a:cubicBezTo>
                  <a:lnTo>
                    <a:pt x="24301" y="13823"/>
                  </a:lnTo>
                  <a:lnTo>
                    <a:pt x="24205" y="13823"/>
                  </a:lnTo>
                  <a:cubicBezTo>
                    <a:pt x="24205" y="13823"/>
                    <a:pt x="22485" y="13885"/>
                    <a:pt x="21821" y="13887"/>
                  </a:cubicBezTo>
                  <a:lnTo>
                    <a:pt x="21821" y="13887"/>
                  </a:lnTo>
                  <a:cubicBezTo>
                    <a:pt x="21692" y="13885"/>
                    <a:pt x="21502" y="13821"/>
                    <a:pt x="21280" y="13726"/>
                  </a:cubicBezTo>
                  <a:cubicBezTo>
                    <a:pt x="20926" y="13565"/>
                    <a:pt x="20508" y="13340"/>
                    <a:pt x="20219" y="13148"/>
                  </a:cubicBezTo>
                  <a:cubicBezTo>
                    <a:pt x="20058" y="13051"/>
                    <a:pt x="19930" y="12955"/>
                    <a:pt x="19833" y="12890"/>
                  </a:cubicBezTo>
                  <a:cubicBezTo>
                    <a:pt x="19737" y="12826"/>
                    <a:pt x="19672" y="12794"/>
                    <a:pt x="19672" y="12794"/>
                  </a:cubicBezTo>
                  <a:lnTo>
                    <a:pt x="19576" y="12730"/>
                  </a:lnTo>
                  <a:lnTo>
                    <a:pt x="19480" y="12762"/>
                  </a:lnTo>
                  <a:cubicBezTo>
                    <a:pt x="19480" y="12762"/>
                    <a:pt x="18644" y="13083"/>
                    <a:pt x="17358" y="13565"/>
                  </a:cubicBezTo>
                  <a:cubicBezTo>
                    <a:pt x="15429" y="14305"/>
                    <a:pt x="12568" y="15398"/>
                    <a:pt x="10093" y="16330"/>
                  </a:cubicBezTo>
                  <a:cubicBezTo>
                    <a:pt x="8872" y="16780"/>
                    <a:pt x="7715" y="17198"/>
                    <a:pt x="6879" y="17487"/>
                  </a:cubicBezTo>
                  <a:cubicBezTo>
                    <a:pt x="6461" y="17648"/>
                    <a:pt x="6107" y="17776"/>
                    <a:pt x="5850" y="17841"/>
                  </a:cubicBezTo>
                  <a:cubicBezTo>
                    <a:pt x="5690" y="17873"/>
                    <a:pt x="5593" y="17905"/>
                    <a:pt x="5529" y="17937"/>
                  </a:cubicBezTo>
                  <a:lnTo>
                    <a:pt x="5446" y="17965"/>
                  </a:lnTo>
                  <a:lnTo>
                    <a:pt x="5446" y="17965"/>
                  </a:lnTo>
                  <a:cubicBezTo>
                    <a:pt x="5321" y="17934"/>
                    <a:pt x="5165" y="17903"/>
                    <a:pt x="4950" y="17873"/>
                  </a:cubicBezTo>
                  <a:cubicBezTo>
                    <a:pt x="4661" y="17809"/>
                    <a:pt x="4275" y="17712"/>
                    <a:pt x="3954" y="17551"/>
                  </a:cubicBezTo>
                  <a:cubicBezTo>
                    <a:pt x="3600" y="17359"/>
                    <a:pt x="3343" y="17134"/>
                    <a:pt x="3247" y="16812"/>
                  </a:cubicBezTo>
                  <a:cubicBezTo>
                    <a:pt x="3150" y="16587"/>
                    <a:pt x="2925" y="15751"/>
                    <a:pt x="2636" y="14594"/>
                  </a:cubicBezTo>
                  <a:cubicBezTo>
                    <a:pt x="2218" y="12890"/>
                    <a:pt x="1672" y="10480"/>
                    <a:pt x="1254" y="8326"/>
                  </a:cubicBezTo>
                  <a:cubicBezTo>
                    <a:pt x="804" y="6172"/>
                    <a:pt x="450" y="4244"/>
                    <a:pt x="418" y="3504"/>
                  </a:cubicBezTo>
                  <a:lnTo>
                    <a:pt x="418" y="3440"/>
                  </a:lnTo>
                  <a:cubicBezTo>
                    <a:pt x="418" y="2508"/>
                    <a:pt x="836" y="1736"/>
                    <a:pt x="1222" y="1190"/>
                  </a:cubicBezTo>
                  <a:cubicBezTo>
                    <a:pt x="1414" y="933"/>
                    <a:pt x="1639" y="708"/>
                    <a:pt x="1768" y="579"/>
                  </a:cubicBezTo>
                  <a:cubicBezTo>
                    <a:pt x="1864" y="483"/>
                    <a:pt x="1929" y="451"/>
                    <a:pt x="1961" y="418"/>
                  </a:cubicBezTo>
                  <a:lnTo>
                    <a:pt x="1993" y="354"/>
                  </a:lnTo>
                  <a:lnTo>
                    <a:pt x="2025" y="354"/>
                  </a:lnTo>
                  <a:lnTo>
                    <a:pt x="17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3889;p64">
              <a:extLst>
                <a:ext uri="{FF2B5EF4-FFF2-40B4-BE49-F238E27FC236}">
                  <a16:creationId xmlns:a16="http://schemas.microsoft.com/office/drawing/2014/main" id="{81B51E0F-7D89-E5B0-9DCD-2DD5D51C0AA7}"/>
                </a:ext>
              </a:extLst>
            </p:cNvPr>
            <p:cNvSpPr/>
            <p:nvPr/>
          </p:nvSpPr>
          <p:spPr>
            <a:xfrm>
              <a:off x="4853050" y="3111825"/>
              <a:ext cx="245950" cy="480600"/>
            </a:xfrm>
            <a:custGeom>
              <a:avLst/>
              <a:gdLst/>
              <a:ahLst/>
              <a:cxnLst/>
              <a:rect l="l" t="t" r="r" b="b"/>
              <a:pathLst>
                <a:path w="9838" h="19224" extrusionOk="0">
                  <a:moveTo>
                    <a:pt x="1962" y="1"/>
                  </a:moveTo>
                  <a:cubicBezTo>
                    <a:pt x="1962" y="1"/>
                    <a:pt x="1480" y="354"/>
                    <a:pt x="965" y="965"/>
                  </a:cubicBezTo>
                  <a:cubicBezTo>
                    <a:pt x="483" y="1576"/>
                    <a:pt x="1" y="2508"/>
                    <a:pt x="1" y="3633"/>
                  </a:cubicBezTo>
                  <a:cubicBezTo>
                    <a:pt x="1" y="4758"/>
                    <a:pt x="322" y="6944"/>
                    <a:pt x="644" y="9098"/>
                  </a:cubicBezTo>
                  <a:cubicBezTo>
                    <a:pt x="965" y="11251"/>
                    <a:pt x="1287" y="13405"/>
                    <a:pt x="1287" y="14369"/>
                  </a:cubicBezTo>
                  <a:cubicBezTo>
                    <a:pt x="1287" y="15430"/>
                    <a:pt x="1544" y="16587"/>
                    <a:pt x="1994" y="17552"/>
                  </a:cubicBezTo>
                  <a:cubicBezTo>
                    <a:pt x="2187" y="18002"/>
                    <a:pt x="2444" y="18420"/>
                    <a:pt x="2765" y="18709"/>
                  </a:cubicBezTo>
                  <a:cubicBezTo>
                    <a:pt x="3055" y="19030"/>
                    <a:pt x="3440" y="19223"/>
                    <a:pt x="3826" y="19223"/>
                  </a:cubicBezTo>
                  <a:cubicBezTo>
                    <a:pt x="4180" y="19223"/>
                    <a:pt x="4726" y="19127"/>
                    <a:pt x="5337" y="18966"/>
                  </a:cubicBezTo>
                  <a:cubicBezTo>
                    <a:pt x="7233" y="18516"/>
                    <a:pt x="9837" y="17616"/>
                    <a:pt x="9837" y="17616"/>
                  </a:cubicBezTo>
                  <a:lnTo>
                    <a:pt x="9709" y="17198"/>
                  </a:lnTo>
                  <a:cubicBezTo>
                    <a:pt x="9709" y="17198"/>
                    <a:pt x="9419" y="17294"/>
                    <a:pt x="8969" y="17455"/>
                  </a:cubicBezTo>
                  <a:cubicBezTo>
                    <a:pt x="8262" y="17680"/>
                    <a:pt x="7233" y="18002"/>
                    <a:pt x="6205" y="18291"/>
                  </a:cubicBezTo>
                  <a:cubicBezTo>
                    <a:pt x="5208" y="18580"/>
                    <a:pt x="4244" y="18805"/>
                    <a:pt x="3826" y="18805"/>
                  </a:cubicBezTo>
                  <a:cubicBezTo>
                    <a:pt x="3569" y="18805"/>
                    <a:pt x="3312" y="18677"/>
                    <a:pt x="3055" y="18420"/>
                  </a:cubicBezTo>
                  <a:cubicBezTo>
                    <a:pt x="2669" y="18034"/>
                    <a:pt x="2347" y="17391"/>
                    <a:pt x="2090" y="16652"/>
                  </a:cubicBezTo>
                  <a:cubicBezTo>
                    <a:pt x="1865" y="15912"/>
                    <a:pt x="1705" y="15109"/>
                    <a:pt x="1705" y="14369"/>
                  </a:cubicBezTo>
                  <a:cubicBezTo>
                    <a:pt x="1705" y="13309"/>
                    <a:pt x="1383" y="11187"/>
                    <a:pt x="1062" y="9033"/>
                  </a:cubicBezTo>
                  <a:cubicBezTo>
                    <a:pt x="740" y="6880"/>
                    <a:pt x="419" y="4694"/>
                    <a:pt x="419" y="3633"/>
                  </a:cubicBezTo>
                  <a:cubicBezTo>
                    <a:pt x="419" y="2637"/>
                    <a:pt x="869" y="1801"/>
                    <a:pt x="1319" y="1222"/>
                  </a:cubicBezTo>
                  <a:cubicBezTo>
                    <a:pt x="1544" y="933"/>
                    <a:pt x="1769" y="708"/>
                    <a:pt x="1930" y="579"/>
                  </a:cubicBezTo>
                  <a:cubicBezTo>
                    <a:pt x="2026" y="483"/>
                    <a:pt x="2090" y="419"/>
                    <a:pt x="2122" y="386"/>
                  </a:cubicBezTo>
                  <a:lnTo>
                    <a:pt x="2187" y="354"/>
                  </a:lnTo>
                  <a:lnTo>
                    <a:pt x="2219" y="354"/>
                  </a:lnTo>
                  <a:lnTo>
                    <a:pt x="1962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3890;p64">
              <a:extLst>
                <a:ext uri="{FF2B5EF4-FFF2-40B4-BE49-F238E27FC236}">
                  <a16:creationId xmlns:a16="http://schemas.microsoft.com/office/drawing/2014/main" id="{AA66600E-84DA-0241-651A-5AB79CD1BFE2}"/>
                </a:ext>
              </a:extLst>
            </p:cNvPr>
            <p:cNvSpPr/>
            <p:nvPr/>
          </p:nvSpPr>
          <p:spPr>
            <a:xfrm>
              <a:off x="5006550" y="3155225"/>
              <a:ext cx="124575" cy="303800"/>
            </a:xfrm>
            <a:custGeom>
              <a:avLst/>
              <a:gdLst/>
              <a:ahLst/>
              <a:cxnLst/>
              <a:rect l="l" t="t" r="r" b="b"/>
              <a:pathLst>
                <a:path w="4983" h="12152" extrusionOk="0">
                  <a:moveTo>
                    <a:pt x="290" y="1"/>
                  </a:moveTo>
                  <a:lnTo>
                    <a:pt x="0" y="322"/>
                  </a:lnTo>
                  <a:cubicBezTo>
                    <a:pt x="33" y="354"/>
                    <a:pt x="1126" y="1383"/>
                    <a:pt x="1126" y="3954"/>
                  </a:cubicBezTo>
                  <a:cubicBezTo>
                    <a:pt x="1126" y="4211"/>
                    <a:pt x="1126" y="4501"/>
                    <a:pt x="1093" y="4790"/>
                  </a:cubicBezTo>
                  <a:cubicBezTo>
                    <a:pt x="1061" y="5208"/>
                    <a:pt x="1061" y="5851"/>
                    <a:pt x="1061" y="6590"/>
                  </a:cubicBezTo>
                  <a:cubicBezTo>
                    <a:pt x="1061" y="8840"/>
                    <a:pt x="1158" y="11894"/>
                    <a:pt x="1158" y="11894"/>
                  </a:cubicBezTo>
                  <a:lnTo>
                    <a:pt x="1190" y="12151"/>
                  </a:lnTo>
                  <a:lnTo>
                    <a:pt x="4983" y="11251"/>
                  </a:lnTo>
                  <a:lnTo>
                    <a:pt x="4886" y="10833"/>
                  </a:lnTo>
                  <a:lnTo>
                    <a:pt x="1597" y="11604"/>
                  </a:lnTo>
                  <a:lnTo>
                    <a:pt x="1597" y="11604"/>
                  </a:lnTo>
                  <a:cubicBezTo>
                    <a:pt x="1585" y="11290"/>
                    <a:pt x="1564" y="10742"/>
                    <a:pt x="1543" y="10062"/>
                  </a:cubicBezTo>
                  <a:cubicBezTo>
                    <a:pt x="1511" y="9033"/>
                    <a:pt x="1479" y="7715"/>
                    <a:pt x="1479" y="6590"/>
                  </a:cubicBezTo>
                  <a:cubicBezTo>
                    <a:pt x="1479" y="5851"/>
                    <a:pt x="1479" y="5208"/>
                    <a:pt x="1511" y="4822"/>
                  </a:cubicBezTo>
                  <a:cubicBezTo>
                    <a:pt x="1543" y="4533"/>
                    <a:pt x="1543" y="4211"/>
                    <a:pt x="1543" y="3954"/>
                  </a:cubicBezTo>
                  <a:cubicBezTo>
                    <a:pt x="1543" y="1190"/>
                    <a:pt x="322" y="33"/>
                    <a:pt x="290" y="1"/>
                  </a:cubicBez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3891;p64">
              <a:extLst>
                <a:ext uri="{FF2B5EF4-FFF2-40B4-BE49-F238E27FC236}">
                  <a16:creationId xmlns:a16="http://schemas.microsoft.com/office/drawing/2014/main" id="{267C10DD-C0E5-26B3-D873-4115490281F0}"/>
                </a:ext>
              </a:extLst>
            </p:cNvPr>
            <p:cNvSpPr/>
            <p:nvPr/>
          </p:nvSpPr>
          <p:spPr>
            <a:xfrm>
              <a:off x="5276575" y="3402800"/>
              <a:ext cx="204925" cy="104425"/>
            </a:xfrm>
            <a:custGeom>
              <a:avLst/>
              <a:gdLst/>
              <a:ahLst/>
              <a:cxnLst/>
              <a:rect l="l" t="t" r="r" b="b"/>
              <a:pathLst>
                <a:path w="8197" h="4177" extrusionOk="0">
                  <a:moveTo>
                    <a:pt x="2607" y="1"/>
                  </a:moveTo>
                  <a:cubicBezTo>
                    <a:pt x="2500" y="1"/>
                    <a:pt x="2401" y="10"/>
                    <a:pt x="2314" y="30"/>
                  </a:cubicBezTo>
                  <a:cubicBezTo>
                    <a:pt x="2154" y="94"/>
                    <a:pt x="1254" y="255"/>
                    <a:pt x="0" y="448"/>
                  </a:cubicBezTo>
                  <a:lnTo>
                    <a:pt x="482" y="2666"/>
                  </a:lnTo>
                  <a:cubicBezTo>
                    <a:pt x="1672" y="2216"/>
                    <a:pt x="2411" y="1927"/>
                    <a:pt x="2411" y="1927"/>
                  </a:cubicBezTo>
                  <a:cubicBezTo>
                    <a:pt x="2411" y="1927"/>
                    <a:pt x="4050" y="3084"/>
                    <a:pt x="4693" y="3084"/>
                  </a:cubicBezTo>
                  <a:cubicBezTo>
                    <a:pt x="5304" y="3052"/>
                    <a:pt x="7072" y="3020"/>
                    <a:pt x="7072" y="3020"/>
                  </a:cubicBezTo>
                  <a:cubicBezTo>
                    <a:pt x="7072" y="3020"/>
                    <a:pt x="7779" y="4177"/>
                    <a:pt x="8004" y="4177"/>
                  </a:cubicBezTo>
                  <a:cubicBezTo>
                    <a:pt x="8197" y="4177"/>
                    <a:pt x="8133" y="3630"/>
                    <a:pt x="8036" y="3213"/>
                  </a:cubicBezTo>
                  <a:cubicBezTo>
                    <a:pt x="7972" y="2795"/>
                    <a:pt x="7586" y="1734"/>
                    <a:pt x="7586" y="1734"/>
                  </a:cubicBezTo>
                  <a:cubicBezTo>
                    <a:pt x="7586" y="1734"/>
                    <a:pt x="5690" y="609"/>
                    <a:pt x="4757" y="416"/>
                  </a:cubicBezTo>
                  <a:cubicBezTo>
                    <a:pt x="4001" y="254"/>
                    <a:pt x="3176" y="1"/>
                    <a:pt x="260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3892;p64">
              <a:extLst>
                <a:ext uri="{FF2B5EF4-FFF2-40B4-BE49-F238E27FC236}">
                  <a16:creationId xmlns:a16="http://schemas.microsoft.com/office/drawing/2014/main" id="{E9AD07BF-58D2-0F0D-C974-A3E4B426BF9A}"/>
                </a:ext>
              </a:extLst>
            </p:cNvPr>
            <p:cNvSpPr/>
            <p:nvPr/>
          </p:nvSpPr>
          <p:spPr>
            <a:xfrm>
              <a:off x="5270125" y="3397925"/>
              <a:ext cx="215400" cy="114925"/>
            </a:xfrm>
            <a:custGeom>
              <a:avLst/>
              <a:gdLst/>
              <a:ahLst/>
              <a:cxnLst/>
              <a:rect l="l" t="t" r="r" b="b"/>
              <a:pathLst>
                <a:path w="8616" h="4597" extrusionOk="0">
                  <a:moveTo>
                    <a:pt x="2894" y="418"/>
                  </a:moveTo>
                  <a:cubicBezTo>
                    <a:pt x="3408" y="418"/>
                    <a:pt x="4212" y="643"/>
                    <a:pt x="4983" y="804"/>
                  </a:cubicBezTo>
                  <a:cubicBezTo>
                    <a:pt x="5401" y="900"/>
                    <a:pt x="6108" y="1222"/>
                    <a:pt x="6687" y="1543"/>
                  </a:cubicBezTo>
                  <a:cubicBezTo>
                    <a:pt x="6976" y="1672"/>
                    <a:pt x="7233" y="1832"/>
                    <a:pt x="7426" y="1929"/>
                  </a:cubicBezTo>
                  <a:cubicBezTo>
                    <a:pt x="7530" y="1998"/>
                    <a:pt x="7615" y="2049"/>
                    <a:pt x="7672" y="2081"/>
                  </a:cubicBezTo>
                  <a:lnTo>
                    <a:pt x="7672" y="2081"/>
                  </a:lnTo>
                  <a:cubicBezTo>
                    <a:pt x="7705" y="2171"/>
                    <a:pt x="7775" y="2363"/>
                    <a:pt x="7844" y="2572"/>
                  </a:cubicBezTo>
                  <a:cubicBezTo>
                    <a:pt x="7941" y="2893"/>
                    <a:pt x="8069" y="3247"/>
                    <a:pt x="8101" y="3440"/>
                  </a:cubicBezTo>
                  <a:cubicBezTo>
                    <a:pt x="8131" y="3646"/>
                    <a:pt x="8160" y="3879"/>
                    <a:pt x="8165" y="4040"/>
                  </a:cubicBezTo>
                  <a:lnTo>
                    <a:pt x="8165" y="4040"/>
                  </a:lnTo>
                  <a:cubicBezTo>
                    <a:pt x="8135" y="4005"/>
                    <a:pt x="8102" y="3966"/>
                    <a:pt x="8069" y="3922"/>
                  </a:cubicBezTo>
                  <a:cubicBezTo>
                    <a:pt x="7941" y="3761"/>
                    <a:pt x="7812" y="3568"/>
                    <a:pt x="7683" y="3408"/>
                  </a:cubicBezTo>
                  <a:cubicBezTo>
                    <a:pt x="7587" y="3215"/>
                    <a:pt x="7490" y="3086"/>
                    <a:pt x="7490" y="3086"/>
                  </a:cubicBezTo>
                  <a:lnTo>
                    <a:pt x="7426" y="2990"/>
                  </a:lnTo>
                  <a:lnTo>
                    <a:pt x="7330" y="2990"/>
                  </a:lnTo>
                  <a:cubicBezTo>
                    <a:pt x="7330" y="2990"/>
                    <a:pt x="5610" y="3052"/>
                    <a:pt x="4946" y="3054"/>
                  </a:cubicBezTo>
                  <a:lnTo>
                    <a:pt x="4946" y="3054"/>
                  </a:lnTo>
                  <a:cubicBezTo>
                    <a:pt x="4817" y="3052"/>
                    <a:pt x="4627" y="2988"/>
                    <a:pt x="4405" y="2893"/>
                  </a:cubicBezTo>
                  <a:cubicBezTo>
                    <a:pt x="4051" y="2732"/>
                    <a:pt x="3633" y="2507"/>
                    <a:pt x="3344" y="2315"/>
                  </a:cubicBezTo>
                  <a:cubicBezTo>
                    <a:pt x="3183" y="2218"/>
                    <a:pt x="3055" y="2122"/>
                    <a:pt x="2958" y="2057"/>
                  </a:cubicBezTo>
                  <a:cubicBezTo>
                    <a:pt x="2862" y="1993"/>
                    <a:pt x="2797" y="1961"/>
                    <a:pt x="2797" y="1961"/>
                  </a:cubicBezTo>
                  <a:lnTo>
                    <a:pt x="2701" y="1897"/>
                  </a:lnTo>
                  <a:lnTo>
                    <a:pt x="2605" y="1929"/>
                  </a:lnTo>
                  <a:cubicBezTo>
                    <a:pt x="2605" y="1929"/>
                    <a:pt x="1936" y="2180"/>
                    <a:pt x="910" y="2577"/>
                  </a:cubicBezTo>
                  <a:lnTo>
                    <a:pt x="910" y="2577"/>
                  </a:lnTo>
                  <a:lnTo>
                    <a:pt x="529" y="821"/>
                  </a:lnTo>
                  <a:lnTo>
                    <a:pt x="529" y="821"/>
                  </a:lnTo>
                  <a:cubicBezTo>
                    <a:pt x="1062" y="716"/>
                    <a:pt x="1500" y="635"/>
                    <a:pt x="1865" y="579"/>
                  </a:cubicBezTo>
                  <a:cubicBezTo>
                    <a:pt x="2251" y="514"/>
                    <a:pt x="2508" y="482"/>
                    <a:pt x="2605" y="450"/>
                  </a:cubicBezTo>
                  <a:cubicBezTo>
                    <a:pt x="2701" y="418"/>
                    <a:pt x="2797" y="418"/>
                    <a:pt x="2894" y="418"/>
                  </a:cubicBezTo>
                  <a:close/>
                  <a:moveTo>
                    <a:pt x="2894" y="0"/>
                  </a:moveTo>
                  <a:cubicBezTo>
                    <a:pt x="2765" y="0"/>
                    <a:pt x="2637" y="0"/>
                    <a:pt x="2508" y="32"/>
                  </a:cubicBezTo>
                  <a:cubicBezTo>
                    <a:pt x="2444" y="32"/>
                    <a:pt x="2187" y="97"/>
                    <a:pt x="1801" y="161"/>
                  </a:cubicBezTo>
                  <a:cubicBezTo>
                    <a:pt x="1383" y="225"/>
                    <a:pt x="837" y="322"/>
                    <a:pt x="226" y="418"/>
                  </a:cubicBezTo>
                  <a:lnTo>
                    <a:pt x="1" y="482"/>
                  </a:lnTo>
                  <a:lnTo>
                    <a:pt x="612" y="3150"/>
                  </a:lnTo>
                  <a:lnTo>
                    <a:pt x="837" y="3054"/>
                  </a:lnTo>
                  <a:cubicBezTo>
                    <a:pt x="1707" y="2715"/>
                    <a:pt x="2341" y="2468"/>
                    <a:pt x="2615" y="2366"/>
                  </a:cubicBezTo>
                  <a:lnTo>
                    <a:pt x="2615" y="2366"/>
                  </a:lnTo>
                  <a:cubicBezTo>
                    <a:pt x="2757" y="2462"/>
                    <a:pt x="3081" y="2677"/>
                    <a:pt x="3440" y="2893"/>
                  </a:cubicBezTo>
                  <a:cubicBezTo>
                    <a:pt x="3697" y="3022"/>
                    <a:pt x="3955" y="3182"/>
                    <a:pt x="4212" y="3279"/>
                  </a:cubicBezTo>
                  <a:cubicBezTo>
                    <a:pt x="4469" y="3408"/>
                    <a:pt x="4726" y="3472"/>
                    <a:pt x="4951" y="3472"/>
                  </a:cubicBezTo>
                  <a:cubicBezTo>
                    <a:pt x="5469" y="3472"/>
                    <a:pt x="6817" y="3449"/>
                    <a:pt x="7216" y="3442"/>
                  </a:cubicBezTo>
                  <a:lnTo>
                    <a:pt x="7216" y="3442"/>
                  </a:lnTo>
                  <a:cubicBezTo>
                    <a:pt x="7291" y="3562"/>
                    <a:pt x="7407" y="3748"/>
                    <a:pt x="7523" y="3922"/>
                  </a:cubicBezTo>
                  <a:cubicBezTo>
                    <a:pt x="7651" y="4083"/>
                    <a:pt x="7748" y="4211"/>
                    <a:pt x="7876" y="4340"/>
                  </a:cubicBezTo>
                  <a:cubicBezTo>
                    <a:pt x="7908" y="4404"/>
                    <a:pt x="7973" y="4468"/>
                    <a:pt x="8037" y="4500"/>
                  </a:cubicBezTo>
                  <a:cubicBezTo>
                    <a:pt x="8069" y="4533"/>
                    <a:pt x="8133" y="4597"/>
                    <a:pt x="8262" y="4597"/>
                  </a:cubicBezTo>
                  <a:cubicBezTo>
                    <a:pt x="8326" y="4597"/>
                    <a:pt x="8391" y="4565"/>
                    <a:pt x="8455" y="4533"/>
                  </a:cubicBezTo>
                  <a:cubicBezTo>
                    <a:pt x="8551" y="4436"/>
                    <a:pt x="8551" y="4372"/>
                    <a:pt x="8583" y="4308"/>
                  </a:cubicBezTo>
                  <a:cubicBezTo>
                    <a:pt x="8583" y="4243"/>
                    <a:pt x="8616" y="4147"/>
                    <a:pt x="8616" y="4083"/>
                  </a:cubicBezTo>
                  <a:cubicBezTo>
                    <a:pt x="8616" y="3858"/>
                    <a:pt x="8551" y="3600"/>
                    <a:pt x="8519" y="3375"/>
                  </a:cubicBezTo>
                  <a:cubicBezTo>
                    <a:pt x="8455" y="3118"/>
                    <a:pt x="8358" y="2765"/>
                    <a:pt x="8262" y="2443"/>
                  </a:cubicBezTo>
                  <a:cubicBezTo>
                    <a:pt x="8133" y="2122"/>
                    <a:pt x="8037" y="1865"/>
                    <a:pt x="8037" y="1865"/>
                  </a:cubicBezTo>
                  <a:lnTo>
                    <a:pt x="8037" y="1800"/>
                  </a:lnTo>
                  <a:lnTo>
                    <a:pt x="7973" y="1768"/>
                  </a:lnTo>
                  <a:cubicBezTo>
                    <a:pt x="7973" y="1768"/>
                    <a:pt x="7490" y="1479"/>
                    <a:pt x="6880" y="1157"/>
                  </a:cubicBezTo>
                  <a:cubicBezTo>
                    <a:pt x="6269" y="836"/>
                    <a:pt x="5562" y="514"/>
                    <a:pt x="5048" y="386"/>
                  </a:cubicBezTo>
                  <a:cubicBezTo>
                    <a:pt x="4308" y="257"/>
                    <a:pt x="3537" y="0"/>
                    <a:pt x="28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3893;p64">
              <a:extLst>
                <a:ext uri="{FF2B5EF4-FFF2-40B4-BE49-F238E27FC236}">
                  <a16:creationId xmlns:a16="http://schemas.microsoft.com/office/drawing/2014/main" id="{4DE1D39C-E266-D02D-15EE-56205F4AC950}"/>
                </a:ext>
              </a:extLst>
            </p:cNvPr>
            <p:cNvSpPr/>
            <p:nvPr/>
          </p:nvSpPr>
          <p:spPr>
            <a:xfrm>
              <a:off x="5526475" y="3239600"/>
              <a:ext cx="90850" cy="322275"/>
            </a:xfrm>
            <a:custGeom>
              <a:avLst/>
              <a:gdLst/>
              <a:ahLst/>
              <a:cxnLst/>
              <a:rect l="l" t="t" r="r" b="b"/>
              <a:pathLst>
                <a:path w="3634" h="12891" extrusionOk="0">
                  <a:moveTo>
                    <a:pt x="2894" y="1"/>
                  </a:moveTo>
                  <a:lnTo>
                    <a:pt x="1" y="12698"/>
                  </a:lnTo>
                  <a:lnTo>
                    <a:pt x="740" y="12891"/>
                  </a:lnTo>
                  <a:lnTo>
                    <a:pt x="3633" y="194"/>
                  </a:lnTo>
                  <a:lnTo>
                    <a:pt x="289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3894;p64">
              <a:extLst>
                <a:ext uri="{FF2B5EF4-FFF2-40B4-BE49-F238E27FC236}">
                  <a16:creationId xmlns:a16="http://schemas.microsoft.com/office/drawing/2014/main" id="{D84797F2-4057-CD65-7876-4EBAE2C6F2C1}"/>
                </a:ext>
              </a:extLst>
            </p:cNvPr>
            <p:cNvSpPr/>
            <p:nvPr/>
          </p:nvSpPr>
          <p:spPr>
            <a:xfrm>
              <a:off x="5520050" y="3233175"/>
              <a:ext cx="103700" cy="335125"/>
            </a:xfrm>
            <a:custGeom>
              <a:avLst/>
              <a:gdLst/>
              <a:ahLst/>
              <a:cxnLst/>
              <a:rect l="l" t="t" r="r" b="b"/>
              <a:pathLst>
                <a:path w="4148" h="13405" extrusionOk="0">
                  <a:moveTo>
                    <a:pt x="3312" y="515"/>
                  </a:moveTo>
                  <a:lnTo>
                    <a:pt x="3633" y="611"/>
                  </a:lnTo>
                  <a:lnTo>
                    <a:pt x="852" y="12873"/>
                  </a:lnTo>
                  <a:lnTo>
                    <a:pt x="852" y="12873"/>
                  </a:lnTo>
                  <a:lnTo>
                    <a:pt x="515" y="12794"/>
                  </a:lnTo>
                  <a:lnTo>
                    <a:pt x="3312" y="515"/>
                  </a:lnTo>
                  <a:close/>
                  <a:moveTo>
                    <a:pt x="2990" y="1"/>
                  </a:moveTo>
                  <a:lnTo>
                    <a:pt x="1" y="13116"/>
                  </a:lnTo>
                  <a:lnTo>
                    <a:pt x="1158" y="13405"/>
                  </a:lnTo>
                  <a:lnTo>
                    <a:pt x="1222" y="13180"/>
                  </a:lnTo>
                  <a:lnTo>
                    <a:pt x="4147" y="290"/>
                  </a:lnTo>
                  <a:lnTo>
                    <a:pt x="29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3895;p64">
              <a:extLst>
                <a:ext uri="{FF2B5EF4-FFF2-40B4-BE49-F238E27FC236}">
                  <a16:creationId xmlns:a16="http://schemas.microsoft.com/office/drawing/2014/main" id="{BBCEADE9-4348-4373-F47B-3A7A1BB166A3}"/>
                </a:ext>
              </a:extLst>
            </p:cNvPr>
            <p:cNvSpPr/>
            <p:nvPr/>
          </p:nvSpPr>
          <p:spPr>
            <a:xfrm>
              <a:off x="5156825" y="3548200"/>
              <a:ext cx="391375" cy="27350"/>
            </a:xfrm>
            <a:custGeom>
              <a:avLst/>
              <a:gdLst/>
              <a:ahLst/>
              <a:cxnLst/>
              <a:rect l="l" t="t" r="r" b="b"/>
              <a:pathLst>
                <a:path w="15655" h="1094" extrusionOk="0">
                  <a:moveTo>
                    <a:pt x="15623" y="0"/>
                  </a:moveTo>
                  <a:lnTo>
                    <a:pt x="0" y="322"/>
                  </a:lnTo>
                  <a:lnTo>
                    <a:pt x="33" y="1093"/>
                  </a:lnTo>
                  <a:lnTo>
                    <a:pt x="15655" y="772"/>
                  </a:lnTo>
                  <a:lnTo>
                    <a:pt x="156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3896;p64">
              <a:extLst>
                <a:ext uri="{FF2B5EF4-FFF2-40B4-BE49-F238E27FC236}">
                  <a16:creationId xmlns:a16="http://schemas.microsoft.com/office/drawing/2014/main" id="{E61C677A-C28D-0A20-3EC3-658170786498}"/>
                </a:ext>
              </a:extLst>
            </p:cNvPr>
            <p:cNvSpPr/>
            <p:nvPr/>
          </p:nvSpPr>
          <p:spPr>
            <a:xfrm>
              <a:off x="5152000" y="3542575"/>
              <a:ext cx="401025" cy="38600"/>
            </a:xfrm>
            <a:custGeom>
              <a:avLst/>
              <a:gdLst/>
              <a:ahLst/>
              <a:cxnLst/>
              <a:rect l="l" t="t" r="r" b="b"/>
              <a:pathLst>
                <a:path w="16041" h="1544" extrusionOk="0">
                  <a:moveTo>
                    <a:pt x="15623" y="418"/>
                  </a:moveTo>
                  <a:lnTo>
                    <a:pt x="15623" y="776"/>
                  </a:lnTo>
                  <a:lnTo>
                    <a:pt x="15623" y="776"/>
                  </a:lnTo>
                  <a:lnTo>
                    <a:pt x="418" y="1125"/>
                  </a:lnTo>
                  <a:lnTo>
                    <a:pt x="418" y="772"/>
                  </a:lnTo>
                  <a:lnTo>
                    <a:pt x="15623" y="418"/>
                  </a:lnTo>
                  <a:close/>
                  <a:moveTo>
                    <a:pt x="16041" y="0"/>
                  </a:moveTo>
                  <a:lnTo>
                    <a:pt x="1" y="354"/>
                  </a:lnTo>
                  <a:lnTo>
                    <a:pt x="1" y="1543"/>
                  </a:lnTo>
                  <a:lnTo>
                    <a:pt x="16041" y="1190"/>
                  </a:lnTo>
                  <a:lnTo>
                    <a:pt x="16041" y="965"/>
                  </a:lnTo>
                  <a:lnTo>
                    <a:pt x="1604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3897;p64">
              <a:extLst>
                <a:ext uri="{FF2B5EF4-FFF2-40B4-BE49-F238E27FC236}">
                  <a16:creationId xmlns:a16="http://schemas.microsoft.com/office/drawing/2014/main" id="{369AB9B2-1294-B516-44B3-1A776B832D07}"/>
                </a:ext>
              </a:extLst>
            </p:cNvPr>
            <p:cNvSpPr/>
            <p:nvPr/>
          </p:nvSpPr>
          <p:spPr>
            <a:xfrm>
              <a:off x="5553000" y="2925400"/>
              <a:ext cx="167175" cy="190475"/>
            </a:xfrm>
            <a:custGeom>
              <a:avLst/>
              <a:gdLst/>
              <a:ahLst/>
              <a:cxnLst/>
              <a:rect l="l" t="t" r="r" b="b"/>
              <a:pathLst>
                <a:path w="6687" h="7619" extrusionOk="0">
                  <a:moveTo>
                    <a:pt x="1" y="0"/>
                  </a:moveTo>
                  <a:lnTo>
                    <a:pt x="3344" y="7618"/>
                  </a:lnTo>
                  <a:lnTo>
                    <a:pt x="668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3898;p64">
              <a:extLst>
                <a:ext uri="{FF2B5EF4-FFF2-40B4-BE49-F238E27FC236}">
                  <a16:creationId xmlns:a16="http://schemas.microsoft.com/office/drawing/2014/main" id="{B6E7DBA3-3C8F-27A5-F599-36A21A812001}"/>
                </a:ext>
              </a:extLst>
            </p:cNvPr>
            <p:cNvSpPr/>
            <p:nvPr/>
          </p:nvSpPr>
          <p:spPr>
            <a:xfrm>
              <a:off x="2940475" y="4391175"/>
              <a:ext cx="989275" cy="520775"/>
            </a:xfrm>
            <a:custGeom>
              <a:avLst/>
              <a:gdLst/>
              <a:ahLst/>
              <a:cxnLst/>
              <a:rect l="l" t="t" r="r" b="b"/>
              <a:pathLst>
                <a:path w="39571" h="20831" extrusionOk="0">
                  <a:moveTo>
                    <a:pt x="4565" y="1"/>
                  </a:moveTo>
                  <a:lnTo>
                    <a:pt x="4565" y="10094"/>
                  </a:lnTo>
                  <a:cubicBezTo>
                    <a:pt x="4565" y="13405"/>
                    <a:pt x="3440" y="16619"/>
                    <a:pt x="1350" y="19191"/>
                  </a:cubicBezTo>
                  <a:lnTo>
                    <a:pt x="0" y="20830"/>
                  </a:lnTo>
                  <a:lnTo>
                    <a:pt x="39570" y="20830"/>
                  </a:lnTo>
                  <a:lnTo>
                    <a:pt x="38220" y="19191"/>
                  </a:lnTo>
                  <a:cubicBezTo>
                    <a:pt x="36131" y="16619"/>
                    <a:pt x="35006" y="13405"/>
                    <a:pt x="35006" y="10094"/>
                  </a:cubicBezTo>
                  <a:lnTo>
                    <a:pt x="3500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3899;p64">
              <a:extLst>
                <a:ext uri="{FF2B5EF4-FFF2-40B4-BE49-F238E27FC236}">
                  <a16:creationId xmlns:a16="http://schemas.microsoft.com/office/drawing/2014/main" id="{98B8068E-0218-F49C-683A-500809566B39}"/>
                </a:ext>
              </a:extLst>
            </p:cNvPr>
            <p:cNvSpPr/>
            <p:nvPr/>
          </p:nvSpPr>
          <p:spPr>
            <a:xfrm>
              <a:off x="3007975" y="4124375"/>
              <a:ext cx="854250" cy="429975"/>
            </a:xfrm>
            <a:custGeom>
              <a:avLst/>
              <a:gdLst/>
              <a:ahLst/>
              <a:cxnLst/>
              <a:rect l="l" t="t" r="r" b="b"/>
              <a:pathLst>
                <a:path w="34170" h="17199" extrusionOk="0">
                  <a:moveTo>
                    <a:pt x="1865" y="1"/>
                  </a:moveTo>
                  <a:lnTo>
                    <a:pt x="1865" y="8294"/>
                  </a:lnTo>
                  <a:lnTo>
                    <a:pt x="1865" y="10126"/>
                  </a:lnTo>
                  <a:cubicBezTo>
                    <a:pt x="1865" y="12601"/>
                    <a:pt x="1222" y="15044"/>
                    <a:pt x="0" y="17198"/>
                  </a:cubicBezTo>
                  <a:lnTo>
                    <a:pt x="34170" y="17198"/>
                  </a:lnTo>
                  <a:cubicBezTo>
                    <a:pt x="32948" y="15044"/>
                    <a:pt x="32306" y="12601"/>
                    <a:pt x="32306" y="10126"/>
                  </a:cubicBezTo>
                  <a:lnTo>
                    <a:pt x="32306" y="8294"/>
                  </a:lnTo>
                  <a:lnTo>
                    <a:pt x="3230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3900;p64">
              <a:extLst>
                <a:ext uri="{FF2B5EF4-FFF2-40B4-BE49-F238E27FC236}">
                  <a16:creationId xmlns:a16="http://schemas.microsoft.com/office/drawing/2014/main" id="{CF18154A-7C6E-42F7-D3CB-0ED16E6B2E5C}"/>
                </a:ext>
              </a:extLst>
            </p:cNvPr>
            <p:cNvSpPr/>
            <p:nvPr/>
          </p:nvSpPr>
          <p:spPr>
            <a:xfrm>
              <a:off x="2934850" y="4385550"/>
              <a:ext cx="1000525" cy="532025"/>
            </a:xfrm>
            <a:custGeom>
              <a:avLst/>
              <a:gdLst/>
              <a:ahLst/>
              <a:cxnLst/>
              <a:rect l="l" t="t" r="r" b="b"/>
              <a:pathLst>
                <a:path w="40021" h="21281" extrusionOk="0">
                  <a:moveTo>
                    <a:pt x="35006" y="419"/>
                  </a:moveTo>
                  <a:lnTo>
                    <a:pt x="35006" y="10319"/>
                  </a:lnTo>
                  <a:cubicBezTo>
                    <a:pt x="35006" y="13662"/>
                    <a:pt x="36163" y="16941"/>
                    <a:pt x="38284" y="19545"/>
                  </a:cubicBezTo>
                  <a:lnTo>
                    <a:pt x="39345" y="20863"/>
                  </a:lnTo>
                  <a:lnTo>
                    <a:pt x="675" y="20863"/>
                  </a:lnTo>
                  <a:lnTo>
                    <a:pt x="1736" y="19545"/>
                  </a:lnTo>
                  <a:cubicBezTo>
                    <a:pt x="3858" y="16941"/>
                    <a:pt x="5015" y="13662"/>
                    <a:pt x="5015" y="10319"/>
                  </a:cubicBezTo>
                  <a:lnTo>
                    <a:pt x="5015" y="419"/>
                  </a:lnTo>
                  <a:close/>
                  <a:moveTo>
                    <a:pt x="4790" y="1"/>
                  </a:moveTo>
                  <a:cubicBezTo>
                    <a:pt x="4725" y="1"/>
                    <a:pt x="4693" y="33"/>
                    <a:pt x="4661" y="65"/>
                  </a:cubicBezTo>
                  <a:cubicBezTo>
                    <a:pt x="4597" y="97"/>
                    <a:pt x="4597" y="161"/>
                    <a:pt x="4597" y="226"/>
                  </a:cubicBezTo>
                  <a:lnTo>
                    <a:pt x="4597" y="10319"/>
                  </a:lnTo>
                  <a:cubicBezTo>
                    <a:pt x="4597" y="13566"/>
                    <a:pt x="3472" y="16748"/>
                    <a:pt x="1415" y="19287"/>
                  </a:cubicBezTo>
                  <a:lnTo>
                    <a:pt x="65" y="20927"/>
                  </a:lnTo>
                  <a:cubicBezTo>
                    <a:pt x="0" y="20991"/>
                    <a:pt x="0" y="21088"/>
                    <a:pt x="32" y="21152"/>
                  </a:cubicBezTo>
                  <a:cubicBezTo>
                    <a:pt x="65" y="21216"/>
                    <a:pt x="161" y="21280"/>
                    <a:pt x="225" y="21280"/>
                  </a:cubicBezTo>
                  <a:lnTo>
                    <a:pt x="39795" y="21280"/>
                  </a:lnTo>
                  <a:cubicBezTo>
                    <a:pt x="39859" y="21280"/>
                    <a:pt x="39956" y="21216"/>
                    <a:pt x="39988" y="21152"/>
                  </a:cubicBezTo>
                  <a:cubicBezTo>
                    <a:pt x="40020" y="21088"/>
                    <a:pt x="39988" y="20991"/>
                    <a:pt x="39956" y="20927"/>
                  </a:cubicBezTo>
                  <a:lnTo>
                    <a:pt x="38606" y="19287"/>
                  </a:lnTo>
                  <a:cubicBezTo>
                    <a:pt x="36548" y="16748"/>
                    <a:pt x="35423" y="13566"/>
                    <a:pt x="35423" y="10319"/>
                  </a:cubicBezTo>
                  <a:lnTo>
                    <a:pt x="35423" y="226"/>
                  </a:lnTo>
                  <a:cubicBezTo>
                    <a:pt x="35423" y="161"/>
                    <a:pt x="35423" y="97"/>
                    <a:pt x="35359" y="65"/>
                  </a:cubicBezTo>
                  <a:cubicBezTo>
                    <a:pt x="35327" y="33"/>
                    <a:pt x="35263" y="1"/>
                    <a:pt x="352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3901;p64">
              <a:extLst>
                <a:ext uri="{FF2B5EF4-FFF2-40B4-BE49-F238E27FC236}">
                  <a16:creationId xmlns:a16="http://schemas.microsoft.com/office/drawing/2014/main" id="{7C875072-03F8-F4AE-9B1E-5BAF4E6D2DD3}"/>
                </a:ext>
              </a:extLst>
            </p:cNvPr>
            <p:cNvSpPr/>
            <p:nvPr/>
          </p:nvSpPr>
          <p:spPr>
            <a:xfrm>
              <a:off x="1906225" y="2226250"/>
              <a:ext cx="3057750" cy="2244525"/>
            </a:xfrm>
            <a:custGeom>
              <a:avLst/>
              <a:gdLst/>
              <a:ahLst/>
              <a:cxnLst/>
              <a:rect l="l" t="t" r="r" b="b"/>
              <a:pathLst>
                <a:path w="122310" h="89781" extrusionOk="0">
                  <a:moveTo>
                    <a:pt x="4565" y="0"/>
                  </a:moveTo>
                  <a:cubicBezTo>
                    <a:pt x="2058" y="0"/>
                    <a:pt x="0" y="2026"/>
                    <a:pt x="0" y="4533"/>
                  </a:cubicBezTo>
                  <a:lnTo>
                    <a:pt x="0" y="85216"/>
                  </a:lnTo>
                  <a:cubicBezTo>
                    <a:pt x="0" y="87755"/>
                    <a:pt x="2058" y="89780"/>
                    <a:pt x="4565" y="89780"/>
                  </a:cubicBezTo>
                  <a:lnTo>
                    <a:pt x="117745" y="89780"/>
                  </a:lnTo>
                  <a:cubicBezTo>
                    <a:pt x="120253" y="89780"/>
                    <a:pt x="122310" y="87755"/>
                    <a:pt x="122310" y="85216"/>
                  </a:cubicBezTo>
                  <a:lnTo>
                    <a:pt x="122310" y="4533"/>
                  </a:lnTo>
                  <a:cubicBezTo>
                    <a:pt x="122310" y="2026"/>
                    <a:pt x="120253" y="0"/>
                    <a:pt x="1177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3902;p64">
              <a:extLst>
                <a:ext uri="{FF2B5EF4-FFF2-40B4-BE49-F238E27FC236}">
                  <a16:creationId xmlns:a16="http://schemas.microsoft.com/office/drawing/2014/main" id="{E91975EB-E6A2-0A43-E072-C62C463CBDCC}"/>
                </a:ext>
              </a:extLst>
            </p:cNvPr>
            <p:cNvSpPr/>
            <p:nvPr/>
          </p:nvSpPr>
          <p:spPr>
            <a:xfrm>
              <a:off x="1901400" y="2220625"/>
              <a:ext cx="3067400" cy="2254950"/>
            </a:xfrm>
            <a:custGeom>
              <a:avLst/>
              <a:gdLst/>
              <a:ahLst/>
              <a:cxnLst/>
              <a:rect l="l" t="t" r="r" b="b"/>
              <a:pathLst>
                <a:path w="122696" h="90198" extrusionOk="0">
                  <a:moveTo>
                    <a:pt x="117938" y="418"/>
                  </a:moveTo>
                  <a:cubicBezTo>
                    <a:pt x="119128" y="418"/>
                    <a:pt x="120221" y="901"/>
                    <a:pt x="120992" y="1704"/>
                  </a:cubicBezTo>
                  <a:cubicBezTo>
                    <a:pt x="121796" y="2476"/>
                    <a:pt x="122278" y="3569"/>
                    <a:pt x="122278" y="4758"/>
                  </a:cubicBezTo>
                  <a:lnTo>
                    <a:pt x="122278" y="85441"/>
                  </a:lnTo>
                  <a:cubicBezTo>
                    <a:pt x="122278" y="86662"/>
                    <a:pt x="121796" y="87723"/>
                    <a:pt x="120992" y="88526"/>
                  </a:cubicBezTo>
                  <a:cubicBezTo>
                    <a:pt x="120221" y="89298"/>
                    <a:pt x="119128" y="89780"/>
                    <a:pt x="117938" y="89780"/>
                  </a:cubicBezTo>
                  <a:lnTo>
                    <a:pt x="4758" y="89780"/>
                  </a:lnTo>
                  <a:cubicBezTo>
                    <a:pt x="3569" y="89780"/>
                    <a:pt x="2476" y="89298"/>
                    <a:pt x="1672" y="88526"/>
                  </a:cubicBezTo>
                  <a:cubicBezTo>
                    <a:pt x="901" y="87723"/>
                    <a:pt x="418" y="86662"/>
                    <a:pt x="418" y="85441"/>
                  </a:cubicBezTo>
                  <a:lnTo>
                    <a:pt x="418" y="4758"/>
                  </a:lnTo>
                  <a:cubicBezTo>
                    <a:pt x="418" y="3569"/>
                    <a:pt x="901" y="2476"/>
                    <a:pt x="1672" y="1704"/>
                  </a:cubicBezTo>
                  <a:cubicBezTo>
                    <a:pt x="2476" y="901"/>
                    <a:pt x="3569" y="418"/>
                    <a:pt x="4758" y="418"/>
                  </a:cubicBezTo>
                  <a:close/>
                  <a:moveTo>
                    <a:pt x="4758" y="0"/>
                  </a:moveTo>
                  <a:cubicBezTo>
                    <a:pt x="2122" y="0"/>
                    <a:pt x="1" y="2122"/>
                    <a:pt x="1" y="4758"/>
                  </a:cubicBezTo>
                  <a:lnTo>
                    <a:pt x="1" y="85441"/>
                  </a:lnTo>
                  <a:cubicBezTo>
                    <a:pt x="1" y="88076"/>
                    <a:pt x="2122" y="90198"/>
                    <a:pt x="4758" y="90198"/>
                  </a:cubicBezTo>
                  <a:lnTo>
                    <a:pt x="117938" y="90198"/>
                  </a:lnTo>
                  <a:cubicBezTo>
                    <a:pt x="120574" y="90198"/>
                    <a:pt x="122696" y="88076"/>
                    <a:pt x="122696" y="85441"/>
                  </a:cubicBezTo>
                  <a:lnTo>
                    <a:pt x="122696" y="4758"/>
                  </a:lnTo>
                  <a:cubicBezTo>
                    <a:pt x="122696" y="2122"/>
                    <a:pt x="120574" y="0"/>
                    <a:pt x="1179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3903;p64">
              <a:extLst>
                <a:ext uri="{FF2B5EF4-FFF2-40B4-BE49-F238E27FC236}">
                  <a16:creationId xmlns:a16="http://schemas.microsoft.com/office/drawing/2014/main" id="{F8058FCF-9A74-46FC-62FE-CD2153A8CC8C}"/>
                </a:ext>
              </a:extLst>
            </p:cNvPr>
            <p:cNvSpPr/>
            <p:nvPr/>
          </p:nvSpPr>
          <p:spPr>
            <a:xfrm>
              <a:off x="1906225" y="4121975"/>
              <a:ext cx="3057750" cy="348800"/>
            </a:xfrm>
            <a:custGeom>
              <a:avLst/>
              <a:gdLst/>
              <a:ahLst/>
              <a:cxnLst/>
              <a:rect l="l" t="t" r="r" b="b"/>
              <a:pathLst>
                <a:path w="122310" h="13952" extrusionOk="0">
                  <a:moveTo>
                    <a:pt x="0" y="0"/>
                  </a:moveTo>
                  <a:lnTo>
                    <a:pt x="0" y="9387"/>
                  </a:lnTo>
                  <a:cubicBezTo>
                    <a:pt x="0" y="11926"/>
                    <a:pt x="2058" y="13951"/>
                    <a:pt x="4565" y="13951"/>
                  </a:cubicBezTo>
                  <a:lnTo>
                    <a:pt x="117745" y="13951"/>
                  </a:lnTo>
                  <a:cubicBezTo>
                    <a:pt x="120253" y="13951"/>
                    <a:pt x="122310" y="11926"/>
                    <a:pt x="122310" y="9387"/>
                  </a:cubicBezTo>
                  <a:lnTo>
                    <a:pt x="1223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3904;p64">
              <a:extLst>
                <a:ext uri="{FF2B5EF4-FFF2-40B4-BE49-F238E27FC236}">
                  <a16:creationId xmlns:a16="http://schemas.microsoft.com/office/drawing/2014/main" id="{97A1A933-72AD-DC0E-3D08-AB073686DDF3}"/>
                </a:ext>
              </a:extLst>
            </p:cNvPr>
            <p:cNvSpPr/>
            <p:nvPr/>
          </p:nvSpPr>
          <p:spPr>
            <a:xfrm>
              <a:off x="1901400" y="4116350"/>
              <a:ext cx="3067400" cy="359225"/>
            </a:xfrm>
            <a:custGeom>
              <a:avLst/>
              <a:gdLst/>
              <a:ahLst/>
              <a:cxnLst/>
              <a:rect l="l" t="t" r="r" b="b"/>
              <a:pathLst>
                <a:path w="122696" h="14369" extrusionOk="0">
                  <a:moveTo>
                    <a:pt x="122278" y="418"/>
                  </a:moveTo>
                  <a:lnTo>
                    <a:pt x="122278" y="9612"/>
                  </a:lnTo>
                  <a:cubicBezTo>
                    <a:pt x="122278" y="10833"/>
                    <a:pt x="121796" y="11894"/>
                    <a:pt x="120992" y="12697"/>
                  </a:cubicBezTo>
                  <a:cubicBezTo>
                    <a:pt x="120221" y="13469"/>
                    <a:pt x="119128" y="13951"/>
                    <a:pt x="117938" y="13951"/>
                  </a:cubicBezTo>
                  <a:lnTo>
                    <a:pt x="4758" y="13951"/>
                  </a:lnTo>
                  <a:cubicBezTo>
                    <a:pt x="3569" y="13951"/>
                    <a:pt x="2476" y="13469"/>
                    <a:pt x="1672" y="12697"/>
                  </a:cubicBezTo>
                  <a:cubicBezTo>
                    <a:pt x="901" y="11894"/>
                    <a:pt x="418" y="10833"/>
                    <a:pt x="418" y="9612"/>
                  </a:cubicBezTo>
                  <a:lnTo>
                    <a:pt x="418" y="418"/>
                  </a:lnTo>
                  <a:close/>
                  <a:moveTo>
                    <a:pt x="193" y="0"/>
                  </a:moveTo>
                  <a:cubicBezTo>
                    <a:pt x="161" y="0"/>
                    <a:pt x="97" y="33"/>
                    <a:pt x="65" y="65"/>
                  </a:cubicBezTo>
                  <a:cubicBezTo>
                    <a:pt x="1" y="97"/>
                    <a:pt x="1" y="161"/>
                    <a:pt x="1" y="225"/>
                  </a:cubicBezTo>
                  <a:lnTo>
                    <a:pt x="1" y="9612"/>
                  </a:lnTo>
                  <a:cubicBezTo>
                    <a:pt x="1" y="12247"/>
                    <a:pt x="2122" y="14369"/>
                    <a:pt x="4758" y="14369"/>
                  </a:cubicBezTo>
                  <a:lnTo>
                    <a:pt x="117938" y="14369"/>
                  </a:lnTo>
                  <a:cubicBezTo>
                    <a:pt x="120574" y="14369"/>
                    <a:pt x="122696" y="12247"/>
                    <a:pt x="122696" y="9612"/>
                  </a:cubicBezTo>
                  <a:lnTo>
                    <a:pt x="122696" y="225"/>
                  </a:lnTo>
                  <a:cubicBezTo>
                    <a:pt x="122696" y="161"/>
                    <a:pt x="122664" y="97"/>
                    <a:pt x="122631" y="65"/>
                  </a:cubicBezTo>
                  <a:cubicBezTo>
                    <a:pt x="122599" y="33"/>
                    <a:pt x="122535" y="0"/>
                    <a:pt x="1225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3905;p64">
              <a:extLst>
                <a:ext uri="{FF2B5EF4-FFF2-40B4-BE49-F238E27FC236}">
                  <a16:creationId xmlns:a16="http://schemas.microsoft.com/office/drawing/2014/main" id="{A595C62A-A958-EBE5-E91F-06A690A30A27}"/>
                </a:ext>
              </a:extLst>
            </p:cNvPr>
            <p:cNvSpPr/>
            <p:nvPr/>
          </p:nvSpPr>
          <p:spPr>
            <a:xfrm>
              <a:off x="2060524" y="2365276"/>
              <a:ext cx="2749174" cy="1586350"/>
            </a:xfrm>
            <a:custGeom>
              <a:avLst/>
              <a:gdLst/>
              <a:ahLst/>
              <a:cxnLst/>
              <a:rect l="l" t="t" r="r" b="b"/>
              <a:pathLst>
                <a:path w="109967" h="63454" extrusionOk="0">
                  <a:moveTo>
                    <a:pt x="0" y="0"/>
                  </a:moveTo>
                  <a:lnTo>
                    <a:pt x="0" y="63454"/>
                  </a:lnTo>
                  <a:lnTo>
                    <a:pt x="109966" y="63454"/>
                  </a:lnTo>
                  <a:lnTo>
                    <a:pt x="10996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3906;p64">
              <a:extLst>
                <a:ext uri="{FF2B5EF4-FFF2-40B4-BE49-F238E27FC236}">
                  <a16:creationId xmlns:a16="http://schemas.microsoft.com/office/drawing/2014/main" id="{4B51D782-45E0-79ED-0C5F-31FC2241CE25}"/>
                </a:ext>
              </a:extLst>
            </p:cNvPr>
            <p:cNvSpPr/>
            <p:nvPr/>
          </p:nvSpPr>
          <p:spPr>
            <a:xfrm>
              <a:off x="2054900" y="2360450"/>
              <a:ext cx="2760425" cy="1596000"/>
            </a:xfrm>
            <a:custGeom>
              <a:avLst/>
              <a:gdLst/>
              <a:ahLst/>
              <a:cxnLst/>
              <a:rect l="l" t="t" r="r" b="b"/>
              <a:pathLst>
                <a:path w="110417" h="63840" extrusionOk="0">
                  <a:moveTo>
                    <a:pt x="109998" y="419"/>
                  </a:moveTo>
                  <a:lnTo>
                    <a:pt x="109998" y="63422"/>
                  </a:lnTo>
                  <a:lnTo>
                    <a:pt x="418" y="63422"/>
                  </a:lnTo>
                  <a:lnTo>
                    <a:pt x="418" y="419"/>
                  </a:lnTo>
                  <a:close/>
                  <a:moveTo>
                    <a:pt x="225" y="1"/>
                  </a:moveTo>
                  <a:cubicBezTo>
                    <a:pt x="161" y="1"/>
                    <a:pt x="97" y="1"/>
                    <a:pt x="64" y="65"/>
                  </a:cubicBezTo>
                  <a:cubicBezTo>
                    <a:pt x="32" y="97"/>
                    <a:pt x="0" y="161"/>
                    <a:pt x="0" y="193"/>
                  </a:cubicBezTo>
                  <a:lnTo>
                    <a:pt x="0" y="63647"/>
                  </a:lnTo>
                  <a:cubicBezTo>
                    <a:pt x="0" y="63711"/>
                    <a:pt x="32" y="63743"/>
                    <a:pt x="64" y="63775"/>
                  </a:cubicBezTo>
                  <a:cubicBezTo>
                    <a:pt x="97" y="63840"/>
                    <a:pt x="161" y="63840"/>
                    <a:pt x="225" y="63840"/>
                  </a:cubicBezTo>
                  <a:lnTo>
                    <a:pt x="110191" y="63840"/>
                  </a:lnTo>
                  <a:cubicBezTo>
                    <a:pt x="110255" y="63840"/>
                    <a:pt x="110320" y="63840"/>
                    <a:pt x="110352" y="63775"/>
                  </a:cubicBezTo>
                  <a:cubicBezTo>
                    <a:pt x="110384" y="63743"/>
                    <a:pt x="110416" y="63711"/>
                    <a:pt x="110416" y="63647"/>
                  </a:cubicBezTo>
                  <a:lnTo>
                    <a:pt x="110416" y="193"/>
                  </a:lnTo>
                  <a:cubicBezTo>
                    <a:pt x="110416" y="161"/>
                    <a:pt x="110384" y="97"/>
                    <a:pt x="110352" y="65"/>
                  </a:cubicBezTo>
                  <a:cubicBezTo>
                    <a:pt x="110320" y="1"/>
                    <a:pt x="110255" y="1"/>
                    <a:pt x="11019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3907;p64">
              <a:extLst>
                <a:ext uri="{FF2B5EF4-FFF2-40B4-BE49-F238E27FC236}">
                  <a16:creationId xmlns:a16="http://schemas.microsoft.com/office/drawing/2014/main" id="{AA5E772E-DADD-191B-43D0-78CF1695685B}"/>
                </a:ext>
              </a:extLst>
            </p:cNvPr>
            <p:cNvSpPr/>
            <p:nvPr/>
          </p:nvSpPr>
          <p:spPr>
            <a:xfrm>
              <a:off x="2940475" y="4911925"/>
              <a:ext cx="989275" cy="45025"/>
            </a:xfrm>
            <a:custGeom>
              <a:avLst/>
              <a:gdLst/>
              <a:ahLst/>
              <a:cxnLst/>
              <a:rect l="l" t="t" r="r" b="b"/>
              <a:pathLst>
                <a:path w="39571" h="1801" extrusionOk="0">
                  <a:moveTo>
                    <a:pt x="0" y="0"/>
                  </a:moveTo>
                  <a:lnTo>
                    <a:pt x="0" y="1801"/>
                  </a:lnTo>
                  <a:lnTo>
                    <a:pt x="39570" y="1801"/>
                  </a:lnTo>
                  <a:lnTo>
                    <a:pt x="3957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3908;p64">
              <a:extLst>
                <a:ext uri="{FF2B5EF4-FFF2-40B4-BE49-F238E27FC236}">
                  <a16:creationId xmlns:a16="http://schemas.microsoft.com/office/drawing/2014/main" id="{339FFDA2-B776-58E4-513B-EF3C89369DC8}"/>
                </a:ext>
              </a:extLst>
            </p:cNvPr>
            <p:cNvSpPr/>
            <p:nvPr/>
          </p:nvSpPr>
          <p:spPr>
            <a:xfrm>
              <a:off x="2935650" y="4907100"/>
              <a:ext cx="999725" cy="55475"/>
            </a:xfrm>
            <a:custGeom>
              <a:avLst/>
              <a:gdLst/>
              <a:ahLst/>
              <a:cxnLst/>
              <a:rect l="l" t="t" r="r" b="b"/>
              <a:pathLst>
                <a:path w="39989" h="2219" extrusionOk="0">
                  <a:moveTo>
                    <a:pt x="39538" y="418"/>
                  </a:moveTo>
                  <a:lnTo>
                    <a:pt x="39538" y="1801"/>
                  </a:lnTo>
                  <a:lnTo>
                    <a:pt x="418" y="1801"/>
                  </a:lnTo>
                  <a:lnTo>
                    <a:pt x="418" y="418"/>
                  </a:lnTo>
                  <a:close/>
                  <a:moveTo>
                    <a:pt x="193" y="1"/>
                  </a:moveTo>
                  <a:cubicBezTo>
                    <a:pt x="129" y="1"/>
                    <a:pt x="97" y="1"/>
                    <a:pt x="65" y="65"/>
                  </a:cubicBezTo>
                  <a:cubicBezTo>
                    <a:pt x="0" y="97"/>
                    <a:pt x="0" y="161"/>
                    <a:pt x="0" y="193"/>
                  </a:cubicBezTo>
                  <a:lnTo>
                    <a:pt x="0" y="1994"/>
                  </a:lnTo>
                  <a:cubicBezTo>
                    <a:pt x="0" y="2058"/>
                    <a:pt x="0" y="2122"/>
                    <a:pt x="65" y="2154"/>
                  </a:cubicBezTo>
                  <a:cubicBezTo>
                    <a:pt x="97" y="2186"/>
                    <a:pt x="129" y="2219"/>
                    <a:pt x="193" y="2219"/>
                  </a:cubicBezTo>
                  <a:lnTo>
                    <a:pt x="39763" y="2219"/>
                  </a:lnTo>
                  <a:cubicBezTo>
                    <a:pt x="39827" y="2219"/>
                    <a:pt x="39859" y="2186"/>
                    <a:pt x="39924" y="2154"/>
                  </a:cubicBezTo>
                  <a:cubicBezTo>
                    <a:pt x="39956" y="2122"/>
                    <a:pt x="39988" y="2058"/>
                    <a:pt x="39988" y="1994"/>
                  </a:cubicBezTo>
                  <a:lnTo>
                    <a:pt x="39988" y="193"/>
                  </a:lnTo>
                  <a:cubicBezTo>
                    <a:pt x="39988" y="161"/>
                    <a:pt x="39956" y="97"/>
                    <a:pt x="39924" y="65"/>
                  </a:cubicBezTo>
                  <a:cubicBezTo>
                    <a:pt x="39859" y="1"/>
                    <a:pt x="39827" y="1"/>
                    <a:pt x="397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3909;p64">
              <a:extLst>
                <a:ext uri="{FF2B5EF4-FFF2-40B4-BE49-F238E27FC236}">
                  <a16:creationId xmlns:a16="http://schemas.microsoft.com/office/drawing/2014/main" id="{ED37ACC1-5F98-EC21-6E84-46795B776F9C}"/>
                </a:ext>
              </a:extLst>
            </p:cNvPr>
            <p:cNvSpPr/>
            <p:nvPr/>
          </p:nvSpPr>
          <p:spPr>
            <a:xfrm>
              <a:off x="2383575" y="2497075"/>
              <a:ext cx="147875" cy="199325"/>
            </a:xfrm>
            <a:custGeom>
              <a:avLst/>
              <a:gdLst/>
              <a:ahLst/>
              <a:cxnLst/>
              <a:rect l="l" t="t" r="r" b="b"/>
              <a:pathLst>
                <a:path w="5915" h="7973" extrusionOk="0">
                  <a:moveTo>
                    <a:pt x="0" y="0"/>
                  </a:moveTo>
                  <a:lnTo>
                    <a:pt x="3954" y="7972"/>
                  </a:lnTo>
                  <a:lnTo>
                    <a:pt x="59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3910;p64">
              <a:extLst>
                <a:ext uri="{FF2B5EF4-FFF2-40B4-BE49-F238E27FC236}">
                  <a16:creationId xmlns:a16="http://schemas.microsoft.com/office/drawing/2014/main" id="{E961F409-0DA9-E3FC-028C-6242C83A00C4}"/>
                </a:ext>
              </a:extLst>
            </p:cNvPr>
            <p:cNvSpPr/>
            <p:nvPr/>
          </p:nvSpPr>
          <p:spPr>
            <a:xfrm>
              <a:off x="2377950" y="2491450"/>
              <a:ext cx="159125" cy="209975"/>
            </a:xfrm>
            <a:custGeom>
              <a:avLst/>
              <a:gdLst/>
              <a:ahLst/>
              <a:cxnLst/>
              <a:rect l="l" t="t" r="r" b="b"/>
              <a:pathLst>
                <a:path w="6365" h="8399" extrusionOk="0">
                  <a:moveTo>
                    <a:pt x="5883" y="418"/>
                  </a:moveTo>
                  <a:lnTo>
                    <a:pt x="4119" y="7593"/>
                  </a:lnTo>
                  <a:lnTo>
                    <a:pt x="4119" y="7593"/>
                  </a:lnTo>
                  <a:lnTo>
                    <a:pt x="547" y="418"/>
                  </a:lnTo>
                  <a:close/>
                  <a:moveTo>
                    <a:pt x="225" y="0"/>
                  </a:moveTo>
                  <a:cubicBezTo>
                    <a:pt x="129" y="0"/>
                    <a:pt x="65" y="32"/>
                    <a:pt x="32" y="97"/>
                  </a:cubicBezTo>
                  <a:cubicBezTo>
                    <a:pt x="0" y="161"/>
                    <a:pt x="0" y="257"/>
                    <a:pt x="32" y="322"/>
                  </a:cubicBezTo>
                  <a:lnTo>
                    <a:pt x="4018" y="8293"/>
                  </a:lnTo>
                  <a:cubicBezTo>
                    <a:pt x="4045" y="8346"/>
                    <a:pt x="4092" y="8398"/>
                    <a:pt x="4161" y="8398"/>
                  </a:cubicBezTo>
                  <a:cubicBezTo>
                    <a:pt x="4177" y="8398"/>
                    <a:pt x="4193" y="8396"/>
                    <a:pt x="4211" y="8390"/>
                  </a:cubicBezTo>
                  <a:cubicBezTo>
                    <a:pt x="4308" y="8390"/>
                    <a:pt x="4372" y="8326"/>
                    <a:pt x="4404" y="8229"/>
                  </a:cubicBezTo>
                  <a:lnTo>
                    <a:pt x="6365" y="257"/>
                  </a:lnTo>
                  <a:cubicBezTo>
                    <a:pt x="6365" y="193"/>
                    <a:pt x="6365" y="129"/>
                    <a:pt x="6333" y="97"/>
                  </a:cubicBezTo>
                  <a:cubicBezTo>
                    <a:pt x="6268" y="32"/>
                    <a:pt x="6204" y="0"/>
                    <a:pt x="61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3911;p64">
              <a:extLst>
                <a:ext uri="{FF2B5EF4-FFF2-40B4-BE49-F238E27FC236}">
                  <a16:creationId xmlns:a16="http://schemas.microsoft.com/office/drawing/2014/main" id="{FD9CD7AB-9470-B420-3066-974C80478CDA}"/>
                </a:ext>
              </a:extLst>
            </p:cNvPr>
            <p:cNvSpPr/>
            <p:nvPr/>
          </p:nvSpPr>
          <p:spPr>
            <a:xfrm>
              <a:off x="2398825" y="2504300"/>
              <a:ext cx="94875" cy="192100"/>
            </a:xfrm>
            <a:custGeom>
              <a:avLst/>
              <a:gdLst/>
              <a:ahLst/>
              <a:cxnLst/>
              <a:rect l="l" t="t" r="r" b="b"/>
              <a:pathLst>
                <a:path w="3795" h="7684" extrusionOk="0">
                  <a:moveTo>
                    <a:pt x="1" y="0"/>
                  </a:moveTo>
                  <a:lnTo>
                    <a:pt x="3344" y="7683"/>
                  </a:lnTo>
                  <a:lnTo>
                    <a:pt x="37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3912;p64">
              <a:extLst>
                <a:ext uri="{FF2B5EF4-FFF2-40B4-BE49-F238E27FC236}">
                  <a16:creationId xmlns:a16="http://schemas.microsoft.com/office/drawing/2014/main" id="{BD573245-5A5D-1681-EC50-E06006EC3F2C}"/>
                </a:ext>
              </a:extLst>
            </p:cNvPr>
            <p:cNvSpPr/>
            <p:nvPr/>
          </p:nvSpPr>
          <p:spPr>
            <a:xfrm>
              <a:off x="2393200" y="2499475"/>
              <a:ext cx="106125" cy="201950"/>
            </a:xfrm>
            <a:custGeom>
              <a:avLst/>
              <a:gdLst/>
              <a:ahLst/>
              <a:cxnLst/>
              <a:rect l="l" t="t" r="r" b="b"/>
              <a:pathLst>
                <a:path w="4245" h="8078" extrusionOk="0">
                  <a:moveTo>
                    <a:pt x="3794" y="419"/>
                  </a:moveTo>
                  <a:lnTo>
                    <a:pt x="3427" y="6947"/>
                  </a:lnTo>
                  <a:lnTo>
                    <a:pt x="547" y="419"/>
                  </a:lnTo>
                  <a:close/>
                  <a:moveTo>
                    <a:pt x="226" y="1"/>
                  </a:moveTo>
                  <a:cubicBezTo>
                    <a:pt x="162" y="1"/>
                    <a:pt x="97" y="33"/>
                    <a:pt x="65" y="97"/>
                  </a:cubicBezTo>
                  <a:cubicBezTo>
                    <a:pt x="33" y="129"/>
                    <a:pt x="1" y="226"/>
                    <a:pt x="33" y="290"/>
                  </a:cubicBezTo>
                  <a:lnTo>
                    <a:pt x="3376" y="7940"/>
                  </a:lnTo>
                  <a:cubicBezTo>
                    <a:pt x="3429" y="8020"/>
                    <a:pt x="3504" y="8077"/>
                    <a:pt x="3582" y="8077"/>
                  </a:cubicBezTo>
                  <a:cubicBezTo>
                    <a:pt x="3599" y="8077"/>
                    <a:pt x="3616" y="8075"/>
                    <a:pt x="3633" y="8069"/>
                  </a:cubicBezTo>
                  <a:cubicBezTo>
                    <a:pt x="3730" y="8069"/>
                    <a:pt x="3794" y="7972"/>
                    <a:pt x="3794" y="7876"/>
                  </a:cubicBezTo>
                  <a:lnTo>
                    <a:pt x="4244" y="226"/>
                  </a:lnTo>
                  <a:cubicBezTo>
                    <a:pt x="4244" y="161"/>
                    <a:pt x="4212" y="97"/>
                    <a:pt x="4180" y="65"/>
                  </a:cubicBezTo>
                  <a:cubicBezTo>
                    <a:pt x="4148" y="1"/>
                    <a:pt x="4083" y="1"/>
                    <a:pt x="40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3913;p64">
              <a:extLst>
                <a:ext uri="{FF2B5EF4-FFF2-40B4-BE49-F238E27FC236}">
                  <a16:creationId xmlns:a16="http://schemas.microsoft.com/office/drawing/2014/main" id="{0DC70ACA-A1A1-6324-8880-D7D9AC988BCF}"/>
                </a:ext>
              </a:extLst>
            </p:cNvPr>
            <p:cNvSpPr/>
            <p:nvPr/>
          </p:nvSpPr>
          <p:spPr>
            <a:xfrm>
              <a:off x="2377950" y="2489825"/>
              <a:ext cx="104475" cy="206575"/>
            </a:xfrm>
            <a:custGeom>
              <a:avLst/>
              <a:gdLst/>
              <a:ahLst/>
              <a:cxnLst/>
              <a:rect l="l" t="t" r="r" b="b"/>
              <a:pathLst>
                <a:path w="4179" h="8263" extrusionOk="0">
                  <a:moveTo>
                    <a:pt x="0" y="1"/>
                  </a:moveTo>
                  <a:lnTo>
                    <a:pt x="4179" y="8262"/>
                  </a:lnTo>
                  <a:lnTo>
                    <a:pt x="379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3914;p64">
              <a:extLst>
                <a:ext uri="{FF2B5EF4-FFF2-40B4-BE49-F238E27FC236}">
                  <a16:creationId xmlns:a16="http://schemas.microsoft.com/office/drawing/2014/main" id="{F416119F-2B39-F4ED-EA7A-FE334002470B}"/>
                </a:ext>
              </a:extLst>
            </p:cNvPr>
            <p:cNvSpPr/>
            <p:nvPr/>
          </p:nvSpPr>
          <p:spPr>
            <a:xfrm>
              <a:off x="2372325" y="2484200"/>
              <a:ext cx="115725" cy="217225"/>
            </a:xfrm>
            <a:custGeom>
              <a:avLst/>
              <a:gdLst/>
              <a:ahLst/>
              <a:cxnLst/>
              <a:rect l="l" t="t" r="r" b="b"/>
              <a:pathLst>
                <a:path w="4629" h="8689" extrusionOk="0">
                  <a:moveTo>
                    <a:pt x="3825" y="419"/>
                  </a:moveTo>
                  <a:lnTo>
                    <a:pt x="4166" y="7535"/>
                  </a:lnTo>
                  <a:lnTo>
                    <a:pt x="579" y="419"/>
                  </a:lnTo>
                  <a:close/>
                  <a:moveTo>
                    <a:pt x="225" y="1"/>
                  </a:moveTo>
                  <a:cubicBezTo>
                    <a:pt x="161" y="1"/>
                    <a:pt x="97" y="33"/>
                    <a:pt x="64" y="97"/>
                  </a:cubicBezTo>
                  <a:cubicBezTo>
                    <a:pt x="0" y="162"/>
                    <a:pt x="0" y="258"/>
                    <a:pt x="32" y="322"/>
                  </a:cubicBezTo>
                  <a:lnTo>
                    <a:pt x="4243" y="8583"/>
                  </a:lnTo>
                  <a:cubicBezTo>
                    <a:pt x="4270" y="8636"/>
                    <a:pt x="4339" y="8688"/>
                    <a:pt x="4416" y="8688"/>
                  </a:cubicBezTo>
                  <a:cubicBezTo>
                    <a:pt x="4433" y="8688"/>
                    <a:pt x="4451" y="8686"/>
                    <a:pt x="4468" y="8680"/>
                  </a:cubicBezTo>
                  <a:cubicBezTo>
                    <a:pt x="4565" y="8648"/>
                    <a:pt x="4629" y="8551"/>
                    <a:pt x="4629" y="8455"/>
                  </a:cubicBezTo>
                  <a:lnTo>
                    <a:pt x="4211" y="194"/>
                  </a:lnTo>
                  <a:cubicBezTo>
                    <a:pt x="4211" y="97"/>
                    <a:pt x="4115" y="1"/>
                    <a:pt x="40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3915;p64">
              <a:extLst>
                <a:ext uri="{FF2B5EF4-FFF2-40B4-BE49-F238E27FC236}">
                  <a16:creationId xmlns:a16="http://schemas.microsoft.com/office/drawing/2014/main" id="{075F4C2F-437F-9457-D8E7-FE9AC43A63E7}"/>
                </a:ext>
              </a:extLst>
            </p:cNvPr>
            <p:cNvSpPr/>
            <p:nvPr/>
          </p:nvSpPr>
          <p:spPr>
            <a:xfrm>
              <a:off x="2153725" y="2452075"/>
              <a:ext cx="328700" cy="244325"/>
            </a:xfrm>
            <a:custGeom>
              <a:avLst/>
              <a:gdLst/>
              <a:ahLst/>
              <a:cxnLst/>
              <a:rect l="l" t="t" r="r" b="b"/>
              <a:pathLst>
                <a:path w="13148" h="9773" extrusionOk="0">
                  <a:moveTo>
                    <a:pt x="1" y="0"/>
                  </a:moveTo>
                  <a:lnTo>
                    <a:pt x="2412" y="9772"/>
                  </a:lnTo>
                  <a:lnTo>
                    <a:pt x="13148" y="9772"/>
                  </a:lnTo>
                  <a:lnTo>
                    <a:pt x="11444" y="1125"/>
                  </a:lnTo>
                  <a:lnTo>
                    <a:pt x="6108" y="1125"/>
                  </a:lnTo>
                  <a:lnTo>
                    <a:pt x="51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3916;p64">
              <a:extLst>
                <a:ext uri="{FF2B5EF4-FFF2-40B4-BE49-F238E27FC236}">
                  <a16:creationId xmlns:a16="http://schemas.microsoft.com/office/drawing/2014/main" id="{FB726B1E-78F0-7215-7A9F-F3499A382A4C}"/>
                </a:ext>
              </a:extLst>
            </p:cNvPr>
            <p:cNvSpPr/>
            <p:nvPr/>
          </p:nvSpPr>
          <p:spPr>
            <a:xfrm>
              <a:off x="2148100" y="2447250"/>
              <a:ext cx="339950" cy="253950"/>
            </a:xfrm>
            <a:custGeom>
              <a:avLst/>
              <a:gdLst/>
              <a:ahLst/>
              <a:cxnLst/>
              <a:rect l="l" t="t" r="r" b="b"/>
              <a:pathLst>
                <a:path w="13598" h="10158" extrusionOk="0">
                  <a:moveTo>
                    <a:pt x="5240" y="418"/>
                  </a:moveTo>
                  <a:lnTo>
                    <a:pt x="6173" y="1447"/>
                  </a:lnTo>
                  <a:cubicBezTo>
                    <a:pt x="6205" y="1511"/>
                    <a:pt x="6269" y="1511"/>
                    <a:pt x="6333" y="1511"/>
                  </a:cubicBezTo>
                  <a:lnTo>
                    <a:pt x="11509" y="1511"/>
                  </a:lnTo>
                  <a:lnTo>
                    <a:pt x="13116" y="9740"/>
                  </a:lnTo>
                  <a:lnTo>
                    <a:pt x="2797" y="9740"/>
                  </a:lnTo>
                  <a:lnTo>
                    <a:pt x="483" y="418"/>
                  </a:lnTo>
                  <a:close/>
                  <a:moveTo>
                    <a:pt x="226" y="0"/>
                  </a:moveTo>
                  <a:cubicBezTo>
                    <a:pt x="162" y="0"/>
                    <a:pt x="97" y="32"/>
                    <a:pt x="65" y="65"/>
                  </a:cubicBezTo>
                  <a:cubicBezTo>
                    <a:pt x="1" y="129"/>
                    <a:pt x="1" y="193"/>
                    <a:pt x="1" y="257"/>
                  </a:cubicBezTo>
                  <a:lnTo>
                    <a:pt x="2412" y="9997"/>
                  </a:lnTo>
                  <a:cubicBezTo>
                    <a:pt x="2444" y="10094"/>
                    <a:pt x="2540" y="10158"/>
                    <a:pt x="2637" y="10158"/>
                  </a:cubicBezTo>
                  <a:lnTo>
                    <a:pt x="13373" y="10158"/>
                  </a:lnTo>
                  <a:cubicBezTo>
                    <a:pt x="13437" y="10158"/>
                    <a:pt x="13502" y="10126"/>
                    <a:pt x="13566" y="10094"/>
                  </a:cubicBezTo>
                  <a:cubicBezTo>
                    <a:pt x="13598" y="10029"/>
                    <a:pt x="13598" y="9965"/>
                    <a:pt x="13598" y="9901"/>
                  </a:cubicBezTo>
                  <a:lnTo>
                    <a:pt x="11894" y="1254"/>
                  </a:lnTo>
                  <a:cubicBezTo>
                    <a:pt x="11862" y="1157"/>
                    <a:pt x="11798" y="1093"/>
                    <a:pt x="11669" y="1093"/>
                  </a:cubicBezTo>
                  <a:lnTo>
                    <a:pt x="6435" y="1093"/>
                  </a:lnTo>
                  <a:lnTo>
                    <a:pt x="5498" y="65"/>
                  </a:lnTo>
                  <a:cubicBezTo>
                    <a:pt x="5465" y="32"/>
                    <a:pt x="5401" y="0"/>
                    <a:pt x="53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3917;p64">
              <a:extLst>
                <a:ext uri="{FF2B5EF4-FFF2-40B4-BE49-F238E27FC236}">
                  <a16:creationId xmlns:a16="http://schemas.microsoft.com/office/drawing/2014/main" id="{E9B9CB3F-4569-4DD5-D6E5-5A40AF203E99}"/>
                </a:ext>
              </a:extLst>
            </p:cNvPr>
            <p:cNvSpPr/>
            <p:nvPr/>
          </p:nvSpPr>
          <p:spPr>
            <a:xfrm>
              <a:off x="2383575" y="2857075"/>
              <a:ext cx="147875" cy="199325"/>
            </a:xfrm>
            <a:custGeom>
              <a:avLst/>
              <a:gdLst/>
              <a:ahLst/>
              <a:cxnLst/>
              <a:rect l="l" t="t" r="r" b="b"/>
              <a:pathLst>
                <a:path w="5915" h="7973" extrusionOk="0">
                  <a:moveTo>
                    <a:pt x="0" y="1"/>
                  </a:moveTo>
                  <a:lnTo>
                    <a:pt x="3954" y="7973"/>
                  </a:lnTo>
                  <a:lnTo>
                    <a:pt x="591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3918;p64">
              <a:extLst>
                <a:ext uri="{FF2B5EF4-FFF2-40B4-BE49-F238E27FC236}">
                  <a16:creationId xmlns:a16="http://schemas.microsoft.com/office/drawing/2014/main" id="{426F303F-1F7F-7986-F10A-E544445332CC}"/>
                </a:ext>
              </a:extLst>
            </p:cNvPr>
            <p:cNvSpPr/>
            <p:nvPr/>
          </p:nvSpPr>
          <p:spPr>
            <a:xfrm>
              <a:off x="2377950" y="2852275"/>
              <a:ext cx="159125" cy="209750"/>
            </a:xfrm>
            <a:custGeom>
              <a:avLst/>
              <a:gdLst/>
              <a:ahLst/>
              <a:cxnLst/>
              <a:rect l="l" t="t" r="r" b="b"/>
              <a:pathLst>
                <a:path w="6365" h="8390" extrusionOk="0">
                  <a:moveTo>
                    <a:pt x="5883" y="418"/>
                  </a:moveTo>
                  <a:lnTo>
                    <a:pt x="4124" y="7572"/>
                  </a:lnTo>
                  <a:lnTo>
                    <a:pt x="547" y="418"/>
                  </a:lnTo>
                  <a:close/>
                  <a:moveTo>
                    <a:pt x="225" y="0"/>
                  </a:moveTo>
                  <a:cubicBezTo>
                    <a:pt x="129" y="0"/>
                    <a:pt x="65" y="32"/>
                    <a:pt x="32" y="96"/>
                  </a:cubicBezTo>
                  <a:cubicBezTo>
                    <a:pt x="0" y="161"/>
                    <a:pt x="0" y="225"/>
                    <a:pt x="32" y="289"/>
                  </a:cubicBezTo>
                  <a:lnTo>
                    <a:pt x="4018" y="8261"/>
                  </a:lnTo>
                  <a:cubicBezTo>
                    <a:pt x="4050" y="8358"/>
                    <a:pt x="4115" y="8390"/>
                    <a:pt x="4211" y="8390"/>
                  </a:cubicBezTo>
                  <a:cubicBezTo>
                    <a:pt x="4308" y="8358"/>
                    <a:pt x="4372" y="8293"/>
                    <a:pt x="4404" y="8229"/>
                  </a:cubicBezTo>
                  <a:lnTo>
                    <a:pt x="6365" y="257"/>
                  </a:lnTo>
                  <a:cubicBezTo>
                    <a:pt x="6365" y="193"/>
                    <a:pt x="6365" y="129"/>
                    <a:pt x="6333" y="64"/>
                  </a:cubicBezTo>
                  <a:cubicBezTo>
                    <a:pt x="6268" y="32"/>
                    <a:pt x="6204" y="0"/>
                    <a:pt x="61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3919;p64">
              <a:extLst>
                <a:ext uri="{FF2B5EF4-FFF2-40B4-BE49-F238E27FC236}">
                  <a16:creationId xmlns:a16="http://schemas.microsoft.com/office/drawing/2014/main" id="{FC2F41E3-C2C9-8961-EA17-43C806260793}"/>
                </a:ext>
              </a:extLst>
            </p:cNvPr>
            <p:cNvSpPr/>
            <p:nvPr/>
          </p:nvSpPr>
          <p:spPr>
            <a:xfrm>
              <a:off x="2398825" y="2865125"/>
              <a:ext cx="94875" cy="191275"/>
            </a:xfrm>
            <a:custGeom>
              <a:avLst/>
              <a:gdLst/>
              <a:ahLst/>
              <a:cxnLst/>
              <a:rect l="l" t="t" r="r" b="b"/>
              <a:pathLst>
                <a:path w="3795" h="7651" extrusionOk="0">
                  <a:moveTo>
                    <a:pt x="1" y="0"/>
                  </a:moveTo>
                  <a:lnTo>
                    <a:pt x="3344" y="7651"/>
                  </a:lnTo>
                  <a:lnTo>
                    <a:pt x="37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3920;p64">
              <a:extLst>
                <a:ext uri="{FF2B5EF4-FFF2-40B4-BE49-F238E27FC236}">
                  <a16:creationId xmlns:a16="http://schemas.microsoft.com/office/drawing/2014/main" id="{6469D8E7-02F6-F15C-8D9B-0F4B5092F449}"/>
                </a:ext>
              </a:extLst>
            </p:cNvPr>
            <p:cNvSpPr/>
            <p:nvPr/>
          </p:nvSpPr>
          <p:spPr>
            <a:xfrm>
              <a:off x="2393200" y="2859500"/>
              <a:ext cx="106125" cy="202525"/>
            </a:xfrm>
            <a:custGeom>
              <a:avLst/>
              <a:gdLst/>
              <a:ahLst/>
              <a:cxnLst/>
              <a:rect l="l" t="t" r="r" b="b"/>
              <a:pathLst>
                <a:path w="4245" h="8101" extrusionOk="0">
                  <a:moveTo>
                    <a:pt x="3794" y="418"/>
                  </a:moveTo>
                  <a:lnTo>
                    <a:pt x="3428" y="6950"/>
                  </a:lnTo>
                  <a:lnTo>
                    <a:pt x="3428" y="6950"/>
                  </a:lnTo>
                  <a:lnTo>
                    <a:pt x="547" y="418"/>
                  </a:lnTo>
                  <a:close/>
                  <a:moveTo>
                    <a:pt x="226" y="0"/>
                  </a:moveTo>
                  <a:cubicBezTo>
                    <a:pt x="162" y="0"/>
                    <a:pt x="97" y="33"/>
                    <a:pt x="65" y="97"/>
                  </a:cubicBezTo>
                  <a:cubicBezTo>
                    <a:pt x="33" y="161"/>
                    <a:pt x="1" y="225"/>
                    <a:pt x="33" y="290"/>
                  </a:cubicBezTo>
                  <a:lnTo>
                    <a:pt x="3376" y="7972"/>
                  </a:lnTo>
                  <a:cubicBezTo>
                    <a:pt x="3440" y="8069"/>
                    <a:pt x="3537" y="8101"/>
                    <a:pt x="3633" y="8101"/>
                  </a:cubicBezTo>
                  <a:cubicBezTo>
                    <a:pt x="3730" y="8069"/>
                    <a:pt x="3794" y="8004"/>
                    <a:pt x="3794" y="7876"/>
                  </a:cubicBezTo>
                  <a:lnTo>
                    <a:pt x="4244" y="225"/>
                  </a:lnTo>
                  <a:cubicBezTo>
                    <a:pt x="4244" y="161"/>
                    <a:pt x="4212" y="97"/>
                    <a:pt x="4180" y="65"/>
                  </a:cubicBezTo>
                  <a:cubicBezTo>
                    <a:pt x="4148" y="33"/>
                    <a:pt x="4083" y="0"/>
                    <a:pt x="40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3921;p64">
              <a:extLst>
                <a:ext uri="{FF2B5EF4-FFF2-40B4-BE49-F238E27FC236}">
                  <a16:creationId xmlns:a16="http://schemas.microsoft.com/office/drawing/2014/main" id="{F975F347-4C89-E526-DD52-09E383BC55A9}"/>
                </a:ext>
              </a:extLst>
            </p:cNvPr>
            <p:cNvSpPr/>
            <p:nvPr/>
          </p:nvSpPr>
          <p:spPr>
            <a:xfrm>
              <a:off x="2377950" y="2849850"/>
              <a:ext cx="104475" cy="206550"/>
            </a:xfrm>
            <a:custGeom>
              <a:avLst/>
              <a:gdLst/>
              <a:ahLst/>
              <a:cxnLst/>
              <a:rect l="l" t="t" r="r" b="b"/>
              <a:pathLst>
                <a:path w="4179" h="8262" extrusionOk="0">
                  <a:moveTo>
                    <a:pt x="0" y="1"/>
                  </a:moveTo>
                  <a:lnTo>
                    <a:pt x="4179" y="8262"/>
                  </a:lnTo>
                  <a:lnTo>
                    <a:pt x="379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3922;p64">
              <a:extLst>
                <a:ext uri="{FF2B5EF4-FFF2-40B4-BE49-F238E27FC236}">
                  <a16:creationId xmlns:a16="http://schemas.microsoft.com/office/drawing/2014/main" id="{8813B07F-AC3A-B413-CED4-2D350D2927D9}"/>
                </a:ext>
              </a:extLst>
            </p:cNvPr>
            <p:cNvSpPr/>
            <p:nvPr/>
          </p:nvSpPr>
          <p:spPr>
            <a:xfrm>
              <a:off x="2372325" y="2844225"/>
              <a:ext cx="115725" cy="217300"/>
            </a:xfrm>
            <a:custGeom>
              <a:avLst/>
              <a:gdLst/>
              <a:ahLst/>
              <a:cxnLst/>
              <a:rect l="l" t="t" r="r" b="b"/>
              <a:pathLst>
                <a:path w="4629" h="8692" extrusionOk="0">
                  <a:moveTo>
                    <a:pt x="3825" y="451"/>
                  </a:moveTo>
                  <a:lnTo>
                    <a:pt x="4166" y="7538"/>
                  </a:lnTo>
                  <a:lnTo>
                    <a:pt x="579" y="451"/>
                  </a:lnTo>
                  <a:close/>
                  <a:moveTo>
                    <a:pt x="225" y="1"/>
                  </a:moveTo>
                  <a:cubicBezTo>
                    <a:pt x="161" y="1"/>
                    <a:pt x="97" y="65"/>
                    <a:pt x="64" y="129"/>
                  </a:cubicBezTo>
                  <a:cubicBezTo>
                    <a:pt x="0" y="193"/>
                    <a:pt x="0" y="258"/>
                    <a:pt x="32" y="322"/>
                  </a:cubicBezTo>
                  <a:lnTo>
                    <a:pt x="4243" y="8583"/>
                  </a:lnTo>
                  <a:cubicBezTo>
                    <a:pt x="4267" y="8656"/>
                    <a:pt x="4328" y="8692"/>
                    <a:pt x="4397" y="8692"/>
                  </a:cubicBezTo>
                  <a:cubicBezTo>
                    <a:pt x="4420" y="8692"/>
                    <a:pt x="4444" y="8688"/>
                    <a:pt x="4468" y="8680"/>
                  </a:cubicBezTo>
                  <a:cubicBezTo>
                    <a:pt x="4565" y="8680"/>
                    <a:pt x="4629" y="8583"/>
                    <a:pt x="4629" y="8487"/>
                  </a:cubicBezTo>
                  <a:lnTo>
                    <a:pt x="4211" y="226"/>
                  </a:lnTo>
                  <a:cubicBezTo>
                    <a:pt x="4211" y="97"/>
                    <a:pt x="4115" y="1"/>
                    <a:pt x="40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3923;p64">
              <a:extLst>
                <a:ext uri="{FF2B5EF4-FFF2-40B4-BE49-F238E27FC236}">
                  <a16:creationId xmlns:a16="http://schemas.microsoft.com/office/drawing/2014/main" id="{A9EBD0CE-B692-3FAB-4A2E-7034B50E9FDA}"/>
                </a:ext>
              </a:extLst>
            </p:cNvPr>
            <p:cNvSpPr/>
            <p:nvPr/>
          </p:nvSpPr>
          <p:spPr>
            <a:xfrm>
              <a:off x="2153725" y="2812875"/>
              <a:ext cx="328700" cy="243525"/>
            </a:xfrm>
            <a:custGeom>
              <a:avLst/>
              <a:gdLst/>
              <a:ahLst/>
              <a:cxnLst/>
              <a:rect l="l" t="t" r="r" b="b"/>
              <a:pathLst>
                <a:path w="13148" h="9741" extrusionOk="0">
                  <a:moveTo>
                    <a:pt x="1" y="1"/>
                  </a:moveTo>
                  <a:lnTo>
                    <a:pt x="2412" y="9741"/>
                  </a:lnTo>
                  <a:lnTo>
                    <a:pt x="13148" y="9741"/>
                  </a:lnTo>
                  <a:lnTo>
                    <a:pt x="11444" y="1094"/>
                  </a:lnTo>
                  <a:lnTo>
                    <a:pt x="6108" y="1094"/>
                  </a:lnTo>
                  <a:lnTo>
                    <a:pt x="511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3924;p64">
              <a:extLst>
                <a:ext uri="{FF2B5EF4-FFF2-40B4-BE49-F238E27FC236}">
                  <a16:creationId xmlns:a16="http://schemas.microsoft.com/office/drawing/2014/main" id="{F879C778-7970-5D36-2A88-2985C5D34E46}"/>
                </a:ext>
              </a:extLst>
            </p:cNvPr>
            <p:cNvSpPr/>
            <p:nvPr/>
          </p:nvSpPr>
          <p:spPr>
            <a:xfrm>
              <a:off x="2148100" y="2807250"/>
              <a:ext cx="339950" cy="254775"/>
            </a:xfrm>
            <a:custGeom>
              <a:avLst/>
              <a:gdLst/>
              <a:ahLst/>
              <a:cxnLst/>
              <a:rect l="l" t="t" r="r" b="b"/>
              <a:pathLst>
                <a:path w="13598" h="10191" extrusionOk="0">
                  <a:moveTo>
                    <a:pt x="5240" y="419"/>
                  </a:moveTo>
                  <a:lnTo>
                    <a:pt x="6173" y="1480"/>
                  </a:lnTo>
                  <a:cubicBezTo>
                    <a:pt x="6205" y="1512"/>
                    <a:pt x="6269" y="1544"/>
                    <a:pt x="6333" y="1544"/>
                  </a:cubicBezTo>
                  <a:lnTo>
                    <a:pt x="11509" y="1544"/>
                  </a:lnTo>
                  <a:lnTo>
                    <a:pt x="13116" y="9741"/>
                  </a:lnTo>
                  <a:lnTo>
                    <a:pt x="2797" y="9741"/>
                  </a:lnTo>
                  <a:lnTo>
                    <a:pt x="483" y="419"/>
                  </a:lnTo>
                  <a:close/>
                  <a:moveTo>
                    <a:pt x="226" y="1"/>
                  </a:moveTo>
                  <a:cubicBezTo>
                    <a:pt x="162" y="1"/>
                    <a:pt x="97" y="33"/>
                    <a:pt x="65" y="97"/>
                  </a:cubicBezTo>
                  <a:cubicBezTo>
                    <a:pt x="1" y="130"/>
                    <a:pt x="1" y="194"/>
                    <a:pt x="1" y="258"/>
                  </a:cubicBezTo>
                  <a:lnTo>
                    <a:pt x="2412" y="10030"/>
                  </a:lnTo>
                  <a:cubicBezTo>
                    <a:pt x="2444" y="10126"/>
                    <a:pt x="2540" y="10191"/>
                    <a:pt x="2637" y="10191"/>
                  </a:cubicBezTo>
                  <a:lnTo>
                    <a:pt x="13373" y="10191"/>
                  </a:lnTo>
                  <a:cubicBezTo>
                    <a:pt x="13437" y="10191"/>
                    <a:pt x="13502" y="10159"/>
                    <a:pt x="13566" y="10094"/>
                  </a:cubicBezTo>
                  <a:cubicBezTo>
                    <a:pt x="13598" y="10062"/>
                    <a:pt x="13598" y="9998"/>
                    <a:pt x="13598" y="9934"/>
                  </a:cubicBezTo>
                  <a:lnTo>
                    <a:pt x="11894" y="1287"/>
                  </a:lnTo>
                  <a:cubicBezTo>
                    <a:pt x="11862" y="1190"/>
                    <a:pt x="11798" y="1126"/>
                    <a:pt x="11669" y="1126"/>
                  </a:cubicBezTo>
                  <a:lnTo>
                    <a:pt x="6437" y="1126"/>
                  </a:lnTo>
                  <a:lnTo>
                    <a:pt x="5498" y="65"/>
                  </a:lnTo>
                  <a:cubicBezTo>
                    <a:pt x="5465" y="33"/>
                    <a:pt x="5401" y="1"/>
                    <a:pt x="53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3925;p64">
              <a:extLst>
                <a:ext uri="{FF2B5EF4-FFF2-40B4-BE49-F238E27FC236}">
                  <a16:creationId xmlns:a16="http://schemas.microsoft.com/office/drawing/2014/main" id="{898984D6-593B-76B2-9609-C4CD7A8E134A}"/>
                </a:ext>
              </a:extLst>
            </p:cNvPr>
            <p:cNvSpPr/>
            <p:nvPr/>
          </p:nvSpPr>
          <p:spPr>
            <a:xfrm>
              <a:off x="2383575" y="3217900"/>
              <a:ext cx="147875" cy="199325"/>
            </a:xfrm>
            <a:custGeom>
              <a:avLst/>
              <a:gdLst/>
              <a:ahLst/>
              <a:cxnLst/>
              <a:rect l="l" t="t" r="r" b="b"/>
              <a:pathLst>
                <a:path w="5915" h="7973" extrusionOk="0">
                  <a:moveTo>
                    <a:pt x="0" y="1"/>
                  </a:moveTo>
                  <a:lnTo>
                    <a:pt x="3954" y="7973"/>
                  </a:lnTo>
                  <a:lnTo>
                    <a:pt x="591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3926;p64">
              <a:extLst>
                <a:ext uri="{FF2B5EF4-FFF2-40B4-BE49-F238E27FC236}">
                  <a16:creationId xmlns:a16="http://schemas.microsoft.com/office/drawing/2014/main" id="{76157873-D4D4-34B0-820F-11A07B908BC2}"/>
                </a:ext>
              </a:extLst>
            </p:cNvPr>
            <p:cNvSpPr/>
            <p:nvPr/>
          </p:nvSpPr>
          <p:spPr>
            <a:xfrm>
              <a:off x="2377950" y="3212275"/>
              <a:ext cx="159125" cy="209775"/>
            </a:xfrm>
            <a:custGeom>
              <a:avLst/>
              <a:gdLst/>
              <a:ahLst/>
              <a:cxnLst/>
              <a:rect l="l" t="t" r="r" b="b"/>
              <a:pathLst>
                <a:path w="6365" h="8391" extrusionOk="0">
                  <a:moveTo>
                    <a:pt x="5883" y="419"/>
                  </a:moveTo>
                  <a:lnTo>
                    <a:pt x="4119" y="7593"/>
                  </a:lnTo>
                  <a:lnTo>
                    <a:pt x="4119" y="7593"/>
                  </a:lnTo>
                  <a:lnTo>
                    <a:pt x="547" y="419"/>
                  </a:lnTo>
                  <a:close/>
                  <a:moveTo>
                    <a:pt x="225" y="1"/>
                  </a:moveTo>
                  <a:cubicBezTo>
                    <a:pt x="129" y="1"/>
                    <a:pt x="65" y="33"/>
                    <a:pt x="32" y="97"/>
                  </a:cubicBezTo>
                  <a:cubicBezTo>
                    <a:pt x="0" y="162"/>
                    <a:pt x="0" y="258"/>
                    <a:pt x="32" y="322"/>
                  </a:cubicBezTo>
                  <a:lnTo>
                    <a:pt x="4018" y="8294"/>
                  </a:lnTo>
                  <a:cubicBezTo>
                    <a:pt x="4050" y="8358"/>
                    <a:pt x="4115" y="8391"/>
                    <a:pt x="4211" y="8391"/>
                  </a:cubicBezTo>
                  <a:cubicBezTo>
                    <a:pt x="4308" y="8391"/>
                    <a:pt x="4372" y="8326"/>
                    <a:pt x="4404" y="8230"/>
                  </a:cubicBezTo>
                  <a:lnTo>
                    <a:pt x="6365" y="258"/>
                  </a:lnTo>
                  <a:cubicBezTo>
                    <a:pt x="6365" y="194"/>
                    <a:pt x="6365" y="129"/>
                    <a:pt x="6333" y="97"/>
                  </a:cubicBezTo>
                  <a:cubicBezTo>
                    <a:pt x="6268" y="33"/>
                    <a:pt x="6204" y="1"/>
                    <a:pt x="61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3927;p64">
              <a:extLst>
                <a:ext uri="{FF2B5EF4-FFF2-40B4-BE49-F238E27FC236}">
                  <a16:creationId xmlns:a16="http://schemas.microsoft.com/office/drawing/2014/main" id="{EEB8C52F-1881-51DE-F809-DB7B1C4F7181}"/>
                </a:ext>
              </a:extLst>
            </p:cNvPr>
            <p:cNvSpPr/>
            <p:nvPr/>
          </p:nvSpPr>
          <p:spPr>
            <a:xfrm>
              <a:off x="2398825" y="3225150"/>
              <a:ext cx="94875" cy="192075"/>
            </a:xfrm>
            <a:custGeom>
              <a:avLst/>
              <a:gdLst/>
              <a:ahLst/>
              <a:cxnLst/>
              <a:rect l="l" t="t" r="r" b="b"/>
              <a:pathLst>
                <a:path w="3795" h="7683" extrusionOk="0">
                  <a:moveTo>
                    <a:pt x="1" y="0"/>
                  </a:moveTo>
                  <a:lnTo>
                    <a:pt x="3344" y="7683"/>
                  </a:lnTo>
                  <a:lnTo>
                    <a:pt x="37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3928;p64">
              <a:extLst>
                <a:ext uri="{FF2B5EF4-FFF2-40B4-BE49-F238E27FC236}">
                  <a16:creationId xmlns:a16="http://schemas.microsoft.com/office/drawing/2014/main" id="{BACD1BA2-C026-9517-0922-65784609C585}"/>
                </a:ext>
              </a:extLst>
            </p:cNvPr>
            <p:cNvSpPr/>
            <p:nvPr/>
          </p:nvSpPr>
          <p:spPr>
            <a:xfrm>
              <a:off x="2393200" y="3219525"/>
              <a:ext cx="106125" cy="202725"/>
            </a:xfrm>
            <a:custGeom>
              <a:avLst/>
              <a:gdLst/>
              <a:ahLst/>
              <a:cxnLst/>
              <a:rect l="l" t="t" r="r" b="b"/>
              <a:pathLst>
                <a:path w="4245" h="8109" extrusionOk="0">
                  <a:moveTo>
                    <a:pt x="3794" y="450"/>
                  </a:moveTo>
                  <a:lnTo>
                    <a:pt x="3427" y="6978"/>
                  </a:lnTo>
                  <a:lnTo>
                    <a:pt x="547" y="450"/>
                  </a:lnTo>
                  <a:close/>
                  <a:moveTo>
                    <a:pt x="226" y="0"/>
                  </a:moveTo>
                  <a:cubicBezTo>
                    <a:pt x="162" y="0"/>
                    <a:pt x="97" y="64"/>
                    <a:pt x="65" y="97"/>
                  </a:cubicBezTo>
                  <a:cubicBezTo>
                    <a:pt x="33" y="161"/>
                    <a:pt x="1" y="257"/>
                    <a:pt x="33" y="322"/>
                  </a:cubicBezTo>
                  <a:lnTo>
                    <a:pt x="3376" y="7972"/>
                  </a:lnTo>
                  <a:cubicBezTo>
                    <a:pt x="3429" y="8051"/>
                    <a:pt x="3504" y="8109"/>
                    <a:pt x="3582" y="8109"/>
                  </a:cubicBezTo>
                  <a:cubicBezTo>
                    <a:pt x="3599" y="8109"/>
                    <a:pt x="3616" y="8106"/>
                    <a:pt x="3633" y="8101"/>
                  </a:cubicBezTo>
                  <a:cubicBezTo>
                    <a:pt x="3730" y="8101"/>
                    <a:pt x="3794" y="8004"/>
                    <a:pt x="3794" y="7908"/>
                  </a:cubicBezTo>
                  <a:lnTo>
                    <a:pt x="4244" y="225"/>
                  </a:lnTo>
                  <a:cubicBezTo>
                    <a:pt x="4244" y="193"/>
                    <a:pt x="4212" y="129"/>
                    <a:pt x="4180" y="97"/>
                  </a:cubicBezTo>
                  <a:cubicBezTo>
                    <a:pt x="4148" y="32"/>
                    <a:pt x="4083" y="0"/>
                    <a:pt x="40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3929;p64">
              <a:extLst>
                <a:ext uri="{FF2B5EF4-FFF2-40B4-BE49-F238E27FC236}">
                  <a16:creationId xmlns:a16="http://schemas.microsoft.com/office/drawing/2014/main" id="{437A1FC6-787C-ECC1-25BA-735D703998E8}"/>
                </a:ext>
              </a:extLst>
            </p:cNvPr>
            <p:cNvSpPr/>
            <p:nvPr/>
          </p:nvSpPr>
          <p:spPr>
            <a:xfrm>
              <a:off x="2377950" y="3209875"/>
              <a:ext cx="104475" cy="207350"/>
            </a:xfrm>
            <a:custGeom>
              <a:avLst/>
              <a:gdLst/>
              <a:ahLst/>
              <a:cxnLst/>
              <a:rect l="l" t="t" r="r" b="b"/>
              <a:pathLst>
                <a:path w="4179" h="8294" extrusionOk="0">
                  <a:moveTo>
                    <a:pt x="0" y="0"/>
                  </a:moveTo>
                  <a:lnTo>
                    <a:pt x="4179" y="8294"/>
                  </a:lnTo>
                  <a:lnTo>
                    <a:pt x="379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3930;p64">
              <a:extLst>
                <a:ext uri="{FF2B5EF4-FFF2-40B4-BE49-F238E27FC236}">
                  <a16:creationId xmlns:a16="http://schemas.microsoft.com/office/drawing/2014/main" id="{A0111062-780B-CCD9-A965-B404CD6F337E}"/>
                </a:ext>
              </a:extLst>
            </p:cNvPr>
            <p:cNvSpPr/>
            <p:nvPr/>
          </p:nvSpPr>
          <p:spPr>
            <a:xfrm>
              <a:off x="2372325" y="3205050"/>
              <a:ext cx="115725" cy="217225"/>
            </a:xfrm>
            <a:custGeom>
              <a:avLst/>
              <a:gdLst/>
              <a:ahLst/>
              <a:cxnLst/>
              <a:rect l="l" t="t" r="r" b="b"/>
              <a:pathLst>
                <a:path w="4629" h="8689" extrusionOk="0">
                  <a:moveTo>
                    <a:pt x="3825" y="418"/>
                  </a:moveTo>
                  <a:lnTo>
                    <a:pt x="4166" y="7535"/>
                  </a:lnTo>
                  <a:lnTo>
                    <a:pt x="4166" y="7535"/>
                  </a:lnTo>
                  <a:lnTo>
                    <a:pt x="579" y="418"/>
                  </a:lnTo>
                  <a:close/>
                  <a:moveTo>
                    <a:pt x="225" y="1"/>
                  </a:moveTo>
                  <a:cubicBezTo>
                    <a:pt x="161" y="1"/>
                    <a:pt x="97" y="33"/>
                    <a:pt x="64" y="97"/>
                  </a:cubicBezTo>
                  <a:cubicBezTo>
                    <a:pt x="0" y="161"/>
                    <a:pt x="0" y="226"/>
                    <a:pt x="32" y="290"/>
                  </a:cubicBezTo>
                  <a:lnTo>
                    <a:pt x="4243" y="8583"/>
                  </a:lnTo>
                  <a:cubicBezTo>
                    <a:pt x="4270" y="8636"/>
                    <a:pt x="4339" y="8688"/>
                    <a:pt x="4416" y="8688"/>
                  </a:cubicBezTo>
                  <a:cubicBezTo>
                    <a:pt x="4433" y="8688"/>
                    <a:pt x="4451" y="8685"/>
                    <a:pt x="4468" y="8680"/>
                  </a:cubicBezTo>
                  <a:cubicBezTo>
                    <a:pt x="4565" y="8647"/>
                    <a:pt x="4629" y="8551"/>
                    <a:pt x="4629" y="8455"/>
                  </a:cubicBezTo>
                  <a:lnTo>
                    <a:pt x="4211" y="193"/>
                  </a:lnTo>
                  <a:cubicBezTo>
                    <a:pt x="4211" y="97"/>
                    <a:pt x="4115" y="1"/>
                    <a:pt x="40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3931;p64">
              <a:extLst>
                <a:ext uri="{FF2B5EF4-FFF2-40B4-BE49-F238E27FC236}">
                  <a16:creationId xmlns:a16="http://schemas.microsoft.com/office/drawing/2014/main" id="{58CD97E6-EA64-F240-37BA-1C42CCEA729D}"/>
                </a:ext>
              </a:extLst>
            </p:cNvPr>
            <p:cNvSpPr/>
            <p:nvPr/>
          </p:nvSpPr>
          <p:spPr>
            <a:xfrm>
              <a:off x="2153725" y="3172900"/>
              <a:ext cx="328700" cy="244325"/>
            </a:xfrm>
            <a:custGeom>
              <a:avLst/>
              <a:gdLst/>
              <a:ahLst/>
              <a:cxnLst/>
              <a:rect l="l" t="t" r="r" b="b"/>
              <a:pathLst>
                <a:path w="13148" h="9773" extrusionOk="0">
                  <a:moveTo>
                    <a:pt x="1" y="1"/>
                  </a:moveTo>
                  <a:lnTo>
                    <a:pt x="2412" y="9773"/>
                  </a:lnTo>
                  <a:lnTo>
                    <a:pt x="13148" y="9773"/>
                  </a:lnTo>
                  <a:lnTo>
                    <a:pt x="11444" y="1126"/>
                  </a:lnTo>
                  <a:lnTo>
                    <a:pt x="6108" y="1126"/>
                  </a:lnTo>
                  <a:lnTo>
                    <a:pt x="511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3932;p64">
              <a:extLst>
                <a:ext uri="{FF2B5EF4-FFF2-40B4-BE49-F238E27FC236}">
                  <a16:creationId xmlns:a16="http://schemas.microsoft.com/office/drawing/2014/main" id="{B5F0DB53-520E-0759-97C0-EF9A592504DF}"/>
                </a:ext>
              </a:extLst>
            </p:cNvPr>
            <p:cNvSpPr/>
            <p:nvPr/>
          </p:nvSpPr>
          <p:spPr>
            <a:xfrm>
              <a:off x="2148100" y="3168075"/>
              <a:ext cx="339950" cy="253975"/>
            </a:xfrm>
            <a:custGeom>
              <a:avLst/>
              <a:gdLst/>
              <a:ahLst/>
              <a:cxnLst/>
              <a:rect l="l" t="t" r="r" b="b"/>
              <a:pathLst>
                <a:path w="13598" h="10159" extrusionOk="0">
                  <a:moveTo>
                    <a:pt x="5240" y="419"/>
                  </a:moveTo>
                  <a:lnTo>
                    <a:pt x="6173" y="1447"/>
                  </a:lnTo>
                  <a:cubicBezTo>
                    <a:pt x="6205" y="1480"/>
                    <a:pt x="6269" y="1512"/>
                    <a:pt x="6333" y="1512"/>
                  </a:cubicBezTo>
                  <a:lnTo>
                    <a:pt x="11509" y="1512"/>
                  </a:lnTo>
                  <a:lnTo>
                    <a:pt x="13116" y="9741"/>
                  </a:lnTo>
                  <a:lnTo>
                    <a:pt x="2797" y="9741"/>
                  </a:lnTo>
                  <a:lnTo>
                    <a:pt x="483" y="419"/>
                  </a:lnTo>
                  <a:close/>
                  <a:moveTo>
                    <a:pt x="226" y="1"/>
                  </a:moveTo>
                  <a:cubicBezTo>
                    <a:pt x="162" y="1"/>
                    <a:pt x="97" y="33"/>
                    <a:pt x="65" y="65"/>
                  </a:cubicBezTo>
                  <a:cubicBezTo>
                    <a:pt x="1" y="129"/>
                    <a:pt x="1" y="194"/>
                    <a:pt x="1" y="258"/>
                  </a:cubicBezTo>
                  <a:lnTo>
                    <a:pt x="2412" y="9998"/>
                  </a:lnTo>
                  <a:cubicBezTo>
                    <a:pt x="2444" y="10094"/>
                    <a:pt x="2540" y="10159"/>
                    <a:pt x="2637" y="10159"/>
                  </a:cubicBezTo>
                  <a:lnTo>
                    <a:pt x="13373" y="10159"/>
                  </a:lnTo>
                  <a:cubicBezTo>
                    <a:pt x="13437" y="10159"/>
                    <a:pt x="13502" y="10126"/>
                    <a:pt x="13566" y="10094"/>
                  </a:cubicBezTo>
                  <a:cubicBezTo>
                    <a:pt x="13598" y="10030"/>
                    <a:pt x="13598" y="9966"/>
                    <a:pt x="13598" y="9901"/>
                  </a:cubicBezTo>
                  <a:lnTo>
                    <a:pt x="11894" y="1254"/>
                  </a:lnTo>
                  <a:cubicBezTo>
                    <a:pt x="11862" y="1158"/>
                    <a:pt x="11798" y="1094"/>
                    <a:pt x="11669" y="1094"/>
                  </a:cubicBezTo>
                  <a:lnTo>
                    <a:pt x="6435" y="1094"/>
                  </a:lnTo>
                  <a:lnTo>
                    <a:pt x="5498" y="65"/>
                  </a:lnTo>
                  <a:cubicBezTo>
                    <a:pt x="5465" y="1"/>
                    <a:pt x="5401" y="1"/>
                    <a:pt x="53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3933;p64">
              <a:extLst>
                <a:ext uri="{FF2B5EF4-FFF2-40B4-BE49-F238E27FC236}">
                  <a16:creationId xmlns:a16="http://schemas.microsoft.com/office/drawing/2014/main" id="{B17ED5D8-B5D2-81A3-021F-61F7936D9FFA}"/>
                </a:ext>
              </a:extLst>
            </p:cNvPr>
            <p:cNvSpPr/>
            <p:nvPr/>
          </p:nvSpPr>
          <p:spPr>
            <a:xfrm>
              <a:off x="4591075" y="3348900"/>
              <a:ext cx="148700" cy="199325"/>
            </a:xfrm>
            <a:custGeom>
              <a:avLst/>
              <a:gdLst/>
              <a:ahLst/>
              <a:cxnLst/>
              <a:rect l="l" t="t" r="r" b="b"/>
              <a:pathLst>
                <a:path w="5948" h="7973" extrusionOk="0">
                  <a:moveTo>
                    <a:pt x="1" y="0"/>
                  </a:moveTo>
                  <a:lnTo>
                    <a:pt x="3987" y="7972"/>
                  </a:lnTo>
                  <a:lnTo>
                    <a:pt x="59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3934;p64">
              <a:extLst>
                <a:ext uri="{FF2B5EF4-FFF2-40B4-BE49-F238E27FC236}">
                  <a16:creationId xmlns:a16="http://schemas.microsoft.com/office/drawing/2014/main" id="{571AA8E1-314D-26B5-0339-902F84F00083}"/>
                </a:ext>
              </a:extLst>
            </p:cNvPr>
            <p:cNvSpPr/>
            <p:nvPr/>
          </p:nvSpPr>
          <p:spPr>
            <a:xfrm>
              <a:off x="4585450" y="3344075"/>
              <a:ext cx="159950" cy="209775"/>
            </a:xfrm>
            <a:custGeom>
              <a:avLst/>
              <a:gdLst/>
              <a:ahLst/>
              <a:cxnLst/>
              <a:rect l="l" t="t" r="r" b="b"/>
              <a:pathLst>
                <a:path w="6398" h="8391" extrusionOk="0">
                  <a:moveTo>
                    <a:pt x="5883" y="418"/>
                  </a:moveTo>
                  <a:lnTo>
                    <a:pt x="4135" y="7530"/>
                  </a:lnTo>
                  <a:lnTo>
                    <a:pt x="4135" y="7530"/>
                  </a:lnTo>
                  <a:lnTo>
                    <a:pt x="579" y="418"/>
                  </a:lnTo>
                  <a:close/>
                  <a:moveTo>
                    <a:pt x="226" y="1"/>
                  </a:moveTo>
                  <a:cubicBezTo>
                    <a:pt x="162" y="1"/>
                    <a:pt x="65" y="33"/>
                    <a:pt x="33" y="97"/>
                  </a:cubicBezTo>
                  <a:cubicBezTo>
                    <a:pt x="1" y="161"/>
                    <a:pt x="1" y="226"/>
                    <a:pt x="33" y="290"/>
                  </a:cubicBezTo>
                  <a:lnTo>
                    <a:pt x="4019" y="8262"/>
                  </a:lnTo>
                  <a:cubicBezTo>
                    <a:pt x="4051" y="8358"/>
                    <a:pt x="4147" y="8390"/>
                    <a:pt x="4244" y="8390"/>
                  </a:cubicBezTo>
                  <a:cubicBezTo>
                    <a:pt x="4308" y="8358"/>
                    <a:pt x="4405" y="8294"/>
                    <a:pt x="4405" y="8229"/>
                  </a:cubicBezTo>
                  <a:lnTo>
                    <a:pt x="6365" y="258"/>
                  </a:lnTo>
                  <a:cubicBezTo>
                    <a:pt x="6398" y="193"/>
                    <a:pt x="6365" y="129"/>
                    <a:pt x="6333" y="65"/>
                  </a:cubicBezTo>
                  <a:cubicBezTo>
                    <a:pt x="6301" y="33"/>
                    <a:pt x="6237" y="1"/>
                    <a:pt x="6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3935;p64">
              <a:extLst>
                <a:ext uri="{FF2B5EF4-FFF2-40B4-BE49-F238E27FC236}">
                  <a16:creationId xmlns:a16="http://schemas.microsoft.com/office/drawing/2014/main" id="{3625451C-F73D-15CA-A4D0-CF6A13791F77}"/>
                </a:ext>
              </a:extLst>
            </p:cNvPr>
            <p:cNvSpPr/>
            <p:nvPr/>
          </p:nvSpPr>
          <p:spPr>
            <a:xfrm>
              <a:off x="4607150" y="3356925"/>
              <a:ext cx="94050" cy="191300"/>
            </a:xfrm>
            <a:custGeom>
              <a:avLst/>
              <a:gdLst/>
              <a:ahLst/>
              <a:cxnLst/>
              <a:rect l="l" t="t" r="r" b="b"/>
              <a:pathLst>
                <a:path w="3762" h="7652" extrusionOk="0">
                  <a:moveTo>
                    <a:pt x="1" y="1"/>
                  </a:moveTo>
                  <a:lnTo>
                    <a:pt x="3344" y="7651"/>
                  </a:lnTo>
                  <a:lnTo>
                    <a:pt x="376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3936;p64">
              <a:extLst>
                <a:ext uri="{FF2B5EF4-FFF2-40B4-BE49-F238E27FC236}">
                  <a16:creationId xmlns:a16="http://schemas.microsoft.com/office/drawing/2014/main" id="{97251F7B-53FE-DE46-A4CA-608E53E6EFFB}"/>
                </a:ext>
              </a:extLst>
            </p:cNvPr>
            <p:cNvSpPr/>
            <p:nvPr/>
          </p:nvSpPr>
          <p:spPr>
            <a:xfrm>
              <a:off x="4601525" y="3351300"/>
              <a:ext cx="105300" cy="202550"/>
            </a:xfrm>
            <a:custGeom>
              <a:avLst/>
              <a:gdLst/>
              <a:ahLst/>
              <a:cxnLst/>
              <a:rect l="l" t="t" r="r" b="b"/>
              <a:pathLst>
                <a:path w="4212" h="8102" extrusionOk="0">
                  <a:moveTo>
                    <a:pt x="3762" y="419"/>
                  </a:moveTo>
                  <a:lnTo>
                    <a:pt x="3395" y="6968"/>
                  </a:lnTo>
                  <a:lnTo>
                    <a:pt x="547" y="419"/>
                  </a:lnTo>
                  <a:close/>
                  <a:moveTo>
                    <a:pt x="226" y="1"/>
                  </a:moveTo>
                  <a:cubicBezTo>
                    <a:pt x="129" y="1"/>
                    <a:pt x="65" y="33"/>
                    <a:pt x="33" y="97"/>
                  </a:cubicBezTo>
                  <a:cubicBezTo>
                    <a:pt x="1" y="162"/>
                    <a:pt x="1" y="226"/>
                    <a:pt x="33" y="290"/>
                  </a:cubicBezTo>
                  <a:lnTo>
                    <a:pt x="3376" y="7973"/>
                  </a:lnTo>
                  <a:cubicBezTo>
                    <a:pt x="3408" y="8069"/>
                    <a:pt x="3504" y="8101"/>
                    <a:pt x="3601" y="8101"/>
                  </a:cubicBezTo>
                  <a:cubicBezTo>
                    <a:pt x="3697" y="8069"/>
                    <a:pt x="3762" y="8005"/>
                    <a:pt x="3762" y="7908"/>
                  </a:cubicBezTo>
                  <a:lnTo>
                    <a:pt x="4212" y="226"/>
                  </a:lnTo>
                  <a:cubicBezTo>
                    <a:pt x="4212" y="162"/>
                    <a:pt x="4179" y="97"/>
                    <a:pt x="4147" y="65"/>
                  </a:cubicBezTo>
                  <a:cubicBezTo>
                    <a:pt x="4115" y="33"/>
                    <a:pt x="4051" y="1"/>
                    <a:pt x="39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3937;p64">
              <a:extLst>
                <a:ext uri="{FF2B5EF4-FFF2-40B4-BE49-F238E27FC236}">
                  <a16:creationId xmlns:a16="http://schemas.microsoft.com/office/drawing/2014/main" id="{EF2086C7-F4F8-B432-ED3A-E7FA92FED5CD}"/>
                </a:ext>
              </a:extLst>
            </p:cNvPr>
            <p:cNvSpPr/>
            <p:nvPr/>
          </p:nvSpPr>
          <p:spPr>
            <a:xfrm>
              <a:off x="4586250" y="3341675"/>
              <a:ext cx="104500" cy="206550"/>
            </a:xfrm>
            <a:custGeom>
              <a:avLst/>
              <a:gdLst/>
              <a:ahLst/>
              <a:cxnLst/>
              <a:rect l="l" t="t" r="r" b="b"/>
              <a:pathLst>
                <a:path w="4180" h="8262" extrusionOk="0">
                  <a:moveTo>
                    <a:pt x="1" y="0"/>
                  </a:moveTo>
                  <a:lnTo>
                    <a:pt x="4180" y="8261"/>
                  </a:lnTo>
                  <a:lnTo>
                    <a:pt x="37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3938;p64">
              <a:extLst>
                <a:ext uri="{FF2B5EF4-FFF2-40B4-BE49-F238E27FC236}">
                  <a16:creationId xmlns:a16="http://schemas.microsoft.com/office/drawing/2014/main" id="{0F6EA120-2AE6-4212-29D5-7086FFE44B75}"/>
                </a:ext>
              </a:extLst>
            </p:cNvPr>
            <p:cNvSpPr/>
            <p:nvPr/>
          </p:nvSpPr>
          <p:spPr>
            <a:xfrm>
              <a:off x="4580625" y="3336050"/>
              <a:ext cx="115750" cy="217800"/>
            </a:xfrm>
            <a:custGeom>
              <a:avLst/>
              <a:gdLst/>
              <a:ahLst/>
              <a:cxnLst/>
              <a:rect l="l" t="t" r="r" b="b"/>
              <a:pathLst>
                <a:path w="4630" h="8712" extrusionOk="0">
                  <a:moveTo>
                    <a:pt x="3794" y="450"/>
                  </a:moveTo>
                  <a:lnTo>
                    <a:pt x="4131" y="7475"/>
                  </a:lnTo>
                  <a:lnTo>
                    <a:pt x="547" y="450"/>
                  </a:lnTo>
                  <a:close/>
                  <a:moveTo>
                    <a:pt x="226" y="0"/>
                  </a:moveTo>
                  <a:cubicBezTo>
                    <a:pt x="130" y="0"/>
                    <a:pt x="65" y="64"/>
                    <a:pt x="33" y="129"/>
                  </a:cubicBezTo>
                  <a:cubicBezTo>
                    <a:pt x="1" y="193"/>
                    <a:pt x="1" y="257"/>
                    <a:pt x="33" y="322"/>
                  </a:cubicBezTo>
                  <a:lnTo>
                    <a:pt x="4212" y="8583"/>
                  </a:lnTo>
                  <a:cubicBezTo>
                    <a:pt x="4244" y="8679"/>
                    <a:pt x="4340" y="8711"/>
                    <a:pt x="4437" y="8711"/>
                  </a:cubicBezTo>
                  <a:cubicBezTo>
                    <a:pt x="4533" y="8679"/>
                    <a:pt x="4630" y="8583"/>
                    <a:pt x="4598" y="8486"/>
                  </a:cubicBezTo>
                  <a:lnTo>
                    <a:pt x="4593" y="8392"/>
                  </a:lnTo>
                  <a:lnTo>
                    <a:pt x="4593" y="8392"/>
                  </a:lnTo>
                  <a:lnTo>
                    <a:pt x="4598" y="8390"/>
                  </a:lnTo>
                  <a:lnTo>
                    <a:pt x="4593" y="8380"/>
                  </a:lnTo>
                  <a:lnTo>
                    <a:pt x="4212" y="225"/>
                  </a:lnTo>
                  <a:cubicBezTo>
                    <a:pt x="4212" y="96"/>
                    <a:pt x="4115" y="0"/>
                    <a:pt x="39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3939;p64">
              <a:extLst>
                <a:ext uri="{FF2B5EF4-FFF2-40B4-BE49-F238E27FC236}">
                  <a16:creationId xmlns:a16="http://schemas.microsoft.com/office/drawing/2014/main" id="{65380880-8D1C-4EA8-886F-919798A33ABB}"/>
                </a:ext>
              </a:extLst>
            </p:cNvPr>
            <p:cNvSpPr/>
            <p:nvPr/>
          </p:nvSpPr>
          <p:spPr>
            <a:xfrm>
              <a:off x="4361250" y="3304700"/>
              <a:ext cx="329500" cy="243525"/>
            </a:xfrm>
            <a:custGeom>
              <a:avLst/>
              <a:gdLst/>
              <a:ahLst/>
              <a:cxnLst/>
              <a:rect l="l" t="t" r="r" b="b"/>
              <a:pathLst>
                <a:path w="13180" h="9741" extrusionOk="0">
                  <a:moveTo>
                    <a:pt x="1" y="0"/>
                  </a:moveTo>
                  <a:lnTo>
                    <a:pt x="2411" y="9740"/>
                  </a:lnTo>
                  <a:lnTo>
                    <a:pt x="13180" y="9740"/>
                  </a:lnTo>
                  <a:lnTo>
                    <a:pt x="11476" y="1093"/>
                  </a:lnTo>
                  <a:lnTo>
                    <a:pt x="6108" y="1093"/>
                  </a:lnTo>
                  <a:lnTo>
                    <a:pt x="51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3940;p64">
              <a:extLst>
                <a:ext uri="{FF2B5EF4-FFF2-40B4-BE49-F238E27FC236}">
                  <a16:creationId xmlns:a16="http://schemas.microsoft.com/office/drawing/2014/main" id="{D8F4AB5B-F3AE-4ED0-3C2E-856DB283514B}"/>
                </a:ext>
              </a:extLst>
            </p:cNvPr>
            <p:cNvSpPr/>
            <p:nvPr/>
          </p:nvSpPr>
          <p:spPr>
            <a:xfrm>
              <a:off x="4355625" y="3299075"/>
              <a:ext cx="340750" cy="254775"/>
            </a:xfrm>
            <a:custGeom>
              <a:avLst/>
              <a:gdLst/>
              <a:ahLst/>
              <a:cxnLst/>
              <a:rect l="l" t="t" r="r" b="b"/>
              <a:pathLst>
                <a:path w="13630" h="10191" extrusionOk="0">
                  <a:moveTo>
                    <a:pt x="5272" y="418"/>
                  </a:moveTo>
                  <a:lnTo>
                    <a:pt x="6172" y="1479"/>
                  </a:lnTo>
                  <a:cubicBezTo>
                    <a:pt x="6204" y="1511"/>
                    <a:pt x="6269" y="1543"/>
                    <a:pt x="6333" y="1543"/>
                  </a:cubicBezTo>
                  <a:lnTo>
                    <a:pt x="11508" y="1543"/>
                  </a:lnTo>
                  <a:lnTo>
                    <a:pt x="13148" y="9772"/>
                  </a:lnTo>
                  <a:lnTo>
                    <a:pt x="2797" y="9772"/>
                  </a:lnTo>
                  <a:lnTo>
                    <a:pt x="515" y="418"/>
                  </a:lnTo>
                  <a:close/>
                  <a:moveTo>
                    <a:pt x="226" y="0"/>
                  </a:moveTo>
                  <a:cubicBezTo>
                    <a:pt x="161" y="0"/>
                    <a:pt x="97" y="33"/>
                    <a:pt x="65" y="97"/>
                  </a:cubicBezTo>
                  <a:cubicBezTo>
                    <a:pt x="33" y="129"/>
                    <a:pt x="1" y="193"/>
                    <a:pt x="33" y="258"/>
                  </a:cubicBezTo>
                  <a:lnTo>
                    <a:pt x="2444" y="10029"/>
                  </a:lnTo>
                  <a:cubicBezTo>
                    <a:pt x="2444" y="10126"/>
                    <a:pt x="2540" y="10190"/>
                    <a:pt x="2636" y="10190"/>
                  </a:cubicBezTo>
                  <a:lnTo>
                    <a:pt x="13405" y="10190"/>
                  </a:lnTo>
                  <a:cubicBezTo>
                    <a:pt x="13469" y="10190"/>
                    <a:pt x="13533" y="10158"/>
                    <a:pt x="13565" y="10094"/>
                  </a:cubicBezTo>
                  <a:cubicBezTo>
                    <a:pt x="13598" y="10062"/>
                    <a:pt x="13630" y="9997"/>
                    <a:pt x="13598" y="9933"/>
                  </a:cubicBezTo>
                  <a:lnTo>
                    <a:pt x="11894" y="1286"/>
                  </a:lnTo>
                  <a:cubicBezTo>
                    <a:pt x="11894" y="1190"/>
                    <a:pt x="11798" y="1125"/>
                    <a:pt x="11701" y="1125"/>
                  </a:cubicBezTo>
                  <a:lnTo>
                    <a:pt x="6439" y="1125"/>
                  </a:lnTo>
                  <a:lnTo>
                    <a:pt x="5529" y="65"/>
                  </a:lnTo>
                  <a:cubicBezTo>
                    <a:pt x="5465" y="33"/>
                    <a:pt x="5433" y="0"/>
                    <a:pt x="53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3941;p64">
              <a:extLst>
                <a:ext uri="{FF2B5EF4-FFF2-40B4-BE49-F238E27FC236}">
                  <a16:creationId xmlns:a16="http://schemas.microsoft.com/office/drawing/2014/main" id="{96C860C6-E1C3-46DE-DE02-9E889C5323DF}"/>
                </a:ext>
              </a:extLst>
            </p:cNvPr>
            <p:cNvSpPr/>
            <p:nvPr/>
          </p:nvSpPr>
          <p:spPr>
            <a:xfrm>
              <a:off x="4591075" y="2493850"/>
              <a:ext cx="148700" cy="199325"/>
            </a:xfrm>
            <a:custGeom>
              <a:avLst/>
              <a:gdLst/>
              <a:ahLst/>
              <a:cxnLst/>
              <a:rect l="l" t="t" r="r" b="b"/>
              <a:pathLst>
                <a:path w="5948" h="7973" extrusionOk="0">
                  <a:moveTo>
                    <a:pt x="1" y="1"/>
                  </a:moveTo>
                  <a:lnTo>
                    <a:pt x="3987" y="7972"/>
                  </a:lnTo>
                  <a:lnTo>
                    <a:pt x="59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3942;p64">
              <a:extLst>
                <a:ext uri="{FF2B5EF4-FFF2-40B4-BE49-F238E27FC236}">
                  <a16:creationId xmlns:a16="http://schemas.microsoft.com/office/drawing/2014/main" id="{13275761-5EAA-5A45-B48C-BB2C8E875EAC}"/>
                </a:ext>
              </a:extLst>
            </p:cNvPr>
            <p:cNvSpPr/>
            <p:nvPr/>
          </p:nvSpPr>
          <p:spPr>
            <a:xfrm>
              <a:off x="4585450" y="2489025"/>
              <a:ext cx="159950" cy="209775"/>
            </a:xfrm>
            <a:custGeom>
              <a:avLst/>
              <a:gdLst/>
              <a:ahLst/>
              <a:cxnLst/>
              <a:rect l="l" t="t" r="r" b="b"/>
              <a:pathLst>
                <a:path w="6398" h="8391" extrusionOk="0">
                  <a:moveTo>
                    <a:pt x="5883" y="419"/>
                  </a:moveTo>
                  <a:lnTo>
                    <a:pt x="4135" y="7530"/>
                  </a:lnTo>
                  <a:lnTo>
                    <a:pt x="579" y="419"/>
                  </a:lnTo>
                  <a:close/>
                  <a:moveTo>
                    <a:pt x="226" y="1"/>
                  </a:moveTo>
                  <a:cubicBezTo>
                    <a:pt x="162" y="1"/>
                    <a:pt x="65" y="33"/>
                    <a:pt x="33" y="97"/>
                  </a:cubicBezTo>
                  <a:cubicBezTo>
                    <a:pt x="1" y="161"/>
                    <a:pt x="1" y="226"/>
                    <a:pt x="33" y="290"/>
                  </a:cubicBezTo>
                  <a:lnTo>
                    <a:pt x="4019" y="8262"/>
                  </a:lnTo>
                  <a:cubicBezTo>
                    <a:pt x="4051" y="8358"/>
                    <a:pt x="4147" y="8390"/>
                    <a:pt x="4244" y="8390"/>
                  </a:cubicBezTo>
                  <a:cubicBezTo>
                    <a:pt x="4308" y="8390"/>
                    <a:pt x="4405" y="8326"/>
                    <a:pt x="4405" y="8230"/>
                  </a:cubicBezTo>
                  <a:lnTo>
                    <a:pt x="6365" y="258"/>
                  </a:lnTo>
                  <a:cubicBezTo>
                    <a:pt x="6398" y="194"/>
                    <a:pt x="6365" y="129"/>
                    <a:pt x="6333" y="65"/>
                  </a:cubicBezTo>
                  <a:cubicBezTo>
                    <a:pt x="6301" y="33"/>
                    <a:pt x="6237" y="1"/>
                    <a:pt x="6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3943;p64">
              <a:extLst>
                <a:ext uri="{FF2B5EF4-FFF2-40B4-BE49-F238E27FC236}">
                  <a16:creationId xmlns:a16="http://schemas.microsoft.com/office/drawing/2014/main" id="{78B9221C-71B5-44D0-0AA3-FAD09F190796}"/>
                </a:ext>
              </a:extLst>
            </p:cNvPr>
            <p:cNvSpPr/>
            <p:nvPr/>
          </p:nvSpPr>
          <p:spPr>
            <a:xfrm>
              <a:off x="4607150" y="2501900"/>
              <a:ext cx="94050" cy="191275"/>
            </a:xfrm>
            <a:custGeom>
              <a:avLst/>
              <a:gdLst/>
              <a:ahLst/>
              <a:cxnLst/>
              <a:rect l="l" t="t" r="r" b="b"/>
              <a:pathLst>
                <a:path w="3762" h="7651" extrusionOk="0">
                  <a:moveTo>
                    <a:pt x="1" y="0"/>
                  </a:moveTo>
                  <a:lnTo>
                    <a:pt x="3344" y="7650"/>
                  </a:lnTo>
                  <a:lnTo>
                    <a:pt x="37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3944;p64">
              <a:extLst>
                <a:ext uri="{FF2B5EF4-FFF2-40B4-BE49-F238E27FC236}">
                  <a16:creationId xmlns:a16="http://schemas.microsoft.com/office/drawing/2014/main" id="{92F2A656-9D36-CD34-E145-C7647F5CE13E}"/>
                </a:ext>
              </a:extLst>
            </p:cNvPr>
            <p:cNvSpPr/>
            <p:nvPr/>
          </p:nvSpPr>
          <p:spPr>
            <a:xfrm>
              <a:off x="4601525" y="2496275"/>
              <a:ext cx="105300" cy="202525"/>
            </a:xfrm>
            <a:custGeom>
              <a:avLst/>
              <a:gdLst/>
              <a:ahLst/>
              <a:cxnLst/>
              <a:rect l="l" t="t" r="r" b="b"/>
              <a:pathLst>
                <a:path w="4212" h="8101" extrusionOk="0">
                  <a:moveTo>
                    <a:pt x="3762" y="418"/>
                  </a:moveTo>
                  <a:lnTo>
                    <a:pt x="3395" y="6967"/>
                  </a:lnTo>
                  <a:lnTo>
                    <a:pt x="547" y="418"/>
                  </a:lnTo>
                  <a:close/>
                  <a:moveTo>
                    <a:pt x="226" y="0"/>
                  </a:moveTo>
                  <a:cubicBezTo>
                    <a:pt x="129" y="0"/>
                    <a:pt x="65" y="32"/>
                    <a:pt x="33" y="96"/>
                  </a:cubicBezTo>
                  <a:cubicBezTo>
                    <a:pt x="1" y="161"/>
                    <a:pt x="1" y="225"/>
                    <a:pt x="33" y="321"/>
                  </a:cubicBezTo>
                  <a:lnTo>
                    <a:pt x="3376" y="7972"/>
                  </a:lnTo>
                  <a:cubicBezTo>
                    <a:pt x="3408" y="8068"/>
                    <a:pt x="3504" y="8100"/>
                    <a:pt x="3601" y="8100"/>
                  </a:cubicBezTo>
                  <a:cubicBezTo>
                    <a:pt x="3697" y="8068"/>
                    <a:pt x="3762" y="8004"/>
                    <a:pt x="3762" y="7908"/>
                  </a:cubicBezTo>
                  <a:lnTo>
                    <a:pt x="4212" y="225"/>
                  </a:lnTo>
                  <a:cubicBezTo>
                    <a:pt x="4212" y="161"/>
                    <a:pt x="4179" y="129"/>
                    <a:pt x="4147" y="64"/>
                  </a:cubicBezTo>
                  <a:cubicBezTo>
                    <a:pt x="4115" y="32"/>
                    <a:pt x="4051" y="0"/>
                    <a:pt x="39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3945;p64">
              <a:extLst>
                <a:ext uri="{FF2B5EF4-FFF2-40B4-BE49-F238E27FC236}">
                  <a16:creationId xmlns:a16="http://schemas.microsoft.com/office/drawing/2014/main" id="{263E080B-E3E0-1EB9-7D36-6E107DBF1E19}"/>
                </a:ext>
              </a:extLst>
            </p:cNvPr>
            <p:cNvSpPr/>
            <p:nvPr/>
          </p:nvSpPr>
          <p:spPr>
            <a:xfrm>
              <a:off x="4586250" y="2486625"/>
              <a:ext cx="104500" cy="206550"/>
            </a:xfrm>
            <a:custGeom>
              <a:avLst/>
              <a:gdLst/>
              <a:ahLst/>
              <a:cxnLst/>
              <a:rect l="l" t="t" r="r" b="b"/>
              <a:pathLst>
                <a:path w="4180" h="8262" extrusionOk="0">
                  <a:moveTo>
                    <a:pt x="1" y="0"/>
                  </a:moveTo>
                  <a:lnTo>
                    <a:pt x="4180" y="8261"/>
                  </a:lnTo>
                  <a:lnTo>
                    <a:pt x="37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3946;p64">
              <a:extLst>
                <a:ext uri="{FF2B5EF4-FFF2-40B4-BE49-F238E27FC236}">
                  <a16:creationId xmlns:a16="http://schemas.microsoft.com/office/drawing/2014/main" id="{A0885762-9210-F659-D002-BD944047D118}"/>
                </a:ext>
              </a:extLst>
            </p:cNvPr>
            <p:cNvSpPr/>
            <p:nvPr/>
          </p:nvSpPr>
          <p:spPr>
            <a:xfrm>
              <a:off x="4580625" y="2481800"/>
              <a:ext cx="115750" cy="217200"/>
            </a:xfrm>
            <a:custGeom>
              <a:avLst/>
              <a:gdLst/>
              <a:ahLst/>
              <a:cxnLst/>
              <a:rect l="l" t="t" r="r" b="b"/>
              <a:pathLst>
                <a:path w="4630" h="8688" extrusionOk="0">
                  <a:moveTo>
                    <a:pt x="3794" y="418"/>
                  </a:moveTo>
                  <a:lnTo>
                    <a:pt x="4130" y="7441"/>
                  </a:lnTo>
                  <a:lnTo>
                    <a:pt x="547" y="418"/>
                  </a:lnTo>
                  <a:close/>
                  <a:moveTo>
                    <a:pt x="226" y="0"/>
                  </a:moveTo>
                  <a:cubicBezTo>
                    <a:pt x="130" y="0"/>
                    <a:pt x="65" y="33"/>
                    <a:pt x="33" y="97"/>
                  </a:cubicBezTo>
                  <a:cubicBezTo>
                    <a:pt x="1" y="161"/>
                    <a:pt x="1" y="225"/>
                    <a:pt x="33" y="290"/>
                  </a:cubicBezTo>
                  <a:lnTo>
                    <a:pt x="4212" y="8551"/>
                  </a:lnTo>
                  <a:cubicBezTo>
                    <a:pt x="4238" y="8630"/>
                    <a:pt x="4308" y="8688"/>
                    <a:pt x="4386" y="8688"/>
                  </a:cubicBezTo>
                  <a:cubicBezTo>
                    <a:pt x="4403" y="8688"/>
                    <a:pt x="4420" y="8685"/>
                    <a:pt x="4437" y="8679"/>
                  </a:cubicBezTo>
                  <a:cubicBezTo>
                    <a:pt x="4533" y="8647"/>
                    <a:pt x="4630" y="8551"/>
                    <a:pt x="4598" y="8454"/>
                  </a:cubicBezTo>
                  <a:lnTo>
                    <a:pt x="4593" y="8360"/>
                  </a:lnTo>
                  <a:lnTo>
                    <a:pt x="4598" y="8358"/>
                  </a:lnTo>
                  <a:lnTo>
                    <a:pt x="4593" y="8348"/>
                  </a:lnTo>
                  <a:lnTo>
                    <a:pt x="4212" y="193"/>
                  </a:lnTo>
                  <a:cubicBezTo>
                    <a:pt x="4212" y="65"/>
                    <a:pt x="4115" y="0"/>
                    <a:pt x="39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3947;p64">
              <a:extLst>
                <a:ext uri="{FF2B5EF4-FFF2-40B4-BE49-F238E27FC236}">
                  <a16:creationId xmlns:a16="http://schemas.microsoft.com/office/drawing/2014/main" id="{5FB7971B-5972-B51B-07C3-01B3484D6770}"/>
                </a:ext>
              </a:extLst>
            </p:cNvPr>
            <p:cNvSpPr/>
            <p:nvPr/>
          </p:nvSpPr>
          <p:spPr>
            <a:xfrm>
              <a:off x="4361250" y="2449650"/>
              <a:ext cx="329500" cy="243525"/>
            </a:xfrm>
            <a:custGeom>
              <a:avLst/>
              <a:gdLst/>
              <a:ahLst/>
              <a:cxnLst/>
              <a:rect l="l" t="t" r="r" b="b"/>
              <a:pathLst>
                <a:path w="13180" h="9741" extrusionOk="0">
                  <a:moveTo>
                    <a:pt x="1" y="1"/>
                  </a:moveTo>
                  <a:lnTo>
                    <a:pt x="2411" y="9740"/>
                  </a:lnTo>
                  <a:lnTo>
                    <a:pt x="13180" y="9740"/>
                  </a:lnTo>
                  <a:lnTo>
                    <a:pt x="11476" y="1094"/>
                  </a:lnTo>
                  <a:lnTo>
                    <a:pt x="6108" y="1094"/>
                  </a:lnTo>
                  <a:lnTo>
                    <a:pt x="514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3948;p64">
              <a:extLst>
                <a:ext uri="{FF2B5EF4-FFF2-40B4-BE49-F238E27FC236}">
                  <a16:creationId xmlns:a16="http://schemas.microsoft.com/office/drawing/2014/main" id="{14F76B0C-2B84-37FA-D02F-B1D8E30C3EE3}"/>
                </a:ext>
              </a:extLst>
            </p:cNvPr>
            <p:cNvSpPr/>
            <p:nvPr/>
          </p:nvSpPr>
          <p:spPr>
            <a:xfrm>
              <a:off x="4355625" y="2444025"/>
              <a:ext cx="340750" cy="254775"/>
            </a:xfrm>
            <a:custGeom>
              <a:avLst/>
              <a:gdLst/>
              <a:ahLst/>
              <a:cxnLst/>
              <a:rect l="l" t="t" r="r" b="b"/>
              <a:pathLst>
                <a:path w="13630" h="10191" extrusionOk="0">
                  <a:moveTo>
                    <a:pt x="5272" y="451"/>
                  </a:moveTo>
                  <a:lnTo>
                    <a:pt x="6172" y="1479"/>
                  </a:lnTo>
                  <a:cubicBezTo>
                    <a:pt x="6204" y="1511"/>
                    <a:pt x="6269" y="1544"/>
                    <a:pt x="6333" y="1544"/>
                  </a:cubicBezTo>
                  <a:lnTo>
                    <a:pt x="11508" y="1544"/>
                  </a:lnTo>
                  <a:lnTo>
                    <a:pt x="13148" y="9773"/>
                  </a:lnTo>
                  <a:lnTo>
                    <a:pt x="2797" y="9773"/>
                  </a:lnTo>
                  <a:lnTo>
                    <a:pt x="515" y="451"/>
                  </a:lnTo>
                  <a:close/>
                  <a:moveTo>
                    <a:pt x="226" y="1"/>
                  </a:moveTo>
                  <a:cubicBezTo>
                    <a:pt x="161" y="1"/>
                    <a:pt x="97" y="33"/>
                    <a:pt x="65" y="97"/>
                  </a:cubicBezTo>
                  <a:cubicBezTo>
                    <a:pt x="33" y="161"/>
                    <a:pt x="1" y="226"/>
                    <a:pt x="33" y="290"/>
                  </a:cubicBezTo>
                  <a:lnTo>
                    <a:pt x="2444" y="10030"/>
                  </a:lnTo>
                  <a:cubicBezTo>
                    <a:pt x="2444" y="10126"/>
                    <a:pt x="2540" y="10190"/>
                    <a:pt x="2636" y="10190"/>
                  </a:cubicBezTo>
                  <a:lnTo>
                    <a:pt x="13405" y="10190"/>
                  </a:lnTo>
                  <a:cubicBezTo>
                    <a:pt x="13469" y="10190"/>
                    <a:pt x="13533" y="10158"/>
                    <a:pt x="13565" y="10126"/>
                  </a:cubicBezTo>
                  <a:cubicBezTo>
                    <a:pt x="13598" y="10062"/>
                    <a:pt x="13630" y="9998"/>
                    <a:pt x="13598" y="9933"/>
                  </a:cubicBezTo>
                  <a:lnTo>
                    <a:pt x="11894" y="1286"/>
                  </a:lnTo>
                  <a:cubicBezTo>
                    <a:pt x="11894" y="1190"/>
                    <a:pt x="11798" y="1126"/>
                    <a:pt x="11701" y="1126"/>
                  </a:cubicBezTo>
                  <a:lnTo>
                    <a:pt x="6437" y="1126"/>
                  </a:lnTo>
                  <a:lnTo>
                    <a:pt x="5529" y="97"/>
                  </a:lnTo>
                  <a:cubicBezTo>
                    <a:pt x="5465" y="33"/>
                    <a:pt x="5433" y="1"/>
                    <a:pt x="53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3949;p64">
              <a:extLst>
                <a:ext uri="{FF2B5EF4-FFF2-40B4-BE49-F238E27FC236}">
                  <a16:creationId xmlns:a16="http://schemas.microsoft.com/office/drawing/2014/main" id="{616F9F34-7E46-F7D2-A918-CB84E34C7CA1}"/>
                </a:ext>
              </a:extLst>
            </p:cNvPr>
            <p:cNvSpPr/>
            <p:nvPr/>
          </p:nvSpPr>
          <p:spPr>
            <a:xfrm>
              <a:off x="4591075" y="3692850"/>
              <a:ext cx="148700" cy="199325"/>
            </a:xfrm>
            <a:custGeom>
              <a:avLst/>
              <a:gdLst/>
              <a:ahLst/>
              <a:cxnLst/>
              <a:rect l="l" t="t" r="r" b="b"/>
              <a:pathLst>
                <a:path w="5948" h="7973" extrusionOk="0">
                  <a:moveTo>
                    <a:pt x="1" y="0"/>
                  </a:moveTo>
                  <a:lnTo>
                    <a:pt x="3987" y="7972"/>
                  </a:lnTo>
                  <a:lnTo>
                    <a:pt x="59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3950;p64">
              <a:extLst>
                <a:ext uri="{FF2B5EF4-FFF2-40B4-BE49-F238E27FC236}">
                  <a16:creationId xmlns:a16="http://schemas.microsoft.com/office/drawing/2014/main" id="{515CEB62-4DA3-DF95-A77E-78D49106EBAB}"/>
                </a:ext>
              </a:extLst>
            </p:cNvPr>
            <p:cNvSpPr/>
            <p:nvPr/>
          </p:nvSpPr>
          <p:spPr>
            <a:xfrm>
              <a:off x="4585450" y="3687225"/>
              <a:ext cx="159950" cy="209975"/>
            </a:xfrm>
            <a:custGeom>
              <a:avLst/>
              <a:gdLst/>
              <a:ahLst/>
              <a:cxnLst/>
              <a:rect l="l" t="t" r="r" b="b"/>
              <a:pathLst>
                <a:path w="6398" h="8399" extrusionOk="0">
                  <a:moveTo>
                    <a:pt x="5883" y="418"/>
                  </a:moveTo>
                  <a:lnTo>
                    <a:pt x="4130" y="7549"/>
                  </a:lnTo>
                  <a:lnTo>
                    <a:pt x="579" y="418"/>
                  </a:lnTo>
                  <a:close/>
                  <a:moveTo>
                    <a:pt x="226" y="0"/>
                  </a:moveTo>
                  <a:cubicBezTo>
                    <a:pt x="162" y="0"/>
                    <a:pt x="65" y="32"/>
                    <a:pt x="33" y="97"/>
                  </a:cubicBezTo>
                  <a:cubicBezTo>
                    <a:pt x="1" y="161"/>
                    <a:pt x="1" y="257"/>
                    <a:pt x="33" y="322"/>
                  </a:cubicBezTo>
                  <a:lnTo>
                    <a:pt x="4019" y="8293"/>
                  </a:lnTo>
                  <a:cubicBezTo>
                    <a:pt x="4045" y="8346"/>
                    <a:pt x="4114" y="8398"/>
                    <a:pt x="4191" y="8398"/>
                  </a:cubicBezTo>
                  <a:cubicBezTo>
                    <a:pt x="4209" y="8398"/>
                    <a:pt x="4226" y="8396"/>
                    <a:pt x="4244" y="8390"/>
                  </a:cubicBezTo>
                  <a:cubicBezTo>
                    <a:pt x="4308" y="8390"/>
                    <a:pt x="4405" y="8326"/>
                    <a:pt x="4405" y="8229"/>
                  </a:cubicBezTo>
                  <a:lnTo>
                    <a:pt x="6365" y="257"/>
                  </a:lnTo>
                  <a:cubicBezTo>
                    <a:pt x="6398" y="193"/>
                    <a:pt x="6365" y="129"/>
                    <a:pt x="6333" y="97"/>
                  </a:cubicBezTo>
                  <a:cubicBezTo>
                    <a:pt x="6301" y="32"/>
                    <a:pt x="6237" y="0"/>
                    <a:pt x="61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3951;p64">
              <a:extLst>
                <a:ext uri="{FF2B5EF4-FFF2-40B4-BE49-F238E27FC236}">
                  <a16:creationId xmlns:a16="http://schemas.microsoft.com/office/drawing/2014/main" id="{6F264A71-9127-7279-BA50-7615209C89F4}"/>
                </a:ext>
              </a:extLst>
            </p:cNvPr>
            <p:cNvSpPr/>
            <p:nvPr/>
          </p:nvSpPr>
          <p:spPr>
            <a:xfrm>
              <a:off x="4607150" y="3700075"/>
              <a:ext cx="94050" cy="192100"/>
            </a:xfrm>
            <a:custGeom>
              <a:avLst/>
              <a:gdLst/>
              <a:ahLst/>
              <a:cxnLst/>
              <a:rect l="l" t="t" r="r" b="b"/>
              <a:pathLst>
                <a:path w="3762" h="7684" extrusionOk="0">
                  <a:moveTo>
                    <a:pt x="1" y="1"/>
                  </a:moveTo>
                  <a:lnTo>
                    <a:pt x="3344" y="7683"/>
                  </a:lnTo>
                  <a:lnTo>
                    <a:pt x="376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3952;p64">
              <a:extLst>
                <a:ext uri="{FF2B5EF4-FFF2-40B4-BE49-F238E27FC236}">
                  <a16:creationId xmlns:a16="http://schemas.microsoft.com/office/drawing/2014/main" id="{0B52A162-578A-D84C-6B4C-2017DF43E4AE}"/>
                </a:ext>
              </a:extLst>
            </p:cNvPr>
            <p:cNvSpPr/>
            <p:nvPr/>
          </p:nvSpPr>
          <p:spPr>
            <a:xfrm>
              <a:off x="4601525" y="3695250"/>
              <a:ext cx="105300" cy="201950"/>
            </a:xfrm>
            <a:custGeom>
              <a:avLst/>
              <a:gdLst/>
              <a:ahLst/>
              <a:cxnLst/>
              <a:rect l="l" t="t" r="r" b="b"/>
              <a:pathLst>
                <a:path w="4212" h="8078" extrusionOk="0">
                  <a:moveTo>
                    <a:pt x="3762" y="419"/>
                  </a:moveTo>
                  <a:lnTo>
                    <a:pt x="3395" y="6939"/>
                  </a:lnTo>
                  <a:lnTo>
                    <a:pt x="547" y="419"/>
                  </a:lnTo>
                  <a:close/>
                  <a:moveTo>
                    <a:pt x="226" y="1"/>
                  </a:moveTo>
                  <a:cubicBezTo>
                    <a:pt x="129" y="1"/>
                    <a:pt x="65" y="33"/>
                    <a:pt x="33" y="97"/>
                  </a:cubicBezTo>
                  <a:cubicBezTo>
                    <a:pt x="1" y="129"/>
                    <a:pt x="1" y="226"/>
                    <a:pt x="33" y="290"/>
                  </a:cubicBezTo>
                  <a:lnTo>
                    <a:pt x="3376" y="7940"/>
                  </a:lnTo>
                  <a:cubicBezTo>
                    <a:pt x="3402" y="8020"/>
                    <a:pt x="3472" y="8077"/>
                    <a:pt x="3550" y="8077"/>
                  </a:cubicBezTo>
                  <a:cubicBezTo>
                    <a:pt x="3567" y="8077"/>
                    <a:pt x="3584" y="8075"/>
                    <a:pt x="3601" y="8069"/>
                  </a:cubicBezTo>
                  <a:cubicBezTo>
                    <a:pt x="3697" y="8069"/>
                    <a:pt x="3762" y="7972"/>
                    <a:pt x="3762" y="7876"/>
                  </a:cubicBezTo>
                  <a:lnTo>
                    <a:pt x="4212" y="226"/>
                  </a:lnTo>
                  <a:cubicBezTo>
                    <a:pt x="4212" y="161"/>
                    <a:pt x="4179" y="97"/>
                    <a:pt x="4147" y="65"/>
                  </a:cubicBezTo>
                  <a:cubicBezTo>
                    <a:pt x="4115" y="1"/>
                    <a:pt x="4051" y="1"/>
                    <a:pt x="39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3953;p64">
              <a:extLst>
                <a:ext uri="{FF2B5EF4-FFF2-40B4-BE49-F238E27FC236}">
                  <a16:creationId xmlns:a16="http://schemas.microsoft.com/office/drawing/2014/main" id="{47590FE0-CC9C-3B81-71D2-4FCA4639755E}"/>
                </a:ext>
              </a:extLst>
            </p:cNvPr>
            <p:cNvSpPr/>
            <p:nvPr/>
          </p:nvSpPr>
          <p:spPr>
            <a:xfrm>
              <a:off x="4586250" y="3685600"/>
              <a:ext cx="104500" cy="206575"/>
            </a:xfrm>
            <a:custGeom>
              <a:avLst/>
              <a:gdLst/>
              <a:ahLst/>
              <a:cxnLst/>
              <a:rect l="l" t="t" r="r" b="b"/>
              <a:pathLst>
                <a:path w="4180" h="8263" extrusionOk="0">
                  <a:moveTo>
                    <a:pt x="1" y="1"/>
                  </a:moveTo>
                  <a:lnTo>
                    <a:pt x="4180" y="8262"/>
                  </a:lnTo>
                  <a:lnTo>
                    <a:pt x="376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3954;p64">
              <a:extLst>
                <a:ext uri="{FF2B5EF4-FFF2-40B4-BE49-F238E27FC236}">
                  <a16:creationId xmlns:a16="http://schemas.microsoft.com/office/drawing/2014/main" id="{0172E167-724C-75DE-2013-72FF6D80762B}"/>
                </a:ext>
              </a:extLst>
            </p:cNvPr>
            <p:cNvSpPr/>
            <p:nvPr/>
          </p:nvSpPr>
          <p:spPr>
            <a:xfrm>
              <a:off x="4580625" y="3679975"/>
              <a:ext cx="115750" cy="217300"/>
            </a:xfrm>
            <a:custGeom>
              <a:avLst/>
              <a:gdLst/>
              <a:ahLst/>
              <a:cxnLst/>
              <a:rect l="l" t="t" r="r" b="b"/>
              <a:pathLst>
                <a:path w="4630" h="8692" extrusionOk="0">
                  <a:moveTo>
                    <a:pt x="3794" y="419"/>
                  </a:moveTo>
                  <a:lnTo>
                    <a:pt x="4131" y="7473"/>
                  </a:lnTo>
                  <a:lnTo>
                    <a:pt x="547" y="419"/>
                  </a:lnTo>
                  <a:close/>
                  <a:moveTo>
                    <a:pt x="226" y="1"/>
                  </a:moveTo>
                  <a:cubicBezTo>
                    <a:pt x="130" y="1"/>
                    <a:pt x="65" y="33"/>
                    <a:pt x="33" y="97"/>
                  </a:cubicBezTo>
                  <a:cubicBezTo>
                    <a:pt x="1" y="162"/>
                    <a:pt x="1" y="258"/>
                    <a:pt x="33" y="322"/>
                  </a:cubicBezTo>
                  <a:lnTo>
                    <a:pt x="4212" y="8583"/>
                  </a:lnTo>
                  <a:cubicBezTo>
                    <a:pt x="4236" y="8656"/>
                    <a:pt x="4296" y="8692"/>
                    <a:pt x="4366" y="8692"/>
                  </a:cubicBezTo>
                  <a:cubicBezTo>
                    <a:pt x="4389" y="8692"/>
                    <a:pt x="4413" y="8688"/>
                    <a:pt x="4437" y="8680"/>
                  </a:cubicBezTo>
                  <a:cubicBezTo>
                    <a:pt x="4533" y="8648"/>
                    <a:pt x="4630" y="8583"/>
                    <a:pt x="4598" y="8455"/>
                  </a:cubicBezTo>
                  <a:lnTo>
                    <a:pt x="4595" y="8392"/>
                  </a:lnTo>
                  <a:lnTo>
                    <a:pt x="4595" y="8392"/>
                  </a:lnTo>
                  <a:lnTo>
                    <a:pt x="4598" y="8391"/>
                  </a:lnTo>
                  <a:lnTo>
                    <a:pt x="4594" y="8384"/>
                  </a:lnTo>
                  <a:lnTo>
                    <a:pt x="4594" y="8384"/>
                  </a:lnTo>
                  <a:lnTo>
                    <a:pt x="4212" y="194"/>
                  </a:lnTo>
                  <a:cubicBezTo>
                    <a:pt x="4212" y="97"/>
                    <a:pt x="4115" y="1"/>
                    <a:pt x="39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3955;p64">
              <a:extLst>
                <a:ext uri="{FF2B5EF4-FFF2-40B4-BE49-F238E27FC236}">
                  <a16:creationId xmlns:a16="http://schemas.microsoft.com/office/drawing/2014/main" id="{1CA03772-00E8-39BB-C9CE-2CE40E543D79}"/>
                </a:ext>
              </a:extLst>
            </p:cNvPr>
            <p:cNvSpPr/>
            <p:nvPr/>
          </p:nvSpPr>
          <p:spPr>
            <a:xfrm>
              <a:off x="4361250" y="3647850"/>
              <a:ext cx="329500" cy="244325"/>
            </a:xfrm>
            <a:custGeom>
              <a:avLst/>
              <a:gdLst/>
              <a:ahLst/>
              <a:cxnLst/>
              <a:rect l="l" t="t" r="r" b="b"/>
              <a:pathLst>
                <a:path w="13180" h="9773" extrusionOk="0">
                  <a:moveTo>
                    <a:pt x="1" y="0"/>
                  </a:moveTo>
                  <a:lnTo>
                    <a:pt x="2411" y="9772"/>
                  </a:lnTo>
                  <a:lnTo>
                    <a:pt x="13180" y="9772"/>
                  </a:lnTo>
                  <a:lnTo>
                    <a:pt x="11476" y="1125"/>
                  </a:lnTo>
                  <a:lnTo>
                    <a:pt x="6108" y="1125"/>
                  </a:lnTo>
                  <a:lnTo>
                    <a:pt x="51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3956;p64">
              <a:extLst>
                <a:ext uri="{FF2B5EF4-FFF2-40B4-BE49-F238E27FC236}">
                  <a16:creationId xmlns:a16="http://schemas.microsoft.com/office/drawing/2014/main" id="{3469DFCC-8856-6A33-8BE3-AC43D2BD99DD}"/>
                </a:ext>
              </a:extLst>
            </p:cNvPr>
            <p:cNvSpPr/>
            <p:nvPr/>
          </p:nvSpPr>
          <p:spPr>
            <a:xfrm>
              <a:off x="4355625" y="3643025"/>
              <a:ext cx="340750" cy="253950"/>
            </a:xfrm>
            <a:custGeom>
              <a:avLst/>
              <a:gdLst/>
              <a:ahLst/>
              <a:cxnLst/>
              <a:rect l="l" t="t" r="r" b="b"/>
              <a:pathLst>
                <a:path w="13630" h="10158" extrusionOk="0">
                  <a:moveTo>
                    <a:pt x="5272" y="418"/>
                  </a:moveTo>
                  <a:lnTo>
                    <a:pt x="6172" y="1447"/>
                  </a:lnTo>
                  <a:cubicBezTo>
                    <a:pt x="6204" y="1511"/>
                    <a:pt x="6269" y="1511"/>
                    <a:pt x="6333" y="1511"/>
                  </a:cubicBezTo>
                  <a:lnTo>
                    <a:pt x="11508" y="1511"/>
                  </a:lnTo>
                  <a:lnTo>
                    <a:pt x="13148" y="9740"/>
                  </a:lnTo>
                  <a:lnTo>
                    <a:pt x="2797" y="9740"/>
                  </a:lnTo>
                  <a:lnTo>
                    <a:pt x="515" y="418"/>
                  </a:lnTo>
                  <a:close/>
                  <a:moveTo>
                    <a:pt x="226" y="0"/>
                  </a:moveTo>
                  <a:cubicBezTo>
                    <a:pt x="161" y="0"/>
                    <a:pt x="97" y="32"/>
                    <a:pt x="65" y="65"/>
                  </a:cubicBezTo>
                  <a:cubicBezTo>
                    <a:pt x="33" y="129"/>
                    <a:pt x="1" y="193"/>
                    <a:pt x="33" y="257"/>
                  </a:cubicBezTo>
                  <a:lnTo>
                    <a:pt x="2444" y="9997"/>
                  </a:lnTo>
                  <a:cubicBezTo>
                    <a:pt x="2444" y="10094"/>
                    <a:pt x="2540" y="10158"/>
                    <a:pt x="2636" y="10158"/>
                  </a:cubicBezTo>
                  <a:lnTo>
                    <a:pt x="13405" y="10158"/>
                  </a:lnTo>
                  <a:cubicBezTo>
                    <a:pt x="13469" y="10158"/>
                    <a:pt x="13533" y="10126"/>
                    <a:pt x="13565" y="10094"/>
                  </a:cubicBezTo>
                  <a:cubicBezTo>
                    <a:pt x="13598" y="10029"/>
                    <a:pt x="13630" y="9965"/>
                    <a:pt x="13598" y="9901"/>
                  </a:cubicBezTo>
                  <a:lnTo>
                    <a:pt x="11894" y="1286"/>
                  </a:lnTo>
                  <a:cubicBezTo>
                    <a:pt x="11894" y="1157"/>
                    <a:pt x="11798" y="1093"/>
                    <a:pt x="11701" y="1093"/>
                  </a:cubicBezTo>
                  <a:lnTo>
                    <a:pt x="6437" y="1093"/>
                  </a:lnTo>
                  <a:lnTo>
                    <a:pt x="5529" y="65"/>
                  </a:lnTo>
                  <a:cubicBezTo>
                    <a:pt x="5465" y="32"/>
                    <a:pt x="5433" y="0"/>
                    <a:pt x="53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3957;p64">
              <a:extLst>
                <a:ext uri="{FF2B5EF4-FFF2-40B4-BE49-F238E27FC236}">
                  <a16:creationId xmlns:a16="http://schemas.microsoft.com/office/drawing/2014/main" id="{128774E8-06B6-0B44-695E-668F6CB26BFB}"/>
                </a:ext>
              </a:extLst>
            </p:cNvPr>
            <p:cNvSpPr/>
            <p:nvPr/>
          </p:nvSpPr>
          <p:spPr>
            <a:xfrm>
              <a:off x="3617100" y="2493050"/>
              <a:ext cx="253975" cy="908100"/>
            </a:xfrm>
            <a:custGeom>
              <a:avLst/>
              <a:gdLst/>
              <a:ahLst/>
              <a:cxnLst/>
              <a:rect l="l" t="t" r="r" b="b"/>
              <a:pathLst>
                <a:path w="10159" h="36324" extrusionOk="0">
                  <a:moveTo>
                    <a:pt x="9741" y="0"/>
                  </a:moveTo>
                  <a:lnTo>
                    <a:pt x="9741" y="10544"/>
                  </a:lnTo>
                  <a:lnTo>
                    <a:pt x="1" y="10544"/>
                  </a:lnTo>
                  <a:lnTo>
                    <a:pt x="1" y="36324"/>
                  </a:lnTo>
                  <a:lnTo>
                    <a:pt x="419" y="36324"/>
                  </a:lnTo>
                  <a:lnTo>
                    <a:pt x="419" y="10962"/>
                  </a:lnTo>
                  <a:lnTo>
                    <a:pt x="10158" y="10962"/>
                  </a:lnTo>
                  <a:lnTo>
                    <a:pt x="101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3958;p64">
              <a:extLst>
                <a:ext uri="{FF2B5EF4-FFF2-40B4-BE49-F238E27FC236}">
                  <a16:creationId xmlns:a16="http://schemas.microsoft.com/office/drawing/2014/main" id="{5BF8DD73-FD1C-3C7C-D12A-A962A22545CC}"/>
                </a:ext>
              </a:extLst>
            </p:cNvPr>
            <p:cNvSpPr/>
            <p:nvPr/>
          </p:nvSpPr>
          <p:spPr>
            <a:xfrm>
              <a:off x="3711925" y="2493050"/>
              <a:ext cx="11275" cy="266025"/>
            </a:xfrm>
            <a:custGeom>
              <a:avLst/>
              <a:gdLst/>
              <a:ahLst/>
              <a:cxnLst/>
              <a:rect l="l" t="t" r="r" b="b"/>
              <a:pathLst>
                <a:path w="451" h="10641" extrusionOk="0">
                  <a:moveTo>
                    <a:pt x="1" y="0"/>
                  </a:moveTo>
                  <a:lnTo>
                    <a:pt x="1" y="10640"/>
                  </a:lnTo>
                  <a:lnTo>
                    <a:pt x="451" y="10640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3959;p64">
              <a:extLst>
                <a:ext uri="{FF2B5EF4-FFF2-40B4-BE49-F238E27FC236}">
                  <a16:creationId xmlns:a16="http://schemas.microsoft.com/office/drawing/2014/main" id="{A18ED217-7DF4-D451-D1AF-2EA04EBB4231}"/>
                </a:ext>
              </a:extLst>
            </p:cNvPr>
            <p:cNvSpPr/>
            <p:nvPr/>
          </p:nvSpPr>
          <p:spPr>
            <a:xfrm>
              <a:off x="3850150" y="2476975"/>
              <a:ext cx="31375" cy="31375"/>
            </a:xfrm>
            <a:custGeom>
              <a:avLst/>
              <a:gdLst/>
              <a:ahLst/>
              <a:cxnLst/>
              <a:rect l="l" t="t" r="r" b="b"/>
              <a:pathLst>
                <a:path w="1255" h="1255" extrusionOk="0">
                  <a:moveTo>
                    <a:pt x="644" y="1"/>
                  </a:moveTo>
                  <a:cubicBezTo>
                    <a:pt x="290" y="1"/>
                    <a:pt x="1" y="290"/>
                    <a:pt x="1" y="643"/>
                  </a:cubicBezTo>
                  <a:cubicBezTo>
                    <a:pt x="1" y="997"/>
                    <a:pt x="290" y="1254"/>
                    <a:pt x="644" y="1254"/>
                  </a:cubicBezTo>
                  <a:cubicBezTo>
                    <a:pt x="965" y="1254"/>
                    <a:pt x="1254" y="997"/>
                    <a:pt x="1254" y="643"/>
                  </a:cubicBezTo>
                  <a:cubicBezTo>
                    <a:pt x="1254" y="290"/>
                    <a:pt x="965" y="1"/>
                    <a:pt x="6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3960;p64">
              <a:extLst>
                <a:ext uri="{FF2B5EF4-FFF2-40B4-BE49-F238E27FC236}">
                  <a16:creationId xmlns:a16="http://schemas.microsoft.com/office/drawing/2014/main" id="{477C8A7E-48DD-8167-79F8-0E10AC8DDFA3}"/>
                </a:ext>
              </a:extLst>
            </p:cNvPr>
            <p:cNvSpPr/>
            <p:nvPr/>
          </p:nvSpPr>
          <p:spPr>
            <a:xfrm>
              <a:off x="3844525" y="2472150"/>
              <a:ext cx="42625" cy="41825"/>
            </a:xfrm>
            <a:custGeom>
              <a:avLst/>
              <a:gdLst/>
              <a:ahLst/>
              <a:cxnLst/>
              <a:rect l="l" t="t" r="r" b="b"/>
              <a:pathLst>
                <a:path w="1705" h="1673" extrusionOk="0">
                  <a:moveTo>
                    <a:pt x="869" y="419"/>
                  </a:moveTo>
                  <a:cubicBezTo>
                    <a:pt x="1094" y="419"/>
                    <a:pt x="1254" y="611"/>
                    <a:pt x="1254" y="836"/>
                  </a:cubicBezTo>
                  <a:cubicBezTo>
                    <a:pt x="1254" y="1061"/>
                    <a:pt x="1094" y="1254"/>
                    <a:pt x="869" y="1254"/>
                  </a:cubicBezTo>
                  <a:cubicBezTo>
                    <a:pt x="611" y="1254"/>
                    <a:pt x="451" y="1061"/>
                    <a:pt x="451" y="836"/>
                  </a:cubicBezTo>
                  <a:cubicBezTo>
                    <a:pt x="451" y="611"/>
                    <a:pt x="611" y="419"/>
                    <a:pt x="869" y="419"/>
                  </a:cubicBezTo>
                  <a:close/>
                  <a:moveTo>
                    <a:pt x="869" y="1"/>
                  </a:moveTo>
                  <a:cubicBezTo>
                    <a:pt x="386" y="1"/>
                    <a:pt x="1" y="354"/>
                    <a:pt x="1" y="836"/>
                  </a:cubicBezTo>
                  <a:cubicBezTo>
                    <a:pt x="1" y="1286"/>
                    <a:pt x="386" y="1672"/>
                    <a:pt x="869" y="1672"/>
                  </a:cubicBezTo>
                  <a:cubicBezTo>
                    <a:pt x="1319" y="1672"/>
                    <a:pt x="1704" y="1286"/>
                    <a:pt x="1704" y="836"/>
                  </a:cubicBezTo>
                  <a:cubicBezTo>
                    <a:pt x="1704" y="354"/>
                    <a:pt x="1319" y="1"/>
                    <a:pt x="8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3961;p64">
              <a:extLst>
                <a:ext uri="{FF2B5EF4-FFF2-40B4-BE49-F238E27FC236}">
                  <a16:creationId xmlns:a16="http://schemas.microsoft.com/office/drawing/2014/main" id="{23863638-5E7A-8A35-492E-5A3FBD14D614}"/>
                </a:ext>
              </a:extLst>
            </p:cNvPr>
            <p:cNvSpPr/>
            <p:nvPr/>
          </p:nvSpPr>
          <p:spPr>
            <a:xfrm>
              <a:off x="3702300" y="2476975"/>
              <a:ext cx="31350" cy="31375"/>
            </a:xfrm>
            <a:custGeom>
              <a:avLst/>
              <a:gdLst/>
              <a:ahLst/>
              <a:cxnLst/>
              <a:rect l="l" t="t" r="r" b="b"/>
              <a:pathLst>
                <a:path w="1254" h="1255" extrusionOk="0">
                  <a:moveTo>
                    <a:pt x="643" y="1"/>
                  </a:moveTo>
                  <a:cubicBezTo>
                    <a:pt x="289" y="1"/>
                    <a:pt x="0" y="290"/>
                    <a:pt x="0" y="643"/>
                  </a:cubicBezTo>
                  <a:cubicBezTo>
                    <a:pt x="0" y="997"/>
                    <a:pt x="289" y="1254"/>
                    <a:pt x="643" y="1254"/>
                  </a:cubicBezTo>
                  <a:cubicBezTo>
                    <a:pt x="997" y="1254"/>
                    <a:pt x="1254" y="997"/>
                    <a:pt x="1254" y="643"/>
                  </a:cubicBezTo>
                  <a:cubicBezTo>
                    <a:pt x="1254" y="290"/>
                    <a:pt x="997" y="1"/>
                    <a:pt x="6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3962;p64">
              <a:extLst>
                <a:ext uri="{FF2B5EF4-FFF2-40B4-BE49-F238E27FC236}">
                  <a16:creationId xmlns:a16="http://schemas.microsoft.com/office/drawing/2014/main" id="{3C5DCFDE-2527-D1F1-A1EA-D99A299090ED}"/>
                </a:ext>
              </a:extLst>
            </p:cNvPr>
            <p:cNvSpPr/>
            <p:nvPr/>
          </p:nvSpPr>
          <p:spPr>
            <a:xfrm>
              <a:off x="3697475" y="2472150"/>
              <a:ext cx="41800" cy="41825"/>
            </a:xfrm>
            <a:custGeom>
              <a:avLst/>
              <a:gdLst/>
              <a:ahLst/>
              <a:cxnLst/>
              <a:rect l="l" t="t" r="r" b="b"/>
              <a:pathLst>
                <a:path w="1672" h="1673" extrusionOk="0">
                  <a:moveTo>
                    <a:pt x="836" y="419"/>
                  </a:moveTo>
                  <a:cubicBezTo>
                    <a:pt x="1061" y="419"/>
                    <a:pt x="1254" y="611"/>
                    <a:pt x="1254" y="836"/>
                  </a:cubicBezTo>
                  <a:cubicBezTo>
                    <a:pt x="1254" y="1061"/>
                    <a:pt x="1061" y="1254"/>
                    <a:pt x="836" y="1254"/>
                  </a:cubicBezTo>
                  <a:cubicBezTo>
                    <a:pt x="611" y="1254"/>
                    <a:pt x="418" y="1061"/>
                    <a:pt x="418" y="836"/>
                  </a:cubicBezTo>
                  <a:cubicBezTo>
                    <a:pt x="418" y="611"/>
                    <a:pt x="611" y="419"/>
                    <a:pt x="836" y="419"/>
                  </a:cubicBezTo>
                  <a:close/>
                  <a:moveTo>
                    <a:pt x="836" y="1"/>
                  </a:moveTo>
                  <a:cubicBezTo>
                    <a:pt x="354" y="1"/>
                    <a:pt x="0" y="354"/>
                    <a:pt x="0" y="836"/>
                  </a:cubicBezTo>
                  <a:cubicBezTo>
                    <a:pt x="0" y="1286"/>
                    <a:pt x="354" y="1672"/>
                    <a:pt x="836" y="1672"/>
                  </a:cubicBezTo>
                  <a:cubicBezTo>
                    <a:pt x="1286" y="1672"/>
                    <a:pt x="1672" y="1286"/>
                    <a:pt x="1672" y="836"/>
                  </a:cubicBezTo>
                  <a:cubicBezTo>
                    <a:pt x="1672" y="354"/>
                    <a:pt x="1286" y="1"/>
                    <a:pt x="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3963;p64">
              <a:extLst>
                <a:ext uri="{FF2B5EF4-FFF2-40B4-BE49-F238E27FC236}">
                  <a16:creationId xmlns:a16="http://schemas.microsoft.com/office/drawing/2014/main" id="{7CCE4DE7-C95B-B282-FAD9-6E610CE90428}"/>
                </a:ext>
              </a:extLst>
            </p:cNvPr>
            <p:cNvSpPr/>
            <p:nvPr/>
          </p:nvSpPr>
          <p:spPr>
            <a:xfrm>
              <a:off x="3163075" y="2504300"/>
              <a:ext cx="87625" cy="532825"/>
            </a:xfrm>
            <a:custGeom>
              <a:avLst/>
              <a:gdLst/>
              <a:ahLst/>
              <a:cxnLst/>
              <a:rect l="l" t="t" r="r" b="b"/>
              <a:pathLst>
                <a:path w="3505" h="21313" extrusionOk="0">
                  <a:moveTo>
                    <a:pt x="0" y="0"/>
                  </a:moveTo>
                  <a:lnTo>
                    <a:pt x="0" y="7779"/>
                  </a:lnTo>
                  <a:lnTo>
                    <a:pt x="3086" y="10865"/>
                  </a:lnTo>
                  <a:lnTo>
                    <a:pt x="3086" y="21312"/>
                  </a:lnTo>
                  <a:lnTo>
                    <a:pt x="3504" y="21312"/>
                  </a:lnTo>
                  <a:lnTo>
                    <a:pt x="3504" y="10672"/>
                  </a:lnTo>
                  <a:lnTo>
                    <a:pt x="450" y="7619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3964;p64">
              <a:extLst>
                <a:ext uri="{FF2B5EF4-FFF2-40B4-BE49-F238E27FC236}">
                  <a16:creationId xmlns:a16="http://schemas.microsoft.com/office/drawing/2014/main" id="{448CFD51-24B3-2214-0647-F53CFFAA854D}"/>
                </a:ext>
              </a:extLst>
            </p:cNvPr>
            <p:cNvSpPr/>
            <p:nvPr/>
          </p:nvSpPr>
          <p:spPr>
            <a:xfrm>
              <a:off x="3153425" y="2481000"/>
              <a:ext cx="31375" cy="31350"/>
            </a:xfrm>
            <a:custGeom>
              <a:avLst/>
              <a:gdLst/>
              <a:ahLst/>
              <a:cxnLst/>
              <a:rect l="l" t="t" r="r" b="b"/>
              <a:pathLst>
                <a:path w="1255" h="1254" extrusionOk="0">
                  <a:moveTo>
                    <a:pt x="611" y="0"/>
                  </a:moveTo>
                  <a:cubicBezTo>
                    <a:pt x="258" y="0"/>
                    <a:pt x="1" y="290"/>
                    <a:pt x="1" y="611"/>
                  </a:cubicBezTo>
                  <a:cubicBezTo>
                    <a:pt x="1" y="965"/>
                    <a:pt x="258" y="1254"/>
                    <a:pt x="611" y="1254"/>
                  </a:cubicBezTo>
                  <a:cubicBezTo>
                    <a:pt x="965" y="1254"/>
                    <a:pt x="1254" y="965"/>
                    <a:pt x="1254" y="611"/>
                  </a:cubicBezTo>
                  <a:cubicBezTo>
                    <a:pt x="1254" y="290"/>
                    <a:pt x="965" y="0"/>
                    <a:pt x="6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3965;p64">
              <a:extLst>
                <a:ext uri="{FF2B5EF4-FFF2-40B4-BE49-F238E27FC236}">
                  <a16:creationId xmlns:a16="http://schemas.microsoft.com/office/drawing/2014/main" id="{C33C79B2-E4F4-118C-E36C-E207A9EE5541}"/>
                </a:ext>
              </a:extLst>
            </p:cNvPr>
            <p:cNvSpPr/>
            <p:nvPr/>
          </p:nvSpPr>
          <p:spPr>
            <a:xfrm>
              <a:off x="3147800" y="2475375"/>
              <a:ext cx="41825" cy="41800"/>
            </a:xfrm>
            <a:custGeom>
              <a:avLst/>
              <a:gdLst/>
              <a:ahLst/>
              <a:cxnLst/>
              <a:rect l="l" t="t" r="r" b="b"/>
              <a:pathLst>
                <a:path w="1673" h="1672" extrusionOk="0">
                  <a:moveTo>
                    <a:pt x="836" y="418"/>
                  </a:moveTo>
                  <a:cubicBezTo>
                    <a:pt x="1061" y="418"/>
                    <a:pt x="1254" y="611"/>
                    <a:pt x="1254" y="836"/>
                  </a:cubicBezTo>
                  <a:cubicBezTo>
                    <a:pt x="1254" y="1061"/>
                    <a:pt x="1061" y="1254"/>
                    <a:pt x="836" y="1254"/>
                  </a:cubicBezTo>
                  <a:cubicBezTo>
                    <a:pt x="611" y="1254"/>
                    <a:pt x="418" y="1061"/>
                    <a:pt x="418" y="836"/>
                  </a:cubicBezTo>
                  <a:cubicBezTo>
                    <a:pt x="418" y="611"/>
                    <a:pt x="611" y="418"/>
                    <a:pt x="836" y="418"/>
                  </a:cubicBezTo>
                  <a:close/>
                  <a:moveTo>
                    <a:pt x="836" y="0"/>
                  </a:moveTo>
                  <a:cubicBezTo>
                    <a:pt x="386" y="0"/>
                    <a:pt x="1" y="386"/>
                    <a:pt x="1" y="836"/>
                  </a:cubicBezTo>
                  <a:cubicBezTo>
                    <a:pt x="1" y="1318"/>
                    <a:pt x="386" y="1672"/>
                    <a:pt x="836" y="1672"/>
                  </a:cubicBezTo>
                  <a:cubicBezTo>
                    <a:pt x="1286" y="1672"/>
                    <a:pt x="1672" y="1318"/>
                    <a:pt x="1672" y="836"/>
                  </a:cubicBezTo>
                  <a:cubicBezTo>
                    <a:pt x="1672" y="386"/>
                    <a:pt x="1286" y="0"/>
                    <a:pt x="8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3966;p64">
              <a:extLst>
                <a:ext uri="{FF2B5EF4-FFF2-40B4-BE49-F238E27FC236}">
                  <a16:creationId xmlns:a16="http://schemas.microsoft.com/office/drawing/2014/main" id="{40A53CCB-75C8-0D98-6454-538D80B7319F}"/>
                </a:ext>
              </a:extLst>
            </p:cNvPr>
            <p:cNvSpPr/>
            <p:nvPr/>
          </p:nvSpPr>
          <p:spPr>
            <a:xfrm>
              <a:off x="2753225" y="2987275"/>
              <a:ext cx="488625" cy="170375"/>
            </a:xfrm>
            <a:custGeom>
              <a:avLst/>
              <a:gdLst/>
              <a:ahLst/>
              <a:cxnLst/>
              <a:rect l="l" t="t" r="r" b="b"/>
              <a:pathLst>
                <a:path w="19545" h="6815" extrusionOk="0">
                  <a:moveTo>
                    <a:pt x="1" y="0"/>
                  </a:moveTo>
                  <a:lnTo>
                    <a:pt x="1" y="418"/>
                  </a:lnTo>
                  <a:lnTo>
                    <a:pt x="11219" y="418"/>
                  </a:lnTo>
                  <a:lnTo>
                    <a:pt x="11219" y="6815"/>
                  </a:lnTo>
                  <a:lnTo>
                    <a:pt x="19544" y="6815"/>
                  </a:lnTo>
                  <a:lnTo>
                    <a:pt x="19544" y="6365"/>
                  </a:lnTo>
                  <a:lnTo>
                    <a:pt x="11637" y="6365"/>
                  </a:lnTo>
                  <a:lnTo>
                    <a:pt x="116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3967;p64">
              <a:extLst>
                <a:ext uri="{FF2B5EF4-FFF2-40B4-BE49-F238E27FC236}">
                  <a16:creationId xmlns:a16="http://schemas.microsoft.com/office/drawing/2014/main" id="{1300EF5A-7F32-8DE1-34EA-9616CFDFDCF9}"/>
                </a:ext>
              </a:extLst>
            </p:cNvPr>
            <p:cNvSpPr/>
            <p:nvPr/>
          </p:nvSpPr>
          <p:spPr>
            <a:xfrm>
              <a:off x="2737150" y="2976825"/>
              <a:ext cx="31375" cy="31375"/>
            </a:xfrm>
            <a:custGeom>
              <a:avLst/>
              <a:gdLst/>
              <a:ahLst/>
              <a:cxnLst/>
              <a:rect l="l" t="t" r="r" b="b"/>
              <a:pathLst>
                <a:path w="1255" h="1255" extrusionOk="0">
                  <a:moveTo>
                    <a:pt x="644" y="0"/>
                  </a:moveTo>
                  <a:cubicBezTo>
                    <a:pt x="290" y="0"/>
                    <a:pt x="1" y="290"/>
                    <a:pt x="1" y="643"/>
                  </a:cubicBezTo>
                  <a:cubicBezTo>
                    <a:pt x="1" y="997"/>
                    <a:pt x="290" y="1254"/>
                    <a:pt x="644" y="1254"/>
                  </a:cubicBezTo>
                  <a:cubicBezTo>
                    <a:pt x="965" y="1254"/>
                    <a:pt x="1254" y="997"/>
                    <a:pt x="1254" y="643"/>
                  </a:cubicBezTo>
                  <a:cubicBezTo>
                    <a:pt x="1254" y="290"/>
                    <a:pt x="965" y="0"/>
                    <a:pt x="6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3968;p64">
              <a:extLst>
                <a:ext uri="{FF2B5EF4-FFF2-40B4-BE49-F238E27FC236}">
                  <a16:creationId xmlns:a16="http://schemas.microsoft.com/office/drawing/2014/main" id="{61346645-9A45-CEAD-0039-D912299A0E03}"/>
                </a:ext>
              </a:extLst>
            </p:cNvPr>
            <p:cNvSpPr/>
            <p:nvPr/>
          </p:nvSpPr>
          <p:spPr>
            <a:xfrm>
              <a:off x="2732325" y="2972000"/>
              <a:ext cx="41825" cy="41825"/>
            </a:xfrm>
            <a:custGeom>
              <a:avLst/>
              <a:gdLst/>
              <a:ahLst/>
              <a:cxnLst/>
              <a:rect l="l" t="t" r="r" b="b"/>
              <a:pathLst>
                <a:path w="1673" h="1673" extrusionOk="0">
                  <a:moveTo>
                    <a:pt x="837" y="418"/>
                  </a:moveTo>
                  <a:cubicBezTo>
                    <a:pt x="1062" y="418"/>
                    <a:pt x="1255" y="611"/>
                    <a:pt x="1255" y="836"/>
                  </a:cubicBezTo>
                  <a:cubicBezTo>
                    <a:pt x="1255" y="1061"/>
                    <a:pt x="1062" y="1254"/>
                    <a:pt x="837" y="1254"/>
                  </a:cubicBezTo>
                  <a:cubicBezTo>
                    <a:pt x="612" y="1254"/>
                    <a:pt x="419" y="1061"/>
                    <a:pt x="419" y="836"/>
                  </a:cubicBezTo>
                  <a:cubicBezTo>
                    <a:pt x="419" y="611"/>
                    <a:pt x="612" y="418"/>
                    <a:pt x="837" y="418"/>
                  </a:cubicBezTo>
                  <a:close/>
                  <a:moveTo>
                    <a:pt x="837" y="1"/>
                  </a:moveTo>
                  <a:cubicBezTo>
                    <a:pt x="354" y="1"/>
                    <a:pt x="1" y="354"/>
                    <a:pt x="1" y="836"/>
                  </a:cubicBezTo>
                  <a:cubicBezTo>
                    <a:pt x="1" y="1286"/>
                    <a:pt x="354" y="1672"/>
                    <a:pt x="837" y="1672"/>
                  </a:cubicBezTo>
                  <a:cubicBezTo>
                    <a:pt x="1287" y="1672"/>
                    <a:pt x="1672" y="1286"/>
                    <a:pt x="1672" y="836"/>
                  </a:cubicBezTo>
                  <a:cubicBezTo>
                    <a:pt x="1672" y="354"/>
                    <a:pt x="1287" y="1"/>
                    <a:pt x="8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3969;p64">
              <a:extLst>
                <a:ext uri="{FF2B5EF4-FFF2-40B4-BE49-F238E27FC236}">
                  <a16:creationId xmlns:a16="http://schemas.microsoft.com/office/drawing/2014/main" id="{FF6E34C3-8A0D-1B11-3080-84E6F91B7311}"/>
                </a:ext>
              </a:extLst>
            </p:cNvPr>
            <p:cNvSpPr/>
            <p:nvPr/>
          </p:nvSpPr>
          <p:spPr>
            <a:xfrm>
              <a:off x="2463125" y="3198625"/>
              <a:ext cx="1296250" cy="180825"/>
            </a:xfrm>
            <a:custGeom>
              <a:avLst/>
              <a:gdLst/>
              <a:ahLst/>
              <a:cxnLst/>
              <a:rect l="l" t="t" r="r" b="b"/>
              <a:pathLst>
                <a:path w="51850" h="7233" extrusionOk="0">
                  <a:moveTo>
                    <a:pt x="1" y="0"/>
                  </a:moveTo>
                  <a:lnTo>
                    <a:pt x="1" y="418"/>
                  </a:lnTo>
                  <a:lnTo>
                    <a:pt x="9033" y="418"/>
                  </a:lnTo>
                  <a:lnTo>
                    <a:pt x="9033" y="7233"/>
                  </a:lnTo>
                  <a:lnTo>
                    <a:pt x="51849" y="7233"/>
                  </a:lnTo>
                  <a:lnTo>
                    <a:pt x="51849" y="6815"/>
                  </a:lnTo>
                  <a:lnTo>
                    <a:pt x="9451" y="6815"/>
                  </a:lnTo>
                  <a:lnTo>
                    <a:pt x="94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3970;p64">
              <a:extLst>
                <a:ext uri="{FF2B5EF4-FFF2-40B4-BE49-F238E27FC236}">
                  <a16:creationId xmlns:a16="http://schemas.microsoft.com/office/drawing/2014/main" id="{14C48DEA-63CB-BE20-ACC0-E57C5A6A4825}"/>
                </a:ext>
              </a:extLst>
            </p:cNvPr>
            <p:cNvSpPr/>
            <p:nvPr/>
          </p:nvSpPr>
          <p:spPr>
            <a:xfrm>
              <a:off x="2447850" y="3188175"/>
              <a:ext cx="31375" cy="31375"/>
            </a:xfrm>
            <a:custGeom>
              <a:avLst/>
              <a:gdLst/>
              <a:ahLst/>
              <a:cxnLst/>
              <a:rect l="l" t="t" r="r" b="b"/>
              <a:pathLst>
                <a:path w="1255" h="1255" extrusionOk="0">
                  <a:moveTo>
                    <a:pt x="644" y="0"/>
                  </a:moveTo>
                  <a:cubicBezTo>
                    <a:pt x="290" y="0"/>
                    <a:pt x="1" y="258"/>
                    <a:pt x="1" y="611"/>
                  </a:cubicBezTo>
                  <a:cubicBezTo>
                    <a:pt x="1" y="965"/>
                    <a:pt x="290" y="1254"/>
                    <a:pt x="644" y="1254"/>
                  </a:cubicBezTo>
                  <a:cubicBezTo>
                    <a:pt x="997" y="1254"/>
                    <a:pt x="1254" y="965"/>
                    <a:pt x="1254" y="611"/>
                  </a:cubicBezTo>
                  <a:cubicBezTo>
                    <a:pt x="1254" y="258"/>
                    <a:pt x="997" y="0"/>
                    <a:pt x="6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3971;p64">
              <a:extLst>
                <a:ext uri="{FF2B5EF4-FFF2-40B4-BE49-F238E27FC236}">
                  <a16:creationId xmlns:a16="http://schemas.microsoft.com/office/drawing/2014/main" id="{89BA6492-8292-7672-78C8-845AA6B2B36F}"/>
                </a:ext>
              </a:extLst>
            </p:cNvPr>
            <p:cNvSpPr/>
            <p:nvPr/>
          </p:nvSpPr>
          <p:spPr>
            <a:xfrm>
              <a:off x="2443025" y="3182550"/>
              <a:ext cx="41825" cy="41800"/>
            </a:xfrm>
            <a:custGeom>
              <a:avLst/>
              <a:gdLst/>
              <a:ahLst/>
              <a:cxnLst/>
              <a:rect l="l" t="t" r="r" b="b"/>
              <a:pathLst>
                <a:path w="1673" h="1672" extrusionOk="0">
                  <a:moveTo>
                    <a:pt x="837" y="418"/>
                  </a:moveTo>
                  <a:cubicBezTo>
                    <a:pt x="1062" y="418"/>
                    <a:pt x="1255" y="611"/>
                    <a:pt x="1255" y="836"/>
                  </a:cubicBezTo>
                  <a:cubicBezTo>
                    <a:pt x="1255" y="1061"/>
                    <a:pt x="1062" y="1254"/>
                    <a:pt x="837" y="1254"/>
                  </a:cubicBezTo>
                  <a:cubicBezTo>
                    <a:pt x="612" y="1254"/>
                    <a:pt x="419" y="1061"/>
                    <a:pt x="419" y="836"/>
                  </a:cubicBezTo>
                  <a:cubicBezTo>
                    <a:pt x="419" y="611"/>
                    <a:pt x="612" y="418"/>
                    <a:pt x="837" y="418"/>
                  </a:cubicBezTo>
                  <a:close/>
                  <a:moveTo>
                    <a:pt x="837" y="0"/>
                  </a:moveTo>
                  <a:cubicBezTo>
                    <a:pt x="355" y="0"/>
                    <a:pt x="1" y="386"/>
                    <a:pt x="1" y="836"/>
                  </a:cubicBezTo>
                  <a:cubicBezTo>
                    <a:pt x="1" y="1318"/>
                    <a:pt x="355" y="1672"/>
                    <a:pt x="837" y="1672"/>
                  </a:cubicBezTo>
                  <a:cubicBezTo>
                    <a:pt x="1287" y="1672"/>
                    <a:pt x="1672" y="1318"/>
                    <a:pt x="1672" y="836"/>
                  </a:cubicBezTo>
                  <a:cubicBezTo>
                    <a:pt x="1672" y="386"/>
                    <a:pt x="1287" y="0"/>
                    <a:pt x="8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3972;p64">
              <a:extLst>
                <a:ext uri="{FF2B5EF4-FFF2-40B4-BE49-F238E27FC236}">
                  <a16:creationId xmlns:a16="http://schemas.microsoft.com/office/drawing/2014/main" id="{068E6EAA-FE88-480D-CF32-B8F6AF59B7CA}"/>
                </a:ext>
              </a:extLst>
            </p:cNvPr>
            <p:cNvSpPr/>
            <p:nvPr/>
          </p:nvSpPr>
          <p:spPr>
            <a:xfrm>
              <a:off x="2906725" y="3472650"/>
              <a:ext cx="368075" cy="307000"/>
            </a:xfrm>
            <a:custGeom>
              <a:avLst/>
              <a:gdLst/>
              <a:ahLst/>
              <a:cxnLst/>
              <a:rect l="l" t="t" r="r" b="b"/>
              <a:pathLst>
                <a:path w="14723" h="12280" extrusionOk="0">
                  <a:moveTo>
                    <a:pt x="14272" y="1"/>
                  </a:moveTo>
                  <a:lnTo>
                    <a:pt x="14272" y="5497"/>
                  </a:lnTo>
                  <a:lnTo>
                    <a:pt x="10544" y="5497"/>
                  </a:lnTo>
                  <a:lnTo>
                    <a:pt x="10544" y="11862"/>
                  </a:lnTo>
                  <a:lnTo>
                    <a:pt x="0" y="11862"/>
                  </a:lnTo>
                  <a:lnTo>
                    <a:pt x="0" y="12280"/>
                  </a:lnTo>
                  <a:lnTo>
                    <a:pt x="10961" y="12280"/>
                  </a:lnTo>
                  <a:lnTo>
                    <a:pt x="10961" y="5915"/>
                  </a:lnTo>
                  <a:lnTo>
                    <a:pt x="14722" y="5915"/>
                  </a:lnTo>
                  <a:lnTo>
                    <a:pt x="1472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3973;p64">
              <a:extLst>
                <a:ext uri="{FF2B5EF4-FFF2-40B4-BE49-F238E27FC236}">
                  <a16:creationId xmlns:a16="http://schemas.microsoft.com/office/drawing/2014/main" id="{D2DE512D-9519-30D2-F8EF-89EB056D08F6}"/>
                </a:ext>
              </a:extLst>
            </p:cNvPr>
            <p:cNvSpPr/>
            <p:nvPr/>
          </p:nvSpPr>
          <p:spPr>
            <a:xfrm>
              <a:off x="2892250" y="3755525"/>
              <a:ext cx="31375" cy="31375"/>
            </a:xfrm>
            <a:custGeom>
              <a:avLst/>
              <a:gdLst/>
              <a:ahLst/>
              <a:cxnLst/>
              <a:rect l="l" t="t" r="r" b="b"/>
              <a:pathLst>
                <a:path w="1255" h="1255" extrusionOk="0">
                  <a:moveTo>
                    <a:pt x="644" y="0"/>
                  </a:moveTo>
                  <a:cubicBezTo>
                    <a:pt x="290" y="0"/>
                    <a:pt x="1" y="290"/>
                    <a:pt x="1" y="643"/>
                  </a:cubicBezTo>
                  <a:cubicBezTo>
                    <a:pt x="1" y="997"/>
                    <a:pt x="290" y="1254"/>
                    <a:pt x="644" y="1254"/>
                  </a:cubicBezTo>
                  <a:cubicBezTo>
                    <a:pt x="965" y="1254"/>
                    <a:pt x="1254" y="997"/>
                    <a:pt x="1254" y="643"/>
                  </a:cubicBezTo>
                  <a:cubicBezTo>
                    <a:pt x="1254" y="290"/>
                    <a:pt x="965" y="0"/>
                    <a:pt x="6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3974;p64">
              <a:extLst>
                <a:ext uri="{FF2B5EF4-FFF2-40B4-BE49-F238E27FC236}">
                  <a16:creationId xmlns:a16="http://schemas.microsoft.com/office/drawing/2014/main" id="{CD883C3F-14ED-3D2A-445B-54B6A04735A9}"/>
                </a:ext>
              </a:extLst>
            </p:cNvPr>
            <p:cNvSpPr/>
            <p:nvPr/>
          </p:nvSpPr>
          <p:spPr>
            <a:xfrm>
              <a:off x="2887425" y="3750700"/>
              <a:ext cx="41825" cy="41825"/>
            </a:xfrm>
            <a:custGeom>
              <a:avLst/>
              <a:gdLst/>
              <a:ahLst/>
              <a:cxnLst/>
              <a:rect l="l" t="t" r="r" b="b"/>
              <a:pathLst>
                <a:path w="1673" h="1673" extrusionOk="0">
                  <a:moveTo>
                    <a:pt x="837" y="418"/>
                  </a:moveTo>
                  <a:cubicBezTo>
                    <a:pt x="1062" y="418"/>
                    <a:pt x="1254" y="611"/>
                    <a:pt x="1254" y="836"/>
                  </a:cubicBezTo>
                  <a:cubicBezTo>
                    <a:pt x="1254" y="1061"/>
                    <a:pt x="1062" y="1254"/>
                    <a:pt x="837" y="1254"/>
                  </a:cubicBezTo>
                  <a:cubicBezTo>
                    <a:pt x="579" y="1254"/>
                    <a:pt x="419" y="1061"/>
                    <a:pt x="419" y="836"/>
                  </a:cubicBezTo>
                  <a:cubicBezTo>
                    <a:pt x="419" y="611"/>
                    <a:pt x="579" y="418"/>
                    <a:pt x="837" y="418"/>
                  </a:cubicBezTo>
                  <a:close/>
                  <a:moveTo>
                    <a:pt x="837" y="1"/>
                  </a:moveTo>
                  <a:cubicBezTo>
                    <a:pt x="354" y="1"/>
                    <a:pt x="1" y="354"/>
                    <a:pt x="1" y="836"/>
                  </a:cubicBezTo>
                  <a:cubicBezTo>
                    <a:pt x="1" y="1286"/>
                    <a:pt x="354" y="1672"/>
                    <a:pt x="837" y="1672"/>
                  </a:cubicBezTo>
                  <a:cubicBezTo>
                    <a:pt x="1287" y="1672"/>
                    <a:pt x="1672" y="1286"/>
                    <a:pt x="1672" y="836"/>
                  </a:cubicBezTo>
                  <a:cubicBezTo>
                    <a:pt x="1672" y="354"/>
                    <a:pt x="1287" y="1"/>
                    <a:pt x="8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3975;p64">
              <a:extLst>
                <a:ext uri="{FF2B5EF4-FFF2-40B4-BE49-F238E27FC236}">
                  <a16:creationId xmlns:a16="http://schemas.microsoft.com/office/drawing/2014/main" id="{249F1FBC-D9E3-3A85-D7A3-CE823119FA25}"/>
                </a:ext>
              </a:extLst>
            </p:cNvPr>
            <p:cNvSpPr/>
            <p:nvPr/>
          </p:nvSpPr>
          <p:spPr>
            <a:xfrm>
              <a:off x="3579350" y="3472650"/>
              <a:ext cx="368075" cy="307000"/>
            </a:xfrm>
            <a:custGeom>
              <a:avLst/>
              <a:gdLst/>
              <a:ahLst/>
              <a:cxnLst/>
              <a:rect l="l" t="t" r="r" b="b"/>
              <a:pathLst>
                <a:path w="14723" h="12280" extrusionOk="0">
                  <a:moveTo>
                    <a:pt x="0" y="1"/>
                  </a:moveTo>
                  <a:lnTo>
                    <a:pt x="0" y="5915"/>
                  </a:lnTo>
                  <a:lnTo>
                    <a:pt x="3729" y="5915"/>
                  </a:lnTo>
                  <a:lnTo>
                    <a:pt x="3729" y="12280"/>
                  </a:lnTo>
                  <a:lnTo>
                    <a:pt x="14722" y="12280"/>
                  </a:lnTo>
                  <a:lnTo>
                    <a:pt x="14722" y="11862"/>
                  </a:lnTo>
                  <a:lnTo>
                    <a:pt x="4147" y="11862"/>
                  </a:lnTo>
                  <a:lnTo>
                    <a:pt x="4147" y="5497"/>
                  </a:lnTo>
                  <a:lnTo>
                    <a:pt x="418" y="5497"/>
                  </a:lnTo>
                  <a:lnTo>
                    <a:pt x="4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3976;p64">
              <a:extLst>
                <a:ext uri="{FF2B5EF4-FFF2-40B4-BE49-F238E27FC236}">
                  <a16:creationId xmlns:a16="http://schemas.microsoft.com/office/drawing/2014/main" id="{E1AC6A27-CA7E-CC7E-19BF-53343A18F3EA}"/>
                </a:ext>
              </a:extLst>
            </p:cNvPr>
            <p:cNvSpPr/>
            <p:nvPr/>
          </p:nvSpPr>
          <p:spPr>
            <a:xfrm>
              <a:off x="3930525" y="3755525"/>
              <a:ext cx="31350" cy="31375"/>
            </a:xfrm>
            <a:custGeom>
              <a:avLst/>
              <a:gdLst/>
              <a:ahLst/>
              <a:cxnLst/>
              <a:rect l="l" t="t" r="r" b="b"/>
              <a:pathLst>
                <a:path w="1254" h="1255" extrusionOk="0">
                  <a:moveTo>
                    <a:pt x="611" y="0"/>
                  </a:moveTo>
                  <a:cubicBezTo>
                    <a:pt x="257" y="0"/>
                    <a:pt x="0" y="290"/>
                    <a:pt x="0" y="643"/>
                  </a:cubicBezTo>
                  <a:cubicBezTo>
                    <a:pt x="0" y="997"/>
                    <a:pt x="257" y="1254"/>
                    <a:pt x="611" y="1254"/>
                  </a:cubicBezTo>
                  <a:cubicBezTo>
                    <a:pt x="964" y="1254"/>
                    <a:pt x="1254" y="997"/>
                    <a:pt x="1254" y="643"/>
                  </a:cubicBezTo>
                  <a:cubicBezTo>
                    <a:pt x="1254" y="290"/>
                    <a:pt x="964" y="0"/>
                    <a:pt x="6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3977;p64">
              <a:extLst>
                <a:ext uri="{FF2B5EF4-FFF2-40B4-BE49-F238E27FC236}">
                  <a16:creationId xmlns:a16="http://schemas.microsoft.com/office/drawing/2014/main" id="{FE7469F9-999D-657D-8BF2-0CEC7D49C609}"/>
                </a:ext>
              </a:extLst>
            </p:cNvPr>
            <p:cNvSpPr/>
            <p:nvPr/>
          </p:nvSpPr>
          <p:spPr>
            <a:xfrm>
              <a:off x="3924900" y="3750700"/>
              <a:ext cx="41800" cy="41825"/>
            </a:xfrm>
            <a:custGeom>
              <a:avLst/>
              <a:gdLst/>
              <a:ahLst/>
              <a:cxnLst/>
              <a:rect l="l" t="t" r="r" b="b"/>
              <a:pathLst>
                <a:path w="1672" h="1673" extrusionOk="0">
                  <a:moveTo>
                    <a:pt x="836" y="418"/>
                  </a:moveTo>
                  <a:cubicBezTo>
                    <a:pt x="1061" y="418"/>
                    <a:pt x="1254" y="611"/>
                    <a:pt x="1254" y="836"/>
                  </a:cubicBezTo>
                  <a:cubicBezTo>
                    <a:pt x="1254" y="1061"/>
                    <a:pt x="1061" y="1254"/>
                    <a:pt x="836" y="1254"/>
                  </a:cubicBezTo>
                  <a:cubicBezTo>
                    <a:pt x="611" y="1254"/>
                    <a:pt x="418" y="1061"/>
                    <a:pt x="418" y="836"/>
                  </a:cubicBezTo>
                  <a:cubicBezTo>
                    <a:pt x="418" y="611"/>
                    <a:pt x="611" y="418"/>
                    <a:pt x="836" y="418"/>
                  </a:cubicBezTo>
                  <a:close/>
                  <a:moveTo>
                    <a:pt x="836" y="1"/>
                  </a:moveTo>
                  <a:cubicBezTo>
                    <a:pt x="386" y="1"/>
                    <a:pt x="0" y="354"/>
                    <a:pt x="0" y="836"/>
                  </a:cubicBezTo>
                  <a:cubicBezTo>
                    <a:pt x="0" y="1286"/>
                    <a:pt x="386" y="1672"/>
                    <a:pt x="836" y="1672"/>
                  </a:cubicBezTo>
                  <a:cubicBezTo>
                    <a:pt x="1286" y="1672"/>
                    <a:pt x="1672" y="1286"/>
                    <a:pt x="1672" y="836"/>
                  </a:cubicBezTo>
                  <a:cubicBezTo>
                    <a:pt x="1672" y="354"/>
                    <a:pt x="1286" y="1"/>
                    <a:pt x="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3978;p64">
              <a:extLst>
                <a:ext uri="{FF2B5EF4-FFF2-40B4-BE49-F238E27FC236}">
                  <a16:creationId xmlns:a16="http://schemas.microsoft.com/office/drawing/2014/main" id="{2BB302DC-9933-B0AD-54A4-FE374C4D363D}"/>
                </a:ext>
              </a:extLst>
            </p:cNvPr>
            <p:cNvSpPr/>
            <p:nvPr/>
          </p:nvSpPr>
          <p:spPr>
            <a:xfrm>
              <a:off x="3717550" y="3065225"/>
              <a:ext cx="429150" cy="208150"/>
            </a:xfrm>
            <a:custGeom>
              <a:avLst/>
              <a:gdLst/>
              <a:ahLst/>
              <a:cxnLst/>
              <a:rect l="l" t="t" r="r" b="b"/>
              <a:pathLst>
                <a:path w="17166" h="8326" extrusionOk="0">
                  <a:moveTo>
                    <a:pt x="12537" y="0"/>
                  </a:moveTo>
                  <a:lnTo>
                    <a:pt x="12537" y="2829"/>
                  </a:lnTo>
                  <a:lnTo>
                    <a:pt x="7491" y="2829"/>
                  </a:lnTo>
                  <a:lnTo>
                    <a:pt x="7491" y="7908"/>
                  </a:lnTo>
                  <a:lnTo>
                    <a:pt x="1" y="7908"/>
                  </a:lnTo>
                  <a:lnTo>
                    <a:pt x="1" y="8326"/>
                  </a:lnTo>
                  <a:lnTo>
                    <a:pt x="7908" y="8326"/>
                  </a:lnTo>
                  <a:lnTo>
                    <a:pt x="7908" y="3279"/>
                  </a:lnTo>
                  <a:lnTo>
                    <a:pt x="12955" y="3279"/>
                  </a:lnTo>
                  <a:lnTo>
                    <a:pt x="12955" y="418"/>
                  </a:lnTo>
                  <a:lnTo>
                    <a:pt x="17166" y="418"/>
                  </a:lnTo>
                  <a:lnTo>
                    <a:pt x="171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3979;p64">
              <a:extLst>
                <a:ext uri="{FF2B5EF4-FFF2-40B4-BE49-F238E27FC236}">
                  <a16:creationId xmlns:a16="http://schemas.microsoft.com/office/drawing/2014/main" id="{B8279B87-E2EC-D7DF-157F-9100E9AA3EFD}"/>
                </a:ext>
              </a:extLst>
            </p:cNvPr>
            <p:cNvSpPr/>
            <p:nvPr/>
          </p:nvSpPr>
          <p:spPr>
            <a:xfrm>
              <a:off x="4137850" y="3050750"/>
              <a:ext cx="31375" cy="31375"/>
            </a:xfrm>
            <a:custGeom>
              <a:avLst/>
              <a:gdLst/>
              <a:ahLst/>
              <a:cxnLst/>
              <a:rect l="l" t="t" r="r" b="b"/>
              <a:pathLst>
                <a:path w="1255" h="1255" extrusionOk="0">
                  <a:moveTo>
                    <a:pt x="643" y="1"/>
                  </a:moveTo>
                  <a:cubicBezTo>
                    <a:pt x="290" y="1"/>
                    <a:pt x="0" y="290"/>
                    <a:pt x="0" y="644"/>
                  </a:cubicBezTo>
                  <a:cubicBezTo>
                    <a:pt x="0" y="997"/>
                    <a:pt x="290" y="1254"/>
                    <a:pt x="643" y="1254"/>
                  </a:cubicBezTo>
                  <a:cubicBezTo>
                    <a:pt x="965" y="1254"/>
                    <a:pt x="1254" y="997"/>
                    <a:pt x="1254" y="644"/>
                  </a:cubicBezTo>
                  <a:cubicBezTo>
                    <a:pt x="1254" y="290"/>
                    <a:pt x="965" y="1"/>
                    <a:pt x="6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3980;p64">
              <a:extLst>
                <a:ext uri="{FF2B5EF4-FFF2-40B4-BE49-F238E27FC236}">
                  <a16:creationId xmlns:a16="http://schemas.microsoft.com/office/drawing/2014/main" id="{6908F9E7-F5B4-B7A1-FB08-1AEA6BEA6682}"/>
                </a:ext>
              </a:extLst>
            </p:cNvPr>
            <p:cNvSpPr/>
            <p:nvPr/>
          </p:nvSpPr>
          <p:spPr>
            <a:xfrm>
              <a:off x="4133025" y="3045925"/>
              <a:ext cx="41825" cy="41825"/>
            </a:xfrm>
            <a:custGeom>
              <a:avLst/>
              <a:gdLst/>
              <a:ahLst/>
              <a:cxnLst/>
              <a:rect l="l" t="t" r="r" b="b"/>
              <a:pathLst>
                <a:path w="1673" h="1673" extrusionOk="0">
                  <a:moveTo>
                    <a:pt x="836" y="419"/>
                  </a:moveTo>
                  <a:cubicBezTo>
                    <a:pt x="1061" y="419"/>
                    <a:pt x="1254" y="612"/>
                    <a:pt x="1254" y="837"/>
                  </a:cubicBezTo>
                  <a:cubicBezTo>
                    <a:pt x="1254" y="1062"/>
                    <a:pt x="1061" y="1255"/>
                    <a:pt x="836" y="1255"/>
                  </a:cubicBezTo>
                  <a:cubicBezTo>
                    <a:pt x="611" y="1255"/>
                    <a:pt x="418" y="1062"/>
                    <a:pt x="418" y="837"/>
                  </a:cubicBezTo>
                  <a:cubicBezTo>
                    <a:pt x="418" y="612"/>
                    <a:pt x="611" y="419"/>
                    <a:pt x="836" y="419"/>
                  </a:cubicBezTo>
                  <a:close/>
                  <a:moveTo>
                    <a:pt x="836" y="1"/>
                  </a:moveTo>
                  <a:cubicBezTo>
                    <a:pt x="354" y="1"/>
                    <a:pt x="1" y="387"/>
                    <a:pt x="1" y="837"/>
                  </a:cubicBezTo>
                  <a:cubicBezTo>
                    <a:pt x="1" y="1287"/>
                    <a:pt x="354" y="1672"/>
                    <a:pt x="836" y="1672"/>
                  </a:cubicBezTo>
                  <a:cubicBezTo>
                    <a:pt x="1286" y="1672"/>
                    <a:pt x="1672" y="1287"/>
                    <a:pt x="1672" y="837"/>
                  </a:cubicBezTo>
                  <a:cubicBezTo>
                    <a:pt x="1672" y="387"/>
                    <a:pt x="1286" y="1"/>
                    <a:pt x="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3981;p64">
              <a:extLst>
                <a:ext uri="{FF2B5EF4-FFF2-40B4-BE49-F238E27FC236}">
                  <a16:creationId xmlns:a16="http://schemas.microsoft.com/office/drawing/2014/main" id="{D9B95337-4BEC-304B-0895-AE0AB6A26C08}"/>
                </a:ext>
              </a:extLst>
            </p:cNvPr>
            <p:cNvSpPr/>
            <p:nvPr/>
          </p:nvSpPr>
          <p:spPr>
            <a:xfrm>
              <a:off x="3828450" y="3381050"/>
              <a:ext cx="499875" cy="175200"/>
            </a:xfrm>
            <a:custGeom>
              <a:avLst/>
              <a:gdLst/>
              <a:ahLst/>
              <a:cxnLst/>
              <a:rect l="l" t="t" r="r" b="b"/>
              <a:pathLst>
                <a:path w="19995" h="7008" extrusionOk="0">
                  <a:moveTo>
                    <a:pt x="1" y="0"/>
                  </a:moveTo>
                  <a:lnTo>
                    <a:pt x="1" y="418"/>
                  </a:lnTo>
                  <a:lnTo>
                    <a:pt x="13630" y="418"/>
                  </a:lnTo>
                  <a:lnTo>
                    <a:pt x="13630" y="4147"/>
                  </a:lnTo>
                  <a:lnTo>
                    <a:pt x="19577" y="4147"/>
                  </a:lnTo>
                  <a:lnTo>
                    <a:pt x="19577" y="7008"/>
                  </a:lnTo>
                  <a:lnTo>
                    <a:pt x="19995" y="7008"/>
                  </a:lnTo>
                  <a:lnTo>
                    <a:pt x="19995" y="3729"/>
                  </a:lnTo>
                  <a:lnTo>
                    <a:pt x="14048" y="3729"/>
                  </a:lnTo>
                  <a:lnTo>
                    <a:pt x="140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3982;p64">
              <a:extLst>
                <a:ext uri="{FF2B5EF4-FFF2-40B4-BE49-F238E27FC236}">
                  <a16:creationId xmlns:a16="http://schemas.microsoft.com/office/drawing/2014/main" id="{D3F095B5-889A-D8F0-21C1-EA33D4B5321E}"/>
                </a:ext>
              </a:extLst>
            </p:cNvPr>
            <p:cNvSpPr/>
            <p:nvPr/>
          </p:nvSpPr>
          <p:spPr>
            <a:xfrm>
              <a:off x="4307400" y="3550600"/>
              <a:ext cx="31375" cy="31375"/>
            </a:xfrm>
            <a:custGeom>
              <a:avLst/>
              <a:gdLst/>
              <a:ahLst/>
              <a:cxnLst/>
              <a:rect l="l" t="t" r="r" b="b"/>
              <a:pathLst>
                <a:path w="1255" h="1255" extrusionOk="0">
                  <a:moveTo>
                    <a:pt x="644" y="1"/>
                  </a:moveTo>
                  <a:cubicBezTo>
                    <a:pt x="290" y="1"/>
                    <a:pt x="1" y="290"/>
                    <a:pt x="1" y="644"/>
                  </a:cubicBezTo>
                  <a:cubicBezTo>
                    <a:pt x="1" y="965"/>
                    <a:pt x="290" y="1254"/>
                    <a:pt x="644" y="1254"/>
                  </a:cubicBezTo>
                  <a:cubicBezTo>
                    <a:pt x="997" y="1254"/>
                    <a:pt x="1255" y="965"/>
                    <a:pt x="1255" y="644"/>
                  </a:cubicBezTo>
                  <a:cubicBezTo>
                    <a:pt x="1255" y="290"/>
                    <a:pt x="997" y="1"/>
                    <a:pt x="6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3983;p64">
              <a:extLst>
                <a:ext uri="{FF2B5EF4-FFF2-40B4-BE49-F238E27FC236}">
                  <a16:creationId xmlns:a16="http://schemas.microsoft.com/office/drawing/2014/main" id="{FE397C51-4691-62EA-4B44-E8941E417113}"/>
                </a:ext>
              </a:extLst>
            </p:cNvPr>
            <p:cNvSpPr/>
            <p:nvPr/>
          </p:nvSpPr>
          <p:spPr>
            <a:xfrm>
              <a:off x="4302600" y="3545775"/>
              <a:ext cx="41800" cy="41825"/>
            </a:xfrm>
            <a:custGeom>
              <a:avLst/>
              <a:gdLst/>
              <a:ahLst/>
              <a:cxnLst/>
              <a:rect l="l" t="t" r="r" b="b"/>
              <a:pathLst>
                <a:path w="1672" h="1673" extrusionOk="0">
                  <a:moveTo>
                    <a:pt x="836" y="419"/>
                  </a:moveTo>
                  <a:cubicBezTo>
                    <a:pt x="1061" y="419"/>
                    <a:pt x="1254" y="612"/>
                    <a:pt x="1254" y="837"/>
                  </a:cubicBezTo>
                  <a:cubicBezTo>
                    <a:pt x="1254" y="1062"/>
                    <a:pt x="1061" y="1254"/>
                    <a:pt x="836" y="1254"/>
                  </a:cubicBezTo>
                  <a:cubicBezTo>
                    <a:pt x="611" y="1254"/>
                    <a:pt x="418" y="1062"/>
                    <a:pt x="418" y="837"/>
                  </a:cubicBezTo>
                  <a:cubicBezTo>
                    <a:pt x="418" y="612"/>
                    <a:pt x="611" y="419"/>
                    <a:pt x="836" y="419"/>
                  </a:cubicBezTo>
                  <a:close/>
                  <a:moveTo>
                    <a:pt x="836" y="1"/>
                  </a:moveTo>
                  <a:cubicBezTo>
                    <a:pt x="354" y="1"/>
                    <a:pt x="0" y="354"/>
                    <a:pt x="0" y="837"/>
                  </a:cubicBezTo>
                  <a:cubicBezTo>
                    <a:pt x="0" y="1287"/>
                    <a:pt x="354" y="1672"/>
                    <a:pt x="836" y="1672"/>
                  </a:cubicBezTo>
                  <a:cubicBezTo>
                    <a:pt x="1286" y="1672"/>
                    <a:pt x="1672" y="1287"/>
                    <a:pt x="1672" y="837"/>
                  </a:cubicBezTo>
                  <a:cubicBezTo>
                    <a:pt x="1672" y="354"/>
                    <a:pt x="1286" y="1"/>
                    <a:pt x="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3984;p64">
              <a:extLst>
                <a:ext uri="{FF2B5EF4-FFF2-40B4-BE49-F238E27FC236}">
                  <a16:creationId xmlns:a16="http://schemas.microsoft.com/office/drawing/2014/main" id="{18514824-AD55-6217-B891-7465716A5A61}"/>
                </a:ext>
              </a:extLst>
            </p:cNvPr>
            <p:cNvSpPr/>
            <p:nvPr/>
          </p:nvSpPr>
          <p:spPr>
            <a:xfrm>
              <a:off x="2974225" y="2715850"/>
              <a:ext cx="920950" cy="791375"/>
            </a:xfrm>
            <a:custGeom>
              <a:avLst/>
              <a:gdLst/>
              <a:ahLst/>
              <a:cxnLst/>
              <a:rect l="l" t="t" r="r" b="b"/>
              <a:pathLst>
                <a:path w="36838" h="31655" extrusionOk="0">
                  <a:moveTo>
                    <a:pt x="18415" y="1"/>
                  </a:moveTo>
                  <a:cubicBezTo>
                    <a:pt x="17945" y="1"/>
                    <a:pt x="17471" y="234"/>
                    <a:pt x="17198" y="700"/>
                  </a:cubicBezTo>
                  <a:lnTo>
                    <a:pt x="547" y="29565"/>
                  </a:lnTo>
                  <a:cubicBezTo>
                    <a:pt x="0" y="30498"/>
                    <a:pt x="675" y="31655"/>
                    <a:pt x="1736" y="31655"/>
                  </a:cubicBezTo>
                  <a:lnTo>
                    <a:pt x="35070" y="31655"/>
                  </a:lnTo>
                  <a:cubicBezTo>
                    <a:pt x="36163" y="31655"/>
                    <a:pt x="36838" y="30498"/>
                    <a:pt x="36291" y="29565"/>
                  </a:cubicBezTo>
                  <a:lnTo>
                    <a:pt x="19608" y="700"/>
                  </a:lnTo>
                  <a:cubicBezTo>
                    <a:pt x="19351" y="234"/>
                    <a:pt x="18885" y="1"/>
                    <a:pt x="184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3985;p64">
              <a:extLst>
                <a:ext uri="{FF2B5EF4-FFF2-40B4-BE49-F238E27FC236}">
                  <a16:creationId xmlns:a16="http://schemas.microsoft.com/office/drawing/2014/main" id="{F251B46C-E374-B8BA-DE35-DBF7682E4E78}"/>
                </a:ext>
              </a:extLst>
            </p:cNvPr>
            <p:cNvSpPr/>
            <p:nvPr/>
          </p:nvSpPr>
          <p:spPr>
            <a:xfrm>
              <a:off x="2977425" y="2710025"/>
              <a:ext cx="914550" cy="802825"/>
            </a:xfrm>
            <a:custGeom>
              <a:avLst/>
              <a:gdLst/>
              <a:ahLst/>
              <a:cxnLst/>
              <a:rect l="l" t="t" r="r" b="b"/>
              <a:pathLst>
                <a:path w="36582" h="32113" extrusionOk="0">
                  <a:moveTo>
                    <a:pt x="18291" y="451"/>
                  </a:moveTo>
                  <a:cubicBezTo>
                    <a:pt x="18677" y="451"/>
                    <a:pt x="19095" y="643"/>
                    <a:pt x="19320" y="1029"/>
                  </a:cubicBezTo>
                  <a:lnTo>
                    <a:pt x="35970" y="29895"/>
                  </a:lnTo>
                  <a:cubicBezTo>
                    <a:pt x="36099" y="30088"/>
                    <a:pt x="36131" y="30313"/>
                    <a:pt x="36131" y="30506"/>
                  </a:cubicBezTo>
                  <a:cubicBezTo>
                    <a:pt x="36131" y="30795"/>
                    <a:pt x="36035" y="31116"/>
                    <a:pt x="35810" y="31309"/>
                  </a:cubicBezTo>
                  <a:cubicBezTo>
                    <a:pt x="35585" y="31534"/>
                    <a:pt x="35295" y="31695"/>
                    <a:pt x="34942" y="31695"/>
                  </a:cubicBezTo>
                  <a:lnTo>
                    <a:pt x="1608" y="31695"/>
                  </a:lnTo>
                  <a:cubicBezTo>
                    <a:pt x="1255" y="31695"/>
                    <a:pt x="965" y="31534"/>
                    <a:pt x="772" y="31309"/>
                  </a:cubicBezTo>
                  <a:cubicBezTo>
                    <a:pt x="547" y="31116"/>
                    <a:pt x="419" y="30795"/>
                    <a:pt x="419" y="30506"/>
                  </a:cubicBezTo>
                  <a:cubicBezTo>
                    <a:pt x="419" y="30313"/>
                    <a:pt x="483" y="30088"/>
                    <a:pt x="580" y="29895"/>
                  </a:cubicBezTo>
                  <a:lnTo>
                    <a:pt x="17262" y="1029"/>
                  </a:lnTo>
                  <a:cubicBezTo>
                    <a:pt x="17487" y="643"/>
                    <a:pt x="17873" y="451"/>
                    <a:pt x="18291" y="451"/>
                  </a:cubicBezTo>
                  <a:close/>
                  <a:moveTo>
                    <a:pt x="18291" y="0"/>
                  </a:moveTo>
                  <a:cubicBezTo>
                    <a:pt x="17745" y="0"/>
                    <a:pt x="17198" y="290"/>
                    <a:pt x="16877" y="804"/>
                  </a:cubicBezTo>
                  <a:lnTo>
                    <a:pt x="226" y="29702"/>
                  </a:lnTo>
                  <a:cubicBezTo>
                    <a:pt x="65" y="29959"/>
                    <a:pt x="1" y="30216"/>
                    <a:pt x="1" y="30506"/>
                  </a:cubicBezTo>
                  <a:cubicBezTo>
                    <a:pt x="1" y="30924"/>
                    <a:pt x="162" y="31309"/>
                    <a:pt x="451" y="31631"/>
                  </a:cubicBezTo>
                  <a:cubicBezTo>
                    <a:pt x="740" y="31920"/>
                    <a:pt x="1158" y="32113"/>
                    <a:pt x="1608" y="32113"/>
                  </a:cubicBezTo>
                  <a:lnTo>
                    <a:pt x="34942" y="32113"/>
                  </a:lnTo>
                  <a:cubicBezTo>
                    <a:pt x="35424" y="32113"/>
                    <a:pt x="35842" y="31920"/>
                    <a:pt x="36099" y="31631"/>
                  </a:cubicBezTo>
                  <a:cubicBezTo>
                    <a:pt x="36388" y="31309"/>
                    <a:pt x="36581" y="30924"/>
                    <a:pt x="36581" y="30506"/>
                  </a:cubicBezTo>
                  <a:cubicBezTo>
                    <a:pt x="36581" y="30216"/>
                    <a:pt x="36485" y="29959"/>
                    <a:pt x="36356" y="29702"/>
                  </a:cubicBezTo>
                  <a:lnTo>
                    <a:pt x="19673" y="804"/>
                  </a:lnTo>
                  <a:cubicBezTo>
                    <a:pt x="19384" y="290"/>
                    <a:pt x="18838" y="0"/>
                    <a:pt x="18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3986;p64">
              <a:extLst>
                <a:ext uri="{FF2B5EF4-FFF2-40B4-BE49-F238E27FC236}">
                  <a16:creationId xmlns:a16="http://schemas.microsoft.com/office/drawing/2014/main" id="{3FCDB7A9-3793-2C7D-111C-D2F65C066C72}"/>
                </a:ext>
              </a:extLst>
            </p:cNvPr>
            <p:cNvSpPr/>
            <p:nvPr/>
          </p:nvSpPr>
          <p:spPr>
            <a:xfrm>
              <a:off x="3012800" y="2747600"/>
              <a:ext cx="843800" cy="729900"/>
            </a:xfrm>
            <a:custGeom>
              <a:avLst/>
              <a:gdLst/>
              <a:ahLst/>
              <a:cxnLst/>
              <a:rect l="l" t="t" r="r" b="b"/>
              <a:pathLst>
                <a:path w="33752" h="29196" extrusionOk="0">
                  <a:moveTo>
                    <a:pt x="16876" y="0"/>
                  </a:moveTo>
                  <a:cubicBezTo>
                    <a:pt x="16764" y="0"/>
                    <a:pt x="16651" y="56"/>
                    <a:pt x="16587" y="169"/>
                  </a:cubicBezTo>
                  <a:lnTo>
                    <a:pt x="129" y="28681"/>
                  </a:lnTo>
                  <a:cubicBezTo>
                    <a:pt x="0" y="28906"/>
                    <a:pt x="161" y="29195"/>
                    <a:pt x="418" y="29195"/>
                  </a:cubicBezTo>
                  <a:lnTo>
                    <a:pt x="33334" y="29195"/>
                  </a:lnTo>
                  <a:cubicBezTo>
                    <a:pt x="33591" y="29195"/>
                    <a:pt x="33752" y="28906"/>
                    <a:pt x="33623" y="28681"/>
                  </a:cubicBezTo>
                  <a:lnTo>
                    <a:pt x="17165" y="169"/>
                  </a:lnTo>
                  <a:cubicBezTo>
                    <a:pt x="17101" y="56"/>
                    <a:pt x="16989" y="0"/>
                    <a:pt x="168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3987;p64">
              <a:extLst>
                <a:ext uri="{FF2B5EF4-FFF2-40B4-BE49-F238E27FC236}">
                  <a16:creationId xmlns:a16="http://schemas.microsoft.com/office/drawing/2014/main" id="{D877AFFE-B89C-E448-038B-D839F3B57FB6}"/>
                </a:ext>
              </a:extLst>
            </p:cNvPr>
            <p:cNvSpPr/>
            <p:nvPr/>
          </p:nvSpPr>
          <p:spPr>
            <a:xfrm>
              <a:off x="3009575" y="2742175"/>
              <a:ext cx="850250" cy="740950"/>
            </a:xfrm>
            <a:custGeom>
              <a:avLst/>
              <a:gdLst/>
              <a:ahLst/>
              <a:cxnLst/>
              <a:rect l="l" t="t" r="r" b="b"/>
              <a:pathLst>
                <a:path w="34010" h="29638" extrusionOk="0">
                  <a:moveTo>
                    <a:pt x="17005" y="450"/>
                  </a:moveTo>
                  <a:lnTo>
                    <a:pt x="17102" y="515"/>
                  </a:lnTo>
                  <a:lnTo>
                    <a:pt x="33559" y="29027"/>
                  </a:lnTo>
                  <a:lnTo>
                    <a:pt x="33592" y="29091"/>
                  </a:lnTo>
                  <a:lnTo>
                    <a:pt x="33559" y="29155"/>
                  </a:lnTo>
                  <a:lnTo>
                    <a:pt x="33463" y="29220"/>
                  </a:lnTo>
                  <a:lnTo>
                    <a:pt x="547" y="29220"/>
                  </a:lnTo>
                  <a:lnTo>
                    <a:pt x="451" y="29155"/>
                  </a:lnTo>
                  <a:lnTo>
                    <a:pt x="419" y="29091"/>
                  </a:lnTo>
                  <a:lnTo>
                    <a:pt x="419" y="29027"/>
                  </a:lnTo>
                  <a:lnTo>
                    <a:pt x="16877" y="515"/>
                  </a:lnTo>
                  <a:lnTo>
                    <a:pt x="17005" y="450"/>
                  </a:lnTo>
                  <a:close/>
                  <a:moveTo>
                    <a:pt x="17005" y="0"/>
                  </a:moveTo>
                  <a:cubicBezTo>
                    <a:pt x="16812" y="0"/>
                    <a:pt x="16619" y="97"/>
                    <a:pt x="16523" y="290"/>
                  </a:cubicBezTo>
                  <a:lnTo>
                    <a:pt x="65" y="28802"/>
                  </a:lnTo>
                  <a:cubicBezTo>
                    <a:pt x="1" y="28898"/>
                    <a:pt x="1" y="28995"/>
                    <a:pt x="1" y="29091"/>
                  </a:cubicBezTo>
                  <a:cubicBezTo>
                    <a:pt x="1" y="29380"/>
                    <a:pt x="226" y="29638"/>
                    <a:pt x="547" y="29638"/>
                  </a:cubicBezTo>
                  <a:lnTo>
                    <a:pt x="33463" y="29638"/>
                  </a:lnTo>
                  <a:cubicBezTo>
                    <a:pt x="33784" y="29638"/>
                    <a:pt x="34009" y="29380"/>
                    <a:pt x="34009" y="29091"/>
                  </a:cubicBezTo>
                  <a:cubicBezTo>
                    <a:pt x="34009" y="28995"/>
                    <a:pt x="33977" y="28898"/>
                    <a:pt x="33945" y="28802"/>
                  </a:cubicBezTo>
                  <a:lnTo>
                    <a:pt x="17487" y="290"/>
                  </a:lnTo>
                  <a:cubicBezTo>
                    <a:pt x="17359" y="97"/>
                    <a:pt x="17166" y="0"/>
                    <a:pt x="170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3988;p64">
              <a:extLst>
                <a:ext uri="{FF2B5EF4-FFF2-40B4-BE49-F238E27FC236}">
                  <a16:creationId xmlns:a16="http://schemas.microsoft.com/office/drawing/2014/main" id="{5AA1DCF1-63A3-1753-15F1-0E38E3BDB41B}"/>
                </a:ext>
              </a:extLst>
            </p:cNvPr>
            <p:cNvSpPr/>
            <p:nvPr/>
          </p:nvSpPr>
          <p:spPr>
            <a:xfrm>
              <a:off x="3366375" y="2914550"/>
              <a:ext cx="135850" cy="521150"/>
            </a:xfrm>
            <a:custGeom>
              <a:avLst/>
              <a:gdLst/>
              <a:ahLst/>
              <a:cxnLst/>
              <a:rect l="l" t="t" r="r" b="b"/>
              <a:pathLst>
                <a:path w="5434" h="20846" extrusionOk="0">
                  <a:moveTo>
                    <a:pt x="2721" y="0"/>
                  </a:moveTo>
                  <a:cubicBezTo>
                    <a:pt x="2259" y="0"/>
                    <a:pt x="1801" y="113"/>
                    <a:pt x="1351" y="338"/>
                  </a:cubicBezTo>
                  <a:cubicBezTo>
                    <a:pt x="419" y="788"/>
                    <a:pt x="1" y="1527"/>
                    <a:pt x="129" y="2556"/>
                  </a:cubicBezTo>
                  <a:lnTo>
                    <a:pt x="1415" y="12681"/>
                  </a:lnTo>
                  <a:cubicBezTo>
                    <a:pt x="1479" y="13099"/>
                    <a:pt x="1608" y="13421"/>
                    <a:pt x="1897" y="13646"/>
                  </a:cubicBezTo>
                  <a:cubicBezTo>
                    <a:pt x="2154" y="13871"/>
                    <a:pt x="2444" y="13999"/>
                    <a:pt x="2733" y="13999"/>
                  </a:cubicBezTo>
                  <a:cubicBezTo>
                    <a:pt x="3055" y="13999"/>
                    <a:pt x="3312" y="13871"/>
                    <a:pt x="3601" y="13646"/>
                  </a:cubicBezTo>
                  <a:cubicBezTo>
                    <a:pt x="3858" y="13421"/>
                    <a:pt x="4019" y="13099"/>
                    <a:pt x="4051" y="12681"/>
                  </a:cubicBezTo>
                  <a:lnTo>
                    <a:pt x="5305" y="2556"/>
                  </a:lnTo>
                  <a:cubicBezTo>
                    <a:pt x="5433" y="1527"/>
                    <a:pt x="5047" y="788"/>
                    <a:pt x="4115" y="338"/>
                  </a:cubicBezTo>
                  <a:cubicBezTo>
                    <a:pt x="3649" y="113"/>
                    <a:pt x="3183" y="0"/>
                    <a:pt x="2721" y="0"/>
                  </a:cubicBezTo>
                  <a:close/>
                  <a:moveTo>
                    <a:pt x="2765" y="16185"/>
                  </a:moveTo>
                  <a:cubicBezTo>
                    <a:pt x="2090" y="16185"/>
                    <a:pt x="1544" y="16410"/>
                    <a:pt x="1126" y="16860"/>
                  </a:cubicBezTo>
                  <a:cubicBezTo>
                    <a:pt x="676" y="17342"/>
                    <a:pt x="451" y="17889"/>
                    <a:pt x="451" y="18499"/>
                  </a:cubicBezTo>
                  <a:cubicBezTo>
                    <a:pt x="451" y="19174"/>
                    <a:pt x="676" y="19721"/>
                    <a:pt x="1126" y="20171"/>
                  </a:cubicBezTo>
                  <a:cubicBezTo>
                    <a:pt x="1576" y="20621"/>
                    <a:pt x="2122" y="20846"/>
                    <a:pt x="2765" y="20846"/>
                  </a:cubicBezTo>
                  <a:cubicBezTo>
                    <a:pt x="3408" y="20846"/>
                    <a:pt x="3955" y="20621"/>
                    <a:pt x="4405" y="20171"/>
                  </a:cubicBezTo>
                  <a:cubicBezTo>
                    <a:pt x="4822" y="19689"/>
                    <a:pt x="5047" y="19142"/>
                    <a:pt x="5047" y="18499"/>
                  </a:cubicBezTo>
                  <a:cubicBezTo>
                    <a:pt x="5047" y="17824"/>
                    <a:pt x="4822" y="17278"/>
                    <a:pt x="4372" y="16828"/>
                  </a:cubicBezTo>
                  <a:cubicBezTo>
                    <a:pt x="3922" y="16410"/>
                    <a:pt x="3376" y="16185"/>
                    <a:pt x="2765" y="161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3989;p64">
              <a:extLst>
                <a:ext uri="{FF2B5EF4-FFF2-40B4-BE49-F238E27FC236}">
                  <a16:creationId xmlns:a16="http://schemas.microsoft.com/office/drawing/2014/main" id="{E00FB8E2-CD3F-4E50-F8DE-52654D502308}"/>
                </a:ext>
              </a:extLst>
            </p:cNvPr>
            <p:cNvSpPr/>
            <p:nvPr/>
          </p:nvSpPr>
          <p:spPr>
            <a:xfrm>
              <a:off x="4003650" y="3086925"/>
              <a:ext cx="423525" cy="291950"/>
            </a:xfrm>
            <a:custGeom>
              <a:avLst/>
              <a:gdLst/>
              <a:ahLst/>
              <a:cxnLst/>
              <a:rect l="l" t="t" r="r" b="b"/>
              <a:pathLst>
                <a:path w="16941" h="11678" extrusionOk="0">
                  <a:moveTo>
                    <a:pt x="6429" y="0"/>
                  </a:moveTo>
                  <a:cubicBezTo>
                    <a:pt x="6365" y="32"/>
                    <a:pt x="6333" y="65"/>
                    <a:pt x="6301" y="129"/>
                  </a:cubicBezTo>
                  <a:lnTo>
                    <a:pt x="6301" y="193"/>
                  </a:lnTo>
                  <a:lnTo>
                    <a:pt x="6686" y="1511"/>
                  </a:lnTo>
                  <a:lnTo>
                    <a:pt x="6751" y="1607"/>
                  </a:lnTo>
                  <a:lnTo>
                    <a:pt x="8069" y="2604"/>
                  </a:lnTo>
                  <a:lnTo>
                    <a:pt x="7972" y="3086"/>
                  </a:lnTo>
                  <a:cubicBezTo>
                    <a:pt x="6911" y="2990"/>
                    <a:pt x="5883" y="2893"/>
                    <a:pt x="5336" y="2893"/>
                  </a:cubicBezTo>
                  <a:lnTo>
                    <a:pt x="4918" y="1607"/>
                  </a:lnTo>
                  <a:cubicBezTo>
                    <a:pt x="4918" y="1543"/>
                    <a:pt x="4854" y="1511"/>
                    <a:pt x="4790" y="1511"/>
                  </a:cubicBezTo>
                  <a:lnTo>
                    <a:pt x="2540" y="1543"/>
                  </a:lnTo>
                  <a:lnTo>
                    <a:pt x="1929" y="707"/>
                  </a:lnTo>
                  <a:cubicBezTo>
                    <a:pt x="1910" y="670"/>
                    <a:pt x="1869" y="654"/>
                    <a:pt x="1826" y="654"/>
                  </a:cubicBezTo>
                  <a:cubicBezTo>
                    <a:pt x="1795" y="654"/>
                    <a:pt x="1763" y="662"/>
                    <a:pt x="1736" y="675"/>
                  </a:cubicBezTo>
                  <a:lnTo>
                    <a:pt x="1672" y="772"/>
                  </a:lnTo>
                  <a:lnTo>
                    <a:pt x="1704" y="900"/>
                  </a:lnTo>
                  <a:lnTo>
                    <a:pt x="2347" y="1768"/>
                  </a:lnTo>
                  <a:cubicBezTo>
                    <a:pt x="2379" y="1832"/>
                    <a:pt x="2443" y="1832"/>
                    <a:pt x="2475" y="1832"/>
                  </a:cubicBezTo>
                  <a:lnTo>
                    <a:pt x="4661" y="1800"/>
                  </a:lnTo>
                  <a:lnTo>
                    <a:pt x="5015" y="2925"/>
                  </a:lnTo>
                  <a:cubicBezTo>
                    <a:pt x="4436" y="3022"/>
                    <a:pt x="3504" y="3343"/>
                    <a:pt x="2700" y="3665"/>
                  </a:cubicBezTo>
                  <a:cubicBezTo>
                    <a:pt x="1897" y="3986"/>
                    <a:pt x="1672" y="4983"/>
                    <a:pt x="2250" y="5626"/>
                  </a:cubicBezTo>
                  <a:lnTo>
                    <a:pt x="3890" y="7361"/>
                  </a:lnTo>
                  <a:lnTo>
                    <a:pt x="3150" y="8133"/>
                  </a:lnTo>
                  <a:lnTo>
                    <a:pt x="1190" y="7072"/>
                  </a:lnTo>
                  <a:lnTo>
                    <a:pt x="1061" y="7072"/>
                  </a:lnTo>
                  <a:lnTo>
                    <a:pt x="65" y="7554"/>
                  </a:lnTo>
                  <a:lnTo>
                    <a:pt x="0" y="7651"/>
                  </a:lnTo>
                  <a:lnTo>
                    <a:pt x="0" y="7747"/>
                  </a:lnTo>
                  <a:cubicBezTo>
                    <a:pt x="24" y="7819"/>
                    <a:pt x="85" y="7856"/>
                    <a:pt x="154" y="7856"/>
                  </a:cubicBezTo>
                  <a:cubicBezTo>
                    <a:pt x="177" y="7856"/>
                    <a:pt x="201" y="7852"/>
                    <a:pt x="225" y="7844"/>
                  </a:cubicBezTo>
                  <a:lnTo>
                    <a:pt x="1125" y="7393"/>
                  </a:lnTo>
                  <a:lnTo>
                    <a:pt x="3086" y="8454"/>
                  </a:lnTo>
                  <a:cubicBezTo>
                    <a:pt x="3105" y="8464"/>
                    <a:pt x="3124" y="8468"/>
                    <a:pt x="3143" y="8468"/>
                  </a:cubicBezTo>
                  <a:cubicBezTo>
                    <a:pt x="3188" y="8468"/>
                    <a:pt x="3234" y="8445"/>
                    <a:pt x="3279" y="8422"/>
                  </a:cubicBezTo>
                  <a:lnTo>
                    <a:pt x="4083" y="7586"/>
                  </a:lnTo>
                  <a:lnTo>
                    <a:pt x="4211" y="7747"/>
                  </a:lnTo>
                  <a:lnTo>
                    <a:pt x="6622" y="8615"/>
                  </a:lnTo>
                  <a:lnTo>
                    <a:pt x="6461" y="9290"/>
                  </a:lnTo>
                  <a:lnTo>
                    <a:pt x="4822" y="9547"/>
                  </a:lnTo>
                  <a:lnTo>
                    <a:pt x="4726" y="9611"/>
                  </a:lnTo>
                  <a:lnTo>
                    <a:pt x="3793" y="10608"/>
                  </a:lnTo>
                  <a:lnTo>
                    <a:pt x="3729" y="10672"/>
                  </a:lnTo>
                  <a:cubicBezTo>
                    <a:pt x="3729" y="10704"/>
                    <a:pt x="3729" y="10769"/>
                    <a:pt x="3793" y="10801"/>
                  </a:cubicBezTo>
                  <a:cubicBezTo>
                    <a:pt x="3825" y="10833"/>
                    <a:pt x="3866" y="10849"/>
                    <a:pt x="3902" y="10849"/>
                  </a:cubicBezTo>
                  <a:cubicBezTo>
                    <a:pt x="3938" y="10849"/>
                    <a:pt x="3970" y="10833"/>
                    <a:pt x="3986" y="10801"/>
                  </a:cubicBezTo>
                  <a:lnTo>
                    <a:pt x="4918" y="9836"/>
                  </a:lnTo>
                  <a:lnTo>
                    <a:pt x="6590" y="9579"/>
                  </a:lnTo>
                  <a:cubicBezTo>
                    <a:pt x="6654" y="9547"/>
                    <a:pt x="6718" y="9515"/>
                    <a:pt x="6718" y="9451"/>
                  </a:cubicBezTo>
                  <a:lnTo>
                    <a:pt x="6911" y="8711"/>
                  </a:lnTo>
                  <a:lnTo>
                    <a:pt x="9579" y="9676"/>
                  </a:lnTo>
                  <a:cubicBezTo>
                    <a:pt x="9579" y="9676"/>
                    <a:pt x="10029" y="9290"/>
                    <a:pt x="10544" y="8583"/>
                  </a:cubicBezTo>
                  <a:lnTo>
                    <a:pt x="10897" y="9419"/>
                  </a:lnTo>
                  <a:lnTo>
                    <a:pt x="10929" y="9483"/>
                  </a:lnTo>
                  <a:lnTo>
                    <a:pt x="11894" y="10287"/>
                  </a:lnTo>
                  <a:lnTo>
                    <a:pt x="12183" y="11572"/>
                  </a:lnTo>
                  <a:cubicBezTo>
                    <a:pt x="12183" y="11625"/>
                    <a:pt x="12247" y="11677"/>
                    <a:pt x="12323" y="11677"/>
                  </a:cubicBezTo>
                  <a:cubicBezTo>
                    <a:pt x="12340" y="11677"/>
                    <a:pt x="12358" y="11675"/>
                    <a:pt x="12376" y="11669"/>
                  </a:cubicBezTo>
                  <a:cubicBezTo>
                    <a:pt x="12440" y="11669"/>
                    <a:pt x="12504" y="11572"/>
                    <a:pt x="12472" y="11508"/>
                  </a:cubicBezTo>
                  <a:lnTo>
                    <a:pt x="12183" y="10158"/>
                  </a:lnTo>
                  <a:lnTo>
                    <a:pt x="12119" y="10061"/>
                  </a:lnTo>
                  <a:lnTo>
                    <a:pt x="11154" y="9258"/>
                  </a:lnTo>
                  <a:lnTo>
                    <a:pt x="10737" y="8294"/>
                  </a:lnTo>
                  <a:cubicBezTo>
                    <a:pt x="10769" y="8229"/>
                    <a:pt x="10833" y="8165"/>
                    <a:pt x="10865" y="8101"/>
                  </a:cubicBezTo>
                  <a:lnTo>
                    <a:pt x="11701" y="8294"/>
                  </a:lnTo>
                  <a:lnTo>
                    <a:pt x="11829" y="7683"/>
                  </a:lnTo>
                  <a:lnTo>
                    <a:pt x="12408" y="7844"/>
                  </a:lnTo>
                  <a:cubicBezTo>
                    <a:pt x="12826" y="8261"/>
                    <a:pt x="14722" y="10158"/>
                    <a:pt x="15044" y="11476"/>
                  </a:cubicBezTo>
                  <a:cubicBezTo>
                    <a:pt x="15068" y="11548"/>
                    <a:pt x="15128" y="11584"/>
                    <a:pt x="15184" y="11584"/>
                  </a:cubicBezTo>
                  <a:cubicBezTo>
                    <a:pt x="15203" y="11584"/>
                    <a:pt x="15221" y="11580"/>
                    <a:pt x="15237" y="11572"/>
                  </a:cubicBezTo>
                  <a:cubicBezTo>
                    <a:pt x="15333" y="11572"/>
                    <a:pt x="15365" y="11476"/>
                    <a:pt x="15333" y="11412"/>
                  </a:cubicBezTo>
                  <a:cubicBezTo>
                    <a:pt x="15012" y="10029"/>
                    <a:pt x="13179" y="8165"/>
                    <a:pt x="12665" y="7651"/>
                  </a:cubicBezTo>
                  <a:lnTo>
                    <a:pt x="12954" y="6558"/>
                  </a:lnTo>
                  <a:cubicBezTo>
                    <a:pt x="13630" y="6365"/>
                    <a:pt x="15815" y="5722"/>
                    <a:pt x="16876" y="4886"/>
                  </a:cubicBezTo>
                  <a:cubicBezTo>
                    <a:pt x="16940" y="4854"/>
                    <a:pt x="16940" y="4758"/>
                    <a:pt x="16908" y="4661"/>
                  </a:cubicBezTo>
                  <a:cubicBezTo>
                    <a:pt x="16876" y="4629"/>
                    <a:pt x="16836" y="4613"/>
                    <a:pt x="16796" y="4613"/>
                  </a:cubicBezTo>
                  <a:cubicBezTo>
                    <a:pt x="16756" y="4613"/>
                    <a:pt x="16715" y="4629"/>
                    <a:pt x="16683" y="4661"/>
                  </a:cubicBezTo>
                  <a:cubicBezTo>
                    <a:pt x="15655" y="5465"/>
                    <a:pt x="13308" y="6140"/>
                    <a:pt x="12762" y="6301"/>
                  </a:cubicBezTo>
                  <a:lnTo>
                    <a:pt x="12119" y="6140"/>
                  </a:lnTo>
                  <a:lnTo>
                    <a:pt x="12279" y="5561"/>
                  </a:lnTo>
                  <a:lnTo>
                    <a:pt x="11604" y="5401"/>
                  </a:lnTo>
                  <a:cubicBezTo>
                    <a:pt x="11572" y="5143"/>
                    <a:pt x="11540" y="4854"/>
                    <a:pt x="11476" y="4629"/>
                  </a:cubicBezTo>
                  <a:lnTo>
                    <a:pt x="12472" y="3793"/>
                  </a:lnTo>
                  <a:lnTo>
                    <a:pt x="13694" y="3536"/>
                  </a:lnTo>
                  <a:lnTo>
                    <a:pt x="13790" y="3472"/>
                  </a:lnTo>
                  <a:lnTo>
                    <a:pt x="14690" y="2443"/>
                  </a:lnTo>
                  <a:cubicBezTo>
                    <a:pt x="14722" y="2379"/>
                    <a:pt x="14722" y="2283"/>
                    <a:pt x="14658" y="2218"/>
                  </a:cubicBezTo>
                  <a:cubicBezTo>
                    <a:pt x="14626" y="2186"/>
                    <a:pt x="14586" y="2170"/>
                    <a:pt x="14546" y="2170"/>
                  </a:cubicBezTo>
                  <a:cubicBezTo>
                    <a:pt x="14505" y="2170"/>
                    <a:pt x="14465" y="2186"/>
                    <a:pt x="14433" y="2218"/>
                  </a:cubicBezTo>
                  <a:lnTo>
                    <a:pt x="13597" y="3247"/>
                  </a:lnTo>
                  <a:lnTo>
                    <a:pt x="12376" y="3504"/>
                  </a:lnTo>
                  <a:lnTo>
                    <a:pt x="12312" y="3536"/>
                  </a:lnTo>
                  <a:lnTo>
                    <a:pt x="11379" y="4308"/>
                  </a:lnTo>
                  <a:cubicBezTo>
                    <a:pt x="11187" y="3761"/>
                    <a:pt x="10929" y="3375"/>
                    <a:pt x="10929" y="3375"/>
                  </a:cubicBezTo>
                  <a:cubicBezTo>
                    <a:pt x="10929" y="3375"/>
                    <a:pt x="9644" y="3247"/>
                    <a:pt x="8261" y="3118"/>
                  </a:cubicBezTo>
                  <a:lnTo>
                    <a:pt x="8390" y="2572"/>
                  </a:lnTo>
                  <a:cubicBezTo>
                    <a:pt x="8422" y="2508"/>
                    <a:pt x="8390" y="2443"/>
                    <a:pt x="8358" y="2411"/>
                  </a:cubicBezTo>
                  <a:lnTo>
                    <a:pt x="6976" y="1382"/>
                  </a:lnTo>
                  <a:lnTo>
                    <a:pt x="6590" y="129"/>
                  </a:lnTo>
                  <a:cubicBezTo>
                    <a:pt x="6590" y="32"/>
                    <a:pt x="6493" y="0"/>
                    <a:pt x="64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3990;p64">
              <a:extLst>
                <a:ext uri="{FF2B5EF4-FFF2-40B4-BE49-F238E27FC236}">
                  <a16:creationId xmlns:a16="http://schemas.microsoft.com/office/drawing/2014/main" id="{70F856D2-E286-4610-1696-AE5DCE6EA607}"/>
                </a:ext>
              </a:extLst>
            </p:cNvPr>
            <p:cNvSpPr/>
            <p:nvPr/>
          </p:nvSpPr>
          <p:spPr>
            <a:xfrm>
              <a:off x="4112125" y="3168875"/>
              <a:ext cx="157550" cy="145500"/>
            </a:xfrm>
            <a:custGeom>
              <a:avLst/>
              <a:gdLst/>
              <a:ahLst/>
              <a:cxnLst/>
              <a:rect l="l" t="t" r="r" b="b"/>
              <a:pathLst>
                <a:path w="6302" h="5820" extrusionOk="0">
                  <a:moveTo>
                    <a:pt x="1094" y="1"/>
                  </a:moveTo>
                  <a:lnTo>
                    <a:pt x="1415" y="1512"/>
                  </a:lnTo>
                  <a:lnTo>
                    <a:pt x="740" y="2090"/>
                  </a:lnTo>
                  <a:lnTo>
                    <a:pt x="1126" y="2862"/>
                  </a:lnTo>
                  <a:lnTo>
                    <a:pt x="1" y="4180"/>
                  </a:lnTo>
                  <a:lnTo>
                    <a:pt x="5112" y="5819"/>
                  </a:lnTo>
                  <a:lnTo>
                    <a:pt x="4308" y="2958"/>
                  </a:lnTo>
                  <a:lnTo>
                    <a:pt x="6301" y="483"/>
                  </a:lnTo>
                  <a:lnTo>
                    <a:pt x="1094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3991;p64">
              <a:extLst>
                <a:ext uri="{FF2B5EF4-FFF2-40B4-BE49-F238E27FC236}">
                  <a16:creationId xmlns:a16="http://schemas.microsoft.com/office/drawing/2014/main" id="{732670F7-AFE5-F406-D3E9-5081550051D5}"/>
                </a:ext>
              </a:extLst>
            </p:cNvPr>
            <p:cNvSpPr/>
            <p:nvPr/>
          </p:nvSpPr>
          <p:spPr>
            <a:xfrm>
              <a:off x="4108125" y="3164875"/>
              <a:ext cx="165550" cy="153050"/>
            </a:xfrm>
            <a:custGeom>
              <a:avLst/>
              <a:gdLst/>
              <a:ahLst/>
              <a:cxnLst/>
              <a:rect l="l" t="t" r="r" b="b"/>
              <a:pathLst>
                <a:path w="6622" h="6122" extrusionOk="0">
                  <a:moveTo>
                    <a:pt x="1447" y="322"/>
                  </a:moveTo>
                  <a:lnTo>
                    <a:pt x="6172" y="772"/>
                  </a:lnTo>
                  <a:lnTo>
                    <a:pt x="4372" y="3022"/>
                  </a:lnTo>
                  <a:lnTo>
                    <a:pt x="4340" y="3150"/>
                  </a:lnTo>
                  <a:lnTo>
                    <a:pt x="5047" y="5722"/>
                  </a:lnTo>
                  <a:lnTo>
                    <a:pt x="418" y="4243"/>
                  </a:lnTo>
                  <a:lnTo>
                    <a:pt x="1414" y="3118"/>
                  </a:lnTo>
                  <a:lnTo>
                    <a:pt x="1447" y="3054"/>
                  </a:lnTo>
                  <a:lnTo>
                    <a:pt x="1447" y="2958"/>
                  </a:lnTo>
                  <a:lnTo>
                    <a:pt x="1093" y="2283"/>
                  </a:lnTo>
                  <a:lnTo>
                    <a:pt x="1672" y="1768"/>
                  </a:lnTo>
                  <a:cubicBezTo>
                    <a:pt x="1736" y="1736"/>
                    <a:pt x="1736" y="1672"/>
                    <a:pt x="1736" y="1640"/>
                  </a:cubicBezTo>
                  <a:lnTo>
                    <a:pt x="1447" y="322"/>
                  </a:lnTo>
                  <a:close/>
                  <a:moveTo>
                    <a:pt x="1254" y="0"/>
                  </a:moveTo>
                  <a:cubicBezTo>
                    <a:pt x="1222" y="0"/>
                    <a:pt x="1157" y="32"/>
                    <a:pt x="1125" y="65"/>
                  </a:cubicBezTo>
                  <a:lnTo>
                    <a:pt x="1093" y="193"/>
                  </a:lnTo>
                  <a:lnTo>
                    <a:pt x="1414" y="1608"/>
                  </a:lnTo>
                  <a:lnTo>
                    <a:pt x="804" y="2122"/>
                  </a:lnTo>
                  <a:cubicBezTo>
                    <a:pt x="739" y="2186"/>
                    <a:pt x="707" y="2250"/>
                    <a:pt x="772" y="2315"/>
                  </a:cubicBezTo>
                  <a:lnTo>
                    <a:pt x="1125" y="2990"/>
                  </a:lnTo>
                  <a:lnTo>
                    <a:pt x="32" y="4211"/>
                  </a:lnTo>
                  <a:lnTo>
                    <a:pt x="0" y="4275"/>
                  </a:lnTo>
                  <a:lnTo>
                    <a:pt x="0" y="4372"/>
                  </a:lnTo>
                  <a:cubicBezTo>
                    <a:pt x="0" y="4404"/>
                    <a:pt x="64" y="4468"/>
                    <a:pt x="97" y="4468"/>
                  </a:cubicBezTo>
                  <a:lnTo>
                    <a:pt x="5207" y="6108"/>
                  </a:lnTo>
                  <a:cubicBezTo>
                    <a:pt x="5226" y="6117"/>
                    <a:pt x="5245" y="6121"/>
                    <a:pt x="5263" y="6121"/>
                  </a:cubicBezTo>
                  <a:cubicBezTo>
                    <a:pt x="5307" y="6121"/>
                    <a:pt x="5345" y="6098"/>
                    <a:pt x="5368" y="6076"/>
                  </a:cubicBezTo>
                  <a:cubicBezTo>
                    <a:pt x="5400" y="6043"/>
                    <a:pt x="5432" y="5979"/>
                    <a:pt x="5400" y="5915"/>
                  </a:cubicBezTo>
                  <a:lnTo>
                    <a:pt x="4661" y="3150"/>
                  </a:lnTo>
                  <a:lnTo>
                    <a:pt x="6590" y="740"/>
                  </a:lnTo>
                  <a:cubicBezTo>
                    <a:pt x="6622" y="675"/>
                    <a:pt x="6622" y="643"/>
                    <a:pt x="6622" y="579"/>
                  </a:cubicBezTo>
                  <a:cubicBezTo>
                    <a:pt x="6590" y="515"/>
                    <a:pt x="6558" y="482"/>
                    <a:pt x="6493" y="482"/>
                  </a:cubicBezTo>
                  <a:lnTo>
                    <a:pt x="125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3992;p64">
              <a:extLst>
                <a:ext uri="{FF2B5EF4-FFF2-40B4-BE49-F238E27FC236}">
                  <a16:creationId xmlns:a16="http://schemas.microsoft.com/office/drawing/2014/main" id="{25DAD123-0281-E796-CEB0-D98FD23B7A04}"/>
                </a:ext>
              </a:extLst>
            </p:cNvPr>
            <p:cNvSpPr/>
            <p:nvPr/>
          </p:nvSpPr>
          <p:spPr>
            <a:xfrm>
              <a:off x="4219825" y="3191400"/>
              <a:ext cx="59475" cy="107700"/>
            </a:xfrm>
            <a:custGeom>
              <a:avLst/>
              <a:gdLst/>
              <a:ahLst/>
              <a:cxnLst/>
              <a:rect l="l" t="t" r="r" b="b"/>
              <a:pathLst>
                <a:path w="2379" h="4308" extrusionOk="0">
                  <a:moveTo>
                    <a:pt x="1736" y="0"/>
                  </a:moveTo>
                  <a:lnTo>
                    <a:pt x="0" y="2057"/>
                  </a:lnTo>
                  <a:lnTo>
                    <a:pt x="739" y="4307"/>
                  </a:lnTo>
                  <a:lnTo>
                    <a:pt x="2379" y="2572"/>
                  </a:lnTo>
                  <a:lnTo>
                    <a:pt x="1736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3993;p64">
              <a:extLst>
                <a:ext uri="{FF2B5EF4-FFF2-40B4-BE49-F238E27FC236}">
                  <a16:creationId xmlns:a16="http://schemas.microsoft.com/office/drawing/2014/main" id="{A62EC72E-E55C-DAF5-3395-577817B1E40B}"/>
                </a:ext>
              </a:extLst>
            </p:cNvPr>
            <p:cNvSpPr/>
            <p:nvPr/>
          </p:nvSpPr>
          <p:spPr>
            <a:xfrm>
              <a:off x="4216600" y="3187375"/>
              <a:ext cx="66725" cy="115275"/>
            </a:xfrm>
            <a:custGeom>
              <a:avLst/>
              <a:gdLst/>
              <a:ahLst/>
              <a:cxnLst/>
              <a:rect l="l" t="t" r="r" b="b"/>
              <a:pathLst>
                <a:path w="2669" h="4611" extrusionOk="0">
                  <a:moveTo>
                    <a:pt x="1801" y="482"/>
                  </a:moveTo>
                  <a:lnTo>
                    <a:pt x="2347" y="2668"/>
                  </a:lnTo>
                  <a:lnTo>
                    <a:pt x="933" y="4179"/>
                  </a:lnTo>
                  <a:lnTo>
                    <a:pt x="322" y="2250"/>
                  </a:lnTo>
                  <a:lnTo>
                    <a:pt x="1801" y="482"/>
                  </a:lnTo>
                  <a:close/>
                  <a:moveTo>
                    <a:pt x="1897" y="0"/>
                  </a:moveTo>
                  <a:cubicBezTo>
                    <a:pt x="1865" y="0"/>
                    <a:pt x="1801" y="0"/>
                    <a:pt x="1769" y="65"/>
                  </a:cubicBezTo>
                  <a:lnTo>
                    <a:pt x="33" y="2122"/>
                  </a:lnTo>
                  <a:lnTo>
                    <a:pt x="1" y="2186"/>
                  </a:lnTo>
                  <a:lnTo>
                    <a:pt x="1" y="2283"/>
                  </a:lnTo>
                  <a:lnTo>
                    <a:pt x="708" y="4501"/>
                  </a:lnTo>
                  <a:cubicBezTo>
                    <a:pt x="740" y="4565"/>
                    <a:pt x="772" y="4597"/>
                    <a:pt x="836" y="4597"/>
                  </a:cubicBezTo>
                  <a:cubicBezTo>
                    <a:pt x="855" y="4606"/>
                    <a:pt x="871" y="4610"/>
                    <a:pt x="885" y="4610"/>
                  </a:cubicBezTo>
                  <a:cubicBezTo>
                    <a:pt x="919" y="4610"/>
                    <a:pt x="942" y="4588"/>
                    <a:pt x="965" y="4565"/>
                  </a:cubicBezTo>
                  <a:lnTo>
                    <a:pt x="2636" y="2829"/>
                  </a:lnTo>
                  <a:cubicBezTo>
                    <a:pt x="2669" y="2797"/>
                    <a:pt x="2669" y="2733"/>
                    <a:pt x="2669" y="2700"/>
                  </a:cubicBezTo>
                  <a:lnTo>
                    <a:pt x="2026" y="97"/>
                  </a:lnTo>
                  <a:cubicBezTo>
                    <a:pt x="2026" y="65"/>
                    <a:pt x="1961" y="0"/>
                    <a:pt x="18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3994;p64">
              <a:extLst>
                <a:ext uri="{FF2B5EF4-FFF2-40B4-BE49-F238E27FC236}">
                  <a16:creationId xmlns:a16="http://schemas.microsoft.com/office/drawing/2014/main" id="{A4A6AAF2-9293-68ED-57C5-B8AB87A33379}"/>
                </a:ext>
              </a:extLst>
            </p:cNvPr>
            <p:cNvSpPr/>
            <p:nvPr/>
          </p:nvSpPr>
          <p:spPr>
            <a:xfrm>
              <a:off x="2692150" y="2510725"/>
              <a:ext cx="427550" cy="357150"/>
            </a:xfrm>
            <a:custGeom>
              <a:avLst/>
              <a:gdLst/>
              <a:ahLst/>
              <a:cxnLst/>
              <a:rect l="l" t="t" r="r" b="b"/>
              <a:pathLst>
                <a:path w="17102" h="14286" extrusionOk="0">
                  <a:moveTo>
                    <a:pt x="3601" y="1"/>
                  </a:moveTo>
                  <a:cubicBezTo>
                    <a:pt x="3504" y="1"/>
                    <a:pt x="3440" y="65"/>
                    <a:pt x="3440" y="161"/>
                  </a:cubicBezTo>
                  <a:cubicBezTo>
                    <a:pt x="3376" y="1544"/>
                    <a:pt x="4597" y="3858"/>
                    <a:pt x="4951" y="4501"/>
                  </a:cubicBezTo>
                  <a:lnTo>
                    <a:pt x="4372" y="5465"/>
                  </a:lnTo>
                  <a:cubicBezTo>
                    <a:pt x="3665" y="5465"/>
                    <a:pt x="1383" y="5465"/>
                    <a:pt x="129" y="5947"/>
                  </a:cubicBezTo>
                  <a:cubicBezTo>
                    <a:pt x="65" y="5980"/>
                    <a:pt x="1" y="6076"/>
                    <a:pt x="33" y="6140"/>
                  </a:cubicBezTo>
                  <a:cubicBezTo>
                    <a:pt x="57" y="6213"/>
                    <a:pt x="117" y="6249"/>
                    <a:pt x="173" y="6249"/>
                  </a:cubicBezTo>
                  <a:cubicBezTo>
                    <a:pt x="192" y="6249"/>
                    <a:pt x="210" y="6245"/>
                    <a:pt x="226" y="6237"/>
                  </a:cubicBezTo>
                  <a:cubicBezTo>
                    <a:pt x="1222" y="5853"/>
                    <a:pt x="2949" y="5775"/>
                    <a:pt x="3907" y="5775"/>
                  </a:cubicBezTo>
                  <a:cubicBezTo>
                    <a:pt x="4154" y="5775"/>
                    <a:pt x="4350" y="5780"/>
                    <a:pt x="4469" y="5787"/>
                  </a:cubicBezTo>
                  <a:lnTo>
                    <a:pt x="5015" y="6108"/>
                  </a:lnTo>
                  <a:lnTo>
                    <a:pt x="4726" y="6622"/>
                  </a:lnTo>
                  <a:lnTo>
                    <a:pt x="5337" y="6944"/>
                  </a:lnTo>
                  <a:cubicBezTo>
                    <a:pt x="5272" y="7233"/>
                    <a:pt x="5240" y="7490"/>
                    <a:pt x="5240" y="7747"/>
                  </a:cubicBezTo>
                  <a:lnTo>
                    <a:pt x="4019" y="8230"/>
                  </a:lnTo>
                  <a:lnTo>
                    <a:pt x="2765" y="8165"/>
                  </a:lnTo>
                  <a:lnTo>
                    <a:pt x="2701" y="8197"/>
                  </a:lnTo>
                  <a:lnTo>
                    <a:pt x="1544" y="8937"/>
                  </a:lnTo>
                  <a:cubicBezTo>
                    <a:pt x="1447" y="9001"/>
                    <a:pt x="1447" y="9065"/>
                    <a:pt x="1479" y="9162"/>
                  </a:cubicBezTo>
                  <a:cubicBezTo>
                    <a:pt x="1517" y="9199"/>
                    <a:pt x="1566" y="9215"/>
                    <a:pt x="1612" y="9215"/>
                  </a:cubicBezTo>
                  <a:cubicBezTo>
                    <a:pt x="1646" y="9215"/>
                    <a:pt x="1678" y="9207"/>
                    <a:pt x="1704" y="9194"/>
                  </a:cubicBezTo>
                  <a:lnTo>
                    <a:pt x="2797" y="8455"/>
                  </a:lnTo>
                  <a:lnTo>
                    <a:pt x="4051" y="8551"/>
                  </a:lnTo>
                  <a:lnTo>
                    <a:pt x="4115" y="8551"/>
                  </a:lnTo>
                  <a:lnTo>
                    <a:pt x="5240" y="8069"/>
                  </a:lnTo>
                  <a:cubicBezTo>
                    <a:pt x="5272" y="8680"/>
                    <a:pt x="5401" y="9098"/>
                    <a:pt x="5401" y="9098"/>
                  </a:cubicBezTo>
                  <a:cubicBezTo>
                    <a:pt x="5401" y="9098"/>
                    <a:pt x="6590" y="9580"/>
                    <a:pt x="7876" y="10094"/>
                  </a:cubicBezTo>
                  <a:lnTo>
                    <a:pt x="7587" y="10576"/>
                  </a:lnTo>
                  <a:cubicBezTo>
                    <a:pt x="7555" y="10640"/>
                    <a:pt x="7555" y="10705"/>
                    <a:pt x="7587" y="10769"/>
                  </a:cubicBezTo>
                  <a:lnTo>
                    <a:pt x="8615" y="12119"/>
                  </a:lnTo>
                  <a:lnTo>
                    <a:pt x="8615" y="13469"/>
                  </a:lnTo>
                  <a:cubicBezTo>
                    <a:pt x="8615" y="13533"/>
                    <a:pt x="8680" y="13598"/>
                    <a:pt x="8776" y="13598"/>
                  </a:cubicBezTo>
                  <a:cubicBezTo>
                    <a:pt x="8840" y="13598"/>
                    <a:pt x="8873" y="13566"/>
                    <a:pt x="8905" y="13533"/>
                  </a:cubicBezTo>
                  <a:lnTo>
                    <a:pt x="8937" y="13469"/>
                  </a:lnTo>
                  <a:lnTo>
                    <a:pt x="8937" y="12087"/>
                  </a:lnTo>
                  <a:lnTo>
                    <a:pt x="8905" y="11991"/>
                  </a:lnTo>
                  <a:lnTo>
                    <a:pt x="7908" y="10640"/>
                  </a:lnTo>
                  <a:lnTo>
                    <a:pt x="8165" y="10223"/>
                  </a:lnTo>
                  <a:cubicBezTo>
                    <a:pt x="9130" y="10608"/>
                    <a:pt x="10126" y="10994"/>
                    <a:pt x="10640" y="11123"/>
                  </a:cubicBezTo>
                  <a:lnTo>
                    <a:pt x="10640" y="12505"/>
                  </a:lnTo>
                  <a:cubicBezTo>
                    <a:pt x="10640" y="12569"/>
                    <a:pt x="10705" y="12633"/>
                    <a:pt x="10769" y="12633"/>
                  </a:cubicBezTo>
                  <a:lnTo>
                    <a:pt x="12891" y="13244"/>
                  </a:lnTo>
                  <a:lnTo>
                    <a:pt x="13276" y="14209"/>
                  </a:lnTo>
                  <a:cubicBezTo>
                    <a:pt x="13276" y="14256"/>
                    <a:pt x="13328" y="14285"/>
                    <a:pt x="13394" y="14285"/>
                  </a:cubicBezTo>
                  <a:cubicBezTo>
                    <a:pt x="13417" y="14285"/>
                    <a:pt x="13443" y="14281"/>
                    <a:pt x="13469" y="14273"/>
                  </a:cubicBezTo>
                  <a:lnTo>
                    <a:pt x="13533" y="14209"/>
                  </a:lnTo>
                  <a:lnTo>
                    <a:pt x="13533" y="14080"/>
                  </a:lnTo>
                  <a:lnTo>
                    <a:pt x="13148" y="13051"/>
                  </a:lnTo>
                  <a:lnTo>
                    <a:pt x="13051" y="12987"/>
                  </a:lnTo>
                  <a:lnTo>
                    <a:pt x="10962" y="12376"/>
                  </a:lnTo>
                  <a:lnTo>
                    <a:pt x="10930" y="11187"/>
                  </a:lnTo>
                  <a:lnTo>
                    <a:pt x="10930" y="11187"/>
                  </a:lnTo>
                  <a:cubicBezTo>
                    <a:pt x="11186" y="11227"/>
                    <a:pt x="11503" y="11245"/>
                    <a:pt x="11850" y="11245"/>
                  </a:cubicBezTo>
                  <a:cubicBezTo>
                    <a:pt x="12331" y="11245"/>
                    <a:pt x="12868" y="11211"/>
                    <a:pt x="13373" y="11155"/>
                  </a:cubicBezTo>
                  <a:cubicBezTo>
                    <a:pt x="14241" y="11091"/>
                    <a:pt x="14723" y="10190"/>
                    <a:pt x="14369" y="9419"/>
                  </a:cubicBezTo>
                  <a:lnTo>
                    <a:pt x="13308" y="7265"/>
                  </a:lnTo>
                  <a:lnTo>
                    <a:pt x="14208" y="6751"/>
                  </a:lnTo>
                  <a:lnTo>
                    <a:pt x="15784" y="8294"/>
                  </a:lnTo>
                  <a:lnTo>
                    <a:pt x="15912" y="8358"/>
                  </a:lnTo>
                  <a:lnTo>
                    <a:pt x="17005" y="8165"/>
                  </a:lnTo>
                  <a:lnTo>
                    <a:pt x="17101" y="8101"/>
                  </a:lnTo>
                  <a:lnTo>
                    <a:pt x="17101" y="8005"/>
                  </a:lnTo>
                  <a:cubicBezTo>
                    <a:pt x="17101" y="7925"/>
                    <a:pt x="17058" y="7868"/>
                    <a:pt x="16989" y="7868"/>
                  </a:cubicBezTo>
                  <a:cubicBezTo>
                    <a:pt x="16974" y="7868"/>
                    <a:pt x="16958" y="7870"/>
                    <a:pt x="16941" y="7876"/>
                  </a:cubicBezTo>
                  <a:lnTo>
                    <a:pt x="15944" y="8037"/>
                  </a:lnTo>
                  <a:lnTo>
                    <a:pt x="14369" y="6462"/>
                  </a:lnTo>
                  <a:cubicBezTo>
                    <a:pt x="14324" y="6439"/>
                    <a:pt x="14278" y="6416"/>
                    <a:pt x="14233" y="6416"/>
                  </a:cubicBezTo>
                  <a:cubicBezTo>
                    <a:pt x="14214" y="6416"/>
                    <a:pt x="14195" y="6420"/>
                    <a:pt x="14176" y="6430"/>
                  </a:cubicBezTo>
                  <a:lnTo>
                    <a:pt x="13148" y="7008"/>
                  </a:lnTo>
                  <a:lnTo>
                    <a:pt x="13083" y="6815"/>
                  </a:lnTo>
                  <a:lnTo>
                    <a:pt x="11026" y="5304"/>
                  </a:lnTo>
                  <a:lnTo>
                    <a:pt x="11380" y="4694"/>
                  </a:lnTo>
                  <a:lnTo>
                    <a:pt x="13019" y="4919"/>
                  </a:lnTo>
                  <a:lnTo>
                    <a:pt x="13116" y="4887"/>
                  </a:lnTo>
                  <a:lnTo>
                    <a:pt x="14305" y="4212"/>
                  </a:lnTo>
                  <a:lnTo>
                    <a:pt x="14369" y="4147"/>
                  </a:lnTo>
                  <a:cubicBezTo>
                    <a:pt x="14401" y="4115"/>
                    <a:pt x="14401" y="4051"/>
                    <a:pt x="14369" y="3987"/>
                  </a:cubicBezTo>
                  <a:cubicBezTo>
                    <a:pt x="14349" y="3947"/>
                    <a:pt x="14305" y="3919"/>
                    <a:pt x="14251" y="3919"/>
                  </a:cubicBezTo>
                  <a:cubicBezTo>
                    <a:pt x="14218" y="3919"/>
                    <a:pt x="14181" y="3930"/>
                    <a:pt x="14144" y="3954"/>
                  </a:cubicBezTo>
                  <a:lnTo>
                    <a:pt x="12987" y="4597"/>
                  </a:lnTo>
                  <a:lnTo>
                    <a:pt x="11315" y="4404"/>
                  </a:lnTo>
                  <a:cubicBezTo>
                    <a:pt x="11298" y="4396"/>
                    <a:pt x="11281" y="4392"/>
                    <a:pt x="11264" y="4392"/>
                  </a:cubicBezTo>
                  <a:cubicBezTo>
                    <a:pt x="11219" y="4392"/>
                    <a:pt x="11178" y="4422"/>
                    <a:pt x="11155" y="4469"/>
                  </a:cubicBezTo>
                  <a:lnTo>
                    <a:pt x="10769" y="5112"/>
                  </a:lnTo>
                  <a:lnTo>
                    <a:pt x="8487" y="3440"/>
                  </a:lnTo>
                  <a:cubicBezTo>
                    <a:pt x="8487" y="3440"/>
                    <a:pt x="7940" y="3697"/>
                    <a:pt x="7265" y="4212"/>
                  </a:cubicBezTo>
                  <a:lnTo>
                    <a:pt x="7137" y="3312"/>
                  </a:lnTo>
                  <a:lnTo>
                    <a:pt x="7137" y="3247"/>
                  </a:lnTo>
                  <a:lnTo>
                    <a:pt x="6462" y="2219"/>
                  </a:lnTo>
                  <a:lnTo>
                    <a:pt x="6526" y="901"/>
                  </a:lnTo>
                  <a:cubicBezTo>
                    <a:pt x="6526" y="804"/>
                    <a:pt x="6462" y="740"/>
                    <a:pt x="6397" y="740"/>
                  </a:cubicBezTo>
                  <a:cubicBezTo>
                    <a:pt x="6301" y="740"/>
                    <a:pt x="6237" y="804"/>
                    <a:pt x="6237" y="869"/>
                  </a:cubicBezTo>
                  <a:lnTo>
                    <a:pt x="6140" y="2251"/>
                  </a:lnTo>
                  <a:lnTo>
                    <a:pt x="6172" y="2347"/>
                  </a:lnTo>
                  <a:lnTo>
                    <a:pt x="6847" y="3376"/>
                  </a:lnTo>
                  <a:lnTo>
                    <a:pt x="6976" y="4437"/>
                  </a:lnTo>
                  <a:cubicBezTo>
                    <a:pt x="6912" y="4469"/>
                    <a:pt x="6847" y="4533"/>
                    <a:pt x="6783" y="4597"/>
                  </a:cubicBezTo>
                  <a:lnTo>
                    <a:pt x="6076" y="4179"/>
                  </a:lnTo>
                  <a:lnTo>
                    <a:pt x="5755" y="4694"/>
                  </a:lnTo>
                  <a:lnTo>
                    <a:pt x="5240" y="4404"/>
                  </a:lnTo>
                  <a:cubicBezTo>
                    <a:pt x="4951" y="3890"/>
                    <a:pt x="3697" y="1511"/>
                    <a:pt x="3762" y="161"/>
                  </a:cubicBezTo>
                  <a:cubicBezTo>
                    <a:pt x="3762" y="65"/>
                    <a:pt x="3697" y="1"/>
                    <a:pt x="36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3995;p64">
              <a:extLst>
                <a:ext uri="{FF2B5EF4-FFF2-40B4-BE49-F238E27FC236}">
                  <a16:creationId xmlns:a16="http://schemas.microsoft.com/office/drawing/2014/main" id="{13DDA75B-2AE0-C9F1-4C8D-16F0B7484E62}"/>
                </a:ext>
              </a:extLst>
            </p:cNvPr>
            <p:cNvSpPr/>
            <p:nvPr/>
          </p:nvSpPr>
          <p:spPr>
            <a:xfrm>
              <a:off x="2836800" y="2611975"/>
              <a:ext cx="177625" cy="168000"/>
            </a:xfrm>
            <a:custGeom>
              <a:avLst/>
              <a:gdLst/>
              <a:ahLst/>
              <a:cxnLst/>
              <a:rect l="l" t="t" r="r" b="b"/>
              <a:pathLst>
                <a:path w="7105" h="6720" extrusionOk="0">
                  <a:moveTo>
                    <a:pt x="2669" y="1"/>
                  </a:moveTo>
                  <a:lnTo>
                    <a:pt x="2604" y="2958"/>
                  </a:lnTo>
                  <a:lnTo>
                    <a:pt x="1" y="4758"/>
                  </a:lnTo>
                  <a:lnTo>
                    <a:pt x="4854" y="6719"/>
                  </a:lnTo>
                  <a:lnTo>
                    <a:pt x="4951" y="5176"/>
                  </a:lnTo>
                  <a:lnTo>
                    <a:pt x="5787" y="4790"/>
                  </a:lnTo>
                  <a:lnTo>
                    <a:pt x="5626" y="3955"/>
                  </a:lnTo>
                  <a:lnTo>
                    <a:pt x="7105" y="3022"/>
                  </a:lnTo>
                  <a:lnTo>
                    <a:pt x="2669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3996;p64">
              <a:extLst>
                <a:ext uri="{FF2B5EF4-FFF2-40B4-BE49-F238E27FC236}">
                  <a16:creationId xmlns:a16="http://schemas.microsoft.com/office/drawing/2014/main" id="{DDF0FEFC-26F2-1152-6688-528030D0C3B2}"/>
                </a:ext>
              </a:extLst>
            </p:cNvPr>
            <p:cNvSpPr/>
            <p:nvPr/>
          </p:nvSpPr>
          <p:spPr>
            <a:xfrm>
              <a:off x="2832775" y="2608175"/>
              <a:ext cx="185675" cy="175000"/>
            </a:xfrm>
            <a:custGeom>
              <a:avLst/>
              <a:gdLst/>
              <a:ahLst/>
              <a:cxnLst/>
              <a:rect l="l" t="t" r="r" b="b"/>
              <a:pathLst>
                <a:path w="7427" h="7000" extrusionOk="0">
                  <a:moveTo>
                    <a:pt x="2990" y="442"/>
                  </a:moveTo>
                  <a:lnTo>
                    <a:pt x="6976" y="3174"/>
                  </a:lnTo>
                  <a:lnTo>
                    <a:pt x="5723" y="3978"/>
                  </a:lnTo>
                  <a:lnTo>
                    <a:pt x="5658" y="4010"/>
                  </a:lnTo>
                  <a:lnTo>
                    <a:pt x="5626" y="4139"/>
                  </a:lnTo>
                  <a:lnTo>
                    <a:pt x="5787" y="4878"/>
                  </a:lnTo>
                  <a:lnTo>
                    <a:pt x="5080" y="5167"/>
                  </a:lnTo>
                  <a:cubicBezTo>
                    <a:pt x="5015" y="5200"/>
                    <a:pt x="4983" y="5264"/>
                    <a:pt x="4983" y="5296"/>
                  </a:cubicBezTo>
                  <a:lnTo>
                    <a:pt x="4887" y="6646"/>
                  </a:lnTo>
                  <a:lnTo>
                    <a:pt x="483" y="4878"/>
                  </a:lnTo>
                  <a:lnTo>
                    <a:pt x="2862" y="3239"/>
                  </a:lnTo>
                  <a:cubicBezTo>
                    <a:pt x="2894" y="3207"/>
                    <a:pt x="2926" y="3142"/>
                    <a:pt x="2926" y="3110"/>
                  </a:cubicBezTo>
                  <a:lnTo>
                    <a:pt x="2990" y="442"/>
                  </a:lnTo>
                  <a:close/>
                  <a:moveTo>
                    <a:pt x="2834" y="0"/>
                  </a:moveTo>
                  <a:cubicBezTo>
                    <a:pt x="2806" y="0"/>
                    <a:pt x="2781" y="8"/>
                    <a:pt x="2765" y="24"/>
                  </a:cubicBezTo>
                  <a:cubicBezTo>
                    <a:pt x="2701" y="56"/>
                    <a:pt x="2669" y="89"/>
                    <a:pt x="2669" y="153"/>
                  </a:cubicBezTo>
                  <a:lnTo>
                    <a:pt x="2605" y="3014"/>
                  </a:lnTo>
                  <a:lnTo>
                    <a:pt x="65" y="4782"/>
                  </a:lnTo>
                  <a:cubicBezTo>
                    <a:pt x="1" y="4814"/>
                    <a:pt x="1" y="4878"/>
                    <a:pt x="1" y="4942"/>
                  </a:cubicBezTo>
                  <a:cubicBezTo>
                    <a:pt x="1" y="4975"/>
                    <a:pt x="33" y="5039"/>
                    <a:pt x="97" y="5071"/>
                  </a:cubicBezTo>
                  <a:lnTo>
                    <a:pt x="4983" y="7000"/>
                  </a:lnTo>
                  <a:lnTo>
                    <a:pt x="5112" y="7000"/>
                  </a:lnTo>
                  <a:cubicBezTo>
                    <a:pt x="5144" y="6967"/>
                    <a:pt x="5176" y="6935"/>
                    <a:pt x="5176" y="6871"/>
                  </a:cubicBezTo>
                  <a:lnTo>
                    <a:pt x="5273" y="5425"/>
                  </a:lnTo>
                  <a:lnTo>
                    <a:pt x="6012" y="5103"/>
                  </a:lnTo>
                  <a:cubicBezTo>
                    <a:pt x="6076" y="5071"/>
                    <a:pt x="6108" y="5007"/>
                    <a:pt x="6108" y="4942"/>
                  </a:cubicBezTo>
                  <a:lnTo>
                    <a:pt x="5948" y="4171"/>
                  </a:lnTo>
                  <a:lnTo>
                    <a:pt x="7330" y="3303"/>
                  </a:lnTo>
                  <a:lnTo>
                    <a:pt x="7394" y="3239"/>
                  </a:lnTo>
                  <a:lnTo>
                    <a:pt x="7426" y="3174"/>
                  </a:lnTo>
                  <a:cubicBezTo>
                    <a:pt x="7426" y="3142"/>
                    <a:pt x="7394" y="3078"/>
                    <a:pt x="7362" y="3046"/>
                  </a:cubicBezTo>
                  <a:lnTo>
                    <a:pt x="2926" y="24"/>
                  </a:lnTo>
                  <a:cubicBezTo>
                    <a:pt x="2894" y="8"/>
                    <a:pt x="2862" y="0"/>
                    <a:pt x="28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3997;p64">
              <a:extLst>
                <a:ext uri="{FF2B5EF4-FFF2-40B4-BE49-F238E27FC236}">
                  <a16:creationId xmlns:a16="http://schemas.microsoft.com/office/drawing/2014/main" id="{15341B99-3033-46F2-63F2-2F66D548008B}"/>
                </a:ext>
              </a:extLst>
            </p:cNvPr>
            <p:cNvSpPr/>
            <p:nvPr/>
          </p:nvSpPr>
          <p:spPr>
            <a:xfrm>
              <a:off x="2845650" y="2627250"/>
              <a:ext cx="56275" cy="95650"/>
            </a:xfrm>
            <a:custGeom>
              <a:avLst/>
              <a:gdLst/>
              <a:ahLst/>
              <a:cxnLst/>
              <a:rect l="l" t="t" r="r" b="b"/>
              <a:pathLst>
                <a:path w="2251" h="3826" extrusionOk="0">
                  <a:moveTo>
                    <a:pt x="2186" y="1"/>
                  </a:moveTo>
                  <a:lnTo>
                    <a:pt x="129" y="1190"/>
                  </a:lnTo>
                  <a:lnTo>
                    <a:pt x="0" y="3826"/>
                  </a:lnTo>
                  <a:lnTo>
                    <a:pt x="2250" y="2347"/>
                  </a:lnTo>
                  <a:lnTo>
                    <a:pt x="2186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3998;p64">
              <a:extLst>
                <a:ext uri="{FF2B5EF4-FFF2-40B4-BE49-F238E27FC236}">
                  <a16:creationId xmlns:a16="http://schemas.microsoft.com/office/drawing/2014/main" id="{E56E1F63-2CDE-85BE-7296-CA4BA783A976}"/>
                </a:ext>
              </a:extLst>
            </p:cNvPr>
            <p:cNvSpPr/>
            <p:nvPr/>
          </p:nvSpPr>
          <p:spPr>
            <a:xfrm>
              <a:off x="2841625" y="2623225"/>
              <a:ext cx="64325" cy="103500"/>
            </a:xfrm>
            <a:custGeom>
              <a:avLst/>
              <a:gdLst/>
              <a:ahLst/>
              <a:cxnLst/>
              <a:rect l="l" t="t" r="r" b="b"/>
              <a:pathLst>
                <a:path w="2573" h="4140" extrusionOk="0">
                  <a:moveTo>
                    <a:pt x="2218" y="419"/>
                  </a:moveTo>
                  <a:lnTo>
                    <a:pt x="2251" y="2412"/>
                  </a:lnTo>
                  <a:lnTo>
                    <a:pt x="322" y="3697"/>
                  </a:lnTo>
                  <a:lnTo>
                    <a:pt x="418" y="1447"/>
                  </a:lnTo>
                  <a:lnTo>
                    <a:pt x="2218" y="419"/>
                  </a:lnTo>
                  <a:close/>
                  <a:moveTo>
                    <a:pt x="2283" y="1"/>
                  </a:moveTo>
                  <a:lnTo>
                    <a:pt x="193" y="1222"/>
                  </a:lnTo>
                  <a:cubicBezTo>
                    <a:pt x="161" y="1222"/>
                    <a:pt x="129" y="1287"/>
                    <a:pt x="129" y="1351"/>
                  </a:cubicBezTo>
                  <a:lnTo>
                    <a:pt x="1" y="3987"/>
                  </a:lnTo>
                  <a:cubicBezTo>
                    <a:pt x="1" y="4051"/>
                    <a:pt x="33" y="4083"/>
                    <a:pt x="97" y="4115"/>
                  </a:cubicBezTo>
                  <a:cubicBezTo>
                    <a:pt x="113" y="4131"/>
                    <a:pt x="137" y="4139"/>
                    <a:pt x="165" y="4139"/>
                  </a:cubicBezTo>
                  <a:cubicBezTo>
                    <a:pt x="193" y="4139"/>
                    <a:pt x="226" y="4131"/>
                    <a:pt x="258" y="4115"/>
                  </a:cubicBezTo>
                  <a:lnTo>
                    <a:pt x="2508" y="2637"/>
                  </a:lnTo>
                  <a:lnTo>
                    <a:pt x="2540" y="2572"/>
                  </a:lnTo>
                  <a:lnTo>
                    <a:pt x="2572" y="2508"/>
                  </a:lnTo>
                  <a:lnTo>
                    <a:pt x="2508" y="129"/>
                  </a:lnTo>
                  <a:cubicBezTo>
                    <a:pt x="2508" y="97"/>
                    <a:pt x="2476" y="33"/>
                    <a:pt x="24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3999;p64">
              <a:extLst>
                <a:ext uri="{FF2B5EF4-FFF2-40B4-BE49-F238E27FC236}">
                  <a16:creationId xmlns:a16="http://schemas.microsoft.com/office/drawing/2014/main" id="{FC1B4175-58FF-B45E-4528-7F7EA5312201}"/>
                </a:ext>
              </a:extLst>
            </p:cNvPr>
            <p:cNvSpPr/>
            <p:nvPr/>
          </p:nvSpPr>
          <p:spPr>
            <a:xfrm>
              <a:off x="3290050" y="3551400"/>
              <a:ext cx="279675" cy="397425"/>
            </a:xfrm>
            <a:custGeom>
              <a:avLst/>
              <a:gdLst/>
              <a:ahLst/>
              <a:cxnLst/>
              <a:rect l="l" t="t" r="r" b="b"/>
              <a:pathLst>
                <a:path w="11187" h="15897" extrusionOk="0">
                  <a:moveTo>
                    <a:pt x="2282" y="1"/>
                  </a:moveTo>
                  <a:lnTo>
                    <a:pt x="2186" y="33"/>
                  </a:lnTo>
                  <a:cubicBezTo>
                    <a:pt x="2122" y="65"/>
                    <a:pt x="2122" y="162"/>
                    <a:pt x="2154" y="226"/>
                  </a:cubicBezTo>
                  <a:lnTo>
                    <a:pt x="2797" y="1029"/>
                  </a:lnTo>
                  <a:lnTo>
                    <a:pt x="2186" y="3183"/>
                  </a:lnTo>
                  <a:cubicBezTo>
                    <a:pt x="2186" y="3247"/>
                    <a:pt x="2218" y="3312"/>
                    <a:pt x="2250" y="3344"/>
                  </a:cubicBezTo>
                  <a:lnTo>
                    <a:pt x="3247" y="3955"/>
                  </a:lnTo>
                  <a:lnTo>
                    <a:pt x="3118" y="4115"/>
                  </a:lnTo>
                  <a:lnTo>
                    <a:pt x="2797" y="6655"/>
                  </a:lnTo>
                  <a:lnTo>
                    <a:pt x="2122" y="6655"/>
                  </a:lnTo>
                  <a:lnTo>
                    <a:pt x="1479" y="5112"/>
                  </a:lnTo>
                  <a:lnTo>
                    <a:pt x="1414" y="5047"/>
                  </a:lnTo>
                  <a:lnTo>
                    <a:pt x="257" y="4340"/>
                  </a:lnTo>
                  <a:lnTo>
                    <a:pt x="161" y="4308"/>
                  </a:lnTo>
                  <a:cubicBezTo>
                    <a:pt x="129" y="4308"/>
                    <a:pt x="64" y="4340"/>
                    <a:pt x="32" y="4372"/>
                  </a:cubicBezTo>
                  <a:cubicBezTo>
                    <a:pt x="0" y="4437"/>
                    <a:pt x="0" y="4533"/>
                    <a:pt x="97" y="4597"/>
                  </a:cubicBezTo>
                  <a:lnTo>
                    <a:pt x="1222" y="5272"/>
                  </a:lnTo>
                  <a:lnTo>
                    <a:pt x="1864" y="6848"/>
                  </a:lnTo>
                  <a:cubicBezTo>
                    <a:pt x="1897" y="6912"/>
                    <a:pt x="1929" y="6944"/>
                    <a:pt x="1993" y="6944"/>
                  </a:cubicBezTo>
                  <a:lnTo>
                    <a:pt x="2765" y="6976"/>
                  </a:lnTo>
                  <a:lnTo>
                    <a:pt x="2411" y="9773"/>
                  </a:lnTo>
                  <a:cubicBezTo>
                    <a:pt x="2411" y="9773"/>
                    <a:pt x="2893" y="10158"/>
                    <a:pt x="3665" y="10480"/>
                  </a:cubicBezTo>
                  <a:lnTo>
                    <a:pt x="2957" y="10994"/>
                  </a:lnTo>
                  <a:lnTo>
                    <a:pt x="2925" y="11058"/>
                  </a:lnTo>
                  <a:lnTo>
                    <a:pt x="2347" y="12151"/>
                  </a:lnTo>
                  <a:lnTo>
                    <a:pt x="1125" y="12730"/>
                  </a:lnTo>
                  <a:cubicBezTo>
                    <a:pt x="1061" y="12762"/>
                    <a:pt x="1029" y="12859"/>
                    <a:pt x="1061" y="12923"/>
                  </a:cubicBezTo>
                  <a:cubicBezTo>
                    <a:pt x="1085" y="12995"/>
                    <a:pt x="1145" y="13031"/>
                    <a:pt x="1215" y="13031"/>
                  </a:cubicBezTo>
                  <a:cubicBezTo>
                    <a:pt x="1238" y="13031"/>
                    <a:pt x="1262" y="13027"/>
                    <a:pt x="1286" y="13019"/>
                  </a:cubicBezTo>
                  <a:lnTo>
                    <a:pt x="2507" y="12409"/>
                  </a:lnTo>
                  <a:lnTo>
                    <a:pt x="2572" y="12344"/>
                  </a:lnTo>
                  <a:lnTo>
                    <a:pt x="3150" y="11219"/>
                  </a:lnTo>
                  <a:lnTo>
                    <a:pt x="4018" y="10608"/>
                  </a:lnTo>
                  <a:cubicBezTo>
                    <a:pt x="4082" y="10641"/>
                    <a:pt x="4179" y="10673"/>
                    <a:pt x="4243" y="10705"/>
                  </a:cubicBezTo>
                  <a:lnTo>
                    <a:pt x="4243" y="11541"/>
                  </a:lnTo>
                  <a:lnTo>
                    <a:pt x="4854" y="11541"/>
                  </a:lnTo>
                  <a:lnTo>
                    <a:pt x="4854" y="12151"/>
                  </a:lnTo>
                  <a:cubicBezTo>
                    <a:pt x="4532" y="12666"/>
                    <a:pt x="3054" y="14916"/>
                    <a:pt x="1864" y="15527"/>
                  </a:cubicBezTo>
                  <a:cubicBezTo>
                    <a:pt x="1768" y="15559"/>
                    <a:pt x="1768" y="15655"/>
                    <a:pt x="1800" y="15719"/>
                  </a:cubicBezTo>
                  <a:cubicBezTo>
                    <a:pt x="1824" y="15767"/>
                    <a:pt x="1882" y="15796"/>
                    <a:pt x="1936" y="15796"/>
                  </a:cubicBezTo>
                  <a:cubicBezTo>
                    <a:pt x="1956" y="15796"/>
                    <a:pt x="1976" y="15792"/>
                    <a:pt x="1993" y="15784"/>
                  </a:cubicBezTo>
                  <a:cubicBezTo>
                    <a:pt x="3247" y="15173"/>
                    <a:pt x="4693" y="12955"/>
                    <a:pt x="5079" y="12376"/>
                  </a:cubicBezTo>
                  <a:lnTo>
                    <a:pt x="6204" y="12376"/>
                  </a:lnTo>
                  <a:cubicBezTo>
                    <a:pt x="6525" y="13019"/>
                    <a:pt x="7650" y="15012"/>
                    <a:pt x="8679" y="15848"/>
                  </a:cubicBezTo>
                  <a:cubicBezTo>
                    <a:pt x="8711" y="15880"/>
                    <a:pt x="8751" y="15896"/>
                    <a:pt x="8792" y="15896"/>
                  </a:cubicBezTo>
                  <a:cubicBezTo>
                    <a:pt x="8832" y="15896"/>
                    <a:pt x="8872" y="15880"/>
                    <a:pt x="8904" y="15848"/>
                  </a:cubicBezTo>
                  <a:cubicBezTo>
                    <a:pt x="8936" y="15784"/>
                    <a:pt x="8936" y="15687"/>
                    <a:pt x="8872" y="15623"/>
                  </a:cubicBezTo>
                  <a:cubicBezTo>
                    <a:pt x="7843" y="14787"/>
                    <a:pt x="6686" y="12634"/>
                    <a:pt x="6429" y="12151"/>
                  </a:cubicBezTo>
                  <a:lnTo>
                    <a:pt x="6429" y="11509"/>
                  </a:lnTo>
                  <a:lnTo>
                    <a:pt x="7008" y="11509"/>
                  </a:lnTo>
                  <a:lnTo>
                    <a:pt x="7008" y="10833"/>
                  </a:lnTo>
                  <a:cubicBezTo>
                    <a:pt x="7297" y="10737"/>
                    <a:pt x="7522" y="10641"/>
                    <a:pt x="7747" y="10512"/>
                  </a:cubicBezTo>
                  <a:lnTo>
                    <a:pt x="8776" y="11348"/>
                  </a:lnTo>
                  <a:lnTo>
                    <a:pt x="9322" y="12473"/>
                  </a:lnTo>
                  <a:lnTo>
                    <a:pt x="9386" y="12537"/>
                  </a:lnTo>
                  <a:lnTo>
                    <a:pt x="10608" y="13180"/>
                  </a:lnTo>
                  <a:cubicBezTo>
                    <a:pt x="10625" y="13189"/>
                    <a:pt x="10644" y="13193"/>
                    <a:pt x="10664" y="13193"/>
                  </a:cubicBezTo>
                  <a:cubicBezTo>
                    <a:pt x="10719" y="13193"/>
                    <a:pt x="10777" y="13163"/>
                    <a:pt x="10801" y="13116"/>
                  </a:cubicBezTo>
                  <a:cubicBezTo>
                    <a:pt x="10865" y="13019"/>
                    <a:pt x="10833" y="12955"/>
                    <a:pt x="10736" y="12891"/>
                  </a:cubicBezTo>
                  <a:lnTo>
                    <a:pt x="9579" y="12280"/>
                  </a:lnTo>
                  <a:lnTo>
                    <a:pt x="9033" y="11155"/>
                  </a:lnTo>
                  <a:lnTo>
                    <a:pt x="9001" y="11123"/>
                  </a:lnTo>
                  <a:lnTo>
                    <a:pt x="8036" y="10351"/>
                  </a:lnTo>
                  <a:cubicBezTo>
                    <a:pt x="8550" y="10030"/>
                    <a:pt x="8840" y="9741"/>
                    <a:pt x="8840" y="9741"/>
                  </a:cubicBezTo>
                  <a:cubicBezTo>
                    <a:pt x="8840" y="9741"/>
                    <a:pt x="8711" y="8455"/>
                    <a:pt x="8518" y="7073"/>
                  </a:cubicBezTo>
                  <a:lnTo>
                    <a:pt x="9097" y="7073"/>
                  </a:lnTo>
                  <a:cubicBezTo>
                    <a:pt x="9161" y="7073"/>
                    <a:pt x="9193" y="7040"/>
                    <a:pt x="9226" y="6976"/>
                  </a:cubicBezTo>
                  <a:lnTo>
                    <a:pt x="9933" y="5433"/>
                  </a:lnTo>
                  <a:lnTo>
                    <a:pt x="11090" y="4790"/>
                  </a:lnTo>
                  <a:cubicBezTo>
                    <a:pt x="11154" y="4758"/>
                    <a:pt x="11186" y="4662"/>
                    <a:pt x="11154" y="4565"/>
                  </a:cubicBezTo>
                  <a:cubicBezTo>
                    <a:pt x="11122" y="4533"/>
                    <a:pt x="11058" y="4501"/>
                    <a:pt x="11026" y="4501"/>
                  </a:cubicBezTo>
                  <a:lnTo>
                    <a:pt x="10929" y="4533"/>
                  </a:lnTo>
                  <a:lnTo>
                    <a:pt x="9740" y="5176"/>
                  </a:lnTo>
                  <a:lnTo>
                    <a:pt x="9676" y="5272"/>
                  </a:lnTo>
                  <a:lnTo>
                    <a:pt x="9001" y="6783"/>
                  </a:lnTo>
                  <a:lnTo>
                    <a:pt x="8486" y="6751"/>
                  </a:lnTo>
                  <a:cubicBezTo>
                    <a:pt x="8358" y="5723"/>
                    <a:pt x="8197" y="4694"/>
                    <a:pt x="8100" y="4180"/>
                  </a:cubicBezTo>
                  <a:lnTo>
                    <a:pt x="9258" y="3472"/>
                  </a:lnTo>
                  <a:cubicBezTo>
                    <a:pt x="9322" y="3440"/>
                    <a:pt x="9354" y="3376"/>
                    <a:pt x="9354" y="3312"/>
                  </a:cubicBezTo>
                  <a:lnTo>
                    <a:pt x="8808" y="1158"/>
                  </a:lnTo>
                  <a:lnTo>
                    <a:pt x="9483" y="354"/>
                  </a:lnTo>
                  <a:cubicBezTo>
                    <a:pt x="9547" y="290"/>
                    <a:pt x="9515" y="194"/>
                    <a:pt x="9451" y="162"/>
                  </a:cubicBezTo>
                  <a:lnTo>
                    <a:pt x="9354" y="129"/>
                  </a:lnTo>
                  <a:lnTo>
                    <a:pt x="9258" y="162"/>
                  </a:lnTo>
                  <a:lnTo>
                    <a:pt x="8550" y="997"/>
                  </a:lnTo>
                  <a:lnTo>
                    <a:pt x="8518" y="1126"/>
                  </a:lnTo>
                  <a:lnTo>
                    <a:pt x="9033" y="3280"/>
                  </a:lnTo>
                  <a:lnTo>
                    <a:pt x="8004" y="3858"/>
                  </a:lnTo>
                  <a:cubicBezTo>
                    <a:pt x="7779" y="3312"/>
                    <a:pt x="7265" y="2476"/>
                    <a:pt x="6783" y="1737"/>
                  </a:cubicBezTo>
                  <a:cubicBezTo>
                    <a:pt x="6541" y="1383"/>
                    <a:pt x="6156" y="1206"/>
                    <a:pt x="5770" y="1206"/>
                  </a:cubicBezTo>
                  <a:cubicBezTo>
                    <a:pt x="5384" y="1206"/>
                    <a:pt x="4999" y="1383"/>
                    <a:pt x="4757" y="1737"/>
                  </a:cubicBezTo>
                  <a:lnTo>
                    <a:pt x="3407" y="3730"/>
                  </a:lnTo>
                  <a:lnTo>
                    <a:pt x="2507" y="3151"/>
                  </a:lnTo>
                  <a:lnTo>
                    <a:pt x="3118" y="1029"/>
                  </a:lnTo>
                  <a:lnTo>
                    <a:pt x="3086" y="901"/>
                  </a:lnTo>
                  <a:lnTo>
                    <a:pt x="2411" y="65"/>
                  </a:lnTo>
                  <a:lnTo>
                    <a:pt x="22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4000;p64">
              <a:extLst>
                <a:ext uri="{FF2B5EF4-FFF2-40B4-BE49-F238E27FC236}">
                  <a16:creationId xmlns:a16="http://schemas.microsoft.com/office/drawing/2014/main" id="{3D2CBEFD-6784-DF0E-F68C-92DBC7C9BB68}"/>
                </a:ext>
              </a:extLst>
            </p:cNvPr>
            <p:cNvSpPr/>
            <p:nvPr/>
          </p:nvSpPr>
          <p:spPr>
            <a:xfrm>
              <a:off x="3363975" y="3655875"/>
              <a:ext cx="136625" cy="134225"/>
            </a:xfrm>
            <a:custGeom>
              <a:avLst/>
              <a:gdLst/>
              <a:ahLst/>
              <a:cxnLst/>
              <a:rect l="l" t="t" r="r" b="b"/>
              <a:pathLst>
                <a:path w="5465" h="5369" extrusionOk="0">
                  <a:moveTo>
                    <a:pt x="483" y="1"/>
                  </a:moveTo>
                  <a:lnTo>
                    <a:pt x="0" y="5337"/>
                  </a:lnTo>
                  <a:lnTo>
                    <a:pt x="0" y="5337"/>
                  </a:lnTo>
                  <a:lnTo>
                    <a:pt x="2604" y="3954"/>
                  </a:lnTo>
                  <a:lnTo>
                    <a:pt x="5465" y="5369"/>
                  </a:lnTo>
                  <a:lnTo>
                    <a:pt x="4790" y="129"/>
                  </a:lnTo>
                  <a:lnTo>
                    <a:pt x="3408" y="804"/>
                  </a:lnTo>
                  <a:lnTo>
                    <a:pt x="2668" y="258"/>
                  </a:lnTo>
                  <a:lnTo>
                    <a:pt x="1993" y="836"/>
                  </a:lnTo>
                  <a:lnTo>
                    <a:pt x="483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4001;p64">
              <a:extLst>
                <a:ext uri="{FF2B5EF4-FFF2-40B4-BE49-F238E27FC236}">
                  <a16:creationId xmlns:a16="http://schemas.microsoft.com/office/drawing/2014/main" id="{ACD7E2F4-9D0F-F463-CB17-D06E5F94D8FE}"/>
                </a:ext>
              </a:extLst>
            </p:cNvPr>
            <p:cNvSpPr/>
            <p:nvPr/>
          </p:nvSpPr>
          <p:spPr>
            <a:xfrm>
              <a:off x="3359950" y="3651850"/>
              <a:ext cx="144675" cy="141800"/>
            </a:xfrm>
            <a:custGeom>
              <a:avLst/>
              <a:gdLst/>
              <a:ahLst/>
              <a:cxnLst/>
              <a:rect l="l" t="t" r="r" b="b"/>
              <a:pathLst>
                <a:path w="5787" h="5672" extrusionOk="0">
                  <a:moveTo>
                    <a:pt x="772" y="387"/>
                  </a:moveTo>
                  <a:lnTo>
                    <a:pt x="2090" y="1126"/>
                  </a:lnTo>
                  <a:lnTo>
                    <a:pt x="2154" y="1126"/>
                  </a:lnTo>
                  <a:lnTo>
                    <a:pt x="2283" y="1094"/>
                  </a:lnTo>
                  <a:lnTo>
                    <a:pt x="2829" y="612"/>
                  </a:lnTo>
                  <a:lnTo>
                    <a:pt x="3472" y="1094"/>
                  </a:lnTo>
                  <a:cubicBezTo>
                    <a:pt x="3504" y="1126"/>
                    <a:pt x="3569" y="1126"/>
                    <a:pt x="3633" y="1126"/>
                  </a:cubicBezTo>
                  <a:lnTo>
                    <a:pt x="4822" y="547"/>
                  </a:lnTo>
                  <a:lnTo>
                    <a:pt x="5433" y="5240"/>
                  </a:lnTo>
                  <a:lnTo>
                    <a:pt x="5433" y="5240"/>
                  </a:lnTo>
                  <a:lnTo>
                    <a:pt x="2829" y="3987"/>
                  </a:lnTo>
                  <a:lnTo>
                    <a:pt x="2701" y="3987"/>
                  </a:lnTo>
                  <a:lnTo>
                    <a:pt x="354" y="5240"/>
                  </a:lnTo>
                  <a:lnTo>
                    <a:pt x="772" y="387"/>
                  </a:lnTo>
                  <a:close/>
                  <a:moveTo>
                    <a:pt x="579" y="1"/>
                  </a:moveTo>
                  <a:cubicBezTo>
                    <a:pt x="515" y="33"/>
                    <a:pt x="483" y="97"/>
                    <a:pt x="483" y="129"/>
                  </a:cubicBezTo>
                  <a:lnTo>
                    <a:pt x="1" y="5465"/>
                  </a:lnTo>
                  <a:cubicBezTo>
                    <a:pt x="1" y="5530"/>
                    <a:pt x="33" y="5594"/>
                    <a:pt x="65" y="5626"/>
                  </a:cubicBezTo>
                  <a:cubicBezTo>
                    <a:pt x="97" y="5642"/>
                    <a:pt x="129" y="5650"/>
                    <a:pt x="157" y="5650"/>
                  </a:cubicBezTo>
                  <a:cubicBezTo>
                    <a:pt x="185" y="5650"/>
                    <a:pt x="210" y="5642"/>
                    <a:pt x="226" y="5626"/>
                  </a:cubicBezTo>
                  <a:lnTo>
                    <a:pt x="2765" y="4276"/>
                  </a:lnTo>
                  <a:lnTo>
                    <a:pt x="5562" y="5658"/>
                  </a:lnTo>
                  <a:cubicBezTo>
                    <a:pt x="5580" y="5668"/>
                    <a:pt x="5599" y="5672"/>
                    <a:pt x="5617" y="5672"/>
                  </a:cubicBezTo>
                  <a:cubicBezTo>
                    <a:pt x="5661" y="5672"/>
                    <a:pt x="5700" y="5649"/>
                    <a:pt x="5722" y="5626"/>
                  </a:cubicBezTo>
                  <a:cubicBezTo>
                    <a:pt x="5754" y="5594"/>
                    <a:pt x="5787" y="5562"/>
                    <a:pt x="5787" y="5498"/>
                  </a:cubicBezTo>
                  <a:lnTo>
                    <a:pt x="5112" y="290"/>
                  </a:lnTo>
                  <a:cubicBezTo>
                    <a:pt x="5112" y="226"/>
                    <a:pt x="5079" y="194"/>
                    <a:pt x="5015" y="162"/>
                  </a:cubicBezTo>
                  <a:lnTo>
                    <a:pt x="4887" y="162"/>
                  </a:lnTo>
                  <a:lnTo>
                    <a:pt x="3569" y="804"/>
                  </a:lnTo>
                  <a:lnTo>
                    <a:pt x="2926" y="290"/>
                  </a:lnTo>
                  <a:cubicBezTo>
                    <a:pt x="2894" y="274"/>
                    <a:pt x="2862" y="266"/>
                    <a:pt x="2829" y="266"/>
                  </a:cubicBezTo>
                  <a:cubicBezTo>
                    <a:pt x="2797" y="266"/>
                    <a:pt x="2765" y="274"/>
                    <a:pt x="2733" y="290"/>
                  </a:cubicBezTo>
                  <a:lnTo>
                    <a:pt x="2154" y="804"/>
                  </a:lnTo>
                  <a:lnTo>
                    <a:pt x="708" y="33"/>
                  </a:lnTo>
                  <a:lnTo>
                    <a:pt x="64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4002;p64">
              <a:extLst>
                <a:ext uri="{FF2B5EF4-FFF2-40B4-BE49-F238E27FC236}">
                  <a16:creationId xmlns:a16="http://schemas.microsoft.com/office/drawing/2014/main" id="{D5CEBEFC-E293-534C-67EA-B9E9624A089A}"/>
                </a:ext>
              </a:extLst>
            </p:cNvPr>
            <p:cNvSpPr/>
            <p:nvPr/>
          </p:nvSpPr>
          <p:spPr>
            <a:xfrm>
              <a:off x="3378425" y="3754725"/>
              <a:ext cx="110925" cy="61100"/>
            </a:xfrm>
            <a:custGeom>
              <a:avLst/>
              <a:gdLst/>
              <a:ahLst/>
              <a:cxnLst/>
              <a:rect l="l" t="t" r="r" b="b"/>
              <a:pathLst>
                <a:path w="4437" h="2444" extrusionOk="0">
                  <a:moveTo>
                    <a:pt x="2026" y="0"/>
                  </a:moveTo>
                  <a:lnTo>
                    <a:pt x="1" y="1190"/>
                  </a:lnTo>
                  <a:lnTo>
                    <a:pt x="2058" y="2443"/>
                  </a:lnTo>
                  <a:lnTo>
                    <a:pt x="4437" y="1222"/>
                  </a:lnTo>
                  <a:lnTo>
                    <a:pt x="2026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4003;p64">
              <a:extLst>
                <a:ext uri="{FF2B5EF4-FFF2-40B4-BE49-F238E27FC236}">
                  <a16:creationId xmlns:a16="http://schemas.microsoft.com/office/drawing/2014/main" id="{1B41D7D6-5EC9-A1B0-5CB0-F64FF142170B}"/>
                </a:ext>
              </a:extLst>
            </p:cNvPr>
            <p:cNvSpPr/>
            <p:nvPr/>
          </p:nvSpPr>
          <p:spPr>
            <a:xfrm>
              <a:off x="3374425" y="3750700"/>
              <a:ext cx="118950" cy="68325"/>
            </a:xfrm>
            <a:custGeom>
              <a:avLst/>
              <a:gdLst/>
              <a:ahLst/>
              <a:cxnLst/>
              <a:rect l="l" t="t" r="r" b="b"/>
              <a:pathLst>
                <a:path w="4758" h="2733" extrusionOk="0">
                  <a:moveTo>
                    <a:pt x="2186" y="322"/>
                  </a:moveTo>
                  <a:lnTo>
                    <a:pt x="4243" y="1383"/>
                  </a:lnTo>
                  <a:lnTo>
                    <a:pt x="2218" y="2411"/>
                  </a:lnTo>
                  <a:lnTo>
                    <a:pt x="450" y="1351"/>
                  </a:lnTo>
                  <a:lnTo>
                    <a:pt x="2186" y="322"/>
                  </a:lnTo>
                  <a:close/>
                  <a:moveTo>
                    <a:pt x="2186" y="1"/>
                  </a:moveTo>
                  <a:lnTo>
                    <a:pt x="2122" y="33"/>
                  </a:lnTo>
                  <a:lnTo>
                    <a:pt x="97" y="1222"/>
                  </a:lnTo>
                  <a:cubicBezTo>
                    <a:pt x="32" y="1254"/>
                    <a:pt x="0" y="1319"/>
                    <a:pt x="0" y="1351"/>
                  </a:cubicBezTo>
                  <a:cubicBezTo>
                    <a:pt x="0" y="1415"/>
                    <a:pt x="32" y="1447"/>
                    <a:pt x="97" y="1479"/>
                  </a:cubicBezTo>
                  <a:lnTo>
                    <a:pt x="2154" y="2733"/>
                  </a:lnTo>
                  <a:lnTo>
                    <a:pt x="2283" y="2733"/>
                  </a:lnTo>
                  <a:lnTo>
                    <a:pt x="4661" y="1544"/>
                  </a:lnTo>
                  <a:cubicBezTo>
                    <a:pt x="4725" y="1511"/>
                    <a:pt x="4758" y="1447"/>
                    <a:pt x="4758" y="1415"/>
                  </a:cubicBezTo>
                  <a:cubicBezTo>
                    <a:pt x="4758" y="1351"/>
                    <a:pt x="4725" y="1286"/>
                    <a:pt x="4661" y="1254"/>
                  </a:cubicBezTo>
                  <a:lnTo>
                    <a:pt x="2250" y="33"/>
                  </a:lnTo>
                  <a:lnTo>
                    <a:pt x="21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4004;p64">
              <a:extLst>
                <a:ext uri="{FF2B5EF4-FFF2-40B4-BE49-F238E27FC236}">
                  <a16:creationId xmlns:a16="http://schemas.microsoft.com/office/drawing/2014/main" id="{BE15D809-5C92-DD9F-B998-167D1E2782E5}"/>
                </a:ext>
              </a:extLst>
            </p:cNvPr>
            <p:cNvSpPr/>
            <p:nvPr/>
          </p:nvSpPr>
          <p:spPr>
            <a:xfrm>
              <a:off x="3506200" y="2497575"/>
              <a:ext cx="375325" cy="422225"/>
            </a:xfrm>
            <a:custGeom>
              <a:avLst/>
              <a:gdLst/>
              <a:ahLst/>
              <a:cxnLst/>
              <a:rect l="l" t="t" r="r" b="b"/>
              <a:pathLst>
                <a:path w="15013" h="16889" extrusionOk="0">
                  <a:moveTo>
                    <a:pt x="9196" y="0"/>
                  </a:moveTo>
                  <a:cubicBezTo>
                    <a:pt x="9176" y="0"/>
                    <a:pt x="9154" y="4"/>
                    <a:pt x="9130" y="12"/>
                  </a:cubicBezTo>
                  <a:cubicBezTo>
                    <a:pt x="9066" y="44"/>
                    <a:pt x="9001" y="109"/>
                    <a:pt x="9034" y="205"/>
                  </a:cubicBezTo>
                  <a:cubicBezTo>
                    <a:pt x="9451" y="1459"/>
                    <a:pt x="9226" y="3902"/>
                    <a:pt x="9162" y="4448"/>
                  </a:cubicBezTo>
                  <a:lnTo>
                    <a:pt x="8808" y="4995"/>
                  </a:lnTo>
                  <a:lnTo>
                    <a:pt x="8326" y="4673"/>
                  </a:lnTo>
                  <a:lnTo>
                    <a:pt x="7941" y="5220"/>
                  </a:lnTo>
                  <a:cubicBezTo>
                    <a:pt x="7683" y="5155"/>
                    <a:pt x="7394" y="5091"/>
                    <a:pt x="7169" y="5059"/>
                  </a:cubicBezTo>
                  <a:lnTo>
                    <a:pt x="6751" y="3838"/>
                  </a:lnTo>
                  <a:lnTo>
                    <a:pt x="6944" y="2584"/>
                  </a:lnTo>
                  <a:lnTo>
                    <a:pt x="6912" y="2487"/>
                  </a:lnTo>
                  <a:lnTo>
                    <a:pt x="6237" y="1298"/>
                  </a:lnTo>
                  <a:cubicBezTo>
                    <a:pt x="6216" y="1236"/>
                    <a:pt x="6169" y="1200"/>
                    <a:pt x="6120" y="1200"/>
                  </a:cubicBezTo>
                  <a:cubicBezTo>
                    <a:pt x="6094" y="1200"/>
                    <a:pt x="6067" y="1211"/>
                    <a:pt x="6044" y="1234"/>
                  </a:cubicBezTo>
                  <a:cubicBezTo>
                    <a:pt x="5980" y="1266"/>
                    <a:pt x="5948" y="1362"/>
                    <a:pt x="5980" y="1427"/>
                  </a:cubicBezTo>
                  <a:lnTo>
                    <a:pt x="6623" y="2584"/>
                  </a:lnTo>
                  <a:lnTo>
                    <a:pt x="6462" y="3838"/>
                  </a:lnTo>
                  <a:lnTo>
                    <a:pt x="6462" y="3902"/>
                  </a:lnTo>
                  <a:lnTo>
                    <a:pt x="6848" y="5059"/>
                  </a:lnTo>
                  <a:cubicBezTo>
                    <a:pt x="6760" y="5054"/>
                    <a:pt x="6677" y="5052"/>
                    <a:pt x="6598" y="5052"/>
                  </a:cubicBezTo>
                  <a:cubicBezTo>
                    <a:pt x="6126" y="5052"/>
                    <a:pt x="5819" y="5123"/>
                    <a:pt x="5819" y="5123"/>
                  </a:cubicBezTo>
                  <a:cubicBezTo>
                    <a:pt x="5819" y="5123"/>
                    <a:pt x="5208" y="6281"/>
                    <a:pt x="4598" y="7534"/>
                  </a:cubicBezTo>
                  <a:lnTo>
                    <a:pt x="4148" y="7213"/>
                  </a:lnTo>
                  <a:cubicBezTo>
                    <a:pt x="4131" y="7197"/>
                    <a:pt x="4107" y="7189"/>
                    <a:pt x="4079" y="7189"/>
                  </a:cubicBezTo>
                  <a:cubicBezTo>
                    <a:pt x="4051" y="7189"/>
                    <a:pt x="4019" y="7197"/>
                    <a:pt x="3987" y="7213"/>
                  </a:cubicBezTo>
                  <a:lnTo>
                    <a:pt x="2540" y="8113"/>
                  </a:lnTo>
                  <a:lnTo>
                    <a:pt x="1222" y="8016"/>
                  </a:lnTo>
                  <a:cubicBezTo>
                    <a:pt x="1126" y="8016"/>
                    <a:pt x="1062" y="8081"/>
                    <a:pt x="1062" y="8145"/>
                  </a:cubicBezTo>
                  <a:cubicBezTo>
                    <a:pt x="1062" y="8209"/>
                    <a:pt x="1062" y="8273"/>
                    <a:pt x="1126" y="8306"/>
                  </a:cubicBezTo>
                  <a:lnTo>
                    <a:pt x="1190" y="8306"/>
                  </a:lnTo>
                  <a:lnTo>
                    <a:pt x="2572" y="8434"/>
                  </a:lnTo>
                  <a:lnTo>
                    <a:pt x="2669" y="8402"/>
                  </a:lnTo>
                  <a:lnTo>
                    <a:pt x="4051" y="7502"/>
                  </a:lnTo>
                  <a:lnTo>
                    <a:pt x="4469" y="7791"/>
                  </a:lnTo>
                  <a:cubicBezTo>
                    <a:pt x="4019" y="8756"/>
                    <a:pt x="3569" y="9688"/>
                    <a:pt x="3376" y="10202"/>
                  </a:cubicBezTo>
                  <a:lnTo>
                    <a:pt x="2026" y="10106"/>
                  </a:lnTo>
                  <a:cubicBezTo>
                    <a:pt x="1962" y="10106"/>
                    <a:pt x="1897" y="10138"/>
                    <a:pt x="1865" y="10202"/>
                  </a:cubicBezTo>
                  <a:lnTo>
                    <a:pt x="1094" y="12292"/>
                  </a:lnTo>
                  <a:lnTo>
                    <a:pt x="130" y="12581"/>
                  </a:lnTo>
                  <a:cubicBezTo>
                    <a:pt x="33" y="12613"/>
                    <a:pt x="1" y="12709"/>
                    <a:pt x="33" y="12774"/>
                  </a:cubicBezTo>
                  <a:lnTo>
                    <a:pt x="97" y="12870"/>
                  </a:lnTo>
                  <a:lnTo>
                    <a:pt x="226" y="12870"/>
                  </a:lnTo>
                  <a:lnTo>
                    <a:pt x="1255" y="12581"/>
                  </a:lnTo>
                  <a:lnTo>
                    <a:pt x="1351" y="12484"/>
                  </a:lnTo>
                  <a:lnTo>
                    <a:pt x="2122" y="10427"/>
                  </a:lnTo>
                  <a:lnTo>
                    <a:pt x="3280" y="10491"/>
                  </a:lnTo>
                  <a:cubicBezTo>
                    <a:pt x="3151" y="11070"/>
                    <a:pt x="3119" y="12067"/>
                    <a:pt x="3151" y="12934"/>
                  </a:cubicBezTo>
                  <a:cubicBezTo>
                    <a:pt x="3151" y="13610"/>
                    <a:pt x="3718" y="14118"/>
                    <a:pt x="4360" y="14118"/>
                  </a:cubicBezTo>
                  <a:cubicBezTo>
                    <a:pt x="4512" y="14118"/>
                    <a:pt x="4669" y="14089"/>
                    <a:pt x="4823" y="14027"/>
                  </a:cubicBezTo>
                  <a:lnTo>
                    <a:pt x="7041" y="13127"/>
                  </a:lnTo>
                  <a:lnTo>
                    <a:pt x="7458" y="14092"/>
                  </a:lnTo>
                  <a:lnTo>
                    <a:pt x="5819" y="15538"/>
                  </a:lnTo>
                  <a:cubicBezTo>
                    <a:pt x="5787" y="15570"/>
                    <a:pt x="5755" y="15602"/>
                    <a:pt x="5755" y="15667"/>
                  </a:cubicBezTo>
                  <a:lnTo>
                    <a:pt x="5851" y="16760"/>
                  </a:lnTo>
                  <a:lnTo>
                    <a:pt x="5915" y="16856"/>
                  </a:lnTo>
                  <a:lnTo>
                    <a:pt x="6012" y="16888"/>
                  </a:lnTo>
                  <a:cubicBezTo>
                    <a:pt x="6108" y="16888"/>
                    <a:pt x="6173" y="16824"/>
                    <a:pt x="6173" y="16727"/>
                  </a:cubicBezTo>
                  <a:lnTo>
                    <a:pt x="6076" y="15731"/>
                  </a:lnTo>
                  <a:lnTo>
                    <a:pt x="7748" y="14252"/>
                  </a:lnTo>
                  <a:cubicBezTo>
                    <a:pt x="7812" y="14220"/>
                    <a:pt x="7812" y="14124"/>
                    <a:pt x="7780" y="14092"/>
                  </a:cubicBezTo>
                  <a:lnTo>
                    <a:pt x="7330" y="13031"/>
                  </a:lnTo>
                  <a:lnTo>
                    <a:pt x="7491" y="12967"/>
                  </a:lnTo>
                  <a:lnTo>
                    <a:pt x="9162" y="11006"/>
                  </a:lnTo>
                  <a:lnTo>
                    <a:pt x="9741" y="11424"/>
                  </a:lnTo>
                  <a:lnTo>
                    <a:pt x="9419" y="13031"/>
                  </a:lnTo>
                  <a:lnTo>
                    <a:pt x="9419" y="13127"/>
                  </a:lnTo>
                  <a:lnTo>
                    <a:pt x="9998" y="14381"/>
                  </a:lnTo>
                  <a:lnTo>
                    <a:pt x="10062" y="14445"/>
                  </a:lnTo>
                  <a:cubicBezTo>
                    <a:pt x="10078" y="14461"/>
                    <a:pt x="10102" y="14469"/>
                    <a:pt x="10130" y="14469"/>
                  </a:cubicBezTo>
                  <a:cubicBezTo>
                    <a:pt x="10159" y="14469"/>
                    <a:pt x="10191" y="14461"/>
                    <a:pt x="10223" y="14445"/>
                  </a:cubicBezTo>
                  <a:cubicBezTo>
                    <a:pt x="10287" y="14413"/>
                    <a:pt x="10319" y="14317"/>
                    <a:pt x="10287" y="14252"/>
                  </a:cubicBezTo>
                  <a:lnTo>
                    <a:pt x="9709" y="13063"/>
                  </a:lnTo>
                  <a:lnTo>
                    <a:pt x="10062" y="11359"/>
                  </a:lnTo>
                  <a:cubicBezTo>
                    <a:pt x="10062" y="11327"/>
                    <a:pt x="10030" y="11263"/>
                    <a:pt x="9998" y="11231"/>
                  </a:cubicBezTo>
                  <a:lnTo>
                    <a:pt x="9355" y="10781"/>
                  </a:lnTo>
                  <a:lnTo>
                    <a:pt x="11187" y="8627"/>
                  </a:lnTo>
                  <a:cubicBezTo>
                    <a:pt x="11187" y="8627"/>
                    <a:pt x="10994" y="8048"/>
                    <a:pt x="10544" y="7341"/>
                  </a:cubicBezTo>
                  <a:lnTo>
                    <a:pt x="11444" y="7309"/>
                  </a:lnTo>
                  <a:lnTo>
                    <a:pt x="11509" y="7277"/>
                  </a:lnTo>
                  <a:lnTo>
                    <a:pt x="12569" y="6698"/>
                  </a:lnTo>
                  <a:lnTo>
                    <a:pt x="13887" y="6859"/>
                  </a:lnTo>
                  <a:cubicBezTo>
                    <a:pt x="13904" y="6865"/>
                    <a:pt x="13920" y="6867"/>
                    <a:pt x="13936" y="6867"/>
                  </a:cubicBezTo>
                  <a:cubicBezTo>
                    <a:pt x="14006" y="6867"/>
                    <a:pt x="14054" y="6810"/>
                    <a:pt x="14080" y="6731"/>
                  </a:cubicBezTo>
                  <a:cubicBezTo>
                    <a:pt x="14080" y="6666"/>
                    <a:pt x="14016" y="6570"/>
                    <a:pt x="13952" y="6570"/>
                  </a:cubicBezTo>
                  <a:lnTo>
                    <a:pt x="12569" y="6377"/>
                  </a:lnTo>
                  <a:lnTo>
                    <a:pt x="12473" y="6409"/>
                  </a:lnTo>
                  <a:lnTo>
                    <a:pt x="11380" y="7020"/>
                  </a:lnTo>
                  <a:lnTo>
                    <a:pt x="10351" y="7052"/>
                  </a:lnTo>
                  <a:cubicBezTo>
                    <a:pt x="10287" y="6988"/>
                    <a:pt x="10223" y="6923"/>
                    <a:pt x="10191" y="6859"/>
                  </a:cubicBezTo>
                  <a:lnTo>
                    <a:pt x="10673" y="6152"/>
                  </a:lnTo>
                  <a:lnTo>
                    <a:pt x="10159" y="5830"/>
                  </a:lnTo>
                  <a:lnTo>
                    <a:pt x="10480" y="5316"/>
                  </a:lnTo>
                  <a:cubicBezTo>
                    <a:pt x="10988" y="5077"/>
                    <a:pt x="13165" y="4142"/>
                    <a:pt x="14553" y="4142"/>
                  </a:cubicBezTo>
                  <a:cubicBezTo>
                    <a:pt x="14658" y="4142"/>
                    <a:pt x="14757" y="4148"/>
                    <a:pt x="14852" y="4159"/>
                  </a:cubicBezTo>
                  <a:cubicBezTo>
                    <a:pt x="14916" y="4159"/>
                    <a:pt x="14980" y="4095"/>
                    <a:pt x="15012" y="4030"/>
                  </a:cubicBezTo>
                  <a:cubicBezTo>
                    <a:pt x="15012" y="3934"/>
                    <a:pt x="14948" y="3870"/>
                    <a:pt x="14884" y="3838"/>
                  </a:cubicBezTo>
                  <a:cubicBezTo>
                    <a:pt x="14785" y="3826"/>
                    <a:pt x="14682" y="3821"/>
                    <a:pt x="14574" y="3821"/>
                  </a:cubicBezTo>
                  <a:cubicBezTo>
                    <a:pt x="13142" y="3821"/>
                    <a:pt x="11014" y="4758"/>
                    <a:pt x="10416" y="5027"/>
                  </a:cubicBezTo>
                  <a:lnTo>
                    <a:pt x="9484" y="4384"/>
                  </a:lnTo>
                  <a:cubicBezTo>
                    <a:pt x="9548" y="3645"/>
                    <a:pt x="9741" y="1395"/>
                    <a:pt x="9323" y="109"/>
                  </a:cubicBezTo>
                  <a:cubicBezTo>
                    <a:pt x="9299" y="36"/>
                    <a:pt x="9257" y="0"/>
                    <a:pt x="91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4005;p64">
              <a:extLst>
                <a:ext uri="{FF2B5EF4-FFF2-40B4-BE49-F238E27FC236}">
                  <a16:creationId xmlns:a16="http://schemas.microsoft.com/office/drawing/2014/main" id="{CA735977-0DC5-B202-435F-E6AFCD3AC95C}"/>
                </a:ext>
              </a:extLst>
            </p:cNvPr>
            <p:cNvSpPr/>
            <p:nvPr/>
          </p:nvSpPr>
          <p:spPr>
            <a:xfrm>
              <a:off x="3600225" y="2635300"/>
              <a:ext cx="171200" cy="180825"/>
            </a:xfrm>
            <a:custGeom>
              <a:avLst/>
              <a:gdLst/>
              <a:ahLst/>
              <a:cxnLst/>
              <a:rect l="l" t="t" r="r" b="b"/>
              <a:pathLst>
                <a:path w="6848" h="7233" extrusionOk="0">
                  <a:moveTo>
                    <a:pt x="2283" y="0"/>
                  </a:moveTo>
                  <a:lnTo>
                    <a:pt x="1" y="4725"/>
                  </a:lnTo>
                  <a:lnTo>
                    <a:pt x="1512" y="4950"/>
                  </a:lnTo>
                  <a:lnTo>
                    <a:pt x="1833" y="5818"/>
                  </a:lnTo>
                  <a:lnTo>
                    <a:pt x="2701" y="5690"/>
                  </a:lnTo>
                  <a:lnTo>
                    <a:pt x="3505" y="7233"/>
                  </a:lnTo>
                  <a:lnTo>
                    <a:pt x="6848" y="3054"/>
                  </a:lnTo>
                  <a:lnTo>
                    <a:pt x="3922" y="2764"/>
                  </a:lnTo>
                  <a:lnTo>
                    <a:pt x="2283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4006;p64">
              <a:extLst>
                <a:ext uri="{FF2B5EF4-FFF2-40B4-BE49-F238E27FC236}">
                  <a16:creationId xmlns:a16="http://schemas.microsoft.com/office/drawing/2014/main" id="{BCB492B0-2BFF-4629-94C0-72B09F959E2B}"/>
                </a:ext>
              </a:extLst>
            </p:cNvPr>
            <p:cNvSpPr/>
            <p:nvPr/>
          </p:nvSpPr>
          <p:spPr>
            <a:xfrm>
              <a:off x="3596225" y="2632075"/>
              <a:ext cx="179225" cy="188075"/>
            </a:xfrm>
            <a:custGeom>
              <a:avLst/>
              <a:gdLst/>
              <a:ahLst/>
              <a:cxnLst/>
              <a:rect l="l" t="t" r="r" b="b"/>
              <a:pathLst>
                <a:path w="7169" h="7523" extrusionOk="0">
                  <a:moveTo>
                    <a:pt x="2475" y="450"/>
                  </a:moveTo>
                  <a:lnTo>
                    <a:pt x="3954" y="2958"/>
                  </a:lnTo>
                  <a:cubicBezTo>
                    <a:pt x="3954" y="3022"/>
                    <a:pt x="4018" y="3022"/>
                    <a:pt x="4050" y="3054"/>
                  </a:cubicBezTo>
                  <a:lnTo>
                    <a:pt x="6718" y="3311"/>
                  </a:lnTo>
                  <a:lnTo>
                    <a:pt x="3697" y="7104"/>
                  </a:lnTo>
                  <a:lnTo>
                    <a:pt x="2990" y="5754"/>
                  </a:lnTo>
                  <a:lnTo>
                    <a:pt x="2925" y="5690"/>
                  </a:lnTo>
                  <a:lnTo>
                    <a:pt x="2829" y="5690"/>
                  </a:lnTo>
                  <a:lnTo>
                    <a:pt x="2089" y="5754"/>
                  </a:lnTo>
                  <a:lnTo>
                    <a:pt x="1832" y="5015"/>
                  </a:lnTo>
                  <a:cubicBezTo>
                    <a:pt x="1800" y="4983"/>
                    <a:pt x="1768" y="4919"/>
                    <a:pt x="1704" y="4919"/>
                  </a:cubicBezTo>
                  <a:lnTo>
                    <a:pt x="386" y="4726"/>
                  </a:lnTo>
                  <a:lnTo>
                    <a:pt x="2475" y="450"/>
                  </a:lnTo>
                  <a:close/>
                  <a:moveTo>
                    <a:pt x="2443" y="0"/>
                  </a:moveTo>
                  <a:cubicBezTo>
                    <a:pt x="2379" y="0"/>
                    <a:pt x="2347" y="33"/>
                    <a:pt x="2314" y="65"/>
                  </a:cubicBezTo>
                  <a:lnTo>
                    <a:pt x="0" y="4790"/>
                  </a:lnTo>
                  <a:lnTo>
                    <a:pt x="0" y="4919"/>
                  </a:lnTo>
                  <a:lnTo>
                    <a:pt x="129" y="5015"/>
                  </a:lnTo>
                  <a:lnTo>
                    <a:pt x="1575" y="5208"/>
                  </a:lnTo>
                  <a:lnTo>
                    <a:pt x="1832" y="5979"/>
                  </a:lnTo>
                  <a:cubicBezTo>
                    <a:pt x="1859" y="6032"/>
                    <a:pt x="1906" y="6084"/>
                    <a:pt x="1958" y="6084"/>
                  </a:cubicBezTo>
                  <a:cubicBezTo>
                    <a:pt x="1969" y="6084"/>
                    <a:pt x="1981" y="6082"/>
                    <a:pt x="1993" y="6076"/>
                  </a:cubicBezTo>
                  <a:lnTo>
                    <a:pt x="2765" y="5979"/>
                  </a:lnTo>
                  <a:lnTo>
                    <a:pt x="3536" y="7426"/>
                  </a:lnTo>
                  <a:lnTo>
                    <a:pt x="3568" y="7490"/>
                  </a:lnTo>
                  <a:lnTo>
                    <a:pt x="3632" y="7522"/>
                  </a:lnTo>
                  <a:cubicBezTo>
                    <a:pt x="3697" y="7522"/>
                    <a:pt x="3729" y="7490"/>
                    <a:pt x="3761" y="7458"/>
                  </a:cubicBezTo>
                  <a:lnTo>
                    <a:pt x="7136" y="3279"/>
                  </a:lnTo>
                  <a:cubicBezTo>
                    <a:pt x="7168" y="3215"/>
                    <a:pt x="7168" y="3151"/>
                    <a:pt x="7136" y="3118"/>
                  </a:cubicBezTo>
                  <a:cubicBezTo>
                    <a:pt x="7136" y="3054"/>
                    <a:pt x="7072" y="3022"/>
                    <a:pt x="7008" y="3022"/>
                  </a:cubicBezTo>
                  <a:lnTo>
                    <a:pt x="4179" y="2733"/>
                  </a:lnTo>
                  <a:lnTo>
                    <a:pt x="2572" y="65"/>
                  </a:lnTo>
                  <a:cubicBezTo>
                    <a:pt x="2572" y="33"/>
                    <a:pt x="2507" y="0"/>
                    <a:pt x="24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4007;p64">
              <a:extLst>
                <a:ext uri="{FF2B5EF4-FFF2-40B4-BE49-F238E27FC236}">
                  <a16:creationId xmlns:a16="http://schemas.microsoft.com/office/drawing/2014/main" id="{3CBE12F2-355E-0F4D-B910-77608F5B5246}"/>
                </a:ext>
              </a:extLst>
            </p:cNvPr>
            <p:cNvSpPr/>
            <p:nvPr/>
          </p:nvSpPr>
          <p:spPr>
            <a:xfrm>
              <a:off x="3664525" y="2645725"/>
              <a:ext cx="92425" cy="61100"/>
            </a:xfrm>
            <a:custGeom>
              <a:avLst/>
              <a:gdLst/>
              <a:ahLst/>
              <a:cxnLst/>
              <a:rect l="l" t="t" r="r" b="b"/>
              <a:pathLst>
                <a:path w="3697" h="2444" extrusionOk="0">
                  <a:moveTo>
                    <a:pt x="0" y="1"/>
                  </a:moveTo>
                  <a:lnTo>
                    <a:pt x="1350" y="2347"/>
                  </a:lnTo>
                  <a:lnTo>
                    <a:pt x="3697" y="2444"/>
                  </a:lnTo>
                  <a:lnTo>
                    <a:pt x="2636" y="29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4008;p64">
              <a:extLst>
                <a:ext uri="{FF2B5EF4-FFF2-40B4-BE49-F238E27FC236}">
                  <a16:creationId xmlns:a16="http://schemas.microsoft.com/office/drawing/2014/main" id="{5D945E3F-2ECC-7A02-EE32-4C6B98F95F53}"/>
                </a:ext>
              </a:extLst>
            </p:cNvPr>
            <p:cNvSpPr/>
            <p:nvPr/>
          </p:nvSpPr>
          <p:spPr>
            <a:xfrm>
              <a:off x="3660500" y="2641725"/>
              <a:ext cx="100475" cy="69125"/>
            </a:xfrm>
            <a:custGeom>
              <a:avLst/>
              <a:gdLst/>
              <a:ahLst/>
              <a:cxnLst/>
              <a:rect l="l" t="t" r="r" b="b"/>
              <a:pathLst>
                <a:path w="4019" h="2765" extrusionOk="0">
                  <a:moveTo>
                    <a:pt x="451" y="322"/>
                  </a:moveTo>
                  <a:lnTo>
                    <a:pt x="2701" y="611"/>
                  </a:lnTo>
                  <a:lnTo>
                    <a:pt x="3601" y="2443"/>
                  </a:lnTo>
                  <a:lnTo>
                    <a:pt x="1608" y="2347"/>
                  </a:lnTo>
                  <a:lnTo>
                    <a:pt x="451" y="322"/>
                  </a:lnTo>
                  <a:close/>
                  <a:moveTo>
                    <a:pt x="194" y="0"/>
                  </a:moveTo>
                  <a:cubicBezTo>
                    <a:pt x="129" y="0"/>
                    <a:pt x="97" y="0"/>
                    <a:pt x="65" y="64"/>
                  </a:cubicBezTo>
                  <a:cubicBezTo>
                    <a:pt x="33" y="97"/>
                    <a:pt x="1" y="161"/>
                    <a:pt x="33" y="225"/>
                  </a:cubicBezTo>
                  <a:lnTo>
                    <a:pt x="1383" y="2572"/>
                  </a:lnTo>
                  <a:lnTo>
                    <a:pt x="1415" y="2636"/>
                  </a:lnTo>
                  <a:lnTo>
                    <a:pt x="1479" y="2668"/>
                  </a:lnTo>
                  <a:lnTo>
                    <a:pt x="3826" y="2765"/>
                  </a:lnTo>
                  <a:cubicBezTo>
                    <a:pt x="3890" y="2765"/>
                    <a:pt x="3954" y="2765"/>
                    <a:pt x="3987" y="2700"/>
                  </a:cubicBezTo>
                  <a:cubicBezTo>
                    <a:pt x="4019" y="2668"/>
                    <a:pt x="4019" y="2604"/>
                    <a:pt x="3987" y="2540"/>
                  </a:cubicBezTo>
                  <a:lnTo>
                    <a:pt x="2958" y="386"/>
                  </a:lnTo>
                  <a:cubicBezTo>
                    <a:pt x="2926" y="354"/>
                    <a:pt x="2894" y="322"/>
                    <a:pt x="2829" y="322"/>
                  </a:cubicBezTo>
                  <a:lnTo>
                    <a:pt x="1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4009;p64">
              <a:extLst>
                <a:ext uri="{FF2B5EF4-FFF2-40B4-BE49-F238E27FC236}">
                  <a16:creationId xmlns:a16="http://schemas.microsoft.com/office/drawing/2014/main" id="{4863971B-940E-A43B-3ECB-761E09C783B0}"/>
                </a:ext>
              </a:extLst>
            </p:cNvPr>
            <p:cNvSpPr/>
            <p:nvPr/>
          </p:nvSpPr>
          <p:spPr>
            <a:xfrm>
              <a:off x="4202950" y="2493550"/>
              <a:ext cx="375300" cy="422225"/>
            </a:xfrm>
            <a:custGeom>
              <a:avLst/>
              <a:gdLst/>
              <a:ahLst/>
              <a:cxnLst/>
              <a:rect l="l" t="t" r="r" b="b"/>
              <a:pathLst>
                <a:path w="15012" h="16889" extrusionOk="0">
                  <a:moveTo>
                    <a:pt x="9195" y="1"/>
                  </a:moveTo>
                  <a:cubicBezTo>
                    <a:pt x="9175" y="1"/>
                    <a:pt x="9153" y="5"/>
                    <a:pt x="9129" y="13"/>
                  </a:cubicBezTo>
                  <a:cubicBezTo>
                    <a:pt x="9065" y="13"/>
                    <a:pt x="9001" y="109"/>
                    <a:pt x="9033" y="173"/>
                  </a:cubicBezTo>
                  <a:cubicBezTo>
                    <a:pt x="9418" y="1459"/>
                    <a:pt x="9226" y="3870"/>
                    <a:pt x="9161" y="4449"/>
                  </a:cubicBezTo>
                  <a:lnTo>
                    <a:pt x="8808" y="4963"/>
                  </a:lnTo>
                  <a:lnTo>
                    <a:pt x="8326" y="4641"/>
                  </a:lnTo>
                  <a:lnTo>
                    <a:pt x="7940" y="5220"/>
                  </a:lnTo>
                  <a:cubicBezTo>
                    <a:pt x="7650" y="5124"/>
                    <a:pt x="7393" y="5091"/>
                    <a:pt x="7168" y="5059"/>
                  </a:cubicBezTo>
                  <a:lnTo>
                    <a:pt x="6750" y="3806"/>
                  </a:lnTo>
                  <a:lnTo>
                    <a:pt x="6911" y="2584"/>
                  </a:lnTo>
                  <a:lnTo>
                    <a:pt x="6911" y="2488"/>
                  </a:lnTo>
                  <a:lnTo>
                    <a:pt x="6236" y="1266"/>
                  </a:lnTo>
                  <a:cubicBezTo>
                    <a:pt x="6213" y="1219"/>
                    <a:pt x="6155" y="1189"/>
                    <a:pt x="6100" y="1189"/>
                  </a:cubicBezTo>
                  <a:cubicBezTo>
                    <a:pt x="6080" y="1189"/>
                    <a:pt x="6060" y="1193"/>
                    <a:pt x="6043" y="1202"/>
                  </a:cubicBezTo>
                  <a:cubicBezTo>
                    <a:pt x="5947" y="1266"/>
                    <a:pt x="5947" y="1363"/>
                    <a:pt x="5979" y="1427"/>
                  </a:cubicBezTo>
                  <a:lnTo>
                    <a:pt x="6622" y="2584"/>
                  </a:lnTo>
                  <a:lnTo>
                    <a:pt x="6429" y="3806"/>
                  </a:lnTo>
                  <a:lnTo>
                    <a:pt x="6461" y="3870"/>
                  </a:lnTo>
                  <a:lnTo>
                    <a:pt x="6815" y="5027"/>
                  </a:lnTo>
                  <a:cubicBezTo>
                    <a:pt x="6236" y="5027"/>
                    <a:pt x="5818" y="5124"/>
                    <a:pt x="5818" y="5124"/>
                  </a:cubicBezTo>
                  <a:cubicBezTo>
                    <a:pt x="5818" y="5124"/>
                    <a:pt x="5207" y="6281"/>
                    <a:pt x="4597" y="7502"/>
                  </a:cubicBezTo>
                  <a:lnTo>
                    <a:pt x="4147" y="7181"/>
                  </a:lnTo>
                  <a:cubicBezTo>
                    <a:pt x="4115" y="7165"/>
                    <a:pt x="4082" y="7157"/>
                    <a:pt x="4054" y="7157"/>
                  </a:cubicBezTo>
                  <a:cubicBezTo>
                    <a:pt x="4026" y="7157"/>
                    <a:pt x="4002" y="7165"/>
                    <a:pt x="3986" y="7181"/>
                  </a:cubicBezTo>
                  <a:lnTo>
                    <a:pt x="2540" y="8113"/>
                  </a:lnTo>
                  <a:lnTo>
                    <a:pt x="1222" y="8017"/>
                  </a:lnTo>
                  <a:cubicBezTo>
                    <a:pt x="1205" y="8011"/>
                    <a:pt x="1188" y="8008"/>
                    <a:pt x="1173" y="8008"/>
                  </a:cubicBezTo>
                  <a:cubicBezTo>
                    <a:pt x="1103" y="8008"/>
                    <a:pt x="1055" y="8066"/>
                    <a:pt x="1029" y="8145"/>
                  </a:cubicBezTo>
                  <a:cubicBezTo>
                    <a:pt x="1029" y="8209"/>
                    <a:pt x="1061" y="8242"/>
                    <a:pt x="1093" y="8274"/>
                  </a:cubicBezTo>
                  <a:lnTo>
                    <a:pt x="1189" y="8306"/>
                  </a:lnTo>
                  <a:lnTo>
                    <a:pt x="2572" y="8402"/>
                  </a:lnTo>
                  <a:lnTo>
                    <a:pt x="2668" y="8402"/>
                  </a:lnTo>
                  <a:lnTo>
                    <a:pt x="4050" y="7502"/>
                  </a:lnTo>
                  <a:lnTo>
                    <a:pt x="4468" y="7792"/>
                  </a:lnTo>
                  <a:cubicBezTo>
                    <a:pt x="3986" y="8724"/>
                    <a:pt x="3568" y="9688"/>
                    <a:pt x="3375" y="10170"/>
                  </a:cubicBezTo>
                  <a:lnTo>
                    <a:pt x="1993" y="10106"/>
                  </a:lnTo>
                  <a:cubicBezTo>
                    <a:pt x="1929" y="10106"/>
                    <a:pt x="1864" y="10138"/>
                    <a:pt x="1864" y="10202"/>
                  </a:cubicBezTo>
                  <a:lnTo>
                    <a:pt x="1093" y="12292"/>
                  </a:lnTo>
                  <a:lnTo>
                    <a:pt x="129" y="12581"/>
                  </a:lnTo>
                  <a:cubicBezTo>
                    <a:pt x="32" y="12613"/>
                    <a:pt x="0" y="12678"/>
                    <a:pt x="0" y="12774"/>
                  </a:cubicBezTo>
                  <a:lnTo>
                    <a:pt x="64" y="12838"/>
                  </a:lnTo>
                  <a:lnTo>
                    <a:pt x="193" y="12870"/>
                  </a:lnTo>
                  <a:lnTo>
                    <a:pt x="1254" y="12549"/>
                  </a:lnTo>
                  <a:lnTo>
                    <a:pt x="1350" y="12485"/>
                  </a:lnTo>
                  <a:lnTo>
                    <a:pt x="2089" y="10395"/>
                  </a:lnTo>
                  <a:lnTo>
                    <a:pt x="3279" y="10492"/>
                  </a:lnTo>
                  <a:cubicBezTo>
                    <a:pt x="3150" y="11070"/>
                    <a:pt x="3118" y="12035"/>
                    <a:pt x="3150" y="12935"/>
                  </a:cubicBezTo>
                  <a:cubicBezTo>
                    <a:pt x="3150" y="13610"/>
                    <a:pt x="3717" y="14118"/>
                    <a:pt x="4359" y="14118"/>
                  </a:cubicBezTo>
                  <a:cubicBezTo>
                    <a:pt x="4511" y="14118"/>
                    <a:pt x="4668" y="14089"/>
                    <a:pt x="4822" y="14028"/>
                  </a:cubicBezTo>
                  <a:lnTo>
                    <a:pt x="7040" y="13128"/>
                  </a:lnTo>
                  <a:lnTo>
                    <a:pt x="7458" y="14092"/>
                  </a:lnTo>
                  <a:lnTo>
                    <a:pt x="5818" y="15538"/>
                  </a:lnTo>
                  <a:cubicBezTo>
                    <a:pt x="5754" y="15571"/>
                    <a:pt x="5754" y="15603"/>
                    <a:pt x="5754" y="15667"/>
                  </a:cubicBezTo>
                  <a:lnTo>
                    <a:pt x="5850" y="16760"/>
                  </a:lnTo>
                  <a:lnTo>
                    <a:pt x="5915" y="16856"/>
                  </a:lnTo>
                  <a:lnTo>
                    <a:pt x="6011" y="16888"/>
                  </a:lnTo>
                  <a:cubicBezTo>
                    <a:pt x="6108" y="16888"/>
                    <a:pt x="6172" y="16792"/>
                    <a:pt x="6140" y="16728"/>
                  </a:cubicBezTo>
                  <a:lnTo>
                    <a:pt x="6075" y="15699"/>
                  </a:lnTo>
                  <a:lnTo>
                    <a:pt x="7747" y="14253"/>
                  </a:lnTo>
                  <a:cubicBezTo>
                    <a:pt x="7811" y="14188"/>
                    <a:pt x="7811" y="14124"/>
                    <a:pt x="7779" y="14060"/>
                  </a:cubicBezTo>
                  <a:lnTo>
                    <a:pt x="7297" y="12999"/>
                  </a:lnTo>
                  <a:lnTo>
                    <a:pt x="7490" y="12935"/>
                  </a:lnTo>
                  <a:lnTo>
                    <a:pt x="9161" y="11006"/>
                  </a:lnTo>
                  <a:lnTo>
                    <a:pt x="9740" y="11392"/>
                  </a:lnTo>
                  <a:lnTo>
                    <a:pt x="9418" y="13031"/>
                  </a:lnTo>
                  <a:lnTo>
                    <a:pt x="9418" y="13128"/>
                  </a:lnTo>
                  <a:lnTo>
                    <a:pt x="9997" y="14381"/>
                  </a:lnTo>
                  <a:lnTo>
                    <a:pt x="10061" y="14445"/>
                  </a:lnTo>
                  <a:cubicBezTo>
                    <a:pt x="10083" y="14445"/>
                    <a:pt x="10118" y="14460"/>
                    <a:pt x="10159" y="14460"/>
                  </a:cubicBezTo>
                  <a:cubicBezTo>
                    <a:pt x="10179" y="14460"/>
                    <a:pt x="10201" y="14456"/>
                    <a:pt x="10222" y="14445"/>
                  </a:cubicBezTo>
                  <a:cubicBezTo>
                    <a:pt x="10286" y="14413"/>
                    <a:pt x="10318" y="14317"/>
                    <a:pt x="10286" y="14253"/>
                  </a:cubicBezTo>
                  <a:lnTo>
                    <a:pt x="9708" y="13031"/>
                  </a:lnTo>
                  <a:lnTo>
                    <a:pt x="10061" y="11360"/>
                  </a:lnTo>
                  <a:cubicBezTo>
                    <a:pt x="10061" y="11295"/>
                    <a:pt x="10029" y="11231"/>
                    <a:pt x="9997" y="11199"/>
                  </a:cubicBezTo>
                  <a:lnTo>
                    <a:pt x="9354" y="10781"/>
                  </a:lnTo>
                  <a:lnTo>
                    <a:pt x="11186" y="8627"/>
                  </a:lnTo>
                  <a:cubicBezTo>
                    <a:pt x="11186" y="8627"/>
                    <a:pt x="10993" y="8049"/>
                    <a:pt x="10543" y="7342"/>
                  </a:cubicBezTo>
                  <a:lnTo>
                    <a:pt x="11411" y="7309"/>
                  </a:lnTo>
                  <a:lnTo>
                    <a:pt x="11476" y="7277"/>
                  </a:lnTo>
                  <a:lnTo>
                    <a:pt x="12569" y="6667"/>
                  </a:lnTo>
                  <a:lnTo>
                    <a:pt x="13886" y="6859"/>
                  </a:lnTo>
                  <a:cubicBezTo>
                    <a:pt x="13983" y="6859"/>
                    <a:pt x="14047" y="6827"/>
                    <a:pt x="14047" y="6731"/>
                  </a:cubicBezTo>
                  <a:cubicBezTo>
                    <a:pt x="14079" y="6634"/>
                    <a:pt x="14015" y="6570"/>
                    <a:pt x="13919" y="6570"/>
                  </a:cubicBezTo>
                  <a:lnTo>
                    <a:pt x="12569" y="6377"/>
                  </a:lnTo>
                  <a:lnTo>
                    <a:pt x="12472" y="6377"/>
                  </a:lnTo>
                  <a:lnTo>
                    <a:pt x="11379" y="6988"/>
                  </a:lnTo>
                  <a:lnTo>
                    <a:pt x="10318" y="7052"/>
                  </a:lnTo>
                  <a:cubicBezTo>
                    <a:pt x="10286" y="6988"/>
                    <a:pt x="10222" y="6924"/>
                    <a:pt x="10190" y="6859"/>
                  </a:cubicBezTo>
                  <a:lnTo>
                    <a:pt x="10640" y="6152"/>
                  </a:lnTo>
                  <a:lnTo>
                    <a:pt x="10158" y="5799"/>
                  </a:lnTo>
                  <a:lnTo>
                    <a:pt x="10479" y="5316"/>
                  </a:lnTo>
                  <a:cubicBezTo>
                    <a:pt x="10995" y="5074"/>
                    <a:pt x="13226" y="4116"/>
                    <a:pt x="14584" y="4116"/>
                  </a:cubicBezTo>
                  <a:cubicBezTo>
                    <a:pt x="14665" y="4116"/>
                    <a:pt x="14744" y="4120"/>
                    <a:pt x="14819" y="4127"/>
                  </a:cubicBezTo>
                  <a:cubicBezTo>
                    <a:pt x="14836" y="4133"/>
                    <a:pt x="14852" y="4135"/>
                    <a:pt x="14867" y="4135"/>
                  </a:cubicBezTo>
                  <a:cubicBezTo>
                    <a:pt x="14937" y="4135"/>
                    <a:pt x="14985" y="4078"/>
                    <a:pt x="15012" y="3999"/>
                  </a:cubicBezTo>
                  <a:cubicBezTo>
                    <a:pt x="15012" y="3934"/>
                    <a:pt x="14947" y="3838"/>
                    <a:pt x="14851" y="3838"/>
                  </a:cubicBezTo>
                  <a:cubicBezTo>
                    <a:pt x="14752" y="3826"/>
                    <a:pt x="14647" y="3821"/>
                    <a:pt x="14538" y="3821"/>
                  </a:cubicBezTo>
                  <a:cubicBezTo>
                    <a:pt x="13132" y="3821"/>
                    <a:pt x="11012" y="4726"/>
                    <a:pt x="10415" y="4995"/>
                  </a:cubicBezTo>
                  <a:lnTo>
                    <a:pt x="9483" y="4384"/>
                  </a:lnTo>
                  <a:cubicBezTo>
                    <a:pt x="9547" y="3645"/>
                    <a:pt x="9740" y="1363"/>
                    <a:pt x="9322" y="109"/>
                  </a:cubicBezTo>
                  <a:cubicBezTo>
                    <a:pt x="9298" y="37"/>
                    <a:pt x="9256" y="1"/>
                    <a:pt x="91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4010;p64">
              <a:extLst>
                <a:ext uri="{FF2B5EF4-FFF2-40B4-BE49-F238E27FC236}">
                  <a16:creationId xmlns:a16="http://schemas.microsoft.com/office/drawing/2014/main" id="{49CA0E4C-18CF-BA2D-EE56-AF1AF5940861}"/>
                </a:ext>
              </a:extLst>
            </p:cNvPr>
            <p:cNvSpPr/>
            <p:nvPr/>
          </p:nvSpPr>
          <p:spPr>
            <a:xfrm>
              <a:off x="4296150" y="2631275"/>
              <a:ext cx="172000" cy="180825"/>
            </a:xfrm>
            <a:custGeom>
              <a:avLst/>
              <a:gdLst/>
              <a:ahLst/>
              <a:cxnLst/>
              <a:rect l="l" t="t" r="r" b="b"/>
              <a:pathLst>
                <a:path w="6880" h="7233" extrusionOk="0">
                  <a:moveTo>
                    <a:pt x="2315" y="0"/>
                  </a:moveTo>
                  <a:lnTo>
                    <a:pt x="1" y="4726"/>
                  </a:lnTo>
                  <a:lnTo>
                    <a:pt x="1544" y="4951"/>
                  </a:lnTo>
                  <a:lnTo>
                    <a:pt x="1833" y="5786"/>
                  </a:lnTo>
                  <a:lnTo>
                    <a:pt x="2701" y="5690"/>
                  </a:lnTo>
                  <a:lnTo>
                    <a:pt x="3537" y="7233"/>
                  </a:lnTo>
                  <a:lnTo>
                    <a:pt x="6880" y="3022"/>
                  </a:lnTo>
                  <a:lnTo>
                    <a:pt x="3922" y="2765"/>
                  </a:lnTo>
                  <a:lnTo>
                    <a:pt x="2315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4011;p64">
              <a:extLst>
                <a:ext uri="{FF2B5EF4-FFF2-40B4-BE49-F238E27FC236}">
                  <a16:creationId xmlns:a16="http://schemas.microsoft.com/office/drawing/2014/main" id="{C48BB857-534A-430B-BAF4-51059E505839}"/>
                </a:ext>
              </a:extLst>
            </p:cNvPr>
            <p:cNvSpPr/>
            <p:nvPr/>
          </p:nvSpPr>
          <p:spPr>
            <a:xfrm>
              <a:off x="4292950" y="2627250"/>
              <a:ext cx="179225" cy="188875"/>
            </a:xfrm>
            <a:custGeom>
              <a:avLst/>
              <a:gdLst/>
              <a:ahLst/>
              <a:cxnLst/>
              <a:rect l="l" t="t" r="r" b="b"/>
              <a:pathLst>
                <a:path w="7169" h="7555" extrusionOk="0">
                  <a:moveTo>
                    <a:pt x="2475" y="483"/>
                  </a:moveTo>
                  <a:lnTo>
                    <a:pt x="3922" y="2990"/>
                  </a:lnTo>
                  <a:cubicBezTo>
                    <a:pt x="3954" y="3022"/>
                    <a:pt x="3986" y="3054"/>
                    <a:pt x="4050" y="3054"/>
                  </a:cubicBezTo>
                  <a:lnTo>
                    <a:pt x="6686" y="3311"/>
                  </a:lnTo>
                  <a:lnTo>
                    <a:pt x="3665" y="7105"/>
                  </a:lnTo>
                  <a:lnTo>
                    <a:pt x="2958" y="5787"/>
                  </a:lnTo>
                  <a:lnTo>
                    <a:pt x="2925" y="5722"/>
                  </a:lnTo>
                  <a:lnTo>
                    <a:pt x="2829" y="5690"/>
                  </a:lnTo>
                  <a:lnTo>
                    <a:pt x="2090" y="5787"/>
                  </a:lnTo>
                  <a:lnTo>
                    <a:pt x="1833" y="5047"/>
                  </a:lnTo>
                  <a:cubicBezTo>
                    <a:pt x="1800" y="4983"/>
                    <a:pt x="1768" y="4951"/>
                    <a:pt x="1704" y="4951"/>
                  </a:cubicBezTo>
                  <a:lnTo>
                    <a:pt x="354" y="4758"/>
                  </a:lnTo>
                  <a:lnTo>
                    <a:pt x="2475" y="483"/>
                  </a:lnTo>
                  <a:close/>
                  <a:moveTo>
                    <a:pt x="2443" y="1"/>
                  </a:moveTo>
                  <a:cubicBezTo>
                    <a:pt x="2379" y="1"/>
                    <a:pt x="2347" y="33"/>
                    <a:pt x="2315" y="97"/>
                  </a:cubicBezTo>
                  <a:lnTo>
                    <a:pt x="0" y="4822"/>
                  </a:lnTo>
                  <a:lnTo>
                    <a:pt x="0" y="4951"/>
                  </a:lnTo>
                  <a:cubicBezTo>
                    <a:pt x="32" y="5015"/>
                    <a:pt x="65" y="5015"/>
                    <a:pt x="129" y="5047"/>
                  </a:cubicBezTo>
                  <a:lnTo>
                    <a:pt x="1575" y="5240"/>
                  </a:lnTo>
                  <a:lnTo>
                    <a:pt x="1833" y="6012"/>
                  </a:lnTo>
                  <a:cubicBezTo>
                    <a:pt x="1865" y="6076"/>
                    <a:pt x="1929" y="6108"/>
                    <a:pt x="1993" y="6108"/>
                  </a:cubicBezTo>
                  <a:lnTo>
                    <a:pt x="2765" y="6012"/>
                  </a:lnTo>
                  <a:lnTo>
                    <a:pt x="3504" y="7458"/>
                  </a:lnTo>
                  <a:lnTo>
                    <a:pt x="3568" y="7522"/>
                  </a:lnTo>
                  <a:lnTo>
                    <a:pt x="3633" y="7555"/>
                  </a:lnTo>
                  <a:cubicBezTo>
                    <a:pt x="3697" y="7555"/>
                    <a:pt x="3729" y="7522"/>
                    <a:pt x="3761" y="7490"/>
                  </a:cubicBezTo>
                  <a:lnTo>
                    <a:pt x="7104" y="3279"/>
                  </a:lnTo>
                  <a:cubicBezTo>
                    <a:pt x="7136" y="3247"/>
                    <a:pt x="7168" y="3183"/>
                    <a:pt x="7136" y="3151"/>
                  </a:cubicBezTo>
                  <a:cubicBezTo>
                    <a:pt x="7104" y="3086"/>
                    <a:pt x="7072" y="3054"/>
                    <a:pt x="7008" y="3054"/>
                  </a:cubicBezTo>
                  <a:lnTo>
                    <a:pt x="4147" y="2765"/>
                  </a:lnTo>
                  <a:lnTo>
                    <a:pt x="2572" y="97"/>
                  </a:lnTo>
                  <a:cubicBezTo>
                    <a:pt x="2540" y="33"/>
                    <a:pt x="2508" y="1"/>
                    <a:pt x="24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4012;p64">
              <a:extLst>
                <a:ext uri="{FF2B5EF4-FFF2-40B4-BE49-F238E27FC236}">
                  <a16:creationId xmlns:a16="http://schemas.microsoft.com/office/drawing/2014/main" id="{22B7DBD2-0FE7-8FA4-D591-61BF1425A08C}"/>
                </a:ext>
              </a:extLst>
            </p:cNvPr>
            <p:cNvSpPr/>
            <p:nvPr/>
          </p:nvSpPr>
          <p:spPr>
            <a:xfrm>
              <a:off x="4361250" y="2640925"/>
              <a:ext cx="91625" cy="61900"/>
            </a:xfrm>
            <a:custGeom>
              <a:avLst/>
              <a:gdLst/>
              <a:ahLst/>
              <a:cxnLst/>
              <a:rect l="l" t="t" r="r" b="b"/>
              <a:pathLst>
                <a:path w="3665" h="2476" extrusionOk="0">
                  <a:moveTo>
                    <a:pt x="1" y="0"/>
                  </a:moveTo>
                  <a:lnTo>
                    <a:pt x="1318" y="2379"/>
                  </a:lnTo>
                  <a:lnTo>
                    <a:pt x="3665" y="2475"/>
                  </a:lnTo>
                  <a:lnTo>
                    <a:pt x="3665" y="2475"/>
                  </a:lnTo>
                  <a:lnTo>
                    <a:pt x="2636" y="32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4013;p64">
              <a:extLst>
                <a:ext uri="{FF2B5EF4-FFF2-40B4-BE49-F238E27FC236}">
                  <a16:creationId xmlns:a16="http://schemas.microsoft.com/office/drawing/2014/main" id="{E9514F88-86EE-3AB8-9670-82BB1522856A}"/>
                </a:ext>
              </a:extLst>
            </p:cNvPr>
            <p:cNvSpPr/>
            <p:nvPr/>
          </p:nvSpPr>
          <p:spPr>
            <a:xfrm>
              <a:off x="4357225" y="2636900"/>
              <a:ext cx="99675" cy="69925"/>
            </a:xfrm>
            <a:custGeom>
              <a:avLst/>
              <a:gdLst/>
              <a:ahLst/>
              <a:cxnLst/>
              <a:rect l="l" t="t" r="r" b="b"/>
              <a:pathLst>
                <a:path w="3987" h="2797" extrusionOk="0">
                  <a:moveTo>
                    <a:pt x="451" y="354"/>
                  </a:moveTo>
                  <a:lnTo>
                    <a:pt x="2701" y="611"/>
                  </a:lnTo>
                  <a:lnTo>
                    <a:pt x="3601" y="2475"/>
                  </a:lnTo>
                  <a:lnTo>
                    <a:pt x="1576" y="2379"/>
                  </a:lnTo>
                  <a:lnTo>
                    <a:pt x="451" y="354"/>
                  </a:lnTo>
                  <a:close/>
                  <a:moveTo>
                    <a:pt x="194" y="0"/>
                  </a:moveTo>
                  <a:cubicBezTo>
                    <a:pt x="129" y="0"/>
                    <a:pt x="65" y="32"/>
                    <a:pt x="33" y="97"/>
                  </a:cubicBezTo>
                  <a:cubicBezTo>
                    <a:pt x="1" y="129"/>
                    <a:pt x="1" y="193"/>
                    <a:pt x="33" y="257"/>
                  </a:cubicBezTo>
                  <a:lnTo>
                    <a:pt x="1351" y="2604"/>
                  </a:lnTo>
                  <a:lnTo>
                    <a:pt x="1415" y="2636"/>
                  </a:lnTo>
                  <a:lnTo>
                    <a:pt x="1479" y="2668"/>
                  </a:lnTo>
                  <a:lnTo>
                    <a:pt x="3826" y="2797"/>
                  </a:lnTo>
                  <a:cubicBezTo>
                    <a:pt x="3890" y="2797"/>
                    <a:pt x="3922" y="2765"/>
                    <a:pt x="3955" y="2733"/>
                  </a:cubicBezTo>
                  <a:cubicBezTo>
                    <a:pt x="3987" y="2668"/>
                    <a:pt x="3987" y="2636"/>
                    <a:pt x="3987" y="2572"/>
                  </a:cubicBezTo>
                  <a:lnTo>
                    <a:pt x="2926" y="418"/>
                  </a:lnTo>
                  <a:cubicBezTo>
                    <a:pt x="2926" y="354"/>
                    <a:pt x="2862" y="322"/>
                    <a:pt x="2830" y="322"/>
                  </a:cubicBezTo>
                  <a:lnTo>
                    <a:pt x="1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4014;p64">
              <a:extLst>
                <a:ext uri="{FF2B5EF4-FFF2-40B4-BE49-F238E27FC236}">
                  <a16:creationId xmlns:a16="http://schemas.microsoft.com/office/drawing/2014/main" id="{6A04EEA5-E1C4-235A-98D4-C092A0763DB1}"/>
                </a:ext>
              </a:extLst>
            </p:cNvPr>
            <p:cNvSpPr/>
            <p:nvPr/>
          </p:nvSpPr>
          <p:spPr>
            <a:xfrm>
              <a:off x="2287950" y="3382125"/>
              <a:ext cx="340750" cy="434500"/>
            </a:xfrm>
            <a:custGeom>
              <a:avLst/>
              <a:gdLst/>
              <a:ahLst/>
              <a:cxnLst/>
              <a:rect l="l" t="t" r="r" b="b"/>
              <a:pathLst>
                <a:path w="13630" h="17380" extrusionOk="0">
                  <a:moveTo>
                    <a:pt x="6787" y="0"/>
                  </a:moveTo>
                  <a:cubicBezTo>
                    <a:pt x="6740" y="0"/>
                    <a:pt x="6692" y="16"/>
                    <a:pt x="6654" y="54"/>
                  </a:cubicBezTo>
                  <a:cubicBezTo>
                    <a:pt x="5818" y="1179"/>
                    <a:pt x="5529" y="3782"/>
                    <a:pt x="5465" y="4490"/>
                  </a:cubicBezTo>
                  <a:lnTo>
                    <a:pt x="4436" y="5004"/>
                  </a:lnTo>
                  <a:cubicBezTo>
                    <a:pt x="3857" y="4586"/>
                    <a:pt x="1961" y="3300"/>
                    <a:pt x="643" y="3011"/>
                  </a:cubicBezTo>
                  <a:cubicBezTo>
                    <a:pt x="631" y="3005"/>
                    <a:pt x="618" y="3002"/>
                    <a:pt x="605" y="3002"/>
                  </a:cubicBezTo>
                  <a:cubicBezTo>
                    <a:pt x="547" y="3002"/>
                    <a:pt x="482" y="3055"/>
                    <a:pt x="482" y="3107"/>
                  </a:cubicBezTo>
                  <a:cubicBezTo>
                    <a:pt x="450" y="3204"/>
                    <a:pt x="514" y="3300"/>
                    <a:pt x="579" y="3300"/>
                  </a:cubicBezTo>
                  <a:cubicBezTo>
                    <a:pt x="1897" y="3589"/>
                    <a:pt x="3890" y="4972"/>
                    <a:pt x="4340" y="5293"/>
                  </a:cubicBezTo>
                  <a:lnTo>
                    <a:pt x="4629" y="5872"/>
                  </a:lnTo>
                  <a:lnTo>
                    <a:pt x="4115" y="6129"/>
                  </a:lnTo>
                  <a:lnTo>
                    <a:pt x="4404" y="6740"/>
                  </a:lnTo>
                  <a:cubicBezTo>
                    <a:pt x="4211" y="6933"/>
                    <a:pt x="4018" y="7158"/>
                    <a:pt x="3890" y="7350"/>
                  </a:cubicBezTo>
                  <a:lnTo>
                    <a:pt x="2604" y="7093"/>
                  </a:lnTo>
                  <a:lnTo>
                    <a:pt x="1607" y="6322"/>
                  </a:lnTo>
                  <a:lnTo>
                    <a:pt x="1511" y="6290"/>
                  </a:lnTo>
                  <a:lnTo>
                    <a:pt x="161" y="6257"/>
                  </a:lnTo>
                  <a:cubicBezTo>
                    <a:pt x="64" y="6257"/>
                    <a:pt x="0" y="6322"/>
                    <a:pt x="0" y="6418"/>
                  </a:cubicBezTo>
                  <a:cubicBezTo>
                    <a:pt x="0" y="6515"/>
                    <a:pt x="64" y="6579"/>
                    <a:pt x="129" y="6579"/>
                  </a:cubicBezTo>
                  <a:lnTo>
                    <a:pt x="1479" y="6579"/>
                  </a:lnTo>
                  <a:lnTo>
                    <a:pt x="2443" y="7350"/>
                  </a:lnTo>
                  <a:lnTo>
                    <a:pt x="2507" y="7383"/>
                  </a:lnTo>
                  <a:lnTo>
                    <a:pt x="3697" y="7640"/>
                  </a:lnTo>
                  <a:cubicBezTo>
                    <a:pt x="3375" y="8122"/>
                    <a:pt x="3279" y="8540"/>
                    <a:pt x="3279" y="8540"/>
                  </a:cubicBezTo>
                  <a:cubicBezTo>
                    <a:pt x="3279" y="8540"/>
                    <a:pt x="3954" y="9633"/>
                    <a:pt x="4757" y="10790"/>
                  </a:cubicBezTo>
                  <a:lnTo>
                    <a:pt x="4243" y="11015"/>
                  </a:lnTo>
                  <a:cubicBezTo>
                    <a:pt x="4179" y="11047"/>
                    <a:pt x="4147" y="11111"/>
                    <a:pt x="4147" y="11176"/>
                  </a:cubicBezTo>
                  <a:lnTo>
                    <a:pt x="4243" y="12879"/>
                  </a:lnTo>
                  <a:lnTo>
                    <a:pt x="3472" y="13972"/>
                  </a:lnTo>
                  <a:cubicBezTo>
                    <a:pt x="3439" y="14036"/>
                    <a:pt x="3472" y="14133"/>
                    <a:pt x="3536" y="14197"/>
                  </a:cubicBezTo>
                  <a:lnTo>
                    <a:pt x="3665" y="14197"/>
                  </a:lnTo>
                  <a:lnTo>
                    <a:pt x="3729" y="14165"/>
                  </a:lnTo>
                  <a:lnTo>
                    <a:pt x="4500" y="13008"/>
                  </a:lnTo>
                  <a:lnTo>
                    <a:pt x="4532" y="12911"/>
                  </a:lnTo>
                  <a:lnTo>
                    <a:pt x="4468" y="11272"/>
                  </a:lnTo>
                  <a:lnTo>
                    <a:pt x="4918" y="11047"/>
                  </a:lnTo>
                  <a:cubicBezTo>
                    <a:pt x="5497" y="11915"/>
                    <a:pt x="6107" y="12783"/>
                    <a:pt x="6461" y="13169"/>
                  </a:cubicBezTo>
                  <a:lnTo>
                    <a:pt x="5690" y="14326"/>
                  </a:lnTo>
                  <a:cubicBezTo>
                    <a:pt x="5657" y="14390"/>
                    <a:pt x="5657" y="14454"/>
                    <a:pt x="5722" y="14519"/>
                  </a:cubicBezTo>
                  <a:lnTo>
                    <a:pt x="7136" y="16222"/>
                  </a:lnTo>
                  <a:lnTo>
                    <a:pt x="6911" y="17187"/>
                  </a:lnTo>
                  <a:cubicBezTo>
                    <a:pt x="6879" y="17283"/>
                    <a:pt x="6943" y="17347"/>
                    <a:pt x="7040" y="17379"/>
                  </a:cubicBezTo>
                  <a:lnTo>
                    <a:pt x="7136" y="17379"/>
                  </a:lnTo>
                  <a:lnTo>
                    <a:pt x="7200" y="17283"/>
                  </a:lnTo>
                  <a:lnTo>
                    <a:pt x="7458" y="16190"/>
                  </a:lnTo>
                  <a:lnTo>
                    <a:pt x="7425" y="16062"/>
                  </a:lnTo>
                  <a:lnTo>
                    <a:pt x="6011" y="14390"/>
                  </a:lnTo>
                  <a:lnTo>
                    <a:pt x="6654" y="13394"/>
                  </a:lnTo>
                  <a:cubicBezTo>
                    <a:pt x="7104" y="13811"/>
                    <a:pt x="7940" y="14326"/>
                    <a:pt x="8711" y="14744"/>
                  </a:cubicBezTo>
                  <a:cubicBezTo>
                    <a:pt x="8897" y="14849"/>
                    <a:pt x="9095" y="14897"/>
                    <a:pt x="9289" y="14897"/>
                  </a:cubicBezTo>
                  <a:cubicBezTo>
                    <a:pt x="9868" y="14897"/>
                    <a:pt x="10415" y="14469"/>
                    <a:pt x="10511" y="13844"/>
                  </a:cubicBezTo>
                  <a:lnTo>
                    <a:pt x="10833" y="11465"/>
                  </a:lnTo>
                  <a:lnTo>
                    <a:pt x="11861" y="11561"/>
                  </a:lnTo>
                  <a:lnTo>
                    <a:pt x="12311" y="13715"/>
                  </a:lnTo>
                  <a:lnTo>
                    <a:pt x="12376" y="13844"/>
                  </a:lnTo>
                  <a:lnTo>
                    <a:pt x="13372" y="14294"/>
                  </a:lnTo>
                  <a:lnTo>
                    <a:pt x="13501" y="14294"/>
                  </a:lnTo>
                  <a:lnTo>
                    <a:pt x="13597" y="14229"/>
                  </a:lnTo>
                  <a:cubicBezTo>
                    <a:pt x="13629" y="14133"/>
                    <a:pt x="13597" y="14069"/>
                    <a:pt x="13501" y="14004"/>
                  </a:cubicBezTo>
                  <a:lnTo>
                    <a:pt x="12601" y="13586"/>
                  </a:lnTo>
                  <a:lnTo>
                    <a:pt x="12151" y="11401"/>
                  </a:lnTo>
                  <a:cubicBezTo>
                    <a:pt x="12151" y="11336"/>
                    <a:pt x="12086" y="11272"/>
                    <a:pt x="12022" y="11272"/>
                  </a:cubicBezTo>
                  <a:lnTo>
                    <a:pt x="10865" y="11176"/>
                  </a:lnTo>
                  <a:lnTo>
                    <a:pt x="10897" y="10983"/>
                  </a:lnTo>
                  <a:lnTo>
                    <a:pt x="10029" y="8572"/>
                  </a:lnTo>
                  <a:lnTo>
                    <a:pt x="10672" y="8283"/>
                  </a:lnTo>
                  <a:lnTo>
                    <a:pt x="11926" y="9375"/>
                  </a:lnTo>
                  <a:lnTo>
                    <a:pt x="12022" y="9408"/>
                  </a:lnTo>
                  <a:lnTo>
                    <a:pt x="13372" y="9504"/>
                  </a:lnTo>
                  <a:lnTo>
                    <a:pt x="13469" y="9504"/>
                  </a:lnTo>
                  <a:cubicBezTo>
                    <a:pt x="13501" y="9472"/>
                    <a:pt x="13533" y="9408"/>
                    <a:pt x="13533" y="9375"/>
                  </a:cubicBezTo>
                  <a:cubicBezTo>
                    <a:pt x="13565" y="9279"/>
                    <a:pt x="13501" y="9215"/>
                    <a:pt x="13404" y="9215"/>
                  </a:cubicBezTo>
                  <a:lnTo>
                    <a:pt x="12086" y="9086"/>
                  </a:lnTo>
                  <a:lnTo>
                    <a:pt x="10801" y="7961"/>
                  </a:lnTo>
                  <a:cubicBezTo>
                    <a:pt x="10768" y="7945"/>
                    <a:pt x="10736" y="7937"/>
                    <a:pt x="10708" y="7937"/>
                  </a:cubicBezTo>
                  <a:cubicBezTo>
                    <a:pt x="10680" y="7937"/>
                    <a:pt x="10656" y="7945"/>
                    <a:pt x="10640" y="7961"/>
                  </a:cubicBezTo>
                  <a:lnTo>
                    <a:pt x="9933" y="8283"/>
                  </a:lnTo>
                  <a:lnTo>
                    <a:pt x="9000" y="5615"/>
                  </a:lnTo>
                  <a:cubicBezTo>
                    <a:pt x="9000" y="5615"/>
                    <a:pt x="8552" y="5544"/>
                    <a:pt x="7897" y="5544"/>
                  </a:cubicBezTo>
                  <a:cubicBezTo>
                    <a:pt x="7788" y="5544"/>
                    <a:pt x="7673" y="5546"/>
                    <a:pt x="7554" y="5550"/>
                  </a:cubicBezTo>
                  <a:lnTo>
                    <a:pt x="7940" y="4747"/>
                  </a:lnTo>
                  <a:lnTo>
                    <a:pt x="7972" y="4682"/>
                  </a:lnTo>
                  <a:lnTo>
                    <a:pt x="7972" y="3461"/>
                  </a:lnTo>
                  <a:lnTo>
                    <a:pt x="8808" y="2400"/>
                  </a:lnTo>
                  <a:cubicBezTo>
                    <a:pt x="8840" y="2336"/>
                    <a:pt x="8840" y="2239"/>
                    <a:pt x="8775" y="2175"/>
                  </a:cubicBezTo>
                  <a:cubicBezTo>
                    <a:pt x="8749" y="2162"/>
                    <a:pt x="8717" y="2154"/>
                    <a:pt x="8684" y="2154"/>
                  </a:cubicBezTo>
                  <a:cubicBezTo>
                    <a:pt x="8637" y="2154"/>
                    <a:pt x="8588" y="2170"/>
                    <a:pt x="8550" y="2207"/>
                  </a:cubicBezTo>
                  <a:lnTo>
                    <a:pt x="7715" y="3300"/>
                  </a:lnTo>
                  <a:lnTo>
                    <a:pt x="7683" y="3397"/>
                  </a:lnTo>
                  <a:lnTo>
                    <a:pt x="7650" y="4650"/>
                  </a:lnTo>
                  <a:lnTo>
                    <a:pt x="7200" y="5582"/>
                  </a:lnTo>
                  <a:cubicBezTo>
                    <a:pt x="7104" y="5582"/>
                    <a:pt x="7008" y="5615"/>
                    <a:pt x="6943" y="5615"/>
                  </a:cubicBezTo>
                  <a:lnTo>
                    <a:pt x="6558" y="4875"/>
                  </a:lnTo>
                  <a:lnTo>
                    <a:pt x="6011" y="5132"/>
                  </a:lnTo>
                  <a:lnTo>
                    <a:pt x="5754" y="4586"/>
                  </a:lnTo>
                  <a:cubicBezTo>
                    <a:pt x="5818" y="4007"/>
                    <a:pt x="6107" y="1307"/>
                    <a:pt x="6911" y="246"/>
                  </a:cubicBezTo>
                  <a:cubicBezTo>
                    <a:pt x="6943" y="182"/>
                    <a:pt x="6943" y="86"/>
                    <a:pt x="6879" y="21"/>
                  </a:cubicBezTo>
                  <a:cubicBezTo>
                    <a:pt x="6852" y="8"/>
                    <a:pt x="6820" y="0"/>
                    <a:pt x="67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4015;p64">
              <a:extLst>
                <a:ext uri="{FF2B5EF4-FFF2-40B4-BE49-F238E27FC236}">
                  <a16:creationId xmlns:a16="http://schemas.microsoft.com/office/drawing/2014/main" id="{46853CE2-B96C-76C7-49E1-A35389E0C164}"/>
                </a:ext>
              </a:extLst>
            </p:cNvPr>
            <p:cNvSpPr/>
            <p:nvPr/>
          </p:nvSpPr>
          <p:spPr>
            <a:xfrm>
              <a:off x="2381150" y="3534525"/>
              <a:ext cx="172000" cy="169600"/>
            </a:xfrm>
            <a:custGeom>
              <a:avLst/>
              <a:gdLst/>
              <a:ahLst/>
              <a:cxnLst/>
              <a:rect l="l" t="t" r="r" b="b"/>
              <a:pathLst>
                <a:path w="6880" h="6784" extrusionOk="0">
                  <a:moveTo>
                    <a:pt x="4887" y="1"/>
                  </a:moveTo>
                  <a:lnTo>
                    <a:pt x="3183" y="2412"/>
                  </a:lnTo>
                  <a:lnTo>
                    <a:pt x="1" y="2444"/>
                  </a:lnTo>
                  <a:lnTo>
                    <a:pt x="2958" y="6783"/>
                  </a:lnTo>
                  <a:lnTo>
                    <a:pt x="3890" y="5562"/>
                  </a:lnTo>
                  <a:lnTo>
                    <a:pt x="4790" y="5722"/>
                  </a:lnTo>
                  <a:lnTo>
                    <a:pt x="5144" y="4919"/>
                  </a:lnTo>
                  <a:lnTo>
                    <a:pt x="6880" y="4983"/>
                  </a:lnTo>
                  <a:lnTo>
                    <a:pt x="4887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4016;p64">
              <a:extLst>
                <a:ext uri="{FF2B5EF4-FFF2-40B4-BE49-F238E27FC236}">
                  <a16:creationId xmlns:a16="http://schemas.microsoft.com/office/drawing/2014/main" id="{7870B439-00A8-72B3-46F7-F4596D93C1A0}"/>
                </a:ext>
              </a:extLst>
            </p:cNvPr>
            <p:cNvSpPr/>
            <p:nvPr/>
          </p:nvSpPr>
          <p:spPr>
            <a:xfrm>
              <a:off x="2377150" y="3530525"/>
              <a:ext cx="179225" cy="177600"/>
            </a:xfrm>
            <a:custGeom>
              <a:avLst/>
              <a:gdLst/>
              <a:ahLst/>
              <a:cxnLst/>
              <a:rect l="l" t="t" r="r" b="b"/>
              <a:pathLst>
                <a:path w="7169" h="7104" extrusionOk="0">
                  <a:moveTo>
                    <a:pt x="5015" y="482"/>
                  </a:moveTo>
                  <a:lnTo>
                    <a:pt x="6815" y="4982"/>
                  </a:lnTo>
                  <a:lnTo>
                    <a:pt x="5304" y="4950"/>
                  </a:lnTo>
                  <a:lnTo>
                    <a:pt x="5240" y="4950"/>
                  </a:lnTo>
                  <a:lnTo>
                    <a:pt x="5143" y="5015"/>
                  </a:lnTo>
                  <a:lnTo>
                    <a:pt x="4854" y="5722"/>
                  </a:lnTo>
                  <a:lnTo>
                    <a:pt x="4082" y="5561"/>
                  </a:lnTo>
                  <a:cubicBezTo>
                    <a:pt x="4018" y="5561"/>
                    <a:pt x="3986" y="5593"/>
                    <a:pt x="3922" y="5625"/>
                  </a:cubicBezTo>
                  <a:lnTo>
                    <a:pt x="3118" y="6686"/>
                  </a:lnTo>
                  <a:lnTo>
                    <a:pt x="450" y="2764"/>
                  </a:lnTo>
                  <a:lnTo>
                    <a:pt x="3343" y="2700"/>
                  </a:lnTo>
                  <a:cubicBezTo>
                    <a:pt x="3407" y="2700"/>
                    <a:pt x="3440" y="2700"/>
                    <a:pt x="3472" y="2636"/>
                  </a:cubicBezTo>
                  <a:lnTo>
                    <a:pt x="5015" y="482"/>
                  </a:lnTo>
                  <a:close/>
                  <a:moveTo>
                    <a:pt x="5079" y="0"/>
                  </a:moveTo>
                  <a:cubicBezTo>
                    <a:pt x="5015" y="0"/>
                    <a:pt x="4950" y="32"/>
                    <a:pt x="4918" y="64"/>
                  </a:cubicBezTo>
                  <a:lnTo>
                    <a:pt x="3279" y="2411"/>
                  </a:lnTo>
                  <a:lnTo>
                    <a:pt x="161" y="2443"/>
                  </a:lnTo>
                  <a:cubicBezTo>
                    <a:pt x="97" y="2443"/>
                    <a:pt x="64" y="2475"/>
                    <a:pt x="32" y="2539"/>
                  </a:cubicBezTo>
                  <a:cubicBezTo>
                    <a:pt x="0" y="2572"/>
                    <a:pt x="0" y="2636"/>
                    <a:pt x="32" y="2700"/>
                  </a:cubicBezTo>
                  <a:lnTo>
                    <a:pt x="2990" y="7040"/>
                  </a:lnTo>
                  <a:cubicBezTo>
                    <a:pt x="3022" y="7072"/>
                    <a:pt x="3054" y="7104"/>
                    <a:pt x="3118" y="7104"/>
                  </a:cubicBezTo>
                  <a:cubicBezTo>
                    <a:pt x="3150" y="7104"/>
                    <a:pt x="3215" y="7072"/>
                    <a:pt x="3247" y="7040"/>
                  </a:cubicBezTo>
                  <a:lnTo>
                    <a:pt x="4115" y="5882"/>
                  </a:lnTo>
                  <a:lnTo>
                    <a:pt x="4918" y="6043"/>
                  </a:lnTo>
                  <a:cubicBezTo>
                    <a:pt x="4982" y="6043"/>
                    <a:pt x="5079" y="6011"/>
                    <a:pt x="5079" y="5947"/>
                  </a:cubicBezTo>
                  <a:lnTo>
                    <a:pt x="5400" y="5240"/>
                  </a:lnTo>
                  <a:lnTo>
                    <a:pt x="7008" y="5304"/>
                  </a:lnTo>
                  <a:lnTo>
                    <a:pt x="7104" y="5272"/>
                  </a:lnTo>
                  <a:lnTo>
                    <a:pt x="7168" y="5240"/>
                  </a:lnTo>
                  <a:lnTo>
                    <a:pt x="7168" y="5079"/>
                  </a:lnTo>
                  <a:lnTo>
                    <a:pt x="5207" y="96"/>
                  </a:lnTo>
                  <a:cubicBezTo>
                    <a:pt x="5175" y="64"/>
                    <a:pt x="5111" y="32"/>
                    <a:pt x="50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4017;p64">
              <a:extLst>
                <a:ext uri="{FF2B5EF4-FFF2-40B4-BE49-F238E27FC236}">
                  <a16:creationId xmlns:a16="http://schemas.microsoft.com/office/drawing/2014/main" id="{C44D3BF4-6C15-FE51-ADCF-F8440B36CFFD}"/>
                </a:ext>
              </a:extLst>
            </p:cNvPr>
            <p:cNvSpPr/>
            <p:nvPr/>
          </p:nvSpPr>
          <p:spPr>
            <a:xfrm>
              <a:off x="2393200" y="3540950"/>
              <a:ext cx="99675" cy="53875"/>
            </a:xfrm>
            <a:custGeom>
              <a:avLst/>
              <a:gdLst/>
              <a:ahLst/>
              <a:cxnLst/>
              <a:rect l="l" t="t" r="r" b="b"/>
              <a:pathLst>
                <a:path w="3987" h="2155" extrusionOk="0">
                  <a:moveTo>
                    <a:pt x="1576" y="1"/>
                  </a:moveTo>
                  <a:lnTo>
                    <a:pt x="1" y="2122"/>
                  </a:lnTo>
                  <a:lnTo>
                    <a:pt x="2701" y="2155"/>
                  </a:lnTo>
                  <a:lnTo>
                    <a:pt x="3987" y="162"/>
                  </a:lnTo>
                  <a:lnTo>
                    <a:pt x="1576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4018;p64">
              <a:extLst>
                <a:ext uri="{FF2B5EF4-FFF2-40B4-BE49-F238E27FC236}">
                  <a16:creationId xmlns:a16="http://schemas.microsoft.com/office/drawing/2014/main" id="{B6859AE6-1C86-6BC6-31CF-3C29DF0EBBE8}"/>
                </a:ext>
              </a:extLst>
            </p:cNvPr>
            <p:cNvSpPr/>
            <p:nvPr/>
          </p:nvSpPr>
          <p:spPr>
            <a:xfrm>
              <a:off x="2389200" y="3536950"/>
              <a:ext cx="106900" cy="61100"/>
            </a:xfrm>
            <a:custGeom>
              <a:avLst/>
              <a:gdLst/>
              <a:ahLst/>
              <a:cxnLst/>
              <a:rect l="l" t="t" r="r" b="b"/>
              <a:pathLst>
                <a:path w="4276" h="2444" extrusionOk="0">
                  <a:moveTo>
                    <a:pt x="1832" y="322"/>
                  </a:moveTo>
                  <a:lnTo>
                    <a:pt x="3858" y="450"/>
                  </a:lnTo>
                  <a:lnTo>
                    <a:pt x="2797" y="2154"/>
                  </a:lnTo>
                  <a:lnTo>
                    <a:pt x="450" y="2122"/>
                  </a:lnTo>
                  <a:lnTo>
                    <a:pt x="1832" y="322"/>
                  </a:lnTo>
                  <a:close/>
                  <a:moveTo>
                    <a:pt x="1768" y="0"/>
                  </a:moveTo>
                  <a:cubicBezTo>
                    <a:pt x="1704" y="0"/>
                    <a:pt x="1640" y="32"/>
                    <a:pt x="1607" y="64"/>
                  </a:cubicBezTo>
                  <a:lnTo>
                    <a:pt x="32" y="2186"/>
                  </a:lnTo>
                  <a:cubicBezTo>
                    <a:pt x="0" y="2250"/>
                    <a:pt x="0" y="2315"/>
                    <a:pt x="32" y="2347"/>
                  </a:cubicBezTo>
                  <a:cubicBezTo>
                    <a:pt x="65" y="2411"/>
                    <a:pt x="97" y="2443"/>
                    <a:pt x="161" y="2443"/>
                  </a:cubicBezTo>
                  <a:lnTo>
                    <a:pt x="2925" y="2443"/>
                  </a:lnTo>
                  <a:lnTo>
                    <a:pt x="2990" y="2379"/>
                  </a:lnTo>
                  <a:lnTo>
                    <a:pt x="4275" y="418"/>
                  </a:lnTo>
                  <a:lnTo>
                    <a:pt x="4275" y="257"/>
                  </a:lnTo>
                  <a:cubicBezTo>
                    <a:pt x="4243" y="225"/>
                    <a:pt x="4211" y="193"/>
                    <a:pt x="4147" y="161"/>
                  </a:cubicBezTo>
                  <a:lnTo>
                    <a:pt x="17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563316" y="1040616"/>
            <a:ext cx="5426834" cy="3179397"/>
            <a:chOff x="3563316" y="1040616"/>
            <a:chExt cx="5426834" cy="3179397"/>
          </a:xfrm>
        </p:grpSpPr>
        <p:sp>
          <p:nvSpPr>
            <p:cNvPr id="635" name="Rectangle 634">
              <a:extLst>
                <a:ext uri="{FF2B5EF4-FFF2-40B4-BE49-F238E27FC236}">
                  <a16:creationId xmlns:a16="http://schemas.microsoft.com/office/drawing/2014/main" id="{A3C9C674-125D-02EC-E3F8-4436CBFFB6AE}"/>
                </a:ext>
              </a:extLst>
            </p:cNvPr>
            <p:cNvSpPr/>
            <p:nvPr/>
          </p:nvSpPr>
          <p:spPr>
            <a:xfrm>
              <a:off x="3741167" y="1284180"/>
              <a:ext cx="5248983" cy="267893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428" name="Picture 427">
              <a:extLst>
                <a:ext uri="{FF2B5EF4-FFF2-40B4-BE49-F238E27FC236}">
                  <a16:creationId xmlns:a16="http://schemas.microsoft.com/office/drawing/2014/main" id="{8B4B7C82-4A88-BF17-43B1-29834A92B6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563316" y="1040616"/>
              <a:ext cx="4766711" cy="3179397"/>
            </a:xfrm>
            <a:prstGeom prst="rect">
              <a:avLst/>
            </a:prstGeom>
          </p:spPr>
        </p:pic>
      </p:grpSp>
      <p:grpSp>
        <p:nvGrpSpPr>
          <p:cNvPr id="2" name="Group 1"/>
          <p:cNvGrpSpPr/>
          <p:nvPr/>
        </p:nvGrpSpPr>
        <p:grpSpPr>
          <a:xfrm>
            <a:off x="-1" y="235940"/>
            <a:ext cx="5492438" cy="603142"/>
            <a:chOff x="-1" y="235940"/>
            <a:chExt cx="5492438" cy="603142"/>
          </a:xfrm>
        </p:grpSpPr>
        <p:grpSp>
          <p:nvGrpSpPr>
            <p:cNvPr id="658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420262" y="774379"/>
              <a:ext cx="954751" cy="64703"/>
              <a:chOff x="2521850" y="1810250"/>
              <a:chExt cx="540225" cy="34025"/>
            </a:xfrm>
          </p:grpSpPr>
          <p:sp>
            <p:nvSpPr>
              <p:cNvPr id="659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4" name="Group 233"/>
            <p:cNvGrpSpPr/>
            <p:nvPr/>
          </p:nvGrpSpPr>
          <p:grpSpPr>
            <a:xfrm>
              <a:off x="-1" y="235940"/>
              <a:ext cx="5492438" cy="463601"/>
              <a:chOff x="-1" y="121608"/>
              <a:chExt cx="6846978" cy="577934"/>
            </a:xfrm>
          </p:grpSpPr>
          <p:sp>
            <p:nvSpPr>
              <p:cNvPr id="235" name="Pentagon 234"/>
              <p:cNvSpPr/>
              <p:nvPr/>
            </p:nvSpPr>
            <p:spPr>
              <a:xfrm>
                <a:off x="-1" y="123478"/>
                <a:ext cx="6007098" cy="576064"/>
              </a:xfrm>
              <a:prstGeom prst="homePlat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236" name="Rectangle 235"/>
              <p:cNvSpPr/>
              <p:nvPr/>
            </p:nvSpPr>
            <p:spPr>
              <a:xfrm>
                <a:off x="311150" y="121608"/>
                <a:ext cx="6535827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1.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Definisi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Pekerjaan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263344" y="945343"/>
            <a:ext cx="2227021" cy="369332"/>
            <a:chOff x="211379" y="855565"/>
            <a:chExt cx="2227021" cy="369332"/>
          </a:xfrm>
        </p:grpSpPr>
        <p:sp>
          <p:nvSpPr>
            <p:cNvPr id="3" name="Rectangle 2"/>
            <p:cNvSpPr/>
            <p:nvPr/>
          </p:nvSpPr>
          <p:spPr>
            <a:xfrm>
              <a:off x="211379" y="855565"/>
              <a:ext cx="21689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b. </a:t>
              </a:r>
              <a:r>
                <a:rPr lang="en-US" b="1" dirty="0" err="1"/>
                <a:t>Pengertian</a:t>
              </a:r>
              <a:r>
                <a:rPr lang="en-US" b="1" dirty="0"/>
                <a:t> </a:t>
              </a:r>
              <a:r>
                <a:rPr lang="en-US" b="1" dirty="0" err="1"/>
                <a:t>Profesi</a:t>
              </a:r>
              <a:endParaRPr lang="id-ID" b="1" dirty="0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271264" y="1224897"/>
              <a:ext cx="2167136" cy="0"/>
            </a:xfrm>
            <a:prstGeom prst="line">
              <a:avLst/>
            </a:prstGeom>
            <a:ln w="15875">
              <a:solidFill>
                <a:srgbClr val="F1592A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249595" y="1373224"/>
            <a:ext cx="29849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dirty="0" err="1"/>
              <a:t>Bidang</a:t>
            </a:r>
            <a:r>
              <a:rPr lang="en-ID" dirty="0"/>
              <a:t> </a:t>
            </a:r>
            <a:r>
              <a:rPr lang="en-ID" dirty="0" err="1"/>
              <a:t>pekerjaan</a:t>
            </a:r>
            <a:r>
              <a:rPr lang="en-ID" dirty="0"/>
              <a:t> yang </a:t>
            </a:r>
            <a:r>
              <a:rPr lang="en-ID" dirty="0" err="1"/>
              <a:t>dilandasi</a:t>
            </a:r>
            <a:r>
              <a:rPr lang="en-ID" dirty="0"/>
              <a:t> </a:t>
            </a:r>
            <a:r>
              <a:rPr lang="en-ID" dirty="0" err="1"/>
              <a:t>pendidikan</a:t>
            </a:r>
            <a:r>
              <a:rPr lang="en-ID" dirty="0"/>
              <a:t> </a:t>
            </a:r>
            <a:r>
              <a:rPr lang="en-ID" dirty="0" err="1"/>
              <a:t>keahlian</a:t>
            </a:r>
            <a:r>
              <a:rPr lang="en-ID" dirty="0"/>
              <a:t> (</a:t>
            </a:r>
            <a:r>
              <a:rPr lang="en-ID" dirty="0" err="1"/>
              <a:t>keterampilan</a:t>
            </a:r>
            <a:r>
              <a:rPr lang="en-ID" dirty="0"/>
              <a:t>, </a:t>
            </a:r>
            <a:r>
              <a:rPr lang="en-ID" dirty="0" err="1"/>
              <a:t>kejuruan</a:t>
            </a:r>
            <a:r>
              <a:rPr lang="en-ID" dirty="0"/>
              <a:t>, dan </a:t>
            </a:r>
            <a:r>
              <a:rPr lang="en-ID" dirty="0" err="1"/>
              <a:t>sebagainya</a:t>
            </a:r>
            <a:r>
              <a:rPr lang="en-ID" dirty="0"/>
              <a:t>) </a:t>
            </a:r>
            <a:r>
              <a:rPr lang="en-ID" dirty="0" err="1"/>
              <a:t>tertentu</a:t>
            </a:r>
            <a:r>
              <a:rPr lang="en-ID" dirty="0"/>
              <a:t>. </a:t>
            </a:r>
            <a:endParaRPr lang="id-ID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211084-7D59-D9E0-4791-01785523F548}"/>
              </a:ext>
            </a:extLst>
          </p:cNvPr>
          <p:cNvSpPr txBox="1"/>
          <p:nvPr/>
        </p:nvSpPr>
        <p:spPr>
          <a:xfrm>
            <a:off x="6917513" y="4400261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66405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F8D5542-98FE-3EA8-095C-B2ACE8E93BD3}"/>
              </a:ext>
            </a:extLst>
          </p:cNvPr>
          <p:cNvGrpSpPr/>
          <p:nvPr/>
        </p:nvGrpSpPr>
        <p:grpSpPr>
          <a:xfrm>
            <a:off x="-2" y="235940"/>
            <a:ext cx="6477002" cy="603142"/>
            <a:chOff x="-2" y="235940"/>
            <a:chExt cx="6477002" cy="603142"/>
          </a:xfrm>
        </p:grpSpPr>
        <p:grpSp>
          <p:nvGrpSpPr>
            <p:cNvPr id="3" name="Google Shape;3158;p169">
              <a:extLst>
                <a:ext uri="{FF2B5EF4-FFF2-40B4-BE49-F238E27FC236}">
                  <a16:creationId xmlns:a16="http://schemas.microsoft.com/office/drawing/2014/main" id="{FE9FCF9C-75E5-8AEF-DF3A-B9494B07E93E}"/>
                </a:ext>
              </a:extLst>
            </p:cNvPr>
            <p:cNvGrpSpPr/>
            <p:nvPr/>
          </p:nvGrpSpPr>
          <p:grpSpPr>
            <a:xfrm>
              <a:off x="5300260" y="774379"/>
              <a:ext cx="954748" cy="64703"/>
              <a:chOff x="3585603" y="1810250"/>
              <a:chExt cx="540223" cy="34025"/>
            </a:xfrm>
          </p:grpSpPr>
          <p:sp>
            <p:nvSpPr>
              <p:cNvPr id="7" name="Google Shape;3159;p169">
                <a:extLst>
                  <a:ext uri="{FF2B5EF4-FFF2-40B4-BE49-F238E27FC236}">
                    <a16:creationId xmlns:a16="http://schemas.microsoft.com/office/drawing/2014/main" id="{805F1051-D568-DA12-2197-F51DFAC62070}"/>
                  </a:ext>
                </a:extLst>
              </p:cNvPr>
              <p:cNvSpPr/>
              <p:nvPr/>
            </p:nvSpPr>
            <p:spPr>
              <a:xfrm>
                <a:off x="4086301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3160;p169">
                <a:extLst>
                  <a:ext uri="{FF2B5EF4-FFF2-40B4-BE49-F238E27FC236}">
                    <a16:creationId xmlns:a16="http://schemas.microsoft.com/office/drawing/2014/main" id="{4219EF5C-4B4F-93AE-CB98-CB1B274E93F9}"/>
                  </a:ext>
                </a:extLst>
              </p:cNvPr>
              <p:cNvSpPr/>
              <p:nvPr/>
            </p:nvSpPr>
            <p:spPr>
              <a:xfrm>
                <a:off x="403060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3161;p169">
                <a:extLst>
                  <a:ext uri="{FF2B5EF4-FFF2-40B4-BE49-F238E27FC236}">
                    <a16:creationId xmlns:a16="http://schemas.microsoft.com/office/drawing/2014/main" id="{D58C1682-EEC7-2F9A-EEBB-DBDFD7629C12}"/>
                  </a:ext>
                </a:extLst>
              </p:cNvPr>
              <p:cNvSpPr/>
              <p:nvPr/>
            </p:nvSpPr>
            <p:spPr>
              <a:xfrm>
                <a:off x="3974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3162;p169">
                <a:extLst>
                  <a:ext uri="{FF2B5EF4-FFF2-40B4-BE49-F238E27FC236}">
                    <a16:creationId xmlns:a16="http://schemas.microsoft.com/office/drawing/2014/main" id="{81178FFA-A1AB-BB6B-5609-8113DD3F79B1}"/>
                  </a:ext>
                </a:extLst>
              </p:cNvPr>
              <p:cNvSpPr/>
              <p:nvPr/>
            </p:nvSpPr>
            <p:spPr>
              <a:xfrm>
                <a:off x="39193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3163;p169">
                <a:extLst>
                  <a:ext uri="{FF2B5EF4-FFF2-40B4-BE49-F238E27FC236}">
                    <a16:creationId xmlns:a16="http://schemas.microsoft.com/office/drawing/2014/main" id="{134A4F1F-AC3B-DB6F-469A-387D51E9A1AD}"/>
                  </a:ext>
                </a:extLst>
              </p:cNvPr>
              <p:cNvSpPr/>
              <p:nvPr/>
            </p:nvSpPr>
            <p:spPr>
              <a:xfrm>
                <a:off x="386362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3164;p169">
                <a:extLst>
                  <a:ext uri="{FF2B5EF4-FFF2-40B4-BE49-F238E27FC236}">
                    <a16:creationId xmlns:a16="http://schemas.microsoft.com/office/drawing/2014/main" id="{27E8DD3C-0C93-7F1A-AB04-B1A22BE9414A}"/>
                  </a:ext>
                </a:extLst>
              </p:cNvPr>
              <p:cNvSpPr/>
              <p:nvPr/>
            </p:nvSpPr>
            <p:spPr>
              <a:xfrm>
                <a:off x="380810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3165;p169">
                <a:extLst>
                  <a:ext uri="{FF2B5EF4-FFF2-40B4-BE49-F238E27FC236}">
                    <a16:creationId xmlns:a16="http://schemas.microsoft.com/office/drawing/2014/main" id="{C43AC791-6B2C-6E6B-AAF3-D18F174AE1DC}"/>
                  </a:ext>
                </a:extLst>
              </p:cNvPr>
              <p:cNvSpPr/>
              <p:nvPr/>
            </p:nvSpPr>
            <p:spPr>
              <a:xfrm>
                <a:off x="375237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3166;p169">
                <a:extLst>
                  <a:ext uri="{FF2B5EF4-FFF2-40B4-BE49-F238E27FC236}">
                    <a16:creationId xmlns:a16="http://schemas.microsoft.com/office/drawing/2014/main" id="{2C79E834-00AB-A578-E412-F6C9738D2C42}"/>
                  </a:ext>
                </a:extLst>
              </p:cNvPr>
              <p:cNvSpPr/>
              <p:nvPr/>
            </p:nvSpPr>
            <p:spPr>
              <a:xfrm>
                <a:off x="36966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3167;p169">
                <a:extLst>
                  <a:ext uri="{FF2B5EF4-FFF2-40B4-BE49-F238E27FC236}">
                    <a16:creationId xmlns:a16="http://schemas.microsoft.com/office/drawing/2014/main" id="{ED0BF0C4-E2B3-C43C-E7EE-A364D5304943}"/>
                  </a:ext>
                </a:extLst>
              </p:cNvPr>
              <p:cNvSpPr/>
              <p:nvPr/>
            </p:nvSpPr>
            <p:spPr>
              <a:xfrm>
                <a:off x="364112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3168;p169">
                <a:extLst>
                  <a:ext uri="{FF2B5EF4-FFF2-40B4-BE49-F238E27FC236}">
                    <a16:creationId xmlns:a16="http://schemas.microsoft.com/office/drawing/2014/main" id="{D7F9FE1D-9DA9-B023-9476-BD0E5439B793}"/>
                  </a:ext>
                </a:extLst>
              </p:cNvPr>
              <p:cNvSpPr/>
              <p:nvPr/>
            </p:nvSpPr>
            <p:spPr>
              <a:xfrm>
                <a:off x="358560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12C3F9A-6A0E-060C-3021-66133FE9D979}"/>
                </a:ext>
              </a:extLst>
            </p:cNvPr>
            <p:cNvGrpSpPr/>
            <p:nvPr/>
          </p:nvGrpSpPr>
          <p:grpSpPr>
            <a:xfrm>
              <a:off x="-2" y="235940"/>
              <a:ext cx="6477002" cy="463601"/>
              <a:chOff x="-2" y="121608"/>
              <a:chExt cx="8074354" cy="577934"/>
            </a:xfrm>
          </p:grpSpPr>
          <p:sp>
            <p:nvSpPr>
              <p:cNvPr id="5" name="Pentagon 38">
                <a:extLst>
                  <a:ext uri="{FF2B5EF4-FFF2-40B4-BE49-F238E27FC236}">
                    <a16:creationId xmlns:a16="http://schemas.microsoft.com/office/drawing/2014/main" id="{15B04C53-9639-6F43-0A6D-78D6D146C352}"/>
                  </a:ext>
                </a:extLst>
              </p:cNvPr>
              <p:cNvSpPr/>
              <p:nvPr/>
            </p:nvSpPr>
            <p:spPr>
              <a:xfrm>
                <a:off x="-2" y="123478"/>
                <a:ext cx="8074354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CDBFD16D-CFA2-0783-6427-C8DB36589AD2}"/>
                  </a:ext>
                </a:extLst>
              </p:cNvPr>
              <p:cNvSpPr/>
              <p:nvPr/>
            </p:nvSpPr>
            <p:spPr>
              <a:xfrm>
                <a:off x="311149" y="121608"/>
                <a:ext cx="7661145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8.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Tokoh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-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Tokoh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Technopreneur di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85D3CF0D-0FF5-01AB-0448-7C6301C91ED4}"/>
              </a:ext>
            </a:extLst>
          </p:cNvPr>
          <p:cNvSpPr txBox="1"/>
          <p:nvPr/>
        </p:nvSpPr>
        <p:spPr>
          <a:xfrm>
            <a:off x="254393" y="1013302"/>
            <a:ext cx="55088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/>
            <a:r>
              <a:rPr lang="en-ID" b="1" dirty="0">
                <a:latin typeface="+mj-lt"/>
              </a:rPr>
              <a:t>b. Jon </a:t>
            </a:r>
            <a:r>
              <a:rPr lang="en-ID" b="1" dirty="0" err="1">
                <a:latin typeface="+mj-lt"/>
              </a:rPr>
              <a:t>Oringer</a:t>
            </a:r>
            <a:endParaRPr lang="en-ID" b="1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Jon </a:t>
            </a:r>
            <a:r>
              <a:rPr lang="en-US" dirty="0" err="1"/>
              <a:t>Oringer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mengalami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kali </a:t>
            </a:r>
            <a:r>
              <a:rPr lang="en-US" dirty="0" err="1"/>
              <a:t>kegagalan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menjalankan</a:t>
            </a:r>
            <a:r>
              <a:rPr lang="en-US" dirty="0"/>
              <a:t> </a:t>
            </a:r>
            <a:r>
              <a:rPr lang="en-US" dirty="0" err="1"/>
              <a:t>bisnis</a:t>
            </a:r>
            <a:r>
              <a:rPr lang="en-US" dirty="0"/>
              <a:t> </a:t>
            </a:r>
            <a:r>
              <a:rPr lang="en-US" dirty="0" err="1"/>
              <a:t>hingga</a:t>
            </a:r>
            <a:r>
              <a:rPr lang="en-US" dirty="0"/>
              <a:t> </a:t>
            </a:r>
            <a:r>
              <a:rPr lang="en-US" dirty="0" err="1"/>
              <a:t>akhirnya</a:t>
            </a:r>
            <a:r>
              <a:rPr lang="en-US" dirty="0"/>
              <a:t> </a:t>
            </a:r>
            <a:r>
              <a:rPr lang="en-US" dirty="0" err="1"/>
              <a:t>dia</a:t>
            </a:r>
            <a:r>
              <a:rPr lang="en-US" dirty="0"/>
              <a:t> </a:t>
            </a:r>
            <a:r>
              <a:rPr lang="en-US" dirty="0" err="1"/>
              <a:t>mendirikan</a:t>
            </a:r>
            <a:r>
              <a:rPr lang="en-US" dirty="0"/>
              <a:t> Shutterstock pada </a:t>
            </a:r>
            <a:r>
              <a:rPr lang="en-US" dirty="0" err="1"/>
              <a:t>tahun</a:t>
            </a:r>
            <a:r>
              <a:rPr lang="en-US" dirty="0"/>
              <a:t> 2003.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b="1" dirty="0">
              <a:latin typeface="+mj-lt"/>
            </a:endParaRPr>
          </a:p>
        </p:txBody>
      </p:sp>
      <p:pic>
        <p:nvPicPr>
          <p:cNvPr id="24" name="Picture 23" descr="A person in a blue shirt&#10;&#10;Description automatically generated with low confidence">
            <a:extLst>
              <a:ext uri="{FF2B5EF4-FFF2-40B4-BE49-F238E27FC236}">
                <a16:creationId xmlns:a16="http://schemas.microsoft.com/office/drawing/2014/main" id="{91D284A2-9BAE-BCCA-7C8E-484729E735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618" y="966724"/>
            <a:ext cx="2828916" cy="3402397"/>
          </a:xfrm>
          <a:prstGeom prst="parallelogram">
            <a:avLst/>
          </a:prstGeom>
        </p:spPr>
      </p:pic>
    </p:spTree>
    <p:extLst>
      <p:ext uri="{BB962C8B-B14F-4D97-AF65-F5344CB8AC3E}">
        <p14:creationId xmlns:p14="http://schemas.microsoft.com/office/powerpoint/2010/main" val="80052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F8D5542-98FE-3EA8-095C-B2ACE8E93BD3}"/>
              </a:ext>
            </a:extLst>
          </p:cNvPr>
          <p:cNvGrpSpPr/>
          <p:nvPr/>
        </p:nvGrpSpPr>
        <p:grpSpPr>
          <a:xfrm>
            <a:off x="-2" y="235940"/>
            <a:ext cx="6477002" cy="603142"/>
            <a:chOff x="-2" y="235940"/>
            <a:chExt cx="6477002" cy="603142"/>
          </a:xfrm>
        </p:grpSpPr>
        <p:grpSp>
          <p:nvGrpSpPr>
            <p:cNvPr id="3" name="Google Shape;3158;p169">
              <a:extLst>
                <a:ext uri="{FF2B5EF4-FFF2-40B4-BE49-F238E27FC236}">
                  <a16:creationId xmlns:a16="http://schemas.microsoft.com/office/drawing/2014/main" id="{FE9FCF9C-75E5-8AEF-DF3A-B9494B07E93E}"/>
                </a:ext>
              </a:extLst>
            </p:cNvPr>
            <p:cNvGrpSpPr/>
            <p:nvPr/>
          </p:nvGrpSpPr>
          <p:grpSpPr>
            <a:xfrm>
              <a:off x="5300260" y="774379"/>
              <a:ext cx="954748" cy="64703"/>
              <a:chOff x="3585603" y="1810250"/>
              <a:chExt cx="540223" cy="34025"/>
            </a:xfrm>
          </p:grpSpPr>
          <p:sp>
            <p:nvSpPr>
              <p:cNvPr id="7" name="Google Shape;3159;p169">
                <a:extLst>
                  <a:ext uri="{FF2B5EF4-FFF2-40B4-BE49-F238E27FC236}">
                    <a16:creationId xmlns:a16="http://schemas.microsoft.com/office/drawing/2014/main" id="{805F1051-D568-DA12-2197-F51DFAC62070}"/>
                  </a:ext>
                </a:extLst>
              </p:cNvPr>
              <p:cNvSpPr/>
              <p:nvPr/>
            </p:nvSpPr>
            <p:spPr>
              <a:xfrm>
                <a:off x="4086301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3160;p169">
                <a:extLst>
                  <a:ext uri="{FF2B5EF4-FFF2-40B4-BE49-F238E27FC236}">
                    <a16:creationId xmlns:a16="http://schemas.microsoft.com/office/drawing/2014/main" id="{4219EF5C-4B4F-93AE-CB98-CB1B274E93F9}"/>
                  </a:ext>
                </a:extLst>
              </p:cNvPr>
              <p:cNvSpPr/>
              <p:nvPr/>
            </p:nvSpPr>
            <p:spPr>
              <a:xfrm>
                <a:off x="403060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3161;p169">
                <a:extLst>
                  <a:ext uri="{FF2B5EF4-FFF2-40B4-BE49-F238E27FC236}">
                    <a16:creationId xmlns:a16="http://schemas.microsoft.com/office/drawing/2014/main" id="{D58C1682-EEC7-2F9A-EEBB-DBDFD7629C12}"/>
                  </a:ext>
                </a:extLst>
              </p:cNvPr>
              <p:cNvSpPr/>
              <p:nvPr/>
            </p:nvSpPr>
            <p:spPr>
              <a:xfrm>
                <a:off x="3974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3162;p169">
                <a:extLst>
                  <a:ext uri="{FF2B5EF4-FFF2-40B4-BE49-F238E27FC236}">
                    <a16:creationId xmlns:a16="http://schemas.microsoft.com/office/drawing/2014/main" id="{81178FFA-A1AB-BB6B-5609-8113DD3F79B1}"/>
                  </a:ext>
                </a:extLst>
              </p:cNvPr>
              <p:cNvSpPr/>
              <p:nvPr/>
            </p:nvSpPr>
            <p:spPr>
              <a:xfrm>
                <a:off x="39193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3163;p169">
                <a:extLst>
                  <a:ext uri="{FF2B5EF4-FFF2-40B4-BE49-F238E27FC236}">
                    <a16:creationId xmlns:a16="http://schemas.microsoft.com/office/drawing/2014/main" id="{134A4F1F-AC3B-DB6F-469A-387D51E9A1AD}"/>
                  </a:ext>
                </a:extLst>
              </p:cNvPr>
              <p:cNvSpPr/>
              <p:nvPr/>
            </p:nvSpPr>
            <p:spPr>
              <a:xfrm>
                <a:off x="386362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3164;p169">
                <a:extLst>
                  <a:ext uri="{FF2B5EF4-FFF2-40B4-BE49-F238E27FC236}">
                    <a16:creationId xmlns:a16="http://schemas.microsoft.com/office/drawing/2014/main" id="{27E8DD3C-0C93-7F1A-AB04-B1A22BE9414A}"/>
                  </a:ext>
                </a:extLst>
              </p:cNvPr>
              <p:cNvSpPr/>
              <p:nvPr/>
            </p:nvSpPr>
            <p:spPr>
              <a:xfrm>
                <a:off x="380810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3165;p169">
                <a:extLst>
                  <a:ext uri="{FF2B5EF4-FFF2-40B4-BE49-F238E27FC236}">
                    <a16:creationId xmlns:a16="http://schemas.microsoft.com/office/drawing/2014/main" id="{C43AC791-6B2C-6E6B-AAF3-D18F174AE1DC}"/>
                  </a:ext>
                </a:extLst>
              </p:cNvPr>
              <p:cNvSpPr/>
              <p:nvPr/>
            </p:nvSpPr>
            <p:spPr>
              <a:xfrm>
                <a:off x="375237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3166;p169">
                <a:extLst>
                  <a:ext uri="{FF2B5EF4-FFF2-40B4-BE49-F238E27FC236}">
                    <a16:creationId xmlns:a16="http://schemas.microsoft.com/office/drawing/2014/main" id="{2C79E834-00AB-A578-E412-F6C9738D2C42}"/>
                  </a:ext>
                </a:extLst>
              </p:cNvPr>
              <p:cNvSpPr/>
              <p:nvPr/>
            </p:nvSpPr>
            <p:spPr>
              <a:xfrm>
                <a:off x="36966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3167;p169">
                <a:extLst>
                  <a:ext uri="{FF2B5EF4-FFF2-40B4-BE49-F238E27FC236}">
                    <a16:creationId xmlns:a16="http://schemas.microsoft.com/office/drawing/2014/main" id="{ED0BF0C4-E2B3-C43C-E7EE-A364D5304943}"/>
                  </a:ext>
                </a:extLst>
              </p:cNvPr>
              <p:cNvSpPr/>
              <p:nvPr/>
            </p:nvSpPr>
            <p:spPr>
              <a:xfrm>
                <a:off x="364112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3168;p169">
                <a:extLst>
                  <a:ext uri="{FF2B5EF4-FFF2-40B4-BE49-F238E27FC236}">
                    <a16:creationId xmlns:a16="http://schemas.microsoft.com/office/drawing/2014/main" id="{D7F9FE1D-9DA9-B023-9476-BD0E5439B793}"/>
                  </a:ext>
                </a:extLst>
              </p:cNvPr>
              <p:cNvSpPr/>
              <p:nvPr/>
            </p:nvSpPr>
            <p:spPr>
              <a:xfrm>
                <a:off x="358560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12C3F9A-6A0E-060C-3021-66133FE9D979}"/>
                </a:ext>
              </a:extLst>
            </p:cNvPr>
            <p:cNvGrpSpPr/>
            <p:nvPr/>
          </p:nvGrpSpPr>
          <p:grpSpPr>
            <a:xfrm>
              <a:off x="-2" y="235940"/>
              <a:ext cx="6477002" cy="463601"/>
              <a:chOff x="-2" y="121608"/>
              <a:chExt cx="8074354" cy="577934"/>
            </a:xfrm>
          </p:grpSpPr>
          <p:sp>
            <p:nvSpPr>
              <p:cNvPr id="5" name="Pentagon 38">
                <a:extLst>
                  <a:ext uri="{FF2B5EF4-FFF2-40B4-BE49-F238E27FC236}">
                    <a16:creationId xmlns:a16="http://schemas.microsoft.com/office/drawing/2014/main" id="{15B04C53-9639-6F43-0A6D-78D6D146C352}"/>
                  </a:ext>
                </a:extLst>
              </p:cNvPr>
              <p:cNvSpPr/>
              <p:nvPr/>
            </p:nvSpPr>
            <p:spPr>
              <a:xfrm>
                <a:off x="-2" y="123478"/>
                <a:ext cx="8074354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CDBFD16D-CFA2-0783-6427-C8DB36589AD2}"/>
                  </a:ext>
                </a:extLst>
              </p:cNvPr>
              <p:cNvSpPr/>
              <p:nvPr/>
            </p:nvSpPr>
            <p:spPr>
              <a:xfrm>
                <a:off x="311149" y="121608"/>
                <a:ext cx="7661145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8.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Tokoh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-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Tokoh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Technopreneur di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85D3CF0D-0FF5-01AB-0448-7C6301C91ED4}"/>
              </a:ext>
            </a:extLst>
          </p:cNvPr>
          <p:cNvSpPr txBox="1"/>
          <p:nvPr/>
        </p:nvSpPr>
        <p:spPr>
          <a:xfrm>
            <a:off x="254393" y="1013302"/>
            <a:ext cx="38604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/>
            <a:r>
              <a:rPr lang="en-ID" b="1" dirty="0">
                <a:latin typeface="+mj-lt"/>
              </a:rPr>
              <a:t>c. </a:t>
            </a:r>
            <a:r>
              <a:rPr lang="de-DE" b="1" dirty="0"/>
              <a:t>John Warnock dan Charles Geschke</a:t>
            </a:r>
            <a:endParaRPr lang="en-ID" b="1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John Warnock dan Charles </a:t>
            </a:r>
            <a:r>
              <a:rPr lang="en-US" dirty="0" err="1"/>
              <a:t>Geschke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dua </a:t>
            </a:r>
            <a:r>
              <a:rPr lang="en-US" dirty="0" err="1"/>
              <a:t>tokoh</a:t>
            </a:r>
            <a:r>
              <a:rPr lang="en-US" dirty="0"/>
              <a:t> yang </a:t>
            </a:r>
            <a:r>
              <a:rPr lang="en-US" dirty="0" err="1"/>
              <a:t>mendirikan</a:t>
            </a:r>
            <a:r>
              <a:rPr lang="en-US" dirty="0"/>
              <a:t> Adobe. Salah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pendirinya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Charles </a:t>
            </a:r>
            <a:r>
              <a:rPr lang="en-US" dirty="0" err="1"/>
              <a:t>Geschke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ilmuwan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 yang </a:t>
            </a:r>
            <a:r>
              <a:rPr lang="en-US" dirty="0" err="1"/>
              <a:t>menemukan</a:t>
            </a:r>
            <a:r>
              <a:rPr lang="en-US" dirty="0"/>
              <a:t> portable document format (PDF), </a:t>
            </a:r>
            <a:endParaRPr lang="en-US" b="1" dirty="0">
              <a:latin typeface="+mj-lt"/>
            </a:endParaRPr>
          </a:p>
        </p:txBody>
      </p:sp>
      <p:pic>
        <p:nvPicPr>
          <p:cNvPr id="19" name="Picture 18" descr="A picture containing text, wall, person, indoor&#10;&#10;Description automatically generated">
            <a:extLst>
              <a:ext uri="{FF2B5EF4-FFF2-40B4-BE49-F238E27FC236}">
                <a16:creationId xmlns:a16="http://schemas.microsoft.com/office/drawing/2014/main" id="{0680AA32-63FC-6B7D-A439-E872FC680A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066" y="1143557"/>
            <a:ext cx="4284578" cy="285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80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F8D5542-98FE-3EA8-095C-B2ACE8E93BD3}"/>
              </a:ext>
            </a:extLst>
          </p:cNvPr>
          <p:cNvGrpSpPr/>
          <p:nvPr/>
        </p:nvGrpSpPr>
        <p:grpSpPr>
          <a:xfrm>
            <a:off x="-2" y="235940"/>
            <a:ext cx="6477002" cy="603142"/>
            <a:chOff x="-2" y="235940"/>
            <a:chExt cx="6477002" cy="603142"/>
          </a:xfrm>
        </p:grpSpPr>
        <p:grpSp>
          <p:nvGrpSpPr>
            <p:cNvPr id="3" name="Google Shape;3158;p169">
              <a:extLst>
                <a:ext uri="{FF2B5EF4-FFF2-40B4-BE49-F238E27FC236}">
                  <a16:creationId xmlns:a16="http://schemas.microsoft.com/office/drawing/2014/main" id="{FE9FCF9C-75E5-8AEF-DF3A-B9494B07E93E}"/>
                </a:ext>
              </a:extLst>
            </p:cNvPr>
            <p:cNvGrpSpPr/>
            <p:nvPr/>
          </p:nvGrpSpPr>
          <p:grpSpPr>
            <a:xfrm>
              <a:off x="5300260" y="774379"/>
              <a:ext cx="954748" cy="64703"/>
              <a:chOff x="3585603" y="1810250"/>
              <a:chExt cx="540223" cy="34025"/>
            </a:xfrm>
          </p:grpSpPr>
          <p:sp>
            <p:nvSpPr>
              <p:cNvPr id="7" name="Google Shape;3159;p169">
                <a:extLst>
                  <a:ext uri="{FF2B5EF4-FFF2-40B4-BE49-F238E27FC236}">
                    <a16:creationId xmlns:a16="http://schemas.microsoft.com/office/drawing/2014/main" id="{805F1051-D568-DA12-2197-F51DFAC62070}"/>
                  </a:ext>
                </a:extLst>
              </p:cNvPr>
              <p:cNvSpPr/>
              <p:nvPr/>
            </p:nvSpPr>
            <p:spPr>
              <a:xfrm>
                <a:off x="4086301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3160;p169">
                <a:extLst>
                  <a:ext uri="{FF2B5EF4-FFF2-40B4-BE49-F238E27FC236}">
                    <a16:creationId xmlns:a16="http://schemas.microsoft.com/office/drawing/2014/main" id="{4219EF5C-4B4F-93AE-CB98-CB1B274E93F9}"/>
                  </a:ext>
                </a:extLst>
              </p:cNvPr>
              <p:cNvSpPr/>
              <p:nvPr/>
            </p:nvSpPr>
            <p:spPr>
              <a:xfrm>
                <a:off x="403060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3161;p169">
                <a:extLst>
                  <a:ext uri="{FF2B5EF4-FFF2-40B4-BE49-F238E27FC236}">
                    <a16:creationId xmlns:a16="http://schemas.microsoft.com/office/drawing/2014/main" id="{D58C1682-EEC7-2F9A-EEBB-DBDFD7629C12}"/>
                  </a:ext>
                </a:extLst>
              </p:cNvPr>
              <p:cNvSpPr/>
              <p:nvPr/>
            </p:nvSpPr>
            <p:spPr>
              <a:xfrm>
                <a:off x="3974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3162;p169">
                <a:extLst>
                  <a:ext uri="{FF2B5EF4-FFF2-40B4-BE49-F238E27FC236}">
                    <a16:creationId xmlns:a16="http://schemas.microsoft.com/office/drawing/2014/main" id="{81178FFA-A1AB-BB6B-5609-8113DD3F79B1}"/>
                  </a:ext>
                </a:extLst>
              </p:cNvPr>
              <p:cNvSpPr/>
              <p:nvPr/>
            </p:nvSpPr>
            <p:spPr>
              <a:xfrm>
                <a:off x="39193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3163;p169">
                <a:extLst>
                  <a:ext uri="{FF2B5EF4-FFF2-40B4-BE49-F238E27FC236}">
                    <a16:creationId xmlns:a16="http://schemas.microsoft.com/office/drawing/2014/main" id="{134A4F1F-AC3B-DB6F-469A-387D51E9A1AD}"/>
                  </a:ext>
                </a:extLst>
              </p:cNvPr>
              <p:cNvSpPr/>
              <p:nvPr/>
            </p:nvSpPr>
            <p:spPr>
              <a:xfrm>
                <a:off x="386362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3164;p169">
                <a:extLst>
                  <a:ext uri="{FF2B5EF4-FFF2-40B4-BE49-F238E27FC236}">
                    <a16:creationId xmlns:a16="http://schemas.microsoft.com/office/drawing/2014/main" id="{27E8DD3C-0C93-7F1A-AB04-B1A22BE9414A}"/>
                  </a:ext>
                </a:extLst>
              </p:cNvPr>
              <p:cNvSpPr/>
              <p:nvPr/>
            </p:nvSpPr>
            <p:spPr>
              <a:xfrm>
                <a:off x="380810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3165;p169">
                <a:extLst>
                  <a:ext uri="{FF2B5EF4-FFF2-40B4-BE49-F238E27FC236}">
                    <a16:creationId xmlns:a16="http://schemas.microsoft.com/office/drawing/2014/main" id="{C43AC791-6B2C-6E6B-AAF3-D18F174AE1DC}"/>
                  </a:ext>
                </a:extLst>
              </p:cNvPr>
              <p:cNvSpPr/>
              <p:nvPr/>
            </p:nvSpPr>
            <p:spPr>
              <a:xfrm>
                <a:off x="375237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3166;p169">
                <a:extLst>
                  <a:ext uri="{FF2B5EF4-FFF2-40B4-BE49-F238E27FC236}">
                    <a16:creationId xmlns:a16="http://schemas.microsoft.com/office/drawing/2014/main" id="{2C79E834-00AB-A578-E412-F6C9738D2C42}"/>
                  </a:ext>
                </a:extLst>
              </p:cNvPr>
              <p:cNvSpPr/>
              <p:nvPr/>
            </p:nvSpPr>
            <p:spPr>
              <a:xfrm>
                <a:off x="36966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3167;p169">
                <a:extLst>
                  <a:ext uri="{FF2B5EF4-FFF2-40B4-BE49-F238E27FC236}">
                    <a16:creationId xmlns:a16="http://schemas.microsoft.com/office/drawing/2014/main" id="{ED0BF0C4-E2B3-C43C-E7EE-A364D5304943}"/>
                  </a:ext>
                </a:extLst>
              </p:cNvPr>
              <p:cNvSpPr/>
              <p:nvPr/>
            </p:nvSpPr>
            <p:spPr>
              <a:xfrm>
                <a:off x="364112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3168;p169">
                <a:extLst>
                  <a:ext uri="{FF2B5EF4-FFF2-40B4-BE49-F238E27FC236}">
                    <a16:creationId xmlns:a16="http://schemas.microsoft.com/office/drawing/2014/main" id="{D7F9FE1D-9DA9-B023-9476-BD0E5439B793}"/>
                  </a:ext>
                </a:extLst>
              </p:cNvPr>
              <p:cNvSpPr/>
              <p:nvPr/>
            </p:nvSpPr>
            <p:spPr>
              <a:xfrm>
                <a:off x="358560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12C3F9A-6A0E-060C-3021-66133FE9D979}"/>
                </a:ext>
              </a:extLst>
            </p:cNvPr>
            <p:cNvGrpSpPr/>
            <p:nvPr/>
          </p:nvGrpSpPr>
          <p:grpSpPr>
            <a:xfrm>
              <a:off x="-2" y="235940"/>
              <a:ext cx="6477002" cy="463601"/>
              <a:chOff x="-2" y="121608"/>
              <a:chExt cx="8074354" cy="577934"/>
            </a:xfrm>
          </p:grpSpPr>
          <p:sp>
            <p:nvSpPr>
              <p:cNvPr id="5" name="Pentagon 38">
                <a:extLst>
                  <a:ext uri="{FF2B5EF4-FFF2-40B4-BE49-F238E27FC236}">
                    <a16:creationId xmlns:a16="http://schemas.microsoft.com/office/drawing/2014/main" id="{15B04C53-9639-6F43-0A6D-78D6D146C352}"/>
                  </a:ext>
                </a:extLst>
              </p:cNvPr>
              <p:cNvSpPr/>
              <p:nvPr/>
            </p:nvSpPr>
            <p:spPr>
              <a:xfrm>
                <a:off x="-2" y="123478"/>
                <a:ext cx="8074354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CDBFD16D-CFA2-0783-6427-C8DB36589AD2}"/>
                  </a:ext>
                </a:extLst>
              </p:cNvPr>
              <p:cNvSpPr/>
              <p:nvPr/>
            </p:nvSpPr>
            <p:spPr>
              <a:xfrm>
                <a:off x="311149" y="121608"/>
                <a:ext cx="7661145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8.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Tokoh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-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Tokoh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Technopreneur di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85D3CF0D-0FF5-01AB-0448-7C6301C91ED4}"/>
              </a:ext>
            </a:extLst>
          </p:cNvPr>
          <p:cNvSpPr txBox="1"/>
          <p:nvPr/>
        </p:nvSpPr>
        <p:spPr>
          <a:xfrm>
            <a:off x="254393" y="1013302"/>
            <a:ext cx="48510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/>
            <a:r>
              <a:rPr lang="en-ID" b="1" dirty="0">
                <a:latin typeface="+mj-lt"/>
              </a:rPr>
              <a:t>d. </a:t>
            </a:r>
            <a:r>
              <a:rPr lang="en-US" b="1" dirty="0"/>
              <a:t>Dylan Field </a:t>
            </a:r>
          </a:p>
          <a:p>
            <a:pPr marL="234950" indent="-234950"/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Dylan Field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anak</a:t>
            </a:r>
            <a:r>
              <a:rPr lang="en-US" dirty="0"/>
              <a:t> </a:t>
            </a:r>
            <a:r>
              <a:rPr lang="en-US" dirty="0" err="1"/>
              <a:t>jenius</a:t>
            </a:r>
            <a:r>
              <a:rPr lang="en-US" dirty="0"/>
              <a:t> yang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sukses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miliarder</a:t>
            </a:r>
            <a:r>
              <a:rPr lang="en-US" dirty="0"/>
              <a:t> </a:t>
            </a:r>
            <a:r>
              <a:rPr lang="en-US" dirty="0" err="1"/>
              <a:t>muda</a:t>
            </a:r>
            <a:r>
              <a:rPr lang="en-US" dirty="0"/>
              <a:t>.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berumur</a:t>
            </a:r>
            <a:r>
              <a:rPr lang="en-US" dirty="0"/>
              <a:t> 20 </a:t>
            </a:r>
            <a:r>
              <a:rPr lang="en-US" dirty="0" err="1"/>
              <a:t>tahun</a:t>
            </a:r>
            <a:r>
              <a:rPr lang="en-US" dirty="0"/>
              <a:t>, </a:t>
            </a:r>
            <a:r>
              <a:rPr lang="en-US" dirty="0" err="1"/>
              <a:t>ia</a:t>
            </a:r>
            <a:r>
              <a:rPr lang="en-US" dirty="0"/>
              <a:t> dan </a:t>
            </a:r>
            <a:r>
              <a:rPr lang="en-US" dirty="0" err="1"/>
              <a:t>rekannya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Evan Wallace </a:t>
            </a:r>
            <a:r>
              <a:rPr lang="en-US" dirty="0" err="1"/>
              <a:t>mendirikan</a:t>
            </a:r>
            <a:r>
              <a:rPr lang="en-US" dirty="0"/>
              <a:t> Figma pada </a:t>
            </a:r>
            <a:r>
              <a:rPr lang="en-US" dirty="0" err="1"/>
              <a:t>tahun</a:t>
            </a:r>
            <a:r>
              <a:rPr lang="en-US" dirty="0"/>
              <a:t> 2012.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20F9DAF-A1D6-C86A-3C04-DF46B164B0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8" b="4898"/>
          <a:stretch/>
        </p:blipFill>
        <p:spPr>
          <a:xfrm>
            <a:off x="5366493" y="1013302"/>
            <a:ext cx="2828916" cy="3402397"/>
          </a:xfrm>
          <a:prstGeom prst="parallelogram">
            <a:avLst/>
          </a:prstGeom>
        </p:spPr>
      </p:pic>
    </p:spTree>
    <p:extLst>
      <p:ext uri="{BB962C8B-B14F-4D97-AF65-F5344CB8AC3E}">
        <p14:creationId xmlns:p14="http://schemas.microsoft.com/office/powerpoint/2010/main" val="143427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F8D5542-98FE-3EA8-095C-B2ACE8E93BD3}"/>
              </a:ext>
            </a:extLst>
          </p:cNvPr>
          <p:cNvGrpSpPr/>
          <p:nvPr/>
        </p:nvGrpSpPr>
        <p:grpSpPr>
          <a:xfrm>
            <a:off x="-2" y="235940"/>
            <a:ext cx="6477002" cy="603142"/>
            <a:chOff x="-2" y="235940"/>
            <a:chExt cx="6477002" cy="603142"/>
          </a:xfrm>
        </p:grpSpPr>
        <p:grpSp>
          <p:nvGrpSpPr>
            <p:cNvPr id="3" name="Google Shape;3158;p169">
              <a:extLst>
                <a:ext uri="{FF2B5EF4-FFF2-40B4-BE49-F238E27FC236}">
                  <a16:creationId xmlns:a16="http://schemas.microsoft.com/office/drawing/2014/main" id="{FE9FCF9C-75E5-8AEF-DF3A-B9494B07E93E}"/>
                </a:ext>
              </a:extLst>
            </p:cNvPr>
            <p:cNvGrpSpPr/>
            <p:nvPr/>
          </p:nvGrpSpPr>
          <p:grpSpPr>
            <a:xfrm>
              <a:off x="5300260" y="774379"/>
              <a:ext cx="954748" cy="64703"/>
              <a:chOff x="3585603" y="1810250"/>
              <a:chExt cx="540223" cy="34025"/>
            </a:xfrm>
          </p:grpSpPr>
          <p:sp>
            <p:nvSpPr>
              <p:cNvPr id="7" name="Google Shape;3159;p169">
                <a:extLst>
                  <a:ext uri="{FF2B5EF4-FFF2-40B4-BE49-F238E27FC236}">
                    <a16:creationId xmlns:a16="http://schemas.microsoft.com/office/drawing/2014/main" id="{805F1051-D568-DA12-2197-F51DFAC62070}"/>
                  </a:ext>
                </a:extLst>
              </p:cNvPr>
              <p:cNvSpPr/>
              <p:nvPr/>
            </p:nvSpPr>
            <p:spPr>
              <a:xfrm>
                <a:off x="4086301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3160;p169">
                <a:extLst>
                  <a:ext uri="{FF2B5EF4-FFF2-40B4-BE49-F238E27FC236}">
                    <a16:creationId xmlns:a16="http://schemas.microsoft.com/office/drawing/2014/main" id="{4219EF5C-4B4F-93AE-CB98-CB1B274E93F9}"/>
                  </a:ext>
                </a:extLst>
              </p:cNvPr>
              <p:cNvSpPr/>
              <p:nvPr/>
            </p:nvSpPr>
            <p:spPr>
              <a:xfrm>
                <a:off x="403060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3161;p169">
                <a:extLst>
                  <a:ext uri="{FF2B5EF4-FFF2-40B4-BE49-F238E27FC236}">
                    <a16:creationId xmlns:a16="http://schemas.microsoft.com/office/drawing/2014/main" id="{D58C1682-EEC7-2F9A-EEBB-DBDFD7629C12}"/>
                  </a:ext>
                </a:extLst>
              </p:cNvPr>
              <p:cNvSpPr/>
              <p:nvPr/>
            </p:nvSpPr>
            <p:spPr>
              <a:xfrm>
                <a:off x="3974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3162;p169">
                <a:extLst>
                  <a:ext uri="{FF2B5EF4-FFF2-40B4-BE49-F238E27FC236}">
                    <a16:creationId xmlns:a16="http://schemas.microsoft.com/office/drawing/2014/main" id="{81178FFA-A1AB-BB6B-5609-8113DD3F79B1}"/>
                  </a:ext>
                </a:extLst>
              </p:cNvPr>
              <p:cNvSpPr/>
              <p:nvPr/>
            </p:nvSpPr>
            <p:spPr>
              <a:xfrm>
                <a:off x="39193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3163;p169">
                <a:extLst>
                  <a:ext uri="{FF2B5EF4-FFF2-40B4-BE49-F238E27FC236}">
                    <a16:creationId xmlns:a16="http://schemas.microsoft.com/office/drawing/2014/main" id="{134A4F1F-AC3B-DB6F-469A-387D51E9A1AD}"/>
                  </a:ext>
                </a:extLst>
              </p:cNvPr>
              <p:cNvSpPr/>
              <p:nvPr/>
            </p:nvSpPr>
            <p:spPr>
              <a:xfrm>
                <a:off x="386362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3164;p169">
                <a:extLst>
                  <a:ext uri="{FF2B5EF4-FFF2-40B4-BE49-F238E27FC236}">
                    <a16:creationId xmlns:a16="http://schemas.microsoft.com/office/drawing/2014/main" id="{27E8DD3C-0C93-7F1A-AB04-B1A22BE9414A}"/>
                  </a:ext>
                </a:extLst>
              </p:cNvPr>
              <p:cNvSpPr/>
              <p:nvPr/>
            </p:nvSpPr>
            <p:spPr>
              <a:xfrm>
                <a:off x="380810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3165;p169">
                <a:extLst>
                  <a:ext uri="{FF2B5EF4-FFF2-40B4-BE49-F238E27FC236}">
                    <a16:creationId xmlns:a16="http://schemas.microsoft.com/office/drawing/2014/main" id="{C43AC791-6B2C-6E6B-AAF3-D18F174AE1DC}"/>
                  </a:ext>
                </a:extLst>
              </p:cNvPr>
              <p:cNvSpPr/>
              <p:nvPr/>
            </p:nvSpPr>
            <p:spPr>
              <a:xfrm>
                <a:off x="375237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3166;p169">
                <a:extLst>
                  <a:ext uri="{FF2B5EF4-FFF2-40B4-BE49-F238E27FC236}">
                    <a16:creationId xmlns:a16="http://schemas.microsoft.com/office/drawing/2014/main" id="{2C79E834-00AB-A578-E412-F6C9738D2C42}"/>
                  </a:ext>
                </a:extLst>
              </p:cNvPr>
              <p:cNvSpPr/>
              <p:nvPr/>
            </p:nvSpPr>
            <p:spPr>
              <a:xfrm>
                <a:off x="36966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3167;p169">
                <a:extLst>
                  <a:ext uri="{FF2B5EF4-FFF2-40B4-BE49-F238E27FC236}">
                    <a16:creationId xmlns:a16="http://schemas.microsoft.com/office/drawing/2014/main" id="{ED0BF0C4-E2B3-C43C-E7EE-A364D5304943}"/>
                  </a:ext>
                </a:extLst>
              </p:cNvPr>
              <p:cNvSpPr/>
              <p:nvPr/>
            </p:nvSpPr>
            <p:spPr>
              <a:xfrm>
                <a:off x="364112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3168;p169">
                <a:extLst>
                  <a:ext uri="{FF2B5EF4-FFF2-40B4-BE49-F238E27FC236}">
                    <a16:creationId xmlns:a16="http://schemas.microsoft.com/office/drawing/2014/main" id="{D7F9FE1D-9DA9-B023-9476-BD0E5439B793}"/>
                  </a:ext>
                </a:extLst>
              </p:cNvPr>
              <p:cNvSpPr/>
              <p:nvPr/>
            </p:nvSpPr>
            <p:spPr>
              <a:xfrm>
                <a:off x="358560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12C3F9A-6A0E-060C-3021-66133FE9D979}"/>
                </a:ext>
              </a:extLst>
            </p:cNvPr>
            <p:cNvGrpSpPr/>
            <p:nvPr/>
          </p:nvGrpSpPr>
          <p:grpSpPr>
            <a:xfrm>
              <a:off x="-2" y="235940"/>
              <a:ext cx="6477002" cy="463601"/>
              <a:chOff x="-2" y="121608"/>
              <a:chExt cx="8074354" cy="577934"/>
            </a:xfrm>
          </p:grpSpPr>
          <p:sp>
            <p:nvSpPr>
              <p:cNvPr id="5" name="Pentagon 38">
                <a:extLst>
                  <a:ext uri="{FF2B5EF4-FFF2-40B4-BE49-F238E27FC236}">
                    <a16:creationId xmlns:a16="http://schemas.microsoft.com/office/drawing/2014/main" id="{15B04C53-9639-6F43-0A6D-78D6D146C352}"/>
                  </a:ext>
                </a:extLst>
              </p:cNvPr>
              <p:cNvSpPr/>
              <p:nvPr/>
            </p:nvSpPr>
            <p:spPr>
              <a:xfrm>
                <a:off x="-2" y="123478"/>
                <a:ext cx="8074354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CDBFD16D-CFA2-0783-6427-C8DB36589AD2}"/>
                  </a:ext>
                </a:extLst>
              </p:cNvPr>
              <p:cNvSpPr/>
              <p:nvPr/>
            </p:nvSpPr>
            <p:spPr>
              <a:xfrm>
                <a:off x="311149" y="121608"/>
                <a:ext cx="7661145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8.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Tokoh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-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Tokoh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Technopreneur di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DKV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85D3CF0D-0FF5-01AB-0448-7C6301C91ED4}"/>
              </a:ext>
            </a:extLst>
          </p:cNvPr>
          <p:cNvSpPr txBox="1"/>
          <p:nvPr/>
        </p:nvSpPr>
        <p:spPr>
          <a:xfrm>
            <a:off x="254393" y="1013302"/>
            <a:ext cx="48510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/>
            <a:r>
              <a:rPr lang="en-ID" b="1" dirty="0">
                <a:latin typeface="+mj-lt"/>
              </a:rPr>
              <a:t>e. </a:t>
            </a:r>
            <a:r>
              <a:rPr lang="en-US" b="1" dirty="0"/>
              <a:t>Ryan </a:t>
            </a:r>
            <a:r>
              <a:rPr lang="en-US" b="1" dirty="0" err="1"/>
              <a:t>Gondokusumo</a:t>
            </a:r>
            <a:endParaRPr lang="en-US" b="1" dirty="0"/>
          </a:p>
          <a:p>
            <a:pPr marL="234950" indent="-234950"/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Ryan </a:t>
            </a:r>
            <a:r>
              <a:rPr lang="en-US" dirty="0" err="1"/>
              <a:t>Gondokusumo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salah </a:t>
            </a:r>
            <a:r>
              <a:rPr lang="en-US" dirty="0" err="1"/>
              <a:t>satu</a:t>
            </a:r>
            <a:r>
              <a:rPr lang="en-US" dirty="0"/>
              <a:t> technopreneur </a:t>
            </a:r>
            <a:r>
              <a:rPr lang="en-US" dirty="0" err="1"/>
              <a:t>nasional</a:t>
            </a:r>
            <a:r>
              <a:rPr lang="en-US" dirty="0"/>
              <a:t> yang </a:t>
            </a:r>
            <a:r>
              <a:rPr lang="en-US" dirty="0" err="1"/>
              <a:t>mendirikan</a:t>
            </a:r>
            <a:r>
              <a:rPr lang="en-US" dirty="0"/>
              <a:t> Sribu.com yang </a:t>
            </a:r>
            <a:r>
              <a:rPr lang="en-US" dirty="0" err="1"/>
              <a:t>merupakan</a:t>
            </a:r>
            <a:r>
              <a:rPr lang="en-US" dirty="0"/>
              <a:t> situs web </a:t>
            </a:r>
            <a:r>
              <a:rPr lang="en-US" dirty="0" err="1"/>
              <a:t>jasa</a:t>
            </a:r>
            <a:r>
              <a:rPr lang="en-US" dirty="0"/>
              <a:t> </a:t>
            </a:r>
            <a:r>
              <a:rPr lang="en-US" dirty="0" err="1"/>
              <a:t>desain</a:t>
            </a:r>
            <a:r>
              <a:rPr lang="en-US" dirty="0"/>
              <a:t> online.</a:t>
            </a:r>
            <a:endParaRPr lang="en-US" b="1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5884CB3-6072-6476-858E-EACC1C9FA731}"/>
              </a:ext>
            </a:extLst>
          </p:cNvPr>
          <p:cNvGrpSpPr/>
          <p:nvPr/>
        </p:nvGrpSpPr>
        <p:grpSpPr>
          <a:xfrm>
            <a:off x="5288541" y="1013302"/>
            <a:ext cx="2906868" cy="3402397"/>
            <a:chOff x="5288541" y="1013302"/>
            <a:chExt cx="2906868" cy="3402397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20F9DAF-A1D6-C86A-3C04-DF46B164B0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38" r="26038"/>
            <a:stretch/>
          </p:blipFill>
          <p:spPr>
            <a:xfrm>
              <a:off x="5366493" y="1013302"/>
              <a:ext cx="2828916" cy="3402397"/>
            </a:xfrm>
            <a:prstGeom prst="parallelogram">
              <a:avLst/>
            </a:prstGeom>
          </p:spPr>
        </p:pic>
        <p:pic>
          <p:nvPicPr>
            <p:cNvPr id="19" name="Picture 18" descr="Logo&#10;&#10;Description automatically generated">
              <a:extLst>
                <a:ext uri="{FF2B5EF4-FFF2-40B4-BE49-F238E27FC236}">
                  <a16:creationId xmlns:a16="http://schemas.microsoft.com/office/drawing/2014/main" id="{1355F652-6DF7-EEEA-C2BE-FFA908524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8541" y="3877541"/>
              <a:ext cx="1076316" cy="5381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0314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Placeholder 60">
            <a:extLst>
              <a:ext uri="{FF2B5EF4-FFF2-40B4-BE49-F238E27FC236}">
                <a16:creationId xmlns:a16="http://schemas.microsoft.com/office/drawing/2014/main" id="{26C480CC-F13E-8E83-F123-A941D98A1E3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5" b="52903"/>
          <a:stretch/>
        </p:blipFill>
        <p:spPr>
          <a:xfrm>
            <a:off x="1" y="0"/>
            <a:ext cx="9144000" cy="2571750"/>
          </a:xfrm>
        </p:spPr>
      </p:pic>
      <p:sp>
        <p:nvSpPr>
          <p:cNvPr id="57" name="이등변 삼각형 2">
            <a:extLst>
              <a:ext uri="{FF2B5EF4-FFF2-40B4-BE49-F238E27FC236}">
                <a16:creationId xmlns:a16="http://schemas.microsoft.com/office/drawing/2014/main" id="{209EF979-8135-7727-ADEF-CAECF1273D83}"/>
              </a:ext>
            </a:extLst>
          </p:cNvPr>
          <p:cNvSpPr/>
          <p:nvPr/>
        </p:nvSpPr>
        <p:spPr>
          <a:xfrm rot="10800000" flipV="1">
            <a:off x="3627201" y="910119"/>
            <a:ext cx="1889598" cy="1661631"/>
          </a:xfrm>
          <a:prstGeom prst="triangle">
            <a:avLst/>
          </a:prstGeom>
          <a:solidFill>
            <a:schemeClr val="bg2">
              <a:lumMod val="75000"/>
              <a:alpha val="6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612D9B2-66A0-D637-6E64-D4C468811B58}"/>
              </a:ext>
            </a:extLst>
          </p:cNvPr>
          <p:cNvSpPr txBox="1"/>
          <p:nvPr/>
        </p:nvSpPr>
        <p:spPr>
          <a:xfrm>
            <a:off x="457200" y="2868277"/>
            <a:ext cx="8229599" cy="1399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b="1" dirty="0" err="1"/>
              <a:t>Fokus</a:t>
            </a:r>
            <a:r>
              <a:rPr lang="en-US" b="1" dirty="0"/>
              <a:t> </a:t>
            </a:r>
            <a:r>
              <a:rPr lang="en-US" b="1" dirty="0" err="1"/>
              <a:t>utama</a:t>
            </a:r>
            <a:r>
              <a:rPr lang="en-US" b="1" dirty="0"/>
              <a:t> yang </a:t>
            </a:r>
            <a:r>
              <a:rPr lang="en-US" b="1" dirty="0" err="1"/>
              <a:t>menjadi</a:t>
            </a:r>
            <a:r>
              <a:rPr lang="en-US" b="1" dirty="0"/>
              <a:t> </a:t>
            </a:r>
            <a:r>
              <a:rPr lang="en-US" b="1" dirty="0" err="1"/>
              <a:t>peluang</a:t>
            </a:r>
            <a:r>
              <a:rPr lang="en-US" b="1" dirty="0"/>
              <a:t> </a:t>
            </a:r>
          </a:p>
          <a:p>
            <a:pPr algn="ctr">
              <a:lnSpc>
                <a:spcPct val="120000"/>
              </a:lnSpc>
            </a:pPr>
            <a:r>
              <a:rPr lang="en-US" b="1" dirty="0" err="1"/>
              <a:t>usaha</a:t>
            </a:r>
            <a:r>
              <a:rPr lang="en-US" b="1" dirty="0"/>
              <a:t> </a:t>
            </a:r>
            <a:r>
              <a:rPr lang="en-US" b="1" dirty="0" err="1"/>
              <a:t>bagi</a:t>
            </a:r>
            <a:r>
              <a:rPr lang="en-US" b="1" dirty="0"/>
              <a:t> </a:t>
            </a:r>
            <a:r>
              <a:rPr lang="en-US" b="1" dirty="0" err="1"/>
              <a:t>seorang</a:t>
            </a:r>
            <a:r>
              <a:rPr lang="en-US" b="1" dirty="0"/>
              <a:t> technopreneur </a:t>
            </a:r>
            <a:r>
              <a:rPr lang="en-US" b="1" dirty="0" err="1"/>
              <a:t>dalam</a:t>
            </a:r>
            <a:r>
              <a:rPr lang="en-US" b="1" dirty="0"/>
              <a:t> </a:t>
            </a:r>
            <a:r>
              <a:rPr lang="en-US" b="1" dirty="0" err="1"/>
              <a:t>bidang</a:t>
            </a:r>
            <a:r>
              <a:rPr lang="en-US" b="1" dirty="0"/>
              <a:t> DKV, </a:t>
            </a:r>
            <a:r>
              <a:rPr lang="en-US" b="1" dirty="0" err="1"/>
              <a:t>yaitu</a:t>
            </a:r>
            <a:r>
              <a:rPr lang="en-US" b="1" dirty="0"/>
              <a:t> unit </a:t>
            </a:r>
            <a:r>
              <a:rPr lang="en-US" b="1" dirty="0" err="1"/>
              <a:t>usaha</a:t>
            </a:r>
            <a:r>
              <a:rPr lang="en-US" b="1" dirty="0"/>
              <a:t> </a:t>
            </a:r>
            <a:r>
              <a:rPr lang="en-US" b="1" dirty="0" err="1"/>
              <a:t>dalam</a:t>
            </a:r>
            <a:r>
              <a:rPr lang="en-US" b="1" dirty="0"/>
              <a:t> </a:t>
            </a:r>
            <a:r>
              <a:rPr lang="en-US" b="1" dirty="0" err="1"/>
              <a:t>bidang</a:t>
            </a:r>
            <a:r>
              <a:rPr lang="en-US" b="1" dirty="0"/>
              <a:t> </a:t>
            </a:r>
            <a:r>
              <a:rPr lang="en-US" b="1" dirty="0" err="1"/>
              <a:t>teknologi</a:t>
            </a:r>
            <a:r>
              <a:rPr lang="en-US" b="1" dirty="0"/>
              <a:t> </a:t>
            </a:r>
            <a:r>
              <a:rPr lang="en-US" b="1" dirty="0" err="1"/>
              <a:t>informasi</a:t>
            </a:r>
            <a:r>
              <a:rPr lang="en-US" b="1" dirty="0"/>
              <a:t> dan </a:t>
            </a:r>
            <a:r>
              <a:rPr lang="en-US" b="1" dirty="0" err="1"/>
              <a:t>komunikasi</a:t>
            </a:r>
            <a:r>
              <a:rPr lang="en-US" b="1" dirty="0"/>
              <a:t>, internet, </a:t>
            </a:r>
            <a:r>
              <a:rPr lang="en-US" b="1" dirty="0" err="1"/>
              <a:t>layanan</a:t>
            </a:r>
            <a:r>
              <a:rPr lang="en-US" b="1" dirty="0"/>
              <a:t>, </a:t>
            </a:r>
            <a:r>
              <a:rPr lang="en-US" b="1" dirty="0" err="1"/>
              <a:t>serta</a:t>
            </a:r>
            <a:r>
              <a:rPr lang="en-US" b="1" dirty="0"/>
              <a:t> </a:t>
            </a:r>
            <a:r>
              <a:rPr lang="en-US" b="1" dirty="0" err="1"/>
              <a:t>produk</a:t>
            </a:r>
            <a:r>
              <a:rPr lang="en-US" b="1" dirty="0"/>
              <a:t> </a:t>
            </a:r>
            <a:r>
              <a:rPr lang="en-US" b="1" dirty="0" err="1"/>
              <a:t>berteknologi</a:t>
            </a:r>
            <a:r>
              <a:rPr lang="en-US" b="1" dirty="0"/>
              <a:t>, </a:t>
            </a:r>
            <a:r>
              <a:rPr lang="en-US" b="1" dirty="0" err="1"/>
              <a:t>seperti</a:t>
            </a:r>
            <a:r>
              <a:rPr lang="en-US" b="1" dirty="0"/>
              <a:t> </a:t>
            </a:r>
            <a:r>
              <a:rPr lang="en-US" b="1" dirty="0" err="1"/>
              <a:t>perangkat</a:t>
            </a:r>
            <a:r>
              <a:rPr lang="en-US" b="1" dirty="0"/>
              <a:t> </a:t>
            </a:r>
            <a:r>
              <a:rPr lang="en-US" b="1" dirty="0" err="1"/>
              <a:t>keras</a:t>
            </a:r>
            <a:r>
              <a:rPr lang="en-US" b="1" dirty="0"/>
              <a:t> </a:t>
            </a:r>
            <a:r>
              <a:rPr lang="en-US" b="1" dirty="0" err="1"/>
              <a:t>maupun</a:t>
            </a:r>
            <a:r>
              <a:rPr lang="en-US" b="1" dirty="0"/>
              <a:t> </a:t>
            </a:r>
            <a:r>
              <a:rPr lang="en-US" b="1" dirty="0" err="1"/>
              <a:t>perangkat</a:t>
            </a:r>
            <a:r>
              <a:rPr lang="en-US" b="1" dirty="0"/>
              <a:t> </a:t>
            </a:r>
            <a:r>
              <a:rPr lang="en-US" b="1" dirty="0" err="1"/>
              <a:t>lunak</a:t>
            </a:r>
            <a:r>
              <a:rPr lang="en-US" b="1" dirty="0"/>
              <a:t>. </a:t>
            </a:r>
            <a:endParaRPr lang="ko-KR" altLang="en-US" b="1" i="1" dirty="0">
              <a:cs typeface="Arial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25041" y="174221"/>
            <a:ext cx="4507191" cy="830997"/>
            <a:chOff x="225041" y="174221"/>
            <a:chExt cx="4507191" cy="83099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E22BFE5-9253-8B7C-7EDA-C38C51945232}"/>
                </a:ext>
              </a:extLst>
            </p:cNvPr>
            <p:cNvGrpSpPr/>
            <p:nvPr/>
          </p:nvGrpSpPr>
          <p:grpSpPr>
            <a:xfrm>
              <a:off x="225041" y="267651"/>
              <a:ext cx="4499359" cy="646607"/>
              <a:chOff x="-1570745" y="934559"/>
              <a:chExt cx="4499359" cy="646607"/>
            </a:xfrm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EFC0843A-8AA5-1310-94A5-B05BCC752668}"/>
                  </a:ext>
                </a:extLst>
              </p:cNvPr>
              <p:cNvSpPr/>
              <p:nvPr/>
            </p:nvSpPr>
            <p:spPr>
              <a:xfrm>
                <a:off x="-1570745" y="934559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17309BB5-7140-A735-D948-6B11BEA79792}"/>
                  </a:ext>
                </a:extLst>
              </p:cNvPr>
              <p:cNvSpPr/>
              <p:nvPr/>
            </p:nvSpPr>
            <p:spPr>
              <a:xfrm>
                <a:off x="2239189" y="936870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ED645DE-3A53-7508-E4C8-490543CE3948}"/>
                  </a:ext>
                </a:extLst>
              </p:cNvPr>
              <p:cNvSpPr/>
              <p:nvPr/>
            </p:nvSpPr>
            <p:spPr>
              <a:xfrm>
                <a:off x="-1181913" y="934559"/>
                <a:ext cx="3729527" cy="64429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27C83C3B-FABF-3832-F4A6-235CE288815B}"/>
                  </a:ext>
                </a:extLst>
              </p:cNvPr>
              <p:cNvSpPr/>
              <p:nvPr/>
            </p:nvSpPr>
            <p:spPr>
              <a:xfrm>
                <a:off x="-1477546" y="1005560"/>
                <a:ext cx="568726" cy="48635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C</a:t>
                </a:r>
                <a:endParaRPr lang="en-ID" sz="32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914400" y="174221"/>
              <a:ext cx="381783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chemeClr val="bg1"/>
                  </a:solidFill>
                </a:rPr>
                <a:t>Peluang</a:t>
              </a:r>
              <a:r>
                <a:rPr lang="en-US" sz="2400" b="1" dirty="0">
                  <a:solidFill>
                    <a:schemeClr val="bg1"/>
                  </a:solidFill>
                </a:rPr>
                <a:t> Usaha di </a:t>
              </a:r>
              <a:r>
                <a:rPr lang="en-US" sz="2400" b="1" dirty="0" err="1">
                  <a:solidFill>
                    <a:schemeClr val="bg1"/>
                  </a:solidFill>
                </a:rPr>
                <a:t>Bidang</a:t>
              </a:r>
              <a:r>
                <a:rPr lang="en-US" sz="2400" b="1" dirty="0">
                  <a:solidFill>
                    <a:schemeClr val="bg1"/>
                  </a:solidFill>
                </a:rPr>
                <a:t> </a:t>
              </a:r>
            </a:p>
            <a:p>
              <a:r>
                <a:rPr lang="en-US" sz="2400" b="1" dirty="0">
                  <a:solidFill>
                    <a:schemeClr val="bg1"/>
                  </a:solidFill>
                </a:rPr>
                <a:t>Desain </a:t>
              </a:r>
              <a:r>
                <a:rPr lang="en-US" sz="2400" b="1" dirty="0" err="1">
                  <a:solidFill>
                    <a:schemeClr val="bg1"/>
                  </a:solidFill>
                </a:rPr>
                <a:t>Komunikasi</a:t>
              </a:r>
              <a:r>
                <a:rPr lang="en-US" sz="2400" b="1" dirty="0">
                  <a:solidFill>
                    <a:schemeClr val="bg1"/>
                  </a:solidFill>
                </a:rPr>
                <a:t> Visual </a:t>
              </a:r>
              <a:endParaRPr lang="en-US" sz="2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FB2DBD7-3C37-0B5E-216D-72646661BC94}"/>
              </a:ext>
            </a:extLst>
          </p:cNvPr>
          <p:cNvSpPr txBox="1"/>
          <p:nvPr/>
        </p:nvSpPr>
        <p:spPr>
          <a:xfrm>
            <a:off x="-21782" y="2541844"/>
            <a:ext cx="2005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Sumber:https</a:t>
            </a:r>
            <a:r>
              <a:rPr lang="en-US" sz="1000" dirty="0"/>
              <a:t>://www.freepik.com/</a:t>
            </a:r>
          </a:p>
        </p:txBody>
      </p:sp>
    </p:spTree>
    <p:extLst>
      <p:ext uri="{BB962C8B-B14F-4D97-AF65-F5344CB8AC3E}">
        <p14:creationId xmlns:p14="http://schemas.microsoft.com/office/powerpoint/2010/main" val="399857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3" grpId="0"/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5" name="Rectangle 124">
            <a:extLst>
              <a:ext uri="{FF2B5EF4-FFF2-40B4-BE49-F238E27FC236}">
                <a16:creationId xmlns:a16="http://schemas.microsoft.com/office/drawing/2014/main" id="{5DF0BED9-2F71-CF7A-307D-3CCBBABB9193}"/>
              </a:ext>
            </a:extLst>
          </p:cNvPr>
          <p:cNvSpPr/>
          <p:nvPr/>
        </p:nvSpPr>
        <p:spPr>
          <a:xfrm>
            <a:off x="-36281" y="2306907"/>
            <a:ext cx="2708938" cy="2198135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pic>
        <p:nvPicPr>
          <p:cNvPr id="124" name="Picture 123">
            <a:extLst>
              <a:ext uri="{FF2B5EF4-FFF2-40B4-BE49-F238E27FC236}">
                <a16:creationId xmlns:a16="http://schemas.microsoft.com/office/drawing/2014/main" id="{202E5EF1-E5B4-AFAA-D55F-8F924C12DB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0" y="883679"/>
            <a:ext cx="3376815" cy="3376141"/>
          </a:xfrm>
          <a:prstGeom prst="rect">
            <a:avLst/>
          </a:prstGeom>
        </p:spPr>
      </p:pic>
      <p:grpSp>
        <p:nvGrpSpPr>
          <p:cNvPr id="61" name="Group 60"/>
          <p:cNvGrpSpPr/>
          <p:nvPr/>
        </p:nvGrpSpPr>
        <p:grpSpPr>
          <a:xfrm>
            <a:off x="-1" y="235940"/>
            <a:ext cx="5729128" cy="603142"/>
            <a:chOff x="-1" y="235940"/>
            <a:chExt cx="5729128" cy="603142"/>
          </a:xfrm>
        </p:grpSpPr>
        <p:grpSp>
          <p:nvGrpSpPr>
            <p:cNvPr id="62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4531650" y="774379"/>
              <a:ext cx="954751" cy="64703"/>
              <a:chOff x="3150703" y="1810250"/>
              <a:chExt cx="540225" cy="34025"/>
            </a:xfrm>
          </p:grpSpPr>
          <p:sp>
            <p:nvSpPr>
              <p:cNvPr id="66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65140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59570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5399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48445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42872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37320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331747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326175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320622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315070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>
              <a:off x="-1" y="235940"/>
              <a:ext cx="5729128" cy="463601"/>
              <a:chOff x="-1" y="121608"/>
              <a:chExt cx="7142040" cy="577934"/>
            </a:xfrm>
          </p:grpSpPr>
          <p:sp>
            <p:nvSpPr>
              <p:cNvPr id="64" name="Pentagon 63"/>
              <p:cNvSpPr/>
              <p:nvPr/>
            </p:nvSpPr>
            <p:spPr>
              <a:xfrm>
                <a:off x="-1" y="123478"/>
                <a:ext cx="7142040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311149" y="121608"/>
                <a:ext cx="6623293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1.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Rumah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Produksi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(Production House)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AABFDB7-7592-D5BC-EE2E-4BAEB446D985}"/>
              </a:ext>
            </a:extLst>
          </p:cNvPr>
          <p:cNvSpPr txBox="1"/>
          <p:nvPr/>
        </p:nvSpPr>
        <p:spPr>
          <a:xfrm>
            <a:off x="15173" y="4349591"/>
            <a:ext cx="22926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Sumber:https</a:t>
            </a:r>
            <a:r>
              <a:rPr lang="en-US" sz="1000" dirty="0"/>
              <a:t>://www.shutterstock.com/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0CD13E-3A32-C3D7-6938-32AAA3BE224C}"/>
              </a:ext>
            </a:extLst>
          </p:cNvPr>
          <p:cNvSpPr txBox="1"/>
          <p:nvPr/>
        </p:nvSpPr>
        <p:spPr>
          <a:xfrm>
            <a:off x="3717896" y="1833085"/>
            <a:ext cx="48510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Bidang</a:t>
            </a:r>
            <a:r>
              <a:rPr lang="en-US" dirty="0"/>
              <a:t> </a:t>
            </a:r>
            <a:r>
              <a:rPr lang="en-US" dirty="0" err="1"/>
              <a:t>usaha</a:t>
            </a:r>
            <a:r>
              <a:rPr lang="en-US" dirty="0"/>
              <a:t> </a:t>
            </a:r>
            <a:r>
              <a:rPr lang="en-US" dirty="0" err="1"/>
              <a:t>rumah</a:t>
            </a:r>
            <a:r>
              <a:rPr lang="en-US" dirty="0"/>
              <a:t> </a:t>
            </a:r>
            <a:r>
              <a:rPr lang="en-US" dirty="0" err="1"/>
              <a:t>produksi</a:t>
            </a:r>
            <a:r>
              <a:rPr lang="en-US" dirty="0"/>
              <a:t> sangat </a:t>
            </a:r>
            <a:r>
              <a:rPr lang="en-US" dirty="0" err="1"/>
              <a:t>dibutuhkan</a:t>
            </a:r>
            <a:r>
              <a:rPr lang="en-US" dirty="0"/>
              <a:t> </a:t>
            </a:r>
            <a:r>
              <a:rPr lang="en-US" dirty="0" err="1"/>
              <a:t>keberadaannya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mitra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/>
              <a:t>promosi</a:t>
            </a:r>
            <a:r>
              <a:rPr lang="en-US" dirty="0"/>
              <a:t> dan </a:t>
            </a:r>
            <a:r>
              <a:rPr lang="en-US" dirty="0" err="1"/>
              <a:t>publikasi</a:t>
            </a:r>
            <a:r>
              <a:rPr lang="en-US" dirty="0"/>
              <a:t> </a:t>
            </a:r>
            <a:r>
              <a:rPr lang="en-US" dirty="0" err="1"/>
              <a:t>produk</a:t>
            </a:r>
            <a:r>
              <a:rPr lang="en-US" dirty="0"/>
              <a:t> </a:t>
            </a:r>
            <a:r>
              <a:rPr lang="en-US" dirty="0" err="1"/>
              <a:t>ataupun</a:t>
            </a:r>
            <a:r>
              <a:rPr lang="en-US" dirty="0"/>
              <a:t> </a:t>
            </a:r>
            <a:r>
              <a:rPr lang="en-US" dirty="0" err="1"/>
              <a:t>jasa</a:t>
            </a:r>
            <a:r>
              <a:rPr lang="en-US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9748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8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4" grpId="0"/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5" name="Rectangle 124">
            <a:extLst>
              <a:ext uri="{FF2B5EF4-FFF2-40B4-BE49-F238E27FC236}">
                <a16:creationId xmlns:a16="http://schemas.microsoft.com/office/drawing/2014/main" id="{5DF0BED9-2F71-CF7A-307D-3CCBBABB9193}"/>
              </a:ext>
            </a:extLst>
          </p:cNvPr>
          <p:cNvSpPr/>
          <p:nvPr/>
        </p:nvSpPr>
        <p:spPr>
          <a:xfrm>
            <a:off x="-1" y="2151563"/>
            <a:ext cx="3124201" cy="2045735"/>
          </a:xfrm>
          <a:prstGeom prst="rect">
            <a:avLst/>
          </a:prstGeom>
          <a:solidFill>
            <a:srgbClr val="C9C011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pic>
        <p:nvPicPr>
          <p:cNvPr id="124" name="Picture 123">
            <a:extLst>
              <a:ext uri="{FF2B5EF4-FFF2-40B4-BE49-F238E27FC236}">
                <a16:creationId xmlns:a16="http://schemas.microsoft.com/office/drawing/2014/main" id="{202E5EF1-E5B4-AFAA-D55F-8F924C12DB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308" y="1478894"/>
            <a:ext cx="3467398" cy="2314400"/>
          </a:xfrm>
          <a:prstGeom prst="rect">
            <a:avLst/>
          </a:prstGeom>
        </p:spPr>
      </p:pic>
      <p:grpSp>
        <p:nvGrpSpPr>
          <p:cNvPr id="61" name="Group 60"/>
          <p:cNvGrpSpPr/>
          <p:nvPr/>
        </p:nvGrpSpPr>
        <p:grpSpPr>
          <a:xfrm>
            <a:off x="-1" y="235940"/>
            <a:ext cx="5729128" cy="603142"/>
            <a:chOff x="-1" y="235940"/>
            <a:chExt cx="5729128" cy="603142"/>
          </a:xfrm>
        </p:grpSpPr>
        <p:grpSp>
          <p:nvGrpSpPr>
            <p:cNvPr id="62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4531650" y="774379"/>
              <a:ext cx="954751" cy="64703"/>
              <a:chOff x="3150703" y="1810250"/>
              <a:chExt cx="540225" cy="34025"/>
            </a:xfrm>
          </p:grpSpPr>
          <p:sp>
            <p:nvSpPr>
              <p:cNvPr id="66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65140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59570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5399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48445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42872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37320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331747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326175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320622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315070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>
              <a:off x="-1" y="235940"/>
              <a:ext cx="5729128" cy="463601"/>
              <a:chOff x="-1" y="121608"/>
              <a:chExt cx="7142040" cy="577934"/>
            </a:xfrm>
          </p:grpSpPr>
          <p:sp>
            <p:nvSpPr>
              <p:cNvPr id="64" name="Pentagon 63"/>
              <p:cNvSpPr/>
              <p:nvPr/>
            </p:nvSpPr>
            <p:spPr>
              <a:xfrm>
                <a:off x="-1" y="123478"/>
                <a:ext cx="7142040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311149" y="121608"/>
                <a:ext cx="6623293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2.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Periklanan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(Advertising)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AABFDB7-7592-D5BC-EE2E-4BAEB446D985}"/>
              </a:ext>
            </a:extLst>
          </p:cNvPr>
          <p:cNvSpPr txBox="1"/>
          <p:nvPr/>
        </p:nvSpPr>
        <p:spPr>
          <a:xfrm>
            <a:off x="15173" y="4349591"/>
            <a:ext cx="22926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Sumber:https</a:t>
            </a:r>
            <a:r>
              <a:rPr lang="en-US" sz="1000" dirty="0"/>
              <a:t>://www.shutterstock.com/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0CD13E-3A32-C3D7-6938-32AAA3BE224C}"/>
              </a:ext>
            </a:extLst>
          </p:cNvPr>
          <p:cNvSpPr txBox="1"/>
          <p:nvPr/>
        </p:nvSpPr>
        <p:spPr>
          <a:xfrm>
            <a:off x="3812053" y="1885950"/>
            <a:ext cx="48510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Proses </a:t>
            </a:r>
            <a:r>
              <a:rPr lang="en-US" dirty="0" err="1"/>
              <a:t>pembuatan</a:t>
            </a:r>
            <a:r>
              <a:rPr lang="en-US" dirty="0"/>
              <a:t> </a:t>
            </a:r>
            <a:r>
              <a:rPr lang="en-US" dirty="0" err="1"/>
              <a:t>iklan</a:t>
            </a:r>
            <a:r>
              <a:rPr lang="en-US" dirty="0"/>
              <a:t> </a:t>
            </a:r>
            <a:r>
              <a:rPr lang="en-US" dirty="0" err="1"/>
              <a:t>promosi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dihasilkan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kemampuan</a:t>
            </a:r>
            <a:r>
              <a:rPr lang="en-US" dirty="0"/>
              <a:t> </a:t>
            </a:r>
            <a:r>
              <a:rPr lang="en-US" dirty="0" err="1"/>
              <a:t>desain</a:t>
            </a:r>
            <a:r>
              <a:rPr lang="en-US" dirty="0"/>
              <a:t> </a:t>
            </a:r>
            <a:r>
              <a:rPr lang="en-US" dirty="0" err="1"/>
              <a:t>grafis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media </a:t>
            </a:r>
            <a:r>
              <a:rPr lang="en-US" dirty="0" err="1"/>
              <a:t>cetak</a:t>
            </a:r>
            <a:r>
              <a:rPr lang="en-US" dirty="0"/>
              <a:t> </a:t>
            </a:r>
            <a:r>
              <a:rPr lang="en-US" dirty="0" err="1"/>
              <a:t>ataupun</a:t>
            </a:r>
            <a:r>
              <a:rPr lang="en-US" dirty="0"/>
              <a:t> proses </a:t>
            </a:r>
            <a:r>
              <a:rPr lang="en-US" dirty="0" err="1"/>
              <a:t>videografi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bahkan</a:t>
            </a:r>
            <a:r>
              <a:rPr lang="en-US" dirty="0"/>
              <a:t> </a:t>
            </a:r>
            <a:r>
              <a:rPr lang="en-US" dirty="0" err="1"/>
              <a:t>animasi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pembuatan</a:t>
            </a:r>
            <a:r>
              <a:rPr lang="en-US" dirty="0"/>
              <a:t> </a:t>
            </a:r>
            <a:r>
              <a:rPr lang="en-US" dirty="0" err="1"/>
              <a:t>iklan</a:t>
            </a:r>
            <a:r>
              <a:rPr lang="en-US" dirty="0"/>
              <a:t> </a:t>
            </a:r>
            <a:r>
              <a:rPr lang="en-US" dirty="0" err="1"/>
              <a:t>berbentuk</a:t>
            </a:r>
            <a:r>
              <a:rPr lang="en-US" dirty="0"/>
              <a:t> video.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6690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11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4" grpId="0"/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5" name="Rectangle 124">
            <a:extLst>
              <a:ext uri="{FF2B5EF4-FFF2-40B4-BE49-F238E27FC236}">
                <a16:creationId xmlns:a16="http://schemas.microsoft.com/office/drawing/2014/main" id="{5DF0BED9-2F71-CF7A-307D-3CCBBABB9193}"/>
              </a:ext>
            </a:extLst>
          </p:cNvPr>
          <p:cNvSpPr/>
          <p:nvPr/>
        </p:nvSpPr>
        <p:spPr>
          <a:xfrm>
            <a:off x="-457200" y="1613203"/>
            <a:ext cx="2882110" cy="2058653"/>
          </a:xfrm>
          <a:prstGeom prst="rect">
            <a:avLst/>
          </a:prstGeom>
          <a:solidFill>
            <a:srgbClr val="F79646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pic>
        <p:nvPicPr>
          <p:cNvPr id="124" name="Picture 123">
            <a:extLst>
              <a:ext uri="{FF2B5EF4-FFF2-40B4-BE49-F238E27FC236}">
                <a16:creationId xmlns:a16="http://schemas.microsoft.com/office/drawing/2014/main" id="{202E5EF1-E5B4-AFAA-D55F-8F924C12DB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4458" y="1424687"/>
            <a:ext cx="3563438" cy="2004433"/>
          </a:xfrm>
          <a:prstGeom prst="rect">
            <a:avLst/>
          </a:prstGeom>
        </p:spPr>
      </p:pic>
      <p:grpSp>
        <p:nvGrpSpPr>
          <p:cNvPr id="61" name="Group 60"/>
          <p:cNvGrpSpPr/>
          <p:nvPr/>
        </p:nvGrpSpPr>
        <p:grpSpPr>
          <a:xfrm>
            <a:off x="-1" y="235940"/>
            <a:ext cx="5729128" cy="603142"/>
            <a:chOff x="-1" y="235940"/>
            <a:chExt cx="5729128" cy="603142"/>
          </a:xfrm>
        </p:grpSpPr>
        <p:grpSp>
          <p:nvGrpSpPr>
            <p:cNvPr id="62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4531650" y="774379"/>
              <a:ext cx="954751" cy="64703"/>
              <a:chOff x="3150703" y="1810250"/>
              <a:chExt cx="540225" cy="34025"/>
            </a:xfrm>
          </p:grpSpPr>
          <p:sp>
            <p:nvSpPr>
              <p:cNvPr id="66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65140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59570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5399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48445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42872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37320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331747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326175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320622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315070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>
              <a:off x="-1" y="235940"/>
              <a:ext cx="5729128" cy="463601"/>
              <a:chOff x="-1" y="121608"/>
              <a:chExt cx="7142040" cy="577934"/>
            </a:xfrm>
          </p:grpSpPr>
          <p:sp>
            <p:nvSpPr>
              <p:cNvPr id="64" name="Pentagon 63"/>
              <p:cNvSpPr/>
              <p:nvPr/>
            </p:nvSpPr>
            <p:spPr>
              <a:xfrm>
                <a:off x="-1" y="123478"/>
                <a:ext cx="7142040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311149" y="121608"/>
                <a:ext cx="6623293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3.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Perfilman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dan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Penyiaran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Televisi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AABFDB7-7592-D5BC-EE2E-4BAEB446D985}"/>
              </a:ext>
            </a:extLst>
          </p:cNvPr>
          <p:cNvSpPr txBox="1"/>
          <p:nvPr/>
        </p:nvSpPr>
        <p:spPr>
          <a:xfrm>
            <a:off x="15173" y="4349591"/>
            <a:ext cx="22926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Sumber:https</a:t>
            </a:r>
            <a:r>
              <a:rPr lang="en-US" sz="1000" dirty="0"/>
              <a:t>://www.shutterstock.com/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0CD13E-3A32-C3D7-6938-32AAA3BE224C}"/>
              </a:ext>
            </a:extLst>
          </p:cNvPr>
          <p:cNvSpPr txBox="1"/>
          <p:nvPr/>
        </p:nvSpPr>
        <p:spPr>
          <a:xfrm>
            <a:off x="3810000" y="1613203"/>
            <a:ext cx="48510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Dunia </a:t>
            </a:r>
            <a:r>
              <a:rPr lang="en-US" dirty="0" err="1"/>
              <a:t>perfilman</a:t>
            </a:r>
            <a:r>
              <a:rPr lang="en-US" dirty="0"/>
              <a:t> dan </a:t>
            </a:r>
            <a:r>
              <a:rPr lang="en-US" dirty="0" err="1"/>
              <a:t>penyiaran</a:t>
            </a:r>
            <a:r>
              <a:rPr lang="en-US" dirty="0"/>
              <a:t> </a:t>
            </a:r>
            <a:r>
              <a:rPr lang="en-US" dirty="0" err="1"/>
              <a:t>televisi</a:t>
            </a:r>
            <a:r>
              <a:rPr lang="en-US" dirty="0"/>
              <a:t> di Indonesia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berkembang</a:t>
            </a:r>
            <a:r>
              <a:rPr lang="en-US" dirty="0"/>
              <a:t> </a:t>
            </a:r>
            <a:r>
              <a:rPr lang="en-US" dirty="0" err="1"/>
              <a:t>pesat</a:t>
            </a:r>
            <a:r>
              <a:rPr lang="en-US" dirty="0"/>
              <a:t>. </a:t>
            </a:r>
            <a:r>
              <a:rPr lang="en-US" dirty="0" err="1"/>
              <a:t>Bahkan</a:t>
            </a:r>
            <a:r>
              <a:rPr lang="en-US" dirty="0"/>
              <a:t>, </a:t>
            </a:r>
            <a:r>
              <a:rPr lang="en-US" dirty="0" err="1"/>
              <a:t>produksi</a:t>
            </a:r>
            <a:r>
              <a:rPr lang="en-US" dirty="0"/>
              <a:t> film </a:t>
            </a:r>
            <a:r>
              <a:rPr lang="en-US" dirty="0" err="1"/>
              <a:t>nasional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mampu</a:t>
            </a:r>
            <a:r>
              <a:rPr lang="en-US" dirty="0"/>
              <a:t> </a:t>
            </a:r>
            <a:r>
              <a:rPr lang="en-US" dirty="0" err="1"/>
              <a:t>menarik</a:t>
            </a:r>
            <a:r>
              <a:rPr lang="en-US" dirty="0"/>
              <a:t> </a:t>
            </a:r>
            <a:r>
              <a:rPr lang="en-US" dirty="0" err="1"/>
              <a:t>perhatian</a:t>
            </a:r>
            <a:r>
              <a:rPr lang="en-US" dirty="0"/>
              <a:t> dunia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penayangan</a:t>
            </a:r>
            <a:r>
              <a:rPr lang="en-US" dirty="0"/>
              <a:t> di </a:t>
            </a:r>
            <a:r>
              <a:rPr lang="en-US" dirty="0" err="1"/>
              <a:t>berbagai</a:t>
            </a:r>
            <a:r>
              <a:rPr lang="en-US" dirty="0"/>
              <a:t> negara. </a:t>
            </a:r>
          </a:p>
        </p:txBody>
      </p:sp>
    </p:spTree>
    <p:extLst>
      <p:ext uri="{BB962C8B-B14F-4D97-AF65-F5344CB8AC3E}">
        <p14:creationId xmlns:p14="http://schemas.microsoft.com/office/powerpoint/2010/main" val="233457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4" grpId="0"/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5" name="Rectangle 124">
            <a:extLst>
              <a:ext uri="{FF2B5EF4-FFF2-40B4-BE49-F238E27FC236}">
                <a16:creationId xmlns:a16="http://schemas.microsoft.com/office/drawing/2014/main" id="{5DF0BED9-2F71-CF7A-307D-3CCBBABB9193}"/>
              </a:ext>
            </a:extLst>
          </p:cNvPr>
          <p:cNvSpPr/>
          <p:nvPr/>
        </p:nvSpPr>
        <p:spPr>
          <a:xfrm>
            <a:off x="-457200" y="1809750"/>
            <a:ext cx="2882110" cy="2058653"/>
          </a:xfrm>
          <a:prstGeom prst="rect">
            <a:avLst/>
          </a:prstGeom>
          <a:solidFill>
            <a:srgbClr val="F1592A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pic>
        <p:nvPicPr>
          <p:cNvPr id="124" name="Picture 123">
            <a:extLst>
              <a:ext uri="{FF2B5EF4-FFF2-40B4-BE49-F238E27FC236}">
                <a16:creationId xmlns:a16="http://schemas.microsoft.com/office/drawing/2014/main" id="{202E5EF1-E5B4-AFAA-D55F-8F924C12DB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000" y="1467242"/>
            <a:ext cx="3168394" cy="2112130"/>
          </a:xfrm>
          <a:prstGeom prst="rect">
            <a:avLst/>
          </a:prstGeom>
        </p:spPr>
      </p:pic>
      <p:grpSp>
        <p:nvGrpSpPr>
          <p:cNvPr id="61" name="Group 60"/>
          <p:cNvGrpSpPr/>
          <p:nvPr/>
        </p:nvGrpSpPr>
        <p:grpSpPr>
          <a:xfrm>
            <a:off x="-1" y="235940"/>
            <a:ext cx="5729128" cy="603142"/>
            <a:chOff x="-1" y="235940"/>
            <a:chExt cx="5729128" cy="603142"/>
          </a:xfrm>
        </p:grpSpPr>
        <p:grpSp>
          <p:nvGrpSpPr>
            <p:cNvPr id="62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4531650" y="774379"/>
              <a:ext cx="954751" cy="64703"/>
              <a:chOff x="3150703" y="1810250"/>
              <a:chExt cx="540225" cy="34025"/>
            </a:xfrm>
          </p:grpSpPr>
          <p:sp>
            <p:nvSpPr>
              <p:cNvPr id="66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65140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59570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5399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48445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42872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37320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331747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326175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320622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315070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>
              <a:off x="-1" y="235940"/>
              <a:ext cx="5729128" cy="463601"/>
              <a:chOff x="-1" y="121608"/>
              <a:chExt cx="7142040" cy="577934"/>
            </a:xfrm>
          </p:grpSpPr>
          <p:sp>
            <p:nvSpPr>
              <p:cNvPr id="64" name="Pentagon 63"/>
              <p:cNvSpPr/>
              <p:nvPr/>
            </p:nvSpPr>
            <p:spPr>
              <a:xfrm>
                <a:off x="-1" y="123478"/>
                <a:ext cx="7142040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311149" y="121608"/>
                <a:ext cx="6623293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4.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Dokumentasi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AABFDB7-7592-D5BC-EE2E-4BAEB446D985}"/>
              </a:ext>
            </a:extLst>
          </p:cNvPr>
          <p:cNvSpPr txBox="1"/>
          <p:nvPr/>
        </p:nvSpPr>
        <p:spPr>
          <a:xfrm>
            <a:off x="15173" y="4349591"/>
            <a:ext cx="22926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Sumber:https</a:t>
            </a:r>
            <a:r>
              <a:rPr lang="en-US" sz="1000" dirty="0"/>
              <a:t>://www.shutterstock.com/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0CD13E-3A32-C3D7-6938-32AAA3BE224C}"/>
              </a:ext>
            </a:extLst>
          </p:cNvPr>
          <p:cNvSpPr txBox="1"/>
          <p:nvPr/>
        </p:nvSpPr>
        <p:spPr>
          <a:xfrm>
            <a:off x="3717896" y="1581150"/>
            <a:ext cx="48510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Rancangan</a:t>
            </a:r>
            <a:r>
              <a:rPr lang="en-US" dirty="0"/>
              <a:t> </a:t>
            </a:r>
            <a:r>
              <a:rPr lang="en-US" dirty="0" err="1"/>
              <a:t>kemasan</a:t>
            </a:r>
            <a:r>
              <a:rPr lang="en-US" dirty="0"/>
              <a:t> </a:t>
            </a:r>
            <a:r>
              <a:rPr lang="en-US" dirty="0" err="1"/>
              <a:t>dokumentasi</a:t>
            </a:r>
            <a:r>
              <a:rPr lang="en-US" dirty="0"/>
              <a:t> yang </a:t>
            </a:r>
            <a:r>
              <a:rPr lang="en-US" dirty="0" err="1"/>
              <a:t>dibuat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hanya</a:t>
            </a:r>
            <a:r>
              <a:rPr lang="en-US" dirty="0"/>
              <a:t> </a:t>
            </a:r>
            <a:r>
              <a:rPr lang="en-US" dirty="0" err="1"/>
              <a:t>berfungsi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media </a:t>
            </a:r>
            <a:r>
              <a:rPr lang="en-US" dirty="0" err="1"/>
              <a:t>refleksi</a:t>
            </a:r>
            <a:r>
              <a:rPr lang="en-US" dirty="0"/>
              <a:t> </a:t>
            </a:r>
            <a:r>
              <a:rPr lang="en-US" dirty="0" err="1"/>
              <a:t>semata</a:t>
            </a:r>
            <a:r>
              <a:rPr lang="en-US" dirty="0"/>
              <a:t>, </a:t>
            </a:r>
            <a:r>
              <a:rPr lang="en-US" dirty="0" err="1"/>
              <a:t>melainkan</a:t>
            </a:r>
            <a:r>
              <a:rPr lang="en-US" dirty="0"/>
              <a:t> juga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tayangan</a:t>
            </a:r>
            <a:r>
              <a:rPr lang="en-US" dirty="0"/>
              <a:t> yang </a:t>
            </a:r>
            <a:r>
              <a:rPr lang="en-US" dirty="0" err="1"/>
              <a:t>menghibur</a:t>
            </a:r>
            <a:r>
              <a:rPr lang="en-US" dirty="0"/>
              <a:t> dan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visualisasi</a:t>
            </a:r>
            <a:r>
              <a:rPr lang="en-US" dirty="0"/>
              <a:t> yang </a:t>
            </a:r>
            <a:r>
              <a:rPr lang="en-US" dirty="0" err="1"/>
              <a:t>siapa</a:t>
            </a:r>
            <a:r>
              <a:rPr lang="en-US" dirty="0"/>
              <a:t> pun </a:t>
            </a:r>
            <a:r>
              <a:rPr lang="en-US" dirty="0" err="1"/>
              <a:t>ingin</a:t>
            </a:r>
            <a:r>
              <a:rPr lang="en-US" dirty="0"/>
              <a:t> </a:t>
            </a:r>
            <a:r>
              <a:rPr lang="en-US" dirty="0" err="1"/>
              <a:t>selalu</a:t>
            </a:r>
            <a:r>
              <a:rPr lang="en-US" dirty="0"/>
              <a:t> </a:t>
            </a:r>
            <a:r>
              <a:rPr lang="en-US" dirty="0" err="1"/>
              <a:t>melihatnya</a:t>
            </a:r>
            <a:r>
              <a:rPr lang="en-US" dirty="0"/>
              <a:t>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5955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4" grpId="0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5" name="Rectangle 124">
            <a:extLst>
              <a:ext uri="{FF2B5EF4-FFF2-40B4-BE49-F238E27FC236}">
                <a16:creationId xmlns:a16="http://schemas.microsoft.com/office/drawing/2014/main" id="{5DF0BED9-2F71-CF7A-307D-3CCBBABB9193}"/>
              </a:ext>
            </a:extLst>
          </p:cNvPr>
          <p:cNvSpPr/>
          <p:nvPr/>
        </p:nvSpPr>
        <p:spPr>
          <a:xfrm>
            <a:off x="-457201" y="1809750"/>
            <a:ext cx="3166801" cy="2112263"/>
          </a:xfrm>
          <a:prstGeom prst="rect">
            <a:avLst/>
          </a:prstGeom>
          <a:solidFill>
            <a:srgbClr val="595959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pic>
        <p:nvPicPr>
          <p:cNvPr id="124" name="Picture 123">
            <a:extLst>
              <a:ext uri="{FF2B5EF4-FFF2-40B4-BE49-F238E27FC236}">
                <a16:creationId xmlns:a16="http://schemas.microsoft.com/office/drawing/2014/main" id="{202E5EF1-E5B4-AFAA-D55F-8F924C12DB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0" y="1405461"/>
            <a:ext cx="3497107" cy="2332578"/>
          </a:xfrm>
          <a:prstGeom prst="rect">
            <a:avLst/>
          </a:prstGeom>
        </p:spPr>
      </p:pic>
      <p:grpSp>
        <p:nvGrpSpPr>
          <p:cNvPr id="61" name="Group 60"/>
          <p:cNvGrpSpPr/>
          <p:nvPr/>
        </p:nvGrpSpPr>
        <p:grpSpPr>
          <a:xfrm>
            <a:off x="-1" y="235940"/>
            <a:ext cx="5729128" cy="603142"/>
            <a:chOff x="-1" y="235940"/>
            <a:chExt cx="5729128" cy="603142"/>
          </a:xfrm>
        </p:grpSpPr>
        <p:grpSp>
          <p:nvGrpSpPr>
            <p:cNvPr id="62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4531650" y="774379"/>
              <a:ext cx="954751" cy="64703"/>
              <a:chOff x="3150703" y="1810250"/>
              <a:chExt cx="540225" cy="34025"/>
            </a:xfrm>
          </p:grpSpPr>
          <p:sp>
            <p:nvSpPr>
              <p:cNvPr id="66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65140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59570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5399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48445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42872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37320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331747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326175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320622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315070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>
              <a:off x="-1" y="235940"/>
              <a:ext cx="5729128" cy="463601"/>
              <a:chOff x="-1" y="121608"/>
              <a:chExt cx="7142040" cy="577934"/>
            </a:xfrm>
          </p:grpSpPr>
          <p:sp>
            <p:nvSpPr>
              <p:cNvPr id="64" name="Pentagon 63"/>
              <p:cNvSpPr/>
              <p:nvPr/>
            </p:nvSpPr>
            <p:spPr>
              <a:xfrm>
                <a:off x="-1" y="123478"/>
                <a:ext cx="7142040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311149" y="121608"/>
                <a:ext cx="6623293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5.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Aplikasi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Game dan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Animasi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AABFDB7-7592-D5BC-EE2E-4BAEB446D985}"/>
              </a:ext>
            </a:extLst>
          </p:cNvPr>
          <p:cNvSpPr txBox="1"/>
          <p:nvPr/>
        </p:nvSpPr>
        <p:spPr>
          <a:xfrm>
            <a:off x="15173" y="4349591"/>
            <a:ext cx="22926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Sumber:https</a:t>
            </a:r>
            <a:r>
              <a:rPr lang="en-US" sz="1000" dirty="0"/>
              <a:t>://www.shutterstock.com/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0CD13E-3A32-C3D7-6938-32AAA3BE224C}"/>
              </a:ext>
            </a:extLst>
          </p:cNvPr>
          <p:cNvSpPr txBox="1"/>
          <p:nvPr/>
        </p:nvSpPr>
        <p:spPr>
          <a:xfrm>
            <a:off x="3717896" y="1379323"/>
            <a:ext cx="485100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/>
              <a:t>Peluang usaha ini sangat erat kaitannya dan bahkan sangat dipengaruhi oleh perkembangan teknologi yang makin inovatif.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Aplikasi</a:t>
            </a:r>
            <a:r>
              <a:rPr lang="en-US" dirty="0"/>
              <a:t> game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hanya</a:t>
            </a:r>
            <a:r>
              <a:rPr lang="en-US" dirty="0"/>
              <a:t> </a:t>
            </a:r>
            <a:r>
              <a:rPr lang="en-US" dirty="0" err="1"/>
              <a:t>disukai</a:t>
            </a:r>
            <a:r>
              <a:rPr lang="en-US" dirty="0"/>
              <a:t> oleh </a:t>
            </a:r>
            <a:r>
              <a:rPr lang="en-US" dirty="0" err="1"/>
              <a:t>anak-anak</a:t>
            </a:r>
            <a:r>
              <a:rPr lang="en-US" dirty="0"/>
              <a:t>, </a:t>
            </a:r>
            <a:r>
              <a:rPr lang="en-US" dirty="0" err="1"/>
              <a:t>tetapi</a:t>
            </a:r>
            <a:r>
              <a:rPr lang="en-US" dirty="0"/>
              <a:t> juga orang </a:t>
            </a:r>
            <a:r>
              <a:rPr lang="en-US" dirty="0" err="1"/>
              <a:t>dewasa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sarana</a:t>
            </a:r>
            <a:r>
              <a:rPr lang="en-US" dirty="0"/>
              <a:t> </a:t>
            </a:r>
            <a:r>
              <a:rPr lang="en-US" dirty="0" err="1"/>
              <a:t>hiburan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mengisi</a:t>
            </a:r>
            <a:r>
              <a:rPr lang="en-US" dirty="0"/>
              <a:t> </a:t>
            </a:r>
            <a:r>
              <a:rPr lang="en-US" dirty="0" err="1"/>
              <a:t>waktu</a:t>
            </a:r>
            <a:r>
              <a:rPr lang="en-US" dirty="0"/>
              <a:t> </a:t>
            </a:r>
            <a:r>
              <a:rPr lang="en-US" dirty="0" err="1"/>
              <a:t>luang</a:t>
            </a:r>
            <a:r>
              <a:rPr lang="en-US" dirty="0"/>
              <a:t>.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4692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oogle Shape;3561;p169">
            <a:extLst>
              <a:ext uri="{FF2B5EF4-FFF2-40B4-BE49-F238E27FC236}">
                <a16:creationId xmlns:a16="http://schemas.microsoft.com/office/drawing/2014/main" id="{0867A592-09E3-CABA-D07F-02CB504743ED}"/>
              </a:ext>
            </a:extLst>
          </p:cNvPr>
          <p:cNvGrpSpPr/>
          <p:nvPr/>
        </p:nvGrpSpPr>
        <p:grpSpPr>
          <a:xfrm flipH="1">
            <a:off x="195814" y="1923167"/>
            <a:ext cx="377292" cy="2508984"/>
            <a:chOff x="2109599" y="3668534"/>
            <a:chExt cx="80392" cy="527901"/>
          </a:xfrm>
        </p:grpSpPr>
        <p:sp>
          <p:nvSpPr>
            <p:cNvPr id="96" name="Google Shape;3562;p169">
              <a:extLst>
                <a:ext uri="{FF2B5EF4-FFF2-40B4-BE49-F238E27FC236}">
                  <a16:creationId xmlns:a16="http://schemas.microsoft.com/office/drawing/2014/main" id="{D48A32F8-D6A4-FF97-2242-5F2517BA7295}"/>
                </a:ext>
              </a:extLst>
            </p:cNvPr>
            <p:cNvSpPr/>
            <p:nvPr/>
          </p:nvSpPr>
          <p:spPr>
            <a:xfrm>
              <a:off x="2109599" y="3668534"/>
              <a:ext cx="80160" cy="46302"/>
            </a:xfrm>
            <a:custGeom>
              <a:avLst/>
              <a:gdLst/>
              <a:ahLst/>
              <a:cxnLst/>
              <a:rect l="l" t="t" r="r" b="b"/>
              <a:pathLst>
                <a:path w="4155" h="2400" extrusionOk="0">
                  <a:moveTo>
                    <a:pt x="2238" y="1"/>
                  </a:moveTo>
                  <a:lnTo>
                    <a:pt x="0" y="1263"/>
                  </a:lnTo>
                  <a:lnTo>
                    <a:pt x="1917" y="2399"/>
                  </a:lnTo>
                  <a:lnTo>
                    <a:pt x="4155" y="1137"/>
                  </a:lnTo>
                  <a:lnTo>
                    <a:pt x="2238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3563;p169">
              <a:extLst>
                <a:ext uri="{FF2B5EF4-FFF2-40B4-BE49-F238E27FC236}">
                  <a16:creationId xmlns:a16="http://schemas.microsoft.com/office/drawing/2014/main" id="{FF18945D-0F1B-D30C-7A3B-A41E01858688}"/>
                </a:ext>
              </a:extLst>
            </p:cNvPr>
            <p:cNvSpPr/>
            <p:nvPr/>
          </p:nvSpPr>
          <p:spPr>
            <a:xfrm>
              <a:off x="2109599" y="3692900"/>
              <a:ext cx="36984" cy="503534"/>
            </a:xfrm>
            <a:custGeom>
              <a:avLst/>
              <a:gdLst/>
              <a:ahLst/>
              <a:cxnLst/>
              <a:rect l="l" t="t" r="r" b="b"/>
              <a:pathLst>
                <a:path w="1917" h="26100" extrusionOk="0">
                  <a:moveTo>
                    <a:pt x="0" y="0"/>
                  </a:moveTo>
                  <a:lnTo>
                    <a:pt x="12" y="24975"/>
                  </a:lnTo>
                  <a:lnTo>
                    <a:pt x="1917" y="26099"/>
                  </a:lnTo>
                  <a:lnTo>
                    <a:pt x="1917" y="1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3564;p169">
              <a:extLst>
                <a:ext uri="{FF2B5EF4-FFF2-40B4-BE49-F238E27FC236}">
                  <a16:creationId xmlns:a16="http://schemas.microsoft.com/office/drawing/2014/main" id="{C085BFFB-6021-BB9A-D4A8-DA945CB24162}"/>
                </a:ext>
              </a:extLst>
            </p:cNvPr>
            <p:cNvSpPr/>
            <p:nvPr/>
          </p:nvSpPr>
          <p:spPr>
            <a:xfrm>
              <a:off x="2146564" y="3690450"/>
              <a:ext cx="43427" cy="505984"/>
            </a:xfrm>
            <a:custGeom>
              <a:avLst/>
              <a:gdLst/>
              <a:ahLst/>
              <a:cxnLst/>
              <a:rect l="l" t="t" r="r" b="b"/>
              <a:pathLst>
                <a:path w="2251" h="26227" extrusionOk="0">
                  <a:moveTo>
                    <a:pt x="2239" y="1"/>
                  </a:moveTo>
                  <a:lnTo>
                    <a:pt x="1" y="1263"/>
                  </a:lnTo>
                  <a:lnTo>
                    <a:pt x="1" y="26226"/>
                  </a:lnTo>
                  <a:lnTo>
                    <a:pt x="2250" y="24964"/>
                  </a:lnTo>
                  <a:lnTo>
                    <a:pt x="223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" name="Google Shape;3565;p169">
            <a:extLst>
              <a:ext uri="{FF2B5EF4-FFF2-40B4-BE49-F238E27FC236}">
                <a16:creationId xmlns:a16="http://schemas.microsoft.com/office/drawing/2014/main" id="{58110D2C-0313-9823-F985-BA0BE1A162ED}"/>
              </a:ext>
            </a:extLst>
          </p:cNvPr>
          <p:cNvGrpSpPr/>
          <p:nvPr/>
        </p:nvGrpSpPr>
        <p:grpSpPr>
          <a:xfrm flipH="1">
            <a:off x="621905" y="2164132"/>
            <a:ext cx="376297" cy="2279569"/>
            <a:chOff x="2019021" y="3719234"/>
            <a:chExt cx="80180" cy="479631"/>
          </a:xfrm>
        </p:grpSpPr>
        <p:sp>
          <p:nvSpPr>
            <p:cNvPr id="93" name="Google Shape;3566;p169">
              <a:extLst>
                <a:ext uri="{FF2B5EF4-FFF2-40B4-BE49-F238E27FC236}">
                  <a16:creationId xmlns:a16="http://schemas.microsoft.com/office/drawing/2014/main" id="{965BDD5B-37B5-56E4-6746-155288BF75BA}"/>
                </a:ext>
              </a:extLst>
            </p:cNvPr>
            <p:cNvSpPr/>
            <p:nvPr/>
          </p:nvSpPr>
          <p:spPr>
            <a:xfrm>
              <a:off x="2019021" y="3719234"/>
              <a:ext cx="80180" cy="46090"/>
            </a:xfrm>
            <a:custGeom>
              <a:avLst/>
              <a:gdLst/>
              <a:ahLst/>
              <a:cxnLst/>
              <a:rect l="l" t="t" r="r" b="b"/>
              <a:pathLst>
                <a:path w="4156" h="2389" extrusionOk="0">
                  <a:moveTo>
                    <a:pt x="2239" y="1"/>
                  </a:moveTo>
                  <a:lnTo>
                    <a:pt x="1" y="1263"/>
                  </a:lnTo>
                  <a:lnTo>
                    <a:pt x="1918" y="2388"/>
                  </a:lnTo>
                  <a:lnTo>
                    <a:pt x="4156" y="1126"/>
                  </a:lnTo>
                  <a:lnTo>
                    <a:pt x="2239" y="1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3567;p169">
              <a:extLst>
                <a:ext uri="{FF2B5EF4-FFF2-40B4-BE49-F238E27FC236}">
                  <a16:creationId xmlns:a16="http://schemas.microsoft.com/office/drawing/2014/main" id="{80ED32EF-DC8C-E7E2-7DBF-D46588F00961}"/>
                </a:ext>
              </a:extLst>
            </p:cNvPr>
            <p:cNvSpPr/>
            <p:nvPr/>
          </p:nvSpPr>
          <p:spPr>
            <a:xfrm>
              <a:off x="2019021" y="3743601"/>
              <a:ext cx="37003" cy="455264"/>
            </a:xfrm>
            <a:custGeom>
              <a:avLst/>
              <a:gdLst/>
              <a:ahLst/>
              <a:cxnLst/>
              <a:rect l="l" t="t" r="r" b="b"/>
              <a:pathLst>
                <a:path w="1918" h="23598" extrusionOk="0">
                  <a:moveTo>
                    <a:pt x="1" y="0"/>
                  </a:moveTo>
                  <a:lnTo>
                    <a:pt x="12" y="22473"/>
                  </a:lnTo>
                  <a:lnTo>
                    <a:pt x="1918" y="23598"/>
                  </a:lnTo>
                  <a:lnTo>
                    <a:pt x="1918" y="112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3568;p169">
              <a:extLst>
                <a:ext uri="{FF2B5EF4-FFF2-40B4-BE49-F238E27FC236}">
                  <a16:creationId xmlns:a16="http://schemas.microsoft.com/office/drawing/2014/main" id="{099D0BF0-148B-E41D-0BB7-33921398F037}"/>
                </a:ext>
              </a:extLst>
            </p:cNvPr>
            <p:cNvSpPr/>
            <p:nvPr/>
          </p:nvSpPr>
          <p:spPr>
            <a:xfrm>
              <a:off x="2056005" y="3740938"/>
              <a:ext cx="43196" cy="457927"/>
            </a:xfrm>
            <a:custGeom>
              <a:avLst/>
              <a:gdLst/>
              <a:ahLst/>
              <a:cxnLst/>
              <a:rect l="l" t="t" r="r" b="b"/>
              <a:pathLst>
                <a:path w="2239" h="23736" extrusionOk="0">
                  <a:moveTo>
                    <a:pt x="2239" y="1"/>
                  </a:moveTo>
                  <a:lnTo>
                    <a:pt x="1" y="1263"/>
                  </a:lnTo>
                  <a:lnTo>
                    <a:pt x="1" y="23736"/>
                  </a:lnTo>
                  <a:lnTo>
                    <a:pt x="2239" y="22473"/>
                  </a:lnTo>
                  <a:lnTo>
                    <a:pt x="2239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" name="Google Shape;3569;p169">
            <a:extLst>
              <a:ext uri="{FF2B5EF4-FFF2-40B4-BE49-F238E27FC236}">
                <a16:creationId xmlns:a16="http://schemas.microsoft.com/office/drawing/2014/main" id="{4FDB776A-E0BE-CEB3-00C4-8F0062B7203C}"/>
              </a:ext>
            </a:extLst>
          </p:cNvPr>
          <p:cNvGrpSpPr/>
          <p:nvPr/>
        </p:nvGrpSpPr>
        <p:grpSpPr>
          <a:xfrm flipH="1">
            <a:off x="1046913" y="2404094"/>
            <a:ext cx="377292" cy="2051161"/>
            <a:chOff x="1928250" y="3769723"/>
            <a:chExt cx="80392" cy="431573"/>
          </a:xfrm>
        </p:grpSpPr>
        <p:sp>
          <p:nvSpPr>
            <p:cNvPr id="90" name="Google Shape;3570;p169">
              <a:extLst>
                <a:ext uri="{FF2B5EF4-FFF2-40B4-BE49-F238E27FC236}">
                  <a16:creationId xmlns:a16="http://schemas.microsoft.com/office/drawing/2014/main" id="{7A1A4D34-812B-DB6A-0DAD-6823DB53B5E5}"/>
                </a:ext>
              </a:extLst>
            </p:cNvPr>
            <p:cNvSpPr/>
            <p:nvPr/>
          </p:nvSpPr>
          <p:spPr>
            <a:xfrm>
              <a:off x="1928250" y="3769723"/>
              <a:ext cx="80392" cy="46302"/>
            </a:xfrm>
            <a:custGeom>
              <a:avLst/>
              <a:gdLst/>
              <a:ahLst/>
              <a:cxnLst/>
              <a:rect l="l" t="t" r="r" b="b"/>
              <a:pathLst>
                <a:path w="4167" h="2400" extrusionOk="0">
                  <a:moveTo>
                    <a:pt x="2250" y="1"/>
                  </a:moveTo>
                  <a:lnTo>
                    <a:pt x="0" y="1263"/>
                  </a:lnTo>
                  <a:lnTo>
                    <a:pt x="1917" y="2399"/>
                  </a:lnTo>
                  <a:lnTo>
                    <a:pt x="4166" y="1137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3571;p169">
              <a:extLst>
                <a:ext uri="{FF2B5EF4-FFF2-40B4-BE49-F238E27FC236}">
                  <a16:creationId xmlns:a16="http://schemas.microsoft.com/office/drawing/2014/main" id="{DFDAAD27-5291-F1D0-F40D-CA941AAB2700}"/>
                </a:ext>
              </a:extLst>
            </p:cNvPr>
            <p:cNvSpPr/>
            <p:nvPr/>
          </p:nvSpPr>
          <p:spPr>
            <a:xfrm>
              <a:off x="1928250" y="3794089"/>
              <a:ext cx="37215" cy="407207"/>
            </a:xfrm>
            <a:custGeom>
              <a:avLst/>
              <a:gdLst/>
              <a:ahLst/>
              <a:cxnLst/>
              <a:rect l="l" t="t" r="r" b="b"/>
              <a:pathLst>
                <a:path w="1929" h="21107" extrusionOk="0">
                  <a:moveTo>
                    <a:pt x="0" y="0"/>
                  </a:moveTo>
                  <a:lnTo>
                    <a:pt x="12" y="19982"/>
                  </a:lnTo>
                  <a:lnTo>
                    <a:pt x="1928" y="21107"/>
                  </a:lnTo>
                  <a:lnTo>
                    <a:pt x="1917" y="1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3572;p169">
              <a:extLst>
                <a:ext uri="{FF2B5EF4-FFF2-40B4-BE49-F238E27FC236}">
                  <a16:creationId xmlns:a16="http://schemas.microsoft.com/office/drawing/2014/main" id="{A7A75FED-6E5B-DB61-BE90-A0075E02BDED}"/>
                </a:ext>
              </a:extLst>
            </p:cNvPr>
            <p:cNvSpPr/>
            <p:nvPr/>
          </p:nvSpPr>
          <p:spPr>
            <a:xfrm>
              <a:off x="1965214" y="3791639"/>
              <a:ext cx="43427" cy="409657"/>
            </a:xfrm>
            <a:custGeom>
              <a:avLst/>
              <a:gdLst/>
              <a:ahLst/>
              <a:cxnLst/>
              <a:rect l="l" t="t" r="r" b="b"/>
              <a:pathLst>
                <a:path w="2251" h="21234" extrusionOk="0">
                  <a:moveTo>
                    <a:pt x="2250" y="1"/>
                  </a:moveTo>
                  <a:lnTo>
                    <a:pt x="1" y="1263"/>
                  </a:lnTo>
                  <a:lnTo>
                    <a:pt x="12" y="21234"/>
                  </a:lnTo>
                  <a:lnTo>
                    <a:pt x="2250" y="19971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" name="Google Shape;3573;p169">
            <a:extLst>
              <a:ext uri="{FF2B5EF4-FFF2-40B4-BE49-F238E27FC236}">
                <a16:creationId xmlns:a16="http://schemas.microsoft.com/office/drawing/2014/main" id="{A19A7F98-BBD2-C841-B130-9F844478F9A4}"/>
              </a:ext>
            </a:extLst>
          </p:cNvPr>
          <p:cNvGrpSpPr/>
          <p:nvPr/>
        </p:nvGrpSpPr>
        <p:grpSpPr>
          <a:xfrm flipH="1">
            <a:off x="1471920" y="2645153"/>
            <a:ext cx="377381" cy="1820647"/>
            <a:chOff x="1837672" y="3820443"/>
            <a:chExt cx="80411" cy="383072"/>
          </a:xfrm>
        </p:grpSpPr>
        <p:sp>
          <p:nvSpPr>
            <p:cNvPr id="87" name="Google Shape;3574;p169">
              <a:extLst>
                <a:ext uri="{FF2B5EF4-FFF2-40B4-BE49-F238E27FC236}">
                  <a16:creationId xmlns:a16="http://schemas.microsoft.com/office/drawing/2014/main" id="{D8202ABF-1A8D-DE0A-9B96-768E101B8886}"/>
                </a:ext>
              </a:extLst>
            </p:cNvPr>
            <p:cNvSpPr/>
            <p:nvPr/>
          </p:nvSpPr>
          <p:spPr>
            <a:xfrm>
              <a:off x="1837672" y="3820443"/>
              <a:ext cx="80180" cy="46070"/>
            </a:xfrm>
            <a:custGeom>
              <a:avLst/>
              <a:gdLst/>
              <a:ahLst/>
              <a:cxnLst/>
              <a:rect l="l" t="t" r="r" b="b"/>
              <a:pathLst>
                <a:path w="4156" h="2388" extrusionOk="0">
                  <a:moveTo>
                    <a:pt x="2239" y="0"/>
                  </a:moveTo>
                  <a:lnTo>
                    <a:pt x="1" y="1263"/>
                  </a:lnTo>
                  <a:lnTo>
                    <a:pt x="1918" y="2387"/>
                  </a:lnTo>
                  <a:lnTo>
                    <a:pt x="4156" y="1125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3575;p169">
              <a:extLst>
                <a:ext uri="{FF2B5EF4-FFF2-40B4-BE49-F238E27FC236}">
                  <a16:creationId xmlns:a16="http://schemas.microsoft.com/office/drawing/2014/main" id="{9DCEE005-6025-2CB9-F547-009D483CEA4E}"/>
                </a:ext>
              </a:extLst>
            </p:cNvPr>
            <p:cNvSpPr/>
            <p:nvPr/>
          </p:nvSpPr>
          <p:spPr>
            <a:xfrm>
              <a:off x="1837672" y="3844790"/>
              <a:ext cx="37235" cy="358725"/>
            </a:xfrm>
            <a:custGeom>
              <a:avLst/>
              <a:gdLst/>
              <a:ahLst/>
              <a:cxnLst/>
              <a:rect l="l" t="t" r="r" b="b"/>
              <a:pathLst>
                <a:path w="1930" h="18594" extrusionOk="0">
                  <a:moveTo>
                    <a:pt x="1" y="1"/>
                  </a:moveTo>
                  <a:lnTo>
                    <a:pt x="12" y="17469"/>
                  </a:lnTo>
                  <a:lnTo>
                    <a:pt x="1929" y="18594"/>
                  </a:lnTo>
                  <a:lnTo>
                    <a:pt x="1918" y="112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3576;p169">
              <a:extLst>
                <a:ext uri="{FF2B5EF4-FFF2-40B4-BE49-F238E27FC236}">
                  <a16:creationId xmlns:a16="http://schemas.microsoft.com/office/drawing/2014/main" id="{6E5A28CD-B98C-00BF-7000-C43E597ACA93}"/>
                </a:ext>
              </a:extLst>
            </p:cNvPr>
            <p:cNvSpPr/>
            <p:nvPr/>
          </p:nvSpPr>
          <p:spPr>
            <a:xfrm>
              <a:off x="1874655" y="3842128"/>
              <a:ext cx="43427" cy="361387"/>
            </a:xfrm>
            <a:custGeom>
              <a:avLst/>
              <a:gdLst/>
              <a:ahLst/>
              <a:cxnLst/>
              <a:rect l="l" t="t" r="r" b="b"/>
              <a:pathLst>
                <a:path w="2251" h="18732" extrusionOk="0">
                  <a:moveTo>
                    <a:pt x="2239" y="1"/>
                  </a:moveTo>
                  <a:lnTo>
                    <a:pt x="1" y="1263"/>
                  </a:lnTo>
                  <a:lnTo>
                    <a:pt x="12" y="18732"/>
                  </a:lnTo>
                  <a:lnTo>
                    <a:pt x="2250" y="17469"/>
                  </a:lnTo>
                  <a:lnTo>
                    <a:pt x="2239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" name="Google Shape;3577;p169">
            <a:extLst>
              <a:ext uri="{FF2B5EF4-FFF2-40B4-BE49-F238E27FC236}">
                <a16:creationId xmlns:a16="http://schemas.microsoft.com/office/drawing/2014/main" id="{36C0C010-79A9-F895-1DD2-6A2537EEAE3D}"/>
              </a:ext>
            </a:extLst>
          </p:cNvPr>
          <p:cNvGrpSpPr/>
          <p:nvPr/>
        </p:nvGrpSpPr>
        <p:grpSpPr>
          <a:xfrm flipH="1">
            <a:off x="1896927" y="2885020"/>
            <a:ext cx="377381" cy="1592334"/>
            <a:chOff x="1747113" y="3870912"/>
            <a:chExt cx="80411" cy="335034"/>
          </a:xfrm>
        </p:grpSpPr>
        <p:sp>
          <p:nvSpPr>
            <p:cNvPr id="84" name="Google Shape;3578;p169">
              <a:extLst>
                <a:ext uri="{FF2B5EF4-FFF2-40B4-BE49-F238E27FC236}">
                  <a16:creationId xmlns:a16="http://schemas.microsoft.com/office/drawing/2014/main" id="{373504B9-8171-FBC1-214E-EBF482AAB420}"/>
                </a:ext>
              </a:extLst>
            </p:cNvPr>
            <p:cNvSpPr/>
            <p:nvPr/>
          </p:nvSpPr>
          <p:spPr>
            <a:xfrm>
              <a:off x="1747113" y="3870912"/>
              <a:ext cx="80180" cy="46302"/>
            </a:xfrm>
            <a:custGeom>
              <a:avLst/>
              <a:gdLst/>
              <a:ahLst/>
              <a:cxnLst/>
              <a:rect l="l" t="t" r="r" b="b"/>
              <a:pathLst>
                <a:path w="4156" h="2400" extrusionOk="0">
                  <a:moveTo>
                    <a:pt x="2239" y="1"/>
                  </a:moveTo>
                  <a:lnTo>
                    <a:pt x="1" y="1263"/>
                  </a:lnTo>
                  <a:lnTo>
                    <a:pt x="1917" y="2400"/>
                  </a:lnTo>
                  <a:lnTo>
                    <a:pt x="4156" y="1137"/>
                  </a:lnTo>
                  <a:lnTo>
                    <a:pt x="2239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3579;p169">
              <a:extLst>
                <a:ext uri="{FF2B5EF4-FFF2-40B4-BE49-F238E27FC236}">
                  <a16:creationId xmlns:a16="http://schemas.microsoft.com/office/drawing/2014/main" id="{26BF48D0-76FF-DECA-2216-360F51A2509A}"/>
                </a:ext>
              </a:extLst>
            </p:cNvPr>
            <p:cNvSpPr/>
            <p:nvPr/>
          </p:nvSpPr>
          <p:spPr>
            <a:xfrm>
              <a:off x="1747113" y="3895278"/>
              <a:ext cx="37003" cy="310667"/>
            </a:xfrm>
            <a:custGeom>
              <a:avLst/>
              <a:gdLst/>
              <a:ahLst/>
              <a:cxnLst/>
              <a:rect l="l" t="t" r="r" b="b"/>
              <a:pathLst>
                <a:path w="1918" h="16103" extrusionOk="0">
                  <a:moveTo>
                    <a:pt x="1" y="0"/>
                  </a:moveTo>
                  <a:lnTo>
                    <a:pt x="12" y="14978"/>
                  </a:lnTo>
                  <a:lnTo>
                    <a:pt x="1917" y="16103"/>
                  </a:lnTo>
                  <a:lnTo>
                    <a:pt x="1917" y="113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3580;p169">
              <a:extLst>
                <a:ext uri="{FF2B5EF4-FFF2-40B4-BE49-F238E27FC236}">
                  <a16:creationId xmlns:a16="http://schemas.microsoft.com/office/drawing/2014/main" id="{FF152619-9322-ED54-E390-9BCE7BD68CB3}"/>
                </a:ext>
              </a:extLst>
            </p:cNvPr>
            <p:cNvSpPr/>
            <p:nvPr/>
          </p:nvSpPr>
          <p:spPr>
            <a:xfrm>
              <a:off x="1784096" y="3892848"/>
              <a:ext cx="43427" cy="313098"/>
            </a:xfrm>
            <a:custGeom>
              <a:avLst/>
              <a:gdLst/>
              <a:ahLst/>
              <a:cxnLst/>
              <a:rect l="l" t="t" r="r" b="b"/>
              <a:pathLst>
                <a:path w="2251" h="16229" extrusionOk="0">
                  <a:moveTo>
                    <a:pt x="2239" y="0"/>
                  </a:moveTo>
                  <a:lnTo>
                    <a:pt x="0" y="1263"/>
                  </a:lnTo>
                  <a:lnTo>
                    <a:pt x="0" y="16229"/>
                  </a:lnTo>
                  <a:lnTo>
                    <a:pt x="2250" y="14966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3581;p169">
            <a:extLst>
              <a:ext uri="{FF2B5EF4-FFF2-40B4-BE49-F238E27FC236}">
                <a16:creationId xmlns:a16="http://schemas.microsoft.com/office/drawing/2014/main" id="{4DCC5C93-3885-6698-A558-8B72522B00F3}"/>
              </a:ext>
            </a:extLst>
          </p:cNvPr>
          <p:cNvGrpSpPr/>
          <p:nvPr/>
        </p:nvGrpSpPr>
        <p:grpSpPr>
          <a:xfrm flipH="1">
            <a:off x="2323023" y="3126080"/>
            <a:ext cx="377292" cy="1361816"/>
            <a:chOff x="1656341" y="3921632"/>
            <a:chExt cx="80392" cy="286532"/>
          </a:xfrm>
        </p:grpSpPr>
        <p:sp>
          <p:nvSpPr>
            <p:cNvPr id="81" name="Google Shape;3582;p169">
              <a:extLst>
                <a:ext uri="{FF2B5EF4-FFF2-40B4-BE49-F238E27FC236}">
                  <a16:creationId xmlns:a16="http://schemas.microsoft.com/office/drawing/2014/main" id="{8D3F988F-31D7-80B6-E93E-33D0C38A4FA1}"/>
                </a:ext>
              </a:extLst>
            </p:cNvPr>
            <p:cNvSpPr/>
            <p:nvPr/>
          </p:nvSpPr>
          <p:spPr>
            <a:xfrm>
              <a:off x="1656341" y="3921632"/>
              <a:ext cx="80392" cy="46070"/>
            </a:xfrm>
            <a:custGeom>
              <a:avLst/>
              <a:gdLst/>
              <a:ahLst/>
              <a:cxnLst/>
              <a:rect l="l" t="t" r="r" b="b"/>
              <a:pathLst>
                <a:path w="4167" h="2388" extrusionOk="0">
                  <a:moveTo>
                    <a:pt x="2250" y="0"/>
                  </a:moveTo>
                  <a:lnTo>
                    <a:pt x="0" y="1263"/>
                  </a:lnTo>
                  <a:lnTo>
                    <a:pt x="1928" y="2387"/>
                  </a:lnTo>
                  <a:lnTo>
                    <a:pt x="4166" y="1125"/>
                  </a:lnTo>
                  <a:lnTo>
                    <a:pt x="2250" y="0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3583;p169">
              <a:extLst>
                <a:ext uri="{FF2B5EF4-FFF2-40B4-BE49-F238E27FC236}">
                  <a16:creationId xmlns:a16="http://schemas.microsoft.com/office/drawing/2014/main" id="{DFE700A8-5D24-37ED-3BDD-1A1808889FF9}"/>
                </a:ext>
              </a:extLst>
            </p:cNvPr>
            <p:cNvSpPr/>
            <p:nvPr/>
          </p:nvSpPr>
          <p:spPr>
            <a:xfrm>
              <a:off x="1656341" y="3945979"/>
              <a:ext cx="37215" cy="262185"/>
            </a:xfrm>
            <a:custGeom>
              <a:avLst/>
              <a:gdLst/>
              <a:ahLst/>
              <a:cxnLst/>
              <a:rect l="l" t="t" r="r" b="b"/>
              <a:pathLst>
                <a:path w="1929" h="13590" extrusionOk="0">
                  <a:moveTo>
                    <a:pt x="0" y="1"/>
                  </a:moveTo>
                  <a:lnTo>
                    <a:pt x="12" y="12465"/>
                  </a:lnTo>
                  <a:lnTo>
                    <a:pt x="1928" y="13590"/>
                  </a:lnTo>
                  <a:lnTo>
                    <a:pt x="1928" y="11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3584;p169">
              <a:extLst>
                <a:ext uri="{FF2B5EF4-FFF2-40B4-BE49-F238E27FC236}">
                  <a16:creationId xmlns:a16="http://schemas.microsoft.com/office/drawing/2014/main" id="{059F1812-5782-4C59-1161-E4C99CDFA317}"/>
                </a:ext>
              </a:extLst>
            </p:cNvPr>
            <p:cNvSpPr/>
            <p:nvPr/>
          </p:nvSpPr>
          <p:spPr>
            <a:xfrm>
              <a:off x="1693537" y="3943317"/>
              <a:ext cx="43196" cy="264847"/>
            </a:xfrm>
            <a:custGeom>
              <a:avLst/>
              <a:gdLst/>
              <a:ahLst/>
              <a:cxnLst/>
              <a:rect l="l" t="t" r="r" b="b"/>
              <a:pathLst>
                <a:path w="2239" h="13728" extrusionOk="0">
                  <a:moveTo>
                    <a:pt x="2238" y="1"/>
                  </a:moveTo>
                  <a:lnTo>
                    <a:pt x="0" y="1263"/>
                  </a:lnTo>
                  <a:lnTo>
                    <a:pt x="0" y="13728"/>
                  </a:lnTo>
                  <a:lnTo>
                    <a:pt x="2238" y="12465"/>
                  </a:lnTo>
                  <a:lnTo>
                    <a:pt x="2238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3585;p169">
            <a:extLst>
              <a:ext uri="{FF2B5EF4-FFF2-40B4-BE49-F238E27FC236}">
                <a16:creationId xmlns:a16="http://schemas.microsoft.com/office/drawing/2014/main" id="{C7F2CD68-E9C4-269F-7F1F-52FC4588CE5E}"/>
              </a:ext>
            </a:extLst>
          </p:cNvPr>
          <p:cNvGrpSpPr/>
          <p:nvPr/>
        </p:nvGrpSpPr>
        <p:grpSpPr>
          <a:xfrm flipH="1">
            <a:off x="2748031" y="3365947"/>
            <a:ext cx="377381" cy="1133504"/>
            <a:chOff x="1565763" y="3972101"/>
            <a:chExt cx="80411" cy="238494"/>
          </a:xfrm>
        </p:grpSpPr>
        <p:sp>
          <p:nvSpPr>
            <p:cNvPr id="78" name="Google Shape;3586;p169">
              <a:extLst>
                <a:ext uri="{FF2B5EF4-FFF2-40B4-BE49-F238E27FC236}">
                  <a16:creationId xmlns:a16="http://schemas.microsoft.com/office/drawing/2014/main" id="{5C2A7FFE-EC4D-BB6C-B94A-4F29943FB8E6}"/>
                </a:ext>
              </a:extLst>
            </p:cNvPr>
            <p:cNvSpPr/>
            <p:nvPr/>
          </p:nvSpPr>
          <p:spPr>
            <a:xfrm>
              <a:off x="1565763" y="3972101"/>
              <a:ext cx="80411" cy="46090"/>
            </a:xfrm>
            <a:custGeom>
              <a:avLst/>
              <a:gdLst/>
              <a:ahLst/>
              <a:cxnLst/>
              <a:rect l="l" t="t" r="r" b="b"/>
              <a:pathLst>
                <a:path w="4168" h="2389" extrusionOk="0">
                  <a:moveTo>
                    <a:pt x="2250" y="1"/>
                  </a:moveTo>
                  <a:lnTo>
                    <a:pt x="1" y="1263"/>
                  </a:lnTo>
                  <a:lnTo>
                    <a:pt x="1918" y="2388"/>
                  </a:lnTo>
                  <a:lnTo>
                    <a:pt x="4167" y="1126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3587;p169">
              <a:extLst>
                <a:ext uri="{FF2B5EF4-FFF2-40B4-BE49-F238E27FC236}">
                  <a16:creationId xmlns:a16="http://schemas.microsoft.com/office/drawing/2014/main" id="{591AB021-0ED6-9C9B-5544-0123C956857C}"/>
                </a:ext>
              </a:extLst>
            </p:cNvPr>
            <p:cNvSpPr/>
            <p:nvPr/>
          </p:nvSpPr>
          <p:spPr>
            <a:xfrm>
              <a:off x="1565763" y="3996468"/>
              <a:ext cx="37235" cy="214127"/>
            </a:xfrm>
            <a:custGeom>
              <a:avLst/>
              <a:gdLst/>
              <a:ahLst/>
              <a:cxnLst/>
              <a:rect l="l" t="t" r="r" b="b"/>
              <a:pathLst>
                <a:path w="1930" h="11099" extrusionOk="0">
                  <a:moveTo>
                    <a:pt x="1" y="0"/>
                  </a:moveTo>
                  <a:lnTo>
                    <a:pt x="12" y="9974"/>
                  </a:lnTo>
                  <a:lnTo>
                    <a:pt x="1929" y="11099"/>
                  </a:lnTo>
                  <a:lnTo>
                    <a:pt x="1918" y="112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3588;p169">
              <a:extLst>
                <a:ext uri="{FF2B5EF4-FFF2-40B4-BE49-F238E27FC236}">
                  <a16:creationId xmlns:a16="http://schemas.microsoft.com/office/drawing/2014/main" id="{28AA73F6-C1B9-40DA-CEC7-E302765A3D25}"/>
                </a:ext>
              </a:extLst>
            </p:cNvPr>
            <p:cNvSpPr/>
            <p:nvPr/>
          </p:nvSpPr>
          <p:spPr>
            <a:xfrm>
              <a:off x="1602747" y="3993805"/>
              <a:ext cx="43427" cy="216790"/>
            </a:xfrm>
            <a:custGeom>
              <a:avLst/>
              <a:gdLst/>
              <a:ahLst/>
              <a:cxnLst/>
              <a:rect l="l" t="t" r="r" b="b"/>
              <a:pathLst>
                <a:path w="2251" h="11237" extrusionOk="0">
                  <a:moveTo>
                    <a:pt x="2250" y="1"/>
                  </a:moveTo>
                  <a:lnTo>
                    <a:pt x="1" y="1263"/>
                  </a:lnTo>
                  <a:lnTo>
                    <a:pt x="12" y="11237"/>
                  </a:lnTo>
                  <a:lnTo>
                    <a:pt x="2250" y="9974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" name="Google Shape;3589;p169">
            <a:extLst>
              <a:ext uri="{FF2B5EF4-FFF2-40B4-BE49-F238E27FC236}">
                <a16:creationId xmlns:a16="http://schemas.microsoft.com/office/drawing/2014/main" id="{640C55CF-E3DF-F120-FFC0-BAD2F0B8DAF7}"/>
              </a:ext>
            </a:extLst>
          </p:cNvPr>
          <p:cNvGrpSpPr/>
          <p:nvPr/>
        </p:nvGrpSpPr>
        <p:grpSpPr>
          <a:xfrm flipH="1">
            <a:off x="3173127" y="3607006"/>
            <a:ext cx="377292" cy="902990"/>
            <a:chOff x="1475204" y="4022821"/>
            <a:chExt cx="80392" cy="189993"/>
          </a:xfrm>
        </p:grpSpPr>
        <p:sp>
          <p:nvSpPr>
            <p:cNvPr id="75" name="Google Shape;3590;p169">
              <a:extLst>
                <a:ext uri="{FF2B5EF4-FFF2-40B4-BE49-F238E27FC236}">
                  <a16:creationId xmlns:a16="http://schemas.microsoft.com/office/drawing/2014/main" id="{99269309-A2D0-FADF-F730-5D5E176C074F}"/>
                </a:ext>
              </a:extLst>
            </p:cNvPr>
            <p:cNvSpPr/>
            <p:nvPr/>
          </p:nvSpPr>
          <p:spPr>
            <a:xfrm>
              <a:off x="1475204" y="4022821"/>
              <a:ext cx="80180" cy="46070"/>
            </a:xfrm>
            <a:custGeom>
              <a:avLst/>
              <a:gdLst/>
              <a:ahLst/>
              <a:cxnLst/>
              <a:rect l="l" t="t" r="r" b="b"/>
              <a:pathLst>
                <a:path w="4156" h="2388" extrusionOk="0">
                  <a:moveTo>
                    <a:pt x="2239" y="0"/>
                  </a:moveTo>
                  <a:lnTo>
                    <a:pt x="1" y="1263"/>
                  </a:lnTo>
                  <a:lnTo>
                    <a:pt x="1917" y="2387"/>
                  </a:lnTo>
                  <a:lnTo>
                    <a:pt x="4155" y="1125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3591;p169">
              <a:extLst>
                <a:ext uri="{FF2B5EF4-FFF2-40B4-BE49-F238E27FC236}">
                  <a16:creationId xmlns:a16="http://schemas.microsoft.com/office/drawing/2014/main" id="{262AA2FD-8630-6794-B87E-DEF1DDEA2158}"/>
                </a:ext>
              </a:extLst>
            </p:cNvPr>
            <p:cNvSpPr/>
            <p:nvPr/>
          </p:nvSpPr>
          <p:spPr>
            <a:xfrm>
              <a:off x="1475204" y="4047168"/>
              <a:ext cx="37003" cy="165645"/>
            </a:xfrm>
            <a:custGeom>
              <a:avLst/>
              <a:gdLst/>
              <a:ahLst/>
              <a:cxnLst/>
              <a:rect l="l" t="t" r="r" b="b"/>
              <a:pathLst>
                <a:path w="1918" h="8586" extrusionOk="0">
                  <a:moveTo>
                    <a:pt x="1" y="1"/>
                  </a:moveTo>
                  <a:lnTo>
                    <a:pt x="12" y="7461"/>
                  </a:lnTo>
                  <a:lnTo>
                    <a:pt x="1917" y="8586"/>
                  </a:lnTo>
                  <a:lnTo>
                    <a:pt x="1917" y="112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3592;p169">
              <a:extLst>
                <a:ext uri="{FF2B5EF4-FFF2-40B4-BE49-F238E27FC236}">
                  <a16:creationId xmlns:a16="http://schemas.microsoft.com/office/drawing/2014/main" id="{93522E82-EEB6-AEDC-7E22-0A4D418F9CB9}"/>
                </a:ext>
              </a:extLst>
            </p:cNvPr>
            <p:cNvSpPr/>
            <p:nvPr/>
          </p:nvSpPr>
          <p:spPr>
            <a:xfrm>
              <a:off x="1512188" y="4044506"/>
              <a:ext cx="43408" cy="168308"/>
            </a:xfrm>
            <a:custGeom>
              <a:avLst/>
              <a:gdLst/>
              <a:ahLst/>
              <a:cxnLst/>
              <a:rect l="l" t="t" r="r" b="b"/>
              <a:pathLst>
                <a:path w="2250" h="8724" extrusionOk="0">
                  <a:moveTo>
                    <a:pt x="2238" y="1"/>
                  </a:moveTo>
                  <a:lnTo>
                    <a:pt x="0" y="1263"/>
                  </a:lnTo>
                  <a:lnTo>
                    <a:pt x="0" y="8724"/>
                  </a:lnTo>
                  <a:lnTo>
                    <a:pt x="2250" y="7461"/>
                  </a:lnTo>
                  <a:lnTo>
                    <a:pt x="2238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" name="TextBox 99">
            <a:extLst>
              <a:ext uri="{FF2B5EF4-FFF2-40B4-BE49-F238E27FC236}">
                <a16:creationId xmlns:a16="http://schemas.microsoft.com/office/drawing/2014/main" id="{2D49BEE0-5AE9-E625-9CFA-75CB4BD64D7D}"/>
              </a:ext>
            </a:extLst>
          </p:cNvPr>
          <p:cNvSpPr txBox="1"/>
          <p:nvPr/>
        </p:nvSpPr>
        <p:spPr>
          <a:xfrm>
            <a:off x="410296" y="1780244"/>
            <a:ext cx="43141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1</a:t>
            </a:r>
            <a:r>
              <a:rPr lang="en-ID" sz="1400" dirty="0">
                <a:solidFill>
                  <a:srgbClr val="242021"/>
                </a:solidFill>
                <a:latin typeface="Serca-Regular"/>
              </a:rPr>
              <a:t>) </a:t>
            </a:r>
            <a:r>
              <a:rPr lang="en-ID" sz="1400" dirty="0" err="1">
                <a:solidFill>
                  <a:srgbClr val="242021"/>
                </a:solidFill>
                <a:latin typeface="Serca-Regular"/>
              </a:rPr>
              <a:t>Semua</a:t>
            </a:r>
            <a:r>
              <a:rPr lang="en-ID" sz="1400" dirty="0">
                <a:solidFill>
                  <a:srgbClr val="242021"/>
                </a:solidFill>
                <a:latin typeface="Serca-Regular"/>
              </a:rPr>
              <a:t> orang </a:t>
            </a:r>
            <a:r>
              <a:rPr lang="en-ID" sz="1400" dirty="0" err="1">
                <a:solidFill>
                  <a:srgbClr val="242021"/>
                </a:solidFill>
                <a:latin typeface="Serca-Regular"/>
              </a:rPr>
              <a:t>dapat</a:t>
            </a:r>
            <a:r>
              <a:rPr lang="en-ID" sz="14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dirty="0" err="1">
                <a:solidFill>
                  <a:srgbClr val="242021"/>
                </a:solidFill>
                <a:latin typeface="Serca-Regular"/>
              </a:rPr>
              <a:t>melakukannya</a:t>
            </a:r>
            <a:r>
              <a:rPr lang="en-ID" sz="14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dirty="0" err="1">
                <a:solidFill>
                  <a:srgbClr val="242021"/>
                </a:solidFill>
                <a:latin typeface="Serca-Regular"/>
              </a:rPr>
              <a:t>tanpa</a:t>
            </a:r>
            <a:r>
              <a:rPr lang="en-ID" sz="14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dirty="0" err="1">
                <a:solidFill>
                  <a:srgbClr val="242021"/>
                </a:solidFill>
                <a:latin typeface="Serca-Regular"/>
              </a:rPr>
              <a:t>terkecuali</a:t>
            </a:r>
            <a:r>
              <a:rPr lang="en-ID" sz="1400" dirty="0">
                <a:solidFill>
                  <a:srgbClr val="242021"/>
                </a:solidFill>
                <a:latin typeface="Serca-Regular"/>
              </a:rPr>
              <a:t>. </a:t>
            </a:r>
            <a:endParaRPr lang="en-ID" sz="1400" b="0" i="0" dirty="0">
              <a:solidFill>
                <a:srgbClr val="242021"/>
              </a:solidFill>
              <a:effectLst/>
              <a:latin typeface="Serca-Regular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689254F4-65A9-7745-E7A3-15DBE0906EB9}"/>
              </a:ext>
            </a:extLst>
          </p:cNvPr>
          <p:cNvSpPr txBox="1"/>
          <p:nvPr/>
        </p:nvSpPr>
        <p:spPr>
          <a:xfrm>
            <a:off x="1001458" y="2041466"/>
            <a:ext cx="47801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2</a:t>
            </a:r>
            <a:r>
              <a:rPr lang="en-ID" sz="1400" dirty="0">
                <a:solidFill>
                  <a:srgbClr val="242021"/>
                </a:solidFill>
                <a:latin typeface="Serca-Regular"/>
              </a:rPr>
              <a:t>) </a:t>
            </a:r>
            <a:r>
              <a:rPr lang="en-ID" sz="1400" dirty="0" err="1">
                <a:solidFill>
                  <a:srgbClr val="242021"/>
                </a:solidFill>
                <a:latin typeface="Serca-Regular"/>
              </a:rPr>
              <a:t>Tidak</a:t>
            </a:r>
            <a:r>
              <a:rPr lang="en-ID" sz="14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dirty="0" err="1">
                <a:solidFill>
                  <a:srgbClr val="242021"/>
                </a:solidFill>
                <a:latin typeface="Serca-Regular"/>
              </a:rPr>
              <a:t>membutuhkan</a:t>
            </a:r>
            <a:r>
              <a:rPr lang="en-ID" sz="1400" dirty="0">
                <a:solidFill>
                  <a:srgbClr val="242021"/>
                </a:solidFill>
                <a:latin typeface="Serca-Regular"/>
              </a:rPr>
              <a:t> uji </a:t>
            </a:r>
            <a:r>
              <a:rPr lang="en-ID" sz="1400" dirty="0" err="1">
                <a:solidFill>
                  <a:srgbClr val="242021"/>
                </a:solidFill>
                <a:latin typeface="Serca-Regular"/>
              </a:rPr>
              <a:t>kompetensi</a:t>
            </a:r>
            <a:r>
              <a:rPr lang="en-ID" sz="1400" dirty="0">
                <a:solidFill>
                  <a:srgbClr val="242021"/>
                </a:solidFill>
                <a:latin typeface="Serca-Regular"/>
              </a:rPr>
              <a:t>.</a:t>
            </a:r>
            <a:endParaRPr lang="en-ID" sz="1400" dirty="0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33887DB-7E0D-C797-FB89-DF1ECC289C34}"/>
              </a:ext>
            </a:extLst>
          </p:cNvPr>
          <p:cNvSpPr txBox="1"/>
          <p:nvPr/>
        </p:nvSpPr>
        <p:spPr>
          <a:xfrm>
            <a:off x="1428806" y="2285844"/>
            <a:ext cx="47318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3) </a:t>
            </a:r>
            <a:r>
              <a:rPr lang="fi-FI" sz="1400" dirty="0">
                <a:solidFill>
                  <a:srgbClr val="242021"/>
                </a:solidFill>
                <a:latin typeface="Serca-Regular"/>
              </a:rPr>
              <a:t>Dapat dilakukan tanpa keahlian khusus.</a:t>
            </a:r>
            <a:endParaRPr lang="en-ID" sz="1400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8AA8AF6-B246-F59A-7ADC-6BE6325C5028}"/>
              </a:ext>
            </a:extLst>
          </p:cNvPr>
          <p:cNvSpPr txBox="1"/>
          <p:nvPr/>
        </p:nvSpPr>
        <p:spPr>
          <a:xfrm>
            <a:off x="1736735" y="2534150"/>
            <a:ext cx="48396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4)</a:t>
            </a:r>
            <a:r>
              <a:rPr lang="en-US" sz="1400" dirty="0"/>
              <a:t> </a:t>
            </a:r>
            <a:r>
              <a:rPr lang="en-US" sz="1400" dirty="0" err="1"/>
              <a:t>Umumnya</a:t>
            </a:r>
            <a:r>
              <a:rPr lang="en-US" sz="1400" dirty="0"/>
              <a:t> </a:t>
            </a:r>
            <a:r>
              <a:rPr lang="en-US" sz="1400" dirty="0" err="1"/>
              <a:t>tidak</a:t>
            </a:r>
            <a:r>
              <a:rPr lang="en-US" sz="1400" dirty="0"/>
              <a:t> </a:t>
            </a:r>
            <a:r>
              <a:rPr lang="en-US" sz="1400" dirty="0" err="1"/>
              <a:t>membutuhkan</a:t>
            </a:r>
            <a:r>
              <a:rPr lang="en-US" sz="1400" dirty="0"/>
              <a:t> </a:t>
            </a:r>
            <a:r>
              <a:rPr lang="en-US" sz="1400" dirty="0" err="1"/>
              <a:t>lisensi</a:t>
            </a:r>
            <a:r>
              <a:rPr lang="en-US" sz="1400" dirty="0"/>
              <a:t> </a:t>
            </a:r>
            <a:r>
              <a:rPr lang="en-US" sz="1400" dirty="0" err="1"/>
              <a:t>keterampilan</a:t>
            </a:r>
            <a:r>
              <a:rPr lang="en-US" sz="1400" dirty="0"/>
              <a:t>.</a:t>
            </a:r>
            <a:endParaRPr lang="en-ID" sz="1400" dirty="0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829FD16F-5ADC-419B-83C7-33DA55C58F2E}"/>
              </a:ext>
            </a:extLst>
          </p:cNvPr>
          <p:cNvSpPr txBox="1"/>
          <p:nvPr/>
        </p:nvSpPr>
        <p:spPr>
          <a:xfrm>
            <a:off x="2225597" y="2785370"/>
            <a:ext cx="531996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5) </a:t>
            </a:r>
            <a:r>
              <a:rPr lang="en-US" sz="1400" dirty="0" err="1"/>
              <a:t>Tidak</a:t>
            </a:r>
            <a:r>
              <a:rPr lang="en-US" sz="1400" dirty="0"/>
              <a:t> </a:t>
            </a:r>
            <a:r>
              <a:rPr lang="en-US" sz="1400" dirty="0" err="1"/>
              <a:t>membutuhkan</a:t>
            </a:r>
            <a:r>
              <a:rPr lang="en-US" sz="1400" dirty="0"/>
              <a:t> </a:t>
            </a:r>
            <a:r>
              <a:rPr lang="en-US" sz="1400" dirty="0" err="1"/>
              <a:t>wadah</a:t>
            </a:r>
            <a:r>
              <a:rPr lang="en-US" sz="1400" dirty="0"/>
              <a:t> </a:t>
            </a:r>
            <a:r>
              <a:rPr lang="en-US" sz="1400" dirty="0" err="1"/>
              <a:t>resmi</a:t>
            </a:r>
            <a:r>
              <a:rPr lang="en-US" sz="1400" dirty="0"/>
              <a:t> </a:t>
            </a:r>
            <a:r>
              <a:rPr lang="en-US" sz="1400" dirty="0" err="1"/>
              <a:t>seperti</a:t>
            </a:r>
            <a:r>
              <a:rPr lang="en-US" sz="1400" dirty="0"/>
              <a:t> </a:t>
            </a:r>
            <a:r>
              <a:rPr lang="en-US" sz="1400" dirty="0" err="1"/>
              <a:t>organisasi</a:t>
            </a:r>
            <a:r>
              <a:rPr lang="en-US" sz="1400" dirty="0"/>
              <a:t> </a:t>
            </a:r>
            <a:r>
              <a:rPr lang="en-US" sz="1400" dirty="0" err="1"/>
              <a:t>atau</a:t>
            </a:r>
            <a:r>
              <a:rPr lang="en-US" sz="1400" dirty="0"/>
              <a:t> </a:t>
            </a:r>
            <a:r>
              <a:rPr lang="en-US" sz="1400" dirty="0" err="1"/>
              <a:t>asosiasi</a:t>
            </a:r>
            <a:r>
              <a:rPr lang="en-US" sz="1400" dirty="0"/>
              <a:t>.</a:t>
            </a:r>
            <a:endParaRPr lang="en-ID" sz="1400" dirty="0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7C9A15F-2AF9-8C2E-B07D-CD584DB0E3C4}"/>
              </a:ext>
            </a:extLst>
          </p:cNvPr>
          <p:cNvSpPr txBox="1"/>
          <p:nvPr/>
        </p:nvSpPr>
        <p:spPr>
          <a:xfrm>
            <a:off x="2694898" y="3026074"/>
            <a:ext cx="58395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6) </a:t>
            </a:r>
            <a:r>
              <a:rPr lang="en-US" sz="1400" dirty="0" err="1"/>
              <a:t>Tidak</a:t>
            </a:r>
            <a:r>
              <a:rPr lang="en-US" sz="1400" dirty="0"/>
              <a:t> </a:t>
            </a:r>
            <a:r>
              <a:rPr lang="en-US" sz="1400" dirty="0" err="1"/>
              <a:t>memiliki</a:t>
            </a:r>
            <a:r>
              <a:rPr lang="en-US" sz="1400" dirty="0"/>
              <a:t> </a:t>
            </a:r>
            <a:r>
              <a:rPr lang="en-US" sz="1400" dirty="0" err="1"/>
              <a:t>kode</a:t>
            </a:r>
            <a:r>
              <a:rPr lang="en-US" sz="1400" dirty="0"/>
              <a:t> </a:t>
            </a:r>
            <a:r>
              <a:rPr lang="en-US" sz="1400" dirty="0" err="1"/>
              <a:t>etik</a:t>
            </a:r>
            <a:r>
              <a:rPr lang="en-US" sz="1400" dirty="0"/>
              <a:t> </a:t>
            </a:r>
            <a:r>
              <a:rPr lang="en-US" sz="1400" dirty="0" err="1"/>
              <a:t>secara</a:t>
            </a:r>
            <a:r>
              <a:rPr lang="en-US" sz="1400" dirty="0"/>
              <a:t> </a:t>
            </a:r>
            <a:r>
              <a:rPr lang="en-US" sz="1400" dirty="0" err="1"/>
              <a:t>tertulis</a:t>
            </a:r>
            <a:r>
              <a:rPr lang="en-US" sz="1400" dirty="0"/>
              <a:t> dan </a:t>
            </a:r>
            <a:r>
              <a:rPr lang="en-US" sz="1400" dirty="0" err="1"/>
              <a:t>tidak</a:t>
            </a:r>
            <a:r>
              <a:rPr lang="en-US" sz="1400" dirty="0"/>
              <a:t> </a:t>
            </a:r>
            <a:r>
              <a:rPr lang="en-US" sz="1400" dirty="0" err="1"/>
              <a:t>terikat</a:t>
            </a:r>
            <a:r>
              <a:rPr lang="en-US" sz="1400" dirty="0"/>
              <a:t> </a:t>
            </a:r>
            <a:r>
              <a:rPr lang="en-US" sz="1400" dirty="0" err="1"/>
              <a:t>aturan</a:t>
            </a:r>
            <a:endParaRPr lang="en-ID" sz="1400" dirty="0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8FCE6CCF-2B07-4EB4-C867-5D8AFF3AB8F3}"/>
              </a:ext>
            </a:extLst>
          </p:cNvPr>
          <p:cNvSpPr txBox="1"/>
          <p:nvPr/>
        </p:nvSpPr>
        <p:spPr>
          <a:xfrm>
            <a:off x="2140490" y="3278648"/>
            <a:ext cx="516243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7) </a:t>
            </a:r>
            <a:r>
              <a:rPr lang="en-US" sz="1400" dirty="0" err="1"/>
              <a:t>Kebebasan</a:t>
            </a:r>
            <a:r>
              <a:rPr lang="en-US" sz="1400" dirty="0"/>
              <a:t> </a:t>
            </a:r>
            <a:r>
              <a:rPr lang="en-US" sz="1400" dirty="0" err="1"/>
              <a:t>dalam</a:t>
            </a:r>
            <a:r>
              <a:rPr lang="en-US" sz="1400" dirty="0"/>
              <a:t> </a:t>
            </a:r>
            <a:r>
              <a:rPr lang="en-US" sz="1400" dirty="0" err="1"/>
              <a:t>bekerja</a:t>
            </a:r>
            <a:r>
              <a:rPr lang="en-US" sz="1400" dirty="0"/>
              <a:t> </a:t>
            </a:r>
            <a:r>
              <a:rPr lang="en-US" sz="1400" dirty="0" err="1"/>
              <a:t>diatur</a:t>
            </a:r>
            <a:r>
              <a:rPr lang="en-US" sz="1400" dirty="0"/>
              <a:t> oleh </a:t>
            </a:r>
            <a:r>
              <a:rPr lang="en-US" sz="1400" dirty="0" err="1"/>
              <a:t>pemilik</a:t>
            </a:r>
            <a:r>
              <a:rPr lang="en-US" sz="1400" dirty="0"/>
              <a:t> </a:t>
            </a:r>
            <a:r>
              <a:rPr lang="en-US" sz="1400" dirty="0" err="1"/>
              <a:t>usaha</a:t>
            </a:r>
            <a:endParaRPr lang="en-ID" sz="1400" b="0" i="0" dirty="0">
              <a:solidFill>
                <a:srgbClr val="242021"/>
              </a:solidFill>
              <a:effectLst/>
              <a:latin typeface="Serca-Regular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2ACA8DA2-8E75-AEED-3B23-9F2CEA31B9B7}"/>
              </a:ext>
            </a:extLst>
          </p:cNvPr>
          <p:cNvSpPr txBox="1"/>
          <p:nvPr/>
        </p:nvSpPr>
        <p:spPr>
          <a:xfrm>
            <a:off x="3186998" y="3542707"/>
            <a:ext cx="49664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8) </a:t>
            </a:r>
            <a:r>
              <a:rPr lang="en-US" sz="1400" dirty="0"/>
              <a:t>Status </a:t>
            </a:r>
            <a:r>
              <a:rPr lang="en-US" sz="1400" dirty="0" err="1"/>
              <a:t>sosial</a:t>
            </a:r>
            <a:r>
              <a:rPr lang="en-US" sz="1400" dirty="0"/>
              <a:t> dan </a:t>
            </a:r>
            <a:r>
              <a:rPr lang="en-US" sz="1400" dirty="0" err="1"/>
              <a:t>penghasilan</a:t>
            </a:r>
            <a:r>
              <a:rPr lang="en-US" sz="1400" dirty="0"/>
              <a:t> </a:t>
            </a:r>
            <a:r>
              <a:rPr lang="en-US" sz="1400" dirty="0" err="1"/>
              <a:t>relatif</a:t>
            </a:r>
            <a:r>
              <a:rPr lang="en-US" sz="1400" dirty="0"/>
              <a:t> </a:t>
            </a:r>
            <a:r>
              <a:rPr lang="en-US" sz="1400" dirty="0" err="1"/>
              <a:t>lebih</a:t>
            </a:r>
            <a:r>
              <a:rPr lang="en-US" sz="1400" dirty="0"/>
              <a:t> </a:t>
            </a:r>
            <a:r>
              <a:rPr lang="en-US" sz="1400" dirty="0" err="1"/>
              <a:t>kecil</a:t>
            </a:r>
            <a:r>
              <a:rPr lang="en-US" sz="1400" dirty="0"/>
              <a:t> </a:t>
            </a:r>
            <a:r>
              <a:rPr lang="en-US" sz="1400" dirty="0" err="1"/>
              <a:t>bergantung</a:t>
            </a:r>
            <a:r>
              <a:rPr lang="en-US" sz="1400" dirty="0"/>
              <a:t> pada lama </a:t>
            </a:r>
            <a:r>
              <a:rPr lang="en-US" sz="1400" dirty="0" err="1"/>
              <a:t>kerja</a:t>
            </a:r>
            <a:r>
              <a:rPr lang="en-US" sz="1400" dirty="0"/>
              <a:t>, </a:t>
            </a:r>
            <a:r>
              <a:rPr lang="en-US" sz="1400" dirty="0" err="1"/>
              <a:t>jenis</a:t>
            </a:r>
            <a:r>
              <a:rPr lang="en-US" sz="1400" dirty="0"/>
              <a:t> </a:t>
            </a:r>
            <a:r>
              <a:rPr lang="en-US" sz="1400" dirty="0" err="1"/>
              <a:t>pekerjaan</a:t>
            </a:r>
            <a:r>
              <a:rPr lang="en-US" sz="1400" dirty="0"/>
              <a:t>, dan lama </a:t>
            </a:r>
            <a:r>
              <a:rPr lang="en-US" sz="1400" dirty="0" err="1"/>
              <a:t>pengerjaan</a:t>
            </a:r>
            <a:r>
              <a:rPr lang="en-US" sz="1400" dirty="0"/>
              <a:t>. </a:t>
            </a:r>
            <a:endParaRPr lang="en-ID" sz="1400" dirty="0"/>
          </a:p>
        </p:txBody>
      </p:sp>
      <p:grpSp>
        <p:nvGrpSpPr>
          <p:cNvPr id="4" name="Group 3"/>
          <p:cNvGrpSpPr/>
          <p:nvPr/>
        </p:nvGrpSpPr>
        <p:grpSpPr>
          <a:xfrm>
            <a:off x="5885729" y="179061"/>
            <a:ext cx="3258271" cy="2191650"/>
            <a:chOff x="5885729" y="179061"/>
            <a:chExt cx="3258271" cy="2191650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0443B17-CC20-807E-0619-363DA62DAD89}"/>
                </a:ext>
              </a:extLst>
            </p:cNvPr>
            <p:cNvSpPr/>
            <p:nvPr/>
          </p:nvSpPr>
          <p:spPr>
            <a:xfrm>
              <a:off x="5885729" y="179061"/>
              <a:ext cx="3142488" cy="21725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8F4E8FA7-B7E1-D54E-FBCA-9ABC61F3BB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01512" y="267754"/>
              <a:ext cx="3142488" cy="2102957"/>
            </a:xfrm>
            <a:prstGeom prst="rect">
              <a:avLst/>
            </a:prstGeom>
          </p:spPr>
        </p:pic>
      </p:grpSp>
      <p:grpSp>
        <p:nvGrpSpPr>
          <p:cNvPr id="99" name="Group 98"/>
          <p:cNvGrpSpPr/>
          <p:nvPr/>
        </p:nvGrpSpPr>
        <p:grpSpPr>
          <a:xfrm>
            <a:off x="0" y="235940"/>
            <a:ext cx="5562599" cy="603142"/>
            <a:chOff x="0" y="235940"/>
            <a:chExt cx="5562599" cy="603142"/>
          </a:xfrm>
        </p:grpSpPr>
        <p:grpSp>
          <p:nvGrpSpPr>
            <p:cNvPr id="101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420262" y="774379"/>
              <a:ext cx="954751" cy="64703"/>
              <a:chOff x="2521850" y="1810250"/>
              <a:chExt cx="540225" cy="34025"/>
            </a:xfrm>
          </p:grpSpPr>
          <p:sp>
            <p:nvSpPr>
              <p:cNvPr id="109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0" y="235940"/>
              <a:ext cx="5562599" cy="463601"/>
              <a:chOff x="0" y="121608"/>
              <a:chExt cx="6934442" cy="577934"/>
            </a:xfrm>
          </p:grpSpPr>
          <p:sp>
            <p:nvSpPr>
              <p:cNvPr id="105" name="Pentagon 104"/>
              <p:cNvSpPr/>
              <p:nvPr/>
            </p:nvSpPr>
            <p:spPr>
              <a:xfrm>
                <a:off x="0" y="123478"/>
                <a:ext cx="6623294" cy="576064"/>
              </a:xfrm>
              <a:prstGeom prst="homePlat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107" name="Rectangle 106"/>
              <p:cNvSpPr/>
              <p:nvPr/>
            </p:nvSpPr>
            <p:spPr>
              <a:xfrm>
                <a:off x="311149" y="121608"/>
                <a:ext cx="6623293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2.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Karakteristik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Pekerjaan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6" name="Group 125"/>
          <p:cNvGrpSpPr/>
          <p:nvPr/>
        </p:nvGrpSpPr>
        <p:grpSpPr>
          <a:xfrm>
            <a:off x="279691" y="945343"/>
            <a:ext cx="2615909" cy="369332"/>
            <a:chOff x="-12109" y="855565"/>
            <a:chExt cx="2615909" cy="369332"/>
          </a:xfrm>
        </p:grpSpPr>
        <p:sp>
          <p:nvSpPr>
            <p:cNvPr id="127" name="Rectangle 126"/>
            <p:cNvSpPr/>
            <p:nvPr/>
          </p:nvSpPr>
          <p:spPr>
            <a:xfrm>
              <a:off x="-12109" y="855565"/>
              <a:ext cx="26159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a. </a:t>
              </a:r>
              <a:r>
                <a:rPr lang="en-US" b="1" dirty="0" err="1"/>
                <a:t>Karakteristik</a:t>
              </a:r>
              <a:r>
                <a:rPr lang="en-US" b="1" dirty="0"/>
                <a:t> </a:t>
              </a:r>
              <a:r>
                <a:rPr lang="en-US" b="1" dirty="0" err="1"/>
                <a:t>Pekerjaan</a:t>
              </a:r>
              <a:endParaRPr lang="id-ID" b="1" dirty="0"/>
            </a:p>
          </p:txBody>
        </p:sp>
        <p:cxnSp>
          <p:nvCxnSpPr>
            <p:cNvPr id="128" name="Straight Connector 127"/>
            <p:cNvCxnSpPr/>
            <p:nvPr/>
          </p:nvCxnSpPr>
          <p:spPr>
            <a:xfrm>
              <a:off x="419873" y="1224897"/>
              <a:ext cx="1792056" cy="0"/>
            </a:xfrm>
            <a:prstGeom prst="line">
              <a:avLst/>
            </a:prstGeom>
            <a:ln w="15875">
              <a:solidFill>
                <a:srgbClr val="F1592A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5D5A2EF-B931-4219-200B-08E652E080A9}"/>
              </a:ext>
            </a:extLst>
          </p:cNvPr>
          <p:cNvSpPr txBox="1"/>
          <p:nvPr/>
        </p:nvSpPr>
        <p:spPr>
          <a:xfrm>
            <a:off x="7162800" y="2404094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52585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5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0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3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2" grpId="0"/>
      <p:bldP spid="104" grpId="0"/>
      <p:bldP spid="106" grpId="0"/>
      <p:bldP spid="108" grpId="0"/>
      <p:bldP spid="110" grpId="0"/>
      <p:bldP spid="112" grpId="0"/>
      <p:bldP spid="114" grpId="0"/>
      <p:bldP spid="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Placeholder 60">
            <a:extLst>
              <a:ext uri="{FF2B5EF4-FFF2-40B4-BE49-F238E27FC236}">
                <a16:creationId xmlns:a16="http://schemas.microsoft.com/office/drawing/2014/main" id="{26C480CC-F13E-8E83-F123-A941D98A1E3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89" b="24989"/>
          <a:stretch/>
        </p:blipFill>
        <p:spPr>
          <a:xfrm>
            <a:off x="1" y="0"/>
            <a:ext cx="9144000" cy="2571750"/>
          </a:xfrm>
        </p:spPr>
      </p:pic>
      <p:sp>
        <p:nvSpPr>
          <p:cNvPr id="57" name="이등변 삼각형 2">
            <a:extLst>
              <a:ext uri="{FF2B5EF4-FFF2-40B4-BE49-F238E27FC236}">
                <a16:creationId xmlns:a16="http://schemas.microsoft.com/office/drawing/2014/main" id="{209EF979-8135-7727-ADEF-CAECF1273D83}"/>
              </a:ext>
            </a:extLst>
          </p:cNvPr>
          <p:cNvSpPr/>
          <p:nvPr/>
        </p:nvSpPr>
        <p:spPr>
          <a:xfrm rot="10800000" flipV="1">
            <a:off x="3627201" y="910119"/>
            <a:ext cx="1889598" cy="1661631"/>
          </a:xfrm>
          <a:prstGeom prst="triangle">
            <a:avLst/>
          </a:prstGeom>
          <a:solidFill>
            <a:schemeClr val="bg2">
              <a:lumMod val="75000"/>
              <a:alpha val="6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612D9B2-66A0-D637-6E64-D4C468811B58}"/>
              </a:ext>
            </a:extLst>
          </p:cNvPr>
          <p:cNvSpPr txBox="1"/>
          <p:nvPr/>
        </p:nvSpPr>
        <p:spPr>
          <a:xfrm>
            <a:off x="457200" y="2868277"/>
            <a:ext cx="8229599" cy="1399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b="1" dirty="0" err="1"/>
              <a:t>Konsep</a:t>
            </a:r>
            <a:r>
              <a:rPr lang="en-US" b="1" dirty="0"/>
              <a:t> </a:t>
            </a:r>
            <a:r>
              <a:rPr lang="en-US" b="1" dirty="0" err="1"/>
              <a:t>ekonomi</a:t>
            </a:r>
            <a:r>
              <a:rPr lang="en-US" b="1" dirty="0"/>
              <a:t> </a:t>
            </a:r>
            <a:r>
              <a:rPr lang="en-US" b="1" dirty="0" err="1"/>
              <a:t>kreatif</a:t>
            </a:r>
            <a:r>
              <a:rPr lang="en-US" b="1" dirty="0"/>
              <a:t> </a:t>
            </a:r>
            <a:r>
              <a:rPr lang="en-US" b="1" dirty="0" err="1"/>
              <a:t>merupakan</a:t>
            </a:r>
            <a:r>
              <a:rPr lang="en-US" b="1" dirty="0"/>
              <a:t> </a:t>
            </a:r>
            <a:r>
              <a:rPr lang="en-US" b="1" dirty="0" err="1"/>
              <a:t>sebuah</a:t>
            </a:r>
            <a:r>
              <a:rPr lang="en-US" b="1" dirty="0"/>
              <a:t> </a:t>
            </a:r>
            <a:r>
              <a:rPr lang="en-US" b="1" dirty="0" err="1"/>
              <a:t>konsep</a:t>
            </a:r>
            <a:r>
              <a:rPr lang="en-US" b="1" dirty="0"/>
              <a:t> </a:t>
            </a:r>
          </a:p>
          <a:p>
            <a:pPr algn="ctr">
              <a:lnSpc>
                <a:spcPct val="120000"/>
              </a:lnSpc>
            </a:pPr>
            <a:r>
              <a:rPr lang="en-US" b="1" dirty="0"/>
              <a:t>yang </a:t>
            </a:r>
            <a:r>
              <a:rPr lang="en-US" b="1" dirty="0" err="1"/>
              <a:t>saat</a:t>
            </a:r>
            <a:r>
              <a:rPr lang="en-US" b="1" dirty="0"/>
              <a:t> </a:t>
            </a:r>
            <a:r>
              <a:rPr lang="en-US" b="1" dirty="0" err="1"/>
              <a:t>ini</a:t>
            </a:r>
            <a:r>
              <a:rPr lang="en-US" b="1" dirty="0"/>
              <a:t> </a:t>
            </a:r>
            <a:r>
              <a:rPr lang="en-US" b="1" dirty="0" err="1"/>
              <a:t>sedang</a:t>
            </a:r>
            <a:r>
              <a:rPr lang="en-US" b="1" dirty="0"/>
              <a:t> </a:t>
            </a:r>
            <a:r>
              <a:rPr lang="en-US" b="1" dirty="0" err="1"/>
              <a:t>berkembang</a:t>
            </a:r>
            <a:r>
              <a:rPr lang="en-US" b="1" dirty="0"/>
              <a:t> </a:t>
            </a:r>
            <a:r>
              <a:rPr lang="en-US" b="1" dirty="0" err="1"/>
              <a:t>pesat</a:t>
            </a:r>
            <a:r>
              <a:rPr lang="en-US" b="1" dirty="0"/>
              <a:t>. Dunia </a:t>
            </a:r>
            <a:r>
              <a:rPr lang="en-US" b="1" dirty="0" err="1"/>
              <a:t>mengenal</a:t>
            </a:r>
            <a:r>
              <a:rPr lang="en-US" b="1" dirty="0"/>
              <a:t> era </a:t>
            </a:r>
            <a:r>
              <a:rPr lang="en-US" b="1" dirty="0" err="1"/>
              <a:t>saat</a:t>
            </a:r>
            <a:r>
              <a:rPr lang="en-US" b="1" dirty="0"/>
              <a:t> </a:t>
            </a:r>
            <a:r>
              <a:rPr lang="en-US" b="1" dirty="0" err="1"/>
              <a:t>ini</a:t>
            </a:r>
            <a:r>
              <a:rPr lang="en-US" b="1" dirty="0"/>
              <a:t> </a:t>
            </a:r>
            <a:r>
              <a:rPr lang="en-US" b="1" dirty="0" err="1"/>
              <a:t>sebagai</a:t>
            </a:r>
            <a:r>
              <a:rPr lang="en-US" b="1" dirty="0"/>
              <a:t> era </a:t>
            </a:r>
            <a:r>
              <a:rPr lang="en-US" b="1" dirty="0" err="1"/>
              <a:t>ekonomi</a:t>
            </a:r>
            <a:r>
              <a:rPr lang="en-US" b="1" dirty="0"/>
              <a:t> </a:t>
            </a:r>
            <a:r>
              <a:rPr lang="en-US" b="1" dirty="0" err="1"/>
              <a:t>baru</a:t>
            </a:r>
            <a:r>
              <a:rPr lang="en-US" b="1" dirty="0"/>
              <a:t> yang di </a:t>
            </a:r>
            <a:r>
              <a:rPr lang="en-US" b="1" dirty="0" err="1"/>
              <a:t>dalamnya</a:t>
            </a:r>
            <a:r>
              <a:rPr lang="en-US" b="1" dirty="0"/>
              <a:t> </a:t>
            </a:r>
            <a:r>
              <a:rPr lang="en-US" b="1" dirty="0" err="1"/>
              <a:t>terdapat</a:t>
            </a:r>
            <a:r>
              <a:rPr lang="en-US" b="1" dirty="0"/>
              <a:t> </a:t>
            </a:r>
            <a:r>
              <a:rPr lang="en-US" b="1" dirty="0" err="1"/>
              <a:t>kreativitas</a:t>
            </a:r>
            <a:r>
              <a:rPr lang="en-US" b="1" dirty="0"/>
              <a:t> dan </a:t>
            </a:r>
            <a:r>
              <a:rPr lang="en-US" b="1" dirty="0" err="1"/>
              <a:t>inovasi</a:t>
            </a:r>
            <a:r>
              <a:rPr lang="en-US" b="1" dirty="0"/>
              <a:t> </a:t>
            </a:r>
            <a:r>
              <a:rPr lang="en-US" b="1" dirty="0" err="1"/>
              <a:t>sebagai</a:t>
            </a:r>
            <a:r>
              <a:rPr lang="en-US" b="1" dirty="0"/>
              <a:t> </a:t>
            </a:r>
            <a:r>
              <a:rPr lang="en-US" b="1" dirty="0" err="1"/>
              <a:t>penopang</a:t>
            </a:r>
            <a:r>
              <a:rPr lang="en-US" b="1" dirty="0"/>
              <a:t> </a:t>
            </a:r>
            <a:r>
              <a:rPr lang="en-US" b="1" dirty="0" err="1"/>
              <a:t>utama</a:t>
            </a:r>
            <a:r>
              <a:rPr lang="en-US" b="1" dirty="0"/>
              <a:t> </a:t>
            </a:r>
            <a:r>
              <a:rPr lang="en-US" b="1" dirty="0" err="1"/>
              <a:t>dalam</a:t>
            </a:r>
            <a:r>
              <a:rPr lang="en-US" b="1" dirty="0"/>
              <a:t> </a:t>
            </a:r>
            <a:r>
              <a:rPr lang="en-US" b="1" dirty="0" err="1"/>
              <a:t>memenuhi</a:t>
            </a:r>
            <a:r>
              <a:rPr lang="en-US" b="1" dirty="0"/>
              <a:t> </a:t>
            </a:r>
            <a:r>
              <a:rPr lang="en-US" b="1" dirty="0" err="1"/>
              <a:t>kebutuhan</a:t>
            </a:r>
            <a:r>
              <a:rPr lang="en-US" b="1" dirty="0"/>
              <a:t> </a:t>
            </a:r>
            <a:r>
              <a:rPr lang="en-US" b="1" dirty="0" err="1"/>
              <a:t>masyarakat</a:t>
            </a:r>
            <a:r>
              <a:rPr lang="en-US" b="1" dirty="0"/>
              <a:t> </a:t>
            </a:r>
            <a:r>
              <a:rPr lang="en-US" b="1" dirty="0" err="1"/>
              <a:t>akan</a:t>
            </a:r>
            <a:r>
              <a:rPr lang="en-US" b="1" dirty="0"/>
              <a:t> </a:t>
            </a:r>
            <a:r>
              <a:rPr lang="en-US" b="1" dirty="0" err="1"/>
              <a:t>informasi</a:t>
            </a:r>
            <a:r>
              <a:rPr lang="en-US" b="1" dirty="0"/>
              <a:t> dan </a:t>
            </a:r>
            <a:r>
              <a:rPr lang="en-US" b="1" dirty="0" err="1"/>
              <a:t>komunikasi</a:t>
            </a:r>
            <a:r>
              <a:rPr lang="en-US" b="1" dirty="0"/>
              <a:t>.</a:t>
            </a:r>
            <a:endParaRPr lang="ko-KR" altLang="en-US" b="1" i="1" dirty="0">
              <a:cs typeface="Arial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25041" y="166330"/>
            <a:ext cx="5006050" cy="830997"/>
            <a:chOff x="225041" y="166330"/>
            <a:chExt cx="5006050" cy="83099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E22BFE5-9253-8B7C-7EDA-C38C51945232}"/>
                </a:ext>
              </a:extLst>
            </p:cNvPr>
            <p:cNvGrpSpPr/>
            <p:nvPr/>
          </p:nvGrpSpPr>
          <p:grpSpPr>
            <a:xfrm>
              <a:off x="225041" y="267651"/>
              <a:ext cx="5006050" cy="646607"/>
              <a:chOff x="-1570745" y="934559"/>
              <a:chExt cx="5006050" cy="646607"/>
            </a:xfrm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EFC0843A-8AA5-1310-94A5-B05BCC752668}"/>
                  </a:ext>
                </a:extLst>
              </p:cNvPr>
              <p:cNvSpPr/>
              <p:nvPr/>
            </p:nvSpPr>
            <p:spPr>
              <a:xfrm>
                <a:off x="-1570745" y="934559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17309BB5-7140-A735-D948-6B11BEA79792}"/>
                  </a:ext>
                </a:extLst>
              </p:cNvPr>
              <p:cNvSpPr/>
              <p:nvPr/>
            </p:nvSpPr>
            <p:spPr>
              <a:xfrm>
                <a:off x="2745880" y="936870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ED645DE-3A53-7508-E4C8-490543CE3948}"/>
                  </a:ext>
                </a:extLst>
              </p:cNvPr>
              <p:cNvSpPr/>
              <p:nvPr/>
            </p:nvSpPr>
            <p:spPr>
              <a:xfrm>
                <a:off x="-1181913" y="934559"/>
                <a:ext cx="4339193" cy="64429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27C83C3B-FABF-3832-F4A6-235CE288815B}"/>
                  </a:ext>
                </a:extLst>
              </p:cNvPr>
              <p:cNvSpPr/>
              <p:nvPr/>
            </p:nvSpPr>
            <p:spPr>
              <a:xfrm>
                <a:off x="-1477546" y="1005560"/>
                <a:ext cx="568726" cy="48635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D</a:t>
                </a:r>
                <a:endParaRPr lang="en-ID" sz="32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883220" y="166330"/>
              <a:ext cx="4038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chemeClr val="bg1"/>
                  </a:solidFill>
                </a:rPr>
                <a:t>Wirausaha</a:t>
              </a:r>
              <a:r>
                <a:rPr lang="en-US" sz="2400" b="1" dirty="0">
                  <a:solidFill>
                    <a:schemeClr val="bg1"/>
                  </a:solidFill>
                </a:rPr>
                <a:t> di </a:t>
              </a:r>
              <a:r>
                <a:rPr lang="en-US" sz="2400" b="1" dirty="0" err="1">
                  <a:solidFill>
                    <a:schemeClr val="bg1"/>
                  </a:solidFill>
                </a:rPr>
                <a:t>Bidang</a:t>
              </a:r>
              <a:r>
                <a:rPr lang="en-US" sz="2400" b="1" dirty="0">
                  <a:solidFill>
                    <a:schemeClr val="bg1"/>
                  </a:solidFill>
                </a:rPr>
                <a:t> Ekonomi </a:t>
              </a:r>
              <a:r>
                <a:rPr lang="en-US" sz="2400" b="1" dirty="0" err="1">
                  <a:solidFill>
                    <a:schemeClr val="bg1"/>
                  </a:solidFill>
                </a:rPr>
                <a:t>Kreatif</a:t>
              </a:r>
              <a:endParaRPr lang="en-US" sz="2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FB2DBD7-3C37-0B5E-216D-72646661BC94}"/>
              </a:ext>
            </a:extLst>
          </p:cNvPr>
          <p:cNvSpPr txBox="1"/>
          <p:nvPr/>
        </p:nvSpPr>
        <p:spPr>
          <a:xfrm>
            <a:off x="-21782" y="2541844"/>
            <a:ext cx="2005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Sumber:https</a:t>
            </a:r>
            <a:r>
              <a:rPr lang="en-US" sz="1000" dirty="0"/>
              <a:t>://www.freepik.com/</a:t>
            </a:r>
          </a:p>
        </p:txBody>
      </p:sp>
    </p:spTree>
    <p:extLst>
      <p:ext uri="{BB962C8B-B14F-4D97-AF65-F5344CB8AC3E}">
        <p14:creationId xmlns:p14="http://schemas.microsoft.com/office/powerpoint/2010/main" val="143621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3" grpId="0"/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4435B57C-37F0-1CD4-DD4D-2024199849C1}"/>
              </a:ext>
            </a:extLst>
          </p:cNvPr>
          <p:cNvSpPr/>
          <p:nvPr/>
        </p:nvSpPr>
        <p:spPr>
          <a:xfrm>
            <a:off x="403242" y="1343225"/>
            <a:ext cx="3588925" cy="245705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err="1"/>
              <a:t>Bidang</a:t>
            </a:r>
            <a:r>
              <a:rPr lang="en-US" dirty="0"/>
              <a:t> DKV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ekstraktif</a:t>
            </a:r>
            <a:r>
              <a:rPr lang="en-US" dirty="0"/>
              <a:t> yang </a:t>
            </a:r>
            <a:r>
              <a:rPr lang="en-US" dirty="0" err="1"/>
              <a:t>mengoptimalkan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(SDA), </a:t>
            </a:r>
            <a:r>
              <a:rPr lang="en-US" dirty="0" err="1"/>
              <a:t>tetapi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pemikiran</a:t>
            </a:r>
            <a:r>
              <a:rPr lang="en-US" dirty="0"/>
              <a:t> </a:t>
            </a:r>
            <a:r>
              <a:rPr lang="en-US" dirty="0" err="1"/>
              <a:t>kreatif</a:t>
            </a:r>
            <a:r>
              <a:rPr lang="en-US" dirty="0"/>
              <a:t> dan </a:t>
            </a:r>
            <a:r>
              <a:rPr lang="en-US" dirty="0" err="1"/>
              <a:t>inovatif</a:t>
            </a:r>
            <a:r>
              <a:rPr lang="en-US" dirty="0"/>
              <a:t> yang </a:t>
            </a:r>
            <a:r>
              <a:rPr lang="en-US" dirty="0" err="1"/>
              <a:t>mengoptimalkan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(SDM).</a:t>
            </a:r>
            <a:endParaRPr lang="en-ID" dirty="0">
              <a:solidFill>
                <a:schemeClr val="tx1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-1" y="235940"/>
            <a:ext cx="6096001" cy="830997"/>
            <a:chOff x="-1" y="235940"/>
            <a:chExt cx="6096001" cy="830997"/>
          </a:xfrm>
        </p:grpSpPr>
        <p:grpSp>
          <p:nvGrpSpPr>
            <p:cNvPr id="33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922049" y="774379"/>
              <a:ext cx="954753" cy="64703"/>
              <a:chOff x="2805774" y="1810250"/>
              <a:chExt cx="540226" cy="34025"/>
            </a:xfrm>
          </p:grpSpPr>
          <p:sp>
            <p:nvSpPr>
              <p:cNvPr id="37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306475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25077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950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13952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0837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028272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9725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91682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8612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805774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-1" y="235940"/>
              <a:ext cx="6096001" cy="830997"/>
              <a:chOff x="-1" y="121608"/>
              <a:chExt cx="7599391" cy="1035937"/>
            </a:xfrm>
          </p:grpSpPr>
          <p:sp>
            <p:nvSpPr>
              <p:cNvPr id="35" name="Pentagon 34"/>
              <p:cNvSpPr/>
              <p:nvPr/>
            </p:nvSpPr>
            <p:spPr>
              <a:xfrm>
                <a:off x="-1" y="123478"/>
                <a:ext cx="7036963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311149" y="121608"/>
                <a:ext cx="7288241" cy="10359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1.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Wirausaha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di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Ekonomi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Kreatif</a:t>
                </a:r>
                <a:endParaRPr lang="en-US" sz="2200" b="1" dirty="0">
                  <a:solidFill>
                    <a:schemeClr val="bg1"/>
                  </a:solidFill>
                </a:endParaRPr>
              </a:p>
              <a:p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2" name="Rectangle: Rounded Corners 47">
            <a:extLst>
              <a:ext uri="{FF2B5EF4-FFF2-40B4-BE49-F238E27FC236}">
                <a16:creationId xmlns:a16="http://schemas.microsoft.com/office/drawing/2014/main" id="{4435B57C-37F0-1CD4-DD4D-2024199849C1}"/>
              </a:ext>
            </a:extLst>
          </p:cNvPr>
          <p:cNvSpPr/>
          <p:nvPr/>
        </p:nvSpPr>
        <p:spPr>
          <a:xfrm>
            <a:off x="4286954" y="1356832"/>
            <a:ext cx="4305380" cy="1609523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err="1"/>
              <a:t>Wirausaha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bidang</a:t>
            </a:r>
            <a:r>
              <a:rPr lang="en-US" dirty="0"/>
              <a:t> </a:t>
            </a:r>
            <a:r>
              <a:rPr lang="en-US" dirty="0" err="1"/>
              <a:t>rumah</a:t>
            </a:r>
            <a:r>
              <a:rPr lang="en-US" dirty="0"/>
              <a:t> </a:t>
            </a:r>
            <a:r>
              <a:rPr lang="en-US" dirty="0" err="1"/>
              <a:t>produksi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fokus</a:t>
            </a:r>
            <a:r>
              <a:rPr lang="en-US" dirty="0"/>
              <a:t> </a:t>
            </a:r>
            <a:r>
              <a:rPr lang="en-US" dirty="0" err="1"/>
              <a:t>usaha</a:t>
            </a:r>
            <a:r>
              <a:rPr lang="en-US" dirty="0"/>
              <a:t> </a:t>
            </a:r>
            <a:r>
              <a:rPr lang="en-US" dirty="0" err="1"/>
              <a:t>berupa</a:t>
            </a:r>
            <a:r>
              <a:rPr lang="en-US" dirty="0"/>
              <a:t> </a:t>
            </a:r>
            <a:r>
              <a:rPr lang="en-US" dirty="0" err="1"/>
              <a:t>produk</a:t>
            </a:r>
            <a:r>
              <a:rPr lang="en-US" dirty="0"/>
              <a:t> visual </a:t>
            </a:r>
            <a:r>
              <a:rPr lang="en-US" dirty="0" err="1"/>
              <a:t>berbentuk</a:t>
            </a:r>
            <a:r>
              <a:rPr lang="en-US" dirty="0"/>
              <a:t> </a:t>
            </a:r>
            <a:r>
              <a:rPr lang="en-US" dirty="0" err="1"/>
              <a:t>iklan</a:t>
            </a:r>
            <a:r>
              <a:rPr lang="en-US" dirty="0"/>
              <a:t>, film, web series, </a:t>
            </a:r>
            <a:r>
              <a:rPr lang="en-US" dirty="0" err="1"/>
              <a:t>infografik</a:t>
            </a:r>
            <a:r>
              <a:rPr lang="en-US" dirty="0"/>
              <a:t>,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bahkan</a:t>
            </a:r>
            <a:r>
              <a:rPr lang="en-US" dirty="0"/>
              <a:t> </a:t>
            </a:r>
            <a:r>
              <a:rPr lang="en-US" dirty="0" err="1"/>
              <a:t>profil</a:t>
            </a:r>
            <a:r>
              <a:rPr lang="en-US" dirty="0"/>
              <a:t> </a:t>
            </a:r>
            <a:r>
              <a:rPr lang="en-US" dirty="0" err="1"/>
              <a:t>perusahaan</a:t>
            </a:r>
            <a:r>
              <a:rPr lang="en-US" dirty="0"/>
              <a:t> (company profile). </a:t>
            </a:r>
            <a:endParaRPr lang="en-ID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76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oogle Shape;3561;p169">
            <a:extLst>
              <a:ext uri="{FF2B5EF4-FFF2-40B4-BE49-F238E27FC236}">
                <a16:creationId xmlns:a16="http://schemas.microsoft.com/office/drawing/2014/main" id="{0867A592-09E3-CABA-D07F-02CB504743ED}"/>
              </a:ext>
            </a:extLst>
          </p:cNvPr>
          <p:cNvGrpSpPr/>
          <p:nvPr/>
        </p:nvGrpSpPr>
        <p:grpSpPr>
          <a:xfrm flipH="1">
            <a:off x="195814" y="1923167"/>
            <a:ext cx="377292" cy="2508984"/>
            <a:chOff x="2109599" y="3668534"/>
            <a:chExt cx="80392" cy="527901"/>
          </a:xfrm>
        </p:grpSpPr>
        <p:sp>
          <p:nvSpPr>
            <p:cNvPr id="96" name="Google Shape;3562;p169">
              <a:extLst>
                <a:ext uri="{FF2B5EF4-FFF2-40B4-BE49-F238E27FC236}">
                  <a16:creationId xmlns:a16="http://schemas.microsoft.com/office/drawing/2014/main" id="{D48A32F8-D6A4-FF97-2242-5F2517BA7295}"/>
                </a:ext>
              </a:extLst>
            </p:cNvPr>
            <p:cNvSpPr/>
            <p:nvPr/>
          </p:nvSpPr>
          <p:spPr>
            <a:xfrm>
              <a:off x="2109599" y="3668534"/>
              <a:ext cx="80160" cy="46302"/>
            </a:xfrm>
            <a:custGeom>
              <a:avLst/>
              <a:gdLst/>
              <a:ahLst/>
              <a:cxnLst/>
              <a:rect l="l" t="t" r="r" b="b"/>
              <a:pathLst>
                <a:path w="4155" h="2400" extrusionOk="0">
                  <a:moveTo>
                    <a:pt x="2238" y="1"/>
                  </a:moveTo>
                  <a:lnTo>
                    <a:pt x="0" y="1263"/>
                  </a:lnTo>
                  <a:lnTo>
                    <a:pt x="1917" y="2399"/>
                  </a:lnTo>
                  <a:lnTo>
                    <a:pt x="4155" y="1137"/>
                  </a:lnTo>
                  <a:lnTo>
                    <a:pt x="2238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3563;p169">
              <a:extLst>
                <a:ext uri="{FF2B5EF4-FFF2-40B4-BE49-F238E27FC236}">
                  <a16:creationId xmlns:a16="http://schemas.microsoft.com/office/drawing/2014/main" id="{FF18945D-0F1B-D30C-7A3B-A41E01858688}"/>
                </a:ext>
              </a:extLst>
            </p:cNvPr>
            <p:cNvSpPr/>
            <p:nvPr/>
          </p:nvSpPr>
          <p:spPr>
            <a:xfrm>
              <a:off x="2109599" y="3692900"/>
              <a:ext cx="36984" cy="503534"/>
            </a:xfrm>
            <a:custGeom>
              <a:avLst/>
              <a:gdLst/>
              <a:ahLst/>
              <a:cxnLst/>
              <a:rect l="l" t="t" r="r" b="b"/>
              <a:pathLst>
                <a:path w="1917" h="26100" extrusionOk="0">
                  <a:moveTo>
                    <a:pt x="0" y="0"/>
                  </a:moveTo>
                  <a:lnTo>
                    <a:pt x="12" y="24975"/>
                  </a:lnTo>
                  <a:lnTo>
                    <a:pt x="1917" y="26099"/>
                  </a:lnTo>
                  <a:lnTo>
                    <a:pt x="1917" y="1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3564;p169">
              <a:extLst>
                <a:ext uri="{FF2B5EF4-FFF2-40B4-BE49-F238E27FC236}">
                  <a16:creationId xmlns:a16="http://schemas.microsoft.com/office/drawing/2014/main" id="{C085BFFB-6021-BB9A-D4A8-DA945CB24162}"/>
                </a:ext>
              </a:extLst>
            </p:cNvPr>
            <p:cNvSpPr/>
            <p:nvPr/>
          </p:nvSpPr>
          <p:spPr>
            <a:xfrm>
              <a:off x="2146564" y="3690450"/>
              <a:ext cx="43427" cy="505984"/>
            </a:xfrm>
            <a:custGeom>
              <a:avLst/>
              <a:gdLst/>
              <a:ahLst/>
              <a:cxnLst/>
              <a:rect l="l" t="t" r="r" b="b"/>
              <a:pathLst>
                <a:path w="2251" h="26227" extrusionOk="0">
                  <a:moveTo>
                    <a:pt x="2239" y="1"/>
                  </a:moveTo>
                  <a:lnTo>
                    <a:pt x="1" y="1263"/>
                  </a:lnTo>
                  <a:lnTo>
                    <a:pt x="1" y="26226"/>
                  </a:lnTo>
                  <a:lnTo>
                    <a:pt x="2250" y="24964"/>
                  </a:lnTo>
                  <a:lnTo>
                    <a:pt x="223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" name="Google Shape;3565;p169">
            <a:extLst>
              <a:ext uri="{FF2B5EF4-FFF2-40B4-BE49-F238E27FC236}">
                <a16:creationId xmlns:a16="http://schemas.microsoft.com/office/drawing/2014/main" id="{58110D2C-0313-9823-F985-BA0BE1A162ED}"/>
              </a:ext>
            </a:extLst>
          </p:cNvPr>
          <p:cNvGrpSpPr/>
          <p:nvPr/>
        </p:nvGrpSpPr>
        <p:grpSpPr>
          <a:xfrm flipH="1">
            <a:off x="621905" y="2164132"/>
            <a:ext cx="376297" cy="2279569"/>
            <a:chOff x="2019021" y="3719234"/>
            <a:chExt cx="80180" cy="479631"/>
          </a:xfrm>
        </p:grpSpPr>
        <p:sp>
          <p:nvSpPr>
            <p:cNvPr id="93" name="Google Shape;3566;p169">
              <a:extLst>
                <a:ext uri="{FF2B5EF4-FFF2-40B4-BE49-F238E27FC236}">
                  <a16:creationId xmlns:a16="http://schemas.microsoft.com/office/drawing/2014/main" id="{965BDD5B-37B5-56E4-6746-155288BF75BA}"/>
                </a:ext>
              </a:extLst>
            </p:cNvPr>
            <p:cNvSpPr/>
            <p:nvPr/>
          </p:nvSpPr>
          <p:spPr>
            <a:xfrm>
              <a:off x="2019021" y="3719234"/>
              <a:ext cx="80180" cy="46090"/>
            </a:xfrm>
            <a:custGeom>
              <a:avLst/>
              <a:gdLst/>
              <a:ahLst/>
              <a:cxnLst/>
              <a:rect l="l" t="t" r="r" b="b"/>
              <a:pathLst>
                <a:path w="4156" h="2389" extrusionOk="0">
                  <a:moveTo>
                    <a:pt x="2239" y="1"/>
                  </a:moveTo>
                  <a:lnTo>
                    <a:pt x="1" y="1263"/>
                  </a:lnTo>
                  <a:lnTo>
                    <a:pt x="1918" y="2388"/>
                  </a:lnTo>
                  <a:lnTo>
                    <a:pt x="4156" y="1126"/>
                  </a:lnTo>
                  <a:lnTo>
                    <a:pt x="2239" y="1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3567;p169">
              <a:extLst>
                <a:ext uri="{FF2B5EF4-FFF2-40B4-BE49-F238E27FC236}">
                  <a16:creationId xmlns:a16="http://schemas.microsoft.com/office/drawing/2014/main" id="{80ED32EF-DC8C-E7E2-7DBF-D46588F00961}"/>
                </a:ext>
              </a:extLst>
            </p:cNvPr>
            <p:cNvSpPr/>
            <p:nvPr/>
          </p:nvSpPr>
          <p:spPr>
            <a:xfrm>
              <a:off x="2019021" y="3743601"/>
              <a:ext cx="37003" cy="455264"/>
            </a:xfrm>
            <a:custGeom>
              <a:avLst/>
              <a:gdLst/>
              <a:ahLst/>
              <a:cxnLst/>
              <a:rect l="l" t="t" r="r" b="b"/>
              <a:pathLst>
                <a:path w="1918" h="23598" extrusionOk="0">
                  <a:moveTo>
                    <a:pt x="1" y="0"/>
                  </a:moveTo>
                  <a:lnTo>
                    <a:pt x="12" y="22473"/>
                  </a:lnTo>
                  <a:lnTo>
                    <a:pt x="1918" y="23598"/>
                  </a:lnTo>
                  <a:lnTo>
                    <a:pt x="1918" y="112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3568;p169">
              <a:extLst>
                <a:ext uri="{FF2B5EF4-FFF2-40B4-BE49-F238E27FC236}">
                  <a16:creationId xmlns:a16="http://schemas.microsoft.com/office/drawing/2014/main" id="{099D0BF0-148B-E41D-0BB7-33921398F037}"/>
                </a:ext>
              </a:extLst>
            </p:cNvPr>
            <p:cNvSpPr/>
            <p:nvPr/>
          </p:nvSpPr>
          <p:spPr>
            <a:xfrm>
              <a:off x="2056005" y="3740938"/>
              <a:ext cx="43196" cy="457927"/>
            </a:xfrm>
            <a:custGeom>
              <a:avLst/>
              <a:gdLst/>
              <a:ahLst/>
              <a:cxnLst/>
              <a:rect l="l" t="t" r="r" b="b"/>
              <a:pathLst>
                <a:path w="2239" h="23736" extrusionOk="0">
                  <a:moveTo>
                    <a:pt x="2239" y="1"/>
                  </a:moveTo>
                  <a:lnTo>
                    <a:pt x="1" y="1263"/>
                  </a:lnTo>
                  <a:lnTo>
                    <a:pt x="1" y="23736"/>
                  </a:lnTo>
                  <a:lnTo>
                    <a:pt x="2239" y="22473"/>
                  </a:lnTo>
                  <a:lnTo>
                    <a:pt x="2239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" name="Google Shape;3569;p169">
            <a:extLst>
              <a:ext uri="{FF2B5EF4-FFF2-40B4-BE49-F238E27FC236}">
                <a16:creationId xmlns:a16="http://schemas.microsoft.com/office/drawing/2014/main" id="{4FDB776A-E0BE-CEB3-00C4-8F0062B7203C}"/>
              </a:ext>
            </a:extLst>
          </p:cNvPr>
          <p:cNvGrpSpPr/>
          <p:nvPr/>
        </p:nvGrpSpPr>
        <p:grpSpPr>
          <a:xfrm flipH="1">
            <a:off x="1046913" y="2404094"/>
            <a:ext cx="377292" cy="2051161"/>
            <a:chOff x="1928250" y="3769723"/>
            <a:chExt cx="80392" cy="431573"/>
          </a:xfrm>
        </p:grpSpPr>
        <p:sp>
          <p:nvSpPr>
            <p:cNvPr id="90" name="Google Shape;3570;p169">
              <a:extLst>
                <a:ext uri="{FF2B5EF4-FFF2-40B4-BE49-F238E27FC236}">
                  <a16:creationId xmlns:a16="http://schemas.microsoft.com/office/drawing/2014/main" id="{7A1A4D34-812B-DB6A-0DAD-6823DB53B5E5}"/>
                </a:ext>
              </a:extLst>
            </p:cNvPr>
            <p:cNvSpPr/>
            <p:nvPr/>
          </p:nvSpPr>
          <p:spPr>
            <a:xfrm>
              <a:off x="1928250" y="3769723"/>
              <a:ext cx="80392" cy="46302"/>
            </a:xfrm>
            <a:custGeom>
              <a:avLst/>
              <a:gdLst/>
              <a:ahLst/>
              <a:cxnLst/>
              <a:rect l="l" t="t" r="r" b="b"/>
              <a:pathLst>
                <a:path w="4167" h="2400" extrusionOk="0">
                  <a:moveTo>
                    <a:pt x="2250" y="1"/>
                  </a:moveTo>
                  <a:lnTo>
                    <a:pt x="0" y="1263"/>
                  </a:lnTo>
                  <a:lnTo>
                    <a:pt x="1917" y="2399"/>
                  </a:lnTo>
                  <a:lnTo>
                    <a:pt x="4166" y="1137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3571;p169">
              <a:extLst>
                <a:ext uri="{FF2B5EF4-FFF2-40B4-BE49-F238E27FC236}">
                  <a16:creationId xmlns:a16="http://schemas.microsoft.com/office/drawing/2014/main" id="{DFDAAD27-5291-F1D0-F40D-CA941AAB2700}"/>
                </a:ext>
              </a:extLst>
            </p:cNvPr>
            <p:cNvSpPr/>
            <p:nvPr/>
          </p:nvSpPr>
          <p:spPr>
            <a:xfrm>
              <a:off x="1928250" y="3794089"/>
              <a:ext cx="37215" cy="407207"/>
            </a:xfrm>
            <a:custGeom>
              <a:avLst/>
              <a:gdLst/>
              <a:ahLst/>
              <a:cxnLst/>
              <a:rect l="l" t="t" r="r" b="b"/>
              <a:pathLst>
                <a:path w="1929" h="21107" extrusionOk="0">
                  <a:moveTo>
                    <a:pt x="0" y="0"/>
                  </a:moveTo>
                  <a:lnTo>
                    <a:pt x="12" y="19982"/>
                  </a:lnTo>
                  <a:lnTo>
                    <a:pt x="1928" y="21107"/>
                  </a:lnTo>
                  <a:lnTo>
                    <a:pt x="1917" y="1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3572;p169">
              <a:extLst>
                <a:ext uri="{FF2B5EF4-FFF2-40B4-BE49-F238E27FC236}">
                  <a16:creationId xmlns:a16="http://schemas.microsoft.com/office/drawing/2014/main" id="{A7A75FED-6E5B-DB61-BE90-A0075E02BDED}"/>
                </a:ext>
              </a:extLst>
            </p:cNvPr>
            <p:cNvSpPr/>
            <p:nvPr/>
          </p:nvSpPr>
          <p:spPr>
            <a:xfrm>
              <a:off x="1965214" y="3791639"/>
              <a:ext cx="43427" cy="409657"/>
            </a:xfrm>
            <a:custGeom>
              <a:avLst/>
              <a:gdLst/>
              <a:ahLst/>
              <a:cxnLst/>
              <a:rect l="l" t="t" r="r" b="b"/>
              <a:pathLst>
                <a:path w="2251" h="21234" extrusionOk="0">
                  <a:moveTo>
                    <a:pt x="2250" y="1"/>
                  </a:moveTo>
                  <a:lnTo>
                    <a:pt x="1" y="1263"/>
                  </a:lnTo>
                  <a:lnTo>
                    <a:pt x="12" y="21234"/>
                  </a:lnTo>
                  <a:lnTo>
                    <a:pt x="2250" y="19971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" name="Google Shape;3573;p169">
            <a:extLst>
              <a:ext uri="{FF2B5EF4-FFF2-40B4-BE49-F238E27FC236}">
                <a16:creationId xmlns:a16="http://schemas.microsoft.com/office/drawing/2014/main" id="{A19A7F98-BBD2-C841-B130-9F844478F9A4}"/>
              </a:ext>
            </a:extLst>
          </p:cNvPr>
          <p:cNvGrpSpPr/>
          <p:nvPr/>
        </p:nvGrpSpPr>
        <p:grpSpPr>
          <a:xfrm flipH="1">
            <a:off x="1471920" y="2645153"/>
            <a:ext cx="377381" cy="1820647"/>
            <a:chOff x="1837672" y="3820443"/>
            <a:chExt cx="80411" cy="383072"/>
          </a:xfrm>
        </p:grpSpPr>
        <p:sp>
          <p:nvSpPr>
            <p:cNvPr id="87" name="Google Shape;3574;p169">
              <a:extLst>
                <a:ext uri="{FF2B5EF4-FFF2-40B4-BE49-F238E27FC236}">
                  <a16:creationId xmlns:a16="http://schemas.microsoft.com/office/drawing/2014/main" id="{D8202ABF-1A8D-DE0A-9B96-768E101B8886}"/>
                </a:ext>
              </a:extLst>
            </p:cNvPr>
            <p:cNvSpPr/>
            <p:nvPr/>
          </p:nvSpPr>
          <p:spPr>
            <a:xfrm>
              <a:off x="1837672" y="3820443"/>
              <a:ext cx="80180" cy="46070"/>
            </a:xfrm>
            <a:custGeom>
              <a:avLst/>
              <a:gdLst/>
              <a:ahLst/>
              <a:cxnLst/>
              <a:rect l="l" t="t" r="r" b="b"/>
              <a:pathLst>
                <a:path w="4156" h="2388" extrusionOk="0">
                  <a:moveTo>
                    <a:pt x="2239" y="0"/>
                  </a:moveTo>
                  <a:lnTo>
                    <a:pt x="1" y="1263"/>
                  </a:lnTo>
                  <a:lnTo>
                    <a:pt x="1918" y="2387"/>
                  </a:lnTo>
                  <a:lnTo>
                    <a:pt x="4156" y="1125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3575;p169">
              <a:extLst>
                <a:ext uri="{FF2B5EF4-FFF2-40B4-BE49-F238E27FC236}">
                  <a16:creationId xmlns:a16="http://schemas.microsoft.com/office/drawing/2014/main" id="{9DCEE005-6025-2CB9-F547-009D483CEA4E}"/>
                </a:ext>
              </a:extLst>
            </p:cNvPr>
            <p:cNvSpPr/>
            <p:nvPr/>
          </p:nvSpPr>
          <p:spPr>
            <a:xfrm>
              <a:off x="1837672" y="3844790"/>
              <a:ext cx="37235" cy="358725"/>
            </a:xfrm>
            <a:custGeom>
              <a:avLst/>
              <a:gdLst/>
              <a:ahLst/>
              <a:cxnLst/>
              <a:rect l="l" t="t" r="r" b="b"/>
              <a:pathLst>
                <a:path w="1930" h="18594" extrusionOk="0">
                  <a:moveTo>
                    <a:pt x="1" y="1"/>
                  </a:moveTo>
                  <a:lnTo>
                    <a:pt x="12" y="17469"/>
                  </a:lnTo>
                  <a:lnTo>
                    <a:pt x="1929" y="18594"/>
                  </a:lnTo>
                  <a:lnTo>
                    <a:pt x="1918" y="112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3576;p169">
              <a:extLst>
                <a:ext uri="{FF2B5EF4-FFF2-40B4-BE49-F238E27FC236}">
                  <a16:creationId xmlns:a16="http://schemas.microsoft.com/office/drawing/2014/main" id="{6E5A28CD-B98C-00BF-7000-C43E597ACA93}"/>
                </a:ext>
              </a:extLst>
            </p:cNvPr>
            <p:cNvSpPr/>
            <p:nvPr/>
          </p:nvSpPr>
          <p:spPr>
            <a:xfrm>
              <a:off x="1874655" y="3842128"/>
              <a:ext cx="43427" cy="361387"/>
            </a:xfrm>
            <a:custGeom>
              <a:avLst/>
              <a:gdLst/>
              <a:ahLst/>
              <a:cxnLst/>
              <a:rect l="l" t="t" r="r" b="b"/>
              <a:pathLst>
                <a:path w="2251" h="18732" extrusionOk="0">
                  <a:moveTo>
                    <a:pt x="2239" y="1"/>
                  </a:moveTo>
                  <a:lnTo>
                    <a:pt x="1" y="1263"/>
                  </a:lnTo>
                  <a:lnTo>
                    <a:pt x="12" y="18732"/>
                  </a:lnTo>
                  <a:lnTo>
                    <a:pt x="2250" y="17469"/>
                  </a:lnTo>
                  <a:lnTo>
                    <a:pt x="2239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" name="Google Shape;3577;p169">
            <a:extLst>
              <a:ext uri="{FF2B5EF4-FFF2-40B4-BE49-F238E27FC236}">
                <a16:creationId xmlns:a16="http://schemas.microsoft.com/office/drawing/2014/main" id="{36C0C010-79A9-F895-1DD2-6A2537EEAE3D}"/>
              </a:ext>
            </a:extLst>
          </p:cNvPr>
          <p:cNvGrpSpPr/>
          <p:nvPr/>
        </p:nvGrpSpPr>
        <p:grpSpPr>
          <a:xfrm flipH="1">
            <a:off x="1896927" y="2885020"/>
            <a:ext cx="377381" cy="1592334"/>
            <a:chOff x="1747113" y="3870912"/>
            <a:chExt cx="80411" cy="335034"/>
          </a:xfrm>
        </p:grpSpPr>
        <p:sp>
          <p:nvSpPr>
            <p:cNvPr id="84" name="Google Shape;3578;p169">
              <a:extLst>
                <a:ext uri="{FF2B5EF4-FFF2-40B4-BE49-F238E27FC236}">
                  <a16:creationId xmlns:a16="http://schemas.microsoft.com/office/drawing/2014/main" id="{373504B9-8171-FBC1-214E-EBF482AAB420}"/>
                </a:ext>
              </a:extLst>
            </p:cNvPr>
            <p:cNvSpPr/>
            <p:nvPr/>
          </p:nvSpPr>
          <p:spPr>
            <a:xfrm>
              <a:off x="1747113" y="3870912"/>
              <a:ext cx="80180" cy="46302"/>
            </a:xfrm>
            <a:custGeom>
              <a:avLst/>
              <a:gdLst/>
              <a:ahLst/>
              <a:cxnLst/>
              <a:rect l="l" t="t" r="r" b="b"/>
              <a:pathLst>
                <a:path w="4156" h="2400" extrusionOk="0">
                  <a:moveTo>
                    <a:pt x="2239" y="1"/>
                  </a:moveTo>
                  <a:lnTo>
                    <a:pt x="1" y="1263"/>
                  </a:lnTo>
                  <a:lnTo>
                    <a:pt x="1917" y="2400"/>
                  </a:lnTo>
                  <a:lnTo>
                    <a:pt x="4156" y="1137"/>
                  </a:lnTo>
                  <a:lnTo>
                    <a:pt x="2239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3579;p169">
              <a:extLst>
                <a:ext uri="{FF2B5EF4-FFF2-40B4-BE49-F238E27FC236}">
                  <a16:creationId xmlns:a16="http://schemas.microsoft.com/office/drawing/2014/main" id="{26BF48D0-76FF-DECA-2216-360F51A2509A}"/>
                </a:ext>
              </a:extLst>
            </p:cNvPr>
            <p:cNvSpPr/>
            <p:nvPr/>
          </p:nvSpPr>
          <p:spPr>
            <a:xfrm>
              <a:off x="1747113" y="3895278"/>
              <a:ext cx="37003" cy="310667"/>
            </a:xfrm>
            <a:custGeom>
              <a:avLst/>
              <a:gdLst/>
              <a:ahLst/>
              <a:cxnLst/>
              <a:rect l="l" t="t" r="r" b="b"/>
              <a:pathLst>
                <a:path w="1918" h="16103" extrusionOk="0">
                  <a:moveTo>
                    <a:pt x="1" y="0"/>
                  </a:moveTo>
                  <a:lnTo>
                    <a:pt x="12" y="14978"/>
                  </a:lnTo>
                  <a:lnTo>
                    <a:pt x="1917" y="16103"/>
                  </a:lnTo>
                  <a:lnTo>
                    <a:pt x="1917" y="113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3580;p169">
              <a:extLst>
                <a:ext uri="{FF2B5EF4-FFF2-40B4-BE49-F238E27FC236}">
                  <a16:creationId xmlns:a16="http://schemas.microsoft.com/office/drawing/2014/main" id="{FF152619-9322-ED54-E390-9BCE7BD68CB3}"/>
                </a:ext>
              </a:extLst>
            </p:cNvPr>
            <p:cNvSpPr/>
            <p:nvPr/>
          </p:nvSpPr>
          <p:spPr>
            <a:xfrm>
              <a:off x="1784096" y="3892848"/>
              <a:ext cx="43427" cy="313098"/>
            </a:xfrm>
            <a:custGeom>
              <a:avLst/>
              <a:gdLst/>
              <a:ahLst/>
              <a:cxnLst/>
              <a:rect l="l" t="t" r="r" b="b"/>
              <a:pathLst>
                <a:path w="2251" h="16229" extrusionOk="0">
                  <a:moveTo>
                    <a:pt x="2239" y="0"/>
                  </a:moveTo>
                  <a:lnTo>
                    <a:pt x="0" y="1263"/>
                  </a:lnTo>
                  <a:lnTo>
                    <a:pt x="0" y="16229"/>
                  </a:lnTo>
                  <a:lnTo>
                    <a:pt x="2250" y="14966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3581;p169">
            <a:extLst>
              <a:ext uri="{FF2B5EF4-FFF2-40B4-BE49-F238E27FC236}">
                <a16:creationId xmlns:a16="http://schemas.microsoft.com/office/drawing/2014/main" id="{4DCC5C93-3885-6698-A558-8B72522B00F3}"/>
              </a:ext>
            </a:extLst>
          </p:cNvPr>
          <p:cNvGrpSpPr/>
          <p:nvPr/>
        </p:nvGrpSpPr>
        <p:grpSpPr>
          <a:xfrm flipH="1">
            <a:off x="2323023" y="3126080"/>
            <a:ext cx="377292" cy="1361816"/>
            <a:chOff x="1656341" y="3921632"/>
            <a:chExt cx="80392" cy="286532"/>
          </a:xfrm>
        </p:grpSpPr>
        <p:sp>
          <p:nvSpPr>
            <p:cNvPr id="81" name="Google Shape;3582;p169">
              <a:extLst>
                <a:ext uri="{FF2B5EF4-FFF2-40B4-BE49-F238E27FC236}">
                  <a16:creationId xmlns:a16="http://schemas.microsoft.com/office/drawing/2014/main" id="{8D3F988F-31D7-80B6-E93E-33D0C38A4FA1}"/>
                </a:ext>
              </a:extLst>
            </p:cNvPr>
            <p:cNvSpPr/>
            <p:nvPr/>
          </p:nvSpPr>
          <p:spPr>
            <a:xfrm>
              <a:off x="1656341" y="3921632"/>
              <a:ext cx="80392" cy="46070"/>
            </a:xfrm>
            <a:custGeom>
              <a:avLst/>
              <a:gdLst/>
              <a:ahLst/>
              <a:cxnLst/>
              <a:rect l="l" t="t" r="r" b="b"/>
              <a:pathLst>
                <a:path w="4167" h="2388" extrusionOk="0">
                  <a:moveTo>
                    <a:pt x="2250" y="0"/>
                  </a:moveTo>
                  <a:lnTo>
                    <a:pt x="0" y="1263"/>
                  </a:lnTo>
                  <a:lnTo>
                    <a:pt x="1928" y="2387"/>
                  </a:lnTo>
                  <a:lnTo>
                    <a:pt x="4166" y="1125"/>
                  </a:lnTo>
                  <a:lnTo>
                    <a:pt x="2250" y="0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3583;p169">
              <a:extLst>
                <a:ext uri="{FF2B5EF4-FFF2-40B4-BE49-F238E27FC236}">
                  <a16:creationId xmlns:a16="http://schemas.microsoft.com/office/drawing/2014/main" id="{DFE700A8-5D24-37ED-3BDD-1A1808889FF9}"/>
                </a:ext>
              </a:extLst>
            </p:cNvPr>
            <p:cNvSpPr/>
            <p:nvPr/>
          </p:nvSpPr>
          <p:spPr>
            <a:xfrm>
              <a:off x="1656341" y="3945979"/>
              <a:ext cx="37215" cy="262185"/>
            </a:xfrm>
            <a:custGeom>
              <a:avLst/>
              <a:gdLst/>
              <a:ahLst/>
              <a:cxnLst/>
              <a:rect l="l" t="t" r="r" b="b"/>
              <a:pathLst>
                <a:path w="1929" h="13590" extrusionOk="0">
                  <a:moveTo>
                    <a:pt x="0" y="1"/>
                  </a:moveTo>
                  <a:lnTo>
                    <a:pt x="12" y="12465"/>
                  </a:lnTo>
                  <a:lnTo>
                    <a:pt x="1928" y="13590"/>
                  </a:lnTo>
                  <a:lnTo>
                    <a:pt x="1928" y="11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3584;p169">
              <a:extLst>
                <a:ext uri="{FF2B5EF4-FFF2-40B4-BE49-F238E27FC236}">
                  <a16:creationId xmlns:a16="http://schemas.microsoft.com/office/drawing/2014/main" id="{059F1812-5782-4C59-1161-E4C99CDFA317}"/>
                </a:ext>
              </a:extLst>
            </p:cNvPr>
            <p:cNvSpPr/>
            <p:nvPr/>
          </p:nvSpPr>
          <p:spPr>
            <a:xfrm>
              <a:off x="1693537" y="3943317"/>
              <a:ext cx="43196" cy="264847"/>
            </a:xfrm>
            <a:custGeom>
              <a:avLst/>
              <a:gdLst/>
              <a:ahLst/>
              <a:cxnLst/>
              <a:rect l="l" t="t" r="r" b="b"/>
              <a:pathLst>
                <a:path w="2239" h="13728" extrusionOk="0">
                  <a:moveTo>
                    <a:pt x="2238" y="1"/>
                  </a:moveTo>
                  <a:lnTo>
                    <a:pt x="0" y="1263"/>
                  </a:lnTo>
                  <a:lnTo>
                    <a:pt x="0" y="13728"/>
                  </a:lnTo>
                  <a:lnTo>
                    <a:pt x="2238" y="12465"/>
                  </a:lnTo>
                  <a:lnTo>
                    <a:pt x="2238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3585;p169">
            <a:extLst>
              <a:ext uri="{FF2B5EF4-FFF2-40B4-BE49-F238E27FC236}">
                <a16:creationId xmlns:a16="http://schemas.microsoft.com/office/drawing/2014/main" id="{C7F2CD68-E9C4-269F-7F1F-52FC4588CE5E}"/>
              </a:ext>
            </a:extLst>
          </p:cNvPr>
          <p:cNvGrpSpPr/>
          <p:nvPr/>
        </p:nvGrpSpPr>
        <p:grpSpPr>
          <a:xfrm flipH="1">
            <a:off x="2748031" y="3365947"/>
            <a:ext cx="377381" cy="1133504"/>
            <a:chOff x="1565763" y="3972101"/>
            <a:chExt cx="80411" cy="238494"/>
          </a:xfrm>
        </p:grpSpPr>
        <p:sp>
          <p:nvSpPr>
            <p:cNvPr id="78" name="Google Shape;3586;p169">
              <a:extLst>
                <a:ext uri="{FF2B5EF4-FFF2-40B4-BE49-F238E27FC236}">
                  <a16:creationId xmlns:a16="http://schemas.microsoft.com/office/drawing/2014/main" id="{5C2A7FFE-EC4D-BB6C-B94A-4F29943FB8E6}"/>
                </a:ext>
              </a:extLst>
            </p:cNvPr>
            <p:cNvSpPr/>
            <p:nvPr/>
          </p:nvSpPr>
          <p:spPr>
            <a:xfrm>
              <a:off x="1565763" y="3972101"/>
              <a:ext cx="80411" cy="46090"/>
            </a:xfrm>
            <a:custGeom>
              <a:avLst/>
              <a:gdLst/>
              <a:ahLst/>
              <a:cxnLst/>
              <a:rect l="l" t="t" r="r" b="b"/>
              <a:pathLst>
                <a:path w="4168" h="2389" extrusionOk="0">
                  <a:moveTo>
                    <a:pt x="2250" y="1"/>
                  </a:moveTo>
                  <a:lnTo>
                    <a:pt x="1" y="1263"/>
                  </a:lnTo>
                  <a:lnTo>
                    <a:pt x="1918" y="2388"/>
                  </a:lnTo>
                  <a:lnTo>
                    <a:pt x="4167" y="1126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3587;p169">
              <a:extLst>
                <a:ext uri="{FF2B5EF4-FFF2-40B4-BE49-F238E27FC236}">
                  <a16:creationId xmlns:a16="http://schemas.microsoft.com/office/drawing/2014/main" id="{591AB021-0ED6-9C9B-5544-0123C956857C}"/>
                </a:ext>
              </a:extLst>
            </p:cNvPr>
            <p:cNvSpPr/>
            <p:nvPr/>
          </p:nvSpPr>
          <p:spPr>
            <a:xfrm>
              <a:off x="1565763" y="3996468"/>
              <a:ext cx="37235" cy="214127"/>
            </a:xfrm>
            <a:custGeom>
              <a:avLst/>
              <a:gdLst/>
              <a:ahLst/>
              <a:cxnLst/>
              <a:rect l="l" t="t" r="r" b="b"/>
              <a:pathLst>
                <a:path w="1930" h="11099" extrusionOk="0">
                  <a:moveTo>
                    <a:pt x="1" y="0"/>
                  </a:moveTo>
                  <a:lnTo>
                    <a:pt x="12" y="9974"/>
                  </a:lnTo>
                  <a:lnTo>
                    <a:pt x="1929" y="11099"/>
                  </a:lnTo>
                  <a:lnTo>
                    <a:pt x="1918" y="112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3588;p169">
              <a:extLst>
                <a:ext uri="{FF2B5EF4-FFF2-40B4-BE49-F238E27FC236}">
                  <a16:creationId xmlns:a16="http://schemas.microsoft.com/office/drawing/2014/main" id="{28AA73F6-C1B9-40DA-CEC7-E302765A3D25}"/>
                </a:ext>
              </a:extLst>
            </p:cNvPr>
            <p:cNvSpPr/>
            <p:nvPr/>
          </p:nvSpPr>
          <p:spPr>
            <a:xfrm>
              <a:off x="1602747" y="3993805"/>
              <a:ext cx="43427" cy="216790"/>
            </a:xfrm>
            <a:custGeom>
              <a:avLst/>
              <a:gdLst/>
              <a:ahLst/>
              <a:cxnLst/>
              <a:rect l="l" t="t" r="r" b="b"/>
              <a:pathLst>
                <a:path w="2251" h="11237" extrusionOk="0">
                  <a:moveTo>
                    <a:pt x="2250" y="1"/>
                  </a:moveTo>
                  <a:lnTo>
                    <a:pt x="1" y="1263"/>
                  </a:lnTo>
                  <a:lnTo>
                    <a:pt x="12" y="11237"/>
                  </a:lnTo>
                  <a:lnTo>
                    <a:pt x="2250" y="9974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" name="Google Shape;3589;p169">
            <a:extLst>
              <a:ext uri="{FF2B5EF4-FFF2-40B4-BE49-F238E27FC236}">
                <a16:creationId xmlns:a16="http://schemas.microsoft.com/office/drawing/2014/main" id="{640C55CF-E3DF-F120-FFC0-BAD2F0B8DAF7}"/>
              </a:ext>
            </a:extLst>
          </p:cNvPr>
          <p:cNvGrpSpPr/>
          <p:nvPr/>
        </p:nvGrpSpPr>
        <p:grpSpPr>
          <a:xfrm flipH="1">
            <a:off x="3173127" y="3607006"/>
            <a:ext cx="377292" cy="902990"/>
            <a:chOff x="1475204" y="4022821"/>
            <a:chExt cx="80392" cy="189993"/>
          </a:xfrm>
        </p:grpSpPr>
        <p:sp>
          <p:nvSpPr>
            <p:cNvPr id="75" name="Google Shape;3590;p169">
              <a:extLst>
                <a:ext uri="{FF2B5EF4-FFF2-40B4-BE49-F238E27FC236}">
                  <a16:creationId xmlns:a16="http://schemas.microsoft.com/office/drawing/2014/main" id="{99269309-A2D0-FADF-F730-5D5E176C074F}"/>
                </a:ext>
              </a:extLst>
            </p:cNvPr>
            <p:cNvSpPr/>
            <p:nvPr/>
          </p:nvSpPr>
          <p:spPr>
            <a:xfrm>
              <a:off x="1475204" y="4022821"/>
              <a:ext cx="80180" cy="46070"/>
            </a:xfrm>
            <a:custGeom>
              <a:avLst/>
              <a:gdLst/>
              <a:ahLst/>
              <a:cxnLst/>
              <a:rect l="l" t="t" r="r" b="b"/>
              <a:pathLst>
                <a:path w="4156" h="2388" extrusionOk="0">
                  <a:moveTo>
                    <a:pt x="2239" y="0"/>
                  </a:moveTo>
                  <a:lnTo>
                    <a:pt x="1" y="1263"/>
                  </a:lnTo>
                  <a:lnTo>
                    <a:pt x="1917" y="2387"/>
                  </a:lnTo>
                  <a:lnTo>
                    <a:pt x="4155" y="1125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3591;p169">
              <a:extLst>
                <a:ext uri="{FF2B5EF4-FFF2-40B4-BE49-F238E27FC236}">
                  <a16:creationId xmlns:a16="http://schemas.microsoft.com/office/drawing/2014/main" id="{262AA2FD-8630-6794-B87E-DEF1DDEA2158}"/>
                </a:ext>
              </a:extLst>
            </p:cNvPr>
            <p:cNvSpPr/>
            <p:nvPr/>
          </p:nvSpPr>
          <p:spPr>
            <a:xfrm>
              <a:off x="1475204" y="4047168"/>
              <a:ext cx="37003" cy="165645"/>
            </a:xfrm>
            <a:custGeom>
              <a:avLst/>
              <a:gdLst/>
              <a:ahLst/>
              <a:cxnLst/>
              <a:rect l="l" t="t" r="r" b="b"/>
              <a:pathLst>
                <a:path w="1918" h="8586" extrusionOk="0">
                  <a:moveTo>
                    <a:pt x="1" y="1"/>
                  </a:moveTo>
                  <a:lnTo>
                    <a:pt x="12" y="7461"/>
                  </a:lnTo>
                  <a:lnTo>
                    <a:pt x="1917" y="8586"/>
                  </a:lnTo>
                  <a:lnTo>
                    <a:pt x="1917" y="112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3592;p169">
              <a:extLst>
                <a:ext uri="{FF2B5EF4-FFF2-40B4-BE49-F238E27FC236}">
                  <a16:creationId xmlns:a16="http://schemas.microsoft.com/office/drawing/2014/main" id="{93522E82-EEB6-AEDC-7E22-0A4D418F9CB9}"/>
                </a:ext>
              </a:extLst>
            </p:cNvPr>
            <p:cNvSpPr/>
            <p:nvPr/>
          </p:nvSpPr>
          <p:spPr>
            <a:xfrm>
              <a:off x="1512188" y="4044506"/>
              <a:ext cx="43408" cy="168308"/>
            </a:xfrm>
            <a:custGeom>
              <a:avLst/>
              <a:gdLst/>
              <a:ahLst/>
              <a:cxnLst/>
              <a:rect l="l" t="t" r="r" b="b"/>
              <a:pathLst>
                <a:path w="2250" h="8724" extrusionOk="0">
                  <a:moveTo>
                    <a:pt x="2238" y="1"/>
                  </a:moveTo>
                  <a:lnTo>
                    <a:pt x="0" y="1263"/>
                  </a:lnTo>
                  <a:lnTo>
                    <a:pt x="0" y="8724"/>
                  </a:lnTo>
                  <a:lnTo>
                    <a:pt x="2250" y="7461"/>
                  </a:lnTo>
                  <a:lnTo>
                    <a:pt x="2238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" name="TextBox 99">
            <a:extLst>
              <a:ext uri="{FF2B5EF4-FFF2-40B4-BE49-F238E27FC236}">
                <a16:creationId xmlns:a16="http://schemas.microsoft.com/office/drawing/2014/main" id="{2D49BEE0-5AE9-E625-9CFA-75CB4BD64D7D}"/>
              </a:ext>
            </a:extLst>
          </p:cNvPr>
          <p:cNvSpPr txBox="1"/>
          <p:nvPr/>
        </p:nvSpPr>
        <p:spPr>
          <a:xfrm>
            <a:off x="-367402" y="1780244"/>
            <a:ext cx="43141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1</a:t>
            </a:r>
            <a:r>
              <a:rPr lang="en-ID" sz="1400" dirty="0">
                <a:solidFill>
                  <a:srgbClr val="242021"/>
                </a:solidFill>
                <a:latin typeface="Serca-Regular"/>
              </a:rPr>
              <a:t>) </a:t>
            </a:r>
            <a:r>
              <a:rPr lang="en-US" sz="1400" dirty="0" err="1"/>
              <a:t>Tidak</a:t>
            </a:r>
            <a:r>
              <a:rPr lang="en-US" sz="1400" dirty="0"/>
              <a:t> </a:t>
            </a:r>
            <a:r>
              <a:rPr lang="en-US" sz="1400" dirty="0" err="1"/>
              <a:t>semua</a:t>
            </a:r>
            <a:r>
              <a:rPr lang="en-US" sz="1400" dirty="0"/>
              <a:t> orang </a:t>
            </a:r>
            <a:r>
              <a:rPr lang="en-US" sz="1400" dirty="0" err="1"/>
              <a:t>dapat</a:t>
            </a:r>
            <a:r>
              <a:rPr lang="en-US" sz="1400" dirty="0"/>
              <a:t> </a:t>
            </a:r>
            <a:r>
              <a:rPr lang="en-US" sz="1400" dirty="0" err="1"/>
              <a:t>melakukannya</a:t>
            </a:r>
            <a:r>
              <a:rPr lang="en-US" sz="1400" dirty="0"/>
              <a:t>.</a:t>
            </a:r>
            <a:r>
              <a:rPr lang="en-ID" sz="1400" dirty="0">
                <a:solidFill>
                  <a:srgbClr val="242021"/>
                </a:solidFill>
                <a:latin typeface="Serca-Regular"/>
              </a:rPr>
              <a:t> </a:t>
            </a:r>
            <a:endParaRPr lang="en-ID" sz="1400" b="0" i="0" dirty="0">
              <a:solidFill>
                <a:srgbClr val="242021"/>
              </a:solidFill>
              <a:effectLst/>
              <a:latin typeface="Serca-Regular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689254F4-65A9-7745-E7A3-15DBE0906EB9}"/>
              </a:ext>
            </a:extLst>
          </p:cNvPr>
          <p:cNvSpPr txBox="1"/>
          <p:nvPr/>
        </p:nvSpPr>
        <p:spPr>
          <a:xfrm>
            <a:off x="1001458" y="2041466"/>
            <a:ext cx="47801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2</a:t>
            </a:r>
            <a:r>
              <a:rPr lang="en-ID" sz="1400" dirty="0">
                <a:solidFill>
                  <a:srgbClr val="242021"/>
                </a:solidFill>
                <a:latin typeface="Serca-Regular"/>
              </a:rPr>
              <a:t>) </a:t>
            </a:r>
            <a:r>
              <a:rPr lang="en-US" sz="1400" dirty="0" err="1"/>
              <a:t>Membutuhkan</a:t>
            </a:r>
            <a:r>
              <a:rPr lang="en-US" sz="1400" dirty="0"/>
              <a:t> uji </a:t>
            </a:r>
            <a:r>
              <a:rPr lang="en-US" sz="1400" dirty="0" err="1"/>
              <a:t>kompetensi</a:t>
            </a:r>
            <a:r>
              <a:rPr lang="en-US" sz="1400" dirty="0"/>
              <a:t>.</a:t>
            </a:r>
            <a:endParaRPr lang="en-ID" sz="1400" dirty="0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33887DB-7E0D-C797-FB89-DF1ECC289C34}"/>
              </a:ext>
            </a:extLst>
          </p:cNvPr>
          <p:cNvSpPr txBox="1"/>
          <p:nvPr/>
        </p:nvSpPr>
        <p:spPr>
          <a:xfrm>
            <a:off x="1428806" y="2285844"/>
            <a:ext cx="47318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3) </a:t>
            </a:r>
            <a:r>
              <a:rPr lang="en-US" sz="1400" dirty="0" err="1"/>
              <a:t>Diperoleh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pelatihan</a:t>
            </a:r>
            <a:r>
              <a:rPr lang="en-US" sz="1400" dirty="0"/>
              <a:t> dan </a:t>
            </a:r>
            <a:r>
              <a:rPr lang="en-US" sz="1400" dirty="0" err="1"/>
              <a:t>pendidikan</a:t>
            </a:r>
            <a:r>
              <a:rPr lang="en-US" sz="1400" dirty="0"/>
              <a:t> </a:t>
            </a:r>
            <a:r>
              <a:rPr lang="en-US" sz="1400" dirty="0" err="1"/>
              <a:t>khusus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.</a:t>
            </a:r>
            <a:endParaRPr lang="en-ID" sz="1400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8AA8AF6-B246-F59A-7ADC-6BE6325C5028}"/>
              </a:ext>
            </a:extLst>
          </p:cNvPr>
          <p:cNvSpPr txBox="1"/>
          <p:nvPr/>
        </p:nvSpPr>
        <p:spPr>
          <a:xfrm>
            <a:off x="1865972" y="2534150"/>
            <a:ext cx="48396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4)</a:t>
            </a:r>
            <a:r>
              <a:rPr lang="en-US" sz="1400" dirty="0"/>
              <a:t> </a:t>
            </a:r>
            <a:r>
              <a:rPr lang="fi-FI" sz="1400" dirty="0"/>
              <a:t>Lisensi didapatkan setelah lolos pelatihan atau sertifikasi.</a:t>
            </a:r>
            <a:endParaRPr lang="en-ID" sz="1400" dirty="0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829FD16F-5ADC-419B-83C7-33DA55C58F2E}"/>
              </a:ext>
            </a:extLst>
          </p:cNvPr>
          <p:cNvSpPr txBox="1"/>
          <p:nvPr/>
        </p:nvSpPr>
        <p:spPr>
          <a:xfrm>
            <a:off x="2225597" y="2785370"/>
            <a:ext cx="531996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5) </a:t>
            </a:r>
            <a:r>
              <a:rPr lang="en-US" sz="1400" dirty="0" err="1"/>
              <a:t>Mutlak</a:t>
            </a:r>
            <a:r>
              <a:rPr lang="en-US" sz="1400" dirty="0"/>
              <a:t> </a:t>
            </a:r>
            <a:r>
              <a:rPr lang="en-US" sz="1400" dirty="0" err="1"/>
              <a:t>membutuhkan</a:t>
            </a:r>
            <a:r>
              <a:rPr lang="en-US" sz="1400" dirty="0"/>
              <a:t> </a:t>
            </a:r>
            <a:r>
              <a:rPr lang="en-US" sz="1400" dirty="0" err="1"/>
              <a:t>asosiasi</a:t>
            </a:r>
            <a:r>
              <a:rPr lang="en-US" sz="1400" dirty="0"/>
              <a:t> </a:t>
            </a:r>
            <a:r>
              <a:rPr lang="en-US" sz="1400" dirty="0" err="1"/>
              <a:t>profesi</a:t>
            </a:r>
            <a:r>
              <a:rPr lang="en-US" sz="1400" dirty="0"/>
              <a:t>.</a:t>
            </a:r>
            <a:endParaRPr lang="en-ID" sz="1400" dirty="0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7C9A15F-2AF9-8C2E-B07D-CD584DB0E3C4}"/>
              </a:ext>
            </a:extLst>
          </p:cNvPr>
          <p:cNvSpPr txBox="1"/>
          <p:nvPr/>
        </p:nvSpPr>
        <p:spPr>
          <a:xfrm>
            <a:off x="2694898" y="3026074"/>
            <a:ext cx="58395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6) </a:t>
            </a:r>
            <a:r>
              <a:rPr lang="en-US" sz="1400" dirty="0" err="1"/>
              <a:t>Memiliki</a:t>
            </a:r>
            <a:r>
              <a:rPr lang="en-US" sz="1400" dirty="0"/>
              <a:t> </a:t>
            </a:r>
            <a:r>
              <a:rPr lang="en-US" sz="1400" dirty="0" err="1"/>
              <a:t>keterikatan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kode</a:t>
            </a:r>
            <a:r>
              <a:rPr lang="en-US" sz="1400" dirty="0"/>
              <a:t> </a:t>
            </a:r>
            <a:r>
              <a:rPr lang="en-US" sz="1400" dirty="0" err="1"/>
              <a:t>etik</a:t>
            </a:r>
            <a:r>
              <a:rPr lang="en-US" sz="1400" dirty="0"/>
              <a:t> yang </a:t>
            </a:r>
            <a:r>
              <a:rPr lang="en-US" sz="1400" dirty="0" err="1"/>
              <a:t>disahkan</a:t>
            </a:r>
            <a:r>
              <a:rPr lang="en-US" sz="1400" dirty="0"/>
              <a:t> oleh </a:t>
            </a:r>
            <a:r>
              <a:rPr lang="en-US" sz="1400" dirty="0" err="1"/>
              <a:t>undang-undang</a:t>
            </a:r>
            <a:r>
              <a:rPr lang="en-US" sz="1400" dirty="0"/>
              <a:t>.</a:t>
            </a:r>
            <a:endParaRPr lang="en-ID" sz="1400" dirty="0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8FCE6CCF-2B07-4EB4-C867-5D8AFF3AB8F3}"/>
              </a:ext>
            </a:extLst>
          </p:cNvPr>
          <p:cNvSpPr txBox="1"/>
          <p:nvPr/>
        </p:nvSpPr>
        <p:spPr>
          <a:xfrm>
            <a:off x="1219200" y="3278648"/>
            <a:ext cx="687119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7) </a:t>
            </a:r>
            <a:r>
              <a:rPr lang="en-US" sz="1400" dirty="0" err="1"/>
              <a:t>Kebebasan</a:t>
            </a:r>
            <a:r>
              <a:rPr lang="en-US" sz="1400" dirty="0"/>
              <a:t> </a:t>
            </a:r>
            <a:r>
              <a:rPr lang="en-US" sz="1400" dirty="0" err="1"/>
              <a:t>diatur</a:t>
            </a:r>
            <a:r>
              <a:rPr lang="en-US" sz="1400" dirty="0"/>
              <a:t> oleh </a:t>
            </a:r>
            <a:r>
              <a:rPr lang="en-US" sz="1400" dirty="0" err="1"/>
              <a:t>pemerintah</a:t>
            </a:r>
            <a:r>
              <a:rPr lang="en-US" sz="1400" dirty="0"/>
              <a:t>, </a:t>
            </a:r>
            <a:r>
              <a:rPr lang="en-US" sz="1400" dirty="0" err="1"/>
              <a:t>lembaga</a:t>
            </a:r>
            <a:r>
              <a:rPr lang="en-US" sz="1400" dirty="0"/>
              <a:t>, dan </a:t>
            </a:r>
            <a:r>
              <a:rPr lang="en-US" sz="1400" dirty="0" err="1"/>
              <a:t>tempat</a:t>
            </a:r>
            <a:r>
              <a:rPr lang="en-US" sz="1400" dirty="0"/>
              <a:t> </a:t>
            </a:r>
            <a:r>
              <a:rPr lang="en-US" sz="1400" dirty="0" err="1"/>
              <a:t>kerja</a:t>
            </a:r>
            <a:r>
              <a:rPr lang="en-US" sz="1400" dirty="0"/>
              <a:t>.</a:t>
            </a:r>
            <a:endParaRPr lang="en-ID" sz="1400" b="0" i="0" dirty="0">
              <a:solidFill>
                <a:srgbClr val="242021"/>
              </a:solidFill>
              <a:effectLst/>
              <a:latin typeface="Serca-Regular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2ACA8DA2-8E75-AEED-3B23-9F2CEA31B9B7}"/>
              </a:ext>
            </a:extLst>
          </p:cNvPr>
          <p:cNvSpPr txBox="1"/>
          <p:nvPr/>
        </p:nvSpPr>
        <p:spPr>
          <a:xfrm>
            <a:off x="3263198" y="3542707"/>
            <a:ext cx="49664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8) </a:t>
            </a:r>
            <a:r>
              <a:rPr lang="en-US" sz="1400" dirty="0"/>
              <a:t>Pada </a:t>
            </a:r>
            <a:r>
              <a:rPr lang="en-US" sz="1400" dirty="0" err="1"/>
              <a:t>umumnya</a:t>
            </a:r>
            <a:r>
              <a:rPr lang="en-US" sz="1400" dirty="0"/>
              <a:t> </a:t>
            </a:r>
            <a:r>
              <a:rPr lang="en-US" sz="1400" dirty="0" err="1"/>
              <a:t>memiliki</a:t>
            </a:r>
            <a:r>
              <a:rPr lang="en-US" sz="1400" dirty="0"/>
              <a:t> status </a:t>
            </a:r>
            <a:r>
              <a:rPr lang="en-US" sz="1400" dirty="0" err="1"/>
              <a:t>sosial</a:t>
            </a:r>
            <a:r>
              <a:rPr lang="en-US" sz="1400" dirty="0"/>
              <a:t> yang </a:t>
            </a:r>
            <a:r>
              <a:rPr lang="en-US" sz="1400" dirty="0" err="1"/>
              <a:t>relatif</a:t>
            </a:r>
            <a:r>
              <a:rPr lang="en-US" sz="1400" dirty="0"/>
              <a:t> </a:t>
            </a:r>
            <a:r>
              <a:rPr lang="en-US" sz="1400" dirty="0" err="1"/>
              <a:t>tinggi</a:t>
            </a:r>
            <a:r>
              <a:rPr lang="en-US" sz="1400" dirty="0"/>
              <a:t> dan </a:t>
            </a:r>
            <a:r>
              <a:rPr lang="en-US" sz="1400" dirty="0" err="1"/>
              <a:t>penghasilan</a:t>
            </a:r>
            <a:r>
              <a:rPr lang="en-US" sz="1400" dirty="0"/>
              <a:t> yang </a:t>
            </a:r>
            <a:r>
              <a:rPr lang="en-US" sz="1400" dirty="0" err="1"/>
              <a:t>cukup</a:t>
            </a:r>
            <a:r>
              <a:rPr lang="en-US" sz="1400" dirty="0"/>
              <a:t> </a:t>
            </a:r>
            <a:r>
              <a:rPr lang="en-US" sz="1400" dirty="0" err="1"/>
              <a:t>besar</a:t>
            </a:r>
            <a:r>
              <a:rPr lang="en-US" sz="1400" dirty="0"/>
              <a:t> </a:t>
            </a:r>
            <a:r>
              <a:rPr lang="en-US" sz="1400" dirty="0" err="1"/>
              <a:t>bergantung</a:t>
            </a:r>
            <a:r>
              <a:rPr lang="en-US" sz="1400" dirty="0"/>
              <a:t> pada </a:t>
            </a:r>
            <a:r>
              <a:rPr lang="en-US" sz="1400" dirty="0" err="1"/>
              <a:t>keahlian</a:t>
            </a:r>
            <a:r>
              <a:rPr lang="en-US" sz="1400" dirty="0"/>
              <a:t> dan </a:t>
            </a:r>
            <a:r>
              <a:rPr lang="en-US" sz="1400" dirty="0" err="1"/>
              <a:t>pengalaman</a:t>
            </a:r>
            <a:r>
              <a:rPr lang="en-US" sz="1400" dirty="0"/>
              <a:t> </a:t>
            </a:r>
            <a:r>
              <a:rPr lang="en-US" sz="1400" dirty="0" err="1"/>
              <a:t>kerja</a:t>
            </a:r>
            <a:r>
              <a:rPr lang="en-US" sz="1400" dirty="0"/>
              <a:t>.</a:t>
            </a:r>
            <a:endParaRPr lang="en-ID" sz="1400" dirty="0"/>
          </a:p>
        </p:txBody>
      </p:sp>
      <p:grpSp>
        <p:nvGrpSpPr>
          <p:cNvPr id="4" name="Group 3"/>
          <p:cNvGrpSpPr/>
          <p:nvPr/>
        </p:nvGrpSpPr>
        <p:grpSpPr>
          <a:xfrm>
            <a:off x="5885729" y="179061"/>
            <a:ext cx="3258271" cy="2188191"/>
            <a:chOff x="5885729" y="179061"/>
            <a:chExt cx="3258271" cy="2188191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0443B17-CC20-807E-0619-363DA62DAD89}"/>
                </a:ext>
              </a:extLst>
            </p:cNvPr>
            <p:cNvSpPr/>
            <p:nvPr/>
          </p:nvSpPr>
          <p:spPr>
            <a:xfrm>
              <a:off x="5885729" y="179061"/>
              <a:ext cx="3142488" cy="21725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8F4E8FA7-B7E1-D54E-FBCA-9ABC61F3BB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01512" y="271213"/>
              <a:ext cx="3142488" cy="2096039"/>
            </a:xfrm>
            <a:prstGeom prst="rect">
              <a:avLst/>
            </a:prstGeom>
          </p:spPr>
        </p:pic>
      </p:grpSp>
      <p:grpSp>
        <p:nvGrpSpPr>
          <p:cNvPr id="99" name="Group 98"/>
          <p:cNvGrpSpPr/>
          <p:nvPr/>
        </p:nvGrpSpPr>
        <p:grpSpPr>
          <a:xfrm>
            <a:off x="0" y="235940"/>
            <a:ext cx="5562599" cy="603142"/>
            <a:chOff x="0" y="235940"/>
            <a:chExt cx="5562599" cy="603142"/>
          </a:xfrm>
        </p:grpSpPr>
        <p:grpSp>
          <p:nvGrpSpPr>
            <p:cNvPr id="101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420262" y="774379"/>
              <a:ext cx="954751" cy="64703"/>
              <a:chOff x="2521850" y="1810250"/>
              <a:chExt cx="540225" cy="34025"/>
            </a:xfrm>
          </p:grpSpPr>
          <p:sp>
            <p:nvSpPr>
              <p:cNvPr id="109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0" y="235940"/>
              <a:ext cx="5562599" cy="463601"/>
              <a:chOff x="0" y="121608"/>
              <a:chExt cx="6934442" cy="577934"/>
            </a:xfrm>
          </p:grpSpPr>
          <p:sp>
            <p:nvSpPr>
              <p:cNvPr id="105" name="Pentagon 104"/>
              <p:cNvSpPr/>
              <p:nvPr/>
            </p:nvSpPr>
            <p:spPr>
              <a:xfrm>
                <a:off x="0" y="123478"/>
                <a:ext cx="6623294" cy="576064"/>
              </a:xfrm>
              <a:prstGeom prst="homePlat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107" name="Rectangle 106"/>
              <p:cNvSpPr/>
              <p:nvPr/>
            </p:nvSpPr>
            <p:spPr>
              <a:xfrm>
                <a:off x="311149" y="121608"/>
                <a:ext cx="6623293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2.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Karakteristik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Pekerjaan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6" name="Group 125"/>
          <p:cNvGrpSpPr/>
          <p:nvPr/>
        </p:nvGrpSpPr>
        <p:grpSpPr>
          <a:xfrm>
            <a:off x="304800" y="945343"/>
            <a:ext cx="2336923" cy="369332"/>
            <a:chOff x="127384" y="855565"/>
            <a:chExt cx="2336923" cy="369332"/>
          </a:xfrm>
        </p:grpSpPr>
        <p:sp>
          <p:nvSpPr>
            <p:cNvPr id="127" name="Rectangle 126"/>
            <p:cNvSpPr/>
            <p:nvPr/>
          </p:nvSpPr>
          <p:spPr>
            <a:xfrm>
              <a:off x="127384" y="855565"/>
              <a:ext cx="233692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b. </a:t>
              </a:r>
              <a:r>
                <a:rPr lang="en-US" b="1" dirty="0" err="1"/>
                <a:t>Karakteristik</a:t>
              </a:r>
              <a:r>
                <a:rPr lang="en-US" b="1" dirty="0"/>
                <a:t> </a:t>
              </a:r>
              <a:r>
                <a:rPr lang="en-US" b="1" dirty="0" err="1"/>
                <a:t>Profesi</a:t>
              </a:r>
              <a:endParaRPr lang="id-ID" b="1" dirty="0"/>
            </a:p>
          </p:txBody>
        </p:sp>
        <p:cxnSp>
          <p:nvCxnSpPr>
            <p:cNvPr id="128" name="Straight Connector 127"/>
            <p:cNvCxnSpPr/>
            <p:nvPr/>
          </p:nvCxnSpPr>
          <p:spPr>
            <a:xfrm>
              <a:off x="419873" y="1224897"/>
              <a:ext cx="1792056" cy="0"/>
            </a:xfrm>
            <a:prstGeom prst="line">
              <a:avLst/>
            </a:prstGeom>
            <a:ln w="15875">
              <a:solidFill>
                <a:srgbClr val="F1592A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5D5A2EF-B931-4219-200B-08E652E080A9}"/>
              </a:ext>
            </a:extLst>
          </p:cNvPr>
          <p:cNvSpPr txBox="1"/>
          <p:nvPr/>
        </p:nvSpPr>
        <p:spPr>
          <a:xfrm>
            <a:off x="7162800" y="2404094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15986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5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2" grpId="0"/>
      <p:bldP spid="104" grpId="0"/>
      <p:bldP spid="106" grpId="0"/>
      <p:bldP spid="108" grpId="0"/>
      <p:bldP spid="110" grpId="0"/>
      <p:bldP spid="112" grpId="0"/>
      <p:bldP spid="114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6D39204E-6B17-4B2A-AAA5-42AAD82E9C80}"/>
              </a:ext>
            </a:extLst>
          </p:cNvPr>
          <p:cNvSpPr txBox="1"/>
          <p:nvPr/>
        </p:nvSpPr>
        <p:spPr>
          <a:xfrm>
            <a:off x="7496820" y="4462129"/>
            <a:ext cx="17904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453272-C32D-DEC4-6C33-89C8E1136390}"/>
              </a:ext>
            </a:extLst>
          </p:cNvPr>
          <p:cNvSpPr txBox="1"/>
          <p:nvPr/>
        </p:nvSpPr>
        <p:spPr>
          <a:xfrm>
            <a:off x="228600" y="1524791"/>
            <a:ext cx="52211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1600" dirty="0" err="1"/>
              <a:t>Mengikuti</a:t>
            </a:r>
            <a:r>
              <a:rPr lang="en-US" sz="1600" dirty="0"/>
              <a:t> </a:t>
            </a:r>
            <a:r>
              <a:rPr lang="en-US" sz="1600" dirty="0" err="1"/>
              <a:t>pelatihan</a:t>
            </a:r>
            <a:r>
              <a:rPr lang="en-US" sz="1600" dirty="0"/>
              <a:t> </a:t>
            </a:r>
            <a:r>
              <a:rPr lang="en-US" sz="1600" dirty="0" err="1"/>
              <a:t>atau</a:t>
            </a:r>
            <a:r>
              <a:rPr lang="en-US" sz="1600" dirty="0"/>
              <a:t> </a:t>
            </a:r>
            <a:r>
              <a:rPr lang="en-US" sz="1600" dirty="0" err="1"/>
              <a:t>pendidikan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mendapatkan</a:t>
            </a:r>
            <a:r>
              <a:rPr lang="en-US" sz="1600" dirty="0"/>
              <a:t> </a:t>
            </a:r>
            <a:r>
              <a:rPr lang="en-US" sz="1600" dirty="0" err="1"/>
              <a:t>pengetahuan</a:t>
            </a:r>
            <a:r>
              <a:rPr lang="en-US" sz="1600" dirty="0"/>
              <a:t> dan </a:t>
            </a:r>
            <a:r>
              <a:rPr lang="en-US" sz="1600" dirty="0" err="1"/>
              <a:t>keterampilan</a:t>
            </a:r>
            <a:r>
              <a:rPr lang="en-US" sz="1600" dirty="0"/>
              <a:t> di </a:t>
            </a:r>
            <a:r>
              <a:rPr lang="en-US" sz="1600" dirty="0" err="1"/>
              <a:t>bidang</a:t>
            </a:r>
            <a:r>
              <a:rPr lang="en-US" sz="1600" dirty="0"/>
              <a:t> </a:t>
            </a:r>
            <a:r>
              <a:rPr lang="en-US" sz="1600" dirty="0" err="1"/>
              <a:t>tertentu</a:t>
            </a:r>
            <a:r>
              <a:rPr lang="en-US" sz="1600" dirty="0"/>
              <a:t>.</a:t>
            </a:r>
          </a:p>
          <a:p>
            <a:pPr marL="342900" indent="-342900">
              <a:buAutoNum type="arabicParenR"/>
            </a:pPr>
            <a:endParaRPr lang="en-US" sz="1600" dirty="0"/>
          </a:p>
          <a:p>
            <a:pPr marL="342900" indent="-342900">
              <a:buAutoNum type="arabicParenR"/>
            </a:pPr>
            <a:r>
              <a:rPr lang="en-US" sz="1600" dirty="0" err="1"/>
              <a:t>Membutuhkan</a:t>
            </a:r>
            <a:r>
              <a:rPr lang="en-US" sz="1600" dirty="0"/>
              <a:t> </a:t>
            </a:r>
            <a:r>
              <a:rPr lang="en-US" sz="1600" dirty="0" err="1"/>
              <a:t>pelatihan-pelatihan</a:t>
            </a:r>
            <a:r>
              <a:rPr lang="en-US" sz="1600" dirty="0"/>
              <a:t> </a:t>
            </a:r>
            <a:r>
              <a:rPr lang="en-US" sz="1600" dirty="0" err="1"/>
              <a:t>reguler</a:t>
            </a:r>
            <a:r>
              <a:rPr lang="en-US" sz="1600" dirty="0"/>
              <a:t> dan </a:t>
            </a:r>
            <a:r>
              <a:rPr lang="en-US" sz="1600" dirty="0" err="1"/>
              <a:t>berkesinambungan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melaksanakan</a:t>
            </a:r>
            <a:r>
              <a:rPr lang="en-US" sz="1600" dirty="0"/>
              <a:t> </a:t>
            </a:r>
            <a:r>
              <a:rPr lang="en-US" sz="1600" dirty="0" err="1"/>
              <a:t>jabatan</a:t>
            </a:r>
            <a:r>
              <a:rPr lang="en-US" sz="1600" dirty="0"/>
              <a:t> </a:t>
            </a:r>
            <a:r>
              <a:rPr lang="en-US" sz="1600" dirty="0" err="1"/>
              <a:t>atau</a:t>
            </a:r>
            <a:r>
              <a:rPr lang="en-US" sz="1600" dirty="0"/>
              <a:t> </a:t>
            </a:r>
            <a:r>
              <a:rPr lang="en-US" sz="1600" dirty="0" err="1"/>
              <a:t>pekerjaan</a:t>
            </a:r>
            <a:r>
              <a:rPr lang="en-US" sz="1600" dirty="0"/>
              <a:t>.</a:t>
            </a:r>
          </a:p>
          <a:p>
            <a:pPr marL="342900" indent="-342900">
              <a:buAutoNum type="arabicParenR"/>
            </a:pPr>
            <a:endParaRPr lang="en-US" sz="1600" dirty="0"/>
          </a:p>
          <a:p>
            <a:pPr marL="342900" indent="-342900">
              <a:buAutoNum type="arabicParenR"/>
            </a:pPr>
            <a:r>
              <a:rPr lang="en-US" sz="1600" dirty="0" err="1"/>
              <a:t>Berpartisipasi</a:t>
            </a:r>
            <a:r>
              <a:rPr lang="en-US" sz="1600" dirty="0"/>
              <a:t>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berbagai</a:t>
            </a:r>
            <a:r>
              <a:rPr lang="en-US" sz="1600" dirty="0"/>
              <a:t> </a:t>
            </a:r>
            <a:r>
              <a:rPr lang="en-US" sz="1600" dirty="0" err="1"/>
              <a:t>kegiatan</a:t>
            </a:r>
            <a:r>
              <a:rPr lang="en-US" sz="1600" dirty="0"/>
              <a:t> </a:t>
            </a:r>
            <a:r>
              <a:rPr lang="en-US" sz="1600" dirty="0" err="1"/>
              <a:t>intelektual</a:t>
            </a:r>
            <a:r>
              <a:rPr lang="en-US" sz="1600" dirty="0"/>
              <a:t>.</a:t>
            </a:r>
            <a:endParaRPr lang="en-ID" sz="1200" dirty="0"/>
          </a:p>
        </p:txBody>
      </p:sp>
      <p:grpSp>
        <p:nvGrpSpPr>
          <p:cNvPr id="34" name="Group 33"/>
          <p:cNvGrpSpPr/>
          <p:nvPr/>
        </p:nvGrpSpPr>
        <p:grpSpPr>
          <a:xfrm>
            <a:off x="-1" y="235940"/>
            <a:ext cx="4640833" cy="603142"/>
            <a:chOff x="-1" y="235940"/>
            <a:chExt cx="4640833" cy="603142"/>
          </a:xfrm>
        </p:grpSpPr>
        <p:grpSp>
          <p:nvGrpSpPr>
            <p:cNvPr id="35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420262" y="774379"/>
              <a:ext cx="954751" cy="64703"/>
              <a:chOff x="2521850" y="1810250"/>
              <a:chExt cx="540225" cy="34025"/>
            </a:xfrm>
          </p:grpSpPr>
          <p:sp>
            <p:nvSpPr>
              <p:cNvPr id="39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-1" y="235940"/>
              <a:ext cx="4640833" cy="463601"/>
              <a:chOff x="-1" y="121608"/>
              <a:chExt cx="5785351" cy="577934"/>
            </a:xfrm>
          </p:grpSpPr>
          <p:sp>
            <p:nvSpPr>
              <p:cNvPr id="37" name="Pentagon 36"/>
              <p:cNvSpPr/>
              <p:nvPr/>
            </p:nvSpPr>
            <p:spPr>
              <a:xfrm>
                <a:off x="-1" y="123478"/>
                <a:ext cx="5785351" cy="576064"/>
              </a:xfrm>
              <a:prstGeom prst="homePlat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311150" y="121608"/>
                <a:ext cx="5163047" cy="5755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3.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Syarat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–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Syarat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9" name="Group 48"/>
          <p:cNvGrpSpPr/>
          <p:nvPr/>
        </p:nvGrpSpPr>
        <p:grpSpPr>
          <a:xfrm>
            <a:off x="228600" y="945343"/>
            <a:ext cx="3206647" cy="369332"/>
            <a:chOff x="-307475" y="855565"/>
            <a:chExt cx="3206647" cy="369332"/>
          </a:xfrm>
        </p:grpSpPr>
        <p:sp>
          <p:nvSpPr>
            <p:cNvPr id="50" name="Rectangle 49"/>
            <p:cNvSpPr/>
            <p:nvPr/>
          </p:nvSpPr>
          <p:spPr>
            <a:xfrm>
              <a:off x="-307475" y="855565"/>
              <a:ext cx="32066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err="1"/>
                <a:t>Syarat</a:t>
              </a:r>
              <a:r>
                <a:rPr lang="en-US" b="1" dirty="0"/>
                <a:t> </a:t>
              </a:r>
              <a:r>
                <a:rPr lang="en-US" b="1" dirty="0" err="1"/>
                <a:t>Melakukan</a:t>
              </a:r>
              <a:r>
                <a:rPr lang="en-US" b="1" dirty="0"/>
                <a:t> </a:t>
              </a:r>
              <a:r>
                <a:rPr lang="en-US" b="1" dirty="0" err="1"/>
                <a:t>Suatu</a:t>
              </a:r>
              <a:r>
                <a:rPr lang="en-US" b="1" dirty="0"/>
                <a:t> </a:t>
              </a:r>
              <a:r>
                <a:rPr lang="en-US" b="1" dirty="0" err="1"/>
                <a:t>Profesi</a:t>
              </a:r>
              <a:endParaRPr lang="id-ID" b="1" dirty="0"/>
            </a:p>
          </p:txBody>
        </p:sp>
        <p:cxnSp>
          <p:nvCxnSpPr>
            <p:cNvPr id="51" name="Straight Connector 50"/>
            <p:cNvCxnSpPr>
              <a:cxnSpLocks/>
            </p:cNvCxnSpPr>
            <p:nvPr/>
          </p:nvCxnSpPr>
          <p:spPr>
            <a:xfrm>
              <a:off x="-155075" y="1224897"/>
              <a:ext cx="2971800" cy="0"/>
            </a:xfrm>
            <a:prstGeom prst="line">
              <a:avLst/>
            </a:prstGeom>
            <a:ln w="15875">
              <a:solidFill>
                <a:srgbClr val="F1592A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994CF9B1-3D88-76A9-4C53-830483DE3F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" t="5333" r="44" b="-5333"/>
          <a:stretch/>
        </p:blipFill>
        <p:spPr>
          <a:xfrm>
            <a:off x="4543635" y="0"/>
            <a:ext cx="9143999" cy="5143499"/>
          </a:xfrm>
          <a:prstGeom prst="flowChartInputOutpu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930A1B5-F6F4-C0C4-95E5-F916EC02C78C}"/>
              </a:ext>
            </a:extLst>
          </p:cNvPr>
          <p:cNvSpPr txBox="1"/>
          <p:nvPr/>
        </p:nvSpPr>
        <p:spPr>
          <a:xfrm>
            <a:off x="5105400" y="4060437"/>
            <a:ext cx="15262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</a:rPr>
              <a:t>Sumber</a:t>
            </a:r>
            <a:r>
              <a:rPr lang="en-US" sz="1200" dirty="0">
                <a:solidFill>
                  <a:schemeClr val="bg1"/>
                </a:solidFill>
              </a:rPr>
              <a:t> : freepik.com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A419BC-EDA3-ACA2-24EF-B81185AF49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7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6D39204E-6B17-4B2A-AAA5-42AAD82E9C80}"/>
              </a:ext>
            </a:extLst>
          </p:cNvPr>
          <p:cNvSpPr txBox="1"/>
          <p:nvPr/>
        </p:nvSpPr>
        <p:spPr>
          <a:xfrm>
            <a:off x="7496820" y="4462129"/>
            <a:ext cx="17904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-1" y="235940"/>
            <a:ext cx="4640833" cy="603142"/>
            <a:chOff x="-1" y="235940"/>
            <a:chExt cx="4640833" cy="603142"/>
          </a:xfrm>
        </p:grpSpPr>
        <p:grpSp>
          <p:nvGrpSpPr>
            <p:cNvPr id="35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420262" y="774379"/>
              <a:ext cx="954751" cy="64703"/>
              <a:chOff x="2521850" y="1810250"/>
              <a:chExt cx="540225" cy="34025"/>
            </a:xfrm>
          </p:grpSpPr>
          <p:sp>
            <p:nvSpPr>
              <p:cNvPr id="39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-1" y="235940"/>
              <a:ext cx="4640833" cy="463601"/>
              <a:chOff x="-1" y="121608"/>
              <a:chExt cx="5785351" cy="577934"/>
            </a:xfrm>
          </p:grpSpPr>
          <p:sp>
            <p:nvSpPr>
              <p:cNvPr id="37" name="Pentagon 36"/>
              <p:cNvSpPr/>
              <p:nvPr/>
            </p:nvSpPr>
            <p:spPr>
              <a:xfrm>
                <a:off x="-1" y="123478"/>
                <a:ext cx="5785351" cy="576064"/>
              </a:xfrm>
              <a:prstGeom prst="homePlat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311150" y="121608"/>
                <a:ext cx="5163047" cy="5755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3.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Syarat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–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Syarat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9" name="Group 48"/>
          <p:cNvGrpSpPr/>
          <p:nvPr/>
        </p:nvGrpSpPr>
        <p:grpSpPr>
          <a:xfrm>
            <a:off x="228600" y="945343"/>
            <a:ext cx="3206647" cy="369332"/>
            <a:chOff x="-307475" y="855565"/>
            <a:chExt cx="3206647" cy="369332"/>
          </a:xfrm>
        </p:grpSpPr>
        <p:sp>
          <p:nvSpPr>
            <p:cNvPr id="50" name="Rectangle 49"/>
            <p:cNvSpPr/>
            <p:nvPr/>
          </p:nvSpPr>
          <p:spPr>
            <a:xfrm>
              <a:off x="-307475" y="855565"/>
              <a:ext cx="32066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err="1"/>
                <a:t>Syarat</a:t>
              </a:r>
              <a:r>
                <a:rPr lang="en-US" b="1" dirty="0"/>
                <a:t> </a:t>
              </a:r>
              <a:r>
                <a:rPr lang="en-US" b="1" dirty="0" err="1"/>
                <a:t>Melakukan</a:t>
              </a:r>
              <a:r>
                <a:rPr lang="en-US" b="1" dirty="0"/>
                <a:t> </a:t>
              </a:r>
              <a:r>
                <a:rPr lang="en-US" b="1" dirty="0" err="1"/>
                <a:t>Suatu</a:t>
              </a:r>
              <a:r>
                <a:rPr lang="en-US" b="1" dirty="0"/>
                <a:t> </a:t>
              </a:r>
              <a:r>
                <a:rPr lang="en-US" b="1" dirty="0" err="1"/>
                <a:t>Profesi</a:t>
              </a:r>
              <a:endParaRPr lang="id-ID" b="1" dirty="0"/>
            </a:p>
          </p:txBody>
        </p:sp>
        <p:cxnSp>
          <p:nvCxnSpPr>
            <p:cNvPr id="51" name="Straight Connector 50"/>
            <p:cNvCxnSpPr>
              <a:cxnSpLocks/>
            </p:cNvCxnSpPr>
            <p:nvPr/>
          </p:nvCxnSpPr>
          <p:spPr>
            <a:xfrm>
              <a:off x="-155075" y="1224897"/>
              <a:ext cx="2971800" cy="0"/>
            </a:xfrm>
            <a:prstGeom prst="line">
              <a:avLst/>
            </a:prstGeom>
            <a:ln w="15875">
              <a:solidFill>
                <a:srgbClr val="F1592A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9E63FB9-73BE-9AF1-8EEC-E66E0D474A76}"/>
              </a:ext>
            </a:extLst>
          </p:cNvPr>
          <p:cNvSpPr txBox="1"/>
          <p:nvPr/>
        </p:nvSpPr>
        <p:spPr>
          <a:xfrm>
            <a:off x="249595" y="1498295"/>
            <a:ext cx="5033281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4"/>
            </a:pPr>
            <a:r>
              <a:rPr lang="en-US" sz="1600" dirty="0" err="1"/>
              <a:t>Membutuhkan</a:t>
            </a:r>
            <a:r>
              <a:rPr lang="en-US" sz="1600" dirty="0"/>
              <a:t> </a:t>
            </a:r>
            <a:r>
              <a:rPr lang="en-US" sz="1600" dirty="0" err="1"/>
              <a:t>persiapan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jangka</a:t>
            </a:r>
            <a:r>
              <a:rPr lang="en-US" sz="1600" dirty="0"/>
              <a:t> </a:t>
            </a:r>
            <a:r>
              <a:rPr lang="en-US" sz="1600" dirty="0" err="1"/>
              <a:t>waktu</a:t>
            </a:r>
            <a:r>
              <a:rPr lang="en-US" sz="1600" dirty="0"/>
              <a:t> yang </a:t>
            </a:r>
            <a:r>
              <a:rPr lang="en-US" sz="1600" dirty="0" err="1"/>
              <a:t>panjang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mengikuti</a:t>
            </a:r>
            <a:r>
              <a:rPr lang="en-US" sz="1600" dirty="0"/>
              <a:t> </a:t>
            </a:r>
            <a:r>
              <a:rPr lang="en-US" sz="1600" dirty="0" err="1"/>
              <a:t>pelatihan</a:t>
            </a:r>
            <a:r>
              <a:rPr lang="en-US" sz="1600" dirty="0"/>
              <a:t> dan </a:t>
            </a:r>
            <a:r>
              <a:rPr lang="en-US" sz="1600" dirty="0" err="1"/>
              <a:t>pendalaman</a:t>
            </a:r>
            <a:r>
              <a:rPr lang="en-US" sz="1600" dirty="0"/>
              <a:t> </a:t>
            </a:r>
            <a:r>
              <a:rPr lang="en-US" sz="1600" dirty="0" err="1"/>
              <a:t>ilmu</a:t>
            </a:r>
            <a:endParaRPr lang="en-US" sz="1600" dirty="0"/>
          </a:p>
          <a:p>
            <a:pPr marL="342900" indent="-342900">
              <a:buFont typeface="+mj-lt"/>
              <a:buAutoNum type="arabicParenR" startAt="4"/>
            </a:pPr>
            <a:endParaRPr lang="en-US" sz="1600" dirty="0"/>
          </a:p>
          <a:p>
            <a:pPr marL="342900" indent="-342900">
              <a:buFont typeface="+mj-lt"/>
              <a:buAutoNum type="arabicParenR" startAt="4"/>
            </a:pPr>
            <a:r>
              <a:rPr lang="en-US" sz="1600" dirty="0" err="1"/>
              <a:t>Memiliki</a:t>
            </a:r>
            <a:r>
              <a:rPr lang="en-US" sz="1600" dirty="0"/>
              <a:t> </a:t>
            </a:r>
            <a:r>
              <a:rPr lang="en-US" sz="1600" dirty="0" err="1"/>
              <a:t>aturan</a:t>
            </a:r>
            <a:r>
              <a:rPr lang="en-US" sz="1600" dirty="0"/>
              <a:t> dan </a:t>
            </a:r>
            <a:r>
              <a:rPr lang="en-US" sz="1600" dirty="0" err="1"/>
              <a:t>kode</a:t>
            </a:r>
            <a:r>
              <a:rPr lang="en-US" sz="1600" dirty="0"/>
              <a:t> </a:t>
            </a:r>
            <a:r>
              <a:rPr lang="en-US" sz="1600" dirty="0" err="1"/>
              <a:t>etik</a:t>
            </a:r>
            <a:r>
              <a:rPr lang="en-US" sz="1600" dirty="0"/>
              <a:t> yang </a:t>
            </a:r>
            <a:r>
              <a:rPr lang="en-US" sz="1600" dirty="0" err="1"/>
              <a:t>sudah</a:t>
            </a:r>
            <a:r>
              <a:rPr lang="en-US" sz="1600" dirty="0"/>
              <a:t> </a:t>
            </a:r>
            <a:r>
              <a:rPr lang="en-US" sz="1600" dirty="0" err="1"/>
              <a:t>ditentukan</a:t>
            </a:r>
            <a:r>
              <a:rPr lang="en-US" sz="1600" dirty="0"/>
              <a:t> </a:t>
            </a:r>
            <a:r>
              <a:rPr lang="en-US" sz="1600" dirty="0" err="1"/>
              <a:t>undang-undang</a:t>
            </a:r>
            <a:r>
              <a:rPr lang="en-US" sz="1600" dirty="0"/>
              <a:t>.</a:t>
            </a:r>
          </a:p>
          <a:p>
            <a:pPr marL="342900" indent="-342900">
              <a:buFont typeface="+mj-lt"/>
              <a:buAutoNum type="arabicParenR" startAt="4"/>
            </a:pPr>
            <a:endParaRPr lang="en-US" sz="1600" dirty="0"/>
          </a:p>
          <a:p>
            <a:pPr marL="342900" indent="-342900">
              <a:buFont typeface="+mj-lt"/>
              <a:buAutoNum type="arabicParenR" startAt="4"/>
            </a:pPr>
            <a:r>
              <a:rPr lang="en-US" sz="1600" dirty="0" err="1"/>
              <a:t>Memiliki</a:t>
            </a:r>
            <a:r>
              <a:rPr lang="en-US" sz="1600" dirty="0"/>
              <a:t> </a:t>
            </a:r>
            <a:r>
              <a:rPr lang="en-US" sz="1600" dirty="0" err="1"/>
              <a:t>wadah</a:t>
            </a:r>
            <a:r>
              <a:rPr lang="en-US" sz="1600" dirty="0"/>
              <a:t> </a:t>
            </a:r>
            <a:r>
              <a:rPr lang="en-US" sz="1600" dirty="0" err="1"/>
              <a:t>bersama</a:t>
            </a:r>
            <a:r>
              <a:rPr lang="en-US" sz="1600" dirty="0"/>
              <a:t> </a:t>
            </a:r>
            <a:r>
              <a:rPr lang="en-US" sz="1600" dirty="0" err="1"/>
              <a:t>berupa</a:t>
            </a:r>
            <a:r>
              <a:rPr lang="en-US" sz="1600" dirty="0"/>
              <a:t> </a:t>
            </a:r>
            <a:r>
              <a:rPr lang="en-US" sz="1600" dirty="0" err="1"/>
              <a:t>organisasi</a:t>
            </a:r>
            <a:r>
              <a:rPr lang="en-US" sz="1600" dirty="0"/>
              <a:t> </a:t>
            </a:r>
            <a:r>
              <a:rPr lang="en-US" sz="1600" dirty="0" err="1"/>
              <a:t>atau</a:t>
            </a:r>
            <a:r>
              <a:rPr lang="en-US" sz="1600" dirty="0"/>
              <a:t> </a:t>
            </a:r>
            <a:r>
              <a:rPr lang="en-US" sz="1600" dirty="0" err="1"/>
              <a:t>asosiasi</a:t>
            </a:r>
            <a:r>
              <a:rPr lang="en-US" sz="1600" dirty="0"/>
              <a:t> </a:t>
            </a:r>
            <a:r>
              <a:rPr lang="en-US" sz="1600" dirty="0" err="1"/>
              <a:t>profesi</a:t>
            </a:r>
            <a:r>
              <a:rPr lang="en-US" sz="1600" dirty="0"/>
              <a:t> </a:t>
            </a:r>
            <a:r>
              <a:rPr lang="en-US" sz="1600" dirty="0" err="1"/>
              <a:t>sesuai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bidang</a:t>
            </a:r>
            <a:r>
              <a:rPr lang="en-US" sz="1600" dirty="0"/>
              <a:t> </a:t>
            </a:r>
            <a:r>
              <a:rPr lang="en-US" sz="1600" dirty="0" err="1"/>
              <a:t>keahlian</a:t>
            </a:r>
            <a:r>
              <a:rPr lang="en-US" sz="1600" dirty="0"/>
              <a:t> </a:t>
            </a:r>
            <a:r>
              <a:rPr lang="en-US" sz="1600" dirty="0" err="1"/>
              <a:t>tertentu</a:t>
            </a:r>
            <a:endParaRPr lang="en-US" sz="1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B252EBE-E42A-9D4D-D3A8-B69FF06F6B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00" t="7834" r="-36000" b="7834"/>
          <a:stretch/>
        </p:blipFill>
        <p:spPr>
          <a:xfrm>
            <a:off x="4543635" y="0"/>
            <a:ext cx="9143999" cy="5143499"/>
          </a:xfrm>
          <a:prstGeom prst="flowChartInputOutpu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5D6BD4E-4AE5-7AF0-9078-45F96DD7D2B9}"/>
              </a:ext>
            </a:extLst>
          </p:cNvPr>
          <p:cNvSpPr txBox="1"/>
          <p:nvPr/>
        </p:nvSpPr>
        <p:spPr>
          <a:xfrm>
            <a:off x="5105400" y="4060437"/>
            <a:ext cx="15262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</a:rPr>
              <a:t>Sumber</a:t>
            </a:r>
            <a:r>
              <a:rPr lang="en-US" sz="1200" dirty="0">
                <a:solidFill>
                  <a:schemeClr val="bg1"/>
                </a:solidFill>
              </a:rPr>
              <a:t> : freepik.com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1C527D-E764-6C73-8FC3-33CFB9C9FC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95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3272</TotalTime>
  <Words>2685</Words>
  <Application>Microsoft Office PowerPoint</Application>
  <PresentationFormat>On-screen Show (16:9)</PresentationFormat>
  <Paragraphs>370</Paragraphs>
  <Slides>61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61</vt:i4>
      </vt:variant>
    </vt:vector>
  </HeadingPairs>
  <TitlesOfParts>
    <vt:vector size="70" baseType="lpstr">
      <vt:lpstr>맑은 고딕</vt:lpstr>
      <vt:lpstr>Microsoft YaHei</vt:lpstr>
      <vt:lpstr>ＭＳ Ｐゴシック</vt:lpstr>
      <vt:lpstr>Arial</vt:lpstr>
      <vt:lpstr>Calibri</vt:lpstr>
      <vt:lpstr>Serca-Regular</vt:lpstr>
      <vt:lpstr>Squada One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Aulia Dwiningtyas Putri</cp:lastModifiedBy>
  <cp:revision>121</cp:revision>
  <dcterms:created xsi:type="dcterms:W3CDTF">2022-01-17T01:37:52Z</dcterms:created>
  <dcterms:modified xsi:type="dcterms:W3CDTF">2023-06-05T02:40:35Z</dcterms:modified>
</cp:coreProperties>
</file>