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3" r:id="rId1"/>
    <p:sldMasterId id="2147483685" r:id="rId2"/>
    <p:sldMasterId id="2147483694" r:id="rId3"/>
  </p:sldMasterIdLst>
  <p:notesMasterIdLst>
    <p:notesMasterId r:id="rId69"/>
  </p:notesMasterIdLst>
  <p:sldIdLst>
    <p:sldId id="363" r:id="rId4"/>
    <p:sldId id="256" r:id="rId5"/>
    <p:sldId id="300" r:id="rId6"/>
    <p:sldId id="301" r:id="rId7"/>
    <p:sldId id="259" r:id="rId8"/>
    <p:sldId id="260" r:id="rId9"/>
    <p:sldId id="302" r:id="rId10"/>
    <p:sldId id="262" r:id="rId11"/>
    <p:sldId id="303" r:id="rId12"/>
    <p:sldId id="263" r:id="rId13"/>
    <p:sldId id="304" r:id="rId14"/>
    <p:sldId id="305" r:id="rId15"/>
    <p:sldId id="306" r:id="rId16"/>
    <p:sldId id="307" r:id="rId17"/>
    <p:sldId id="308" r:id="rId18"/>
    <p:sldId id="309" r:id="rId19"/>
    <p:sldId id="266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8" r:id="rId28"/>
    <p:sldId id="319" r:id="rId29"/>
    <p:sldId id="320" r:id="rId30"/>
    <p:sldId id="321" r:id="rId31"/>
    <p:sldId id="322" r:id="rId32"/>
    <p:sldId id="323" r:id="rId33"/>
    <p:sldId id="324" r:id="rId34"/>
    <p:sldId id="325" r:id="rId35"/>
    <p:sldId id="326" r:id="rId36"/>
    <p:sldId id="327" r:id="rId37"/>
    <p:sldId id="328" r:id="rId38"/>
    <p:sldId id="329" r:id="rId39"/>
    <p:sldId id="330" r:id="rId40"/>
    <p:sldId id="331" r:id="rId41"/>
    <p:sldId id="332" r:id="rId42"/>
    <p:sldId id="334" r:id="rId43"/>
    <p:sldId id="335" r:id="rId44"/>
    <p:sldId id="336" r:id="rId45"/>
    <p:sldId id="337" r:id="rId46"/>
    <p:sldId id="338" r:id="rId47"/>
    <p:sldId id="339" r:id="rId48"/>
    <p:sldId id="340" r:id="rId49"/>
    <p:sldId id="341" r:id="rId50"/>
    <p:sldId id="342" r:id="rId51"/>
    <p:sldId id="344" r:id="rId52"/>
    <p:sldId id="345" r:id="rId53"/>
    <p:sldId id="347" r:id="rId54"/>
    <p:sldId id="346" r:id="rId55"/>
    <p:sldId id="348" r:id="rId56"/>
    <p:sldId id="349" r:id="rId57"/>
    <p:sldId id="350" r:id="rId58"/>
    <p:sldId id="354" r:id="rId59"/>
    <p:sldId id="351" r:id="rId60"/>
    <p:sldId id="355" r:id="rId61"/>
    <p:sldId id="356" r:id="rId62"/>
    <p:sldId id="358" r:id="rId63"/>
    <p:sldId id="357" r:id="rId64"/>
    <p:sldId id="359" r:id="rId65"/>
    <p:sldId id="360" r:id="rId66"/>
    <p:sldId id="361" r:id="rId67"/>
    <p:sldId id="362" r:id="rId68"/>
  </p:sldIdLst>
  <p:sldSz cx="9144000" cy="5143500" type="screen16x9"/>
  <p:notesSz cx="6858000" cy="9144000"/>
  <p:embeddedFontLst>
    <p:embeddedFont>
      <p:font typeface="Open Sans" panose="020B0604020202020204" charset="0"/>
      <p:regular r:id="rId70"/>
      <p:bold r:id="rId71"/>
      <p:italic r:id="rId72"/>
      <p:boldItalic r:id="rId73"/>
    </p:embeddedFont>
    <p:embeddedFont>
      <p:font typeface="Arial Rounded MT Bold" panose="020F0704030504030204" pitchFamily="34" charset="0"/>
      <p:regular r:id="rId74"/>
    </p:embeddedFont>
    <p:embeddedFont>
      <p:font typeface="PT Sans" panose="020B0604020202020204" charset="0"/>
      <p:regular r:id="rId75"/>
      <p:bold r:id="rId76"/>
      <p:italic r:id="rId77"/>
      <p:boldItalic r:id="rId78"/>
    </p:embeddedFont>
    <p:embeddedFont>
      <p:font typeface="游ゴシック Light" panose="020B0300000000000000" pitchFamily="34" charset="-128"/>
      <p:regular r:id="rId79"/>
    </p:embeddedFont>
    <p:embeddedFont>
      <p:font typeface="Staatliches" panose="020B0604020202020204" charset="0"/>
      <p:regular r:id="rId80"/>
    </p:embeddedFont>
    <p:embeddedFont>
      <p:font typeface="Calibri Light" panose="020F0302020204030204" pitchFamily="34" charset="0"/>
      <p:regular r:id="rId81"/>
      <p:italic r:id="rId82"/>
    </p:embeddedFont>
    <p:embeddedFont>
      <p:font typeface="Calibri" panose="020F0502020204030204" pitchFamily="34" charset="0"/>
      <p:regular r:id="rId83"/>
      <p:bold r:id="rId84"/>
      <p:italic r:id="rId85"/>
      <p:boldItalic r:id="rId8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E6FEF20-7680-3923-E561-7F5BEBABF2DC}" name="Jara Molinos Fernández" initials="JMF" userId="S::jmolinos@freepikco.onmicrosoft.com::819debff-5354-45ae-8453-86143136ddec" providerId="AD"/>
  <p188:author id="{E9C53AC0-F940-C062-B9D5-39D78EA4783E}" name="Manuel León Sánchez" initials="MLS" userId="S::mleon@freepikco.onmicrosoft.com::687f66f5-f43f-41a9-ac21-b6d63107730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61D0"/>
    <a:srgbClr val="00B0F0"/>
    <a:srgbClr val="F3BB30"/>
    <a:srgbClr val="0E2A47"/>
    <a:srgbClr val="FF5BFF"/>
    <a:srgbClr val="B5D0EB"/>
    <a:srgbClr val="63298F"/>
    <a:srgbClr val="A50021"/>
    <a:srgbClr val="5A258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6" autoAdjust="0"/>
    <p:restoredTop sz="92950" autoAdjust="0"/>
  </p:normalViewPr>
  <p:slideViewPr>
    <p:cSldViewPr snapToGrid="0" showGuides="1">
      <p:cViewPr>
        <p:scale>
          <a:sx n="50" d="100"/>
          <a:sy n="50" d="100"/>
        </p:scale>
        <p:origin x="1566" y="900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font" Target="fonts/font15.fntdata"/><Relationship Id="rId89" Type="http://schemas.openxmlformats.org/officeDocument/2006/relationships/theme" Target="theme/theme1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font" Target="fonts/font5.fntdata"/><Relationship Id="rId79" Type="http://schemas.openxmlformats.org/officeDocument/2006/relationships/font" Target="fonts/font10.fntdata"/><Relationship Id="rId5" Type="http://schemas.openxmlformats.org/officeDocument/2006/relationships/slide" Target="slides/slide2.xml"/><Relationship Id="rId90" Type="http://schemas.openxmlformats.org/officeDocument/2006/relationships/tableStyles" Target="tableStyles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notesMaster" Target="notesMasters/notesMaster1.xml"/><Relationship Id="rId77" Type="http://schemas.openxmlformats.org/officeDocument/2006/relationships/font" Target="fonts/font8.fntdata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font" Target="fonts/font3.fntdata"/><Relationship Id="rId80" Type="http://schemas.openxmlformats.org/officeDocument/2006/relationships/font" Target="fonts/font11.fntdata"/><Relationship Id="rId85" Type="http://schemas.openxmlformats.org/officeDocument/2006/relationships/font" Target="fonts/font16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83" Type="http://schemas.openxmlformats.org/officeDocument/2006/relationships/font" Target="fonts/font14.fntdata"/><Relationship Id="rId88" Type="http://schemas.openxmlformats.org/officeDocument/2006/relationships/viewProps" Target="viewProps.xml"/><Relationship Id="rId9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font" Target="fonts/font4.fntdata"/><Relationship Id="rId78" Type="http://schemas.openxmlformats.org/officeDocument/2006/relationships/font" Target="fonts/font9.fntdata"/><Relationship Id="rId81" Type="http://schemas.openxmlformats.org/officeDocument/2006/relationships/font" Target="fonts/font12.fntdata"/><Relationship Id="rId86" Type="http://schemas.openxmlformats.org/officeDocument/2006/relationships/font" Target="fonts/font17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font" Target="fonts/font7.fntdata"/><Relationship Id="rId7" Type="http://schemas.openxmlformats.org/officeDocument/2006/relationships/slide" Target="slides/slide4.xml"/><Relationship Id="rId71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presProps" Target="presProps.xml"/><Relationship Id="rId61" Type="http://schemas.openxmlformats.org/officeDocument/2006/relationships/slide" Target="slides/slide58.xml"/><Relationship Id="rId82" Type="http://schemas.openxmlformats.org/officeDocument/2006/relationships/font" Target="fonts/font13.fntdata"/><Relationship Id="rId19" Type="http://schemas.openxmlformats.org/officeDocument/2006/relationships/slide" Target="slides/slide16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65.xml"/><Relationship Id="rId1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BF641-E87C-4868-AE4A-7668A05F95D8}" type="datetimeFigureOut">
              <a:rPr lang="es-ES" smtClean="0"/>
              <a:t>05/06/2023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4F5AA-3CC3-485B-8229-2F3C9DC47067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4762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tulisan</a:t>
            </a:r>
            <a:r>
              <a:rPr lang="en-US" baseline="0" dirty="0" smtClean="0"/>
              <a:t> </a:t>
            </a:r>
            <a:r>
              <a:rPr lang="en-US" sz="1200" b="1" dirty="0" err="1" smtClean="0">
                <a:solidFill>
                  <a:srgbClr val="83A066"/>
                </a:solidFill>
                <a:cs typeface="Arial" pitchFamily="34" charset="0"/>
              </a:rPr>
              <a:t>Dasar-dasar</a:t>
            </a:r>
            <a:r>
              <a:rPr lang="en-US" sz="1200" b="1" dirty="0" smtClean="0">
                <a:solidFill>
                  <a:srgbClr val="83A066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83A066"/>
                </a:solidFill>
                <a:cs typeface="Arial" pitchFamily="34" charset="0"/>
              </a:rPr>
              <a:t>Akuntansi</a:t>
            </a:r>
            <a:r>
              <a:rPr lang="en-US" sz="1200" b="1" dirty="0" smtClean="0">
                <a:solidFill>
                  <a:srgbClr val="83A066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83A066"/>
                </a:solidFill>
                <a:cs typeface="Arial" pitchFamily="34" charset="0"/>
              </a:rPr>
              <a:t>dan</a:t>
            </a:r>
            <a:r>
              <a:rPr lang="en-US" sz="1200" b="1" dirty="0" smtClean="0">
                <a:solidFill>
                  <a:srgbClr val="83A066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83A066"/>
                </a:solidFill>
                <a:cs typeface="Arial" pitchFamily="34" charset="0"/>
              </a:rPr>
              <a:t>Lembaga</a:t>
            </a:r>
            <a:r>
              <a:rPr lang="en-US" sz="1200" b="1" baseline="0" dirty="0" smtClean="0">
                <a:solidFill>
                  <a:srgbClr val="83A066"/>
                </a:solidFill>
                <a:cs typeface="Arial" pitchFamily="34" charset="0"/>
              </a:rPr>
              <a:t> </a:t>
            </a:r>
            <a:r>
              <a:rPr lang="en-US" baseline="0" dirty="0" err="1" smtClean="0"/>
              <a:t>disesuaikan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dgn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jenjang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kelas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7492-1529-472A-95BF-2C0C16D7DFC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5612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B4F5AA-3CC3-485B-8229-2F3C9DC47067}" type="slidenum">
              <a:rPr lang="es-ES" smtClean="0"/>
              <a:t>60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3413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B4F5AA-3CC3-485B-8229-2F3C9DC47067}" type="slidenum">
              <a:rPr lang="es-ES" smtClean="0"/>
              <a:t>61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50923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B4F5AA-3CC3-485B-8229-2F3C9DC47067}" type="slidenum">
              <a:rPr lang="es-ES" smtClean="0"/>
              <a:t>62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2541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B4F5AA-3CC3-485B-8229-2F3C9DC47067}" type="slidenum">
              <a:rPr lang="es-ES" smtClean="0"/>
              <a:t>63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10651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B4F5AA-3CC3-485B-8229-2F3C9DC47067}" type="slidenum">
              <a:rPr lang="es-ES" smtClean="0"/>
              <a:t>64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9417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B4F5AA-3CC3-485B-8229-2F3C9DC47067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9713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B4F5AA-3CC3-485B-8229-2F3C9DC47067}" type="slidenum">
              <a:rPr lang="es-ES" smtClean="0"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71280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B4F5AA-3CC3-485B-8229-2F3C9DC47067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432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3" name="Google Shape;47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3" name="Google Shape;47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741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3" name="Google Shape;47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9656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5" name="Google Shape;78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5" name="Google Shape;78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66462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5" name="Google Shape;78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4703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bit.ly/3A1uf1Q" TargetMode="External"/><Relationship Id="rId7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bit.ly/3A1uf1Q" TargetMode="External"/><Relationship Id="rId7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04A8FEC2-FECF-91B5-FF3D-1D5D4AE240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8780" y="720241"/>
            <a:ext cx="5806440" cy="2848865"/>
          </a:xfrm>
        </p:spPr>
        <p:txBody>
          <a:bodyPr anchor="b">
            <a:noAutofit/>
          </a:bodyPr>
          <a:lstStyle>
            <a:lvl1pPr algn="ctr">
              <a:defRPr sz="9000">
                <a:latin typeface="Staatliches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1D569B72-51DC-BE58-9871-32C9EA8303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34355" y="3617490"/>
            <a:ext cx="2475290" cy="52909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latin typeface="Manrope Medium" pitchFamily="2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3002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138118C-7525-42C5-83E9-649111189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543455"/>
            <a:ext cx="7696200" cy="1307154"/>
          </a:xfrm>
        </p:spPr>
        <p:txBody>
          <a:bodyPr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93BF9AB-B16E-A26A-BFF2-D1279E11B8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2850609"/>
            <a:ext cx="7696200" cy="4957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8148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6313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hree columns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atrón de fondo&#10;&#10;Descripción generada automáticamente con confianza baja">
            <a:extLst>
              <a:ext uri="{FF2B5EF4-FFF2-40B4-BE49-F238E27FC236}">
                <a16:creationId xmlns:a16="http://schemas.microsoft.com/office/drawing/2014/main" id="{B690FEAF-33B5-F61C-2DA5-14CA24C601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219456" y="-146304"/>
            <a:ext cx="2113452" cy="2155212"/>
          </a:xfrm>
          <a:prstGeom prst="rect">
            <a:avLst/>
          </a:prstGeom>
        </p:spPr>
      </p:pic>
      <p:pic>
        <p:nvPicPr>
          <p:cNvPr id="4" name="Imagen 3" descr="Icono&#10;&#10;Descripción generada automáticamente">
            <a:extLst>
              <a:ext uri="{FF2B5EF4-FFF2-40B4-BE49-F238E27FC236}">
                <a16:creationId xmlns:a16="http://schemas.microsoft.com/office/drawing/2014/main" id="{8F0012EA-1473-2683-7104-3B23D54FB9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219456" y="-146304"/>
            <a:ext cx="1230203" cy="948406"/>
          </a:xfrm>
          <a:prstGeom prst="rect">
            <a:avLst/>
          </a:prstGeom>
        </p:spPr>
      </p:pic>
      <p:pic>
        <p:nvPicPr>
          <p:cNvPr id="5" name="Imagen 4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6EA473EE-1193-80B3-A755-640880912B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8876" y="3433034"/>
            <a:ext cx="3090067" cy="1925349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9E514C81-7847-D8E9-17C9-261CDCD38C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8050" y="4119178"/>
            <a:ext cx="862144" cy="1065409"/>
          </a:xfrm>
          <a:prstGeom prst="rect">
            <a:avLst/>
          </a:prstGeom>
        </p:spPr>
      </p:pic>
      <p:pic>
        <p:nvPicPr>
          <p:cNvPr id="13" name="Imagen 12" descr="Forma&#10;&#10;Descripción generada automáticamente">
            <a:extLst>
              <a:ext uri="{FF2B5EF4-FFF2-40B4-BE49-F238E27FC236}">
                <a16:creationId xmlns:a16="http://schemas.microsoft.com/office/drawing/2014/main" id="{10C80013-7BCA-F5D9-52A6-60A9781033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996" b="12346"/>
          <a:stretch/>
        </p:blipFill>
        <p:spPr>
          <a:xfrm flipH="1">
            <a:off x="8508050" y="750134"/>
            <a:ext cx="1097627" cy="544726"/>
          </a:xfrm>
          <a:prstGeom prst="rect">
            <a:avLst/>
          </a:prstGeom>
        </p:spPr>
      </p:pic>
      <p:pic>
        <p:nvPicPr>
          <p:cNvPr id="14" name="Imagen 13" descr="Forma&#10;&#10;Descripción generada automáticamente">
            <a:extLst>
              <a:ext uri="{FF2B5EF4-FFF2-40B4-BE49-F238E27FC236}">
                <a16:creationId xmlns:a16="http://schemas.microsoft.com/office/drawing/2014/main" id="{C38CF12A-4A7A-1C33-EBCC-33B9395258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996" b="12346"/>
          <a:stretch/>
        </p:blipFill>
        <p:spPr>
          <a:xfrm flipH="1">
            <a:off x="-1717605" y="3516922"/>
            <a:ext cx="2286955" cy="1134961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1ECA7D9E-5D15-9EE5-960E-BEA077683B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98202" y="552452"/>
            <a:ext cx="2947596" cy="1158014"/>
          </a:xfrm>
        </p:spPr>
        <p:txBody>
          <a:bodyPr anchor="t">
            <a:noAutofit/>
          </a:bodyPr>
          <a:lstStyle>
            <a:lvl1pPr algn="ctr">
              <a:lnSpc>
                <a:spcPct val="80000"/>
              </a:lnSpc>
              <a:defRPr sz="5400" b="1">
                <a:latin typeface="Staatliches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A845ED0-E9B3-AF6F-F7B1-F10BED631D17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1333537" y="3508882"/>
            <a:ext cx="1988314" cy="859759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55BB8BC-EE89-19B8-9A87-B1CEA9F1B0FF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333537" y="3162296"/>
            <a:ext cx="1988314" cy="392481"/>
          </a:xfrm>
        </p:spPr>
        <p:txBody>
          <a:bodyPr anchor="b">
            <a:no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Staatliches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44248892-F36C-F174-33BB-A8CA25A8615C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3583204" y="3508882"/>
            <a:ext cx="1988314" cy="859759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8D05051B-2464-AE17-9811-1EABA02664CC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3583204" y="3162296"/>
            <a:ext cx="1988314" cy="392481"/>
          </a:xfrm>
        </p:spPr>
        <p:txBody>
          <a:bodyPr anchor="b">
            <a:no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Staatliches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EFDA4EC2-74F0-9B6A-E27F-C33012C2CC1A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5832871" y="3508882"/>
            <a:ext cx="1988314" cy="859759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6002D09A-99EB-3AFF-1451-1E126091C7CC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5832871" y="3162296"/>
            <a:ext cx="1988314" cy="392481"/>
          </a:xfrm>
        </p:spPr>
        <p:txBody>
          <a:bodyPr anchor="b">
            <a:no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Staatliches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71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-2.46914E-7 L 0.00538 -0.01049 " pathEditMode="relative" rAng="0" ptsTypes="AA">
                                          <p:cBhvr>
                                            <p:cTn id="6" dur="5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8" dur="3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05556E-6 -4.19753E-6 L 0.00539 -0.01049 " pathEditMode="relative" rAng="0" ptsTypes="AA">
                                          <p:cBhvr>
                                            <p:cTn id="10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2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2517 0.04228 L 5.55556E-7 3.7037E-7 " pathEditMode="relative" rAng="0" ptsTypes="AA" p14:bounceEnd="5091">
                                          <p:cBhvr>
                                            <p:cTn id="14" dur="6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" y="-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6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1545 0.01204 L -5.55556E-7 -9.87654E-7 " pathEditMode="relative" rAng="0" ptsTypes="AA" p14:bounceEnd="5091">
                                          <p:cBhvr>
                                            <p:cTn id="18" dur="3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4" y="-6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8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49 4.5679E-6 L -0.03489 4.5679E-6 " pathEditMode="relative" rAng="0" ptsTypes="AA">
                                          <p:cBhvr>
                                            <p:cTn id="22" dur="4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2.83951E-6 L 0.07135 0.00061 " pathEditMode="relative" rAng="0" ptsTypes="AA">
                                          <p:cBhvr>
                                            <p:cTn id="24" dur="7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76" y="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-2.46914E-7 L 0.00538 -0.01049 " pathEditMode="relative" rAng="0" ptsTypes="AA">
                                          <p:cBhvr>
                                            <p:cTn id="6" dur="5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3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05556E-6 -4.19753E-6 L 0.00539 -0.01049 " pathEditMode="relative" rAng="0" ptsTypes="AA">
                                          <p:cBhvr>
                                            <p:cTn id="10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2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2517 0.04228 L 5.55556E-7 3.7037E-7 " pathEditMode="relative" rAng="0" ptsTypes="AA">
                                          <p:cBhvr>
                                            <p:cTn id="14" dur="6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" y="-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6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1545 0.01204 L -5.55556E-7 -9.87654E-7 " pathEditMode="relative" rAng="0" ptsTypes="AA">
                                          <p:cBhvr>
                                            <p:cTn id="18" dur="3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4" y="-6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8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49 4.5679E-6 L -0.03489 4.5679E-6 " pathEditMode="relative" rAng="0" ptsTypes="AA">
                                          <p:cBhvr>
                                            <p:cTn id="22" dur="4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2.83951E-6 L 0.07135 0.00061 " pathEditMode="relative" rAng="0" ptsTypes="AA">
                                          <p:cBhvr>
                                            <p:cTn id="24" dur="7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76" y="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s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 descr="Imagen que contiene electrónica, cd, computadora&#10;&#10;Descripción generada automáticamente">
            <a:extLst>
              <a:ext uri="{FF2B5EF4-FFF2-40B4-BE49-F238E27FC236}">
                <a16:creationId xmlns:a16="http://schemas.microsoft.com/office/drawing/2014/main" id="{5C0E7E33-D097-8579-4183-D798A56D40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>
          <a:xfrm>
            <a:off x="-301752" y="2958352"/>
            <a:ext cx="1843432" cy="227201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72B4E11-06EA-77CD-34E3-CFE3BA3B3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00447" y="552890"/>
            <a:ext cx="5543106" cy="1295503"/>
          </a:xfrm>
        </p:spPr>
        <p:txBody>
          <a:bodyPr anchor="b">
            <a:noAutofit/>
          </a:bodyPr>
          <a:lstStyle>
            <a:lvl1pPr algn="ctr">
              <a:defRPr sz="10000" b="1">
                <a:latin typeface="Staatliches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1180380-BE79-06E5-87AC-962F0BC245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00447" y="1685366"/>
            <a:ext cx="5543106" cy="1446715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latin typeface="Manrope Medium" pitchFamily="2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Google Shape;135;p24">
            <a:extLst>
              <a:ext uri="{FF2B5EF4-FFF2-40B4-BE49-F238E27FC236}">
                <a16:creationId xmlns:a16="http://schemas.microsoft.com/office/drawing/2014/main" id="{9ECFC722-BD89-5E83-4494-CCF7E9D9CB6C}"/>
              </a:ext>
            </a:extLst>
          </p:cNvPr>
          <p:cNvSpPr txBox="1"/>
          <p:nvPr userDrawn="1"/>
        </p:nvSpPr>
        <p:spPr>
          <a:xfrm>
            <a:off x="2161076" y="4023313"/>
            <a:ext cx="4817948" cy="262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 b="1" dirty="0">
                <a:latin typeface="Manrope Medium" pitchFamily="2" charset="0"/>
                <a:ea typeface="Anaheim"/>
                <a:cs typeface="Anaheim"/>
                <a:sym typeface="Anaheim"/>
              </a:rPr>
              <a:t>CREDITS</a:t>
            </a:r>
            <a:r>
              <a:rPr lang="en" sz="1200" dirty="0">
                <a:latin typeface="Manrope Medium" pitchFamily="2" charset="0"/>
                <a:ea typeface="Anaheim"/>
                <a:cs typeface="Anaheim"/>
                <a:sym typeface="Anaheim"/>
              </a:rPr>
              <a:t>: This presentation template was created by </a:t>
            </a:r>
            <a:r>
              <a:rPr lang="en" sz="1200" b="1" dirty="0">
                <a:uFill>
                  <a:noFill/>
                </a:uFill>
                <a:latin typeface="Manrope Medium" pitchFamily="2" charset="0"/>
                <a:ea typeface="Anaheim"/>
                <a:cs typeface="Anaheim"/>
                <a:sym typeface="Anaheim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200" dirty="0">
                <a:latin typeface="Manrope Medium" pitchFamily="2" charset="0"/>
                <a:ea typeface="Anaheim"/>
                <a:cs typeface="Anaheim"/>
                <a:sym typeface="Anaheim"/>
              </a:rPr>
              <a:t>, including icons by </a:t>
            </a:r>
            <a:r>
              <a:rPr lang="en" sz="1200" b="1" dirty="0">
                <a:uFill>
                  <a:noFill/>
                </a:uFill>
                <a:latin typeface="Manrope Medium" pitchFamily="2" charset="0"/>
                <a:ea typeface="Anaheim"/>
                <a:cs typeface="Anaheim"/>
                <a:sym typeface="Anaheim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200" dirty="0">
                <a:latin typeface="Manrope Medium" pitchFamily="2" charset="0"/>
                <a:ea typeface="Anaheim"/>
                <a:cs typeface="Anaheim"/>
                <a:sym typeface="Anaheim"/>
              </a:rPr>
              <a:t>, infographics &amp; images by </a:t>
            </a:r>
            <a:r>
              <a:rPr lang="en" sz="1200" b="1" dirty="0">
                <a:uFill>
                  <a:noFill/>
                </a:uFill>
                <a:latin typeface="Manrope Medium" pitchFamily="2" charset="0"/>
                <a:ea typeface="Anaheim"/>
                <a:cs typeface="Anaheim"/>
                <a:sym typeface="Anaheim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endParaRPr sz="1200" b="1" dirty="0">
              <a:latin typeface="Manrope Medium" pitchFamily="2" charset="0"/>
              <a:ea typeface="Anaheim"/>
              <a:cs typeface="Anaheim"/>
              <a:sym typeface="Anaheim"/>
            </a:endParaRPr>
          </a:p>
        </p:txBody>
      </p:sp>
      <p:pic>
        <p:nvPicPr>
          <p:cNvPr id="12" name="Imagen 11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542B01F3-0EA0-206A-CAB2-A2D92090C2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6260796" y="599457"/>
            <a:ext cx="3862170" cy="2297488"/>
          </a:xfrm>
          <a:prstGeom prst="rect">
            <a:avLst/>
          </a:prstGeom>
        </p:spPr>
      </p:pic>
      <p:pic>
        <p:nvPicPr>
          <p:cNvPr id="13" name="Imagen 12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F07EDE4A-D8BD-B3B5-38DF-0A7FFFA732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296355" y="-24866"/>
            <a:ext cx="2202289" cy="1886250"/>
          </a:xfrm>
          <a:prstGeom prst="rect">
            <a:avLst/>
          </a:prstGeom>
          <a:effectLst/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E52E6F81-B33F-D487-1ED4-E4F1E3C023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980309" y="-378887"/>
            <a:ext cx="1034193" cy="142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1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6" dur="6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8" dur="3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-4.81481E-6 L 0.0073 -0.01759 " pathEditMode="relative" rAng="0" ptsTypes="AA" p14:bounceEnd="5091">
                                          <p:cBhvr>
                                            <p:cTn id="10" dur="6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2" dur="3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33333E-6 0.00124 L 0.0118 -0.02067 " pathEditMode="relative" rAng="0" ptsTypes="AA">
                                          <p:cBhvr>
                                            <p:cTn id="14" dur="3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6" dur="9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0.00123 L 0.00851 -0.03241 " pathEditMode="relative" rAng="0" ptsTypes="AA" p14:bounceEnd="5091">
                                          <p:cBhvr>
                                            <p:cTn id="18" dur="3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16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8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6" dur="6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3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-4.81481E-6 L 0.0073 -0.01759 " pathEditMode="relative" rAng="0" ptsTypes="AA">
                                          <p:cBhvr>
                                            <p:cTn id="10" dur="6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2" dur="3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33333E-6 0.00124 L 0.0118 -0.02067 " pathEditMode="relative" rAng="0" ptsTypes="AA">
                                          <p:cBhvr>
                                            <p:cTn id="14" dur="3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6" dur="9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0.00123 L 0.00851 -0.03241 " pathEditMode="relative" rAng="0" ptsTypes="AA">
                                          <p:cBhvr>
                                            <p:cTn id="18" dur="3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16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8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1_Section title and description">
    <p:bg>
      <p:bgPr>
        <a:solidFill>
          <a:schemeClr val="lt2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60"/>
          <p:cNvSpPr txBox="1">
            <a:spLocks noGrp="1"/>
          </p:cNvSpPr>
          <p:nvPr>
            <p:ph type="title"/>
          </p:nvPr>
        </p:nvSpPr>
        <p:spPr>
          <a:xfrm>
            <a:off x="1307250" y="1702502"/>
            <a:ext cx="65295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65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60"/>
          <p:cNvSpPr txBox="1">
            <a:spLocks noGrp="1"/>
          </p:cNvSpPr>
          <p:nvPr>
            <p:ph type="subTitle" idx="1"/>
          </p:nvPr>
        </p:nvSpPr>
        <p:spPr>
          <a:xfrm>
            <a:off x="1307550" y="2526598"/>
            <a:ext cx="65289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7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106" name="Google Shape;106;p60"/>
          <p:cNvGrpSpPr/>
          <p:nvPr/>
        </p:nvGrpSpPr>
        <p:grpSpPr>
          <a:xfrm rot="10800000">
            <a:off x="233938" y="50000"/>
            <a:ext cx="3545926" cy="1476991"/>
            <a:chOff x="4717948" y="-2488300"/>
            <a:chExt cx="3545926" cy="1476991"/>
          </a:xfrm>
        </p:grpSpPr>
        <p:sp>
          <p:nvSpPr>
            <p:cNvPr id="107" name="Google Shape;107;p60"/>
            <p:cNvSpPr/>
            <p:nvPr/>
          </p:nvSpPr>
          <p:spPr>
            <a:xfrm>
              <a:off x="7159766" y="-2488300"/>
              <a:ext cx="1104108" cy="1104971"/>
            </a:xfrm>
            <a:custGeom>
              <a:avLst/>
              <a:gdLst/>
              <a:ahLst/>
              <a:cxnLst/>
              <a:rect l="l" t="t" r="r" b="b"/>
              <a:pathLst>
                <a:path w="31973" h="31998" extrusionOk="0">
                  <a:moveTo>
                    <a:pt x="15986" y="717"/>
                  </a:moveTo>
                  <a:lnTo>
                    <a:pt x="16777" y="741"/>
                  </a:lnTo>
                  <a:lnTo>
                    <a:pt x="17543" y="791"/>
                  </a:lnTo>
                  <a:lnTo>
                    <a:pt x="18309" y="889"/>
                  </a:lnTo>
                  <a:lnTo>
                    <a:pt x="19075" y="1038"/>
                  </a:lnTo>
                  <a:lnTo>
                    <a:pt x="19816" y="1186"/>
                  </a:lnTo>
                  <a:lnTo>
                    <a:pt x="20533" y="1408"/>
                  </a:lnTo>
                  <a:lnTo>
                    <a:pt x="21249" y="1655"/>
                  </a:lnTo>
                  <a:lnTo>
                    <a:pt x="21941" y="1927"/>
                  </a:lnTo>
                  <a:lnTo>
                    <a:pt x="22608" y="2224"/>
                  </a:lnTo>
                  <a:lnTo>
                    <a:pt x="23275" y="2570"/>
                  </a:lnTo>
                  <a:lnTo>
                    <a:pt x="23918" y="2940"/>
                  </a:lnTo>
                  <a:lnTo>
                    <a:pt x="24535" y="3336"/>
                  </a:lnTo>
                  <a:lnTo>
                    <a:pt x="25128" y="3756"/>
                  </a:lnTo>
                  <a:lnTo>
                    <a:pt x="25697" y="4200"/>
                  </a:lnTo>
                  <a:lnTo>
                    <a:pt x="26265" y="4695"/>
                  </a:lnTo>
                  <a:lnTo>
                    <a:pt x="26784" y="5189"/>
                  </a:lnTo>
                  <a:lnTo>
                    <a:pt x="27303" y="5732"/>
                  </a:lnTo>
                  <a:lnTo>
                    <a:pt x="27772" y="6276"/>
                  </a:lnTo>
                  <a:lnTo>
                    <a:pt x="28242" y="6869"/>
                  </a:lnTo>
                  <a:lnTo>
                    <a:pt x="28662" y="7462"/>
                  </a:lnTo>
                  <a:lnTo>
                    <a:pt x="29057" y="8080"/>
                  </a:lnTo>
                  <a:lnTo>
                    <a:pt x="29428" y="8722"/>
                  </a:lnTo>
                  <a:lnTo>
                    <a:pt x="29774" y="9389"/>
                  </a:lnTo>
                  <a:lnTo>
                    <a:pt x="30070" y="10056"/>
                  </a:lnTo>
                  <a:lnTo>
                    <a:pt x="30342" y="10748"/>
                  </a:lnTo>
                  <a:lnTo>
                    <a:pt x="30589" y="11465"/>
                  </a:lnTo>
                  <a:lnTo>
                    <a:pt x="30787" y="12181"/>
                  </a:lnTo>
                  <a:lnTo>
                    <a:pt x="30960" y="12922"/>
                  </a:lnTo>
                  <a:lnTo>
                    <a:pt x="31108" y="13664"/>
                  </a:lnTo>
                  <a:lnTo>
                    <a:pt x="31207" y="14430"/>
                  </a:lnTo>
                  <a:lnTo>
                    <a:pt x="31256" y="15220"/>
                  </a:lnTo>
                  <a:lnTo>
                    <a:pt x="31281" y="16011"/>
                  </a:lnTo>
                  <a:lnTo>
                    <a:pt x="31256" y="16777"/>
                  </a:lnTo>
                  <a:lnTo>
                    <a:pt x="31207" y="17568"/>
                  </a:lnTo>
                  <a:lnTo>
                    <a:pt x="31108" y="18333"/>
                  </a:lnTo>
                  <a:lnTo>
                    <a:pt x="30960" y="19075"/>
                  </a:lnTo>
                  <a:lnTo>
                    <a:pt x="30787" y="19816"/>
                  </a:lnTo>
                  <a:lnTo>
                    <a:pt x="30589" y="20532"/>
                  </a:lnTo>
                  <a:lnTo>
                    <a:pt x="30342" y="21249"/>
                  </a:lnTo>
                  <a:lnTo>
                    <a:pt x="30070" y="21941"/>
                  </a:lnTo>
                  <a:lnTo>
                    <a:pt x="29774" y="22608"/>
                  </a:lnTo>
                  <a:lnTo>
                    <a:pt x="29428" y="23275"/>
                  </a:lnTo>
                  <a:lnTo>
                    <a:pt x="29057" y="23918"/>
                  </a:lnTo>
                  <a:lnTo>
                    <a:pt x="28662" y="24535"/>
                  </a:lnTo>
                  <a:lnTo>
                    <a:pt x="28242" y="25128"/>
                  </a:lnTo>
                  <a:lnTo>
                    <a:pt x="27772" y="25721"/>
                  </a:lnTo>
                  <a:lnTo>
                    <a:pt x="27303" y="26265"/>
                  </a:lnTo>
                  <a:lnTo>
                    <a:pt x="26784" y="26808"/>
                  </a:lnTo>
                  <a:lnTo>
                    <a:pt x="26265" y="27303"/>
                  </a:lnTo>
                  <a:lnTo>
                    <a:pt x="25697" y="27797"/>
                  </a:lnTo>
                  <a:lnTo>
                    <a:pt x="25128" y="28241"/>
                  </a:lnTo>
                  <a:lnTo>
                    <a:pt x="24535" y="28661"/>
                  </a:lnTo>
                  <a:lnTo>
                    <a:pt x="23918" y="29057"/>
                  </a:lnTo>
                  <a:lnTo>
                    <a:pt x="23275" y="29427"/>
                  </a:lnTo>
                  <a:lnTo>
                    <a:pt x="22608" y="29773"/>
                  </a:lnTo>
                  <a:lnTo>
                    <a:pt x="21941" y="30070"/>
                  </a:lnTo>
                  <a:lnTo>
                    <a:pt x="21249" y="30342"/>
                  </a:lnTo>
                  <a:lnTo>
                    <a:pt x="20533" y="30589"/>
                  </a:lnTo>
                  <a:lnTo>
                    <a:pt x="19816" y="30811"/>
                  </a:lnTo>
                  <a:lnTo>
                    <a:pt x="19075" y="30959"/>
                  </a:lnTo>
                  <a:lnTo>
                    <a:pt x="18309" y="31108"/>
                  </a:lnTo>
                  <a:lnTo>
                    <a:pt x="17543" y="31206"/>
                  </a:lnTo>
                  <a:lnTo>
                    <a:pt x="16777" y="31256"/>
                  </a:lnTo>
                  <a:lnTo>
                    <a:pt x="15986" y="31281"/>
                  </a:lnTo>
                  <a:lnTo>
                    <a:pt x="15196" y="31256"/>
                  </a:lnTo>
                  <a:lnTo>
                    <a:pt x="14430" y="31206"/>
                  </a:lnTo>
                  <a:lnTo>
                    <a:pt x="13664" y="31108"/>
                  </a:lnTo>
                  <a:lnTo>
                    <a:pt x="12923" y="30959"/>
                  </a:lnTo>
                  <a:lnTo>
                    <a:pt x="12181" y="30811"/>
                  </a:lnTo>
                  <a:lnTo>
                    <a:pt x="11440" y="30589"/>
                  </a:lnTo>
                  <a:lnTo>
                    <a:pt x="10748" y="30342"/>
                  </a:lnTo>
                  <a:lnTo>
                    <a:pt x="10057" y="30070"/>
                  </a:lnTo>
                  <a:lnTo>
                    <a:pt x="9365" y="29773"/>
                  </a:lnTo>
                  <a:lnTo>
                    <a:pt x="8722" y="29427"/>
                  </a:lnTo>
                  <a:lnTo>
                    <a:pt x="8080" y="29057"/>
                  </a:lnTo>
                  <a:lnTo>
                    <a:pt x="7462" y="28661"/>
                  </a:lnTo>
                  <a:lnTo>
                    <a:pt x="6845" y="28241"/>
                  </a:lnTo>
                  <a:lnTo>
                    <a:pt x="6276" y="27797"/>
                  </a:lnTo>
                  <a:lnTo>
                    <a:pt x="5708" y="27303"/>
                  </a:lnTo>
                  <a:lnTo>
                    <a:pt x="5189" y="26808"/>
                  </a:lnTo>
                  <a:lnTo>
                    <a:pt x="4670" y="26265"/>
                  </a:lnTo>
                  <a:lnTo>
                    <a:pt x="4201" y="25721"/>
                  </a:lnTo>
                  <a:lnTo>
                    <a:pt x="3756" y="25128"/>
                  </a:lnTo>
                  <a:lnTo>
                    <a:pt x="3311" y="24535"/>
                  </a:lnTo>
                  <a:lnTo>
                    <a:pt x="2916" y="23918"/>
                  </a:lnTo>
                  <a:lnTo>
                    <a:pt x="2545" y="23275"/>
                  </a:lnTo>
                  <a:lnTo>
                    <a:pt x="2224" y="22608"/>
                  </a:lnTo>
                  <a:lnTo>
                    <a:pt x="1903" y="21941"/>
                  </a:lnTo>
                  <a:lnTo>
                    <a:pt x="1631" y="21249"/>
                  </a:lnTo>
                  <a:lnTo>
                    <a:pt x="1384" y="20532"/>
                  </a:lnTo>
                  <a:lnTo>
                    <a:pt x="1186" y="19816"/>
                  </a:lnTo>
                  <a:lnTo>
                    <a:pt x="1013" y="19075"/>
                  </a:lnTo>
                  <a:lnTo>
                    <a:pt x="890" y="18333"/>
                  </a:lnTo>
                  <a:lnTo>
                    <a:pt x="791" y="17568"/>
                  </a:lnTo>
                  <a:lnTo>
                    <a:pt x="717" y="16777"/>
                  </a:lnTo>
                  <a:lnTo>
                    <a:pt x="717" y="16011"/>
                  </a:lnTo>
                  <a:lnTo>
                    <a:pt x="717" y="15220"/>
                  </a:lnTo>
                  <a:lnTo>
                    <a:pt x="791" y="14430"/>
                  </a:lnTo>
                  <a:lnTo>
                    <a:pt x="890" y="13664"/>
                  </a:lnTo>
                  <a:lnTo>
                    <a:pt x="1013" y="12922"/>
                  </a:lnTo>
                  <a:lnTo>
                    <a:pt x="1186" y="12181"/>
                  </a:lnTo>
                  <a:lnTo>
                    <a:pt x="1384" y="11465"/>
                  </a:lnTo>
                  <a:lnTo>
                    <a:pt x="1631" y="10748"/>
                  </a:lnTo>
                  <a:lnTo>
                    <a:pt x="1903" y="10056"/>
                  </a:lnTo>
                  <a:lnTo>
                    <a:pt x="2224" y="9389"/>
                  </a:lnTo>
                  <a:lnTo>
                    <a:pt x="2545" y="8722"/>
                  </a:lnTo>
                  <a:lnTo>
                    <a:pt x="2916" y="8080"/>
                  </a:lnTo>
                  <a:lnTo>
                    <a:pt x="3311" y="7462"/>
                  </a:lnTo>
                  <a:lnTo>
                    <a:pt x="3756" y="6869"/>
                  </a:lnTo>
                  <a:lnTo>
                    <a:pt x="4201" y="6276"/>
                  </a:lnTo>
                  <a:lnTo>
                    <a:pt x="4670" y="5732"/>
                  </a:lnTo>
                  <a:lnTo>
                    <a:pt x="5189" y="5189"/>
                  </a:lnTo>
                  <a:lnTo>
                    <a:pt x="5708" y="4695"/>
                  </a:lnTo>
                  <a:lnTo>
                    <a:pt x="6276" y="4200"/>
                  </a:lnTo>
                  <a:lnTo>
                    <a:pt x="6845" y="3756"/>
                  </a:lnTo>
                  <a:lnTo>
                    <a:pt x="7462" y="3336"/>
                  </a:lnTo>
                  <a:lnTo>
                    <a:pt x="8080" y="2940"/>
                  </a:lnTo>
                  <a:lnTo>
                    <a:pt x="8722" y="2570"/>
                  </a:lnTo>
                  <a:lnTo>
                    <a:pt x="9365" y="2224"/>
                  </a:lnTo>
                  <a:lnTo>
                    <a:pt x="10057" y="1927"/>
                  </a:lnTo>
                  <a:lnTo>
                    <a:pt x="10748" y="1655"/>
                  </a:lnTo>
                  <a:lnTo>
                    <a:pt x="11440" y="1408"/>
                  </a:lnTo>
                  <a:lnTo>
                    <a:pt x="12181" y="1186"/>
                  </a:lnTo>
                  <a:lnTo>
                    <a:pt x="12923" y="1038"/>
                  </a:lnTo>
                  <a:lnTo>
                    <a:pt x="13664" y="889"/>
                  </a:lnTo>
                  <a:lnTo>
                    <a:pt x="14430" y="791"/>
                  </a:lnTo>
                  <a:lnTo>
                    <a:pt x="15196" y="741"/>
                  </a:lnTo>
                  <a:lnTo>
                    <a:pt x="15986" y="717"/>
                  </a:lnTo>
                  <a:close/>
                  <a:moveTo>
                    <a:pt x="15986" y="0"/>
                  </a:moveTo>
                  <a:lnTo>
                    <a:pt x="15171" y="25"/>
                  </a:lnTo>
                  <a:lnTo>
                    <a:pt x="14356" y="99"/>
                  </a:lnTo>
                  <a:lnTo>
                    <a:pt x="13565" y="198"/>
                  </a:lnTo>
                  <a:lnTo>
                    <a:pt x="12774" y="346"/>
                  </a:lnTo>
                  <a:lnTo>
                    <a:pt x="12008" y="519"/>
                  </a:lnTo>
                  <a:lnTo>
                    <a:pt x="11243" y="741"/>
                  </a:lnTo>
                  <a:lnTo>
                    <a:pt x="10501" y="988"/>
                  </a:lnTo>
                  <a:lnTo>
                    <a:pt x="9760" y="1260"/>
                  </a:lnTo>
                  <a:lnTo>
                    <a:pt x="9068" y="1581"/>
                  </a:lnTo>
                  <a:lnTo>
                    <a:pt x="8376" y="1952"/>
                  </a:lnTo>
                  <a:lnTo>
                    <a:pt x="7709" y="2323"/>
                  </a:lnTo>
                  <a:lnTo>
                    <a:pt x="7067" y="2743"/>
                  </a:lnTo>
                  <a:lnTo>
                    <a:pt x="6424" y="3187"/>
                  </a:lnTo>
                  <a:lnTo>
                    <a:pt x="5831" y="3657"/>
                  </a:lnTo>
                  <a:lnTo>
                    <a:pt x="5238" y="4176"/>
                  </a:lnTo>
                  <a:lnTo>
                    <a:pt x="4695" y="4695"/>
                  </a:lnTo>
                  <a:lnTo>
                    <a:pt x="4151" y="5263"/>
                  </a:lnTo>
                  <a:lnTo>
                    <a:pt x="3657" y="5831"/>
                  </a:lnTo>
                  <a:lnTo>
                    <a:pt x="3188" y="6449"/>
                  </a:lnTo>
                  <a:lnTo>
                    <a:pt x="2743" y="7067"/>
                  </a:lnTo>
                  <a:lnTo>
                    <a:pt x="2323" y="7709"/>
                  </a:lnTo>
                  <a:lnTo>
                    <a:pt x="1928" y="8376"/>
                  </a:lnTo>
                  <a:lnTo>
                    <a:pt x="1582" y="9068"/>
                  </a:lnTo>
                  <a:lnTo>
                    <a:pt x="1260" y="9784"/>
                  </a:lnTo>
                  <a:lnTo>
                    <a:pt x="964" y="10501"/>
                  </a:lnTo>
                  <a:lnTo>
                    <a:pt x="717" y="11242"/>
                  </a:lnTo>
                  <a:lnTo>
                    <a:pt x="495" y="12008"/>
                  </a:lnTo>
                  <a:lnTo>
                    <a:pt x="322" y="12774"/>
                  </a:lnTo>
                  <a:lnTo>
                    <a:pt x="173" y="13565"/>
                  </a:lnTo>
                  <a:lnTo>
                    <a:pt x="74" y="14355"/>
                  </a:lnTo>
                  <a:lnTo>
                    <a:pt x="25" y="15171"/>
                  </a:lnTo>
                  <a:lnTo>
                    <a:pt x="0" y="16011"/>
                  </a:lnTo>
                  <a:lnTo>
                    <a:pt x="25" y="16826"/>
                  </a:lnTo>
                  <a:lnTo>
                    <a:pt x="74" y="17642"/>
                  </a:lnTo>
                  <a:lnTo>
                    <a:pt x="173" y="18432"/>
                  </a:lnTo>
                  <a:lnTo>
                    <a:pt x="322" y="19223"/>
                  </a:lnTo>
                  <a:lnTo>
                    <a:pt x="495" y="19989"/>
                  </a:lnTo>
                  <a:lnTo>
                    <a:pt x="717" y="20755"/>
                  </a:lnTo>
                  <a:lnTo>
                    <a:pt x="964" y="21496"/>
                  </a:lnTo>
                  <a:lnTo>
                    <a:pt x="1260" y="22213"/>
                  </a:lnTo>
                  <a:lnTo>
                    <a:pt x="1582" y="22929"/>
                  </a:lnTo>
                  <a:lnTo>
                    <a:pt x="1928" y="23621"/>
                  </a:lnTo>
                  <a:lnTo>
                    <a:pt x="2323" y="24288"/>
                  </a:lnTo>
                  <a:lnTo>
                    <a:pt x="2743" y="24931"/>
                  </a:lnTo>
                  <a:lnTo>
                    <a:pt x="3188" y="25548"/>
                  </a:lnTo>
                  <a:lnTo>
                    <a:pt x="3657" y="26166"/>
                  </a:lnTo>
                  <a:lnTo>
                    <a:pt x="4151" y="26734"/>
                  </a:lnTo>
                  <a:lnTo>
                    <a:pt x="4695" y="27303"/>
                  </a:lnTo>
                  <a:lnTo>
                    <a:pt x="5238" y="27821"/>
                  </a:lnTo>
                  <a:lnTo>
                    <a:pt x="5831" y="28340"/>
                  </a:lnTo>
                  <a:lnTo>
                    <a:pt x="6424" y="28810"/>
                  </a:lnTo>
                  <a:lnTo>
                    <a:pt x="7067" y="29254"/>
                  </a:lnTo>
                  <a:lnTo>
                    <a:pt x="7709" y="29675"/>
                  </a:lnTo>
                  <a:lnTo>
                    <a:pt x="8376" y="30045"/>
                  </a:lnTo>
                  <a:lnTo>
                    <a:pt x="9068" y="30416"/>
                  </a:lnTo>
                  <a:lnTo>
                    <a:pt x="9760" y="30737"/>
                  </a:lnTo>
                  <a:lnTo>
                    <a:pt x="10501" y="31009"/>
                  </a:lnTo>
                  <a:lnTo>
                    <a:pt x="11243" y="31281"/>
                  </a:lnTo>
                  <a:lnTo>
                    <a:pt x="12008" y="31478"/>
                  </a:lnTo>
                  <a:lnTo>
                    <a:pt x="12774" y="31651"/>
                  </a:lnTo>
                  <a:lnTo>
                    <a:pt x="13565" y="31799"/>
                  </a:lnTo>
                  <a:lnTo>
                    <a:pt x="14356" y="31898"/>
                  </a:lnTo>
                  <a:lnTo>
                    <a:pt x="15171" y="31972"/>
                  </a:lnTo>
                  <a:lnTo>
                    <a:pt x="15986" y="31997"/>
                  </a:lnTo>
                  <a:lnTo>
                    <a:pt x="16802" y="31972"/>
                  </a:lnTo>
                  <a:lnTo>
                    <a:pt x="17617" y="31898"/>
                  </a:lnTo>
                  <a:lnTo>
                    <a:pt x="18433" y="31799"/>
                  </a:lnTo>
                  <a:lnTo>
                    <a:pt x="19199" y="31651"/>
                  </a:lnTo>
                  <a:lnTo>
                    <a:pt x="19989" y="31478"/>
                  </a:lnTo>
                  <a:lnTo>
                    <a:pt x="20730" y="31281"/>
                  </a:lnTo>
                  <a:lnTo>
                    <a:pt x="21472" y="31009"/>
                  </a:lnTo>
                  <a:lnTo>
                    <a:pt x="22213" y="30737"/>
                  </a:lnTo>
                  <a:lnTo>
                    <a:pt x="22905" y="30416"/>
                  </a:lnTo>
                  <a:lnTo>
                    <a:pt x="23597" y="30045"/>
                  </a:lnTo>
                  <a:lnTo>
                    <a:pt x="24264" y="29675"/>
                  </a:lnTo>
                  <a:lnTo>
                    <a:pt x="24931" y="29254"/>
                  </a:lnTo>
                  <a:lnTo>
                    <a:pt x="25549" y="28810"/>
                  </a:lnTo>
                  <a:lnTo>
                    <a:pt x="26166" y="28340"/>
                  </a:lnTo>
                  <a:lnTo>
                    <a:pt x="26735" y="27821"/>
                  </a:lnTo>
                  <a:lnTo>
                    <a:pt x="27303" y="27303"/>
                  </a:lnTo>
                  <a:lnTo>
                    <a:pt x="27822" y="26734"/>
                  </a:lnTo>
                  <a:lnTo>
                    <a:pt x="28316" y="26166"/>
                  </a:lnTo>
                  <a:lnTo>
                    <a:pt x="28810" y="25548"/>
                  </a:lnTo>
                  <a:lnTo>
                    <a:pt x="29255" y="24931"/>
                  </a:lnTo>
                  <a:lnTo>
                    <a:pt x="29650" y="24288"/>
                  </a:lnTo>
                  <a:lnTo>
                    <a:pt x="30045" y="23621"/>
                  </a:lnTo>
                  <a:lnTo>
                    <a:pt x="30391" y="22929"/>
                  </a:lnTo>
                  <a:lnTo>
                    <a:pt x="30713" y="22213"/>
                  </a:lnTo>
                  <a:lnTo>
                    <a:pt x="31009" y="21496"/>
                  </a:lnTo>
                  <a:lnTo>
                    <a:pt x="31256" y="20755"/>
                  </a:lnTo>
                  <a:lnTo>
                    <a:pt x="31478" y="19989"/>
                  </a:lnTo>
                  <a:lnTo>
                    <a:pt x="31651" y="19223"/>
                  </a:lnTo>
                  <a:lnTo>
                    <a:pt x="31800" y="18432"/>
                  </a:lnTo>
                  <a:lnTo>
                    <a:pt x="31899" y="17642"/>
                  </a:lnTo>
                  <a:lnTo>
                    <a:pt x="31948" y="16826"/>
                  </a:lnTo>
                  <a:lnTo>
                    <a:pt x="31973" y="16011"/>
                  </a:lnTo>
                  <a:lnTo>
                    <a:pt x="31948" y="15171"/>
                  </a:lnTo>
                  <a:lnTo>
                    <a:pt x="31899" y="14355"/>
                  </a:lnTo>
                  <a:lnTo>
                    <a:pt x="31800" y="13565"/>
                  </a:lnTo>
                  <a:lnTo>
                    <a:pt x="31651" y="12774"/>
                  </a:lnTo>
                  <a:lnTo>
                    <a:pt x="31478" y="12008"/>
                  </a:lnTo>
                  <a:lnTo>
                    <a:pt x="31256" y="11242"/>
                  </a:lnTo>
                  <a:lnTo>
                    <a:pt x="31009" y="10501"/>
                  </a:lnTo>
                  <a:lnTo>
                    <a:pt x="30713" y="9784"/>
                  </a:lnTo>
                  <a:lnTo>
                    <a:pt x="30391" y="9068"/>
                  </a:lnTo>
                  <a:lnTo>
                    <a:pt x="30045" y="8376"/>
                  </a:lnTo>
                  <a:lnTo>
                    <a:pt x="29650" y="7709"/>
                  </a:lnTo>
                  <a:lnTo>
                    <a:pt x="29255" y="7067"/>
                  </a:lnTo>
                  <a:lnTo>
                    <a:pt x="28810" y="6449"/>
                  </a:lnTo>
                  <a:lnTo>
                    <a:pt x="28316" y="5831"/>
                  </a:lnTo>
                  <a:lnTo>
                    <a:pt x="27822" y="5263"/>
                  </a:lnTo>
                  <a:lnTo>
                    <a:pt x="27303" y="4695"/>
                  </a:lnTo>
                  <a:lnTo>
                    <a:pt x="26735" y="4176"/>
                  </a:lnTo>
                  <a:lnTo>
                    <a:pt x="26166" y="3657"/>
                  </a:lnTo>
                  <a:lnTo>
                    <a:pt x="25549" y="3187"/>
                  </a:lnTo>
                  <a:lnTo>
                    <a:pt x="24931" y="2743"/>
                  </a:lnTo>
                  <a:lnTo>
                    <a:pt x="24264" y="2323"/>
                  </a:lnTo>
                  <a:lnTo>
                    <a:pt x="23597" y="1952"/>
                  </a:lnTo>
                  <a:lnTo>
                    <a:pt x="22905" y="1581"/>
                  </a:lnTo>
                  <a:lnTo>
                    <a:pt x="22213" y="1260"/>
                  </a:lnTo>
                  <a:lnTo>
                    <a:pt x="21472" y="988"/>
                  </a:lnTo>
                  <a:lnTo>
                    <a:pt x="20730" y="741"/>
                  </a:lnTo>
                  <a:lnTo>
                    <a:pt x="19989" y="519"/>
                  </a:lnTo>
                  <a:lnTo>
                    <a:pt x="19199" y="346"/>
                  </a:lnTo>
                  <a:lnTo>
                    <a:pt x="18433" y="198"/>
                  </a:lnTo>
                  <a:lnTo>
                    <a:pt x="17617" y="99"/>
                  </a:lnTo>
                  <a:lnTo>
                    <a:pt x="16802" y="25"/>
                  </a:lnTo>
                  <a:lnTo>
                    <a:pt x="159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60"/>
            <p:cNvSpPr/>
            <p:nvPr/>
          </p:nvSpPr>
          <p:spPr>
            <a:xfrm>
              <a:off x="6387566" y="-1297175"/>
              <a:ext cx="53802" cy="53802"/>
            </a:xfrm>
            <a:custGeom>
              <a:avLst/>
              <a:gdLst/>
              <a:ahLst/>
              <a:cxnLst/>
              <a:rect l="l" t="t" r="r" b="b"/>
              <a:pathLst>
                <a:path w="1558" h="1558" extrusionOk="0">
                  <a:moveTo>
                    <a:pt x="618" y="1"/>
                  </a:moveTo>
                  <a:lnTo>
                    <a:pt x="470" y="50"/>
                  </a:lnTo>
                  <a:lnTo>
                    <a:pt x="346" y="124"/>
                  </a:lnTo>
                  <a:lnTo>
                    <a:pt x="223" y="223"/>
                  </a:lnTo>
                  <a:lnTo>
                    <a:pt x="124" y="347"/>
                  </a:lnTo>
                  <a:lnTo>
                    <a:pt x="50" y="470"/>
                  </a:lnTo>
                  <a:lnTo>
                    <a:pt x="1" y="618"/>
                  </a:lnTo>
                  <a:lnTo>
                    <a:pt x="1" y="767"/>
                  </a:lnTo>
                  <a:lnTo>
                    <a:pt x="1" y="940"/>
                  </a:lnTo>
                  <a:lnTo>
                    <a:pt x="50" y="1088"/>
                  </a:lnTo>
                  <a:lnTo>
                    <a:pt x="124" y="1211"/>
                  </a:lnTo>
                  <a:lnTo>
                    <a:pt x="223" y="1335"/>
                  </a:lnTo>
                  <a:lnTo>
                    <a:pt x="346" y="1434"/>
                  </a:lnTo>
                  <a:lnTo>
                    <a:pt x="470" y="1508"/>
                  </a:lnTo>
                  <a:lnTo>
                    <a:pt x="618" y="1557"/>
                  </a:lnTo>
                  <a:lnTo>
                    <a:pt x="939" y="1557"/>
                  </a:lnTo>
                  <a:lnTo>
                    <a:pt x="1088" y="1508"/>
                  </a:lnTo>
                  <a:lnTo>
                    <a:pt x="1211" y="1434"/>
                  </a:lnTo>
                  <a:lnTo>
                    <a:pt x="1335" y="1335"/>
                  </a:lnTo>
                  <a:lnTo>
                    <a:pt x="1434" y="1211"/>
                  </a:lnTo>
                  <a:lnTo>
                    <a:pt x="1508" y="1088"/>
                  </a:lnTo>
                  <a:lnTo>
                    <a:pt x="1557" y="940"/>
                  </a:lnTo>
                  <a:lnTo>
                    <a:pt x="1557" y="767"/>
                  </a:lnTo>
                  <a:lnTo>
                    <a:pt x="1557" y="618"/>
                  </a:lnTo>
                  <a:lnTo>
                    <a:pt x="1508" y="470"/>
                  </a:lnTo>
                  <a:lnTo>
                    <a:pt x="1434" y="347"/>
                  </a:lnTo>
                  <a:lnTo>
                    <a:pt x="1335" y="223"/>
                  </a:lnTo>
                  <a:lnTo>
                    <a:pt x="1211" y="124"/>
                  </a:lnTo>
                  <a:lnTo>
                    <a:pt x="1088" y="50"/>
                  </a:lnTo>
                  <a:lnTo>
                    <a:pt x="9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60"/>
            <p:cNvSpPr/>
            <p:nvPr/>
          </p:nvSpPr>
          <p:spPr>
            <a:xfrm>
              <a:off x="8121381" y="-1065076"/>
              <a:ext cx="53767" cy="53767"/>
            </a:xfrm>
            <a:custGeom>
              <a:avLst/>
              <a:gdLst/>
              <a:ahLst/>
              <a:cxnLst/>
              <a:rect l="l" t="t" r="r" b="b"/>
              <a:pathLst>
                <a:path w="1557" h="1557" extrusionOk="0">
                  <a:moveTo>
                    <a:pt x="618" y="0"/>
                  </a:moveTo>
                  <a:lnTo>
                    <a:pt x="470" y="50"/>
                  </a:lnTo>
                  <a:lnTo>
                    <a:pt x="346" y="124"/>
                  </a:lnTo>
                  <a:lnTo>
                    <a:pt x="223" y="223"/>
                  </a:lnTo>
                  <a:lnTo>
                    <a:pt x="124" y="346"/>
                  </a:lnTo>
                  <a:lnTo>
                    <a:pt x="50" y="470"/>
                  </a:lnTo>
                  <a:lnTo>
                    <a:pt x="0" y="618"/>
                  </a:lnTo>
                  <a:lnTo>
                    <a:pt x="0" y="791"/>
                  </a:lnTo>
                  <a:lnTo>
                    <a:pt x="0" y="939"/>
                  </a:lnTo>
                  <a:lnTo>
                    <a:pt x="50" y="1087"/>
                  </a:lnTo>
                  <a:lnTo>
                    <a:pt x="124" y="1211"/>
                  </a:lnTo>
                  <a:lnTo>
                    <a:pt x="223" y="1334"/>
                  </a:lnTo>
                  <a:lnTo>
                    <a:pt x="346" y="1433"/>
                  </a:lnTo>
                  <a:lnTo>
                    <a:pt x="470" y="1507"/>
                  </a:lnTo>
                  <a:lnTo>
                    <a:pt x="618" y="1557"/>
                  </a:lnTo>
                  <a:lnTo>
                    <a:pt x="939" y="1557"/>
                  </a:lnTo>
                  <a:lnTo>
                    <a:pt x="1088" y="1507"/>
                  </a:lnTo>
                  <a:lnTo>
                    <a:pt x="1211" y="1433"/>
                  </a:lnTo>
                  <a:lnTo>
                    <a:pt x="1335" y="1334"/>
                  </a:lnTo>
                  <a:lnTo>
                    <a:pt x="1433" y="1211"/>
                  </a:lnTo>
                  <a:lnTo>
                    <a:pt x="1508" y="1087"/>
                  </a:lnTo>
                  <a:lnTo>
                    <a:pt x="1557" y="939"/>
                  </a:lnTo>
                  <a:lnTo>
                    <a:pt x="1557" y="791"/>
                  </a:lnTo>
                  <a:lnTo>
                    <a:pt x="1557" y="618"/>
                  </a:lnTo>
                  <a:lnTo>
                    <a:pt x="1508" y="470"/>
                  </a:lnTo>
                  <a:lnTo>
                    <a:pt x="1433" y="346"/>
                  </a:lnTo>
                  <a:lnTo>
                    <a:pt x="1335" y="223"/>
                  </a:lnTo>
                  <a:lnTo>
                    <a:pt x="1211" y="124"/>
                  </a:lnTo>
                  <a:lnTo>
                    <a:pt x="1088" y="50"/>
                  </a:lnTo>
                  <a:lnTo>
                    <a:pt x="9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60"/>
            <p:cNvSpPr/>
            <p:nvPr/>
          </p:nvSpPr>
          <p:spPr>
            <a:xfrm>
              <a:off x="6183646" y="-2172596"/>
              <a:ext cx="175805" cy="175770"/>
            </a:xfrm>
            <a:custGeom>
              <a:avLst/>
              <a:gdLst/>
              <a:ahLst/>
              <a:cxnLst/>
              <a:rect l="l" t="t" r="r" b="b"/>
              <a:pathLst>
                <a:path w="5091" h="5090" extrusionOk="0">
                  <a:moveTo>
                    <a:pt x="4052" y="0"/>
                  </a:moveTo>
                  <a:lnTo>
                    <a:pt x="3879" y="49"/>
                  </a:lnTo>
                  <a:lnTo>
                    <a:pt x="3731" y="148"/>
                  </a:lnTo>
                  <a:lnTo>
                    <a:pt x="3583" y="247"/>
                  </a:lnTo>
                  <a:lnTo>
                    <a:pt x="272" y="3583"/>
                  </a:lnTo>
                  <a:lnTo>
                    <a:pt x="149" y="3706"/>
                  </a:lnTo>
                  <a:lnTo>
                    <a:pt x="74" y="3879"/>
                  </a:lnTo>
                  <a:lnTo>
                    <a:pt x="25" y="4027"/>
                  </a:lnTo>
                  <a:lnTo>
                    <a:pt x="0" y="4200"/>
                  </a:lnTo>
                  <a:lnTo>
                    <a:pt x="25" y="4373"/>
                  </a:lnTo>
                  <a:lnTo>
                    <a:pt x="74" y="4522"/>
                  </a:lnTo>
                  <a:lnTo>
                    <a:pt x="149" y="4695"/>
                  </a:lnTo>
                  <a:lnTo>
                    <a:pt x="272" y="4818"/>
                  </a:lnTo>
                  <a:lnTo>
                    <a:pt x="396" y="4942"/>
                  </a:lnTo>
                  <a:lnTo>
                    <a:pt x="544" y="5016"/>
                  </a:lnTo>
                  <a:lnTo>
                    <a:pt x="717" y="5065"/>
                  </a:lnTo>
                  <a:lnTo>
                    <a:pt x="890" y="5090"/>
                  </a:lnTo>
                  <a:lnTo>
                    <a:pt x="1063" y="5065"/>
                  </a:lnTo>
                  <a:lnTo>
                    <a:pt x="1211" y="5016"/>
                  </a:lnTo>
                  <a:lnTo>
                    <a:pt x="1359" y="4942"/>
                  </a:lnTo>
                  <a:lnTo>
                    <a:pt x="1507" y="4818"/>
                  </a:lnTo>
                  <a:lnTo>
                    <a:pt x="4843" y="1507"/>
                  </a:lnTo>
                  <a:lnTo>
                    <a:pt x="4942" y="1359"/>
                  </a:lnTo>
                  <a:lnTo>
                    <a:pt x="5041" y="1211"/>
                  </a:lnTo>
                  <a:lnTo>
                    <a:pt x="5065" y="1038"/>
                  </a:lnTo>
                  <a:lnTo>
                    <a:pt x="5090" y="865"/>
                  </a:lnTo>
                  <a:lnTo>
                    <a:pt x="5065" y="717"/>
                  </a:lnTo>
                  <a:lnTo>
                    <a:pt x="5041" y="544"/>
                  </a:lnTo>
                  <a:lnTo>
                    <a:pt x="4942" y="395"/>
                  </a:lnTo>
                  <a:lnTo>
                    <a:pt x="4843" y="247"/>
                  </a:lnTo>
                  <a:lnTo>
                    <a:pt x="4695" y="148"/>
                  </a:lnTo>
                  <a:lnTo>
                    <a:pt x="4547" y="49"/>
                  </a:lnTo>
                  <a:lnTo>
                    <a:pt x="43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60"/>
            <p:cNvSpPr/>
            <p:nvPr/>
          </p:nvSpPr>
          <p:spPr>
            <a:xfrm>
              <a:off x="6183646" y="-2172596"/>
              <a:ext cx="175805" cy="175770"/>
            </a:xfrm>
            <a:custGeom>
              <a:avLst/>
              <a:gdLst/>
              <a:ahLst/>
              <a:cxnLst/>
              <a:rect l="l" t="t" r="r" b="b"/>
              <a:pathLst>
                <a:path w="5091" h="5090" extrusionOk="0">
                  <a:moveTo>
                    <a:pt x="717" y="0"/>
                  </a:moveTo>
                  <a:lnTo>
                    <a:pt x="544" y="49"/>
                  </a:lnTo>
                  <a:lnTo>
                    <a:pt x="396" y="148"/>
                  </a:lnTo>
                  <a:lnTo>
                    <a:pt x="272" y="247"/>
                  </a:lnTo>
                  <a:lnTo>
                    <a:pt x="149" y="395"/>
                  </a:lnTo>
                  <a:lnTo>
                    <a:pt x="74" y="544"/>
                  </a:lnTo>
                  <a:lnTo>
                    <a:pt x="25" y="717"/>
                  </a:lnTo>
                  <a:lnTo>
                    <a:pt x="0" y="865"/>
                  </a:lnTo>
                  <a:lnTo>
                    <a:pt x="25" y="1038"/>
                  </a:lnTo>
                  <a:lnTo>
                    <a:pt x="74" y="1211"/>
                  </a:lnTo>
                  <a:lnTo>
                    <a:pt x="149" y="1359"/>
                  </a:lnTo>
                  <a:lnTo>
                    <a:pt x="272" y="1507"/>
                  </a:lnTo>
                  <a:lnTo>
                    <a:pt x="3583" y="4818"/>
                  </a:lnTo>
                  <a:lnTo>
                    <a:pt x="3731" y="4942"/>
                  </a:lnTo>
                  <a:lnTo>
                    <a:pt x="3879" y="5016"/>
                  </a:lnTo>
                  <a:lnTo>
                    <a:pt x="4052" y="5065"/>
                  </a:lnTo>
                  <a:lnTo>
                    <a:pt x="4201" y="5090"/>
                  </a:lnTo>
                  <a:lnTo>
                    <a:pt x="4374" y="5065"/>
                  </a:lnTo>
                  <a:lnTo>
                    <a:pt x="4547" y="5016"/>
                  </a:lnTo>
                  <a:lnTo>
                    <a:pt x="4695" y="4942"/>
                  </a:lnTo>
                  <a:lnTo>
                    <a:pt x="4843" y="4818"/>
                  </a:lnTo>
                  <a:lnTo>
                    <a:pt x="4942" y="4695"/>
                  </a:lnTo>
                  <a:lnTo>
                    <a:pt x="5041" y="4522"/>
                  </a:lnTo>
                  <a:lnTo>
                    <a:pt x="5065" y="4373"/>
                  </a:lnTo>
                  <a:lnTo>
                    <a:pt x="5090" y="4200"/>
                  </a:lnTo>
                  <a:lnTo>
                    <a:pt x="5065" y="4027"/>
                  </a:lnTo>
                  <a:lnTo>
                    <a:pt x="5041" y="3879"/>
                  </a:lnTo>
                  <a:lnTo>
                    <a:pt x="4942" y="3706"/>
                  </a:lnTo>
                  <a:lnTo>
                    <a:pt x="4843" y="3583"/>
                  </a:lnTo>
                  <a:lnTo>
                    <a:pt x="1507" y="247"/>
                  </a:lnTo>
                  <a:lnTo>
                    <a:pt x="1359" y="148"/>
                  </a:lnTo>
                  <a:lnTo>
                    <a:pt x="1211" y="49"/>
                  </a:lnTo>
                  <a:lnTo>
                    <a:pt x="106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60"/>
            <p:cNvSpPr/>
            <p:nvPr/>
          </p:nvSpPr>
          <p:spPr>
            <a:xfrm>
              <a:off x="4717948" y="-1383301"/>
              <a:ext cx="109226" cy="109261"/>
            </a:xfrm>
            <a:custGeom>
              <a:avLst/>
              <a:gdLst/>
              <a:ahLst/>
              <a:cxnLst/>
              <a:rect l="l" t="t" r="r" b="b"/>
              <a:pathLst>
                <a:path w="3163" h="3164" extrusionOk="0">
                  <a:moveTo>
                    <a:pt x="1581" y="1"/>
                  </a:moveTo>
                  <a:lnTo>
                    <a:pt x="1408" y="25"/>
                  </a:lnTo>
                  <a:lnTo>
                    <a:pt x="1260" y="25"/>
                  </a:lnTo>
                  <a:lnTo>
                    <a:pt x="1112" y="75"/>
                  </a:lnTo>
                  <a:lnTo>
                    <a:pt x="964" y="124"/>
                  </a:lnTo>
                  <a:lnTo>
                    <a:pt x="840" y="198"/>
                  </a:lnTo>
                  <a:lnTo>
                    <a:pt x="692" y="272"/>
                  </a:lnTo>
                  <a:lnTo>
                    <a:pt x="470" y="470"/>
                  </a:lnTo>
                  <a:lnTo>
                    <a:pt x="272" y="692"/>
                  </a:lnTo>
                  <a:lnTo>
                    <a:pt x="198" y="841"/>
                  </a:lnTo>
                  <a:lnTo>
                    <a:pt x="124" y="964"/>
                  </a:lnTo>
                  <a:lnTo>
                    <a:pt x="74" y="1112"/>
                  </a:lnTo>
                  <a:lnTo>
                    <a:pt x="50" y="1261"/>
                  </a:lnTo>
                  <a:lnTo>
                    <a:pt x="25" y="1409"/>
                  </a:lnTo>
                  <a:lnTo>
                    <a:pt x="0" y="1582"/>
                  </a:lnTo>
                  <a:lnTo>
                    <a:pt x="25" y="1730"/>
                  </a:lnTo>
                  <a:lnTo>
                    <a:pt x="50" y="1903"/>
                  </a:lnTo>
                  <a:lnTo>
                    <a:pt x="74" y="2051"/>
                  </a:lnTo>
                  <a:lnTo>
                    <a:pt x="124" y="2200"/>
                  </a:lnTo>
                  <a:lnTo>
                    <a:pt x="198" y="2323"/>
                  </a:lnTo>
                  <a:lnTo>
                    <a:pt x="272" y="2447"/>
                  </a:lnTo>
                  <a:lnTo>
                    <a:pt x="470" y="2694"/>
                  </a:lnTo>
                  <a:lnTo>
                    <a:pt x="692" y="2891"/>
                  </a:lnTo>
                  <a:lnTo>
                    <a:pt x="840" y="2966"/>
                  </a:lnTo>
                  <a:lnTo>
                    <a:pt x="964" y="3040"/>
                  </a:lnTo>
                  <a:lnTo>
                    <a:pt x="1112" y="3089"/>
                  </a:lnTo>
                  <a:lnTo>
                    <a:pt x="1260" y="3114"/>
                  </a:lnTo>
                  <a:lnTo>
                    <a:pt x="1408" y="3138"/>
                  </a:lnTo>
                  <a:lnTo>
                    <a:pt x="1581" y="3163"/>
                  </a:lnTo>
                  <a:lnTo>
                    <a:pt x="1754" y="3138"/>
                  </a:lnTo>
                  <a:lnTo>
                    <a:pt x="1903" y="3114"/>
                  </a:lnTo>
                  <a:lnTo>
                    <a:pt x="2051" y="3089"/>
                  </a:lnTo>
                  <a:lnTo>
                    <a:pt x="2199" y="3040"/>
                  </a:lnTo>
                  <a:lnTo>
                    <a:pt x="2323" y="2966"/>
                  </a:lnTo>
                  <a:lnTo>
                    <a:pt x="2471" y="2891"/>
                  </a:lnTo>
                  <a:lnTo>
                    <a:pt x="2693" y="2694"/>
                  </a:lnTo>
                  <a:lnTo>
                    <a:pt x="2891" y="2447"/>
                  </a:lnTo>
                  <a:lnTo>
                    <a:pt x="2965" y="2323"/>
                  </a:lnTo>
                  <a:lnTo>
                    <a:pt x="3039" y="2200"/>
                  </a:lnTo>
                  <a:lnTo>
                    <a:pt x="3089" y="2051"/>
                  </a:lnTo>
                  <a:lnTo>
                    <a:pt x="3113" y="1903"/>
                  </a:lnTo>
                  <a:lnTo>
                    <a:pt x="3138" y="1730"/>
                  </a:lnTo>
                  <a:lnTo>
                    <a:pt x="3163" y="1582"/>
                  </a:lnTo>
                  <a:lnTo>
                    <a:pt x="3138" y="1409"/>
                  </a:lnTo>
                  <a:lnTo>
                    <a:pt x="3113" y="1261"/>
                  </a:lnTo>
                  <a:lnTo>
                    <a:pt x="3089" y="1112"/>
                  </a:lnTo>
                  <a:lnTo>
                    <a:pt x="3039" y="964"/>
                  </a:lnTo>
                  <a:lnTo>
                    <a:pt x="2965" y="841"/>
                  </a:lnTo>
                  <a:lnTo>
                    <a:pt x="2891" y="692"/>
                  </a:lnTo>
                  <a:lnTo>
                    <a:pt x="2693" y="470"/>
                  </a:lnTo>
                  <a:lnTo>
                    <a:pt x="2471" y="272"/>
                  </a:lnTo>
                  <a:lnTo>
                    <a:pt x="2323" y="198"/>
                  </a:lnTo>
                  <a:lnTo>
                    <a:pt x="2199" y="124"/>
                  </a:lnTo>
                  <a:lnTo>
                    <a:pt x="2051" y="75"/>
                  </a:lnTo>
                  <a:lnTo>
                    <a:pt x="1903" y="25"/>
                  </a:lnTo>
                  <a:lnTo>
                    <a:pt x="1754" y="25"/>
                  </a:lnTo>
                  <a:lnTo>
                    <a:pt x="158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3" name="Google Shape;113;p60"/>
          <p:cNvGrpSpPr/>
          <p:nvPr/>
        </p:nvGrpSpPr>
        <p:grpSpPr>
          <a:xfrm flipH="1">
            <a:off x="7502054" y="3546587"/>
            <a:ext cx="1624594" cy="1497558"/>
            <a:chOff x="233939" y="3546587"/>
            <a:chExt cx="1624594" cy="1497558"/>
          </a:xfrm>
        </p:grpSpPr>
        <p:sp>
          <p:nvSpPr>
            <p:cNvPr id="114" name="Google Shape;114;p60"/>
            <p:cNvSpPr/>
            <p:nvPr/>
          </p:nvSpPr>
          <p:spPr>
            <a:xfrm>
              <a:off x="753597" y="3940037"/>
              <a:ext cx="1104936" cy="1104108"/>
            </a:xfrm>
            <a:custGeom>
              <a:avLst/>
              <a:gdLst/>
              <a:ahLst/>
              <a:cxnLst/>
              <a:rect l="l" t="t" r="r" b="b"/>
              <a:pathLst>
                <a:path w="31997" h="31973" extrusionOk="0">
                  <a:moveTo>
                    <a:pt x="15986" y="692"/>
                  </a:moveTo>
                  <a:lnTo>
                    <a:pt x="16777" y="717"/>
                  </a:lnTo>
                  <a:lnTo>
                    <a:pt x="17567" y="766"/>
                  </a:lnTo>
                  <a:lnTo>
                    <a:pt x="18333" y="865"/>
                  </a:lnTo>
                  <a:lnTo>
                    <a:pt x="19075" y="1013"/>
                  </a:lnTo>
                  <a:lnTo>
                    <a:pt x="19816" y="1186"/>
                  </a:lnTo>
                  <a:lnTo>
                    <a:pt x="20532" y="1384"/>
                  </a:lnTo>
                  <a:lnTo>
                    <a:pt x="21249" y="1631"/>
                  </a:lnTo>
                  <a:lnTo>
                    <a:pt x="21941" y="1903"/>
                  </a:lnTo>
                  <a:lnTo>
                    <a:pt x="22608" y="2199"/>
                  </a:lnTo>
                  <a:lnTo>
                    <a:pt x="23275" y="2545"/>
                  </a:lnTo>
                  <a:lnTo>
                    <a:pt x="23917" y="2916"/>
                  </a:lnTo>
                  <a:lnTo>
                    <a:pt x="24535" y="3311"/>
                  </a:lnTo>
                  <a:lnTo>
                    <a:pt x="25128" y="3731"/>
                  </a:lnTo>
                  <a:lnTo>
                    <a:pt x="25721" y="4201"/>
                  </a:lnTo>
                  <a:lnTo>
                    <a:pt x="26265" y="4670"/>
                  </a:lnTo>
                  <a:lnTo>
                    <a:pt x="26808" y="5189"/>
                  </a:lnTo>
                  <a:lnTo>
                    <a:pt x="27302" y="5708"/>
                  </a:lnTo>
                  <a:lnTo>
                    <a:pt x="27797" y="6276"/>
                  </a:lnTo>
                  <a:lnTo>
                    <a:pt x="28241" y="6844"/>
                  </a:lnTo>
                  <a:lnTo>
                    <a:pt x="28661" y="7437"/>
                  </a:lnTo>
                  <a:lnTo>
                    <a:pt x="29057" y="8055"/>
                  </a:lnTo>
                  <a:lnTo>
                    <a:pt x="29427" y="8697"/>
                  </a:lnTo>
                  <a:lnTo>
                    <a:pt x="29773" y="9365"/>
                  </a:lnTo>
                  <a:lnTo>
                    <a:pt x="30070" y="10032"/>
                  </a:lnTo>
                  <a:lnTo>
                    <a:pt x="30342" y="10723"/>
                  </a:lnTo>
                  <a:lnTo>
                    <a:pt x="30589" y="11440"/>
                  </a:lnTo>
                  <a:lnTo>
                    <a:pt x="30811" y="12157"/>
                  </a:lnTo>
                  <a:lnTo>
                    <a:pt x="30959" y="12898"/>
                  </a:lnTo>
                  <a:lnTo>
                    <a:pt x="31108" y="13664"/>
                  </a:lnTo>
                  <a:lnTo>
                    <a:pt x="31206" y="14430"/>
                  </a:lnTo>
                  <a:lnTo>
                    <a:pt x="31256" y="15196"/>
                  </a:lnTo>
                  <a:lnTo>
                    <a:pt x="31280" y="15986"/>
                  </a:lnTo>
                  <a:lnTo>
                    <a:pt x="31256" y="16777"/>
                  </a:lnTo>
                  <a:lnTo>
                    <a:pt x="31206" y="17543"/>
                  </a:lnTo>
                  <a:lnTo>
                    <a:pt x="31108" y="18309"/>
                  </a:lnTo>
                  <a:lnTo>
                    <a:pt x="30959" y="19050"/>
                  </a:lnTo>
                  <a:lnTo>
                    <a:pt x="30811" y="19791"/>
                  </a:lnTo>
                  <a:lnTo>
                    <a:pt x="30589" y="20533"/>
                  </a:lnTo>
                  <a:lnTo>
                    <a:pt x="30342" y="21224"/>
                  </a:lnTo>
                  <a:lnTo>
                    <a:pt x="30070" y="21916"/>
                  </a:lnTo>
                  <a:lnTo>
                    <a:pt x="29773" y="22608"/>
                  </a:lnTo>
                  <a:lnTo>
                    <a:pt x="29427" y="23251"/>
                  </a:lnTo>
                  <a:lnTo>
                    <a:pt x="29057" y="23893"/>
                  </a:lnTo>
                  <a:lnTo>
                    <a:pt x="28661" y="24511"/>
                  </a:lnTo>
                  <a:lnTo>
                    <a:pt x="28241" y="25128"/>
                  </a:lnTo>
                  <a:lnTo>
                    <a:pt x="27797" y="25697"/>
                  </a:lnTo>
                  <a:lnTo>
                    <a:pt x="27302" y="26240"/>
                  </a:lnTo>
                  <a:lnTo>
                    <a:pt x="26808" y="26784"/>
                  </a:lnTo>
                  <a:lnTo>
                    <a:pt x="26265" y="27278"/>
                  </a:lnTo>
                  <a:lnTo>
                    <a:pt x="25721" y="27772"/>
                  </a:lnTo>
                  <a:lnTo>
                    <a:pt x="25128" y="28217"/>
                  </a:lnTo>
                  <a:lnTo>
                    <a:pt x="24535" y="28662"/>
                  </a:lnTo>
                  <a:lnTo>
                    <a:pt x="23917" y="29057"/>
                  </a:lnTo>
                  <a:lnTo>
                    <a:pt x="23275" y="29428"/>
                  </a:lnTo>
                  <a:lnTo>
                    <a:pt x="22608" y="29749"/>
                  </a:lnTo>
                  <a:lnTo>
                    <a:pt x="21941" y="30070"/>
                  </a:lnTo>
                  <a:lnTo>
                    <a:pt x="21249" y="30342"/>
                  </a:lnTo>
                  <a:lnTo>
                    <a:pt x="20532" y="30589"/>
                  </a:lnTo>
                  <a:lnTo>
                    <a:pt x="19816" y="30787"/>
                  </a:lnTo>
                  <a:lnTo>
                    <a:pt x="19075" y="30959"/>
                  </a:lnTo>
                  <a:lnTo>
                    <a:pt x="18333" y="31083"/>
                  </a:lnTo>
                  <a:lnTo>
                    <a:pt x="17567" y="31182"/>
                  </a:lnTo>
                  <a:lnTo>
                    <a:pt x="16777" y="31256"/>
                  </a:lnTo>
                  <a:lnTo>
                    <a:pt x="15220" y="31256"/>
                  </a:lnTo>
                  <a:lnTo>
                    <a:pt x="14430" y="31182"/>
                  </a:lnTo>
                  <a:lnTo>
                    <a:pt x="13664" y="31083"/>
                  </a:lnTo>
                  <a:lnTo>
                    <a:pt x="12922" y="30959"/>
                  </a:lnTo>
                  <a:lnTo>
                    <a:pt x="12181" y="30787"/>
                  </a:lnTo>
                  <a:lnTo>
                    <a:pt x="11465" y="30589"/>
                  </a:lnTo>
                  <a:lnTo>
                    <a:pt x="10748" y="30342"/>
                  </a:lnTo>
                  <a:lnTo>
                    <a:pt x="10056" y="30070"/>
                  </a:lnTo>
                  <a:lnTo>
                    <a:pt x="9389" y="29749"/>
                  </a:lnTo>
                  <a:lnTo>
                    <a:pt x="8722" y="29428"/>
                  </a:lnTo>
                  <a:lnTo>
                    <a:pt x="8080" y="29057"/>
                  </a:lnTo>
                  <a:lnTo>
                    <a:pt x="7462" y="28662"/>
                  </a:lnTo>
                  <a:lnTo>
                    <a:pt x="6869" y="28217"/>
                  </a:lnTo>
                  <a:lnTo>
                    <a:pt x="6276" y="27772"/>
                  </a:lnTo>
                  <a:lnTo>
                    <a:pt x="5732" y="27278"/>
                  </a:lnTo>
                  <a:lnTo>
                    <a:pt x="5189" y="26784"/>
                  </a:lnTo>
                  <a:lnTo>
                    <a:pt x="4695" y="26240"/>
                  </a:lnTo>
                  <a:lnTo>
                    <a:pt x="4200" y="25697"/>
                  </a:lnTo>
                  <a:lnTo>
                    <a:pt x="3756" y="25128"/>
                  </a:lnTo>
                  <a:lnTo>
                    <a:pt x="3336" y="24511"/>
                  </a:lnTo>
                  <a:lnTo>
                    <a:pt x="2940" y="23893"/>
                  </a:lnTo>
                  <a:lnTo>
                    <a:pt x="2570" y="23251"/>
                  </a:lnTo>
                  <a:lnTo>
                    <a:pt x="2224" y="22608"/>
                  </a:lnTo>
                  <a:lnTo>
                    <a:pt x="1927" y="21916"/>
                  </a:lnTo>
                  <a:lnTo>
                    <a:pt x="1631" y="21224"/>
                  </a:lnTo>
                  <a:lnTo>
                    <a:pt x="1408" y="20533"/>
                  </a:lnTo>
                  <a:lnTo>
                    <a:pt x="1186" y="19791"/>
                  </a:lnTo>
                  <a:lnTo>
                    <a:pt x="1013" y="19050"/>
                  </a:lnTo>
                  <a:lnTo>
                    <a:pt x="890" y="18309"/>
                  </a:lnTo>
                  <a:lnTo>
                    <a:pt x="791" y="17543"/>
                  </a:lnTo>
                  <a:lnTo>
                    <a:pt x="741" y="16777"/>
                  </a:lnTo>
                  <a:lnTo>
                    <a:pt x="717" y="15986"/>
                  </a:lnTo>
                  <a:lnTo>
                    <a:pt x="741" y="15196"/>
                  </a:lnTo>
                  <a:lnTo>
                    <a:pt x="791" y="14430"/>
                  </a:lnTo>
                  <a:lnTo>
                    <a:pt x="890" y="13664"/>
                  </a:lnTo>
                  <a:lnTo>
                    <a:pt x="1013" y="12898"/>
                  </a:lnTo>
                  <a:lnTo>
                    <a:pt x="1186" y="12157"/>
                  </a:lnTo>
                  <a:lnTo>
                    <a:pt x="1408" y="11440"/>
                  </a:lnTo>
                  <a:lnTo>
                    <a:pt x="1631" y="10723"/>
                  </a:lnTo>
                  <a:lnTo>
                    <a:pt x="1927" y="10032"/>
                  </a:lnTo>
                  <a:lnTo>
                    <a:pt x="2224" y="9365"/>
                  </a:lnTo>
                  <a:lnTo>
                    <a:pt x="2570" y="8697"/>
                  </a:lnTo>
                  <a:lnTo>
                    <a:pt x="2940" y="8055"/>
                  </a:lnTo>
                  <a:lnTo>
                    <a:pt x="3336" y="7437"/>
                  </a:lnTo>
                  <a:lnTo>
                    <a:pt x="3756" y="6844"/>
                  </a:lnTo>
                  <a:lnTo>
                    <a:pt x="4200" y="6276"/>
                  </a:lnTo>
                  <a:lnTo>
                    <a:pt x="4695" y="5708"/>
                  </a:lnTo>
                  <a:lnTo>
                    <a:pt x="5189" y="5189"/>
                  </a:lnTo>
                  <a:lnTo>
                    <a:pt x="5732" y="4670"/>
                  </a:lnTo>
                  <a:lnTo>
                    <a:pt x="6276" y="4201"/>
                  </a:lnTo>
                  <a:lnTo>
                    <a:pt x="6869" y="3731"/>
                  </a:lnTo>
                  <a:lnTo>
                    <a:pt x="7462" y="3311"/>
                  </a:lnTo>
                  <a:lnTo>
                    <a:pt x="8080" y="2916"/>
                  </a:lnTo>
                  <a:lnTo>
                    <a:pt x="8722" y="2545"/>
                  </a:lnTo>
                  <a:lnTo>
                    <a:pt x="9389" y="2199"/>
                  </a:lnTo>
                  <a:lnTo>
                    <a:pt x="10056" y="1903"/>
                  </a:lnTo>
                  <a:lnTo>
                    <a:pt x="10748" y="1631"/>
                  </a:lnTo>
                  <a:lnTo>
                    <a:pt x="11465" y="1384"/>
                  </a:lnTo>
                  <a:lnTo>
                    <a:pt x="12181" y="1186"/>
                  </a:lnTo>
                  <a:lnTo>
                    <a:pt x="12922" y="1013"/>
                  </a:lnTo>
                  <a:lnTo>
                    <a:pt x="13664" y="865"/>
                  </a:lnTo>
                  <a:lnTo>
                    <a:pt x="14430" y="766"/>
                  </a:lnTo>
                  <a:lnTo>
                    <a:pt x="15220" y="717"/>
                  </a:lnTo>
                  <a:lnTo>
                    <a:pt x="15986" y="692"/>
                  </a:lnTo>
                  <a:close/>
                  <a:moveTo>
                    <a:pt x="15986" y="0"/>
                  </a:moveTo>
                  <a:lnTo>
                    <a:pt x="15171" y="25"/>
                  </a:lnTo>
                  <a:lnTo>
                    <a:pt x="14355" y="74"/>
                  </a:lnTo>
                  <a:lnTo>
                    <a:pt x="13565" y="173"/>
                  </a:lnTo>
                  <a:lnTo>
                    <a:pt x="12774" y="321"/>
                  </a:lnTo>
                  <a:lnTo>
                    <a:pt x="12008" y="494"/>
                  </a:lnTo>
                  <a:lnTo>
                    <a:pt x="11242" y="717"/>
                  </a:lnTo>
                  <a:lnTo>
                    <a:pt x="10501" y="964"/>
                  </a:lnTo>
                  <a:lnTo>
                    <a:pt x="9784" y="1260"/>
                  </a:lnTo>
                  <a:lnTo>
                    <a:pt x="9068" y="1581"/>
                  </a:lnTo>
                  <a:lnTo>
                    <a:pt x="8376" y="1927"/>
                  </a:lnTo>
                  <a:lnTo>
                    <a:pt x="7709" y="2298"/>
                  </a:lnTo>
                  <a:lnTo>
                    <a:pt x="7067" y="2718"/>
                  </a:lnTo>
                  <a:lnTo>
                    <a:pt x="6449" y="3163"/>
                  </a:lnTo>
                  <a:lnTo>
                    <a:pt x="5831" y="3657"/>
                  </a:lnTo>
                  <a:lnTo>
                    <a:pt x="5263" y="4151"/>
                  </a:lnTo>
                  <a:lnTo>
                    <a:pt x="4695" y="4670"/>
                  </a:lnTo>
                  <a:lnTo>
                    <a:pt x="4176" y="5238"/>
                  </a:lnTo>
                  <a:lnTo>
                    <a:pt x="3657" y="5807"/>
                  </a:lnTo>
                  <a:lnTo>
                    <a:pt x="3187" y="6424"/>
                  </a:lnTo>
                  <a:lnTo>
                    <a:pt x="2743" y="7042"/>
                  </a:lnTo>
                  <a:lnTo>
                    <a:pt x="2323" y="7684"/>
                  </a:lnTo>
                  <a:lnTo>
                    <a:pt x="1952" y="8376"/>
                  </a:lnTo>
                  <a:lnTo>
                    <a:pt x="1581" y="9043"/>
                  </a:lnTo>
                  <a:lnTo>
                    <a:pt x="1260" y="9760"/>
                  </a:lnTo>
                  <a:lnTo>
                    <a:pt x="988" y="10501"/>
                  </a:lnTo>
                  <a:lnTo>
                    <a:pt x="717" y="11242"/>
                  </a:lnTo>
                  <a:lnTo>
                    <a:pt x="519" y="11984"/>
                  </a:lnTo>
                  <a:lnTo>
                    <a:pt x="321" y="12774"/>
                  </a:lnTo>
                  <a:lnTo>
                    <a:pt x="198" y="13540"/>
                  </a:lnTo>
                  <a:lnTo>
                    <a:pt x="99" y="14356"/>
                  </a:lnTo>
                  <a:lnTo>
                    <a:pt x="25" y="15171"/>
                  </a:lnTo>
                  <a:lnTo>
                    <a:pt x="0" y="15986"/>
                  </a:lnTo>
                  <a:lnTo>
                    <a:pt x="25" y="16802"/>
                  </a:lnTo>
                  <a:lnTo>
                    <a:pt x="99" y="17617"/>
                  </a:lnTo>
                  <a:lnTo>
                    <a:pt x="198" y="18408"/>
                  </a:lnTo>
                  <a:lnTo>
                    <a:pt x="321" y="19198"/>
                  </a:lnTo>
                  <a:lnTo>
                    <a:pt x="519" y="19964"/>
                  </a:lnTo>
                  <a:lnTo>
                    <a:pt x="717" y="20730"/>
                  </a:lnTo>
                  <a:lnTo>
                    <a:pt x="988" y="21472"/>
                  </a:lnTo>
                  <a:lnTo>
                    <a:pt x="1260" y="22188"/>
                  </a:lnTo>
                  <a:lnTo>
                    <a:pt x="1581" y="22905"/>
                  </a:lnTo>
                  <a:lnTo>
                    <a:pt x="1952" y="23596"/>
                  </a:lnTo>
                  <a:lnTo>
                    <a:pt x="2323" y="24264"/>
                  </a:lnTo>
                  <a:lnTo>
                    <a:pt x="2743" y="24906"/>
                  </a:lnTo>
                  <a:lnTo>
                    <a:pt x="3187" y="25548"/>
                  </a:lnTo>
                  <a:lnTo>
                    <a:pt x="3657" y="26141"/>
                  </a:lnTo>
                  <a:lnTo>
                    <a:pt x="4176" y="26734"/>
                  </a:lnTo>
                  <a:lnTo>
                    <a:pt x="4695" y="27278"/>
                  </a:lnTo>
                  <a:lnTo>
                    <a:pt x="5263" y="27822"/>
                  </a:lnTo>
                  <a:lnTo>
                    <a:pt x="5831" y="28316"/>
                  </a:lnTo>
                  <a:lnTo>
                    <a:pt x="6449" y="28785"/>
                  </a:lnTo>
                  <a:lnTo>
                    <a:pt x="7067" y="29230"/>
                  </a:lnTo>
                  <a:lnTo>
                    <a:pt x="7709" y="29650"/>
                  </a:lnTo>
                  <a:lnTo>
                    <a:pt x="8376" y="30045"/>
                  </a:lnTo>
                  <a:lnTo>
                    <a:pt x="9068" y="30391"/>
                  </a:lnTo>
                  <a:lnTo>
                    <a:pt x="9784" y="30712"/>
                  </a:lnTo>
                  <a:lnTo>
                    <a:pt x="10501" y="31009"/>
                  </a:lnTo>
                  <a:lnTo>
                    <a:pt x="11242" y="31256"/>
                  </a:lnTo>
                  <a:lnTo>
                    <a:pt x="12008" y="31478"/>
                  </a:lnTo>
                  <a:lnTo>
                    <a:pt x="12774" y="31651"/>
                  </a:lnTo>
                  <a:lnTo>
                    <a:pt x="13565" y="31775"/>
                  </a:lnTo>
                  <a:lnTo>
                    <a:pt x="14355" y="31898"/>
                  </a:lnTo>
                  <a:lnTo>
                    <a:pt x="15171" y="31948"/>
                  </a:lnTo>
                  <a:lnTo>
                    <a:pt x="15986" y="31973"/>
                  </a:lnTo>
                  <a:lnTo>
                    <a:pt x="16826" y="31948"/>
                  </a:lnTo>
                  <a:lnTo>
                    <a:pt x="17642" y="31898"/>
                  </a:lnTo>
                  <a:lnTo>
                    <a:pt x="18432" y="31775"/>
                  </a:lnTo>
                  <a:lnTo>
                    <a:pt x="19223" y="31651"/>
                  </a:lnTo>
                  <a:lnTo>
                    <a:pt x="19989" y="31478"/>
                  </a:lnTo>
                  <a:lnTo>
                    <a:pt x="20755" y="31256"/>
                  </a:lnTo>
                  <a:lnTo>
                    <a:pt x="21496" y="31009"/>
                  </a:lnTo>
                  <a:lnTo>
                    <a:pt x="22213" y="30712"/>
                  </a:lnTo>
                  <a:lnTo>
                    <a:pt x="22929" y="30391"/>
                  </a:lnTo>
                  <a:lnTo>
                    <a:pt x="23621" y="30045"/>
                  </a:lnTo>
                  <a:lnTo>
                    <a:pt x="24288" y="29650"/>
                  </a:lnTo>
                  <a:lnTo>
                    <a:pt x="24931" y="29230"/>
                  </a:lnTo>
                  <a:lnTo>
                    <a:pt x="25548" y="28785"/>
                  </a:lnTo>
                  <a:lnTo>
                    <a:pt x="26166" y="28316"/>
                  </a:lnTo>
                  <a:lnTo>
                    <a:pt x="26734" y="27822"/>
                  </a:lnTo>
                  <a:lnTo>
                    <a:pt x="27302" y="27278"/>
                  </a:lnTo>
                  <a:lnTo>
                    <a:pt x="27821" y="26734"/>
                  </a:lnTo>
                  <a:lnTo>
                    <a:pt x="28340" y="26141"/>
                  </a:lnTo>
                  <a:lnTo>
                    <a:pt x="28810" y="25548"/>
                  </a:lnTo>
                  <a:lnTo>
                    <a:pt x="29254" y="24906"/>
                  </a:lnTo>
                  <a:lnTo>
                    <a:pt x="29674" y="24264"/>
                  </a:lnTo>
                  <a:lnTo>
                    <a:pt x="30045" y="23596"/>
                  </a:lnTo>
                  <a:lnTo>
                    <a:pt x="30416" y="22905"/>
                  </a:lnTo>
                  <a:lnTo>
                    <a:pt x="30737" y="22188"/>
                  </a:lnTo>
                  <a:lnTo>
                    <a:pt x="31009" y="21472"/>
                  </a:lnTo>
                  <a:lnTo>
                    <a:pt x="31256" y="20730"/>
                  </a:lnTo>
                  <a:lnTo>
                    <a:pt x="31478" y="19964"/>
                  </a:lnTo>
                  <a:lnTo>
                    <a:pt x="31651" y="19198"/>
                  </a:lnTo>
                  <a:lnTo>
                    <a:pt x="31799" y="18408"/>
                  </a:lnTo>
                  <a:lnTo>
                    <a:pt x="31898" y="17617"/>
                  </a:lnTo>
                  <a:lnTo>
                    <a:pt x="31972" y="16802"/>
                  </a:lnTo>
                  <a:lnTo>
                    <a:pt x="31997" y="15986"/>
                  </a:lnTo>
                  <a:lnTo>
                    <a:pt x="31972" y="15171"/>
                  </a:lnTo>
                  <a:lnTo>
                    <a:pt x="31898" y="14356"/>
                  </a:lnTo>
                  <a:lnTo>
                    <a:pt x="31799" y="13540"/>
                  </a:lnTo>
                  <a:lnTo>
                    <a:pt x="31651" y="12774"/>
                  </a:lnTo>
                  <a:lnTo>
                    <a:pt x="31478" y="11984"/>
                  </a:lnTo>
                  <a:lnTo>
                    <a:pt x="31256" y="11242"/>
                  </a:lnTo>
                  <a:lnTo>
                    <a:pt x="31009" y="10501"/>
                  </a:lnTo>
                  <a:lnTo>
                    <a:pt x="30737" y="9760"/>
                  </a:lnTo>
                  <a:lnTo>
                    <a:pt x="30416" y="9043"/>
                  </a:lnTo>
                  <a:lnTo>
                    <a:pt x="30045" y="8376"/>
                  </a:lnTo>
                  <a:lnTo>
                    <a:pt x="29674" y="7684"/>
                  </a:lnTo>
                  <a:lnTo>
                    <a:pt x="29254" y="7042"/>
                  </a:lnTo>
                  <a:lnTo>
                    <a:pt x="28810" y="6424"/>
                  </a:lnTo>
                  <a:lnTo>
                    <a:pt x="28340" y="5807"/>
                  </a:lnTo>
                  <a:lnTo>
                    <a:pt x="27821" y="5238"/>
                  </a:lnTo>
                  <a:lnTo>
                    <a:pt x="27302" y="4670"/>
                  </a:lnTo>
                  <a:lnTo>
                    <a:pt x="26734" y="4151"/>
                  </a:lnTo>
                  <a:lnTo>
                    <a:pt x="26166" y="3657"/>
                  </a:lnTo>
                  <a:lnTo>
                    <a:pt x="25548" y="3163"/>
                  </a:lnTo>
                  <a:lnTo>
                    <a:pt x="24931" y="2718"/>
                  </a:lnTo>
                  <a:lnTo>
                    <a:pt x="24288" y="2298"/>
                  </a:lnTo>
                  <a:lnTo>
                    <a:pt x="23621" y="1927"/>
                  </a:lnTo>
                  <a:lnTo>
                    <a:pt x="22929" y="1581"/>
                  </a:lnTo>
                  <a:lnTo>
                    <a:pt x="22213" y="1260"/>
                  </a:lnTo>
                  <a:lnTo>
                    <a:pt x="21496" y="964"/>
                  </a:lnTo>
                  <a:lnTo>
                    <a:pt x="20755" y="717"/>
                  </a:lnTo>
                  <a:lnTo>
                    <a:pt x="19989" y="494"/>
                  </a:lnTo>
                  <a:lnTo>
                    <a:pt x="19223" y="321"/>
                  </a:lnTo>
                  <a:lnTo>
                    <a:pt x="18432" y="173"/>
                  </a:lnTo>
                  <a:lnTo>
                    <a:pt x="17642" y="74"/>
                  </a:lnTo>
                  <a:lnTo>
                    <a:pt x="16826" y="25"/>
                  </a:lnTo>
                  <a:lnTo>
                    <a:pt x="159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60"/>
            <p:cNvSpPr/>
            <p:nvPr/>
          </p:nvSpPr>
          <p:spPr>
            <a:xfrm>
              <a:off x="801073" y="3546587"/>
              <a:ext cx="156156" cy="156190"/>
            </a:xfrm>
            <a:custGeom>
              <a:avLst/>
              <a:gdLst/>
              <a:ahLst/>
              <a:cxnLst/>
              <a:rect l="l" t="t" r="r" b="b"/>
              <a:pathLst>
                <a:path w="4522" h="4523" extrusionOk="0">
                  <a:moveTo>
                    <a:pt x="2026" y="1"/>
                  </a:moveTo>
                  <a:lnTo>
                    <a:pt x="1804" y="50"/>
                  </a:lnTo>
                  <a:lnTo>
                    <a:pt x="1606" y="100"/>
                  </a:lnTo>
                  <a:lnTo>
                    <a:pt x="1384" y="174"/>
                  </a:lnTo>
                  <a:lnTo>
                    <a:pt x="1186" y="273"/>
                  </a:lnTo>
                  <a:lnTo>
                    <a:pt x="1013" y="371"/>
                  </a:lnTo>
                  <a:lnTo>
                    <a:pt x="840" y="520"/>
                  </a:lnTo>
                  <a:lnTo>
                    <a:pt x="667" y="668"/>
                  </a:lnTo>
                  <a:lnTo>
                    <a:pt x="519" y="816"/>
                  </a:lnTo>
                  <a:lnTo>
                    <a:pt x="395" y="989"/>
                  </a:lnTo>
                  <a:lnTo>
                    <a:pt x="272" y="1187"/>
                  </a:lnTo>
                  <a:lnTo>
                    <a:pt x="198" y="1385"/>
                  </a:lnTo>
                  <a:lnTo>
                    <a:pt x="99" y="1582"/>
                  </a:lnTo>
                  <a:lnTo>
                    <a:pt x="49" y="1805"/>
                  </a:lnTo>
                  <a:lnTo>
                    <a:pt x="25" y="2027"/>
                  </a:lnTo>
                  <a:lnTo>
                    <a:pt x="0" y="2249"/>
                  </a:lnTo>
                  <a:lnTo>
                    <a:pt x="25" y="2496"/>
                  </a:lnTo>
                  <a:lnTo>
                    <a:pt x="49" y="2719"/>
                  </a:lnTo>
                  <a:lnTo>
                    <a:pt x="99" y="2916"/>
                  </a:lnTo>
                  <a:lnTo>
                    <a:pt x="198" y="3139"/>
                  </a:lnTo>
                  <a:lnTo>
                    <a:pt x="272" y="3336"/>
                  </a:lnTo>
                  <a:lnTo>
                    <a:pt x="395" y="3509"/>
                  </a:lnTo>
                  <a:lnTo>
                    <a:pt x="519" y="3682"/>
                  </a:lnTo>
                  <a:lnTo>
                    <a:pt x="667" y="3855"/>
                  </a:lnTo>
                  <a:lnTo>
                    <a:pt x="840" y="4004"/>
                  </a:lnTo>
                  <a:lnTo>
                    <a:pt x="1013" y="4127"/>
                  </a:lnTo>
                  <a:lnTo>
                    <a:pt x="1186" y="4251"/>
                  </a:lnTo>
                  <a:lnTo>
                    <a:pt x="1384" y="4350"/>
                  </a:lnTo>
                  <a:lnTo>
                    <a:pt x="1606" y="4424"/>
                  </a:lnTo>
                  <a:lnTo>
                    <a:pt x="1804" y="4473"/>
                  </a:lnTo>
                  <a:lnTo>
                    <a:pt x="2026" y="4498"/>
                  </a:lnTo>
                  <a:lnTo>
                    <a:pt x="2273" y="4522"/>
                  </a:lnTo>
                  <a:lnTo>
                    <a:pt x="2496" y="4498"/>
                  </a:lnTo>
                  <a:lnTo>
                    <a:pt x="2718" y="4473"/>
                  </a:lnTo>
                  <a:lnTo>
                    <a:pt x="2940" y="4424"/>
                  </a:lnTo>
                  <a:lnTo>
                    <a:pt x="3138" y="4350"/>
                  </a:lnTo>
                  <a:lnTo>
                    <a:pt x="3336" y="4251"/>
                  </a:lnTo>
                  <a:lnTo>
                    <a:pt x="3533" y="4127"/>
                  </a:lnTo>
                  <a:lnTo>
                    <a:pt x="3706" y="4004"/>
                  </a:lnTo>
                  <a:lnTo>
                    <a:pt x="3854" y="3855"/>
                  </a:lnTo>
                  <a:lnTo>
                    <a:pt x="4003" y="3682"/>
                  </a:lnTo>
                  <a:lnTo>
                    <a:pt x="4151" y="3509"/>
                  </a:lnTo>
                  <a:lnTo>
                    <a:pt x="4250" y="3336"/>
                  </a:lnTo>
                  <a:lnTo>
                    <a:pt x="4349" y="3139"/>
                  </a:lnTo>
                  <a:lnTo>
                    <a:pt x="4423" y="2916"/>
                  </a:lnTo>
                  <a:lnTo>
                    <a:pt x="4472" y="2719"/>
                  </a:lnTo>
                  <a:lnTo>
                    <a:pt x="4522" y="2496"/>
                  </a:lnTo>
                  <a:lnTo>
                    <a:pt x="4522" y="2249"/>
                  </a:lnTo>
                  <a:lnTo>
                    <a:pt x="4522" y="2027"/>
                  </a:lnTo>
                  <a:lnTo>
                    <a:pt x="4472" y="1805"/>
                  </a:lnTo>
                  <a:lnTo>
                    <a:pt x="4423" y="1582"/>
                  </a:lnTo>
                  <a:lnTo>
                    <a:pt x="4349" y="1385"/>
                  </a:lnTo>
                  <a:lnTo>
                    <a:pt x="4250" y="1187"/>
                  </a:lnTo>
                  <a:lnTo>
                    <a:pt x="4151" y="989"/>
                  </a:lnTo>
                  <a:lnTo>
                    <a:pt x="4003" y="816"/>
                  </a:lnTo>
                  <a:lnTo>
                    <a:pt x="3854" y="668"/>
                  </a:lnTo>
                  <a:lnTo>
                    <a:pt x="3706" y="520"/>
                  </a:lnTo>
                  <a:lnTo>
                    <a:pt x="3533" y="371"/>
                  </a:lnTo>
                  <a:lnTo>
                    <a:pt x="3336" y="273"/>
                  </a:lnTo>
                  <a:lnTo>
                    <a:pt x="3138" y="174"/>
                  </a:lnTo>
                  <a:lnTo>
                    <a:pt x="2940" y="100"/>
                  </a:lnTo>
                  <a:lnTo>
                    <a:pt x="2718" y="50"/>
                  </a:lnTo>
                  <a:lnTo>
                    <a:pt x="249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60"/>
            <p:cNvSpPr/>
            <p:nvPr/>
          </p:nvSpPr>
          <p:spPr>
            <a:xfrm>
              <a:off x="233939" y="3631999"/>
              <a:ext cx="175805" cy="175805"/>
            </a:xfrm>
            <a:custGeom>
              <a:avLst/>
              <a:gdLst/>
              <a:ahLst/>
              <a:cxnLst/>
              <a:rect l="l" t="t" r="r" b="b"/>
              <a:pathLst>
                <a:path w="5091" h="5091" extrusionOk="0">
                  <a:moveTo>
                    <a:pt x="4201" y="0"/>
                  </a:moveTo>
                  <a:lnTo>
                    <a:pt x="4053" y="25"/>
                  </a:lnTo>
                  <a:lnTo>
                    <a:pt x="3880" y="75"/>
                  </a:lnTo>
                  <a:lnTo>
                    <a:pt x="3732" y="149"/>
                  </a:lnTo>
                  <a:lnTo>
                    <a:pt x="3583" y="272"/>
                  </a:lnTo>
                  <a:lnTo>
                    <a:pt x="248" y="3583"/>
                  </a:lnTo>
                  <a:lnTo>
                    <a:pt x="149" y="3731"/>
                  </a:lnTo>
                  <a:lnTo>
                    <a:pt x="75" y="3880"/>
                  </a:lnTo>
                  <a:lnTo>
                    <a:pt x="26" y="4053"/>
                  </a:lnTo>
                  <a:lnTo>
                    <a:pt x="1" y="4226"/>
                  </a:lnTo>
                  <a:lnTo>
                    <a:pt x="26" y="4374"/>
                  </a:lnTo>
                  <a:lnTo>
                    <a:pt x="75" y="4547"/>
                  </a:lnTo>
                  <a:lnTo>
                    <a:pt x="149" y="4695"/>
                  </a:lnTo>
                  <a:lnTo>
                    <a:pt x="248" y="4843"/>
                  </a:lnTo>
                  <a:lnTo>
                    <a:pt x="396" y="4942"/>
                  </a:lnTo>
                  <a:lnTo>
                    <a:pt x="544" y="5041"/>
                  </a:lnTo>
                  <a:lnTo>
                    <a:pt x="717" y="5090"/>
                  </a:lnTo>
                  <a:lnTo>
                    <a:pt x="1063" y="5090"/>
                  </a:lnTo>
                  <a:lnTo>
                    <a:pt x="1211" y="5041"/>
                  </a:lnTo>
                  <a:lnTo>
                    <a:pt x="1360" y="4942"/>
                  </a:lnTo>
                  <a:lnTo>
                    <a:pt x="1508" y="4843"/>
                  </a:lnTo>
                  <a:lnTo>
                    <a:pt x="4844" y="1508"/>
                  </a:lnTo>
                  <a:lnTo>
                    <a:pt x="4942" y="1384"/>
                  </a:lnTo>
                  <a:lnTo>
                    <a:pt x="5017" y="1211"/>
                  </a:lnTo>
                  <a:lnTo>
                    <a:pt x="5066" y="1063"/>
                  </a:lnTo>
                  <a:lnTo>
                    <a:pt x="5091" y="890"/>
                  </a:lnTo>
                  <a:lnTo>
                    <a:pt x="5066" y="717"/>
                  </a:lnTo>
                  <a:lnTo>
                    <a:pt x="5017" y="569"/>
                  </a:lnTo>
                  <a:lnTo>
                    <a:pt x="4942" y="396"/>
                  </a:lnTo>
                  <a:lnTo>
                    <a:pt x="4844" y="272"/>
                  </a:lnTo>
                  <a:lnTo>
                    <a:pt x="4695" y="149"/>
                  </a:lnTo>
                  <a:lnTo>
                    <a:pt x="4547" y="75"/>
                  </a:lnTo>
                  <a:lnTo>
                    <a:pt x="4374" y="25"/>
                  </a:lnTo>
                  <a:lnTo>
                    <a:pt x="42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60"/>
            <p:cNvSpPr/>
            <p:nvPr/>
          </p:nvSpPr>
          <p:spPr>
            <a:xfrm>
              <a:off x="233939" y="3631999"/>
              <a:ext cx="175805" cy="175805"/>
            </a:xfrm>
            <a:custGeom>
              <a:avLst/>
              <a:gdLst/>
              <a:ahLst/>
              <a:cxnLst/>
              <a:rect l="l" t="t" r="r" b="b"/>
              <a:pathLst>
                <a:path w="5091" h="5091" extrusionOk="0">
                  <a:moveTo>
                    <a:pt x="890" y="0"/>
                  </a:moveTo>
                  <a:lnTo>
                    <a:pt x="717" y="25"/>
                  </a:lnTo>
                  <a:lnTo>
                    <a:pt x="544" y="75"/>
                  </a:lnTo>
                  <a:lnTo>
                    <a:pt x="396" y="149"/>
                  </a:lnTo>
                  <a:lnTo>
                    <a:pt x="248" y="272"/>
                  </a:lnTo>
                  <a:lnTo>
                    <a:pt x="149" y="396"/>
                  </a:lnTo>
                  <a:lnTo>
                    <a:pt x="75" y="569"/>
                  </a:lnTo>
                  <a:lnTo>
                    <a:pt x="26" y="717"/>
                  </a:lnTo>
                  <a:lnTo>
                    <a:pt x="1" y="890"/>
                  </a:lnTo>
                  <a:lnTo>
                    <a:pt x="26" y="1063"/>
                  </a:lnTo>
                  <a:lnTo>
                    <a:pt x="75" y="1211"/>
                  </a:lnTo>
                  <a:lnTo>
                    <a:pt x="149" y="1384"/>
                  </a:lnTo>
                  <a:lnTo>
                    <a:pt x="248" y="1508"/>
                  </a:lnTo>
                  <a:lnTo>
                    <a:pt x="3583" y="4843"/>
                  </a:lnTo>
                  <a:lnTo>
                    <a:pt x="3732" y="4942"/>
                  </a:lnTo>
                  <a:lnTo>
                    <a:pt x="3880" y="5041"/>
                  </a:lnTo>
                  <a:lnTo>
                    <a:pt x="4053" y="5090"/>
                  </a:lnTo>
                  <a:lnTo>
                    <a:pt x="4374" y="5090"/>
                  </a:lnTo>
                  <a:lnTo>
                    <a:pt x="4547" y="5041"/>
                  </a:lnTo>
                  <a:lnTo>
                    <a:pt x="4695" y="4942"/>
                  </a:lnTo>
                  <a:lnTo>
                    <a:pt x="4844" y="4843"/>
                  </a:lnTo>
                  <a:lnTo>
                    <a:pt x="4942" y="4695"/>
                  </a:lnTo>
                  <a:lnTo>
                    <a:pt x="5017" y="4547"/>
                  </a:lnTo>
                  <a:lnTo>
                    <a:pt x="5066" y="4374"/>
                  </a:lnTo>
                  <a:lnTo>
                    <a:pt x="5091" y="4226"/>
                  </a:lnTo>
                  <a:lnTo>
                    <a:pt x="5066" y="4053"/>
                  </a:lnTo>
                  <a:lnTo>
                    <a:pt x="5017" y="3880"/>
                  </a:lnTo>
                  <a:lnTo>
                    <a:pt x="4942" y="3731"/>
                  </a:lnTo>
                  <a:lnTo>
                    <a:pt x="4844" y="3583"/>
                  </a:lnTo>
                  <a:lnTo>
                    <a:pt x="1508" y="272"/>
                  </a:lnTo>
                  <a:lnTo>
                    <a:pt x="1360" y="149"/>
                  </a:lnTo>
                  <a:lnTo>
                    <a:pt x="1211" y="75"/>
                  </a:lnTo>
                  <a:lnTo>
                    <a:pt x="1063" y="25"/>
                  </a:lnTo>
                  <a:lnTo>
                    <a:pt x="8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0025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bg>
      <p:bgPr>
        <a:solidFill>
          <a:schemeClr val="lt2"/>
        </a:solidFill>
        <a:effectLst/>
      </p:bgPr>
    </p:bg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77"/>
          <p:cNvSpPr txBox="1">
            <a:spLocks noGrp="1"/>
          </p:cNvSpPr>
          <p:nvPr>
            <p:ph type="title"/>
          </p:nvPr>
        </p:nvSpPr>
        <p:spPr>
          <a:xfrm>
            <a:off x="2427750" y="621392"/>
            <a:ext cx="42885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329" name="Google Shape;329;p77"/>
          <p:cNvSpPr txBox="1">
            <a:spLocks noGrp="1"/>
          </p:cNvSpPr>
          <p:nvPr>
            <p:ph type="subTitle" idx="1"/>
          </p:nvPr>
        </p:nvSpPr>
        <p:spPr>
          <a:xfrm>
            <a:off x="2427750" y="1274060"/>
            <a:ext cx="42885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330" name="Google Shape;330;p77"/>
          <p:cNvSpPr txBox="1">
            <a:spLocks noGrp="1"/>
          </p:cNvSpPr>
          <p:nvPr>
            <p:ph type="title" idx="2"/>
          </p:nvPr>
        </p:nvSpPr>
        <p:spPr>
          <a:xfrm>
            <a:off x="2427750" y="2017236"/>
            <a:ext cx="42885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331" name="Google Shape;331;p77"/>
          <p:cNvSpPr txBox="1">
            <a:spLocks noGrp="1"/>
          </p:cNvSpPr>
          <p:nvPr>
            <p:ph type="subTitle" idx="3"/>
          </p:nvPr>
        </p:nvSpPr>
        <p:spPr>
          <a:xfrm>
            <a:off x="2427750" y="2668399"/>
            <a:ext cx="42885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332" name="Google Shape;332;p77"/>
          <p:cNvSpPr txBox="1">
            <a:spLocks noGrp="1"/>
          </p:cNvSpPr>
          <p:nvPr>
            <p:ph type="title" idx="4"/>
          </p:nvPr>
        </p:nvSpPr>
        <p:spPr>
          <a:xfrm>
            <a:off x="2427750" y="3417547"/>
            <a:ext cx="42885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333" name="Google Shape;333;p77"/>
          <p:cNvSpPr txBox="1">
            <a:spLocks noGrp="1"/>
          </p:cNvSpPr>
          <p:nvPr>
            <p:ph type="subTitle" idx="5"/>
          </p:nvPr>
        </p:nvSpPr>
        <p:spPr>
          <a:xfrm>
            <a:off x="2428050" y="4064908"/>
            <a:ext cx="42879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grpSp>
        <p:nvGrpSpPr>
          <p:cNvPr id="334" name="Google Shape;334;p77"/>
          <p:cNvGrpSpPr/>
          <p:nvPr/>
        </p:nvGrpSpPr>
        <p:grpSpPr>
          <a:xfrm rot="10800000" flipH="1">
            <a:off x="7367014" y="-604501"/>
            <a:ext cx="1624594" cy="1726158"/>
            <a:chOff x="2027214" y="1701600"/>
            <a:chExt cx="1624594" cy="1726158"/>
          </a:xfrm>
        </p:grpSpPr>
        <p:sp>
          <p:nvSpPr>
            <p:cNvPr id="335" name="Google Shape;335;p77"/>
            <p:cNvSpPr/>
            <p:nvPr/>
          </p:nvSpPr>
          <p:spPr>
            <a:xfrm>
              <a:off x="2546872" y="2323650"/>
              <a:ext cx="1104936" cy="1104108"/>
            </a:xfrm>
            <a:custGeom>
              <a:avLst/>
              <a:gdLst/>
              <a:ahLst/>
              <a:cxnLst/>
              <a:rect l="l" t="t" r="r" b="b"/>
              <a:pathLst>
                <a:path w="31997" h="31973" extrusionOk="0">
                  <a:moveTo>
                    <a:pt x="15986" y="692"/>
                  </a:moveTo>
                  <a:lnTo>
                    <a:pt x="16777" y="717"/>
                  </a:lnTo>
                  <a:lnTo>
                    <a:pt x="17567" y="766"/>
                  </a:lnTo>
                  <a:lnTo>
                    <a:pt x="18333" y="865"/>
                  </a:lnTo>
                  <a:lnTo>
                    <a:pt x="19075" y="1013"/>
                  </a:lnTo>
                  <a:lnTo>
                    <a:pt x="19816" y="1186"/>
                  </a:lnTo>
                  <a:lnTo>
                    <a:pt x="20532" y="1384"/>
                  </a:lnTo>
                  <a:lnTo>
                    <a:pt x="21249" y="1631"/>
                  </a:lnTo>
                  <a:lnTo>
                    <a:pt x="21941" y="1903"/>
                  </a:lnTo>
                  <a:lnTo>
                    <a:pt x="22608" y="2199"/>
                  </a:lnTo>
                  <a:lnTo>
                    <a:pt x="23275" y="2545"/>
                  </a:lnTo>
                  <a:lnTo>
                    <a:pt x="23917" y="2916"/>
                  </a:lnTo>
                  <a:lnTo>
                    <a:pt x="24535" y="3311"/>
                  </a:lnTo>
                  <a:lnTo>
                    <a:pt x="25128" y="3731"/>
                  </a:lnTo>
                  <a:lnTo>
                    <a:pt x="25721" y="4201"/>
                  </a:lnTo>
                  <a:lnTo>
                    <a:pt x="26265" y="4670"/>
                  </a:lnTo>
                  <a:lnTo>
                    <a:pt x="26808" y="5189"/>
                  </a:lnTo>
                  <a:lnTo>
                    <a:pt x="27302" y="5708"/>
                  </a:lnTo>
                  <a:lnTo>
                    <a:pt x="27797" y="6276"/>
                  </a:lnTo>
                  <a:lnTo>
                    <a:pt x="28241" y="6844"/>
                  </a:lnTo>
                  <a:lnTo>
                    <a:pt x="28661" y="7437"/>
                  </a:lnTo>
                  <a:lnTo>
                    <a:pt x="29057" y="8055"/>
                  </a:lnTo>
                  <a:lnTo>
                    <a:pt x="29427" y="8697"/>
                  </a:lnTo>
                  <a:lnTo>
                    <a:pt x="29773" y="9365"/>
                  </a:lnTo>
                  <a:lnTo>
                    <a:pt x="30070" y="10032"/>
                  </a:lnTo>
                  <a:lnTo>
                    <a:pt x="30342" y="10723"/>
                  </a:lnTo>
                  <a:lnTo>
                    <a:pt x="30589" y="11440"/>
                  </a:lnTo>
                  <a:lnTo>
                    <a:pt x="30811" y="12157"/>
                  </a:lnTo>
                  <a:lnTo>
                    <a:pt x="30959" y="12898"/>
                  </a:lnTo>
                  <a:lnTo>
                    <a:pt x="31108" y="13664"/>
                  </a:lnTo>
                  <a:lnTo>
                    <a:pt x="31206" y="14430"/>
                  </a:lnTo>
                  <a:lnTo>
                    <a:pt x="31256" y="15196"/>
                  </a:lnTo>
                  <a:lnTo>
                    <a:pt x="31280" y="15986"/>
                  </a:lnTo>
                  <a:lnTo>
                    <a:pt x="31256" y="16777"/>
                  </a:lnTo>
                  <a:lnTo>
                    <a:pt x="31206" y="17543"/>
                  </a:lnTo>
                  <a:lnTo>
                    <a:pt x="31108" y="18309"/>
                  </a:lnTo>
                  <a:lnTo>
                    <a:pt x="30959" y="19050"/>
                  </a:lnTo>
                  <a:lnTo>
                    <a:pt x="30811" y="19791"/>
                  </a:lnTo>
                  <a:lnTo>
                    <a:pt x="30589" y="20533"/>
                  </a:lnTo>
                  <a:lnTo>
                    <a:pt x="30342" y="21224"/>
                  </a:lnTo>
                  <a:lnTo>
                    <a:pt x="30070" y="21916"/>
                  </a:lnTo>
                  <a:lnTo>
                    <a:pt x="29773" y="22608"/>
                  </a:lnTo>
                  <a:lnTo>
                    <a:pt x="29427" y="23251"/>
                  </a:lnTo>
                  <a:lnTo>
                    <a:pt x="29057" y="23893"/>
                  </a:lnTo>
                  <a:lnTo>
                    <a:pt x="28661" y="24511"/>
                  </a:lnTo>
                  <a:lnTo>
                    <a:pt x="28241" y="25128"/>
                  </a:lnTo>
                  <a:lnTo>
                    <a:pt x="27797" y="25697"/>
                  </a:lnTo>
                  <a:lnTo>
                    <a:pt x="27302" y="26240"/>
                  </a:lnTo>
                  <a:lnTo>
                    <a:pt x="26808" y="26784"/>
                  </a:lnTo>
                  <a:lnTo>
                    <a:pt x="26265" y="27278"/>
                  </a:lnTo>
                  <a:lnTo>
                    <a:pt x="25721" y="27772"/>
                  </a:lnTo>
                  <a:lnTo>
                    <a:pt x="25128" y="28217"/>
                  </a:lnTo>
                  <a:lnTo>
                    <a:pt x="24535" y="28662"/>
                  </a:lnTo>
                  <a:lnTo>
                    <a:pt x="23917" y="29057"/>
                  </a:lnTo>
                  <a:lnTo>
                    <a:pt x="23275" y="29428"/>
                  </a:lnTo>
                  <a:lnTo>
                    <a:pt x="22608" y="29749"/>
                  </a:lnTo>
                  <a:lnTo>
                    <a:pt x="21941" y="30070"/>
                  </a:lnTo>
                  <a:lnTo>
                    <a:pt x="21249" y="30342"/>
                  </a:lnTo>
                  <a:lnTo>
                    <a:pt x="20532" y="30589"/>
                  </a:lnTo>
                  <a:lnTo>
                    <a:pt x="19816" y="30787"/>
                  </a:lnTo>
                  <a:lnTo>
                    <a:pt x="19075" y="30959"/>
                  </a:lnTo>
                  <a:lnTo>
                    <a:pt x="18333" y="31083"/>
                  </a:lnTo>
                  <a:lnTo>
                    <a:pt x="17567" y="31182"/>
                  </a:lnTo>
                  <a:lnTo>
                    <a:pt x="16777" y="31256"/>
                  </a:lnTo>
                  <a:lnTo>
                    <a:pt x="15220" y="31256"/>
                  </a:lnTo>
                  <a:lnTo>
                    <a:pt x="14430" y="31182"/>
                  </a:lnTo>
                  <a:lnTo>
                    <a:pt x="13664" y="31083"/>
                  </a:lnTo>
                  <a:lnTo>
                    <a:pt x="12922" y="30959"/>
                  </a:lnTo>
                  <a:lnTo>
                    <a:pt x="12181" y="30787"/>
                  </a:lnTo>
                  <a:lnTo>
                    <a:pt x="11465" y="30589"/>
                  </a:lnTo>
                  <a:lnTo>
                    <a:pt x="10748" y="30342"/>
                  </a:lnTo>
                  <a:lnTo>
                    <a:pt x="10056" y="30070"/>
                  </a:lnTo>
                  <a:lnTo>
                    <a:pt x="9389" y="29749"/>
                  </a:lnTo>
                  <a:lnTo>
                    <a:pt x="8722" y="29428"/>
                  </a:lnTo>
                  <a:lnTo>
                    <a:pt x="8080" y="29057"/>
                  </a:lnTo>
                  <a:lnTo>
                    <a:pt x="7462" y="28662"/>
                  </a:lnTo>
                  <a:lnTo>
                    <a:pt x="6869" y="28217"/>
                  </a:lnTo>
                  <a:lnTo>
                    <a:pt x="6276" y="27772"/>
                  </a:lnTo>
                  <a:lnTo>
                    <a:pt x="5732" y="27278"/>
                  </a:lnTo>
                  <a:lnTo>
                    <a:pt x="5189" y="26784"/>
                  </a:lnTo>
                  <a:lnTo>
                    <a:pt x="4695" y="26240"/>
                  </a:lnTo>
                  <a:lnTo>
                    <a:pt x="4200" y="25697"/>
                  </a:lnTo>
                  <a:lnTo>
                    <a:pt x="3756" y="25128"/>
                  </a:lnTo>
                  <a:lnTo>
                    <a:pt x="3336" y="24511"/>
                  </a:lnTo>
                  <a:lnTo>
                    <a:pt x="2940" y="23893"/>
                  </a:lnTo>
                  <a:lnTo>
                    <a:pt x="2570" y="23251"/>
                  </a:lnTo>
                  <a:lnTo>
                    <a:pt x="2224" y="22608"/>
                  </a:lnTo>
                  <a:lnTo>
                    <a:pt x="1927" y="21916"/>
                  </a:lnTo>
                  <a:lnTo>
                    <a:pt x="1631" y="21224"/>
                  </a:lnTo>
                  <a:lnTo>
                    <a:pt x="1408" y="20533"/>
                  </a:lnTo>
                  <a:lnTo>
                    <a:pt x="1186" y="19791"/>
                  </a:lnTo>
                  <a:lnTo>
                    <a:pt x="1013" y="19050"/>
                  </a:lnTo>
                  <a:lnTo>
                    <a:pt x="890" y="18309"/>
                  </a:lnTo>
                  <a:lnTo>
                    <a:pt x="791" y="17543"/>
                  </a:lnTo>
                  <a:lnTo>
                    <a:pt x="741" y="16777"/>
                  </a:lnTo>
                  <a:lnTo>
                    <a:pt x="717" y="15986"/>
                  </a:lnTo>
                  <a:lnTo>
                    <a:pt x="741" y="15196"/>
                  </a:lnTo>
                  <a:lnTo>
                    <a:pt x="791" y="14430"/>
                  </a:lnTo>
                  <a:lnTo>
                    <a:pt x="890" y="13664"/>
                  </a:lnTo>
                  <a:lnTo>
                    <a:pt x="1013" y="12898"/>
                  </a:lnTo>
                  <a:lnTo>
                    <a:pt x="1186" y="12157"/>
                  </a:lnTo>
                  <a:lnTo>
                    <a:pt x="1408" y="11440"/>
                  </a:lnTo>
                  <a:lnTo>
                    <a:pt x="1631" y="10723"/>
                  </a:lnTo>
                  <a:lnTo>
                    <a:pt x="1927" y="10032"/>
                  </a:lnTo>
                  <a:lnTo>
                    <a:pt x="2224" y="9365"/>
                  </a:lnTo>
                  <a:lnTo>
                    <a:pt x="2570" y="8697"/>
                  </a:lnTo>
                  <a:lnTo>
                    <a:pt x="2940" y="8055"/>
                  </a:lnTo>
                  <a:lnTo>
                    <a:pt x="3336" y="7437"/>
                  </a:lnTo>
                  <a:lnTo>
                    <a:pt x="3756" y="6844"/>
                  </a:lnTo>
                  <a:lnTo>
                    <a:pt x="4200" y="6276"/>
                  </a:lnTo>
                  <a:lnTo>
                    <a:pt x="4695" y="5708"/>
                  </a:lnTo>
                  <a:lnTo>
                    <a:pt x="5189" y="5189"/>
                  </a:lnTo>
                  <a:lnTo>
                    <a:pt x="5732" y="4670"/>
                  </a:lnTo>
                  <a:lnTo>
                    <a:pt x="6276" y="4201"/>
                  </a:lnTo>
                  <a:lnTo>
                    <a:pt x="6869" y="3731"/>
                  </a:lnTo>
                  <a:lnTo>
                    <a:pt x="7462" y="3311"/>
                  </a:lnTo>
                  <a:lnTo>
                    <a:pt x="8080" y="2916"/>
                  </a:lnTo>
                  <a:lnTo>
                    <a:pt x="8722" y="2545"/>
                  </a:lnTo>
                  <a:lnTo>
                    <a:pt x="9389" y="2199"/>
                  </a:lnTo>
                  <a:lnTo>
                    <a:pt x="10056" y="1903"/>
                  </a:lnTo>
                  <a:lnTo>
                    <a:pt x="10748" y="1631"/>
                  </a:lnTo>
                  <a:lnTo>
                    <a:pt x="11465" y="1384"/>
                  </a:lnTo>
                  <a:lnTo>
                    <a:pt x="12181" y="1186"/>
                  </a:lnTo>
                  <a:lnTo>
                    <a:pt x="12922" y="1013"/>
                  </a:lnTo>
                  <a:lnTo>
                    <a:pt x="13664" y="865"/>
                  </a:lnTo>
                  <a:lnTo>
                    <a:pt x="14430" y="766"/>
                  </a:lnTo>
                  <a:lnTo>
                    <a:pt x="15220" y="717"/>
                  </a:lnTo>
                  <a:lnTo>
                    <a:pt x="15986" y="692"/>
                  </a:lnTo>
                  <a:close/>
                  <a:moveTo>
                    <a:pt x="15986" y="0"/>
                  </a:moveTo>
                  <a:lnTo>
                    <a:pt x="15171" y="25"/>
                  </a:lnTo>
                  <a:lnTo>
                    <a:pt x="14355" y="74"/>
                  </a:lnTo>
                  <a:lnTo>
                    <a:pt x="13565" y="173"/>
                  </a:lnTo>
                  <a:lnTo>
                    <a:pt x="12774" y="321"/>
                  </a:lnTo>
                  <a:lnTo>
                    <a:pt x="12008" y="494"/>
                  </a:lnTo>
                  <a:lnTo>
                    <a:pt x="11242" y="717"/>
                  </a:lnTo>
                  <a:lnTo>
                    <a:pt x="10501" y="964"/>
                  </a:lnTo>
                  <a:lnTo>
                    <a:pt x="9784" y="1260"/>
                  </a:lnTo>
                  <a:lnTo>
                    <a:pt x="9068" y="1581"/>
                  </a:lnTo>
                  <a:lnTo>
                    <a:pt x="8376" y="1927"/>
                  </a:lnTo>
                  <a:lnTo>
                    <a:pt x="7709" y="2298"/>
                  </a:lnTo>
                  <a:lnTo>
                    <a:pt x="7067" y="2718"/>
                  </a:lnTo>
                  <a:lnTo>
                    <a:pt x="6449" y="3163"/>
                  </a:lnTo>
                  <a:lnTo>
                    <a:pt x="5831" y="3657"/>
                  </a:lnTo>
                  <a:lnTo>
                    <a:pt x="5263" y="4151"/>
                  </a:lnTo>
                  <a:lnTo>
                    <a:pt x="4695" y="4670"/>
                  </a:lnTo>
                  <a:lnTo>
                    <a:pt x="4176" y="5238"/>
                  </a:lnTo>
                  <a:lnTo>
                    <a:pt x="3657" y="5807"/>
                  </a:lnTo>
                  <a:lnTo>
                    <a:pt x="3187" y="6424"/>
                  </a:lnTo>
                  <a:lnTo>
                    <a:pt x="2743" y="7042"/>
                  </a:lnTo>
                  <a:lnTo>
                    <a:pt x="2323" y="7684"/>
                  </a:lnTo>
                  <a:lnTo>
                    <a:pt x="1952" y="8376"/>
                  </a:lnTo>
                  <a:lnTo>
                    <a:pt x="1581" y="9043"/>
                  </a:lnTo>
                  <a:lnTo>
                    <a:pt x="1260" y="9760"/>
                  </a:lnTo>
                  <a:lnTo>
                    <a:pt x="988" y="10501"/>
                  </a:lnTo>
                  <a:lnTo>
                    <a:pt x="717" y="11242"/>
                  </a:lnTo>
                  <a:lnTo>
                    <a:pt x="519" y="11984"/>
                  </a:lnTo>
                  <a:lnTo>
                    <a:pt x="321" y="12774"/>
                  </a:lnTo>
                  <a:lnTo>
                    <a:pt x="198" y="13540"/>
                  </a:lnTo>
                  <a:lnTo>
                    <a:pt x="99" y="14356"/>
                  </a:lnTo>
                  <a:lnTo>
                    <a:pt x="25" y="15171"/>
                  </a:lnTo>
                  <a:lnTo>
                    <a:pt x="0" y="15986"/>
                  </a:lnTo>
                  <a:lnTo>
                    <a:pt x="25" y="16802"/>
                  </a:lnTo>
                  <a:lnTo>
                    <a:pt x="99" y="17617"/>
                  </a:lnTo>
                  <a:lnTo>
                    <a:pt x="198" y="18408"/>
                  </a:lnTo>
                  <a:lnTo>
                    <a:pt x="321" y="19198"/>
                  </a:lnTo>
                  <a:lnTo>
                    <a:pt x="519" y="19964"/>
                  </a:lnTo>
                  <a:lnTo>
                    <a:pt x="717" y="20730"/>
                  </a:lnTo>
                  <a:lnTo>
                    <a:pt x="988" y="21472"/>
                  </a:lnTo>
                  <a:lnTo>
                    <a:pt x="1260" y="22188"/>
                  </a:lnTo>
                  <a:lnTo>
                    <a:pt x="1581" y="22905"/>
                  </a:lnTo>
                  <a:lnTo>
                    <a:pt x="1952" y="23596"/>
                  </a:lnTo>
                  <a:lnTo>
                    <a:pt x="2323" y="24264"/>
                  </a:lnTo>
                  <a:lnTo>
                    <a:pt x="2743" y="24906"/>
                  </a:lnTo>
                  <a:lnTo>
                    <a:pt x="3187" y="25548"/>
                  </a:lnTo>
                  <a:lnTo>
                    <a:pt x="3657" y="26141"/>
                  </a:lnTo>
                  <a:lnTo>
                    <a:pt x="4176" y="26734"/>
                  </a:lnTo>
                  <a:lnTo>
                    <a:pt x="4695" y="27278"/>
                  </a:lnTo>
                  <a:lnTo>
                    <a:pt x="5263" y="27822"/>
                  </a:lnTo>
                  <a:lnTo>
                    <a:pt x="5831" y="28316"/>
                  </a:lnTo>
                  <a:lnTo>
                    <a:pt x="6449" y="28785"/>
                  </a:lnTo>
                  <a:lnTo>
                    <a:pt x="7067" y="29230"/>
                  </a:lnTo>
                  <a:lnTo>
                    <a:pt x="7709" y="29650"/>
                  </a:lnTo>
                  <a:lnTo>
                    <a:pt x="8376" y="30045"/>
                  </a:lnTo>
                  <a:lnTo>
                    <a:pt x="9068" y="30391"/>
                  </a:lnTo>
                  <a:lnTo>
                    <a:pt x="9784" y="30712"/>
                  </a:lnTo>
                  <a:lnTo>
                    <a:pt x="10501" y="31009"/>
                  </a:lnTo>
                  <a:lnTo>
                    <a:pt x="11242" y="31256"/>
                  </a:lnTo>
                  <a:lnTo>
                    <a:pt x="12008" y="31478"/>
                  </a:lnTo>
                  <a:lnTo>
                    <a:pt x="12774" y="31651"/>
                  </a:lnTo>
                  <a:lnTo>
                    <a:pt x="13565" y="31775"/>
                  </a:lnTo>
                  <a:lnTo>
                    <a:pt x="14355" y="31898"/>
                  </a:lnTo>
                  <a:lnTo>
                    <a:pt x="15171" y="31948"/>
                  </a:lnTo>
                  <a:lnTo>
                    <a:pt x="15986" y="31973"/>
                  </a:lnTo>
                  <a:lnTo>
                    <a:pt x="16826" y="31948"/>
                  </a:lnTo>
                  <a:lnTo>
                    <a:pt x="17642" y="31898"/>
                  </a:lnTo>
                  <a:lnTo>
                    <a:pt x="18432" y="31775"/>
                  </a:lnTo>
                  <a:lnTo>
                    <a:pt x="19223" y="31651"/>
                  </a:lnTo>
                  <a:lnTo>
                    <a:pt x="19989" y="31478"/>
                  </a:lnTo>
                  <a:lnTo>
                    <a:pt x="20755" y="31256"/>
                  </a:lnTo>
                  <a:lnTo>
                    <a:pt x="21496" y="31009"/>
                  </a:lnTo>
                  <a:lnTo>
                    <a:pt x="22213" y="30712"/>
                  </a:lnTo>
                  <a:lnTo>
                    <a:pt x="22929" y="30391"/>
                  </a:lnTo>
                  <a:lnTo>
                    <a:pt x="23621" y="30045"/>
                  </a:lnTo>
                  <a:lnTo>
                    <a:pt x="24288" y="29650"/>
                  </a:lnTo>
                  <a:lnTo>
                    <a:pt x="24931" y="29230"/>
                  </a:lnTo>
                  <a:lnTo>
                    <a:pt x="25548" y="28785"/>
                  </a:lnTo>
                  <a:lnTo>
                    <a:pt x="26166" y="28316"/>
                  </a:lnTo>
                  <a:lnTo>
                    <a:pt x="26734" y="27822"/>
                  </a:lnTo>
                  <a:lnTo>
                    <a:pt x="27302" y="27278"/>
                  </a:lnTo>
                  <a:lnTo>
                    <a:pt x="27821" y="26734"/>
                  </a:lnTo>
                  <a:lnTo>
                    <a:pt x="28340" y="26141"/>
                  </a:lnTo>
                  <a:lnTo>
                    <a:pt x="28810" y="25548"/>
                  </a:lnTo>
                  <a:lnTo>
                    <a:pt x="29254" y="24906"/>
                  </a:lnTo>
                  <a:lnTo>
                    <a:pt x="29674" y="24264"/>
                  </a:lnTo>
                  <a:lnTo>
                    <a:pt x="30045" y="23596"/>
                  </a:lnTo>
                  <a:lnTo>
                    <a:pt x="30416" y="22905"/>
                  </a:lnTo>
                  <a:lnTo>
                    <a:pt x="30737" y="22188"/>
                  </a:lnTo>
                  <a:lnTo>
                    <a:pt x="31009" y="21472"/>
                  </a:lnTo>
                  <a:lnTo>
                    <a:pt x="31256" y="20730"/>
                  </a:lnTo>
                  <a:lnTo>
                    <a:pt x="31478" y="19964"/>
                  </a:lnTo>
                  <a:lnTo>
                    <a:pt x="31651" y="19198"/>
                  </a:lnTo>
                  <a:lnTo>
                    <a:pt x="31799" y="18408"/>
                  </a:lnTo>
                  <a:lnTo>
                    <a:pt x="31898" y="17617"/>
                  </a:lnTo>
                  <a:lnTo>
                    <a:pt x="31972" y="16802"/>
                  </a:lnTo>
                  <a:lnTo>
                    <a:pt x="31997" y="15986"/>
                  </a:lnTo>
                  <a:lnTo>
                    <a:pt x="31972" y="15171"/>
                  </a:lnTo>
                  <a:lnTo>
                    <a:pt x="31898" y="14356"/>
                  </a:lnTo>
                  <a:lnTo>
                    <a:pt x="31799" y="13540"/>
                  </a:lnTo>
                  <a:lnTo>
                    <a:pt x="31651" y="12774"/>
                  </a:lnTo>
                  <a:lnTo>
                    <a:pt x="31478" y="11984"/>
                  </a:lnTo>
                  <a:lnTo>
                    <a:pt x="31256" y="11242"/>
                  </a:lnTo>
                  <a:lnTo>
                    <a:pt x="31009" y="10501"/>
                  </a:lnTo>
                  <a:lnTo>
                    <a:pt x="30737" y="9760"/>
                  </a:lnTo>
                  <a:lnTo>
                    <a:pt x="30416" y="9043"/>
                  </a:lnTo>
                  <a:lnTo>
                    <a:pt x="30045" y="8376"/>
                  </a:lnTo>
                  <a:lnTo>
                    <a:pt x="29674" y="7684"/>
                  </a:lnTo>
                  <a:lnTo>
                    <a:pt x="29254" y="7042"/>
                  </a:lnTo>
                  <a:lnTo>
                    <a:pt x="28810" y="6424"/>
                  </a:lnTo>
                  <a:lnTo>
                    <a:pt x="28340" y="5807"/>
                  </a:lnTo>
                  <a:lnTo>
                    <a:pt x="27821" y="5238"/>
                  </a:lnTo>
                  <a:lnTo>
                    <a:pt x="27302" y="4670"/>
                  </a:lnTo>
                  <a:lnTo>
                    <a:pt x="26734" y="4151"/>
                  </a:lnTo>
                  <a:lnTo>
                    <a:pt x="26166" y="3657"/>
                  </a:lnTo>
                  <a:lnTo>
                    <a:pt x="25548" y="3163"/>
                  </a:lnTo>
                  <a:lnTo>
                    <a:pt x="24931" y="2718"/>
                  </a:lnTo>
                  <a:lnTo>
                    <a:pt x="24288" y="2298"/>
                  </a:lnTo>
                  <a:lnTo>
                    <a:pt x="23621" y="1927"/>
                  </a:lnTo>
                  <a:lnTo>
                    <a:pt x="22929" y="1581"/>
                  </a:lnTo>
                  <a:lnTo>
                    <a:pt x="22213" y="1260"/>
                  </a:lnTo>
                  <a:lnTo>
                    <a:pt x="21496" y="964"/>
                  </a:lnTo>
                  <a:lnTo>
                    <a:pt x="20755" y="717"/>
                  </a:lnTo>
                  <a:lnTo>
                    <a:pt x="19989" y="494"/>
                  </a:lnTo>
                  <a:lnTo>
                    <a:pt x="19223" y="321"/>
                  </a:lnTo>
                  <a:lnTo>
                    <a:pt x="18432" y="173"/>
                  </a:lnTo>
                  <a:lnTo>
                    <a:pt x="17642" y="74"/>
                  </a:lnTo>
                  <a:lnTo>
                    <a:pt x="16826" y="25"/>
                  </a:lnTo>
                  <a:lnTo>
                    <a:pt x="159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77"/>
            <p:cNvSpPr/>
            <p:nvPr/>
          </p:nvSpPr>
          <p:spPr>
            <a:xfrm>
              <a:off x="3432548" y="1701600"/>
              <a:ext cx="156156" cy="156190"/>
            </a:xfrm>
            <a:custGeom>
              <a:avLst/>
              <a:gdLst/>
              <a:ahLst/>
              <a:cxnLst/>
              <a:rect l="l" t="t" r="r" b="b"/>
              <a:pathLst>
                <a:path w="4522" h="4523" extrusionOk="0">
                  <a:moveTo>
                    <a:pt x="2026" y="1"/>
                  </a:moveTo>
                  <a:lnTo>
                    <a:pt x="1804" y="50"/>
                  </a:lnTo>
                  <a:lnTo>
                    <a:pt x="1606" y="100"/>
                  </a:lnTo>
                  <a:lnTo>
                    <a:pt x="1384" y="174"/>
                  </a:lnTo>
                  <a:lnTo>
                    <a:pt x="1186" y="273"/>
                  </a:lnTo>
                  <a:lnTo>
                    <a:pt x="1013" y="371"/>
                  </a:lnTo>
                  <a:lnTo>
                    <a:pt x="840" y="520"/>
                  </a:lnTo>
                  <a:lnTo>
                    <a:pt x="667" y="668"/>
                  </a:lnTo>
                  <a:lnTo>
                    <a:pt x="519" y="816"/>
                  </a:lnTo>
                  <a:lnTo>
                    <a:pt x="395" y="989"/>
                  </a:lnTo>
                  <a:lnTo>
                    <a:pt x="272" y="1187"/>
                  </a:lnTo>
                  <a:lnTo>
                    <a:pt x="198" y="1385"/>
                  </a:lnTo>
                  <a:lnTo>
                    <a:pt x="99" y="1582"/>
                  </a:lnTo>
                  <a:lnTo>
                    <a:pt x="49" y="1805"/>
                  </a:lnTo>
                  <a:lnTo>
                    <a:pt x="25" y="2027"/>
                  </a:lnTo>
                  <a:lnTo>
                    <a:pt x="0" y="2249"/>
                  </a:lnTo>
                  <a:lnTo>
                    <a:pt x="25" y="2496"/>
                  </a:lnTo>
                  <a:lnTo>
                    <a:pt x="49" y="2719"/>
                  </a:lnTo>
                  <a:lnTo>
                    <a:pt x="99" y="2916"/>
                  </a:lnTo>
                  <a:lnTo>
                    <a:pt x="198" y="3139"/>
                  </a:lnTo>
                  <a:lnTo>
                    <a:pt x="272" y="3336"/>
                  </a:lnTo>
                  <a:lnTo>
                    <a:pt x="395" y="3509"/>
                  </a:lnTo>
                  <a:lnTo>
                    <a:pt x="519" y="3682"/>
                  </a:lnTo>
                  <a:lnTo>
                    <a:pt x="667" y="3855"/>
                  </a:lnTo>
                  <a:lnTo>
                    <a:pt x="840" y="4004"/>
                  </a:lnTo>
                  <a:lnTo>
                    <a:pt x="1013" y="4127"/>
                  </a:lnTo>
                  <a:lnTo>
                    <a:pt x="1186" y="4251"/>
                  </a:lnTo>
                  <a:lnTo>
                    <a:pt x="1384" y="4350"/>
                  </a:lnTo>
                  <a:lnTo>
                    <a:pt x="1606" y="4424"/>
                  </a:lnTo>
                  <a:lnTo>
                    <a:pt x="1804" y="4473"/>
                  </a:lnTo>
                  <a:lnTo>
                    <a:pt x="2026" y="4498"/>
                  </a:lnTo>
                  <a:lnTo>
                    <a:pt x="2273" y="4522"/>
                  </a:lnTo>
                  <a:lnTo>
                    <a:pt x="2496" y="4498"/>
                  </a:lnTo>
                  <a:lnTo>
                    <a:pt x="2718" y="4473"/>
                  </a:lnTo>
                  <a:lnTo>
                    <a:pt x="2940" y="4424"/>
                  </a:lnTo>
                  <a:lnTo>
                    <a:pt x="3138" y="4350"/>
                  </a:lnTo>
                  <a:lnTo>
                    <a:pt x="3336" y="4251"/>
                  </a:lnTo>
                  <a:lnTo>
                    <a:pt x="3533" y="4127"/>
                  </a:lnTo>
                  <a:lnTo>
                    <a:pt x="3706" y="4004"/>
                  </a:lnTo>
                  <a:lnTo>
                    <a:pt x="3854" y="3855"/>
                  </a:lnTo>
                  <a:lnTo>
                    <a:pt x="4003" y="3682"/>
                  </a:lnTo>
                  <a:lnTo>
                    <a:pt x="4151" y="3509"/>
                  </a:lnTo>
                  <a:lnTo>
                    <a:pt x="4250" y="3336"/>
                  </a:lnTo>
                  <a:lnTo>
                    <a:pt x="4349" y="3139"/>
                  </a:lnTo>
                  <a:lnTo>
                    <a:pt x="4423" y="2916"/>
                  </a:lnTo>
                  <a:lnTo>
                    <a:pt x="4472" y="2719"/>
                  </a:lnTo>
                  <a:lnTo>
                    <a:pt x="4522" y="2496"/>
                  </a:lnTo>
                  <a:lnTo>
                    <a:pt x="4522" y="2249"/>
                  </a:lnTo>
                  <a:lnTo>
                    <a:pt x="4522" y="2027"/>
                  </a:lnTo>
                  <a:lnTo>
                    <a:pt x="4472" y="1805"/>
                  </a:lnTo>
                  <a:lnTo>
                    <a:pt x="4423" y="1582"/>
                  </a:lnTo>
                  <a:lnTo>
                    <a:pt x="4349" y="1385"/>
                  </a:lnTo>
                  <a:lnTo>
                    <a:pt x="4250" y="1187"/>
                  </a:lnTo>
                  <a:lnTo>
                    <a:pt x="4151" y="989"/>
                  </a:lnTo>
                  <a:lnTo>
                    <a:pt x="4003" y="816"/>
                  </a:lnTo>
                  <a:lnTo>
                    <a:pt x="3854" y="668"/>
                  </a:lnTo>
                  <a:lnTo>
                    <a:pt x="3706" y="520"/>
                  </a:lnTo>
                  <a:lnTo>
                    <a:pt x="3533" y="371"/>
                  </a:lnTo>
                  <a:lnTo>
                    <a:pt x="3336" y="273"/>
                  </a:lnTo>
                  <a:lnTo>
                    <a:pt x="3138" y="174"/>
                  </a:lnTo>
                  <a:lnTo>
                    <a:pt x="2940" y="100"/>
                  </a:lnTo>
                  <a:lnTo>
                    <a:pt x="2718" y="50"/>
                  </a:lnTo>
                  <a:lnTo>
                    <a:pt x="249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77"/>
            <p:cNvSpPr/>
            <p:nvPr/>
          </p:nvSpPr>
          <p:spPr>
            <a:xfrm>
              <a:off x="2027214" y="2015612"/>
              <a:ext cx="175805" cy="175805"/>
            </a:xfrm>
            <a:custGeom>
              <a:avLst/>
              <a:gdLst/>
              <a:ahLst/>
              <a:cxnLst/>
              <a:rect l="l" t="t" r="r" b="b"/>
              <a:pathLst>
                <a:path w="5091" h="5091" extrusionOk="0">
                  <a:moveTo>
                    <a:pt x="4201" y="0"/>
                  </a:moveTo>
                  <a:lnTo>
                    <a:pt x="4053" y="25"/>
                  </a:lnTo>
                  <a:lnTo>
                    <a:pt x="3880" y="75"/>
                  </a:lnTo>
                  <a:lnTo>
                    <a:pt x="3732" y="149"/>
                  </a:lnTo>
                  <a:lnTo>
                    <a:pt x="3583" y="272"/>
                  </a:lnTo>
                  <a:lnTo>
                    <a:pt x="248" y="3583"/>
                  </a:lnTo>
                  <a:lnTo>
                    <a:pt x="149" y="3731"/>
                  </a:lnTo>
                  <a:lnTo>
                    <a:pt x="75" y="3880"/>
                  </a:lnTo>
                  <a:lnTo>
                    <a:pt x="26" y="4053"/>
                  </a:lnTo>
                  <a:lnTo>
                    <a:pt x="1" y="4226"/>
                  </a:lnTo>
                  <a:lnTo>
                    <a:pt x="26" y="4374"/>
                  </a:lnTo>
                  <a:lnTo>
                    <a:pt x="75" y="4547"/>
                  </a:lnTo>
                  <a:lnTo>
                    <a:pt x="149" y="4695"/>
                  </a:lnTo>
                  <a:lnTo>
                    <a:pt x="248" y="4843"/>
                  </a:lnTo>
                  <a:lnTo>
                    <a:pt x="396" y="4942"/>
                  </a:lnTo>
                  <a:lnTo>
                    <a:pt x="544" y="5041"/>
                  </a:lnTo>
                  <a:lnTo>
                    <a:pt x="717" y="5090"/>
                  </a:lnTo>
                  <a:lnTo>
                    <a:pt x="1063" y="5090"/>
                  </a:lnTo>
                  <a:lnTo>
                    <a:pt x="1211" y="5041"/>
                  </a:lnTo>
                  <a:lnTo>
                    <a:pt x="1360" y="4942"/>
                  </a:lnTo>
                  <a:lnTo>
                    <a:pt x="1508" y="4843"/>
                  </a:lnTo>
                  <a:lnTo>
                    <a:pt x="4844" y="1508"/>
                  </a:lnTo>
                  <a:lnTo>
                    <a:pt x="4942" y="1384"/>
                  </a:lnTo>
                  <a:lnTo>
                    <a:pt x="5017" y="1211"/>
                  </a:lnTo>
                  <a:lnTo>
                    <a:pt x="5066" y="1063"/>
                  </a:lnTo>
                  <a:lnTo>
                    <a:pt x="5091" y="890"/>
                  </a:lnTo>
                  <a:lnTo>
                    <a:pt x="5066" y="717"/>
                  </a:lnTo>
                  <a:lnTo>
                    <a:pt x="5017" y="569"/>
                  </a:lnTo>
                  <a:lnTo>
                    <a:pt x="4942" y="396"/>
                  </a:lnTo>
                  <a:lnTo>
                    <a:pt x="4844" y="272"/>
                  </a:lnTo>
                  <a:lnTo>
                    <a:pt x="4695" y="149"/>
                  </a:lnTo>
                  <a:lnTo>
                    <a:pt x="4547" y="75"/>
                  </a:lnTo>
                  <a:lnTo>
                    <a:pt x="4374" y="25"/>
                  </a:lnTo>
                  <a:lnTo>
                    <a:pt x="42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77"/>
            <p:cNvSpPr/>
            <p:nvPr/>
          </p:nvSpPr>
          <p:spPr>
            <a:xfrm>
              <a:off x="2027214" y="2015612"/>
              <a:ext cx="175805" cy="175805"/>
            </a:xfrm>
            <a:custGeom>
              <a:avLst/>
              <a:gdLst/>
              <a:ahLst/>
              <a:cxnLst/>
              <a:rect l="l" t="t" r="r" b="b"/>
              <a:pathLst>
                <a:path w="5091" h="5091" extrusionOk="0">
                  <a:moveTo>
                    <a:pt x="890" y="0"/>
                  </a:moveTo>
                  <a:lnTo>
                    <a:pt x="717" y="25"/>
                  </a:lnTo>
                  <a:lnTo>
                    <a:pt x="544" y="75"/>
                  </a:lnTo>
                  <a:lnTo>
                    <a:pt x="396" y="149"/>
                  </a:lnTo>
                  <a:lnTo>
                    <a:pt x="248" y="272"/>
                  </a:lnTo>
                  <a:lnTo>
                    <a:pt x="149" y="396"/>
                  </a:lnTo>
                  <a:lnTo>
                    <a:pt x="75" y="569"/>
                  </a:lnTo>
                  <a:lnTo>
                    <a:pt x="26" y="717"/>
                  </a:lnTo>
                  <a:lnTo>
                    <a:pt x="1" y="890"/>
                  </a:lnTo>
                  <a:lnTo>
                    <a:pt x="26" y="1063"/>
                  </a:lnTo>
                  <a:lnTo>
                    <a:pt x="75" y="1211"/>
                  </a:lnTo>
                  <a:lnTo>
                    <a:pt x="149" y="1384"/>
                  </a:lnTo>
                  <a:lnTo>
                    <a:pt x="248" y="1508"/>
                  </a:lnTo>
                  <a:lnTo>
                    <a:pt x="3583" y="4843"/>
                  </a:lnTo>
                  <a:lnTo>
                    <a:pt x="3732" y="4942"/>
                  </a:lnTo>
                  <a:lnTo>
                    <a:pt x="3880" y="5041"/>
                  </a:lnTo>
                  <a:lnTo>
                    <a:pt x="4053" y="5090"/>
                  </a:lnTo>
                  <a:lnTo>
                    <a:pt x="4374" y="5090"/>
                  </a:lnTo>
                  <a:lnTo>
                    <a:pt x="4547" y="5041"/>
                  </a:lnTo>
                  <a:lnTo>
                    <a:pt x="4695" y="4942"/>
                  </a:lnTo>
                  <a:lnTo>
                    <a:pt x="4844" y="4843"/>
                  </a:lnTo>
                  <a:lnTo>
                    <a:pt x="4942" y="4695"/>
                  </a:lnTo>
                  <a:lnTo>
                    <a:pt x="5017" y="4547"/>
                  </a:lnTo>
                  <a:lnTo>
                    <a:pt x="5066" y="4374"/>
                  </a:lnTo>
                  <a:lnTo>
                    <a:pt x="5091" y="4226"/>
                  </a:lnTo>
                  <a:lnTo>
                    <a:pt x="5066" y="4053"/>
                  </a:lnTo>
                  <a:lnTo>
                    <a:pt x="5017" y="3880"/>
                  </a:lnTo>
                  <a:lnTo>
                    <a:pt x="4942" y="3731"/>
                  </a:lnTo>
                  <a:lnTo>
                    <a:pt x="4844" y="3583"/>
                  </a:lnTo>
                  <a:lnTo>
                    <a:pt x="1508" y="272"/>
                  </a:lnTo>
                  <a:lnTo>
                    <a:pt x="1360" y="149"/>
                  </a:lnTo>
                  <a:lnTo>
                    <a:pt x="1211" y="75"/>
                  </a:lnTo>
                  <a:lnTo>
                    <a:pt x="1063" y="25"/>
                  </a:lnTo>
                  <a:lnTo>
                    <a:pt x="8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9" name="Google Shape;339;p77"/>
          <p:cNvSpPr/>
          <p:nvPr/>
        </p:nvSpPr>
        <p:spPr>
          <a:xfrm>
            <a:off x="268650" y="4379233"/>
            <a:ext cx="224427" cy="223563"/>
          </a:xfrm>
          <a:custGeom>
            <a:avLst/>
            <a:gdLst/>
            <a:ahLst/>
            <a:cxnLst/>
            <a:rect l="l" t="t" r="r" b="b"/>
            <a:pathLst>
              <a:path w="6499" h="6474" extrusionOk="0">
                <a:moveTo>
                  <a:pt x="2916" y="0"/>
                </a:moveTo>
                <a:lnTo>
                  <a:pt x="2595" y="50"/>
                </a:lnTo>
                <a:lnTo>
                  <a:pt x="2298" y="149"/>
                </a:lnTo>
                <a:lnTo>
                  <a:pt x="2002" y="247"/>
                </a:lnTo>
                <a:lnTo>
                  <a:pt x="1705" y="396"/>
                </a:lnTo>
                <a:lnTo>
                  <a:pt x="1434" y="544"/>
                </a:lnTo>
                <a:lnTo>
                  <a:pt x="1186" y="742"/>
                </a:lnTo>
                <a:lnTo>
                  <a:pt x="964" y="939"/>
                </a:lnTo>
                <a:lnTo>
                  <a:pt x="742" y="1186"/>
                </a:lnTo>
                <a:lnTo>
                  <a:pt x="569" y="1433"/>
                </a:lnTo>
                <a:lnTo>
                  <a:pt x="396" y="1705"/>
                </a:lnTo>
                <a:lnTo>
                  <a:pt x="272" y="1977"/>
                </a:lnTo>
                <a:lnTo>
                  <a:pt x="149" y="2273"/>
                </a:lnTo>
                <a:lnTo>
                  <a:pt x="75" y="2595"/>
                </a:lnTo>
                <a:lnTo>
                  <a:pt x="25" y="2916"/>
                </a:lnTo>
                <a:lnTo>
                  <a:pt x="1" y="3237"/>
                </a:lnTo>
                <a:lnTo>
                  <a:pt x="25" y="3583"/>
                </a:lnTo>
                <a:lnTo>
                  <a:pt x="75" y="3904"/>
                </a:lnTo>
                <a:lnTo>
                  <a:pt x="149" y="4201"/>
                </a:lnTo>
                <a:lnTo>
                  <a:pt x="272" y="4497"/>
                </a:lnTo>
                <a:lnTo>
                  <a:pt x="396" y="4794"/>
                </a:lnTo>
                <a:lnTo>
                  <a:pt x="569" y="5065"/>
                </a:lnTo>
                <a:lnTo>
                  <a:pt x="742" y="5313"/>
                </a:lnTo>
                <a:lnTo>
                  <a:pt x="964" y="5535"/>
                </a:lnTo>
                <a:lnTo>
                  <a:pt x="1186" y="5733"/>
                </a:lnTo>
                <a:lnTo>
                  <a:pt x="1434" y="5930"/>
                </a:lnTo>
                <a:lnTo>
                  <a:pt x="1705" y="6103"/>
                </a:lnTo>
                <a:lnTo>
                  <a:pt x="2002" y="6227"/>
                </a:lnTo>
                <a:lnTo>
                  <a:pt x="2298" y="6350"/>
                </a:lnTo>
                <a:lnTo>
                  <a:pt x="2595" y="6424"/>
                </a:lnTo>
                <a:lnTo>
                  <a:pt x="2916" y="6474"/>
                </a:lnTo>
                <a:lnTo>
                  <a:pt x="3583" y="6474"/>
                </a:lnTo>
                <a:lnTo>
                  <a:pt x="3904" y="6424"/>
                </a:lnTo>
                <a:lnTo>
                  <a:pt x="4226" y="6350"/>
                </a:lnTo>
                <a:lnTo>
                  <a:pt x="4522" y="6227"/>
                </a:lnTo>
                <a:lnTo>
                  <a:pt x="4794" y="6103"/>
                </a:lnTo>
                <a:lnTo>
                  <a:pt x="5066" y="5930"/>
                </a:lnTo>
                <a:lnTo>
                  <a:pt x="5313" y="5733"/>
                </a:lnTo>
                <a:lnTo>
                  <a:pt x="5560" y="5535"/>
                </a:lnTo>
                <a:lnTo>
                  <a:pt x="5757" y="5313"/>
                </a:lnTo>
                <a:lnTo>
                  <a:pt x="5955" y="5065"/>
                </a:lnTo>
                <a:lnTo>
                  <a:pt x="6103" y="4794"/>
                </a:lnTo>
                <a:lnTo>
                  <a:pt x="6252" y="4497"/>
                </a:lnTo>
                <a:lnTo>
                  <a:pt x="6350" y="4201"/>
                </a:lnTo>
                <a:lnTo>
                  <a:pt x="6425" y="3904"/>
                </a:lnTo>
                <a:lnTo>
                  <a:pt x="6474" y="3583"/>
                </a:lnTo>
                <a:lnTo>
                  <a:pt x="6499" y="3237"/>
                </a:lnTo>
                <a:lnTo>
                  <a:pt x="6474" y="2916"/>
                </a:lnTo>
                <a:lnTo>
                  <a:pt x="6425" y="2595"/>
                </a:lnTo>
                <a:lnTo>
                  <a:pt x="6350" y="2273"/>
                </a:lnTo>
                <a:lnTo>
                  <a:pt x="6252" y="1977"/>
                </a:lnTo>
                <a:lnTo>
                  <a:pt x="6103" y="1705"/>
                </a:lnTo>
                <a:lnTo>
                  <a:pt x="5955" y="1433"/>
                </a:lnTo>
                <a:lnTo>
                  <a:pt x="5757" y="1186"/>
                </a:lnTo>
                <a:lnTo>
                  <a:pt x="5560" y="939"/>
                </a:lnTo>
                <a:lnTo>
                  <a:pt x="5313" y="742"/>
                </a:lnTo>
                <a:lnTo>
                  <a:pt x="5066" y="544"/>
                </a:lnTo>
                <a:lnTo>
                  <a:pt x="4794" y="396"/>
                </a:lnTo>
                <a:lnTo>
                  <a:pt x="4522" y="247"/>
                </a:lnTo>
                <a:lnTo>
                  <a:pt x="4226" y="149"/>
                </a:lnTo>
                <a:lnTo>
                  <a:pt x="3904" y="50"/>
                </a:lnTo>
                <a:lnTo>
                  <a:pt x="3583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77"/>
          <p:cNvSpPr/>
          <p:nvPr/>
        </p:nvSpPr>
        <p:spPr>
          <a:xfrm>
            <a:off x="411885" y="3774205"/>
            <a:ext cx="175805" cy="175805"/>
          </a:xfrm>
          <a:custGeom>
            <a:avLst/>
            <a:gdLst/>
            <a:ahLst/>
            <a:cxnLst/>
            <a:rect l="l" t="t" r="r" b="b"/>
            <a:pathLst>
              <a:path w="5091" h="5091" extrusionOk="0">
                <a:moveTo>
                  <a:pt x="4201" y="0"/>
                </a:moveTo>
                <a:lnTo>
                  <a:pt x="4028" y="25"/>
                </a:lnTo>
                <a:lnTo>
                  <a:pt x="3880" y="74"/>
                </a:lnTo>
                <a:lnTo>
                  <a:pt x="3707" y="148"/>
                </a:lnTo>
                <a:lnTo>
                  <a:pt x="3583" y="272"/>
                </a:lnTo>
                <a:lnTo>
                  <a:pt x="248" y="3608"/>
                </a:lnTo>
                <a:lnTo>
                  <a:pt x="149" y="3731"/>
                </a:lnTo>
                <a:lnTo>
                  <a:pt x="50" y="3879"/>
                </a:lnTo>
                <a:lnTo>
                  <a:pt x="1" y="4052"/>
                </a:lnTo>
                <a:lnTo>
                  <a:pt x="1" y="4225"/>
                </a:lnTo>
                <a:lnTo>
                  <a:pt x="1" y="4398"/>
                </a:lnTo>
                <a:lnTo>
                  <a:pt x="50" y="4547"/>
                </a:lnTo>
                <a:lnTo>
                  <a:pt x="149" y="4695"/>
                </a:lnTo>
                <a:lnTo>
                  <a:pt x="248" y="4843"/>
                </a:lnTo>
                <a:lnTo>
                  <a:pt x="396" y="4967"/>
                </a:lnTo>
                <a:lnTo>
                  <a:pt x="544" y="5041"/>
                </a:lnTo>
                <a:lnTo>
                  <a:pt x="717" y="5090"/>
                </a:lnTo>
                <a:lnTo>
                  <a:pt x="1038" y="5090"/>
                </a:lnTo>
                <a:lnTo>
                  <a:pt x="1211" y="5041"/>
                </a:lnTo>
                <a:lnTo>
                  <a:pt x="1360" y="4967"/>
                </a:lnTo>
                <a:lnTo>
                  <a:pt x="1508" y="4843"/>
                </a:lnTo>
                <a:lnTo>
                  <a:pt x="4819" y="1507"/>
                </a:lnTo>
                <a:lnTo>
                  <a:pt x="4942" y="1384"/>
                </a:lnTo>
                <a:lnTo>
                  <a:pt x="5016" y="1236"/>
                </a:lnTo>
                <a:lnTo>
                  <a:pt x="5066" y="1063"/>
                </a:lnTo>
                <a:lnTo>
                  <a:pt x="5091" y="890"/>
                </a:lnTo>
                <a:lnTo>
                  <a:pt x="5066" y="717"/>
                </a:lnTo>
                <a:lnTo>
                  <a:pt x="5016" y="568"/>
                </a:lnTo>
                <a:lnTo>
                  <a:pt x="4942" y="396"/>
                </a:lnTo>
                <a:lnTo>
                  <a:pt x="4819" y="272"/>
                </a:lnTo>
                <a:lnTo>
                  <a:pt x="4695" y="148"/>
                </a:lnTo>
                <a:lnTo>
                  <a:pt x="4547" y="74"/>
                </a:lnTo>
                <a:lnTo>
                  <a:pt x="4374" y="25"/>
                </a:lnTo>
                <a:lnTo>
                  <a:pt x="420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77"/>
          <p:cNvSpPr/>
          <p:nvPr/>
        </p:nvSpPr>
        <p:spPr>
          <a:xfrm>
            <a:off x="411885" y="3774205"/>
            <a:ext cx="175805" cy="175805"/>
          </a:xfrm>
          <a:custGeom>
            <a:avLst/>
            <a:gdLst/>
            <a:ahLst/>
            <a:cxnLst/>
            <a:rect l="l" t="t" r="r" b="b"/>
            <a:pathLst>
              <a:path w="5091" h="5091" extrusionOk="0">
                <a:moveTo>
                  <a:pt x="866" y="0"/>
                </a:moveTo>
                <a:lnTo>
                  <a:pt x="717" y="25"/>
                </a:lnTo>
                <a:lnTo>
                  <a:pt x="544" y="74"/>
                </a:lnTo>
                <a:lnTo>
                  <a:pt x="396" y="148"/>
                </a:lnTo>
                <a:lnTo>
                  <a:pt x="248" y="272"/>
                </a:lnTo>
                <a:lnTo>
                  <a:pt x="149" y="396"/>
                </a:lnTo>
                <a:lnTo>
                  <a:pt x="50" y="568"/>
                </a:lnTo>
                <a:lnTo>
                  <a:pt x="1" y="717"/>
                </a:lnTo>
                <a:lnTo>
                  <a:pt x="1" y="890"/>
                </a:lnTo>
                <a:lnTo>
                  <a:pt x="1" y="1063"/>
                </a:lnTo>
                <a:lnTo>
                  <a:pt x="50" y="1236"/>
                </a:lnTo>
                <a:lnTo>
                  <a:pt x="149" y="1384"/>
                </a:lnTo>
                <a:lnTo>
                  <a:pt x="248" y="1507"/>
                </a:lnTo>
                <a:lnTo>
                  <a:pt x="3583" y="4843"/>
                </a:lnTo>
                <a:lnTo>
                  <a:pt x="3707" y="4967"/>
                </a:lnTo>
                <a:lnTo>
                  <a:pt x="3880" y="5041"/>
                </a:lnTo>
                <a:lnTo>
                  <a:pt x="4028" y="5090"/>
                </a:lnTo>
                <a:lnTo>
                  <a:pt x="4374" y="5090"/>
                </a:lnTo>
                <a:lnTo>
                  <a:pt x="4547" y="5041"/>
                </a:lnTo>
                <a:lnTo>
                  <a:pt x="4695" y="4967"/>
                </a:lnTo>
                <a:lnTo>
                  <a:pt x="4819" y="4843"/>
                </a:lnTo>
                <a:lnTo>
                  <a:pt x="4942" y="4695"/>
                </a:lnTo>
                <a:lnTo>
                  <a:pt x="5016" y="4547"/>
                </a:lnTo>
                <a:lnTo>
                  <a:pt x="5066" y="4398"/>
                </a:lnTo>
                <a:lnTo>
                  <a:pt x="5091" y="4225"/>
                </a:lnTo>
                <a:lnTo>
                  <a:pt x="5066" y="4052"/>
                </a:lnTo>
                <a:lnTo>
                  <a:pt x="5016" y="3879"/>
                </a:lnTo>
                <a:lnTo>
                  <a:pt x="4942" y="3731"/>
                </a:lnTo>
                <a:lnTo>
                  <a:pt x="4819" y="3608"/>
                </a:lnTo>
                <a:lnTo>
                  <a:pt x="1508" y="272"/>
                </a:lnTo>
                <a:lnTo>
                  <a:pt x="1360" y="148"/>
                </a:lnTo>
                <a:lnTo>
                  <a:pt x="1211" y="74"/>
                </a:lnTo>
                <a:lnTo>
                  <a:pt x="1038" y="25"/>
                </a:lnTo>
                <a:lnTo>
                  <a:pt x="866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2425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1_Title and two columns">
    <p:bg>
      <p:bgPr>
        <a:solidFill>
          <a:schemeClr val="dk1"/>
        </a:solid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1"/>
          <p:cNvSpPr txBox="1">
            <a:spLocks noGrp="1"/>
          </p:cNvSpPr>
          <p:nvPr>
            <p:ph type="title"/>
          </p:nvPr>
        </p:nvSpPr>
        <p:spPr>
          <a:xfrm>
            <a:off x="5268374" y="2927056"/>
            <a:ext cx="29133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2500" b="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71"/>
          <p:cNvSpPr txBox="1">
            <a:spLocks noGrp="1"/>
          </p:cNvSpPr>
          <p:nvPr>
            <p:ph type="title" idx="2"/>
          </p:nvPr>
        </p:nvSpPr>
        <p:spPr>
          <a:xfrm>
            <a:off x="1057574" y="2927073"/>
            <a:ext cx="29133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2500" b="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71"/>
          <p:cNvSpPr txBox="1">
            <a:spLocks noGrp="1"/>
          </p:cNvSpPr>
          <p:nvPr>
            <p:ph type="subTitle" idx="1"/>
          </p:nvPr>
        </p:nvSpPr>
        <p:spPr>
          <a:xfrm>
            <a:off x="1057574" y="3296098"/>
            <a:ext cx="29133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38" name="Google Shape;238;p71"/>
          <p:cNvSpPr txBox="1">
            <a:spLocks noGrp="1"/>
          </p:cNvSpPr>
          <p:nvPr>
            <p:ph type="subTitle" idx="3"/>
          </p:nvPr>
        </p:nvSpPr>
        <p:spPr>
          <a:xfrm>
            <a:off x="5268074" y="3296110"/>
            <a:ext cx="29139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39" name="Google Shape;239;p71"/>
          <p:cNvSpPr txBox="1">
            <a:spLocks noGrp="1"/>
          </p:cNvSpPr>
          <p:nvPr>
            <p:ph type="title" idx="4"/>
          </p:nvPr>
        </p:nvSpPr>
        <p:spPr>
          <a:xfrm>
            <a:off x="720000" y="539500"/>
            <a:ext cx="770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0" name="Google Shape;240;p71"/>
          <p:cNvSpPr/>
          <p:nvPr/>
        </p:nvSpPr>
        <p:spPr>
          <a:xfrm>
            <a:off x="7114379" y="4747621"/>
            <a:ext cx="111863" cy="48162"/>
          </a:xfrm>
          <a:custGeom>
            <a:avLst/>
            <a:gdLst/>
            <a:ahLst/>
            <a:cxnLst/>
            <a:rect l="l" t="t" r="r" b="b"/>
            <a:pathLst>
              <a:path w="2966" h="1277" fill="none" extrusionOk="0">
                <a:moveTo>
                  <a:pt x="0" y="19"/>
                </a:moveTo>
                <a:lnTo>
                  <a:pt x="0" y="19"/>
                </a:lnTo>
                <a:lnTo>
                  <a:pt x="0" y="19"/>
                </a:lnTo>
                <a:lnTo>
                  <a:pt x="601" y="0"/>
                </a:lnTo>
                <a:lnTo>
                  <a:pt x="601" y="0"/>
                </a:lnTo>
                <a:lnTo>
                  <a:pt x="1220" y="19"/>
                </a:lnTo>
                <a:lnTo>
                  <a:pt x="1802" y="75"/>
                </a:lnTo>
                <a:lnTo>
                  <a:pt x="1802" y="75"/>
                </a:lnTo>
                <a:lnTo>
                  <a:pt x="2121" y="113"/>
                </a:lnTo>
                <a:lnTo>
                  <a:pt x="2308" y="150"/>
                </a:lnTo>
                <a:lnTo>
                  <a:pt x="2496" y="188"/>
                </a:lnTo>
                <a:lnTo>
                  <a:pt x="2684" y="263"/>
                </a:lnTo>
                <a:lnTo>
                  <a:pt x="2759" y="319"/>
                </a:lnTo>
                <a:lnTo>
                  <a:pt x="2834" y="376"/>
                </a:lnTo>
                <a:lnTo>
                  <a:pt x="2890" y="432"/>
                </a:lnTo>
                <a:lnTo>
                  <a:pt x="2928" y="507"/>
                </a:lnTo>
                <a:lnTo>
                  <a:pt x="2946" y="582"/>
                </a:lnTo>
                <a:lnTo>
                  <a:pt x="2965" y="676"/>
                </a:lnTo>
                <a:lnTo>
                  <a:pt x="2965" y="676"/>
                </a:lnTo>
                <a:lnTo>
                  <a:pt x="2965" y="770"/>
                </a:lnTo>
                <a:lnTo>
                  <a:pt x="2928" y="864"/>
                </a:lnTo>
                <a:lnTo>
                  <a:pt x="2890" y="976"/>
                </a:lnTo>
                <a:lnTo>
                  <a:pt x="2834" y="1089"/>
                </a:lnTo>
                <a:lnTo>
                  <a:pt x="2834" y="1089"/>
                </a:lnTo>
                <a:lnTo>
                  <a:pt x="2796" y="1126"/>
                </a:lnTo>
                <a:lnTo>
                  <a:pt x="2740" y="1183"/>
                </a:lnTo>
                <a:lnTo>
                  <a:pt x="2665" y="1201"/>
                </a:lnTo>
                <a:lnTo>
                  <a:pt x="2590" y="1239"/>
                </a:lnTo>
                <a:lnTo>
                  <a:pt x="2402" y="1258"/>
                </a:lnTo>
                <a:lnTo>
                  <a:pt x="2177" y="1276"/>
                </a:lnTo>
                <a:lnTo>
                  <a:pt x="2177" y="1276"/>
                </a:lnTo>
                <a:lnTo>
                  <a:pt x="1896" y="1258"/>
                </a:lnTo>
                <a:lnTo>
                  <a:pt x="1614" y="1220"/>
                </a:lnTo>
                <a:lnTo>
                  <a:pt x="1389" y="1183"/>
                </a:lnTo>
                <a:lnTo>
                  <a:pt x="1220" y="1145"/>
                </a:lnTo>
                <a:lnTo>
                  <a:pt x="1220" y="1145"/>
                </a:lnTo>
                <a:lnTo>
                  <a:pt x="976" y="1051"/>
                </a:lnTo>
                <a:lnTo>
                  <a:pt x="770" y="939"/>
                </a:lnTo>
                <a:lnTo>
                  <a:pt x="601" y="826"/>
                </a:lnTo>
                <a:lnTo>
                  <a:pt x="432" y="676"/>
                </a:lnTo>
                <a:lnTo>
                  <a:pt x="301" y="526"/>
                </a:lnTo>
                <a:lnTo>
                  <a:pt x="169" y="376"/>
                </a:lnTo>
                <a:lnTo>
                  <a:pt x="75" y="207"/>
                </a:lnTo>
                <a:lnTo>
                  <a:pt x="0" y="19"/>
                </a:lnTo>
                <a:lnTo>
                  <a:pt x="0" y="19"/>
                </a:ln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71"/>
          <p:cNvSpPr/>
          <p:nvPr/>
        </p:nvSpPr>
        <p:spPr>
          <a:xfrm>
            <a:off x="6344360" y="4890557"/>
            <a:ext cx="21988" cy="66567"/>
          </a:xfrm>
          <a:custGeom>
            <a:avLst/>
            <a:gdLst/>
            <a:ahLst/>
            <a:cxnLst/>
            <a:rect l="l" t="t" r="r" b="b"/>
            <a:pathLst>
              <a:path w="583" h="1765" fill="none" extrusionOk="0">
                <a:moveTo>
                  <a:pt x="1" y="1765"/>
                </a:moveTo>
                <a:lnTo>
                  <a:pt x="1" y="1765"/>
                </a:lnTo>
                <a:lnTo>
                  <a:pt x="1" y="1521"/>
                </a:lnTo>
                <a:lnTo>
                  <a:pt x="1" y="1277"/>
                </a:lnTo>
                <a:lnTo>
                  <a:pt x="39" y="1052"/>
                </a:lnTo>
                <a:lnTo>
                  <a:pt x="95" y="808"/>
                </a:lnTo>
                <a:lnTo>
                  <a:pt x="170" y="583"/>
                </a:lnTo>
                <a:lnTo>
                  <a:pt x="264" y="376"/>
                </a:lnTo>
                <a:lnTo>
                  <a:pt x="414" y="170"/>
                </a:lnTo>
                <a:lnTo>
                  <a:pt x="583" y="1"/>
                </a:lnTo>
                <a:lnTo>
                  <a:pt x="583" y="1"/>
                </a:lnTo>
                <a:lnTo>
                  <a:pt x="470" y="170"/>
                </a:lnTo>
                <a:lnTo>
                  <a:pt x="376" y="339"/>
                </a:lnTo>
                <a:lnTo>
                  <a:pt x="282" y="508"/>
                </a:lnTo>
                <a:lnTo>
                  <a:pt x="207" y="695"/>
                </a:lnTo>
                <a:lnTo>
                  <a:pt x="95" y="1052"/>
                </a:lnTo>
                <a:lnTo>
                  <a:pt x="39" y="1389"/>
                </a:lnTo>
                <a:lnTo>
                  <a:pt x="39" y="1389"/>
                </a:lnTo>
                <a:lnTo>
                  <a:pt x="20" y="1577"/>
                </a:lnTo>
                <a:lnTo>
                  <a:pt x="1" y="1765"/>
                </a:ln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71"/>
          <p:cNvSpPr/>
          <p:nvPr/>
        </p:nvSpPr>
        <p:spPr>
          <a:xfrm>
            <a:off x="684748" y="3347600"/>
            <a:ext cx="156156" cy="156190"/>
          </a:xfrm>
          <a:custGeom>
            <a:avLst/>
            <a:gdLst/>
            <a:ahLst/>
            <a:cxnLst/>
            <a:rect l="l" t="t" r="r" b="b"/>
            <a:pathLst>
              <a:path w="4522" h="4523" extrusionOk="0">
                <a:moveTo>
                  <a:pt x="2026" y="1"/>
                </a:moveTo>
                <a:lnTo>
                  <a:pt x="1804" y="50"/>
                </a:lnTo>
                <a:lnTo>
                  <a:pt x="1606" y="100"/>
                </a:lnTo>
                <a:lnTo>
                  <a:pt x="1384" y="174"/>
                </a:lnTo>
                <a:lnTo>
                  <a:pt x="1186" y="273"/>
                </a:lnTo>
                <a:lnTo>
                  <a:pt x="1013" y="371"/>
                </a:lnTo>
                <a:lnTo>
                  <a:pt x="840" y="520"/>
                </a:lnTo>
                <a:lnTo>
                  <a:pt x="667" y="668"/>
                </a:lnTo>
                <a:lnTo>
                  <a:pt x="519" y="816"/>
                </a:lnTo>
                <a:lnTo>
                  <a:pt x="395" y="989"/>
                </a:lnTo>
                <a:lnTo>
                  <a:pt x="272" y="1187"/>
                </a:lnTo>
                <a:lnTo>
                  <a:pt x="198" y="1385"/>
                </a:lnTo>
                <a:lnTo>
                  <a:pt x="99" y="1582"/>
                </a:lnTo>
                <a:lnTo>
                  <a:pt x="49" y="1805"/>
                </a:lnTo>
                <a:lnTo>
                  <a:pt x="25" y="2027"/>
                </a:lnTo>
                <a:lnTo>
                  <a:pt x="0" y="2249"/>
                </a:lnTo>
                <a:lnTo>
                  <a:pt x="25" y="2496"/>
                </a:lnTo>
                <a:lnTo>
                  <a:pt x="49" y="2719"/>
                </a:lnTo>
                <a:lnTo>
                  <a:pt x="99" y="2916"/>
                </a:lnTo>
                <a:lnTo>
                  <a:pt x="198" y="3139"/>
                </a:lnTo>
                <a:lnTo>
                  <a:pt x="272" y="3336"/>
                </a:lnTo>
                <a:lnTo>
                  <a:pt x="395" y="3509"/>
                </a:lnTo>
                <a:lnTo>
                  <a:pt x="519" y="3682"/>
                </a:lnTo>
                <a:lnTo>
                  <a:pt x="667" y="3855"/>
                </a:lnTo>
                <a:lnTo>
                  <a:pt x="840" y="4004"/>
                </a:lnTo>
                <a:lnTo>
                  <a:pt x="1013" y="4127"/>
                </a:lnTo>
                <a:lnTo>
                  <a:pt x="1186" y="4251"/>
                </a:lnTo>
                <a:lnTo>
                  <a:pt x="1384" y="4350"/>
                </a:lnTo>
                <a:lnTo>
                  <a:pt x="1606" y="4424"/>
                </a:lnTo>
                <a:lnTo>
                  <a:pt x="1804" y="4473"/>
                </a:lnTo>
                <a:lnTo>
                  <a:pt x="2026" y="4498"/>
                </a:lnTo>
                <a:lnTo>
                  <a:pt x="2273" y="4522"/>
                </a:lnTo>
                <a:lnTo>
                  <a:pt x="2496" y="4498"/>
                </a:lnTo>
                <a:lnTo>
                  <a:pt x="2718" y="4473"/>
                </a:lnTo>
                <a:lnTo>
                  <a:pt x="2940" y="4424"/>
                </a:lnTo>
                <a:lnTo>
                  <a:pt x="3138" y="4350"/>
                </a:lnTo>
                <a:lnTo>
                  <a:pt x="3336" y="4251"/>
                </a:lnTo>
                <a:lnTo>
                  <a:pt x="3533" y="4127"/>
                </a:lnTo>
                <a:lnTo>
                  <a:pt x="3706" y="4004"/>
                </a:lnTo>
                <a:lnTo>
                  <a:pt x="3854" y="3855"/>
                </a:lnTo>
                <a:lnTo>
                  <a:pt x="4003" y="3682"/>
                </a:lnTo>
                <a:lnTo>
                  <a:pt x="4151" y="3509"/>
                </a:lnTo>
                <a:lnTo>
                  <a:pt x="4250" y="3336"/>
                </a:lnTo>
                <a:lnTo>
                  <a:pt x="4349" y="3139"/>
                </a:lnTo>
                <a:lnTo>
                  <a:pt x="4423" y="2916"/>
                </a:lnTo>
                <a:lnTo>
                  <a:pt x="4472" y="2719"/>
                </a:lnTo>
                <a:lnTo>
                  <a:pt x="4522" y="2496"/>
                </a:lnTo>
                <a:lnTo>
                  <a:pt x="4522" y="2249"/>
                </a:lnTo>
                <a:lnTo>
                  <a:pt x="4522" y="2027"/>
                </a:lnTo>
                <a:lnTo>
                  <a:pt x="4472" y="1805"/>
                </a:lnTo>
                <a:lnTo>
                  <a:pt x="4423" y="1582"/>
                </a:lnTo>
                <a:lnTo>
                  <a:pt x="4349" y="1385"/>
                </a:lnTo>
                <a:lnTo>
                  <a:pt x="4250" y="1187"/>
                </a:lnTo>
                <a:lnTo>
                  <a:pt x="4151" y="989"/>
                </a:lnTo>
                <a:lnTo>
                  <a:pt x="4003" y="816"/>
                </a:lnTo>
                <a:lnTo>
                  <a:pt x="3854" y="668"/>
                </a:lnTo>
                <a:lnTo>
                  <a:pt x="3706" y="520"/>
                </a:lnTo>
                <a:lnTo>
                  <a:pt x="3533" y="371"/>
                </a:lnTo>
                <a:lnTo>
                  <a:pt x="3336" y="273"/>
                </a:lnTo>
                <a:lnTo>
                  <a:pt x="3138" y="174"/>
                </a:lnTo>
                <a:lnTo>
                  <a:pt x="2940" y="100"/>
                </a:lnTo>
                <a:lnTo>
                  <a:pt x="2718" y="50"/>
                </a:lnTo>
                <a:lnTo>
                  <a:pt x="249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71"/>
          <p:cNvSpPr/>
          <p:nvPr/>
        </p:nvSpPr>
        <p:spPr>
          <a:xfrm>
            <a:off x="193814" y="3585412"/>
            <a:ext cx="175805" cy="175805"/>
          </a:xfrm>
          <a:custGeom>
            <a:avLst/>
            <a:gdLst/>
            <a:ahLst/>
            <a:cxnLst/>
            <a:rect l="l" t="t" r="r" b="b"/>
            <a:pathLst>
              <a:path w="5091" h="5091" extrusionOk="0">
                <a:moveTo>
                  <a:pt x="4201" y="0"/>
                </a:moveTo>
                <a:lnTo>
                  <a:pt x="4053" y="25"/>
                </a:lnTo>
                <a:lnTo>
                  <a:pt x="3880" y="75"/>
                </a:lnTo>
                <a:lnTo>
                  <a:pt x="3732" y="149"/>
                </a:lnTo>
                <a:lnTo>
                  <a:pt x="3583" y="272"/>
                </a:lnTo>
                <a:lnTo>
                  <a:pt x="248" y="3583"/>
                </a:lnTo>
                <a:lnTo>
                  <a:pt x="149" y="3731"/>
                </a:lnTo>
                <a:lnTo>
                  <a:pt x="75" y="3880"/>
                </a:lnTo>
                <a:lnTo>
                  <a:pt x="26" y="4053"/>
                </a:lnTo>
                <a:lnTo>
                  <a:pt x="1" y="4226"/>
                </a:lnTo>
                <a:lnTo>
                  <a:pt x="26" y="4374"/>
                </a:lnTo>
                <a:lnTo>
                  <a:pt x="75" y="4547"/>
                </a:lnTo>
                <a:lnTo>
                  <a:pt x="149" y="4695"/>
                </a:lnTo>
                <a:lnTo>
                  <a:pt x="248" y="4843"/>
                </a:lnTo>
                <a:lnTo>
                  <a:pt x="396" y="4942"/>
                </a:lnTo>
                <a:lnTo>
                  <a:pt x="544" y="5041"/>
                </a:lnTo>
                <a:lnTo>
                  <a:pt x="717" y="5090"/>
                </a:lnTo>
                <a:lnTo>
                  <a:pt x="1063" y="5090"/>
                </a:lnTo>
                <a:lnTo>
                  <a:pt x="1211" y="5041"/>
                </a:lnTo>
                <a:lnTo>
                  <a:pt x="1360" y="4942"/>
                </a:lnTo>
                <a:lnTo>
                  <a:pt x="1508" y="4843"/>
                </a:lnTo>
                <a:lnTo>
                  <a:pt x="4844" y="1508"/>
                </a:lnTo>
                <a:lnTo>
                  <a:pt x="4942" y="1384"/>
                </a:lnTo>
                <a:lnTo>
                  <a:pt x="5017" y="1211"/>
                </a:lnTo>
                <a:lnTo>
                  <a:pt x="5066" y="1063"/>
                </a:lnTo>
                <a:lnTo>
                  <a:pt x="5091" y="890"/>
                </a:lnTo>
                <a:lnTo>
                  <a:pt x="5066" y="717"/>
                </a:lnTo>
                <a:lnTo>
                  <a:pt x="5017" y="569"/>
                </a:lnTo>
                <a:lnTo>
                  <a:pt x="4942" y="396"/>
                </a:lnTo>
                <a:lnTo>
                  <a:pt x="4844" y="272"/>
                </a:lnTo>
                <a:lnTo>
                  <a:pt x="4695" y="149"/>
                </a:lnTo>
                <a:lnTo>
                  <a:pt x="4547" y="75"/>
                </a:lnTo>
                <a:lnTo>
                  <a:pt x="4374" y="25"/>
                </a:lnTo>
                <a:lnTo>
                  <a:pt x="420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71"/>
          <p:cNvSpPr/>
          <p:nvPr/>
        </p:nvSpPr>
        <p:spPr>
          <a:xfrm>
            <a:off x="193814" y="3585412"/>
            <a:ext cx="175805" cy="175805"/>
          </a:xfrm>
          <a:custGeom>
            <a:avLst/>
            <a:gdLst/>
            <a:ahLst/>
            <a:cxnLst/>
            <a:rect l="l" t="t" r="r" b="b"/>
            <a:pathLst>
              <a:path w="5091" h="5091" extrusionOk="0">
                <a:moveTo>
                  <a:pt x="890" y="0"/>
                </a:moveTo>
                <a:lnTo>
                  <a:pt x="717" y="25"/>
                </a:lnTo>
                <a:lnTo>
                  <a:pt x="544" y="75"/>
                </a:lnTo>
                <a:lnTo>
                  <a:pt x="396" y="149"/>
                </a:lnTo>
                <a:lnTo>
                  <a:pt x="248" y="272"/>
                </a:lnTo>
                <a:lnTo>
                  <a:pt x="149" y="396"/>
                </a:lnTo>
                <a:lnTo>
                  <a:pt x="75" y="569"/>
                </a:lnTo>
                <a:lnTo>
                  <a:pt x="26" y="717"/>
                </a:lnTo>
                <a:lnTo>
                  <a:pt x="1" y="890"/>
                </a:lnTo>
                <a:lnTo>
                  <a:pt x="26" y="1063"/>
                </a:lnTo>
                <a:lnTo>
                  <a:pt x="75" y="1211"/>
                </a:lnTo>
                <a:lnTo>
                  <a:pt x="149" y="1384"/>
                </a:lnTo>
                <a:lnTo>
                  <a:pt x="248" y="1508"/>
                </a:lnTo>
                <a:lnTo>
                  <a:pt x="3583" y="4843"/>
                </a:lnTo>
                <a:lnTo>
                  <a:pt x="3732" y="4942"/>
                </a:lnTo>
                <a:lnTo>
                  <a:pt x="3880" y="5041"/>
                </a:lnTo>
                <a:lnTo>
                  <a:pt x="4053" y="5090"/>
                </a:lnTo>
                <a:lnTo>
                  <a:pt x="4374" y="5090"/>
                </a:lnTo>
                <a:lnTo>
                  <a:pt x="4547" y="5041"/>
                </a:lnTo>
                <a:lnTo>
                  <a:pt x="4695" y="4942"/>
                </a:lnTo>
                <a:lnTo>
                  <a:pt x="4844" y="4843"/>
                </a:lnTo>
                <a:lnTo>
                  <a:pt x="4942" y="4695"/>
                </a:lnTo>
                <a:lnTo>
                  <a:pt x="5017" y="4547"/>
                </a:lnTo>
                <a:lnTo>
                  <a:pt x="5066" y="4374"/>
                </a:lnTo>
                <a:lnTo>
                  <a:pt x="5091" y="4226"/>
                </a:lnTo>
                <a:lnTo>
                  <a:pt x="5066" y="4053"/>
                </a:lnTo>
                <a:lnTo>
                  <a:pt x="5017" y="3880"/>
                </a:lnTo>
                <a:lnTo>
                  <a:pt x="4942" y="3731"/>
                </a:lnTo>
                <a:lnTo>
                  <a:pt x="4844" y="3583"/>
                </a:lnTo>
                <a:lnTo>
                  <a:pt x="1508" y="272"/>
                </a:lnTo>
                <a:lnTo>
                  <a:pt x="1360" y="149"/>
                </a:lnTo>
                <a:lnTo>
                  <a:pt x="1211" y="75"/>
                </a:lnTo>
                <a:lnTo>
                  <a:pt x="1063" y="25"/>
                </a:lnTo>
                <a:lnTo>
                  <a:pt x="89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71"/>
          <p:cNvSpPr/>
          <p:nvPr/>
        </p:nvSpPr>
        <p:spPr>
          <a:xfrm>
            <a:off x="-200928" y="3969650"/>
            <a:ext cx="1104936" cy="1104108"/>
          </a:xfrm>
          <a:custGeom>
            <a:avLst/>
            <a:gdLst/>
            <a:ahLst/>
            <a:cxnLst/>
            <a:rect l="l" t="t" r="r" b="b"/>
            <a:pathLst>
              <a:path w="31997" h="31973" extrusionOk="0">
                <a:moveTo>
                  <a:pt x="15986" y="692"/>
                </a:moveTo>
                <a:lnTo>
                  <a:pt x="16777" y="717"/>
                </a:lnTo>
                <a:lnTo>
                  <a:pt x="17567" y="766"/>
                </a:lnTo>
                <a:lnTo>
                  <a:pt x="18333" y="865"/>
                </a:lnTo>
                <a:lnTo>
                  <a:pt x="19075" y="1013"/>
                </a:lnTo>
                <a:lnTo>
                  <a:pt x="19816" y="1186"/>
                </a:lnTo>
                <a:lnTo>
                  <a:pt x="20532" y="1384"/>
                </a:lnTo>
                <a:lnTo>
                  <a:pt x="21249" y="1631"/>
                </a:lnTo>
                <a:lnTo>
                  <a:pt x="21941" y="1903"/>
                </a:lnTo>
                <a:lnTo>
                  <a:pt x="22608" y="2199"/>
                </a:lnTo>
                <a:lnTo>
                  <a:pt x="23275" y="2545"/>
                </a:lnTo>
                <a:lnTo>
                  <a:pt x="23917" y="2916"/>
                </a:lnTo>
                <a:lnTo>
                  <a:pt x="24535" y="3311"/>
                </a:lnTo>
                <a:lnTo>
                  <a:pt x="25128" y="3731"/>
                </a:lnTo>
                <a:lnTo>
                  <a:pt x="25721" y="4201"/>
                </a:lnTo>
                <a:lnTo>
                  <a:pt x="26265" y="4670"/>
                </a:lnTo>
                <a:lnTo>
                  <a:pt x="26808" y="5189"/>
                </a:lnTo>
                <a:lnTo>
                  <a:pt x="27302" y="5708"/>
                </a:lnTo>
                <a:lnTo>
                  <a:pt x="27797" y="6276"/>
                </a:lnTo>
                <a:lnTo>
                  <a:pt x="28241" y="6844"/>
                </a:lnTo>
                <a:lnTo>
                  <a:pt x="28661" y="7437"/>
                </a:lnTo>
                <a:lnTo>
                  <a:pt x="29057" y="8055"/>
                </a:lnTo>
                <a:lnTo>
                  <a:pt x="29427" y="8697"/>
                </a:lnTo>
                <a:lnTo>
                  <a:pt x="29773" y="9365"/>
                </a:lnTo>
                <a:lnTo>
                  <a:pt x="30070" y="10032"/>
                </a:lnTo>
                <a:lnTo>
                  <a:pt x="30342" y="10723"/>
                </a:lnTo>
                <a:lnTo>
                  <a:pt x="30589" y="11440"/>
                </a:lnTo>
                <a:lnTo>
                  <a:pt x="30811" y="12157"/>
                </a:lnTo>
                <a:lnTo>
                  <a:pt x="30959" y="12898"/>
                </a:lnTo>
                <a:lnTo>
                  <a:pt x="31108" y="13664"/>
                </a:lnTo>
                <a:lnTo>
                  <a:pt x="31206" y="14430"/>
                </a:lnTo>
                <a:lnTo>
                  <a:pt x="31256" y="15196"/>
                </a:lnTo>
                <a:lnTo>
                  <a:pt x="31280" y="15986"/>
                </a:lnTo>
                <a:lnTo>
                  <a:pt x="31256" y="16777"/>
                </a:lnTo>
                <a:lnTo>
                  <a:pt x="31206" y="17543"/>
                </a:lnTo>
                <a:lnTo>
                  <a:pt x="31108" y="18309"/>
                </a:lnTo>
                <a:lnTo>
                  <a:pt x="30959" y="19050"/>
                </a:lnTo>
                <a:lnTo>
                  <a:pt x="30811" y="19791"/>
                </a:lnTo>
                <a:lnTo>
                  <a:pt x="30589" y="20533"/>
                </a:lnTo>
                <a:lnTo>
                  <a:pt x="30342" y="21224"/>
                </a:lnTo>
                <a:lnTo>
                  <a:pt x="30070" y="21916"/>
                </a:lnTo>
                <a:lnTo>
                  <a:pt x="29773" y="22608"/>
                </a:lnTo>
                <a:lnTo>
                  <a:pt x="29427" y="23251"/>
                </a:lnTo>
                <a:lnTo>
                  <a:pt x="29057" y="23893"/>
                </a:lnTo>
                <a:lnTo>
                  <a:pt x="28661" y="24511"/>
                </a:lnTo>
                <a:lnTo>
                  <a:pt x="28241" y="25128"/>
                </a:lnTo>
                <a:lnTo>
                  <a:pt x="27797" y="25697"/>
                </a:lnTo>
                <a:lnTo>
                  <a:pt x="27302" y="26240"/>
                </a:lnTo>
                <a:lnTo>
                  <a:pt x="26808" y="26784"/>
                </a:lnTo>
                <a:lnTo>
                  <a:pt x="26265" y="27278"/>
                </a:lnTo>
                <a:lnTo>
                  <a:pt x="25721" y="27772"/>
                </a:lnTo>
                <a:lnTo>
                  <a:pt x="25128" y="28217"/>
                </a:lnTo>
                <a:lnTo>
                  <a:pt x="24535" y="28662"/>
                </a:lnTo>
                <a:lnTo>
                  <a:pt x="23917" y="29057"/>
                </a:lnTo>
                <a:lnTo>
                  <a:pt x="23275" y="29428"/>
                </a:lnTo>
                <a:lnTo>
                  <a:pt x="22608" y="29749"/>
                </a:lnTo>
                <a:lnTo>
                  <a:pt x="21941" y="30070"/>
                </a:lnTo>
                <a:lnTo>
                  <a:pt x="21249" y="30342"/>
                </a:lnTo>
                <a:lnTo>
                  <a:pt x="20532" y="30589"/>
                </a:lnTo>
                <a:lnTo>
                  <a:pt x="19816" y="30787"/>
                </a:lnTo>
                <a:lnTo>
                  <a:pt x="19075" y="30959"/>
                </a:lnTo>
                <a:lnTo>
                  <a:pt x="18333" y="31083"/>
                </a:lnTo>
                <a:lnTo>
                  <a:pt x="17567" y="31182"/>
                </a:lnTo>
                <a:lnTo>
                  <a:pt x="16777" y="31256"/>
                </a:lnTo>
                <a:lnTo>
                  <a:pt x="15220" y="31256"/>
                </a:lnTo>
                <a:lnTo>
                  <a:pt x="14430" y="31182"/>
                </a:lnTo>
                <a:lnTo>
                  <a:pt x="13664" y="31083"/>
                </a:lnTo>
                <a:lnTo>
                  <a:pt x="12922" y="30959"/>
                </a:lnTo>
                <a:lnTo>
                  <a:pt x="12181" y="30787"/>
                </a:lnTo>
                <a:lnTo>
                  <a:pt x="11465" y="30589"/>
                </a:lnTo>
                <a:lnTo>
                  <a:pt x="10748" y="30342"/>
                </a:lnTo>
                <a:lnTo>
                  <a:pt x="10056" y="30070"/>
                </a:lnTo>
                <a:lnTo>
                  <a:pt x="9389" y="29749"/>
                </a:lnTo>
                <a:lnTo>
                  <a:pt x="8722" y="29428"/>
                </a:lnTo>
                <a:lnTo>
                  <a:pt x="8080" y="29057"/>
                </a:lnTo>
                <a:lnTo>
                  <a:pt x="7462" y="28662"/>
                </a:lnTo>
                <a:lnTo>
                  <a:pt x="6869" y="28217"/>
                </a:lnTo>
                <a:lnTo>
                  <a:pt x="6276" y="27772"/>
                </a:lnTo>
                <a:lnTo>
                  <a:pt x="5732" y="27278"/>
                </a:lnTo>
                <a:lnTo>
                  <a:pt x="5189" y="26784"/>
                </a:lnTo>
                <a:lnTo>
                  <a:pt x="4695" y="26240"/>
                </a:lnTo>
                <a:lnTo>
                  <a:pt x="4200" y="25697"/>
                </a:lnTo>
                <a:lnTo>
                  <a:pt x="3756" y="25128"/>
                </a:lnTo>
                <a:lnTo>
                  <a:pt x="3336" y="24511"/>
                </a:lnTo>
                <a:lnTo>
                  <a:pt x="2940" y="23893"/>
                </a:lnTo>
                <a:lnTo>
                  <a:pt x="2570" y="23251"/>
                </a:lnTo>
                <a:lnTo>
                  <a:pt x="2224" y="22608"/>
                </a:lnTo>
                <a:lnTo>
                  <a:pt x="1927" y="21916"/>
                </a:lnTo>
                <a:lnTo>
                  <a:pt x="1631" y="21224"/>
                </a:lnTo>
                <a:lnTo>
                  <a:pt x="1408" y="20533"/>
                </a:lnTo>
                <a:lnTo>
                  <a:pt x="1186" y="19791"/>
                </a:lnTo>
                <a:lnTo>
                  <a:pt x="1013" y="19050"/>
                </a:lnTo>
                <a:lnTo>
                  <a:pt x="890" y="18309"/>
                </a:lnTo>
                <a:lnTo>
                  <a:pt x="791" y="17543"/>
                </a:lnTo>
                <a:lnTo>
                  <a:pt x="741" y="16777"/>
                </a:lnTo>
                <a:lnTo>
                  <a:pt x="717" y="15986"/>
                </a:lnTo>
                <a:lnTo>
                  <a:pt x="741" y="15196"/>
                </a:lnTo>
                <a:lnTo>
                  <a:pt x="791" y="14430"/>
                </a:lnTo>
                <a:lnTo>
                  <a:pt x="890" y="13664"/>
                </a:lnTo>
                <a:lnTo>
                  <a:pt x="1013" y="12898"/>
                </a:lnTo>
                <a:lnTo>
                  <a:pt x="1186" y="12157"/>
                </a:lnTo>
                <a:lnTo>
                  <a:pt x="1408" y="11440"/>
                </a:lnTo>
                <a:lnTo>
                  <a:pt x="1631" y="10723"/>
                </a:lnTo>
                <a:lnTo>
                  <a:pt x="1927" y="10032"/>
                </a:lnTo>
                <a:lnTo>
                  <a:pt x="2224" y="9365"/>
                </a:lnTo>
                <a:lnTo>
                  <a:pt x="2570" y="8697"/>
                </a:lnTo>
                <a:lnTo>
                  <a:pt x="2940" y="8055"/>
                </a:lnTo>
                <a:lnTo>
                  <a:pt x="3336" y="7437"/>
                </a:lnTo>
                <a:lnTo>
                  <a:pt x="3756" y="6844"/>
                </a:lnTo>
                <a:lnTo>
                  <a:pt x="4200" y="6276"/>
                </a:lnTo>
                <a:lnTo>
                  <a:pt x="4695" y="5708"/>
                </a:lnTo>
                <a:lnTo>
                  <a:pt x="5189" y="5189"/>
                </a:lnTo>
                <a:lnTo>
                  <a:pt x="5732" y="4670"/>
                </a:lnTo>
                <a:lnTo>
                  <a:pt x="6276" y="4201"/>
                </a:lnTo>
                <a:lnTo>
                  <a:pt x="6869" y="3731"/>
                </a:lnTo>
                <a:lnTo>
                  <a:pt x="7462" y="3311"/>
                </a:lnTo>
                <a:lnTo>
                  <a:pt x="8080" y="2916"/>
                </a:lnTo>
                <a:lnTo>
                  <a:pt x="8722" y="2545"/>
                </a:lnTo>
                <a:lnTo>
                  <a:pt x="9389" y="2199"/>
                </a:lnTo>
                <a:lnTo>
                  <a:pt x="10056" y="1903"/>
                </a:lnTo>
                <a:lnTo>
                  <a:pt x="10748" y="1631"/>
                </a:lnTo>
                <a:lnTo>
                  <a:pt x="11465" y="1384"/>
                </a:lnTo>
                <a:lnTo>
                  <a:pt x="12181" y="1186"/>
                </a:lnTo>
                <a:lnTo>
                  <a:pt x="12922" y="1013"/>
                </a:lnTo>
                <a:lnTo>
                  <a:pt x="13664" y="865"/>
                </a:lnTo>
                <a:lnTo>
                  <a:pt x="14430" y="766"/>
                </a:lnTo>
                <a:lnTo>
                  <a:pt x="15220" y="717"/>
                </a:lnTo>
                <a:lnTo>
                  <a:pt x="15986" y="692"/>
                </a:lnTo>
                <a:close/>
                <a:moveTo>
                  <a:pt x="15986" y="0"/>
                </a:moveTo>
                <a:lnTo>
                  <a:pt x="15171" y="25"/>
                </a:lnTo>
                <a:lnTo>
                  <a:pt x="14355" y="74"/>
                </a:lnTo>
                <a:lnTo>
                  <a:pt x="13565" y="173"/>
                </a:lnTo>
                <a:lnTo>
                  <a:pt x="12774" y="321"/>
                </a:lnTo>
                <a:lnTo>
                  <a:pt x="12008" y="494"/>
                </a:lnTo>
                <a:lnTo>
                  <a:pt x="11242" y="717"/>
                </a:lnTo>
                <a:lnTo>
                  <a:pt x="10501" y="964"/>
                </a:lnTo>
                <a:lnTo>
                  <a:pt x="9784" y="1260"/>
                </a:lnTo>
                <a:lnTo>
                  <a:pt x="9068" y="1581"/>
                </a:lnTo>
                <a:lnTo>
                  <a:pt x="8376" y="1927"/>
                </a:lnTo>
                <a:lnTo>
                  <a:pt x="7709" y="2298"/>
                </a:lnTo>
                <a:lnTo>
                  <a:pt x="7067" y="2718"/>
                </a:lnTo>
                <a:lnTo>
                  <a:pt x="6449" y="3163"/>
                </a:lnTo>
                <a:lnTo>
                  <a:pt x="5831" y="3657"/>
                </a:lnTo>
                <a:lnTo>
                  <a:pt x="5263" y="4151"/>
                </a:lnTo>
                <a:lnTo>
                  <a:pt x="4695" y="4670"/>
                </a:lnTo>
                <a:lnTo>
                  <a:pt x="4176" y="5238"/>
                </a:lnTo>
                <a:lnTo>
                  <a:pt x="3657" y="5807"/>
                </a:lnTo>
                <a:lnTo>
                  <a:pt x="3187" y="6424"/>
                </a:lnTo>
                <a:lnTo>
                  <a:pt x="2743" y="7042"/>
                </a:lnTo>
                <a:lnTo>
                  <a:pt x="2323" y="7684"/>
                </a:lnTo>
                <a:lnTo>
                  <a:pt x="1952" y="8376"/>
                </a:lnTo>
                <a:lnTo>
                  <a:pt x="1581" y="9043"/>
                </a:lnTo>
                <a:lnTo>
                  <a:pt x="1260" y="9760"/>
                </a:lnTo>
                <a:lnTo>
                  <a:pt x="988" y="10501"/>
                </a:lnTo>
                <a:lnTo>
                  <a:pt x="717" y="11242"/>
                </a:lnTo>
                <a:lnTo>
                  <a:pt x="519" y="11984"/>
                </a:lnTo>
                <a:lnTo>
                  <a:pt x="321" y="12774"/>
                </a:lnTo>
                <a:lnTo>
                  <a:pt x="198" y="13540"/>
                </a:lnTo>
                <a:lnTo>
                  <a:pt x="99" y="14356"/>
                </a:lnTo>
                <a:lnTo>
                  <a:pt x="25" y="15171"/>
                </a:lnTo>
                <a:lnTo>
                  <a:pt x="0" y="15986"/>
                </a:lnTo>
                <a:lnTo>
                  <a:pt x="25" y="16802"/>
                </a:lnTo>
                <a:lnTo>
                  <a:pt x="99" y="17617"/>
                </a:lnTo>
                <a:lnTo>
                  <a:pt x="198" y="18408"/>
                </a:lnTo>
                <a:lnTo>
                  <a:pt x="321" y="19198"/>
                </a:lnTo>
                <a:lnTo>
                  <a:pt x="519" y="19964"/>
                </a:lnTo>
                <a:lnTo>
                  <a:pt x="717" y="20730"/>
                </a:lnTo>
                <a:lnTo>
                  <a:pt x="988" y="21472"/>
                </a:lnTo>
                <a:lnTo>
                  <a:pt x="1260" y="22188"/>
                </a:lnTo>
                <a:lnTo>
                  <a:pt x="1581" y="22905"/>
                </a:lnTo>
                <a:lnTo>
                  <a:pt x="1952" y="23596"/>
                </a:lnTo>
                <a:lnTo>
                  <a:pt x="2323" y="24264"/>
                </a:lnTo>
                <a:lnTo>
                  <a:pt x="2743" y="24906"/>
                </a:lnTo>
                <a:lnTo>
                  <a:pt x="3187" y="25548"/>
                </a:lnTo>
                <a:lnTo>
                  <a:pt x="3657" y="26141"/>
                </a:lnTo>
                <a:lnTo>
                  <a:pt x="4176" y="26734"/>
                </a:lnTo>
                <a:lnTo>
                  <a:pt x="4695" y="27278"/>
                </a:lnTo>
                <a:lnTo>
                  <a:pt x="5263" y="27822"/>
                </a:lnTo>
                <a:lnTo>
                  <a:pt x="5831" y="28316"/>
                </a:lnTo>
                <a:lnTo>
                  <a:pt x="6449" y="28785"/>
                </a:lnTo>
                <a:lnTo>
                  <a:pt x="7067" y="29230"/>
                </a:lnTo>
                <a:lnTo>
                  <a:pt x="7709" y="29650"/>
                </a:lnTo>
                <a:lnTo>
                  <a:pt x="8376" y="30045"/>
                </a:lnTo>
                <a:lnTo>
                  <a:pt x="9068" y="30391"/>
                </a:lnTo>
                <a:lnTo>
                  <a:pt x="9784" y="30712"/>
                </a:lnTo>
                <a:lnTo>
                  <a:pt x="10501" y="31009"/>
                </a:lnTo>
                <a:lnTo>
                  <a:pt x="11242" y="31256"/>
                </a:lnTo>
                <a:lnTo>
                  <a:pt x="12008" y="31478"/>
                </a:lnTo>
                <a:lnTo>
                  <a:pt x="12774" y="31651"/>
                </a:lnTo>
                <a:lnTo>
                  <a:pt x="13565" y="31775"/>
                </a:lnTo>
                <a:lnTo>
                  <a:pt x="14355" y="31898"/>
                </a:lnTo>
                <a:lnTo>
                  <a:pt x="15171" y="31948"/>
                </a:lnTo>
                <a:lnTo>
                  <a:pt x="15986" y="31973"/>
                </a:lnTo>
                <a:lnTo>
                  <a:pt x="16826" y="31948"/>
                </a:lnTo>
                <a:lnTo>
                  <a:pt x="17642" y="31898"/>
                </a:lnTo>
                <a:lnTo>
                  <a:pt x="18432" y="31775"/>
                </a:lnTo>
                <a:lnTo>
                  <a:pt x="19223" y="31651"/>
                </a:lnTo>
                <a:lnTo>
                  <a:pt x="19989" y="31478"/>
                </a:lnTo>
                <a:lnTo>
                  <a:pt x="20755" y="31256"/>
                </a:lnTo>
                <a:lnTo>
                  <a:pt x="21496" y="31009"/>
                </a:lnTo>
                <a:lnTo>
                  <a:pt x="22213" y="30712"/>
                </a:lnTo>
                <a:lnTo>
                  <a:pt x="22929" y="30391"/>
                </a:lnTo>
                <a:lnTo>
                  <a:pt x="23621" y="30045"/>
                </a:lnTo>
                <a:lnTo>
                  <a:pt x="24288" y="29650"/>
                </a:lnTo>
                <a:lnTo>
                  <a:pt x="24931" y="29230"/>
                </a:lnTo>
                <a:lnTo>
                  <a:pt x="25548" y="28785"/>
                </a:lnTo>
                <a:lnTo>
                  <a:pt x="26166" y="28316"/>
                </a:lnTo>
                <a:lnTo>
                  <a:pt x="26734" y="27822"/>
                </a:lnTo>
                <a:lnTo>
                  <a:pt x="27302" y="27278"/>
                </a:lnTo>
                <a:lnTo>
                  <a:pt x="27821" y="26734"/>
                </a:lnTo>
                <a:lnTo>
                  <a:pt x="28340" y="26141"/>
                </a:lnTo>
                <a:lnTo>
                  <a:pt x="28810" y="25548"/>
                </a:lnTo>
                <a:lnTo>
                  <a:pt x="29254" y="24906"/>
                </a:lnTo>
                <a:lnTo>
                  <a:pt x="29674" y="24264"/>
                </a:lnTo>
                <a:lnTo>
                  <a:pt x="30045" y="23596"/>
                </a:lnTo>
                <a:lnTo>
                  <a:pt x="30416" y="22905"/>
                </a:lnTo>
                <a:lnTo>
                  <a:pt x="30737" y="22188"/>
                </a:lnTo>
                <a:lnTo>
                  <a:pt x="31009" y="21472"/>
                </a:lnTo>
                <a:lnTo>
                  <a:pt x="31256" y="20730"/>
                </a:lnTo>
                <a:lnTo>
                  <a:pt x="31478" y="19964"/>
                </a:lnTo>
                <a:lnTo>
                  <a:pt x="31651" y="19198"/>
                </a:lnTo>
                <a:lnTo>
                  <a:pt x="31799" y="18408"/>
                </a:lnTo>
                <a:lnTo>
                  <a:pt x="31898" y="17617"/>
                </a:lnTo>
                <a:lnTo>
                  <a:pt x="31972" y="16802"/>
                </a:lnTo>
                <a:lnTo>
                  <a:pt x="31997" y="15986"/>
                </a:lnTo>
                <a:lnTo>
                  <a:pt x="31972" y="15171"/>
                </a:lnTo>
                <a:lnTo>
                  <a:pt x="31898" y="14356"/>
                </a:lnTo>
                <a:lnTo>
                  <a:pt x="31799" y="13540"/>
                </a:lnTo>
                <a:lnTo>
                  <a:pt x="31651" y="12774"/>
                </a:lnTo>
                <a:lnTo>
                  <a:pt x="31478" y="11984"/>
                </a:lnTo>
                <a:lnTo>
                  <a:pt x="31256" y="11242"/>
                </a:lnTo>
                <a:lnTo>
                  <a:pt x="31009" y="10501"/>
                </a:lnTo>
                <a:lnTo>
                  <a:pt x="30737" y="9760"/>
                </a:lnTo>
                <a:lnTo>
                  <a:pt x="30416" y="9043"/>
                </a:lnTo>
                <a:lnTo>
                  <a:pt x="30045" y="8376"/>
                </a:lnTo>
                <a:lnTo>
                  <a:pt x="29674" y="7684"/>
                </a:lnTo>
                <a:lnTo>
                  <a:pt x="29254" y="7042"/>
                </a:lnTo>
                <a:lnTo>
                  <a:pt x="28810" y="6424"/>
                </a:lnTo>
                <a:lnTo>
                  <a:pt x="28340" y="5807"/>
                </a:lnTo>
                <a:lnTo>
                  <a:pt x="27821" y="5238"/>
                </a:lnTo>
                <a:lnTo>
                  <a:pt x="27302" y="4670"/>
                </a:lnTo>
                <a:lnTo>
                  <a:pt x="26734" y="4151"/>
                </a:lnTo>
                <a:lnTo>
                  <a:pt x="26166" y="3657"/>
                </a:lnTo>
                <a:lnTo>
                  <a:pt x="25548" y="3163"/>
                </a:lnTo>
                <a:lnTo>
                  <a:pt x="24931" y="2718"/>
                </a:lnTo>
                <a:lnTo>
                  <a:pt x="24288" y="2298"/>
                </a:lnTo>
                <a:lnTo>
                  <a:pt x="23621" y="1927"/>
                </a:lnTo>
                <a:lnTo>
                  <a:pt x="22929" y="1581"/>
                </a:lnTo>
                <a:lnTo>
                  <a:pt x="22213" y="1260"/>
                </a:lnTo>
                <a:lnTo>
                  <a:pt x="21496" y="964"/>
                </a:lnTo>
                <a:lnTo>
                  <a:pt x="20755" y="717"/>
                </a:lnTo>
                <a:lnTo>
                  <a:pt x="19989" y="494"/>
                </a:lnTo>
                <a:lnTo>
                  <a:pt x="19223" y="321"/>
                </a:lnTo>
                <a:lnTo>
                  <a:pt x="18432" y="173"/>
                </a:lnTo>
                <a:lnTo>
                  <a:pt x="17642" y="74"/>
                </a:lnTo>
                <a:lnTo>
                  <a:pt x="16826" y="25"/>
                </a:lnTo>
                <a:lnTo>
                  <a:pt x="1598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71"/>
          <p:cNvSpPr/>
          <p:nvPr/>
        </p:nvSpPr>
        <p:spPr>
          <a:xfrm rot="10800000" flipH="1">
            <a:off x="8810372" y="2052525"/>
            <a:ext cx="1104936" cy="1104108"/>
          </a:xfrm>
          <a:custGeom>
            <a:avLst/>
            <a:gdLst/>
            <a:ahLst/>
            <a:cxnLst/>
            <a:rect l="l" t="t" r="r" b="b"/>
            <a:pathLst>
              <a:path w="31997" h="31973" extrusionOk="0">
                <a:moveTo>
                  <a:pt x="15986" y="692"/>
                </a:moveTo>
                <a:lnTo>
                  <a:pt x="16777" y="717"/>
                </a:lnTo>
                <a:lnTo>
                  <a:pt x="17567" y="766"/>
                </a:lnTo>
                <a:lnTo>
                  <a:pt x="18333" y="865"/>
                </a:lnTo>
                <a:lnTo>
                  <a:pt x="19075" y="1013"/>
                </a:lnTo>
                <a:lnTo>
                  <a:pt x="19816" y="1186"/>
                </a:lnTo>
                <a:lnTo>
                  <a:pt x="20532" y="1384"/>
                </a:lnTo>
                <a:lnTo>
                  <a:pt x="21249" y="1631"/>
                </a:lnTo>
                <a:lnTo>
                  <a:pt x="21941" y="1903"/>
                </a:lnTo>
                <a:lnTo>
                  <a:pt x="22608" y="2199"/>
                </a:lnTo>
                <a:lnTo>
                  <a:pt x="23275" y="2545"/>
                </a:lnTo>
                <a:lnTo>
                  <a:pt x="23917" y="2916"/>
                </a:lnTo>
                <a:lnTo>
                  <a:pt x="24535" y="3311"/>
                </a:lnTo>
                <a:lnTo>
                  <a:pt x="25128" y="3731"/>
                </a:lnTo>
                <a:lnTo>
                  <a:pt x="25721" y="4201"/>
                </a:lnTo>
                <a:lnTo>
                  <a:pt x="26265" y="4670"/>
                </a:lnTo>
                <a:lnTo>
                  <a:pt x="26808" y="5189"/>
                </a:lnTo>
                <a:lnTo>
                  <a:pt x="27302" y="5708"/>
                </a:lnTo>
                <a:lnTo>
                  <a:pt x="27797" y="6276"/>
                </a:lnTo>
                <a:lnTo>
                  <a:pt x="28241" y="6844"/>
                </a:lnTo>
                <a:lnTo>
                  <a:pt x="28661" y="7437"/>
                </a:lnTo>
                <a:lnTo>
                  <a:pt x="29057" y="8055"/>
                </a:lnTo>
                <a:lnTo>
                  <a:pt x="29427" y="8697"/>
                </a:lnTo>
                <a:lnTo>
                  <a:pt x="29773" y="9365"/>
                </a:lnTo>
                <a:lnTo>
                  <a:pt x="30070" y="10032"/>
                </a:lnTo>
                <a:lnTo>
                  <a:pt x="30342" y="10723"/>
                </a:lnTo>
                <a:lnTo>
                  <a:pt x="30589" y="11440"/>
                </a:lnTo>
                <a:lnTo>
                  <a:pt x="30811" y="12157"/>
                </a:lnTo>
                <a:lnTo>
                  <a:pt x="30959" y="12898"/>
                </a:lnTo>
                <a:lnTo>
                  <a:pt x="31108" y="13664"/>
                </a:lnTo>
                <a:lnTo>
                  <a:pt x="31206" y="14430"/>
                </a:lnTo>
                <a:lnTo>
                  <a:pt x="31256" y="15196"/>
                </a:lnTo>
                <a:lnTo>
                  <a:pt x="31280" y="15986"/>
                </a:lnTo>
                <a:lnTo>
                  <a:pt x="31256" y="16777"/>
                </a:lnTo>
                <a:lnTo>
                  <a:pt x="31206" y="17543"/>
                </a:lnTo>
                <a:lnTo>
                  <a:pt x="31108" y="18309"/>
                </a:lnTo>
                <a:lnTo>
                  <a:pt x="30959" y="19050"/>
                </a:lnTo>
                <a:lnTo>
                  <a:pt x="30811" y="19791"/>
                </a:lnTo>
                <a:lnTo>
                  <a:pt x="30589" y="20533"/>
                </a:lnTo>
                <a:lnTo>
                  <a:pt x="30342" y="21224"/>
                </a:lnTo>
                <a:lnTo>
                  <a:pt x="30070" y="21916"/>
                </a:lnTo>
                <a:lnTo>
                  <a:pt x="29773" y="22608"/>
                </a:lnTo>
                <a:lnTo>
                  <a:pt x="29427" y="23251"/>
                </a:lnTo>
                <a:lnTo>
                  <a:pt x="29057" y="23893"/>
                </a:lnTo>
                <a:lnTo>
                  <a:pt x="28661" y="24511"/>
                </a:lnTo>
                <a:lnTo>
                  <a:pt x="28241" y="25128"/>
                </a:lnTo>
                <a:lnTo>
                  <a:pt x="27797" y="25697"/>
                </a:lnTo>
                <a:lnTo>
                  <a:pt x="27302" y="26240"/>
                </a:lnTo>
                <a:lnTo>
                  <a:pt x="26808" y="26784"/>
                </a:lnTo>
                <a:lnTo>
                  <a:pt x="26265" y="27278"/>
                </a:lnTo>
                <a:lnTo>
                  <a:pt x="25721" y="27772"/>
                </a:lnTo>
                <a:lnTo>
                  <a:pt x="25128" y="28217"/>
                </a:lnTo>
                <a:lnTo>
                  <a:pt x="24535" y="28662"/>
                </a:lnTo>
                <a:lnTo>
                  <a:pt x="23917" y="29057"/>
                </a:lnTo>
                <a:lnTo>
                  <a:pt x="23275" y="29428"/>
                </a:lnTo>
                <a:lnTo>
                  <a:pt x="22608" y="29749"/>
                </a:lnTo>
                <a:lnTo>
                  <a:pt x="21941" y="30070"/>
                </a:lnTo>
                <a:lnTo>
                  <a:pt x="21249" y="30342"/>
                </a:lnTo>
                <a:lnTo>
                  <a:pt x="20532" y="30589"/>
                </a:lnTo>
                <a:lnTo>
                  <a:pt x="19816" y="30787"/>
                </a:lnTo>
                <a:lnTo>
                  <a:pt x="19075" y="30959"/>
                </a:lnTo>
                <a:lnTo>
                  <a:pt x="18333" y="31083"/>
                </a:lnTo>
                <a:lnTo>
                  <a:pt x="17567" y="31182"/>
                </a:lnTo>
                <a:lnTo>
                  <a:pt x="16777" y="31256"/>
                </a:lnTo>
                <a:lnTo>
                  <a:pt x="15220" y="31256"/>
                </a:lnTo>
                <a:lnTo>
                  <a:pt x="14430" y="31182"/>
                </a:lnTo>
                <a:lnTo>
                  <a:pt x="13664" y="31083"/>
                </a:lnTo>
                <a:lnTo>
                  <a:pt x="12922" y="30959"/>
                </a:lnTo>
                <a:lnTo>
                  <a:pt x="12181" y="30787"/>
                </a:lnTo>
                <a:lnTo>
                  <a:pt x="11465" y="30589"/>
                </a:lnTo>
                <a:lnTo>
                  <a:pt x="10748" y="30342"/>
                </a:lnTo>
                <a:lnTo>
                  <a:pt x="10056" y="30070"/>
                </a:lnTo>
                <a:lnTo>
                  <a:pt x="9389" y="29749"/>
                </a:lnTo>
                <a:lnTo>
                  <a:pt x="8722" y="29428"/>
                </a:lnTo>
                <a:lnTo>
                  <a:pt x="8080" y="29057"/>
                </a:lnTo>
                <a:lnTo>
                  <a:pt x="7462" y="28662"/>
                </a:lnTo>
                <a:lnTo>
                  <a:pt x="6869" y="28217"/>
                </a:lnTo>
                <a:lnTo>
                  <a:pt x="6276" y="27772"/>
                </a:lnTo>
                <a:lnTo>
                  <a:pt x="5732" y="27278"/>
                </a:lnTo>
                <a:lnTo>
                  <a:pt x="5189" y="26784"/>
                </a:lnTo>
                <a:lnTo>
                  <a:pt x="4695" y="26240"/>
                </a:lnTo>
                <a:lnTo>
                  <a:pt x="4200" y="25697"/>
                </a:lnTo>
                <a:lnTo>
                  <a:pt x="3756" y="25128"/>
                </a:lnTo>
                <a:lnTo>
                  <a:pt x="3336" y="24511"/>
                </a:lnTo>
                <a:lnTo>
                  <a:pt x="2940" y="23893"/>
                </a:lnTo>
                <a:lnTo>
                  <a:pt x="2570" y="23251"/>
                </a:lnTo>
                <a:lnTo>
                  <a:pt x="2224" y="22608"/>
                </a:lnTo>
                <a:lnTo>
                  <a:pt x="1927" y="21916"/>
                </a:lnTo>
                <a:lnTo>
                  <a:pt x="1631" y="21224"/>
                </a:lnTo>
                <a:lnTo>
                  <a:pt x="1408" y="20533"/>
                </a:lnTo>
                <a:lnTo>
                  <a:pt x="1186" y="19791"/>
                </a:lnTo>
                <a:lnTo>
                  <a:pt x="1013" y="19050"/>
                </a:lnTo>
                <a:lnTo>
                  <a:pt x="890" y="18309"/>
                </a:lnTo>
                <a:lnTo>
                  <a:pt x="791" y="17543"/>
                </a:lnTo>
                <a:lnTo>
                  <a:pt x="741" y="16777"/>
                </a:lnTo>
                <a:lnTo>
                  <a:pt x="717" y="15986"/>
                </a:lnTo>
                <a:lnTo>
                  <a:pt x="741" y="15196"/>
                </a:lnTo>
                <a:lnTo>
                  <a:pt x="791" y="14430"/>
                </a:lnTo>
                <a:lnTo>
                  <a:pt x="890" y="13664"/>
                </a:lnTo>
                <a:lnTo>
                  <a:pt x="1013" y="12898"/>
                </a:lnTo>
                <a:lnTo>
                  <a:pt x="1186" y="12157"/>
                </a:lnTo>
                <a:lnTo>
                  <a:pt x="1408" y="11440"/>
                </a:lnTo>
                <a:lnTo>
                  <a:pt x="1631" y="10723"/>
                </a:lnTo>
                <a:lnTo>
                  <a:pt x="1927" y="10032"/>
                </a:lnTo>
                <a:lnTo>
                  <a:pt x="2224" y="9365"/>
                </a:lnTo>
                <a:lnTo>
                  <a:pt x="2570" y="8697"/>
                </a:lnTo>
                <a:lnTo>
                  <a:pt x="2940" y="8055"/>
                </a:lnTo>
                <a:lnTo>
                  <a:pt x="3336" y="7437"/>
                </a:lnTo>
                <a:lnTo>
                  <a:pt x="3756" y="6844"/>
                </a:lnTo>
                <a:lnTo>
                  <a:pt x="4200" y="6276"/>
                </a:lnTo>
                <a:lnTo>
                  <a:pt x="4695" y="5708"/>
                </a:lnTo>
                <a:lnTo>
                  <a:pt x="5189" y="5189"/>
                </a:lnTo>
                <a:lnTo>
                  <a:pt x="5732" y="4670"/>
                </a:lnTo>
                <a:lnTo>
                  <a:pt x="6276" y="4201"/>
                </a:lnTo>
                <a:lnTo>
                  <a:pt x="6869" y="3731"/>
                </a:lnTo>
                <a:lnTo>
                  <a:pt x="7462" y="3311"/>
                </a:lnTo>
                <a:lnTo>
                  <a:pt x="8080" y="2916"/>
                </a:lnTo>
                <a:lnTo>
                  <a:pt x="8722" y="2545"/>
                </a:lnTo>
                <a:lnTo>
                  <a:pt x="9389" y="2199"/>
                </a:lnTo>
                <a:lnTo>
                  <a:pt x="10056" y="1903"/>
                </a:lnTo>
                <a:lnTo>
                  <a:pt x="10748" y="1631"/>
                </a:lnTo>
                <a:lnTo>
                  <a:pt x="11465" y="1384"/>
                </a:lnTo>
                <a:lnTo>
                  <a:pt x="12181" y="1186"/>
                </a:lnTo>
                <a:lnTo>
                  <a:pt x="12922" y="1013"/>
                </a:lnTo>
                <a:lnTo>
                  <a:pt x="13664" y="865"/>
                </a:lnTo>
                <a:lnTo>
                  <a:pt x="14430" y="766"/>
                </a:lnTo>
                <a:lnTo>
                  <a:pt x="15220" y="717"/>
                </a:lnTo>
                <a:lnTo>
                  <a:pt x="15986" y="692"/>
                </a:lnTo>
                <a:close/>
                <a:moveTo>
                  <a:pt x="15986" y="0"/>
                </a:moveTo>
                <a:lnTo>
                  <a:pt x="15171" y="25"/>
                </a:lnTo>
                <a:lnTo>
                  <a:pt x="14355" y="74"/>
                </a:lnTo>
                <a:lnTo>
                  <a:pt x="13565" y="173"/>
                </a:lnTo>
                <a:lnTo>
                  <a:pt x="12774" y="321"/>
                </a:lnTo>
                <a:lnTo>
                  <a:pt x="12008" y="494"/>
                </a:lnTo>
                <a:lnTo>
                  <a:pt x="11242" y="717"/>
                </a:lnTo>
                <a:lnTo>
                  <a:pt x="10501" y="964"/>
                </a:lnTo>
                <a:lnTo>
                  <a:pt x="9784" y="1260"/>
                </a:lnTo>
                <a:lnTo>
                  <a:pt x="9068" y="1581"/>
                </a:lnTo>
                <a:lnTo>
                  <a:pt x="8376" y="1927"/>
                </a:lnTo>
                <a:lnTo>
                  <a:pt x="7709" y="2298"/>
                </a:lnTo>
                <a:lnTo>
                  <a:pt x="7067" y="2718"/>
                </a:lnTo>
                <a:lnTo>
                  <a:pt x="6449" y="3163"/>
                </a:lnTo>
                <a:lnTo>
                  <a:pt x="5831" y="3657"/>
                </a:lnTo>
                <a:lnTo>
                  <a:pt x="5263" y="4151"/>
                </a:lnTo>
                <a:lnTo>
                  <a:pt x="4695" y="4670"/>
                </a:lnTo>
                <a:lnTo>
                  <a:pt x="4176" y="5238"/>
                </a:lnTo>
                <a:lnTo>
                  <a:pt x="3657" y="5807"/>
                </a:lnTo>
                <a:lnTo>
                  <a:pt x="3187" y="6424"/>
                </a:lnTo>
                <a:lnTo>
                  <a:pt x="2743" y="7042"/>
                </a:lnTo>
                <a:lnTo>
                  <a:pt x="2323" y="7684"/>
                </a:lnTo>
                <a:lnTo>
                  <a:pt x="1952" y="8376"/>
                </a:lnTo>
                <a:lnTo>
                  <a:pt x="1581" y="9043"/>
                </a:lnTo>
                <a:lnTo>
                  <a:pt x="1260" y="9760"/>
                </a:lnTo>
                <a:lnTo>
                  <a:pt x="988" y="10501"/>
                </a:lnTo>
                <a:lnTo>
                  <a:pt x="717" y="11242"/>
                </a:lnTo>
                <a:lnTo>
                  <a:pt x="519" y="11984"/>
                </a:lnTo>
                <a:lnTo>
                  <a:pt x="321" y="12774"/>
                </a:lnTo>
                <a:lnTo>
                  <a:pt x="198" y="13540"/>
                </a:lnTo>
                <a:lnTo>
                  <a:pt x="99" y="14356"/>
                </a:lnTo>
                <a:lnTo>
                  <a:pt x="25" y="15171"/>
                </a:lnTo>
                <a:lnTo>
                  <a:pt x="0" y="15986"/>
                </a:lnTo>
                <a:lnTo>
                  <a:pt x="25" y="16802"/>
                </a:lnTo>
                <a:lnTo>
                  <a:pt x="99" y="17617"/>
                </a:lnTo>
                <a:lnTo>
                  <a:pt x="198" y="18408"/>
                </a:lnTo>
                <a:lnTo>
                  <a:pt x="321" y="19198"/>
                </a:lnTo>
                <a:lnTo>
                  <a:pt x="519" y="19964"/>
                </a:lnTo>
                <a:lnTo>
                  <a:pt x="717" y="20730"/>
                </a:lnTo>
                <a:lnTo>
                  <a:pt x="988" y="21472"/>
                </a:lnTo>
                <a:lnTo>
                  <a:pt x="1260" y="22188"/>
                </a:lnTo>
                <a:lnTo>
                  <a:pt x="1581" y="22905"/>
                </a:lnTo>
                <a:lnTo>
                  <a:pt x="1952" y="23596"/>
                </a:lnTo>
                <a:lnTo>
                  <a:pt x="2323" y="24264"/>
                </a:lnTo>
                <a:lnTo>
                  <a:pt x="2743" y="24906"/>
                </a:lnTo>
                <a:lnTo>
                  <a:pt x="3187" y="25548"/>
                </a:lnTo>
                <a:lnTo>
                  <a:pt x="3657" y="26141"/>
                </a:lnTo>
                <a:lnTo>
                  <a:pt x="4176" y="26734"/>
                </a:lnTo>
                <a:lnTo>
                  <a:pt x="4695" y="27278"/>
                </a:lnTo>
                <a:lnTo>
                  <a:pt x="5263" y="27822"/>
                </a:lnTo>
                <a:lnTo>
                  <a:pt x="5831" y="28316"/>
                </a:lnTo>
                <a:lnTo>
                  <a:pt x="6449" y="28785"/>
                </a:lnTo>
                <a:lnTo>
                  <a:pt x="7067" y="29230"/>
                </a:lnTo>
                <a:lnTo>
                  <a:pt x="7709" y="29650"/>
                </a:lnTo>
                <a:lnTo>
                  <a:pt x="8376" y="30045"/>
                </a:lnTo>
                <a:lnTo>
                  <a:pt x="9068" y="30391"/>
                </a:lnTo>
                <a:lnTo>
                  <a:pt x="9784" y="30712"/>
                </a:lnTo>
                <a:lnTo>
                  <a:pt x="10501" y="31009"/>
                </a:lnTo>
                <a:lnTo>
                  <a:pt x="11242" y="31256"/>
                </a:lnTo>
                <a:lnTo>
                  <a:pt x="12008" y="31478"/>
                </a:lnTo>
                <a:lnTo>
                  <a:pt x="12774" y="31651"/>
                </a:lnTo>
                <a:lnTo>
                  <a:pt x="13565" y="31775"/>
                </a:lnTo>
                <a:lnTo>
                  <a:pt x="14355" y="31898"/>
                </a:lnTo>
                <a:lnTo>
                  <a:pt x="15171" y="31948"/>
                </a:lnTo>
                <a:lnTo>
                  <a:pt x="15986" y="31973"/>
                </a:lnTo>
                <a:lnTo>
                  <a:pt x="16826" y="31948"/>
                </a:lnTo>
                <a:lnTo>
                  <a:pt x="17642" y="31898"/>
                </a:lnTo>
                <a:lnTo>
                  <a:pt x="18432" y="31775"/>
                </a:lnTo>
                <a:lnTo>
                  <a:pt x="19223" y="31651"/>
                </a:lnTo>
                <a:lnTo>
                  <a:pt x="19989" y="31478"/>
                </a:lnTo>
                <a:lnTo>
                  <a:pt x="20755" y="31256"/>
                </a:lnTo>
                <a:lnTo>
                  <a:pt x="21496" y="31009"/>
                </a:lnTo>
                <a:lnTo>
                  <a:pt x="22213" y="30712"/>
                </a:lnTo>
                <a:lnTo>
                  <a:pt x="22929" y="30391"/>
                </a:lnTo>
                <a:lnTo>
                  <a:pt x="23621" y="30045"/>
                </a:lnTo>
                <a:lnTo>
                  <a:pt x="24288" y="29650"/>
                </a:lnTo>
                <a:lnTo>
                  <a:pt x="24931" y="29230"/>
                </a:lnTo>
                <a:lnTo>
                  <a:pt x="25548" y="28785"/>
                </a:lnTo>
                <a:lnTo>
                  <a:pt x="26166" y="28316"/>
                </a:lnTo>
                <a:lnTo>
                  <a:pt x="26734" y="27822"/>
                </a:lnTo>
                <a:lnTo>
                  <a:pt x="27302" y="27278"/>
                </a:lnTo>
                <a:lnTo>
                  <a:pt x="27821" y="26734"/>
                </a:lnTo>
                <a:lnTo>
                  <a:pt x="28340" y="26141"/>
                </a:lnTo>
                <a:lnTo>
                  <a:pt x="28810" y="25548"/>
                </a:lnTo>
                <a:lnTo>
                  <a:pt x="29254" y="24906"/>
                </a:lnTo>
                <a:lnTo>
                  <a:pt x="29674" y="24264"/>
                </a:lnTo>
                <a:lnTo>
                  <a:pt x="30045" y="23596"/>
                </a:lnTo>
                <a:lnTo>
                  <a:pt x="30416" y="22905"/>
                </a:lnTo>
                <a:lnTo>
                  <a:pt x="30737" y="22188"/>
                </a:lnTo>
                <a:lnTo>
                  <a:pt x="31009" y="21472"/>
                </a:lnTo>
                <a:lnTo>
                  <a:pt x="31256" y="20730"/>
                </a:lnTo>
                <a:lnTo>
                  <a:pt x="31478" y="19964"/>
                </a:lnTo>
                <a:lnTo>
                  <a:pt x="31651" y="19198"/>
                </a:lnTo>
                <a:lnTo>
                  <a:pt x="31799" y="18408"/>
                </a:lnTo>
                <a:lnTo>
                  <a:pt x="31898" y="17617"/>
                </a:lnTo>
                <a:lnTo>
                  <a:pt x="31972" y="16802"/>
                </a:lnTo>
                <a:lnTo>
                  <a:pt x="31997" y="15986"/>
                </a:lnTo>
                <a:lnTo>
                  <a:pt x="31972" y="15171"/>
                </a:lnTo>
                <a:lnTo>
                  <a:pt x="31898" y="14356"/>
                </a:lnTo>
                <a:lnTo>
                  <a:pt x="31799" y="13540"/>
                </a:lnTo>
                <a:lnTo>
                  <a:pt x="31651" y="12774"/>
                </a:lnTo>
                <a:lnTo>
                  <a:pt x="31478" y="11984"/>
                </a:lnTo>
                <a:lnTo>
                  <a:pt x="31256" y="11242"/>
                </a:lnTo>
                <a:lnTo>
                  <a:pt x="31009" y="10501"/>
                </a:lnTo>
                <a:lnTo>
                  <a:pt x="30737" y="9760"/>
                </a:lnTo>
                <a:lnTo>
                  <a:pt x="30416" y="9043"/>
                </a:lnTo>
                <a:lnTo>
                  <a:pt x="30045" y="8376"/>
                </a:lnTo>
                <a:lnTo>
                  <a:pt x="29674" y="7684"/>
                </a:lnTo>
                <a:lnTo>
                  <a:pt x="29254" y="7042"/>
                </a:lnTo>
                <a:lnTo>
                  <a:pt x="28810" y="6424"/>
                </a:lnTo>
                <a:lnTo>
                  <a:pt x="28340" y="5807"/>
                </a:lnTo>
                <a:lnTo>
                  <a:pt x="27821" y="5238"/>
                </a:lnTo>
                <a:lnTo>
                  <a:pt x="27302" y="4670"/>
                </a:lnTo>
                <a:lnTo>
                  <a:pt x="26734" y="4151"/>
                </a:lnTo>
                <a:lnTo>
                  <a:pt x="26166" y="3657"/>
                </a:lnTo>
                <a:lnTo>
                  <a:pt x="25548" y="3163"/>
                </a:lnTo>
                <a:lnTo>
                  <a:pt x="24931" y="2718"/>
                </a:lnTo>
                <a:lnTo>
                  <a:pt x="24288" y="2298"/>
                </a:lnTo>
                <a:lnTo>
                  <a:pt x="23621" y="1927"/>
                </a:lnTo>
                <a:lnTo>
                  <a:pt x="22929" y="1581"/>
                </a:lnTo>
                <a:lnTo>
                  <a:pt x="22213" y="1260"/>
                </a:lnTo>
                <a:lnTo>
                  <a:pt x="21496" y="964"/>
                </a:lnTo>
                <a:lnTo>
                  <a:pt x="20755" y="717"/>
                </a:lnTo>
                <a:lnTo>
                  <a:pt x="19989" y="494"/>
                </a:lnTo>
                <a:lnTo>
                  <a:pt x="19223" y="321"/>
                </a:lnTo>
                <a:lnTo>
                  <a:pt x="18432" y="173"/>
                </a:lnTo>
                <a:lnTo>
                  <a:pt x="17642" y="74"/>
                </a:lnTo>
                <a:lnTo>
                  <a:pt x="16826" y="25"/>
                </a:lnTo>
                <a:lnTo>
                  <a:pt x="1598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71"/>
          <p:cNvSpPr/>
          <p:nvPr/>
        </p:nvSpPr>
        <p:spPr>
          <a:xfrm rot="10800000" flipH="1">
            <a:off x="8781648" y="3927292"/>
            <a:ext cx="156156" cy="156190"/>
          </a:xfrm>
          <a:custGeom>
            <a:avLst/>
            <a:gdLst/>
            <a:ahLst/>
            <a:cxnLst/>
            <a:rect l="l" t="t" r="r" b="b"/>
            <a:pathLst>
              <a:path w="4522" h="4523" extrusionOk="0">
                <a:moveTo>
                  <a:pt x="2026" y="1"/>
                </a:moveTo>
                <a:lnTo>
                  <a:pt x="1804" y="50"/>
                </a:lnTo>
                <a:lnTo>
                  <a:pt x="1606" y="100"/>
                </a:lnTo>
                <a:lnTo>
                  <a:pt x="1384" y="174"/>
                </a:lnTo>
                <a:lnTo>
                  <a:pt x="1186" y="273"/>
                </a:lnTo>
                <a:lnTo>
                  <a:pt x="1013" y="371"/>
                </a:lnTo>
                <a:lnTo>
                  <a:pt x="840" y="520"/>
                </a:lnTo>
                <a:lnTo>
                  <a:pt x="667" y="668"/>
                </a:lnTo>
                <a:lnTo>
                  <a:pt x="519" y="816"/>
                </a:lnTo>
                <a:lnTo>
                  <a:pt x="395" y="989"/>
                </a:lnTo>
                <a:lnTo>
                  <a:pt x="272" y="1187"/>
                </a:lnTo>
                <a:lnTo>
                  <a:pt x="198" y="1385"/>
                </a:lnTo>
                <a:lnTo>
                  <a:pt x="99" y="1582"/>
                </a:lnTo>
                <a:lnTo>
                  <a:pt x="49" y="1805"/>
                </a:lnTo>
                <a:lnTo>
                  <a:pt x="25" y="2027"/>
                </a:lnTo>
                <a:lnTo>
                  <a:pt x="0" y="2249"/>
                </a:lnTo>
                <a:lnTo>
                  <a:pt x="25" y="2496"/>
                </a:lnTo>
                <a:lnTo>
                  <a:pt x="49" y="2719"/>
                </a:lnTo>
                <a:lnTo>
                  <a:pt x="99" y="2916"/>
                </a:lnTo>
                <a:lnTo>
                  <a:pt x="198" y="3139"/>
                </a:lnTo>
                <a:lnTo>
                  <a:pt x="272" y="3336"/>
                </a:lnTo>
                <a:lnTo>
                  <a:pt x="395" y="3509"/>
                </a:lnTo>
                <a:lnTo>
                  <a:pt x="519" y="3682"/>
                </a:lnTo>
                <a:lnTo>
                  <a:pt x="667" y="3855"/>
                </a:lnTo>
                <a:lnTo>
                  <a:pt x="840" y="4004"/>
                </a:lnTo>
                <a:lnTo>
                  <a:pt x="1013" y="4127"/>
                </a:lnTo>
                <a:lnTo>
                  <a:pt x="1186" y="4251"/>
                </a:lnTo>
                <a:lnTo>
                  <a:pt x="1384" y="4350"/>
                </a:lnTo>
                <a:lnTo>
                  <a:pt x="1606" y="4424"/>
                </a:lnTo>
                <a:lnTo>
                  <a:pt x="1804" y="4473"/>
                </a:lnTo>
                <a:lnTo>
                  <a:pt x="2026" y="4498"/>
                </a:lnTo>
                <a:lnTo>
                  <a:pt x="2273" y="4522"/>
                </a:lnTo>
                <a:lnTo>
                  <a:pt x="2496" y="4498"/>
                </a:lnTo>
                <a:lnTo>
                  <a:pt x="2718" y="4473"/>
                </a:lnTo>
                <a:lnTo>
                  <a:pt x="2940" y="4424"/>
                </a:lnTo>
                <a:lnTo>
                  <a:pt x="3138" y="4350"/>
                </a:lnTo>
                <a:lnTo>
                  <a:pt x="3336" y="4251"/>
                </a:lnTo>
                <a:lnTo>
                  <a:pt x="3533" y="4127"/>
                </a:lnTo>
                <a:lnTo>
                  <a:pt x="3706" y="4004"/>
                </a:lnTo>
                <a:lnTo>
                  <a:pt x="3854" y="3855"/>
                </a:lnTo>
                <a:lnTo>
                  <a:pt x="4003" y="3682"/>
                </a:lnTo>
                <a:lnTo>
                  <a:pt x="4151" y="3509"/>
                </a:lnTo>
                <a:lnTo>
                  <a:pt x="4250" y="3336"/>
                </a:lnTo>
                <a:lnTo>
                  <a:pt x="4349" y="3139"/>
                </a:lnTo>
                <a:lnTo>
                  <a:pt x="4423" y="2916"/>
                </a:lnTo>
                <a:lnTo>
                  <a:pt x="4472" y="2719"/>
                </a:lnTo>
                <a:lnTo>
                  <a:pt x="4522" y="2496"/>
                </a:lnTo>
                <a:lnTo>
                  <a:pt x="4522" y="2249"/>
                </a:lnTo>
                <a:lnTo>
                  <a:pt x="4522" y="2027"/>
                </a:lnTo>
                <a:lnTo>
                  <a:pt x="4472" y="1805"/>
                </a:lnTo>
                <a:lnTo>
                  <a:pt x="4423" y="1582"/>
                </a:lnTo>
                <a:lnTo>
                  <a:pt x="4349" y="1385"/>
                </a:lnTo>
                <a:lnTo>
                  <a:pt x="4250" y="1187"/>
                </a:lnTo>
                <a:lnTo>
                  <a:pt x="4151" y="989"/>
                </a:lnTo>
                <a:lnTo>
                  <a:pt x="4003" y="816"/>
                </a:lnTo>
                <a:lnTo>
                  <a:pt x="3854" y="668"/>
                </a:lnTo>
                <a:lnTo>
                  <a:pt x="3706" y="520"/>
                </a:lnTo>
                <a:lnTo>
                  <a:pt x="3533" y="371"/>
                </a:lnTo>
                <a:lnTo>
                  <a:pt x="3336" y="273"/>
                </a:lnTo>
                <a:lnTo>
                  <a:pt x="3138" y="174"/>
                </a:lnTo>
                <a:lnTo>
                  <a:pt x="2940" y="100"/>
                </a:lnTo>
                <a:lnTo>
                  <a:pt x="2718" y="50"/>
                </a:lnTo>
                <a:lnTo>
                  <a:pt x="249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71"/>
          <p:cNvSpPr/>
          <p:nvPr/>
        </p:nvSpPr>
        <p:spPr>
          <a:xfrm rot="10800000" flipH="1">
            <a:off x="8824114" y="3441265"/>
            <a:ext cx="175805" cy="175805"/>
          </a:xfrm>
          <a:custGeom>
            <a:avLst/>
            <a:gdLst/>
            <a:ahLst/>
            <a:cxnLst/>
            <a:rect l="l" t="t" r="r" b="b"/>
            <a:pathLst>
              <a:path w="5091" h="5091" extrusionOk="0">
                <a:moveTo>
                  <a:pt x="4201" y="0"/>
                </a:moveTo>
                <a:lnTo>
                  <a:pt x="4053" y="25"/>
                </a:lnTo>
                <a:lnTo>
                  <a:pt x="3880" y="75"/>
                </a:lnTo>
                <a:lnTo>
                  <a:pt x="3732" y="149"/>
                </a:lnTo>
                <a:lnTo>
                  <a:pt x="3583" y="272"/>
                </a:lnTo>
                <a:lnTo>
                  <a:pt x="248" y="3583"/>
                </a:lnTo>
                <a:lnTo>
                  <a:pt x="149" y="3731"/>
                </a:lnTo>
                <a:lnTo>
                  <a:pt x="75" y="3880"/>
                </a:lnTo>
                <a:lnTo>
                  <a:pt x="26" y="4053"/>
                </a:lnTo>
                <a:lnTo>
                  <a:pt x="1" y="4226"/>
                </a:lnTo>
                <a:lnTo>
                  <a:pt x="26" y="4374"/>
                </a:lnTo>
                <a:lnTo>
                  <a:pt x="75" y="4547"/>
                </a:lnTo>
                <a:lnTo>
                  <a:pt x="149" y="4695"/>
                </a:lnTo>
                <a:lnTo>
                  <a:pt x="248" y="4843"/>
                </a:lnTo>
                <a:lnTo>
                  <a:pt x="396" y="4942"/>
                </a:lnTo>
                <a:lnTo>
                  <a:pt x="544" y="5041"/>
                </a:lnTo>
                <a:lnTo>
                  <a:pt x="717" y="5090"/>
                </a:lnTo>
                <a:lnTo>
                  <a:pt x="1063" y="5090"/>
                </a:lnTo>
                <a:lnTo>
                  <a:pt x="1211" y="5041"/>
                </a:lnTo>
                <a:lnTo>
                  <a:pt x="1360" y="4942"/>
                </a:lnTo>
                <a:lnTo>
                  <a:pt x="1508" y="4843"/>
                </a:lnTo>
                <a:lnTo>
                  <a:pt x="4844" y="1508"/>
                </a:lnTo>
                <a:lnTo>
                  <a:pt x="4942" y="1384"/>
                </a:lnTo>
                <a:lnTo>
                  <a:pt x="5017" y="1211"/>
                </a:lnTo>
                <a:lnTo>
                  <a:pt x="5066" y="1063"/>
                </a:lnTo>
                <a:lnTo>
                  <a:pt x="5091" y="890"/>
                </a:lnTo>
                <a:lnTo>
                  <a:pt x="5066" y="717"/>
                </a:lnTo>
                <a:lnTo>
                  <a:pt x="5017" y="569"/>
                </a:lnTo>
                <a:lnTo>
                  <a:pt x="4942" y="396"/>
                </a:lnTo>
                <a:lnTo>
                  <a:pt x="4844" y="272"/>
                </a:lnTo>
                <a:lnTo>
                  <a:pt x="4695" y="149"/>
                </a:lnTo>
                <a:lnTo>
                  <a:pt x="4547" y="75"/>
                </a:lnTo>
                <a:lnTo>
                  <a:pt x="4374" y="25"/>
                </a:lnTo>
                <a:lnTo>
                  <a:pt x="420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71"/>
          <p:cNvSpPr/>
          <p:nvPr/>
        </p:nvSpPr>
        <p:spPr>
          <a:xfrm rot="10800000" flipH="1">
            <a:off x="8824114" y="3441265"/>
            <a:ext cx="175805" cy="175805"/>
          </a:xfrm>
          <a:custGeom>
            <a:avLst/>
            <a:gdLst/>
            <a:ahLst/>
            <a:cxnLst/>
            <a:rect l="l" t="t" r="r" b="b"/>
            <a:pathLst>
              <a:path w="5091" h="5091" extrusionOk="0">
                <a:moveTo>
                  <a:pt x="890" y="0"/>
                </a:moveTo>
                <a:lnTo>
                  <a:pt x="717" y="25"/>
                </a:lnTo>
                <a:lnTo>
                  <a:pt x="544" y="75"/>
                </a:lnTo>
                <a:lnTo>
                  <a:pt x="396" y="149"/>
                </a:lnTo>
                <a:lnTo>
                  <a:pt x="248" y="272"/>
                </a:lnTo>
                <a:lnTo>
                  <a:pt x="149" y="396"/>
                </a:lnTo>
                <a:lnTo>
                  <a:pt x="75" y="569"/>
                </a:lnTo>
                <a:lnTo>
                  <a:pt x="26" y="717"/>
                </a:lnTo>
                <a:lnTo>
                  <a:pt x="1" y="890"/>
                </a:lnTo>
                <a:lnTo>
                  <a:pt x="26" y="1063"/>
                </a:lnTo>
                <a:lnTo>
                  <a:pt x="75" y="1211"/>
                </a:lnTo>
                <a:lnTo>
                  <a:pt x="149" y="1384"/>
                </a:lnTo>
                <a:lnTo>
                  <a:pt x="248" y="1508"/>
                </a:lnTo>
                <a:lnTo>
                  <a:pt x="3583" y="4843"/>
                </a:lnTo>
                <a:lnTo>
                  <a:pt x="3732" y="4942"/>
                </a:lnTo>
                <a:lnTo>
                  <a:pt x="3880" y="5041"/>
                </a:lnTo>
                <a:lnTo>
                  <a:pt x="4053" y="5090"/>
                </a:lnTo>
                <a:lnTo>
                  <a:pt x="4374" y="5090"/>
                </a:lnTo>
                <a:lnTo>
                  <a:pt x="4547" y="5041"/>
                </a:lnTo>
                <a:lnTo>
                  <a:pt x="4695" y="4942"/>
                </a:lnTo>
                <a:lnTo>
                  <a:pt x="4844" y="4843"/>
                </a:lnTo>
                <a:lnTo>
                  <a:pt x="4942" y="4695"/>
                </a:lnTo>
                <a:lnTo>
                  <a:pt x="5017" y="4547"/>
                </a:lnTo>
                <a:lnTo>
                  <a:pt x="5066" y="4374"/>
                </a:lnTo>
                <a:lnTo>
                  <a:pt x="5091" y="4226"/>
                </a:lnTo>
                <a:lnTo>
                  <a:pt x="5066" y="4053"/>
                </a:lnTo>
                <a:lnTo>
                  <a:pt x="5017" y="3880"/>
                </a:lnTo>
                <a:lnTo>
                  <a:pt x="4942" y="3731"/>
                </a:lnTo>
                <a:lnTo>
                  <a:pt x="4844" y="3583"/>
                </a:lnTo>
                <a:lnTo>
                  <a:pt x="1508" y="272"/>
                </a:lnTo>
                <a:lnTo>
                  <a:pt x="1360" y="149"/>
                </a:lnTo>
                <a:lnTo>
                  <a:pt x="1211" y="75"/>
                </a:lnTo>
                <a:lnTo>
                  <a:pt x="1063" y="25"/>
                </a:lnTo>
                <a:lnTo>
                  <a:pt x="89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4690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4292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752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716700" y="511025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5287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15001A8A-891E-D2AE-FE4D-AB857A222EB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76078" y="1741336"/>
            <a:ext cx="3591845" cy="2325085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9000">
                <a:latin typeface="Staatliches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7D85608-CD86-DB54-886E-5B0C1DCC94D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35468" y="3942677"/>
            <a:ext cx="2473065" cy="52909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latin typeface="Manrope Medium" pitchFamily="2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3FEA4E8-678D-4279-BA7C-4E624B9ABEBE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016973" y="916611"/>
            <a:ext cx="3110054" cy="615714"/>
          </a:xfrm>
        </p:spPr>
        <p:txBody>
          <a:bodyPr anchor="ctr">
            <a:noAutofit/>
          </a:bodyPr>
          <a:lstStyle>
            <a:lvl1pPr marL="0" indent="0" algn="ctr">
              <a:buNone/>
              <a:defRPr sz="5000">
                <a:solidFill>
                  <a:schemeClr val="tx1"/>
                </a:solidFill>
                <a:latin typeface="Staatliches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53918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s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 descr="Imagen que contiene electrónica, cd, computadora&#10;&#10;Descripción generada automáticamente">
            <a:extLst>
              <a:ext uri="{FF2B5EF4-FFF2-40B4-BE49-F238E27FC236}">
                <a16:creationId xmlns:a16="http://schemas.microsoft.com/office/drawing/2014/main" id="{5C0E7E33-D097-8579-4183-D798A56D40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>
          <a:xfrm>
            <a:off x="-301752" y="2958352"/>
            <a:ext cx="1843432" cy="227201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72B4E11-06EA-77CD-34E3-CFE3BA3B32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00447" y="552890"/>
            <a:ext cx="5543106" cy="1295503"/>
          </a:xfrm>
        </p:spPr>
        <p:txBody>
          <a:bodyPr anchor="b">
            <a:noAutofit/>
          </a:bodyPr>
          <a:lstStyle>
            <a:lvl1pPr algn="ctr">
              <a:defRPr sz="10000" b="1">
                <a:latin typeface="Staatliches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1180380-BE79-06E5-87AC-962F0BC245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00447" y="1685366"/>
            <a:ext cx="5543106" cy="1446715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latin typeface="Manrope Medium" pitchFamily="2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Google Shape;135;p24">
            <a:extLst>
              <a:ext uri="{FF2B5EF4-FFF2-40B4-BE49-F238E27FC236}">
                <a16:creationId xmlns:a16="http://schemas.microsoft.com/office/drawing/2014/main" id="{9ECFC722-BD89-5E83-4494-CCF7E9D9CB6C}"/>
              </a:ext>
            </a:extLst>
          </p:cNvPr>
          <p:cNvSpPr txBox="1"/>
          <p:nvPr userDrawn="1"/>
        </p:nvSpPr>
        <p:spPr>
          <a:xfrm>
            <a:off x="2161076" y="4023313"/>
            <a:ext cx="4817948" cy="262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 b="1" dirty="0">
                <a:latin typeface="Manrope Medium" pitchFamily="2" charset="0"/>
                <a:ea typeface="Anaheim"/>
                <a:cs typeface="Anaheim"/>
                <a:sym typeface="Anaheim"/>
              </a:rPr>
              <a:t>CREDITS</a:t>
            </a:r>
            <a:r>
              <a:rPr lang="en" sz="1200" dirty="0">
                <a:latin typeface="Manrope Medium" pitchFamily="2" charset="0"/>
                <a:ea typeface="Anaheim"/>
                <a:cs typeface="Anaheim"/>
                <a:sym typeface="Anaheim"/>
              </a:rPr>
              <a:t>: This presentation template was created by </a:t>
            </a:r>
            <a:r>
              <a:rPr lang="en" sz="1200" b="1" dirty="0">
                <a:uFill>
                  <a:noFill/>
                </a:uFill>
                <a:latin typeface="Manrope Medium" pitchFamily="2" charset="0"/>
                <a:ea typeface="Anaheim"/>
                <a:cs typeface="Anaheim"/>
                <a:sym typeface="Anaheim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200" dirty="0">
                <a:latin typeface="Manrope Medium" pitchFamily="2" charset="0"/>
                <a:ea typeface="Anaheim"/>
                <a:cs typeface="Anaheim"/>
                <a:sym typeface="Anaheim"/>
              </a:rPr>
              <a:t>, including icons by </a:t>
            </a:r>
            <a:r>
              <a:rPr lang="en" sz="1200" b="1" dirty="0">
                <a:uFill>
                  <a:noFill/>
                </a:uFill>
                <a:latin typeface="Manrope Medium" pitchFamily="2" charset="0"/>
                <a:ea typeface="Anaheim"/>
                <a:cs typeface="Anaheim"/>
                <a:sym typeface="Anaheim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200" dirty="0">
                <a:latin typeface="Manrope Medium" pitchFamily="2" charset="0"/>
                <a:ea typeface="Anaheim"/>
                <a:cs typeface="Anaheim"/>
                <a:sym typeface="Anaheim"/>
              </a:rPr>
              <a:t>, infographics &amp; images by </a:t>
            </a:r>
            <a:r>
              <a:rPr lang="en" sz="1200" b="1" dirty="0">
                <a:uFill>
                  <a:noFill/>
                </a:uFill>
                <a:latin typeface="Manrope Medium" pitchFamily="2" charset="0"/>
                <a:ea typeface="Anaheim"/>
                <a:cs typeface="Anaheim"/>
                <a:sym typeface="Anaheim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endParaRPr sz="1200" b="1" dirty="0">
              <a:latin typeface="Manrope Medium" pitchFamily="2" charset="0"/>
              <a:ea typeface="Anaheim"/>
              <a:cs typeface="Anaheim"/>
              <a:sym typeface="Anaheim"/>
            </a:endParaRPr>
          </a:p>
        </p:txBody>
      </p:sp>
      <p:pic>
        <p:nvPicPr>
          <p:cNvPr id="12" name="Imagen 11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542B01F3-0EA0-206A-CAB2-A2D92090C2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6260796" y="599457"/>
            <a:ext cx="3862170" cy="2297488"/>
          </a:xfrm>
          <a:prstGeom prst="rect">
            <a:avLst/>
          </a:prstGeom>
        </p:spPr>
      </p:pic>
      <p:pic>
        <p:nvPicPr>
          <p:cNvPr id="13" name="Imagen 12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F07EDE4A-D8BD-B3B5-38DF-0A7FFFA732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296355" y="-24866"/>
            <a:ext cx="2202289" cy="1886250"/>
          </a:xfrm>
          <a:prstGeom prst="rect">
            <a:avLst/>
          </a:prstGeom>
          <a:effectLst/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E52E6F81-B33F-D487-1ED4-E4F1E3C023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980309" y="-378887"/>
            <a:ext cx="1034193" cy="142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25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6" dur="6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8" dur="3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-4.81481E-6 L 0.0073 -0.01759 " pathEditMode="relative" rAng="0" ptsTypes="AA" p14:bounceEnd="5091">
                                          <p:cBhvr>
                                            <p:cTn id="10" dur="6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2" dur="3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33333E-6 0.00124 L 0.0118 -0.02067 " pathEditMode="relative" rAng="0" ptsTypes="AA">
                                          <p:cBhvr>
                                            <p:cTn id="14" dur="3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6" dur="9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0.00123 L 0.00851 -0.03241 " pathEditMode="relative" rAng="0" ptsTypes="AA" p14:bounceEnd="5091">
                                          <p:cBhvr>
                                            <p:cTn id="18" dur="3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16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8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6" dur="6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3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-4.81481E-6 L 0.0073 -0.01759 " pathEditMode="relative" rAng="0" ptsTypes="AA">
                                          <p:cBhvr>
                                            <p:cTn id="10" dur="6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2" dur="3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33333E-6 0.00124 L 0.0118 -0.02067 " pathEditMode="relative" rAng="0" ptsTypes="AA">
                                          <p:cBhvr>
                                            <p:cTn id="14" dur="3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6" dur="9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0.00123 L 0.00851 -0.03241 " pathEditMode="relative" rAng="0" ptsTypes="AA">
                                          <p:cBhvr>
                                            <p:cTn id="18" dur="3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16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8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336EFA6-7498-48D9-AE15-ECCCE3AF22C2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A42B860-030B-4309-B441-B676EFA80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1654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336EFA6-7498-48D9-AE15-ECCCE3AF22C2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A42B860-030B-4309-B441-B676EFA80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344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336EFA6-7498-48D9-AE15-ECCCE3AF22C2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A42B860-030B-4309-B441-B676EFA80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0166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336EFA6-7498-48D9-AE15-ECCCE3AF22C2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A42B860-030B-4309-B441-B676EFA80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8470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336EFA6-7498-48D9-AE15-ECCCE3AF22C2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A42B860-030B-4309-B441-B676EFA80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5567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336EFA6-7498-48D9-AE15-ECCCE3AF22C2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A42B860-030B-4309-B441-B676EFA80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560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336EFA6-7498-48D9-AE15-ECCCE3AF22C2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A42B860-030B-4309-B441-B676EFA80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029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336EFA6-7498-48D9-AE15-ECCCE3AF22C2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A42B860-030B-4309-B441-B676EFA80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4676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336EFA6-7498-48D9-AE15-ECCCE3AF22C2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A42B860-030B-4309-B441-B676EFA80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522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68819" y="2169042"/>
            <a:ext cx="6606362" cy="2422008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  <a:p>
            <a:pPr lvl="0"/>
            <a:r>
              <a:rPr lang="en-US" dirty="0"/>
              <a:t>Fourth level</a:t>
            </a:r>
          </a:p>
          <a:p>
            <a:pPr lvl="0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B21134-96A1-CABC-DEB1-9780239101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16372" y="552452"/>
            <a:ext cx="4111256" cy="1158014"/>
          </a:xfrm>
        </p:spPr>
        <p:txBody>
          <a:bodyPr anchor="t">
            <a:noAutofit/>
          </a:bodyPr>
          <a:lstStyle>
            <a:lvl1pPr algn="ctr">
              <a:lnSpc>
                <a:spcPct val="80000"/>
              </a:lnSpc>
              <a:defRPr sz="5400" b="1">
                <a:latin typeface="Staatliches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265950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336EFA6-7498-48D9-AE15-ECCCE3AF22C2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A42B860-030B-4309-B441-B676EFA80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8664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336EFA6-7498-48D9-AE15-ECCCE3AF22C2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A42B860-030B-4309-B441-B676EFA80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812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s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 descr="Icono&#10;&#10;Descripción generada automáticamente">
            <a:extLst>
              <a:ext uri="{FF2B5EF4-FFF2-40B4-BE49-F238E27FC236}">
                <a16:creationId xmlns:a16="http://schemas.microsoft.com/office/drawing/2014/main" id="{3C7939A1-0E92-74B6-5DFE-69AB56B171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 flipV="1">
            <a:off x="7475359" y="-228601"/>
            <a:ext cx="1851519" cy="1657995"/>
          </a:xfrm>
          <a:prstGeom prst="rect">
            <a:avLst/>
          </a:prstGeom>
        </p:spPr>
      </p:pic>
      <p:pic>
        <p:nvPicPr>
          <p:cNvPr id="2" name="Imagen 1" descr="Forma&#10;&#10;Descripción generada automáticamente">
            <a:extLst>
              <a:ext uri="{FF2B5EF4-FFF2-40B4-BE49-F238E27FC236}">
                <a16:creationId xmlns:a16="http://schemas.microsoft.com/office/drawing/2014/main" id="{48A88EED-AAAA-00FF-48A0-D45831195A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996" b="12346"/>
          <a:stretch/>
        </p:blipFill>
        <p:spPr>
          <a:xfrm flipH="1">
            <a:off x="-913013" y="679493"/>
            <a:ext cx="2286955" cy="1134961"/>
          </a:xfrm>
          <a:prstGeom prst="rect">
            <a:avLst/>
          </a:prstGeom>
        </p:spPr>
      </p:pic>
      <p:pic>
        <p:nvPicPr>
          <p:cNvPr id="5" name="Imagen 4" descr="Patrón de fondo&#10;&#10;Descripción generada automáticamente con confianza baja">
            <a:extLst>
              <a:ext uri="{FF2B5EF4-FFF2-40B4-BE49-F238E27FC236}">
                <a16:creationId xmlns:a16="http://schemas.microsoft.com/office/drawing/2014/main" id="{A5FB7142-D816-1946-DC3C-197B447D1A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 flipV="1">
            <a:off x="8416774" y="-91441"/>
            <a:ext cx="910105" cy="867295"/>
          </a:xfrm>
          <a:prstGeom prst="rect">
            <a:avLst/>
          </a:prstGeom>
        </p:spPr>
      </p:pic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AE5A8C9C-274D-AFF7-7E9F-EC21A56F25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85"/>
          <a:stretch/>
        </p:blipFill>
        <p:spPr>
          <a:xfrm>
            <a:off x="-265176" y="4334468"/>
            <a:ext cx="2031631" cy="950763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5BD6EBA5-A69D-AA95-B0EF-CB2A280E091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2736273" y="552452"/>
            <a:ext cx="3671454" cy="1158014"/>
          </a:xfrm>
        </p:spPr>
        <p:txBody>
          <a:bodyPr anchor="t">
            <a:noAutofit/>
          </a:bodyPr>
          <a:lstStyle>
            <a:lvl1pPr algn="ctr">
              <a:lnSpc>
                <a:spcPct val="80000"/>
              </a:lnSpc>
              <a:defRPr sz="5400" b="1">
                <a:latin typeface="Staatliches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8FDD306B-4B15-65F7-AA39-8D3BC6EA0A8E}"/>
              </a:ext>
            </a:extLst>
          </p:cNvPr>
          <p:cNvSpPr>
            <a:spLocks noGrp="1"/>
          </p:cNvSpPr>
          <p:nvPr userDrawn="1">
            <p:ph type="body" idx="24" hasCustomPrompt="1"/>
          </p:nvPr>
        </p:nvSpPr>
        <p:spPr>
          <a:xfrm>
            <a:off x="1547842" y="3508882"/>
            <a:ext cx="2690611" cy="859759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2643C61-59B4-A58F-A228-D9F7D6EB82E9}"/>
              </a:ext>
            </a:extLst>
          </p:cNvPr>
          <p:cNvSpPr>
            <a:spLocks noGrp="1"/>
          </p:cNvSpPr>
          <p:nvPr userDrawn="1">
            <p:ph type="body" idx="26" hasCustomPrompt="1"/>
          </p:nvPr>
        </p:nvSpPr>
        <p:spPr>
          <a:xfrm>
            <a:off x="1547842" y="3162296"/>
            <a:ext cx="2690611" cy="392481"/>
          </a:xfrm>
        </p:spPr>
        <p:txBody>
          <a:bodyPr anchor="b">
            <a:no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Staatliches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93377C4-7D1C-7B6A-FAC4-B70137765F5B}"/>
              </a:ext>
            </a:extLst>
          </p:cNvPr>
          <p:cNvSpPr>
            <a:spLocks noGrp="1"/>
          </p:cNvSpPr>
          <p:nvPr userDrawn="1">
            <p:ph type="body" idx="27" hasCustomPrompt="1"/>
          </p:nvPr>
        </p:nvSpPr>
        <p:spPr>
          <a:xfrm>
            <a:off x="4887825" y="3508882"/>
            <a:ext cx="2690611" cy="859759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E4FCE2E-88A9-25FA-BAD7-80A6B75AD5DF}"/>
              </a:ext>
            </a:extLst>
          </p:cNvPr>
          <p:cNvSpPr>
            <a:spLocks noGrp="1"/>
          </p:cNvSpPr>
          <p:nvPr userDrawn="1">
            <p:ph type="body" idx="29" hasCustomPrompt="1"/>
          </p:nvPr>
        </p:nvSpPr>
        <p:spPr>
          <a:xfrm>
            <a:off x="4887825" y="3162296"/>
            <a:ext cx="2690611" cy="392481"/>
          </a:xfrm>
        </p:spPr>
        <p:txBody>
          <a:bodyPr anchor="b">
            <a:no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Staatliches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229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3.95062E-6 L 0.07136 0.00062 " pathEditMode="relative" rAng="0" ptsTypes="AA">
                                          <p:cBhvr>
                                            <p:cTn id="6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11111E-6 1.97531E-6 L 0.00677 -0.017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0" dur="6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 3.33333E-6 L 0.00538 -0.0105 " pathEditMode="relative" rAng="0" ptsTypes="AA">
                                          <p:cBhvr>
                                            <p:cTn id="12" dur="4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4" dur="3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1545 0.01203 L 1.94444E-6 3.45679E-6 " pathEditMode="relative" rAng="0" ptsTypes="AA" p14:bounceEnd="5091">
                                          <p:cBhvr>
                                            <p:cTn id="16" dur="3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4" y="-6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8" dur="8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3.95062E-6 L 0.07136 0.00062 " pathEditMode="relative" rAng="0" ptsTypes="AA">
                                          <p:cBhvr>
                                            <p:cTn id="6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11111E-6 1.97531E-6 L 0.00677 -0.017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0" dur="6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 3.33333E-6 L 0.00538 -0.0105 " pathEditMode="relative" rAng="0" ptsTypes="AA">
                                          <p:cBhvr>
                                            <p:cTn id="12" dur="4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4" dur="3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1545 0.01203 L 1.94444E-6 3.45679E-6 " pathEditMode="relative" rAng="0" ptsTypes="AA">
                                          <p:cBhvr>
                                            <p:cTn id="16" dur="3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4" y="-6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8" dur="8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4959601-4BE1-E5E5-A7F9-E129DDA7AEF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21685" y="552451"/>
            <a:ext cx="3700630" cy="1158014"/>
          </a:xfrm>
        </p:spPr>
        <p:txBody>
          <a:bodyPr anchor="t">
            <a:noAutofit/>
          </a:bodyPr>
          <a:lstStyle>
            <a:lvl1pPr algn="ctr">
              <a:lnSpc>
                <a:spcPct val="80000"/>
              </a:lnSpc>
              <a:defRPr sz="5400" b="1">
                <a:latin typeface="Staatliches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6818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lumn text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8F7DF3-02F3-41BF-A060-159BA21B5D0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23900" y="2086672"/>
            <a:ext cx="4224183" cy="2270177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6EF09D-EFA4-B663-E5F4-CF64F187C1A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3899" y="552451"/>
            <a:ext cx="4224183" cy="1158014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5400" b="1">
                <a:latin typeface="Staatliches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9E8F6C4-D890-F98C-8754-CB0360F01D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17376" y="2072069"/>
            <a:ext cx="1768556" cy="1753044"/>
          </a:xfrm>
          <a:prstGeom prst="ellipse">
            <a:avLst/>
          </a:prstGeom>
        </p:spPr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7460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point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809043F-2CB1-4697-ADC0-1A4B5CEE0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243260"/>
            <a:ext cx="7696200" cy="265698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782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nd description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Forma&#10;&#10;Descripción generada automáticamente">
            <a:extLst>
              <a:ext uri="{FF2B5EF4-FFF2-40B4-BE49-F238E27FC236}">
                <a16:creationId xmlns:a16="http://schemas.microsoft.com/office/drawing/2014/main" id="{175104E1-FF75-F03A-4E72-E4AD26F7E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761" b="12346"/>
          <a:stretch/>
        </p:blipFill>
        <p:spPr>
          <a:xfrm rot="10800000" flipH="1" flipV="1">
            <a:off x="7454375" y="423185"/>
            <a:ext cx="2293129" cy="1134961"/>
          </a:xfrm>
          <a:prstGeom prst="rect">
            <a:avLst/>
          </a:prstGeom>
        </p:spPr>
      </p:pic>
      <p:pic>
        <p:nvPicPr>
          <p:cNvPr id="10" name="Imagen 9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F6B481E3-3B9D-3FF3-6616-2306490D9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4315968" y="2124636"/>
            <a:ext cx="5065776" cy="3188028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A9051F0E-F8D2-B290-5ECB-737621E7077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23901" y="3556751"/>
            <a:ext cx="2919632" cy="845128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BEFE41-2B4A-7DEB-7A96-96946891311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3899" y="800978"/>
            <a:ext cx="3429887" cy="2734785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>
                <a:latin typeface="Staatliches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Marcador de posición de imagen 9">
            <a:extLst>
              <a:ext uri="{FF2B5EF4-FFF2-40B4-BE49-F238E27FC236}">
                <a16:creationId xmlns:a16="http://schemas.microsoft.com/office/drawing/2014/main" id="{3AF2FBCA-206D-E060-CA0A-D0D1F42A73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185466">
            <a:off x="5181490" y="680791"/>
            <a:ext cx="3001482" cy="3759733"/>
          </a:xfrm>
          <a:prstGeom prst="roundRect">
            <a:avLst>
              <a:gd name="adj" fmla="val 9934"/>
            </a:avLst>
          </a:prstGeom>
        </p:spPr>
      </p:sp>
    </p:spTree>
    <p:extLst>
      <p:ext uri="{BB962C8B-B14F-4D97-AF65-F5344CB8AC3E}">
        <p14:creationId xmlns:p14="http://schemas.microsoft.com/office/powerpoint/2010/main" val="163580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0.00123 L 0.01337 0.03056 " pathEditMode="relative" rAng="0" ptsTypes="AA" p14:bounceEnd="5091">
                                          <p:cBhvr>
                                            <p:cTn id="6" dur="6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8" dur="3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-2.59259E-6 L 0.07135 0.00062 " pathEditMode="relative" rAng="0" ptsTypes="AA">
                                          <p:cBhvr>
                                            <p:cTn id="10" dur="7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0.00123 L 0.01337 0.03056 " pathEditMode="relative" rAng="0" ptsTypes="AA">
                                          <p:cBhvr>
                                            <p:cTn id="6" dur="6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3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-2.59259E-6 L 0.07135 0.00062 " pathEditMode="relative" rAng="0" ptsTypes="AA">
                                          <p:cBhvr>
                                            <p:cTn id="10" dur="7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tion"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3844151"/>
            <a:ext cx="7696199" cy="746899"/>
          </a:xfrm>
        </p:spPr>
        <p:txBody>
          <a:bodyPr anchor="b">
            <a:noAutofit/>
          </a:bodyPr>
          <a:lstStyle>
            <a:lvl1pPr>
              <a:defRPr sz="35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4375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3900" y="552450"/>
            <a:ext cx="7696200" cy="715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369219"/>
            <a:ext cx="7696200" cy="32218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48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6" r:id="rId2"/>
    <p:sldLayoutId id="2147483665" r:id="rId3"/>
    <p:sldLayoutId id="2147483667" r:id="rId4"/>
    <p:sldLayoutId id="2147483669" r:id="rId5"/>
    <p:sldLayoutId id="2147483676" r:id="rId6"/>
    <p:sldLayoutId id="2147483658" r:id="rId7"/>
    <p:sldLayoutId id="2147483671" r:id="rId8"/>
    <p:sldLayoutId id="2147483672" r:id="rId9"/>
    <p:sldLayoutId id="2147483659" r:id="rId10"/>
    <p:sldLayoutId id="2147483670" r:id="rId11"/>
    <p:sldLayoutId id="2147483677" r:id="rId12"/>
    <p:sldLayoutId id="2147483678" r:id="rId13"/>
    <p:sldLayoutId id="2147483690" r:id="rId14"/>
    <p:sldLayoutId id="2147483691" r:id="rId15"/>
    <p:sldLayoutId id="2147483692" r:id="rId16"/>
    <p:sldLayoutId id="2147483693" r:id="rId17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Staatliches" pitchFamily="2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anrope Medium" pitchFamily="2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nrope Medium" pitchFamily="2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anrope Medium" pitchFamily="2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anrope Medium" pitchFamily="2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anrope Medium" pitchFamily="2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48">
          <p15:clr>
            <a:srgbClr val="F26B43"/>
          </p15:clr>
        </p15:guide>
        <p15:guide id="2" orient="horz" pos="2892">
          <p15:clr>
            <a:srgbClr val="F26B43"/>
          </p15:clr>
        </p15:guide>
        <p15:guide id="3" pos="456">
          <p15:clr>
            <a:srgbClr val="F26B43"/>
          </p15:clr>
        </p15:guide>
        <p15:guide id="4" pos="5304">
          <p15:clr>
            <a:srgbClr val="F26B43"/>
          </p15:clr>
        </p15:guide>
        <p15:guide id="5" pos="2880">
          <p15:clr>
            <a:srgbClr val="F26B43"/>
          </p15:clr>
        </p15:guide>
        <p15:guide id="6" orient="horz" pos="162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25759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419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6.png"/><Relationship Id="rId7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3.png"/><Relationship Id="rId4" Type="http://schemas.openxmlformats.org/officeDocument/2006/relationships/image" Target="../media/image47.png"/><Relationship Id="rId9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5" Type="http://schemas.openxmlformats.org/officeDocument/2006/relationships/image" Target="../media/image28.png"/><Relationship Id="rId10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6.png"/><Relationship Id="rId5" Type="http://schemas.microsoft.com/office/2007/relationships/hdphoto" Target="../media/hdphoto1.wdp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png"/><Relationship Id="rId5" Type="http://schemas.openxmlformats.org/officeDocument/2006/relationships/image" Target="../media/image33.png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13.png"/><Relationship Id="rId7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15.png"/><Relationship Id="rId10" Type="http://schemas.openxmlformats.org/officeDocument/2006/relationships/image" Target="../media/image60.png"/><Relationship Id="rId4" Type="http://schemas.openxmlformats.org/officeDocument/2006/relationships/image" Target="../media/image14.png"/><Relationship Id="rId9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5.png"/><Relationship Id="rId7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1.png"/><Relationship Id="rId5" Type="http://schemas.openxmlformats.org/officeDocument/2006/relationships/image" Target="../media/image36.png"/><Relationship Id="rId10" Type="http://schemas.openxmlformats.org/officeDocument/2006/relationships/image" Target="../media/image26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.png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31.png"/><Relationship Id="rId9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6.png"/><Relationship Id="rId5" Type="http://schemas.microsoft.com/office/2007/relationships/hdphoto" Target="../media/hdphoto1.wdp"/><Relationship Id="rId4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3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3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3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3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png"/><Relationship Id="rId5" Type="http://schemas.openxmlformats.org/officeDocument/2006/relationships/image" Target="../media/image33.png"/><Relationship Id="rId4" Type="http://schemas.microsoft.com/office/2007/relationships/hdphoto" Target="../media/hdphoto2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.png"/><Relationship Id="rId4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5.png"/><Relationship Id="rId7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1.png"/><Relationship Id="rId5" Type="http://schemas.openxmlformats.org/officeDocument/2006/relationships/image" Target="../media/image36.png"/><Relationship Id="rId10" Type="http://schemas.openxmlformats.org/officeDocument/2006/relationships/image" Target="../media/image26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5.png"/><Relationship Id="rId7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1.png"/><Relationship Id="rId5" Type="http://schemas.openxmlformats.org/officeDocument/2006/relationships/image" Target="../media/image36.png"/><Relationship Id="rId10" Type="http://schemas.openxmlformats.org/officeDocument/2006/relationships/image" Target="../media/image26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13.png"/><Relationship Id="rId7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15.png"/><Relationship Id="rId10" Type="http://schemas.openxmlformats.org/officeDocument/2006/relationships/image" Target="../media/image60.png"/><Relationship Id="rId4" Type="http://schemas.openxmlformats.org/officeDocument/2006/relationships/image" Target="../media/image14.png"/><Relationship Id="rId9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6.png"/><Relationship Id="rId7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3.png"/><Relationship Id="rId4" Type="http://schemas.openxmlformats.org/officeDocument/2006/relationships/image" Target="../media/image47.png"/><Relationship Id="rId9" Type="http://schemas.openxmlformats.org/officeDocument/2006/relationships/audio" Target="../media/audio2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6.png"/><Relationship Id="rId5" Type="http://schemas.microsoft.com/office/2007/relationships/hdphoto" Target="../media/hdphoto1.wdp"/><Relationship Id="rId4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5.png"/><Relationship Id="rId7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1.png"/><Relationship Id="rId5" Type="http://schemas.openxmlformats.org/officeDocument/2006/relationships/image" Target="../media/image36.png"/><Relationship Id="rId10" Type="http://schemas.openxmlformats.org/officeDocument/2006/relationships/image" Target="../media/image26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5.png"/><Relationship Id="rId7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1.png"/><Relationship Id="rId5" Type="http://schemas.openxmlformats.org/officeDocument/2006/relationships/image" Target="../media/image36.png"/><Relationship Id="rId10" Type="http://schemas.openxmlformats.org/officeDocument/2006/relationships/image" Target="../media/image26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3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png"/><Relationship Id="rId5" Type="http://schemas.openxmlformats.org/officeDocument/2006/relationships/image" Target="../media/image33.png"/><Relationship Id="rId4" Type="http://schemas.microsoft.com/office/2007/relationships/hdphoto" Target="../media/hdphoto2.wd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png"/><Relationship Id="rId5" Type="http://schemas.openxmlformats.org/officeDocument/2006/relationships/image" Target="../media/image33.png"/><Relationship Id="rId4" Type="http://schemas.microsoft.com/office/2007/relationships/hdphoto" Target="../media/hdphoto2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3.png"/><Relationship Id="rId7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15.png"/><Relationship Id="rId10" Type="http://schemas.openxmlformats.org/officeDocument/2006/relationships/image" Target="../media/image1.png"/><Relationship Id="rId4" Type="http://schemas.openxmlformats.org/officeDocument/2006/relationships/image" Target="../media/image14.png"/><Relationship Id="rId9" Type="http://schemas.openxmlformats.org/officeDocument/2006/relationships/image" Target="../media/image3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.png"/><Relationship Id="rId4" Type="http://schemas.openxmlformats.org/officeDocument/2006/relationships/image" Target="../media/image64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17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5" Type="http://schemas.openxmlformats.org/officeDocument/2006/relationships/image" Target="../media/image28.png"/><Relationship Id="rId10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8" name="テキスト プレースホルダー 11"/>
          <p:cNvSpPr txBox="1">
            <a:spLocks/>
          </p:cNvSpPr>
          <p:nvPr/>
        </p:nvSpPr>
        <p:spPr>
          <a:xfrm>
            <a:off x="4078148" y="1386911"/>
            <a:ext cx="4889824" cy="788673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err="1" smtClean="0">
                <a:solidFill>
                  <a:srgbClr val="D35956"/>
                </a:solidFill>
                <a:cs typeface="Arial" pitchFamily="34" charset="0"/>
              </a:rPr>
              <a:t>Dasar-dasar</a:t>
            </a:r>
            <a:r>
              <a:rPr lang="en-US" sz="3600" b="1" dirty="0" smtClean="0">
                <a:solidFill>
                  <a:srgbClr val="D35956"/>
                </a:solidFill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D35956"/>
                </a:solidFill>
                <a:cs typeface="Arial" pitchFamily="34" charset="0"/>
              </a:rPr>
              <a:t>Desain</a:t>
            </a:r>
            <a:r>
              <a:rPr lang="en-US" sz="3600" b="1" dirty="0" smtClean="0">
                <a:solidFill>
                  <a:srgbClr val="D35956"/>
                </a:solidFill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D35956"/>
                </a:solidFill>
                <a:cs typeface="Arial" pitchFamily="34" charset="0"/>
              </a:rPr>
              <a:t>Komunikasi</a:t>
            </a:r>
            <a:r>
              <a:rPr lang="en-US" sz="3600" b="1" dirty="0" smtClean="0">
                <a:solidFill>
                  <a:srgbClr val="D35956"/>
                </a:solidFill>
                <a:cs typeface="Arial" pitchFamily="34" charset="0"/>
              </a:rPr>
              <a:t> Visual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D35956"/>
                </a:solidFill>
                <a:latin typeface="Calibri" pitchFamily="34" charset="0"/>
                <a:cs typeface="Arial" pitchFamily="34" charset="0"/>
              </a:rPr>
              <a:t>Volume 1</a:t>
            </a:r>
            <a:endParaRPr lang="id-ID" sz="1800" dirty="0">
              <a:solidFill>
                <a:srgbClr val="D35956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4572000" y="3105150"/>
            <a:ext cx="373380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894104" y="92932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50689" y="3170679"/>
            <a:ext cx="2424383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SMK/MAK 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58991" y="590550"/>
            <a:ext cx="2574810" cy="3657600"/>
            <a:chOff x="1456972" y="438150"/>
            <a:chExt cx="2574810" cy="3657600"/>
          </a:xfrm>
        </p:grpSpPr>
        <p:sp>
          <p:nvSpPr>
            <p:cNvPr id="13" name="Cube 12"/>
            <p:cNvSpPr/>
            <p:nvPr/>
          </p:nvSpPr>
          <p:spPr>
            <a:xfrm>
              <a:off x="1456973" y="438150"/>
              <a:ext cx="2574809" cy="3657600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6972" y="556017"/>
              <a:ext cx="2471135" cy="3539733"/>
            </a:xfrm>
            <a:prstGeom prst="rect">
              <a:avLst/>
            </a:prstGeom>
          </p:spPr>
        </p:pic>
      </p:grpSp>
      <p:sp>
        <p:nvSpPr>
          <p:cNvPr id="12" name="Rectangle: Rounded Corners 2">
            <a:extLst>
              <a:ext uri="{FF2B5EF4-FFF2-40B4-BE49-F238E27FC236}">
                <a16:creationId xmlns:a16="http://schemas.microsoft.com/office/drawing/2014/main" id="{90FE45D6-0B7B-2C85-1F80-C9BFD193D358}"/>
              </a:ext>
            </a:extLst>
          </p:cNvPr>
          <p:cNvSpPr/>
          <p:nvPr/>
        </p:nvSpPr>
        <p:spPr>
          <a:xfrm>
            <a:off x="-15517" y="-562419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6">
            <a:extLst>
              <a:ext uri="{FF2B5EF4-FFF2-40B4-BE49-F238E27FC236}">
                <a16:creationId xmlns:a16="http://schemas.microsoft.com/office/drawing/2014/main" id="{C9BFCDA1-0CFC-AAAB-FEA3-6554771085FC}"/>
              </a:ext>
            </a:extLst>
          </p:cNvPr>
          <p:cNvSpPr/>
          <p:nvPr/>
        </p:nvSpPr>
        <p:spPr>
          <a:xfrm>
            <a:off x="834374" y="-522514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7">
            <a:extLst>
              <a:ext uri="{FF2B5EF4-FFF2-40B4-BE49-F238E27FC236}">
                <a16:creationId xmlns:a16="http://schemas.microsoft.com/office/drawing/2014/main" id="{C459E701-F4CD-00C7-F27E-C608D642C93C}"/>
              </a:ext>
            </a:extLst>
          </p:cNvPr>
          <p:cNvSpPr/>
          <p:nvPr/>
        </p:nvSpPr>
        <p:spPr>
          <a:xfrm>
            <a:off x="1689396" y="-558753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1">
            <a:extLst>
              <a:ext uri="{FF2B5EF4-FFF2-40B4-BE49-F238E27FC236}">
                <a16:creationId xmlns:a16="http://schemas.microsoft.com/office/drawing/2014/main" id="{482149EB-1915-D677-5974-3B2A93355036}"/>
              </a:ext>
            </a:extLst>
          </p:cNvPr>
          <p:cNvSpPr/>
          <p:nvPr/>
        </p:nvSpPr>
        <p:spPr>
          <a:xfrm>
            <a:off x="2539287" y="-518848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Rectangle: Rounded Corners 16">
            <a:extLst>
              <a:ext uri="{FF2B5EF4-FFF2-40B4-BE49-F238E27FC236}">
                <a16:creationId xmlns:a16="http://schemas.microsoft.com/office/drawing/2014/main" id="{59530A04-8F8C-6B9D-BE65-0B88761446E4}"/>
              </a:ext>
            </a:extLst>
          </p:cNvPr>
          <p:cNvSpPr/>
          <p:nvPr/>
        </p:nvSpPr>
        <p:spPr>
          <a:xfrm>
            <a:off x="3396024" y="-562420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7">
            <a:extLst>
              <a:ext uri="{FF2B5EF4-FFF2-40B4-BE49-F238E27FC236}">
                <a16:creationId xmlns:a16="http://schemas.microsoft.com/office/drawing/2014/main" id="{2CA9C0C5-60DB-717D-37FD-46D5E871A152}"/>
              </a:ext>
            </a:extLst>
          </p:cNvPr>
          <p:cNvSpPr/>
          <p:nvPr/>
        </p:nvSpPr>
        <p:spPr>
          <a:xfrm>
            <a:off x="4245915" y="-522514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Rectangle: Rounded Corners 18">
            <a:extLst>
              <a:ext uri="{FF2B5EF4-FFF2-40B4-BE49-F238E27FC236}">
                <a16:creationId xmlns:a16="http://schemas.microsoft.com/office/drawing/2014/main" id="{C287FDDC-E30F-0AFE-4184-994B38EDD845}"/>
              </a:ext>
            </a:extLst>
          </p:cNvPr>
          <p:cNvSpPr/>
          <p:nvPr/>
        </p:nvSpPr>
        <p:spPr>
          <a:xfrm>
            <a:off x="5089589" y="-562421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19">
            <a:extLst>
              <a:ext uri="{FF2B5EF4-FFF2-40B4-BE49-F238E27FC236}">
                <a16:creationId xmlns:a16="http://schemas.microsoft.com/office/drawing/2014/main" id="{6A84F35A-0A73-83D2-8DD9-5EFB4F7D989F}"/>
              </a:ext>
            </a:extLst>
          </p:cNvPr>
          <p:cNvSpPr/>
          <p:nvPr/>
        </p:nvSpPr>
        <p:spPr>
          <a:xfrm>
            <a:off x="5939480" y="-522514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Rectangle: Rounded Corners 20">
            <a:extLst>
              <a:ext uri="{FF2B5EF4-FFF2-40B4-BE49-F238E27FC236}">
                <a16:creationId xmlns:a16="http://schemas.microsoft.com/office/drawing/2014/main" id="{56FB05F5-D2DF-42AE-514E-F1D1F94B2CCA}"/>
              </a:ext>
            </a:extLst>
          </p:cNvPr>
          <p:cNvSpPr/>
          <p:nvPr/>
        </p:nvSpPr>
        <p:spPr>
          <a:xfrm>
            <a:off x="6779888" y="-562421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1">
            <a:extLst>
              <a:ext uri="{FF2B5EF4-FFF2-40B4-BE49-F238E27FC236}">
                <a16:creationId xmlns:a16="http://schemas.microsoft.com/office/drawing/2014/main" id="{8F7F8DAE-7C45-9F39-46BE-1186359C2C53}"/>
              </a:ext>
            </a:extLst>
          </p:cNvPr>
          <p:cNvSpPr/>
          <p:nvPr/>
        </p:nvSpPr>
        <p:spPr>
          <a:xfrm>
            <a:off x="7629779" y="-522514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Rectangle: Rounded Corners 22">
            <a:extLst>
              <a:ext uri="{FF2B5EF4-FFF2-40B4-BE49-F238E27FC236}">
                <a16:creationId xmlns:a16="http://schemas.microsoft.com/office/drawing/2014/main" id="{D461C1FA-10B5-43AC-4461-0DE1F9CCB26E}"/>
              </a:ext>
            </a:extLst>
          </p:cNvPr>
          <p:cNvSpPr/>
          <p:nvPr/>
        </p:nvSpPr>
        <p:spPr>
          <a:xfrm>
            <a:off x="8486516" y="-562422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49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  <p:bldP spid="11" grpId="0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 descr="Círculo&#10;&#10;Descripción generada automáticamente">
            <a:extLst>
              <a:ext uri="{FF2B5EF4-FFF2-40B4-BE49-F238E27FC236}">
                <a16:creationId xmlns:a16="http://schemas.microsoft.com/office/drawing/2014/main" id="{4504FCEB-82EC-4DA1-2705-C4CDEF1E9A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4644514" y="1170264"/>
            <a:ext cx="1000982" cy="99810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8EA0A7F-FA2B-45AD-B026-F97D6DBDCD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5168" y="710112"/>
            <a:ext cx="3624719" cy="2734785"/>
          </a:xfrm>
        </p:spPr>
        <p:txBody>
          <a:bodyPr/>
          <a:lstStyle/>
          <a:p>
            <a:pPr algn="r"/>
            <a:r>
              <a:rPr lang="sv-SE" sz="2400" b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Seseorang yang memiliki </a:t>
            </a:r>
            <a:r>
              <a:rPr lang="sv-SE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kreativitas</a:t>
            </a:r>
            <a:r>
              <a:rPr lang="sv-SE" sz="2400" b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akan menerobos aturan yang tentunya masih dalam hal positif dan keluar dari </a:t>
            </a:r>
            <a:r>
              <a:rPr lang="sv-SE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zona aman</a:t>
            </a:r>
            <a:r>
              <a:rPr lang="sv-SE" sz="2400" b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US" sz="2400" b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067E1570-7205-3C7D-7754-EA24270612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5466">
            <a:off x="5181490" y="680791"/>
            <a:ext cx="3001482" cy="3759733"/>
          </a:xfrm>
        </p:spPr>
      </p:pic>
      <p:pic>
        <p:nvPicPr>
          <p:cNvPr id="27" name="Imagen 26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4FC7534B-DD40-FFA5-FB6A-EE8A328D98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6192370" y="2857500"/>
            <a:ext cx="3155181" cy="2491740"/>
          </a:xfrm>
          <a:prstGeom prst="rect">
            <a:avLst/>
          </a:prstGeom>
          <a:effectLst/>
        </p:spPr>
      </p:pic>
      <p:pic>
        <p:nvPicPr>
          <p:cNvPr id="28" name="Imagen 27" descr="Icono&#10;&#10;Descripción generada automáticamente">
            <a:extLst>
              <a:ext uri="{FF2B5EF4-FFF2-40B4-BE49-F238E27FC236}">
                <a16:creationId xmlns:a16="http://schemas.microsoft.com/office/drawing/2014/main" id="{DE4F8AE2-82D7-5DB4-F23C-6C2A4B3283B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7637929" y="4091940"/>
            <a:ext cx="1686410" cy="1131570"/>
          </a:xfrm>
          <a:prstGeom prst="rect">
            <a:avLst/>
          </a:prstGeom>
        </p:spPr>
      </p:pic>
      <p:pic>
        <p:nvPicPr>
          <p:cNvPr id="33" name="Imagen 3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C021B233-F4BA-23C2-0F52-2F27ED898C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4487076" y="2259009"/>
            <a:ext cx="393191" cy="376615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A8CE7A7B-8A6E-58E6-A606-30BEAE3B6751}"/>
              </a:ext>
            </a:extLst>
          </p:cNvPr>
          <p:cNvGrpSpPr/>
          <p:nvPr/>
        </p:nvGrpSpPr>
        <p:grpSpPr>
          <a:xfrm>
            <a:off x="3937635" y="602601"/>
            <a:ext cx="736494" cy="3977290"/>
            <a:chOff x="3927211" y="546311"/>
            <a:chExt cx="757341" cy="4089870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B74F9DDE-37B1-D3E1-A753-3874C61C20D0}"/>
                </a:ext>
              </a:extLst>
            </p:cNvPr>
            <p:cNvSpPr/>
            <p:nvPr/>
          </p:nvSpPr>
          <p:spPr>
            <a:xfrm>
              <a:off x="4532152" y="384471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7850E486-F680-6EC3-37F9-F6511B9994A7}"/>
                </a:ext>
              </a:extLst>
            </p:cNvPr>
            <p:cNvSpPr/>
            <p:nvPr/>
          </p:nvSpPr>
          <p:spPr>
            <a:xfrm>
              <a:off x="4236647" y="455509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762A5F53-0977-5339-3FED-5A75AE5C9568}"/>
                </a:ext>
              </a:extLst>
            </p:cNvPr>
            <p:cNvSpPr/>
            <p:nvPr/>
          </p:nvSpPr>
          <p:spPr>
            <a:xfrm>
              <a:off x="3927211" y="546311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840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6 0.00123 L 0.01337 0.03056 " pathEditMode="relative" rAng="0" ptsTypes="AA" p14:bounceEnd="5091">
                                          <p:cBhvr>
                                            <p:cTn id="6" dur="3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8" dur="8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5.55556E-7 0.00123 L 0.01337 0.03055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2" dur="9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18" dur="6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3947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6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3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5 " pathEditMode="relative" rAng="0" ptsTypes="AA">
                                          <p:cBhvr>
                                            <p:cTn id="25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6 0.00123 L 0.01337 0.03056 " pathEditMode="relative" rAng="0" ptsTypes="AA">
                                          <p:cBhvr>
                                            <p:cTn id="6" dur="3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8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5.55556E-7 0.00123 L 0.01337 0.03055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2" dur="9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6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3947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6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3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5 " pathEditMode="relative" rAng="0" ptsTypes="AA">
                                          <p:cBhvr>
                                            <p:cTn id="25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E1229FB-8320-5D68-A037-72E3F4B18096}"/>
              </a:ext>
            </a:extLst>
          </p:cNvPr>
          <p:cNvSpPr txBox="1"/>
          <p:nvPr/>
        </p:nvSpPr>
        <p:spPr>
          <a:xfrm>
            <a:off x="2366669" y="1155126"/>
            <a:ext cx="10983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Pribadi</a:t>
            </a:r>
            <a:endParaRPr lang="en-US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E814D4-1BF2-CB32-46C0-B61F0DF959D2}"/>
              </a:ext>
            </a:extLst>
          </p:cNvPr>
          <p:cNvSpPr txBox="1"/>
          <p:nvPr/>
        </p:nvSpPr>
        <p:spPr>
          <a:xfrm>
            <a:off x="2366669" y="1674229"/>
            <a:ext cx="1024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Proses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93C029-F44C-A8D8-394E-F6F94FA9DAB3}"/>
              </a:ext>
            </a:extLst>
          </p:cNvPr>
          <p:cNvSpPr txBox="1"/>
          <p:nvPr/>
        </p:nvSpPr>
        <p:spPr>
          <a:xfrm>
            <a:off x="2366668" y="2175929"/>
            <a:ext cx="1104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</a:t>
            </a:r>
            <a:endParaRPr lang="en-US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B59DCD-2BAE-9BB0-6BFC-6F35431BBD5F}"/>
              </a:ext>
            </a:extLst>
          </p:cNvPr>
          <p:cNvSpPr txBox="1"/>
          <p:nvPr/>
        </p:nvSpPr>
        <p:spPr>
          <a:xfrm>
            <a:off x="2366668" y="2691520"/>
            <a:ext cx="15693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Pendorong</a:t>
            </a:r>
            <a:endParaRPr lang="en-US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 useBgFill="1">
        <p:nvSpPr>
          <p:cNvPr id="2" name="Rectangle 1">
            <a:extLst>
              <a:ext uri="{FF2B5EF4-FFF2-40B4-BE49-F238E27FC236}">
                <a16:creationId xmlns:a16="http://schemas.microsoft.com/office/drawing/2014/main" id="{D27EAA08-F3CF-8997-EC0F-9E71F3257FB9}"/>
              </a:ext>
            </a:extLst>
          </p:cNvPr>
          <p:cNvSpPr/>
          <p:nvPr/>
        </p:nvSpPr>
        <p:spPr>
          <a:xfrm>
            <a:off x="1336285" y="620802"/>
            <a:ext cx="3235715" cy="29946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406E40E-7CF0-F212-6A64-E57A29BFAAF6}"/>
              </a:ext>
            </a:extLst>
          </p:cNvPr>
          <p:cNvSpPr/>
          <p:nvPr/>
        </p:nvSpPr>
        <p:spPr>
          <a:xfrm rot="10800000">
            <a:off x="336885" y="3040379"/>
            <a:ext cx="914400" cy="46682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00396B5-25BE-A098-EE4C-C6344EA7F7C8}"/>
              </a:ext>
            </a:extLst>
          </p:cNvPr>
          <p:cNvSpPr/>
          <p:nvPr/>
        </p:nvSpPr>
        <p:spPr>
          <a:xfrm rot="16200000">
            <a:off x="2213811" y="1163454"/>
            <a:ext cx="914400" cy="46682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E13C6A-9CE6-D0F4-E972-92456784561C}"/>
              </a:ext>
            </a:extLst>
          </p:cNvPr>
          <p:cNvSpPr txBox="1"/>
          <p:nvPr/>
        </p:nvSpPr>
        <p:spPr>
          <a:xfrm>
            <a:off x="291274" y="1768191"/>
            <a:ext cx="37994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4 </a:t>
            </a:r>
            <a:r>
              <a:rPr lang="en-US" sz="40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Dimensi</a:t>
            </a:r>
            <a:r>
              <a:rPr lang="en-US" sz="4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</a:p>
          <a:p>
            <a:pPr algn="r"/>
            <a:r>
              <a:rPr lang="en-US" sz="4000" dirty="0" err="1">
                <a:latin typeface="Arial Rounded MT Bold" panose="020F0704030504030204" pitchFamily="34" charset="0"/>
              </a:rPr>
              <a:t>Kreativitas</a:t>
            </a:r>
            <a:endParaRPr lang="en-US" sz="4000" dirty="0">
              <a:latin typeface="Arial Rounded MT Bold" panose="020F07040305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2A0422-A603-B692-FD47-990E5B8F32FB}"/>
              </a:ext>
            </a:extLst>
          </p:cNvPr>
          <p:cNvSpPr/>
          <p:nvPr/>
        </p:nvSpPr>
        <p:spPr>
          <a:xfrm>
            <a:off x="4090737" y="-205740"/>
            <a:ext cx="914400" cy="3802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F290629-9E4F-B9BE-2D95-ADB11548F1C6}"/>
              </a:ext>
            </a:extLst>
          </p:cNvPr>
          <p:cNvSpPr/>
          <p:nvPr/>
        </p:nvSpPr>
        <p:spPr>
          <a:xfrm>
            <a:off x="0" y="-574834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BEB4BA7-E189-D1E1-A200-BDCF14C064E1}"/>
              </a:ext>
            </a:extLst>
          </p:cNvPr>
          <p:cNvSpPr/>
          <p:nvPr/>
        </p:nvSpPr>
        <p:spPr>
          <a:xfrm>
            <a:off x="849891" y="-534929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1C2055C-349F-B6F1-6377-E3780E32A727}"/>
              </a:ext>
            </a:extLst>
          </p:cNvPr>
          <p:cNvSpPr/>
          <p:nvPr/>
        </p:nvSpPr>
        <p:spPr>
          <a:xfrm>
            <a:off x="1704913" y="-571168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4300F07-0995-0976-8437-A0EA4258A615}"/>
              </a:ext>
            </a:extLst>
          </p:cNvPr>
          <p:cNvSpPr/>
          <p:nvPr/>
        </p:nvSpPr>
        <p:spPr>
          <a:xfrm>
            <a:off x="2554804" y="-531263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9E14768-EC2C-98D0-37EE-FB7F7694FA92}"/>
              </a:ext>
            </a:extLst>
          </p:cNvPr>
          <p:cNvSpPr/>
          <p:nvPr/>
        </p:nvSpPr>
        <p:spPr>
          <a:xfrm>
            <a:off x="3411541" y="-574835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CFB4C68-30B0-05D6-A4BF-6EC3A522BC42}"/>
              </a:ext>
            </a:extLst>
          </p:cNvPr>
          <p:cNvSpPr/>
          <p:nvPr/>
        </p:nvSpPr>
        <p:spPr>
          <a:xfrm>
            <a:off x="4261432" y="-534929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5C7FC5B-FFAE-F02B-BFC2-1D98876EA062}"/>
              </a:ext>
            </a:extLst>
          </p:cNvPr>
          <p:cNvSpPr/>
          <p:nvPr/>
        </p:nvSpPr>
        <p:spPr>
          <a:xfrm>
            <a:off x="5105106" y="-574836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2D4B5A2-E36A-E84D-9B58-868913E4F207}"/>
              </a:ext>
            </a:extLst>
          </p:cNvPr>
          <p:cNvSpPr/>
          <p:nvPr/>
        </p:nvSpPr>
        <p:spPr>
          <a:xfrm>
            <a:off x="5954997" y="-534929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0949A8A8-392E-0A8B-C4DB-175B94C232AB}"/>
              </a:ext>
            </a:extLst>
          </p:cNvPr>
          <p:cNvSpPr/>
          <p:nvPr/>
        </p:nvSpPr>
        <p:spPr>
          <a:xfrm>
            <a:off x="6795405" y="-574836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B23C0D5-E66F-F619-3BCF-1E1BD0564FBA}"/>
              </a:ext>
            </a:extLst>
          </p:cNvPr>
          <p:cNvSpPr/>
          <p:nvPr/>
        </p:nvSpPr>
        <p:spPr>
          <a:xfrm>
            <a:off x="7645296" y="-534929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F78C5EE-75E5-E141-F4AB-11C4BAC66C26}"/>
              </a:ext>
            </a:extLst>
          </p:cNvPr>
          <p:cNvSpPr/>
          <p:nvPr/>
        </p:nvSpPr>
        <p:spPr>
          <a:xfrm>
            <a:off x="8502033" y="-574837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1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46914E-7 L 0.30191 -2.46914E-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8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82716E-6 L 0.30208 3.82716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4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2.96296E-6 L 0.30156 2.96296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9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4444E-6 2.96296E-6 L 0.30087 2.96296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9" grpId="0"/>
      <p:bldP spid="12" grpId="0"/>
      <p:bldP spid="6" grpId="0" animBg="1"/>
      <p:bldP spid="9" grpId="0" animBg="1"/>
      <p:bldP spid="16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>
            <a:extLst>
              <a:ext uri="{FF2B5EF4-FFF2-40B4-BE49-F238E27FC236}">
                <a16:creationId xmlns:a16="http://schemas.microsoft.com/office/drawing/2014/main" id="{5A44B7EE-E27E-281F-237A-19EBD5CFB82E}"/>
              </a:ext>
            </a:extLst>
          </p:cNvPr>
          <p:cNvSpPr/>
          <p:nvPr/>
        </p:nvSpPr>
        <p:spPr>
          <a:xfrm rot="19271166">
            <a:off x="1096122" y="1669402"/>
            <a:ext cx="7128405" cy="712840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innerShdw blurRad="1270000" dist="114300" dir="18900000">
              <a:srgbClr val="000000">
                <a:alpha val="4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CD8FB4-CEBC-D105-9B7F-C5CD9EC05751}"/>
              </a:ext>
            </a:extLst>
          </p:cNvPr>
          <p:cNvGrpSpPr/>
          <p:nvPr/>
        </p:nvGrpSpPr>
        <p:grpSpPr>
          <a:xfrm rot="20236073">
            <a:off x="-669000" y="-624842"/>
            <a:ext cx="1859280" cy="1798322"/>
            <a:chOff x="2699386" y="1661159"/>
            <a:chExt cx="1859280" cy="179832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675F330-F02A-E6BB-CECC-2D0F5FC7475D}"/>
                </a:ext>
              </a:extLst>
            </p:cNvPr>
            <p:cNvSpPr/>
            <p:nvPr/>
          </p:nvSpPr>
          <p:spPr>
            <a:xfrm>
              <a:off x="3670935" y="2571750"/>
              <a:ext cx="887731" cy="887731"/>
            </a:xfrm>
            <a:prstGeom prst="ellipse">
              <a:avLst/>
            </a:prstGeom>
            <a:solidFill>
              <a:srgbClr val="B5D0EB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3289AD2-1F64-B191-2ADD-E6FC7F5F7AED}"/>
                </a:ext>
              </a:extLst>
            </p:cNvPr>
            <p:cNvSpPr/>
            <p:nvPr/>
          </p:nvSpPr>
          <p:spPr>
            <a:xfrm>
              <a:off x="2699386" y="1661159"/>
              <a:ext cx="453391" cy="453391"/>
            </a:xfrm>
            <a:prstGeom prst="ellipse">
              <a:avLst/>
            </a:prstGeom>
            <a:solidFill>
              <a:srgbClr val="B5D0EB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082F6553-D115-F257-ABEB-B93190EB489C}"/>
              </a:ext>
            </a:extLst>
          </p:cNvPr>
          <p:cNvSpPr/>
          <p:nvPr/>
        </p:nvSpPr>
        <p:spPr>
          <a:xfrm>
            <a:off x="7859443" y="384223"/>
            <a:ext cx="487974" cy="487974"/>
          </a:xfrm>
          <a:prstGeom prst="ellipse">
            <a:avLst/>
          </a:prstGeom>
          <a:solidFill>
            <a:srgbClr val="BAD6F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99D539E-9B0A-767C-E687-F10125E86F90}"/>
              </a:ext>
            </a:extLst>
          </p:cNvPr>
          <p:cNvGrpSpPr/>
          <p:nvPr/>
        </p:nvGrpSpPr>
        <p:grpSpPr>
          <a:xfrm>
            <a:off x="5409907" y="1102995"/>
            <a:ext cx="2937510" cy="2937510"/>
            <a:chOff x="1245233" y="1890835"/>
            <a:chExt cx="2937510" cy="293751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F054D5A-47E8-7E33-D210-CCB0D06F4693}"/>
                </a:ext>
              </a:extLst>
            </p:cNvPr>
            <p:cNvSpPr/>
            <p:nvPr/>
          </p:nvSpPr>
          <p:spPr>
            <a:xfrm>
              <a:off x="1269522" y="1963302"/>
              <a:ext cx="2913221" cy="2865043"/>
            </a:xfrm>
            <a:custGeom>
              <a:avLst/>
              <a:gdLst>
                <a:gd name="connsiteX0" fmla="*/ 24519 w 2913221"/>
                <a:gd name="connsiteY0" fmla="*/ 1057421 h 2865043"/>
                <a:gd name="connsiteX1" fmla="*/ 112833 w 2913221"/>
                <a:gd name="connsiteY1" fmla="*/ 1092818 h 2865043"/>
                <a:gd name="connsiteX2" fmla="*/ 1895682 w 2913221"/>
                <a:gd name="connsiteY2" fmla="*/ 2766598 h 2865043"/>
                <a:gd name="connsiteX3" fmla="*/ 1931960 w 2913221"/>
                <a:gd name="connsiteY3" fmla="*/ 2783352 h 2865043"/>
                <a:gd name="connsiteX4" fmla="*/ 1889176 w 2913221"/>
                <a:gd name="connsiteY4" fmla="*/ 2799011 h 2865043"/>
                <a:gd name="connsiteX5" fmla="*/ 1452413 w 2913221"/>
                <a:gd name="connsiteY5" fmla="*/ 2865043 h 2865043"/>
                <a:gd name="connsiteX6" fmla="*/ 1302242 w 2913221"/>
                <a:gd name="connsiteY6" fmla="*/ 2857460 h 2865043"/>
                <a:gd name="connsiteX7" fmla="*/ 1209885 w 2913221"/>
                <a:gd name="connsiteY7" fmla="*/ 2843365 h 2865043"/>
                <a:gd name="connsiteX8" fmla="*/ 1189762 w 2913221"/>
                <a:gd name="connsiteY8" fmla="*/ 2822159 h 2865043"/>
                <a:gd name="connsiteX9" fmla="*/ 38928 w 2913221"/>
                <a:gd name="connsiteY9" fmla="*/ 1218568 h 2865043"/>
                <a:gd name="connsiteX10" fmla="*/ 0 w 2913221"/>
                <a:gd name="connsiteY10" fmla="*/ 1188725 h 2865043"/>
                <a:gd name="connsiteX11" fmla="*/ 13498 w 2913221"/>
                <a:gd name="connsiteY11" fmla="*/ 1100283 h 2865043"/>
                <a:gd name="connsiteX12" fmla="*/ 998070 w 2913221"/>
                <a:gd name="connsiteY12" fmla="*/ 0 h 2865043"/>
                <a:gd name="connsiteX13" fmla="*/ 1054631 w 2913221"/>
                <a:gd name="connsiteY13" fmla="*/ 49941 h 2865043"/>
                <a:gd name="connsiteX14" fmla="*/ 2843047 w 2913221"/>
                <a:gd name="connsiteY14" fmla="*/ 1549262 h 2865043"/>
                <a:gd name="connsiteX15" fmla="*/ 2913221 w 2913221"/>
                <a:gd name="connsiteY15" fmla="*/ 1548846 h 2865043"/>
                <a:gd name="connsiteX16" fmla="*/ 2891328 w 2913221"/>
                <a:gd name="connsiteY16" fmla="*/ 1692294 h 2865043"/>
                <a:gd name="connsiteX17" fmla="*/ 2805746 w 2913221"/>
                <a:gd name="connsiteY17" fmla="*/ 1967994 h 2865043"/>
                <a:gd name="connsiteX18" fmla="*/ 2788616 w 2913221"/>
                <a:gd name="connsiteY18" fmla="*/ 2003553 h 2865043"/>
                <a:gd name="connsiteX19" fmla="*/ 2778132 w 2913221"/>
                <a:gd name="connsiteY19" fmla="*/ 2004270 h 2865043"/>
                <a:gd name="connsiteX20" fmla="*/ 864113 w 2913221"/>
                <a:gd name="connsiteY20" fmla="*/ 77662 h 2865043"/>
                <a:gd name="connsiteX21" fmla="*/ 845383 w 2913221"/>
                <a:gd name="connsiteY21" fmla="*/ 59972 h 2865043"/>
                <a:gd name="connsiteX22" fmla="*/ 880708 w 2913221"/>
                <a:gd name="connsiteY22" fmla="*/ 42955 h 286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13221" h="2865043">
                  <a:moveTo>
                    <a:pt x="24519" y="1057421"/>
                  </a:moveTo>
                  <a:lnTo>
                    <a:pt x="112833" y="1092818"/>
                  </a:lnTo>
                  <a:cubicBezTo>
                    <a:pt x="801654" y="1408239"/>
                    <a:pt x="1220366" y="2416534"/>
                    <a:pt x="1895682" y="2766598"/>
                  </a:cubicBezTo>
                  <a:lnTo>
                    <a:pt x="1931960" y="2783352"/>
                  </a:lnTo>
                  <a:lnTo>
                    <a:pt x="1889176" y="2799011"/>
                  </a:lnTo>
                  <a:cubicBezTo>
                    <a:pt x="1751203" y="2841925"/>
                    <a:pt x="1604508" y="2865043"/>
                    <a:pt x="1452413" y="2865043"/>
                  </a:cubicBezTo>
                  <a:cubicBezTo>
                    <a:pt x="1401715" y="2865043"/>
                    <a:pt x="1351617" y="2862475"/>
                    <a:pt x="1302242" y="2857460"/>
                  </a:cubicBezTo>
                  <a:lnTo>
                    <a:pt x="1209885" y="2843365"/>
                  </a:lnTo>
                  <a:lnTo>
                    <a:pt x="1189762" y="2822159"/>
                  </a:lnTo>
                  <a:cubicBezTo>
                    <a:pt x="769818" y="2351125"/>
                    <a:pt x="505113" y="1608788"/>
                    <a:pt x="38928" y="1218568"/>
                  </a:cubicBezTo>
                  <a:lnTo>
                    <a:pt x="0" y="1188725"/>
                  </a:lnTo>
                  <a:lnTo>
                    <a:pt x="13498" y="1100283"/>
                  </a:lnTo>
                  <a:close/>
                  <a:moveTo>
                    <a:pt x="998070" y="0"/>
                  </a:moveTo>
                  <a:lnTo>
                    <a:pt x="1054631" y="49941"/>
                  </a:lnTo>
                  <a:cubicBezTo>
                    <a:pt x="1634895" y="590435"/>
                    <a:pt x="2068625" y="1506813"/>
                    <a:pt x="2843047" y="1549262"/>
                  </a:cubicBezTo>
                  <a:lnTo>
                    <a:pt x="2913221" y="1548846"/>
                  </a:lnTo>
                  <a:lnTo>
                    <a:pt x="2891328" y="1692294"/>
                  </a:lnTo>
                  <a:cubicBezTo>
                    <a:pt x="2871763" y="1787906"/>
                    <a:pt x="2842908" y="1880134"/>
                    <a:pt x="2805746" y="1967994"/>
                  </a:cubicBezTo>
                  <a:lnTo>
                    <a:pt x="2788616" y="2003553"/>
                  </a:lnTo>
                  <a:lnTo>
                    <a:pt x="2778132" y="2004270"/>
                  </a:lnTo>
                  <a:cubicBezTo>
                    <a:pt x="1767829" y="2012717"/>
                    <a:pt x="1498607" y="726003"/>
                    <a:pt x="864113" y="77662"/>
                  </a:cubicBezTo>
                  <a:lnTo>
                    <a:pt x="845383" y="59972"/>
                  </a:lnTo>
                  <a:lnTo>
                    <a:pt x="880708" y="42955"/>
                  </a:lnTo>
                  <a:close/>
                </a:path>
              </a:pathLst>
            </a:custGeom>
            <a:solidFill>
              <a:srgbClr val="ABB2FC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87D43D7-9FA8-B155-8F00-B7B359107DB9}"/>
                </a:ext>
              </a:extLst>
            </p:cNvPr>
            <p:cNvSpPr/>
            <p:nvPr/>
          </p:nvSpPr>
          <p:spPr>
            <a:xfrm>
              <a:off x="1245233" y="1890835"/>
              <a:ext cx="2937510" cy="2937510"/>
            </a:xfrm>
            <a:prstGeom prst="ellipse">
              <a:avLst/>
            </a:prstGeom>
            <a:solidFill>
              <a:srgbClr val="0070C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F6A0BA7-9F69-6844-9232-19C642F13316}"/>
              </a:ext>
            </a:extLst>
          </p:cNvPr>
          <p:cNvSpPr/>
          <p:nvPr/>
        </p:nvSpPr>
        <p:spPr>
          <a:xfrm>
            <a:off x="5897516" y="2571750"/>
            <a:ext cx="2137906" cy="3579223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190500" dist="139700" dir="1608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3CE8ED8-E7C9-ED4E-7294-71F3FAB5118F}"/>
              </a:ext>
            </a:extLst>
          </p:cNvPr>
          <p:cNvSpPr/>
          <p:nvPr/>
        </p:nvSpPr>
        <p:spPr>
          <a:xfrm>
            <a:off x="6226910" y="1340617"/>
            <a:ext cx="1479117" cy="147911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558800" dist="76200" dir="53400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E578CB9-7A05-DAAD-9557-04CFCFD053F7}"/>
              </a:ext>
            </a:extLst>
          </p:cNvPr>
          <p:cNvGrpSpPr/>
          <p:nvPr/>
        </p:nvGrpSpPr>
        <p:grpSpPr>
          <a:xfrm>
            <a:off x="6274430" y="1343913"/>
            <a:ext cx="1384075" cy="698530"/>
            <a:chOff x="6380754" y="1581474"/>
            <a:chExt cx="830528" cy="41916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Chord 26">
              <a:extLst>
                <a:ext uri="{FF2B5EF4-FFF2-40B4-BE49-F238E27FC236}">
                  <a16:creationId xmlns:a16="http://schemas.microsoft.com/office/drawing/2014/main" id="{E6BB4C89-5C14-E7DA-F4FE-9C77B01B7B2C}"/>
                </a:ext>
              </a:extLst>
            </p:cNvPr>
            <p:cNvSpPr/>
            <p:nvPr/>
          </p:nvSpPr>
          <p:spPr>
            <a:xfrm rot="19109570">
              <a:off x="6380754" y="1581474"/>
              <a:ext cx="412929" cy="412929"/>
            </a:xfrm>
            <a:prstGeom prst="chord">
              <a:avLst>
                <a:gd name="adj1" fmla="val 2700000"/>
                <a:gd name="adj2" fmla="val 13182592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Chord 27">
              <a:extLst>
                <a:ext uri="{FF2B5EF4-FFF2-40B4-BE49-F238E27FC236}">
                  <a16:creationId xmlns:a16="http://schemas.microsoft.com/office/drawing/2014/main" id="{31A2C64D-56BE-C9BF-F72C-201FB27DA63E}"/>
                </a:ext>
              </a:extLst>
            </p:cNvPr>
            <p:cNvSpPr/>
            <p:nvPr/>
          </p:nvSpPr>
          <p:spPr>
            <a:xfrm rot="19109570">
              <a:off x="6798353" y="1587706"/>
              <a:ext cx="412929" cy="412929"/>
            </a:xfrm>
            <a:prstGeom prst="chord">
              <a:avLst>
                <a:gd name="adj1" fmla="val 2700000"/>
                <a:gd name="adj2" fmla="val 13182592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3" name="Grupo 27">
            <a:extLst>
              <a:ext uri="{FF2B5EF4-FFF2-40B4-BE49-F238E27FC236}">
                <a16:creationId xmlns:a16="http://schemas.microsoft.com/office/drawing/2014/main" id="{7B5D7985-F826-3058-5A5B-DF91F708161B}"/>
              </a:ext>
            </a:extLst>
          </p:cNvPr>
          <p:cNvGrpSpPr/>
          <p:nvPr/>
        </p:nvGrpSpPr>
        <p:grpSpPr>
          <a:xfrm>
            <a:off x="303710" y="1053016"/>
            <a:ext cx="8224154" cy="2054318"/>
            <a:chOff x="399330" y="1154884"/>
            <a:chExt cx="8345784" cy="2084700"/>
          </a:xfrm>
        </p:grpSpPr>
        <p:sp>
          <p:nvSpPr>
            <p:cNvPr id="34" name="Rectángulo 6">
              <a:extLst>
                <a:ext uri="{FF2B5EF4-FFF2-40B4-BE49-F238E27FC236}">
                  <a16:creationId xmlns:a16="http://schemas.microsoft.com/office/drawing/2014/main" id="{7E14D0ED-F513-A0FF-BFFF-D9340C9A3C04}"/>
                </a:ext>
              </a:extLst>
            </p:cNvPr>
            <p:cNvSpPr/>
            <p:nvPr/>
          </p:nvSpPr>
          <p:spPr>
            <a:xfrm>
              <a:off x="8659536" y="315400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Rectángulo 15">
              <a:extLst>
                <a:ext uri="{FF2B5EF4-FFF2-40B4-BE49-F238E27FC236}">
                  <a16:creationId xmlns:a16="http://schemas.microsoft.com/office/drawing/2014/main" id="{68769EE5-6A09-62D3-2B8B-1F984F77F45C}"/>
                </a:ext>
              </a:extLst>
            </p:cNvPr>
            <p:cNvSpPr/>
            <p:nvPr/>
          </p:nvSpPr>
          <p:spPr>
            <a:xfrm>
              <a:off x="399330" y="230979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Elipse 24">
              <a:extLst>
                <a:ext uri="{FF2B5EF4-FFF2-40B4-BE49-F238E27FC236}">
                  <a16:creationId xmlns:a16="http://schemas.microsoft.com/office/drawing/2014/main" id="{7C2A79D8-1FA9-DD80-3A1B-EF4F09D11A0B}"/>
                </a:ext>
              </a:extLst>
            </p:cNvPr>
            <p:cNvSpPr/>
            <p:nvPr/>
          </p:nvSpPr>
          <p:spPr>
            <a:xfrm>
              <a:off x="676363" y="1748206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" name="Elipse 25">
              <a:extLst>
                <a:ext uri="{FF2B5EF4-FFF2-40B4-BE49-F238E27FC236}">
                  <a16:creationId xmlns:a16="http://schemas.microsoft.com/office/drawing/2014/main" id="{9F97753D-B857-CE8E-A38F-C456FD198585}"/>
                </a:ext>
              </a:extLst>
            </p:cNvPr>
            <p:cNvSpPr/>
            <p:nvPr/>
          </p:nvSpPr>
          <p:spPr>
            <a:xfrm>
              <a:off x="8343900" y="155806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Elipse 26">
              <a:extLst>
                <a:ext uri="{FF2B5EF4-FFF2-40B4-BE49-F238E27FC236}">
                  <a16:creationId xmlns:a16="http://schemas.microsoft.com/office/drawing/2014/main" id="{100ABECC-05E7-6B2B-784C-D83A54476BD3}"/>
                </a:ext>
              </a:extLst>
            </p:cNvPr>
            <p:cNvSpPr/>
            <p:nvPr/>
          </p:nvSpPr>
          <p:spPr>
            <a:xfrm>
              <a:off x="8053339" y="1154884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FBE4FCA8-1AA0-54BB-DA37-0EAF05B7F866}"/>
              </a:ext>
            </a:extLst>
          </p:cNvPr>
          <p:cNvSpPr/>
          <p:nvPr/>
        </p:nvSpPr>
        <p:spPr>
          <a:xfrm>
            <a:off x="752855" y="526991"/>
            <a:ext cx="2601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 w="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Pribadi</a:t>
            </a:r>
            <a:endParaRPr kumimoji="0" lang="en-US" sz="5400" b="0" i="0" u="none" strike="noStrike" kern="1200" cap="none" spc="0" normalizeH="0" baseline="0" noProof="0" dirty="0">
              <a:ln w="0">
                <a:noFill/>
              </a:ln>
              <a:solidFill>
                <a:srgbClr val="FFFFFF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B344DE0-A2CB-0539-FA9C-473B78908E9E}"/>
              </a:ext>
            </a:extLst>
          </p:cNvPr>
          <p:cNvSpPr txBox="1"/>
          <p:nvPr/>
        </p:nvSpPr>
        <p:spPr>
          <a:xfrm>
            <a:off x="773690" y="1661855"/>
            <a:ext cx="399482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Kreativitas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merupakan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ekspresi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keunikan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suatu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pribadi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atau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suatu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interaksi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lingkungannya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Dari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pribadi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unik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diharapkan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memunculkan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baru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atau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inovatif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E7A877C-3F49-27A8-109E-A6ABA752E8DC}"/>
              </a:ext>
            </a:extLst>
          </p:cNvPr>
          <p:cNvSpPr/>
          <p:nvPr/>
        </p:nvSpPr>
        <p:spPr>
          <a:xfrm>
            <a:off x="-58500" y="-1151667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2744D49-F8F7-37AE-8617-AC82804FE919}"/>
              </a:ext>
            </a:extLst>
          </p:cNvPr>
          <p:cNvSpPr/>
          <p:nvPr/>
        </p:nvSpPr>
        <p:spPr>
          <a:xfrm flipV="1">
            <a:off x="791391" y="-817840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87F440A-01D0-AAA3-282C-509B9C14675E}"/>
              </a:ext>
            </a:extLst>
          </p:cNvPr>
          <p:cNvSpPr/>
          <p:nvPr/>
        </p:nvSpPr>
        <p:spPr>
          <a:xfrm>
            <a:off x="1646413" y="-1148001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7D0CFEB-0A2D-146A-7FC7-857FDA4070E1}"/>
              </a:ext>
            </a:extLst>
          </p:cNvPr>
          <p:cNvSpPr/>
          <p:nvPr/>
        </p:nvSpPr>
        <p:spPr>
          <a:xfrm flipV="1">
            <a:off x="2496304" y="-814174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52A1B94-2B7C-048A-5315-95CF6A212F87}"/>
              </a:ext>
            </a:extLst>
          </p:cNvPr>
          <p:cNvSpPr/>
          <p:nvPr/>
        </p:nvSpPr>
        <p:spPr>
          <a:xfrm>
            <a:off x="3353041" y="-1151668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4FA5266-E1C4-E70B-F4D7-38D0B81ED0A4}"/>
              </a:ext>
            </a:extLst>
          </p:cNvPr>
          <p:cNvSpPr/>
          <p:nvPr/>
        </p:nvSpPr>
        <p:spPr>
          <a:xfrm flipV="1">
            <a:off x="4202932" y="-817840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428FFAF-C0B4-D1F6-DA53-73F9FF7CBA90}"/>
              </a:ext>
            </a:extLst>
          </p:cNvPr>
          <p:cNvSpPr/>
          <p:nvPr/>
        </p:nvSpPr>
        <p:spPr>
          <a:xfrm>
            <a:off x="5046606" y="-1151669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4A67777-758D-84D0-8200-0A2B6ACA517D}"/>
              </a:ext>
            </a:extLst>
          </p:cNvPr>
          <p:cNvSpPr/>
          <p:nvPr/>
        </p:nvSpPr>
        <p:spPr>
          <a:xfrm flipV="1">
            <a:off x="5896497" y="-817840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B4445B1-2B60-865C-7CCB-BFDE8C9CCA18}"/>
              </a:ext>
            </a:extLst>
          </p:cNvPr>
          <p:cNvSpPr/>
          <p:nvPr/>
        </p:nvSpPr>
        <p:spPr>
          <a:xfrm>
            <a:off x="6736905" y="-1151669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7392A3C-7CC6-AC33-1E65-9EE4DC890D61}"/>
              </a:ext>
            </a:extLst>
          </p:cNvPr>
          <p:cNvSpPr/>
          <p:nvPr/>
        </p:nvSpPr>
        <p:spPr>
          <a:xfrm flipV="1">
            <a:off x="7586796" y="-817840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9C0C042-AAE6-884F-94EA-D9DB3F9A0D0D}"/>
              </a:ext>
            </a:extLst>
          </p:cNvPr>
          <p:cNvSpPr/>
          <p:nvPr/>
        </p:nvSpPr>
        <p:spPr>
          <a:xfrm>
            <a:off x="8443533" y="-1151670"/>
            <a:ext cx="855022" cy="685419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131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9.87654E-7 L -0.00695 0.00895 " pathEditMode="relative" rAng="0" ptsTypes="AA">
                                          <p:cBhvr>
                                            <p:cTn id="15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" y="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9.87654E-7 L 0.00017 0.02222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4 4.93827E-7 L 0.00017 0.01512 " pathEditMode="relative" rAng="0" ptsTypes="AA">
                                          <p:cBhvr>
                                            <p:cTn id="19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" y="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0 L 0.09045 0 " pathEditMode="relative" rAng="0" ptsTypes="AA">
                                          <p:cBhvr>
                                            <p:cTn id="21" dur="5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1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3.58025E-6 L -1.11111E-6 0.03951 " pathEditMode="relative" rAng="0" ptsTypes="AA">
                                          <p:cBhvr>
                                            <p:cTn id="23" dur="5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00000">
                                          <p:cBhvr>
                                            <p:cTn id="25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27" dur="6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9" dur="17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7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16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7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" dur="21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1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0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1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18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8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7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" dur="12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2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11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" dur="2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22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1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2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2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1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2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2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2" grpId="0" animBg="1"/>
          <p:bldP spid="21" grpId="0" animBg="1"/>
          <p:bldP spid="40" grpId="0"/>
          <p:bldP spid="40" grpId="1"/>
          <p:bldP spid="42" grpId="0"/>
          <p:bldP spid="9" grpId="1" animBg="1"/>
          <p:bldP spid="10" grpId="1" animBg="1"/>
          <p:bldP spid="11" grpId="1" animBg="1"/>
          <p:bldP spid="12" grpId="1" animBg="1"/>
          <p:bldP spid="16" grpId="1" animBg="1"/>
          <p:bldP spid="17" grpId="1" animBg="1"/>
          <p:bldP spid="18" grpId="1" animBg="1"/>
          <p:bldP spid="19" grpId="1" animBg="1"/>
          <p:bldP spid="20" grpId="1" animBg="1"/>
          <p:bldP spid="23" grpId="1" animBg="1"/>
          <p:bldP spid="24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9.87654E-7 L -0.00695 0.00895 " pathEditMode="relative" rAng="0" ptsTypes="AA">
                                          <p:cBhvr>
                                            <p:cTn id="15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" y="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9.87654E-7 L 0.00017 0.02222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4 4.93827E-7 L 0.00017 0.01512 " pathEditMode="relative" rAng="0" ptsTypes="AA">
                                          <p:cBhvr>
                                            <p:cTn id="19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" y="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0 L 0.09045 0 " pathEditMode="relative" rAng="0" ptsTypes="AA">
                                          <p:cBhvr>
                                            <p:cTn id="21" dur="5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1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3.58025E-6 L -1.11111E-6 0.03951 " pathEditMode="relative" rAng="0" ptsTypes="AA">
                                          <p:cBhvr>
                                            <p:cTn id="23" dur="5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00000">
                                          <p:cBhvr>
                                            <p:cTn id="25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6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9" dur="17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7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16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7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" dur="21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1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0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1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18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8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7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" dur="12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2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11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" dur="2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22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1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2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2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1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2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2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2" grpId="0" animBg="1"/>
          <p:bldP spid="21" grpId="0" animBg="1"/>
          <p:bldP spid="40" grpId="0"/>
          <p:bldP spid="40" grpId="1"/>
          <p:bldP spid="42" grpId="0"/>
          <p:bldP spid="9" grpId="1" animBg="1"/>
          <p:bldP spid="10" grpId="1" animBg="1"/>
          <p:bldP spid="11" grpId="1" animBg="1"/>
          <p:bldP spid="12" grpId="1" animBg="1"/>
          <p:bldP spid="16" grpId="1" animBg="1"/>
          <p:bldP spid="17" grpId="1" animBg="1"/>
          <p:bldP spid="18" grpId="1" animBg="1"/>
          <p:bldP spid="19" grpId="1" animBg="1"/>
          <p:bldP spid="20" grpId="1" animBg="1"/>
          <p:bldP spid="23" grpId="1" animBg="1"/>
          <p:bldP spid="24" grpId="1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>
            <a:extLst>
              <a:ext uri="{FF2B5EF4-FFF2-40B4-BE49-F238E27FC236}">
                <a16:creationId xmlns:a16="http://schemas.microsoft.com/office/drawing/2014/main" id="{5A44B7EE-E27E-281F-237A-19EBD5CFB82E}"/>
              </a:ext>
            </a:extLst>
          </p:cNvPr>
          <p:cNvSpPr/>
          <p:nvPr/>
        </p:nvSpPr>
        <p:spPr>
          <a:xfrm rot="19271166">
            <a:off x="1096122" y="1669402"/>
            <a:ext cx="7128405" cy="712840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innerShdw blurRad="1270000" dist="114300" dir="18900000">
              <a:srgbClr val="000000">
                <a:alpha val="4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CD8FB4-CEBC-D105-9B7F-C5CD9EC05751}"/>
              </a:ext>
            </a:extLst>
          </p:cNvPr>
          <p:cNvGrpSpPr/>
          <p:nvPr/>
        </p:nvGrpSpPr>
        <p:grpSpPr>
          <a:xfrm rot="20236073">
            <a:off x="-669000" y="-624842"/>
            <a:ext cx="1859280" cy="1798322"/>
            <a:chOff x="2699386" y="1661159"/>
            <a:chExt cx="1859280" cy="179832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675F330-F02A-E6BB-CECC-2D0F5FC7475D}"/>
                </a:ext>
              </a:extLst>
            </p:cNvPr>
            <p:cNvSpPr/>
            <p:nvPr/>
          </p:nvSpPr>
          <p:spPr>
            <a:xfrm>
              <a:off x="3670935" y="2571750"/>
              <a:ext cx="887731" cy="887731"/>
            </a:xfrm>
            <a:prstGeom prst="ellipse">
              <a:avLst/>
            </a:prstGeom>
            <a:solidFill>
              <a:srgbClr val="B5D0EB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3289AD2-1F64-B191-2ADD-E6FC7F5F7AED}"/>
                </a:ext>
              </a:extLst>
            </p:cNvPr>
            <p:cNvSpPr/>
            <p:nvPr/>
          </p:nvSpPr>
          <p:spPr>
            <a:xfrm>
              <a:off x="2699386" y="1661159"/>
              <a:ext cx="453391" cy="453391"/>
            </a:xfrm>
            <a:prstGeom prst="ellipse">
              <a:avLst/>
            </a:prstGeom>
            <a:solidFill>
              <a:srgbClr val="B5D0EB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082F6553-D115-F257-ABEB-B93190EB489C}"/>
              </a:ext>
            </a:extLst>
          </p:cNvPr>
          <p:cNvSpPr/>
          <p:nvPr/>
        </p:nvSpPr>
        <p:spPr>
          <a:xfrm>
            <a:off x="7859443" y="384223"/>
            <a:ext cx="487974" cy="487974"/>
          </a:xfrm>
          <a:prstGeom prst="ellipse">
            <a:avLst/>
          </a:prstGeom>
          <a:solidFill>
            <a:srgbClr val="BAD6F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99D539E-9B0A-767C-E687-F10125E86F90}"/>
              </a:ext>
            </a:extLst>
          </p:cNvPr>
          <p:cNvGrpSpPr/>
          <p:nvPr/>
        </p:nvGrpSpPr>
        <p:grpSpPr>
          <a:xfrm>
            <a:off x="5409907" y="1102995"/>
            <a:ext cx="2937510" cy="2937510"/>
            <a:chOff x="1245233" y="1890835"/>
            <a:chExt cx="2937510" cy="293751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F054D5A-47E8-7E33-D210-CCB0D06F4693}"/>
                </a:ext>
              </a:extLst>
            </p:cNvPr>
            <p:cNvSpPr/>
            <p:nvPr/>
          </p:nvSpPr>
          <p:spPr>
            <a:xfrm>
              <a:off x="1269522" y="1963302"/>
              <a:ext cx="2913221" cy="2865043"/>
            </a:xfrm>
            <a:custGeom>
              <a:avLst/>
              <a:gdLst>
                <a:gd name="connsiteX0" fmla="*/ 24519 w 2913221"/>
                <a:gd name="connsiteY0" fmla="*/ 1057421 h 2865043"/>
                <a:gd name="connsiteX1" fmla="*/ 112833 w 2913221"/>
                <a:gd name="connsiteY1" fmla="*/ 1092818 h 2865043"/>
                <a:gd name="connsiteX2" fmla="*/ 1895682 w 2913221"/>
                <a:gd name="connsiteY2" fmla="*/ 2766598 h 2865043"/>
                <a:gd name="connsiteX3" fmla="*/ 1931960 w 2913221"/>
                <a:gd name="connsiteY3" fmla="*/ 2783352 h 2865043"/>
                <a:gd name="connsiteX4" fmla="*/ 1889176 w 2913221"/>
                <a:gd name="connsiteY4" fmla="*/ 2799011 h 2865043"/>
                <a:gd name="connsiteX5" fmla="*/ 1452413 w 2913221"/>
                <a:gd name="connsiteY5" fmla="*/ 2865043 h 2865043"/>
                <a:gd name="connsiteX6" fmla="*/ 1302242 w 2913221"/>
                <a:gd name="connsiteY6" fmla="*/ 2857460 h 2865043"/>
                <a:gd name="connsiteX7" fmla="*/ 1209885 w 2913221"/>
                <a:gd name="connsiteY7" fmla="*/ 2843365 h 2865043"/>
                <a:gd name="connsiteX8" fmla="*/ 1189762 w 2913221"/>
                <a:gd name="connsiteY8" fmla="*/ 2822159 h 2865043"/>
                <a:gd name="connsiteX9" fmla="*/ 38928 w 2913221"/>
                <a:gd name="connsiteY9" fmla="*/ 1218568 h 2865043"/>
                <a:gd name="connsiteX10" fmla="*/ 0 w 2913221"/>
                <a:gd name="connsiteY10" fmla="*/ 1188725 h 2865043"/>
                <a:gd name="connsiteX11" fmla="*/ 13498 w 2913221"/>
                <a:gd name="connsiteY11" fmla="*/ 1100283 h 2865043"/>
                <a:gd name="connsiteX12" fmla="*/ 998070 w 2913221"/>
                <a:gd name="connsiteY12" fmla="*/ 0 h 2865043"/>
                <a:gd name="connsiteX13" fmla="*/ 1054631 w 2913221"/>
                <a:gd name="connsiteY13" fmla="*/ 49941 h 2865043"/>
                <a:gd name="connsiteX14" fmla="*/ 2843047 w 2913221"/>
                <a:gd name="connsiteY14" fmla="*/ 1549262 h 2865043"/>
                <a:gd name="connsiteX15" fmla="*/ 2913221 w 2913221"/>
                <a:gd name="connsiteY15" fmla="*/ 1548846 h 2865043"/>
                <a:gd name="connsiteX16" fmla="*/ 2891328 w 2913221"/>
                <a:gd name="connsiteY16" fmla="*/ 1692294 h 2865043"/>
                <a:gd name="connsiteX17" fmla="*/ 2805746 w 2913221"/>
                <a:gd name="connsiteY17" fmla="*/ 1967994 h 2865043"/>
                <a:gd name="connsiteX18" fmla="*/ 2788616 w 2913221"/>
                <a:gd name="connsiteY18" fmla="*/ 2003553 h 2865043"/>
                <a:gd name="connsiteX19" fmla="*/ 2778132 w 2913221"/>
                <a:gd name="connsiteY19" fmla="*/ 2004270 h 2865043"/>
                <a:gd name="connsiteX20" fmla="*/ 864113 w 2913221"/>
                <a:gd name="connsiteY20" fmla="*/ 77662 h 2865043"/>
                <a:gd name="connsiteX21" fmla="*/ 845383 w 2913221"/>
                <a:gd name="connsiteY21" fmla="*/ 59972 h 2865043"/>
                <a:gd name="connsiteX22" fmla="*/ 880708 w 2913221"/>
                <a:gd name="connsiteY22" fmla="*/ 42955 h 286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13221" h="2865043">
                  <a:moveTo>
                    <a:pt x="24519" y="1057421"/>
                  </a:moveTo>
                  <a:lnTo>
                    <a:pt x="112833" y="1092818"/>
                  </a:lnTo>
                  <a:cubicBezTo>
                    <a:pt x="801654" y="1408239"/>
                    <a:pt x="1220366" y="2416534"/>
                    <a:pt x="1895682" y="2766598"/>
                  </a:cubicBezTo>
                  <a:lnTo>
                    <a:pt x="1931960" y="2783352"/>
                  </a:lnTo>
                  <a:lnTo>
                    <a:pt x="1889176" y="2799011"/>
                  </a:lnTo>
                  <a:cubicBezTo>
                    <a:pt x="1751203" y="2841925"/>
                    <a:pt x="1604508" y="2865043"/>
                    <a:pt x="1452413" y="2865043"/>
                  </a:cubicBezTo>
                  <a:cubicBezTo>
                    <a:pt x="1401715" y="2865043"/>
                    <a:pt x="1351617" y="2862475"/>
                    <a:pt x="1302242" y="2857460"/>
                  </a:cubicBezTo>
                  <a:lnTo>
                    <a:pt x="1209885" y="2843365"/>
                  </a:lnTo>
                  <a:lnTo>
                    <a:pt x="1189762" y="2822159"/>
                  </a:lnTo>
                  <a:cubicBezTo>
                    <a:pt x="769818" y="2351125"/>
                    <a:pt x="505113" y="1608788"/>
                    <a:pt x="38928" y="1218568"/>
                  </a:cubicBezTo>
                  <a:lnTo>
                    <a:pt x="0" y="1188725"/>
                  </a:lnTo>
                  <a:lnTo>
                    <a:pt x="13498" y="1100283"/>
                  </a:lnTo>
                  <a:close/>
                  <a:moveTo>
                    <a:pt x="998070" y="0"/>
                  </a:moveTo>
                  <a:lnTo>
                    <a:pt x="1054631" y="49941"/>
                  </a:lnTo>
                  <a:cubicBezTo>
                    <a:pt x="1634895" y="590435"/>
                    <a:pt x="2068625" y="1506813"/>
                    <a:pt x="2843047" y="1549262"/>
                  </a:cubicBezTo>
                  <a:lnTo>
                    <a:pt x="2913221" y="1548846"/>
                  </a:lnTo>
                  <a:lnTo>
                    <a:pt x="2891328" y="1692294"/>
                  </a:lnTo>
                  <a:cubicBezTo>
                    <a:pt x="2871763" y="1787906"/>
                    <a:pt x="2842908" y="1880134"/>
                    <a:pt x="2805746" y="1967994"/>
                  </a:cubicBezTo>
                  <a:lnTo>
                    <a:pt x="2788616" y="2003553"/>
                  </a:lnTo>
                  <a:lnTo>
                    <a:pt x="2778132" y="2004270"/>
                  </a:lnTo>
                  <a:cubicBezTo>
                    <a:pt x="1767829" y="2012717"/>
                    <a:pt x="1498607" y="726003"/>
                    <a:pt x="864113" y="77662"/>
                  </a:cubicBezTo>
                  <a:lnTo>
                    <a:pt x="845383" y="59972"/>
                  </a:lnTo>
                  <a:lnTo>
                    <a:pt x="880708" y="42955"/>
                  </a:lnTo>
                  <a:close/>
                </a:path>
              </a:pathLst>
            </a:custGeom>
            <a:solidFill>
              <a:srgbClr val="ABB2FC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87D43D7-9FA8-B155-8F00-B7B359107DB9}"/>
                </a:ext>
              </a:extLst>
            </p:cNvPr>
            <p:cNvSpPr/>
            <p:nvPr/>
          </p:nvSpPr>
          <p:spPr>
            <a:xfrm>
              <a:off x="1245233" y="1890835"/>
              <a:ext cx="2937510" cy="2937510"/>
            </a:xfrm>
            <a:prstGeom prst="ellipse">
              <a:avLst/>
            </a:prstGeom>
            <a:solidFill>
              <a:srgbClr val="0070C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3" name="Grupo 27">
            <a:extLst>
              <a:ext uri="{FF2B5EF4-FFF2-40B4-BE49-F238E27FC236}">
                <a16:creationId xmlns:a16="http://schemas.microsoft.com/office/drawing/2014/main" id="{7B5D7985-F826-3058-5A5B-DF91F708161B}"/>
              </a:ext>
            </a:extLst>
          </p:cNvPr>
          <p:cNvGrpSpPr/>
          <p:nvPr/>
        </p:nvGrpSpPr>
        <p:grpSpPr>
          <a:xfrm>
            <a:off x="303710" y="1053016"/>
            <a:ext cx="8224154" cy="2054318"/>
            <a:chOff x="399330" y="1154884"/>
            <a:chExt cx="8345784" cy="2084700"/>
          </a:xfrm>
        </p:grpSpPr>
        <p:sp>
          <p:nvSpPr>
            <p:cNvPr id="34" name="Rectángulo 6">
              <a:extLst>
                <a:ext uri="{FF2B5EF4-FFF2-40B4-BE49-F238E27FC236}">
                  <a16:creationId xmlns:a16="http://schemas.microsoft.com/office/drawing/2014/main" id="{7E14D0ED-F513-A0FF-BFFF-D9340C9A3C04}"/>
                </a:ext>
              </a:extLst>
            </p:cNvPr>
            <p:cNvSpPr/>
            <p:nvPr/>
          </p:nvSpPr>
          <p:spPr>
            <a:xfrm>
              <a:off x="8659536" y="315400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Rectángulo 15">
              <a:extLst>
                <a:ext uri="{FF2B5EF4-FFF2-40B4-BE49-F238E27FC236}">
                  <a16:creationId xmlns:a16="http://schemas.microsoft.com/office/drawing/2014/main" id="{68769EE5-6A09-62D3-2B8B-1F984F77F45C}"/>
                </a:ext>
              </a:extLst>
            </p:cNvPr>
            <p:cNvSpPr/>
            <p:nvPr/>
          </p:nvSpPr>
          <p:spPr>
            <a:xfrm>
              <a:off x="399330" y="230979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Elipse 24">
              <a:extLst>
                <a:ext uri="{FF2B5EF4-FFF2-40B4-BE49-F238E27FC236}">
                  <a16:creationId xmlns:a16="http://schemas.microsoft.com/office/drawing/2014/main" id="{7C2A79D8-1FA9-DD80-3A1B-EF4F09D11A0B}"/>
                </a:ext>
              </a:extLst>
            </p:cNvPr>
            <p:cNvSpPr/>
            <p:nvPr/>
          </p:nvSpPr>
          <p:spPr>
            <a:xfrm>
              <a:off x="676363" y="1748206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" name="Elipse 25">
              <a:extLst>
                <a:ext uri="{FF2B5EF4-FFF2-40B4-BE49-F238E27FC236}">
                  <a16:creationId xmlns:a16="http://schemas.microsoft.com/office/drawing/2014/main" id="{9F97753D-B857-CE8E-A38F-C456FD198585}"/>
                </a:ext>
              </a:extLst>
            </p:cNvPr>
            <p:cNvSpPr/>
            <p:nvPr/>
          </p:nvSpPr>
          <p:spPr>
            <a:xfrm>
              <a:off x="8343900" y="155806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Elipse 26">
              <a:extLst>
                <a:ext uri="{FF2B5EF4-FFF2-40B4-BE49-F238E27FC236}">
                  <a16:creationId xmlns:a16="http://schemas.microsoft.com/office/drawing/2014/main" id="{100ABECC-05E7-6B2B-784C-D83A54476BD3}"/>
                </a:ext>
              </a:extLst>
            </p:cNvPr>
            <p:cNvSpPr/>
            <p:nvPr/>
          </p:nvSpPr>
          <p:spPr>
            <a:xfrm>
              <a:off x="8053339" y="1154884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FBE4FCA8-1AA0-54BB-DA37-0EAF05B7F866}"/>
              </a:ext>
            </a:extLst>
          </p:cNvPr>
          <p:cNvSpPr/>
          <p:nvPr/>
        </p:nvSpPr>
        <p:spPr>
          <a:xfrm>
            <a:off x="802100" y="526991"/>
            <a:ext cx="25035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Proses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B344DE0-A2CB-0539-FA9C-473B78908E9E}"/>
              </a:ext>
            </a:extLst>
          </p:cNvPr>
          <p:cNvSpPr txBox="1"/>
          <p:nvPr/>
        </p:nvSpPr>
        <p:spPr>
          <a:xfrm>
            <a:off x="773690" y="1661855"/>
            <a:ext cx="399482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 membentuk kreativitas, seseorang harus diberi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kesempatan untuk melakukan hal-hal secara kreatif. Dengan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melibatkan diri dalam kegiatan kreatif, diharapkan akan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merangsang kreativitas.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Google Shape;7032;p12">
            <a:extLst>
              <a:ext uri="{FF2B5EF4-FFF2-40B4-BE49-F238E27FC236}">
                <a16:creationId xmlns:a16="http://schemas.microsoft.com/office/drawing/2014/main" id="{C5D7B645-FD5D-4ADA-502C-588A1688D4D2}"/>
              </a:ext>
            </a:extLst>
          </p:cNvPr>
          <p:cNvSpPr/>
          <p:nvPr/>
        </p:nvSpPr>
        <p:spPr>
          <a:xfrm>
            <a:off x="5193589" y="1407089"/>
            <a:ext cx="3426781" cy="3400490"/>
          </a:xfrm>
          <a:custGeom>
            <a:avLst/>
            <a:gdLst/>
            <a:ahLst/>
            <a:cxnLst/>
            <a:rect l="l" t="t" r="r" b="b"/>
            <a:pathLst>
              <a:path w="25669" h="25472" extrusionOk="0">
                <a:moveTo>
                  <a:pt x="12840" y="5002"/>
                </a:moveTo>
                <a:cubicBezTo>
                  <a:pt x="13949" y="5002"/>
                  <a:pt x="15075" y="5242"/>
                  <a:pt x="16144" y="5747"/>
                </a:cubicBezTo>
                <a:cubicBezTo>
                  <a:pt x="20003" y="7575"/>
                  <a:pt x="21651" y="12185"/>
                  <a:pt x="19822" y="16044"/>
                </a:cubicBezTo>
                <a:cubicBezTo>
                  <a:pt x="18501" y="18836"/>
                  <a:pt x="15726" y="20470"/>
                  <a:pt x="12830" y="20470"/>
                </a:cubicBezTo>
                <a:cubicBezTo>
                  <a:pt x="11721" y="20470"/>
                  <a:pt x="10595" y="20230"/>
                  <a:pt x="9525" y="19724"/>
                </a:cubicBezTo>
                <a:cubicBezTo>
                  <a:pt x="5666" y="17897"/>
                  <a:pt x="4018" y="13286"/>
                  <a:pt x="5845" y="9427"/>
                </a:cubicBezTo>
                <a:cubicBezTo>
                  <a:pt x="7167" y="6636"/>
                  <a:pt x="9944" y="5002"/>
                  <a:pt x="12840" y="5002"/>
                </a:cubicBezTo>
                <a:close/>
                <a:moveTo>
                  <a:pt x="10471" y="1"/>
                </a:moveTo>
                <a:cubicBezTo>
                  <a:pt x="10383" y="1"/>
                  <a:pt x="10294" y="16"/>
                  <a:pt x="10208" y="47"/>
                </a:cubicBezTo>
                <a:lnTo>
                  <a:pt x="6824" y="1256"/>
                </a:lnTo>
                <a:cubicBezTo>
                  <a:pt x="6417" y="1401"/>
                  <a:pt x="6206" y="1848"/>
                  <a:pt x="6351" y="2255"/>
                </a:cubicBezTo>
                <a:lnTo>
                  <a:pt x="7054" y="4223"/>
                </a:lnTo>
                <a:cubicBezTo>
                  <a:pt x="6262" y="4761"/>
                  <a:pt x="5548" y="5408"/>
                  <a:pt x="4934" y="6145"/>
                </a:cubicBezTo>
                <a:lnTo>
                  <a:pt x="3045" y="5249"/>
                </a:lnTo>
                <a:cubicBezTo>
                  <a:pt x="2937" y="5199"/>
                  <a:pt x="2823" y="5174"/>
                  <a:pt x="2711" y="5174"/>
                </a:cubicBezTo>
                <a:cubicBezTo>
                  <a:pt x="2418" y="5174"/>
                  <a:pt x="2137" y="5340"/>
                  <a:pt x="2004" y="5623"/>
                </a:cubicBezTo>
                <a:lnTo>
                  <a:pt x="467" y="8868"/>
                </a:lnTo>
                <a:cubicBezTo>
                  <a:pt x="282" y="9259"/>
                  <a:pt x="449" y="9725"/>
                  <a:pt x="840" y="9909"/>
                </a:cubicBezTo>
                <a:lnTo>
                  <a:pt x="2729" y="10804"/>
                </a:lnTo>
                <a:cubicBezTo>
                  <a:pt x="2548" y="11744"/>
                  <a:pt x="2500" y="12707"/>
                  <a:pt x="2587" y="13661"/>
                </a:cubicBezTo>
                <a:lnTo>
                  <a:pt x="619" y="14364"/>
                </a:lnTo>
                <a:cubicBezTo>
                  <a:pt x="212" y="14510"/>
                  <a:pt x="1" y="14957"/>
                  <a:pt x="145" y="15363"/>
                </a:cubicBezTo>
                <a:lnTo>
                  <a:pt x="1354" y="18747"/>
                </a:lnTo>
                <a:cubicBezTo>
                  <a:pt x="1467" y="19067"/>
                  <a:pt x="1768" y="19265"/>
                  <a:pt x="2089" y="19265"/>
                </a:cubicBezTo>
                <a:cubicBezTo>
                  <a:pt x="2177" y="19265"/>
                  <a:pt x="2266" y="19251"/>
                  <a:pt x="2353" y="19219"/>
                </a:cubicBezTo>
                <a:lnTo>
                  <a:pt x="4321" y="18516"/>
                </a:lnTo>
                <a:cubicBezTo>
                  <a:pt x="4859" y="19309"/>
                  <a:pt x="5506" y="20023"/>
                  <a:pt x="6243" y="20637"/>
                </a:cubicBezTo>
                <a:lnTo>
                  <a:pt x="5347" y="22526"/>
                </a:lnTo>
                <a:cubicBezTo>
                  <a:pt x="5163" y="22917"/>
                  <a:pt x="5330" y="23383"/>
                  <a:pt x="5721" y="23567"/>
                </a:cubicBezTo>
                <a:lnTo>
                  <a:pt x="8966" y="25104"/>
                </a:lnTo>
                <a:cubicBezTo>
                  <a:pt x="9074" y="25155"/>
                  <a:pt x="9188" y="25179"/>
                  <a:pt x="9300" y="25179"/>
                </a:cubicBezTo>
                <a:cubicBezTo>
                  <a:pt x="9593" y="25179"/>
                  <a:pt x="9874" y="25014"/>
                  <a:pt x="10007" y="24731"/>
                </a:cubicBezTo>
                <a:lnTo>
                  <a:pt x="10902" y="22842"/>
                </a:lnTo>
                <a:cubicBezTo>
                  <a:pt x="11540" y="22964"/>
                  <a:pt x="12187" y="23026"/>
                  <a:pt x="12836" y="23026"/>
                </a:cubicBezTo>
                <a:cubicBezTo>
                  <a:pt x="13144" y="23026"/>
                  <a:pt x="13452" y="23012"/>
                  <a:pt x="13759" y="22984"/>
                </a:cubicBezTo>
                <a:lnTo>
                  <a:pt x="14462" y="24952"/>
                </a:lnTo>
                <a:cubicBezTo>
                  <a:pt x="14577" y="25272"/>
                  <a:pt x="14878" y="25471"/>
                  <a:pt x="15200" y="25471"/>
                </a:cubicBezTo>
                <a:cubicBezTo>
                  <a:pt x="15286" y="25471"/>
                  <a:pt x="15375" y="25457"/>
                  <a:pt x="15461" y="25426"/>
                </a:cubicBezTo>
                <a:lnTo>
                  <a:pt x="18845" y="24217"/>
                </a:lnTo>
                <a:cubicBezTo>
                  <a:pt x="19252" y="24071"/>
                  <a:pt x="19463" y="23625"/>
                  <a:pt x="19318" y="23218"/>
                </a:cubicBezTo>
                <a:lnTo>
                  <a:pt x="18615" y="21250"/>
                </a:lnTo>
                <a:cubicBezTo>
                  <a:pt x="19407" y="20712"/>
                  <a:pt x="20121" y="20065"/>
                  <a:pt x="20735" y="19328"/>
                </a:cubicBezTo>
                <a:lnTo>
                  <a:pt x="22624" y="20223"/>
                </a:lnTo>
                <a:cubicBezTo>
                  <a:pt x="22732" y="20274"/>
                  <a:pt x="22846" y="20298"/>
                  <a:pt x="22958" y="20298"/>
                </a:cubicBezTo>
                <a:cubicBezTo>
                  <a:pt x="23251" y="20298"/>
                  <a:pt x="23532" y="20133"/>
                  <a:pt x="23665" y="19850"/>
                </a:cubicBezTo>
                <a:lnTo>
                  <a:pt x="25202" y="16604"/>
                </a:lnTo>
                <a:cubicBezTo>
                  <a:pt x="25387" y="16214"/>
                  <a:pt x="25220" y="15748"/>
                  <a:pt x="24829" y="15564"/>
                </a:cubicBezTo>
                <a:lnTo>
                  <a:pt x="22940" y="14668"/>
                </a:lnTo>
                <a:cubicBezTo>
                  <a:pt x="23121" y="13727"/>
                  <a:pt x="23169" y="12766"/>
                  <a:pt x="23082" y="11812"/>
                </a:cubicBezTo>
                <a:lnTo>
                  <a:pt x="25050" y="11107"/>
                </a:lnTo>
                <a:cubicBezTo>
                  <a:pt x="25457" y="10963"/>
                  <a:pt x="25668" y="10515"/>
                  <a:pt x="25523" y="10108"/>
                </a:cubicBezTo>
                <a:lnTo>
                  <a:pt x="24315" y="6726"/>
                </a:lnTo>
                <a:cubicBezTo>
                  <a:pt x="24201" y="6406"/>
                  <a:pt x="23898" y="6207"/>
                  <a:pt x="23577" y="6207"/>
                </a:cubicBezTo>
                <a:cubicBezTo>
                  <a:pt x="23491" y="6207"/>
                  <a:pt x="23402" y="6221"/>
                  <a:pt x="23316" y="6252"/>
                </a:cubicBezTo>
                <a:lnTo>
                  <a:pt x="21348" y="6956"/>
                </a:lnTo>
                <a:cubicBezTo>
                  <a:pt x="20810" y="6162"/>
                  <a:pt x="20163" y="5450"/>
                  <a:pt x="19426" y="4836"/>
                </a:cubicBezTo>
                <a:lnTo>
                  <a:pt x="20320" y="2947"/>
                </a:lnTo>
                <a:cubicBezTo>
                  <a:pt x="20506" y="2556"/>
                  <a:pt x="20339" y="2090"/>
                  <a:pt x="19948" y="1906"/>
                </a:cubicBezTo>
                <a:lnTo>
                  <a:pt x="16703" y="369"/>
                </a:lnTo>
                <a:cubicBezTo>
                  <a:pt x="16595" y="318"/>
                  <a:pt x="16481" y="294"/>
                  <a:pt x="16369" y="294"/>
                </a:cubicBezTo>
                <a:cubicBezTo>
                  <a:pt x="16076" y="294"/>
                  <a:pt x="15795" y="459"/>
                  <a:pt x="15662" y="742"/>
                </a:cubicBezTo>
                <a:lnTo>
                  <a:pt x="14767" y="2631"/>
                </a:lnTo>
                <a:cubicBezTo>
                  <a:pt x="14130" y="2508"/>
                  <a:pt x="13485" y="2447"/>
                  <a:pt x="12839" y="2447"/>
                </a:cubicBezTo>
                <a:cubicBezTo>
                  <a:pt x="12529" y="2447"/>
                  <a:pt x="12219" y="2461"/>
                  <a:pt x="11910" y="2489"/>
                </a:cubicBezTo>
                <a:lnTo>
                  <a:pt x="11207" y="521"/>
                </a:lnTo>
                <a:cubicBezTo>
                  <a:pt x="11092" y="200"/>
                  <a:pt x="10791" y="1"/>
                  <a:pt x="10471" y="1"/>
                </a:cubicBezTo>
                <a:close/>
              </a:path>
            </a:pathLst>
          </a:custGeom>
          <a:solidFill>
            <a:srgbClr val="0070C0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innerShdw blurRad="228600" dist="114300" dir="18900000">
              <a:prstClr val="black">
                <a:alpha val="89000"/>
              </a:prstClr>
            </a:inn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Google Shape;7032;p12">
            <a:extLst>
              <a:ext uri="{FF2B5EF4-FFF2-40B4-BE49-F238E27FC236}">
                <a16:creationId xmlns:a16="http://schemas.microsoft.com/office/drawing/2014/main" id="{54A63C3C-D00D-E015-5E65-67DE2B63FB2E}"/>
              </a:ext>
            </a:extLst>
          </p:cNvPr>
          <p:cNvSpPr/>
          <p:nvPr/>
        </p:nvSpPr>
        <p:spPr>
          <a:xfrm>
            <a:off x="6206089" y="2411822"/>
            <a:ext cx="1401779" cy="1391024"/>
          </a:xfrm>
          <a:custGeom>
            <a:avLst/>
            <a:gdLst/>
            <a:ahLst/>
            <a:cxnLst/>
            <a:rect l="l" t="t" r="r" b="b"/>
            <a:pathLst>
              <a:path w="25669" h="25472" extrusionOk="0">
                <a:moveTo>
                  <a:pt x="12840" y="5002"/>
                </a:moveTo>
                <a:cubicBezTo>
                  <a:pt x="13949" y="5002"/>
                  <a:pt x="15075" y="5242"/>
                  <a:pt x="16144" y="5747"/>
                </a:cubicBezTo>
                <a:cubicBezTo>
                  <a:pt x="20003" y="7575"/>
                  <a:pt x="21651" y="12185"/>
                  <a:pt x="19822" y="16044"/>
                </a:cubicBezTo>
                <a:cubicBezTo>
                  <a:pt x="18501" y="18836"/>
                  <a:pt x="15726" y="20470"/>
                  <a:pt x="12830" y="20470"/>
                </a:cubicBezTo>
                <a:cubicBezTo>
                  <a:pt x="11721" y="20470"/>
                  <a:pt x="10595" y="20230"/>
                  <a:pt x="9525" y="19724"/>
                </a:cubicBezTo>
                <a:cubicBezTo>
                  <a:pt x="5666" y="17897"/>
                  <a:pt x="4018" y="13286"/>
                  <a:pt x="5845" y="9427"/>
                </a:cubicBezTo>
                <a:cubicBezTo>
                  <a:pt x="7167" y="6636"/>
                  <a:pt x="9944" y="5002"/>
                  <a:pt x="12840" y="5002"/>
                </a:cubicBezTo>
                <a:close/>
                <a:moveTo>
                  <a:pt x="10471" y="1"/>
                </a:moveTo>
                <a:cubicBezTo>
                  <a:pt x="10383" y="1"/>
                  <a:pt x="10294" y="16"/>
                  <a:pt x="10208" y="47"/>
                </a:cubicBezTo>
                <a:lnTo>
                  <a:pt x="6824" y="1256"/>
                </a:lnTo>
                <a:cubicBezTo>
                  <a:pt x="6417" y="1401"/>
                  <a:pt x="6206" y="1848"/>
                  <a:pt x="6351" y="2255"/>
                </a:cubicBezTo>
                <a:lnTo>
                  <a:pt x="7054" y="4223"/>
                </a:lnTo>
                <a:cubicBezTo>
                  <a:pt x="6262" y="4761"/>
                  <a:pt x="5548" y="5408"/>
                  <a:pt x="4934" y="6145"/>
                </a:cubicBezTo>
                <a:lnTo>
                  <a:pt x="3045" y="5249"/>
                </a:lnTo>
                <a:cubicBezTo>
                  <a:pt x="2937" y="5199"/>
                  <a:pt x="2823" y="5174"/>
                  <a:pt x="2711" y="5174"/>
                </a:cubicBezTo>
                <a:cubicBezTo>
                  <a:pt x="2418" y="5174"/>
                  <a:pt x="2137" y="5340"/>
                  <a:pt x="2004" y="5623"/>
                </a:cubicBezTo>
                <a:lnTo>
                  <a:pt x="467" y="8868"/>
                </a:lnTo>
                <a:cubicBezTo>
                  <a:pt x="282" y="9259"/>
                  <a:pt x="449" y="9725"/>
                  <a:pt x="840" y="9909"/>
                </a:cubicBezTo>
                <a:lnTo>
                  <a:pt x="2729" y="10804"/>
                </a:lnTo>
                <a:cubicBezTo>
                  <a:pt x="2548" y="11744"/>
                  <a:pt x="2500" y="12707"/>
                  <a:pt x="2587" y="13661"/>
                </a:cubicBezTo>
                <a:lnTo>
                  <a:pt x="619" y="14364"/>
                </a:lnTo>
                <a:cubicBezTo>
                  <a:pt x="212" y="14510"/>
                  <a:pt x="1" y="14957"/>
                  <a:pt x="145" y="15363"/>
                </a:cubicBezTo>
                <a:lnTo>
                  <a:pt x="1354" y="18747"/>
                </a:lnTo>
                <a:cubicBezTo>
                  <a:pt x="1467" y="19067"/>
                  <a:pt x="1768" y="19265"/>
                  <a:pt x="2089" y="19265"/>
                </a:cubicBezTo>
                <a:cubicBezTo>
                  <a:pt x="2177" y="19265"/>
                  <a:pt x="2266" y="19251"/>
                  <a:pt x="2353" y="19219"/>
                </a:cubicBezTo>
                <a:lnTo>
                  <a:pt x="4321" y="18516"/>
                </a:lnTo>
                <a:cubicBezTo>
                  <a:pt x="4859" y="19309"/>
                  <a:pt x="5506" y="20023"/>
                  <a:pt x="6243" y="20637"/>
                </a:cubicBezTo>
                <a:lnTo>
                  <a:pt x="5347" y="22526"/>
                </a:lnTo>
                <a:cubicBezTo>
                  <a:pt x="5163" y="22917"/>
                  <a:pt x="5330" y="23383"/>
                  <a:pt x="5721" y="23567"/>
                </a:cubicBezTo>
                <a:lnTo>
                  <a:pt x="8966" y="25104"/>
                </a:lnTo>
                <a:cubicBezTo>
                  <a:pt x="9074" y="25155"/>
                  <a:pt x="9188" y="25179"/>
                  <a:pt x="9300" y="25179"/>
                </a:cubicBezTo>
                <a:cubicBezTo>
                  <a:pt x="9593" y="25179"/>
                  <a:pt x="9874" y="25014"/>
                  <a:pt x="10007" y="24731"/>
                </a:cubicBezTo>
                <a:lnTo>
                  <a:pt x="10902" y="22842"/>
                </a:lnTo>
                <a:cubicBezTo>
                  <a:pt x="11540" y="22964"/>
                  <a:pt x="12187" y="23026"/>
                  <a:pt x="12836" y="23026"/>
                </a:cubicBezTo>
                <a:cubicBezTo>
                  <a:pt x="13144" y="23026"/>
                  <a:pt x="13452" y="23012"/>
                  <a:pt x="13759" y="22984"/>
                </a:cubicBezTo>
                <a:lnTo>
                  <a:pt x="14462" y="24952"/>
                </a:lnTo>
                <a:cubicBezTo>
                  <a:pt x="14577" y="25272"/>
                  <a:pt x="14878" y="25471"/>
                  <a:pt x="15200" y="25471"/>
                </a:cubicBezTo>
                <a:cubicBezTo>
                  <a:pt x="15286" y="25471"/>
                  <a:pt x="15375" y="25457"/>
                  <a:pt x="15461" y="25426"/>
                </a:cubicBezTo>
                <a:lnTo>
                  <a:pt x="18845" y="24217"/>
                </a:lnTo>
                <a:cubicBezTo>
                  <a:pt x="19252" y="24071"/>
                  <a:pt x="19463" y="23625"/>
                  <a:pt x="19318" y="23218"/>
                </a:cubicBezTo>
                <a:lnTo>
                  <a:pt x="18615" y="21250"/>
                </a:lnTo>
                <a:cubicBezTo>
                  <a:pt x="19407" y="20712"/>
                  <a:pt x="20121" y="20065"/>
                  <a:pt x="20735" y="19328"/>
                </a:cubicBezTo>
                <a:lnTo>
                  <a:pt x="22624" y="20223"/>
                </a:lnTo>
                <a:cubicBezTo>
                  <a:pt x="22732" y="20274"/>
                  <a:pt x="22846" y="20298"/>
                  <a:pt x="22958" y="20298"/>
                </a:cubicBezTo>
                <a:cubicBezTo>
                  <a:pt x="23251" y="20298"/>
                  <a:pt x="23532" y="20133"/>
                  <a:pt x="23665" y="19850"/>
                </a:cubicBezTo>
                <a:lnTo>
                  <a:pt x="25202" y="16604"/>
                </a:lnTo>
                <a:cubicBezTo>
                  <a:pt x="25387" y="16214"/>
                  <a:pt x="25220" y="15748"/>
                  <a:pt x="24829" y="15564"/>
                </a:cubicBezTo>
                <a:lnTo>
                  <a:pt x="22940" y="14668"/>
                </a:lnTo>
                <a:cubicBezTo>
                  <a:pt x="23121" y="13727"/>
                  <a:pt x="23169" y="12766"/>
                  <a:pt x="23082" y="11812"/>
                </a:cubicBezTo>
                <a:lnTo>
                  <a:pt x="25050" y="11107"/>
                </a:lnTo>
                <a:cubicBezTo>
                  <a:pt x="25457" y="10963"/>
                  <a:pt x="25668" y="10515"/>
                  <a:pt x="25523" y="10108"/>
                </a:cubicBezTo>
                <a:lnTo>
                  <a:pt x="24315" y="6726"/>
                </a:lnTo>
                <a:cubicBezTo>
                  <a:pt x="24201" y="6406"/>
                  <a:pt x="23898" y="6207"/>
                  <a:pt x="23577" y="6207"/>
                </a:cubicBezTo>
                <a:cubicBezTo>
                  <a:pt x="23491" y="6207"/>
                  <a:pt x="23402" y="6221"/>
                  <a:pt x="23316" y="6252"/>
                </a:cubicBezTo>
                <a:lnTo>
                  <a:pt x="21348" y="6956"/>
                </a:lnTo>
                <a:cubicBezTo>
                  <a:pt x="20810" y="6162"/>
                  <a:pt x="20163" y="5450"/>
                  <a:pt x="19426" y="4836"/>
                </a:cubicBezTo>
                <a:lnTo>
                  <a:pt x="20320" y="2947"/>
                </a:lnTo>
                <a:cubicBezTo>
                  <a:pt x="20506" y="2556"/>
                  <a:pt x="20339" y="2090"/>
                  <a:pt x="19948" y="1906"/>
                </a:cubicBezTo>
                <a:lnTo>
                  <a:pt x="16703" y="369"/>
                </a:lnTo>
                <a:cubicBezTo>
                  <a:pt x="16595" y="318"/>
                  <a:pt x="16481" y="294"/>
                  <a:pt x="16369" y="294"/>
                </a:cubicBezTo>
                <a:cubicBezTo>
                  <a:pt x="16076" y="294"/>
                  <a:pt x="15795" y="459"/>
                  <a:pt x="15662" y="742"/>
                </a:cubicBezTo>
                <a:lnTo>
                  <a:pt x="14767" y="2631"/>
                </a:lnTo>
                <a:cubicBezTo>
                  <a:pt x="14130" y="2508"/>
                  <a:pt x="13485" y="2447"/>
                  <a:pt x="12839" y="2447"/>
                </a:cubicBezTo>
                <a:cubicBezTo>
                  <a:pt x="12529" y="2447"/>
                  <a:pt x="12219" y="2461"/>
                  <a:pt x="11910" y="2489"/>
                </a:cubicBezTo>
                <a:lnTo>
                  <a:pt x="11207" y="521"/>
                </a:lnTo>
                <a:cubicBezTo>
                  <a:pt x="11092" y="200"/>
                  <a:pt x="10791" y="1"/>
                  <a:pt x="10471" y="1"/>
                </a:cubicBezTo>
                <a:close/>
              </a:path>
            </a:pathLst>
          </a:custGeom>
          <a:solidFill>
            <a:srgbClr val="0070C0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innerShdw blurRad="152400" dist="114300" dir="18900000">
              <a:prstClr val="black">
                <a:alpha val="78000"/>
              </a:prstClr>
            </a:inn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946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0 L 0.09045 0 " pathEditMode="relative" rAng="0" ptsTypes="AA">
                                          <p:cBhvr>
                                            <p:cTn id="15" dur="5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1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3.58025E-6 L -1.11111E-6 0.03951 " pathEditMode="relative" rAng="0" ptsTypes="AA">
                                          <p:cBhvr>
                                            <p:cTn id="17" dur="5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00000">
                                          <p:cBhvr>
                                            <p:cTn id="1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21" dur="6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repeatCount="indefinite" accel="33333" decel="33333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0" grpId="0"/>
          <p:bldP spid="40" grpId="1"/>
          <p:bldP spid="42" grpId="0"/>
          <p:bldP spid="2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0 L 0.09045 0 " pathEditMode="relative" rAng="0" ptsTypes="AA">
                                          <p:cBhvr>
                                            <p:cTn id="15" dur="5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1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3.58025E-6 L -1.11111E-6 0.03951 " pathEditMode="relative" rAng="0" ptsTypes="AA">
                                          <p:cBhvr>
                                            <p:cTn id="17" dur="5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00000">
                                          <p:cBhvr>
                                            <p:cTn id="1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6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repeatCount="indefinite" accel="33333" decel="33333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0" grpId="0"/>
          <p:bldP spid="40" grpId="1"/>
          <p:bldP spid="42" grpId="0"/>
          <p:bldP spid="2" grpId="0" animBg="1"/>
          <p:bldP spid="8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>
            <a:extLst>
              <a:ext uri="{FF2B5EF4-FFF2-40B4-BE49-F238E27FC236}">
                <a16:creationId xmlns:a16="http://schemas.microsoft.com/office/drawing/2014/main" id="{5A44B7EE-E27E-281F-237A-19EBD5CFB82E}"/>
              </a:ext>
            </a:extLst>
          </p:cNvPr>
          <p:cNvSpPr/>
          <p:nvPr/>
        </p:nvSpPr>
        <p:spPr>
          <a:xfrm rot="19271166">
            <a:off x="1096122" y="1669402"/>
            <a:ext cx="7128405" cy="712840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innerShdw blurRad="1270000" dist="114300" dir="18900000">
              <a:srgbClr val="000000">
                <a:alpha val="4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CD8FB4-CEBC-D105-9B7F-C5CD9EC05751}"/>
              </a:ext>
            </a:extLst>
          </p:cNvPr>
          <p:cNvGrpSpPr/>
          <p:nvPr/>
        </p:nvGrpSpPr>
        <p:grpSpPr>
          <a:xfrm rot="20236073">
            <a:off x="-669000" y="-624842"/>
            <a:ext cx="1859280" cy="1798322"/>
            <a:chOff x="2699386" y="1661159"/>
            <a:chExt cx="1859280" cy="179832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675F330-F02A-E6BB-CECC-2D0F5FC7475D}"/>
                </a:ext>
              </a:extLst>
            </p:cNvPr>
            <p:cNvSpPr/>
            <p:nvPr/>
          </p:nvSpPr>
          <p:spPr>
            <a:xfrm>
              <a:off x="3670935" y="2571750"/>
              <a:ext cx="887731" cy="887731"/>
            </a:xfrm>
            <a:prstGeom prst="ellipse">
              <a:avLst/>
            </a:prstGeom>
            <a:solidFill>
              <a:srgbClr val="B5D0EB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3289AD2-1F64-B191-2ADD-E6FC7F5F7AED}"/>
                </a:ext>
              </a:extLst>
            </p:cNvPr>
            <p:cNvSpPr/>
            <p:nvPr/>
          </p:nvSpPr>
          <p:spPr>
            <a:xfrm>
              <a:off x="2699386" y="1661159"/>
              <a:ext cx="453391" cy="453391"/>
            </a:xfrm>
            <a:prstGeom prst="ellipse">
              <a:avLst/>
            </a:prstGeom>
            <a:solidFill>
              <a:srgbClr val="B5D0EB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082F6553-D115-F257-ABEB-B93190EB489C}"/>
              </a:ext>
            </a:extLst>
          </p:cNvPr>
          <p:cNvSpPr/>
          <p:nvPr/>
        </p:nvSpPr>
        <p:spPr>
          <a:xfrm>
            <a:off x="7859443" y="384223"/>
            <a:ext cx="487974" cy="487974"/>
          </a:xfrm>
          <a:prstGeom prst="ellipse">
            <a:avLst/>
          </a:prstGeom>
          <a:solidFill>
            <a:srgbClr val="BAD6F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99D539E-9B0A-767C-E687-F10125E86F90}"/>
              </a:ext>
            </a:extLst>
          </p:cNvPr>
          <p:cNvGrpSpPr/>
          <p:nvPr/>
        </p:nvGrpSpPr>
        <p:grpSpPr>
          <a:xfrm>
            <a:off x="5409907" y="1102995"/>
            <a:ext cx="2937510" cy="2937510"/>
            <a:chOff x="1245233" y="1890835"/>
            <a:chExt cx="2937510" cy="293751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F054D5A-47E8-7E33-D210-CCB0D06F4693}"/>
                </a:ext>
              </a:extLst>
            </p:cNvPr>
            <p:cNvSpPr/>
            <p:nvPr/>
          </p:nvSpPr>
          <p:spPr>
            <a:xfrm>
              <a:off x="1269522" y="1963302"/>
              <a:ext cx="2913221" cy="2865043"/>
            </a:xfrm>
            <a:custGeom>
              <a:avLst/>
              <a:gdLst>
                <a:gd name="connsiteX0" fmla="*/ 24519 w 2913221"/>
                <a:gd name="connsiteY0" fmla="*/ 1057421 h 2865043"/>
                <a:gd name="connsiteX1" fmla="*/ 112833 w 2913221"/>
                <a:gd name="connsiteY1" fmla="*/ 1092818 h 2865043"/>
                <a:gd name="connsiteX2" fmla="*/ 1895682 w 2913221"/>
                <a:gd name="connsiteY2" fmla="*/ 2766598 h 2865043"/>
                <a:gd name="connsiteX3" fmla="*/ 1931960 w 2913221"/>
                <a:gd name="connsiteY3" fmla="*/ 2783352 h 2865043"/>
                <a:gd name="connsiteX4" fmla="*/ 1889176 w 2913221"/>
                <a:gd name="connsiteY4" fmla="*/ 2799011 h 2865043"/>
                <a:gd name="connsiteX5" fmla="*/ 1452413 w 2913221"/>
                <a:gd name="connsiteY5" fmla="*/ 2865043 h 2865043"/>
                <a:gd name="connsiteX6" fmla="*/ 1302242 w 2913221"/>
                <a:gd name="connsiteY6" fmla="*/ 2857460 h 2865043"/>
                <a:gd name="connsiteX7" fmla="*/ 1209885 w 2913221"/>
                <a:gd name="connsiteY7" fmla="*/ 2843365 h 2865043"/>
                <a:gd name="connsiteX8" fmla="*/ 1189762 w 2913221"/>
                <a:gd name="connsiteY8" fmla="*/ 2822159 h 2865043"/>
                <a:gd name="connsiteX9" fmla="*/ 38928 w 2913221"/>
                <a:gd name="connsiteY9" fmla="*/ 1218568 h 2865043"/>
                <a:gd name="connsiteX10" fmla="*/ 0 w 2913221"/>
                <a:gd name="connsiteY10" fmla="*/ 1188725 h 2865043"/>
                <a:gd name="connsiteX11" fmla="*/ 13498 w 2913221"/>
                <a:gd name="connsiteY11" fmla="*/ 1100283 h 2865043"/>
                <a:gd name="connsiteX12" fmla="*/ 998070 w 2913221"/>
                <a:gd name="connsiteY12" fmla="*/ 0 h 2865043"/>
                <a:gd name="connsiteX13" fmla="*/ 1054631 w 2913221"/>
                <a:gd name="connsiteY13" fmla="*/ 49941 h 2865043"/>
                <a:gd name="connsiteX14" fmla="*/ 2843047 w 2913221"/>
                <a:gd name="connsiteY14" fmla="*/ 1549262 h 2865043"/>
                <a:gd name="connsiteX15" fmla="*/ 2913221 w 2913221"/>
                <a:gd name="connsiteY15" fmla="*/ 1548846 h 2865043"/>
                <a:gd name="connsiteX16" fmla="*/ 2891328 w 2913221"/>
                <a:gd name="connsiteY16" fmla="*/ 1692294 h 2865043"/>
                <a:gd name="connsiteX17" fmla="*/ 2805746 w 2913221"/>
                <a:gd name="connsiteY17" fmla="*/ 1967994 h 2865043"/>
                <a:gd name="connsiteX18" fmla="*/ 2788616 w 2913221"/>
                <a:gd name="connsiteY18" fmla="*/ 2003553 h 2865043"/>
                <a:gd name="connsiteX19" fmla="*/ 2778132 w 2913221"/>
                <a:gd name="connsiteY19" fmla="*/ 2004270 h 2865043"/>
                <a:gd name="connsiteX20" fmla="*/ 864113 w 2913221"/>
                <a:gd name="connsiteY20" fmla="*/ 77662 h 2865043"/>
                <a:gd name="connsiteX21" fmla="*/ 845383 w 2913221"/>
                <a:gd name="connsiteY21" fmla="*/ 59972 h 2865043"/>
                <a:gd name="connsiteX22" fmla="*/ 880708 w 2913221"/>
                <a:gd name="connsiteY22" fmla="*/ 42955 h 286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13221" h="2865043">
                  <a:moveTo>
                    <a:pt x="24519" y="1057421"/>
                  </a:moveTo>
                  <a:lnTo>
                    <a:pt x="112833" y="1092818"/>
                  </a:lnTo>
                  <a:cubicBezTo>
                    <a:pt x="801654" y="1408239"/>
                    <a:pt x="1220366" y="2416534"/>
                    <a:pt x="1895682" y="2766598"/>
                  </a:cubicBezTo>
                  <a:lnTo>
                    <a:pt x="1931960" y="2783352"/>
                  </a:lnTo>
                  <a:lnTo>
                    <a:pt x="1889176" y="2799011"/>
                  </a:lnTo>
                  <a:cubicBezTo>
                    <a:pt x="1751203" y="2841925"/>
                    <a:pt x="1604508" y="2865043"/>
                    <a:pt x="1452413" y="2865043"/>
                  </a:cubicBezTo>
                  <a:cubicBezTo>
                    <a:pt x="1401715" y="2865043"/>
                    <a:pt x="1351617" y="2862475"/>
                    <a:pt x="1302242" y="2857460"/>
                  </a:cubicBezTo>
                  <a:lnTo>
                    <a:pt x="1209885" y="2843365"/>
                  </a:lnTo>
                  <a:lnTo>
                    <a:pt x="1189762" y="2822159"/>
                  </a:lnTo>
                  <a:cubicBezTo>
                    <a:pt x="769818" y="2351125"/>
                    <a:pt x="505113" y="1608788"/>
                    <a:pt x="38928" y="1218568"/>
                  </a:cubicBezTo>
                  <a:lnTo>
                    <a:pt x="0" y="1188725"/>
                  </a:lnTo>
                  <a:lnTo>
                    <a:pt x="13498" y="1100283"/>
                  </a:lnTo>
                  <a:close/>
                  <a:moveTo>
                    <a:pt x="998070" y="0"/>
                  </a:moveTo>
                  <a:lnTo>
                    <a:pt x="1054631" y="49941"/>
                  </a:lnTo>
                  <a:cubicBezTo>
                    <a:pt x="1634895" y="590435"/>
                    <a:pt x="2068625" y="1506813"/>
                    <a:pt x="2843047" y="1549262"/>
                  </a:cubicBezTo>
                  <a:lnTo>
                    <a:pt x="2913221" y="1548846"/>
                  </a:lnTo>
                  <a:lnTo>
                    <a:pt x="2891328" y="1692294"/>
                  </a:lnTo>
                  <a:cubicBezTo>
                    <a:pt x="2871763" y="1787906"/>
                    <a:pt x="2842908" y="1880134"/>
                    <a:pt x="2805746" y="1967994"/>
                  </a:cubicBezTo>
                  <a:lnTo>
                    <a:pt x="2788616" y="2003553"/>
                  </a:lnTo>
                  <a:lnTo>
                    <a:pt x="2778132" y="2004270"/>
                  </a:lnTo>
                  <a:cubicBezTo>
                    <a:pt x="1767829" y="2012717"/>
                    <a:pt x="1498607" y="726003"/>
                    <a:pt x="864113" y="77662"/>
                  </a:cubicBezTo>
                  <a:lnTo>
                    <a:pt x="845383" y="59972"/>
                  </a:lnTo>
                  <a:lnTo>
                    <a:pt x="880708" y="42955"/>
                  </a:lnTo>
                  <a:close/>
                </a:path>
              </a:pathLst>
            </a:custGeom>
            <a:solidFill>
              <a:srgbClr val="ABB2FC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87D43D7-9FA8-B155-8F00-B7B359107DB9}"/>
                </a:ext>
              </a:extLst>
            </p:cNvPr>
            <p:cNvSpPr/>
            <p:nvPr/>
          </p:nvSpPr>
          <p:spPr>
            <a:xfrm>
              <a:off x="1245233" y="1890835"/>
              <a:ext cx="2937510" cy="2937510"/>
            </a:xfrm>
            <a:prstGeom prst="ellipse">
              <a:avLst/>
            </a:prstGeom>
            <a:solidFill>
              <a:srgbClr val="0070C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3" name="Grupo 27">
            <a:extLst>
              <a:ext uri="{FF2B5EF4-FFF2-40B4-BE49-F238E27FC236}">
                <a16:creationId xmlns:a16="http://schemas.microsoft.com/office/drawing/2014/main" id="{7B5D7985-F826-3058-5A5B-DF91F708161B}"/>
              </a:ext>
            </a:extLst>
          </p:cNvPr>
          <p:cNvGrpSpPr/>
          <p:nvPr/>
        </p:nvGrpSpPr>
        <p:grpSpPr>
          <a:xfrm>
            <a:off x="303710" y="1053016"/>
            <a:ext cx="8224154" cy="2054318"/>
            <a:chOff x="399330" y="1154884"/>
            <a:chExt cx="8345784" cy="2084700"/>
          </a:xfrm>
        </p:grpSpPr>
        <p:sp>
          <p:nvSpPr>
            <p:cNvPr id="34" name="Rectángulo 6">
              <a:extLst>
                <a:ext uri="{FF2B5EF4-FFF2-40B4-BE49-F238E27FC236}">
                  <a16:creationId xmlns:a16="http://schemas.microsoft.com/office/drawing/2014/main" id="{7E14D0ED-F513-A0FF-BFFF-D9340C9A3C04}"/>
                </a:ext>
              </a:extLst>
            </p:cNvPr>
            <p:cNvSpPr/>
            <p:nvPr/>
          </p:nvSpPr>
          <p:spPr>
            <a:xfrm>
              <a:off x="8659536" y="315400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Rectángulo 15">
              <a:extLst>
                <a:ext uri="{FF2B5EF4-FFF2-40B4-BE49-F238E27FC236}">
                  <a16:creationId xmlns:a16="http://schemas.microsoft.com/office/drawing/2014/main" id="{68769EE5-6A09-62D3-2B8B-1F984F77F45C}"/>
                </a:ext>
              </a:extLst>
            </p:cNvPr>
            <p:cNvSpPr/>
            <p:nvPr/>
          </p:nvSpPr>
          <p:spPr>
            <a:xfrm>
              <a:off x="399330" y="230979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Elipse 24">
              <a:extLst>
                <a:ext uri="{FF2B5EF4-FFF2-40B4-BE49-F238E27FC236}">
                  <a16:creationId xmlns:a16="http://schemas.microsoft.com/office/drawing/2014/main" id="{7C2A79D8-1FA9-DD80-3A1B-EF4F09D11A0B}"/>
                </a:ext>
              </a:extLst>
            </p:cNvPr>
            <p:cNvSpPr/>
            <p:nvPr/>
          </p:nvSpPr>
          <p:spPr>
            <a:xfrm>
              <a:off x="676363" y="1748206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" name="Elipse 25">
              <a:extLst>
                <a:ext uri="{FF2B5EF4-FFF2-40B4-BE49-F238E27FC236}">
                  <a16:creationId xmlns:a16="http://schemas.microsoft.com/office/drawing/2014/main" id="{9F97753D-B857-CE8E-A38F-C456FD198585}"/>
                </a:ext>
              </a:extLst>
            </p:cNvPr>
            <p:cNvSpPr/>
            <p:nvPr/>
          </p:nvSpPr>
          <p:spPr>
            <a:xfrm>
              <a:off x="8343900" y="155806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Elipse 26">
              <a:extLst>
                <a:ext uri="{FF2B5EF4-FFF2-40B4-BE49-F238E27FC236}">
                  <a16:creationId xmlns:a16="http://schemas.microsoft.com/office/drawing/2014/main" id="{100ABECC-05E7-6B2B-784C-D83A54476BD3}"/>
                </a:ext>
              </a:extLst>
            </p:cNvPr>
            <p:cNvSpPr/>
            <p:nvPr/>
          </p:nvSpPr>
          <p:spPr>
            <a:xfrm>
              <a:off x="8053339" y="1154884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FBE4FCA8-1AA0-54BB-DA37-0EAF05B7F866}"/>
              </a:ext>
            </a:extLst>
          </p:cNvPr>
          <p:cNvSpPr/>
          <p:nvPr/>
        </p:nvSpPr>
        <p:spPr>
          <a:xfrm>
            <a:off x="758821" y="526991"/>
            <a:ext cx="2590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 w="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Produk</a:t>
            </a:r>
            <a:endParaRPr kumimoji="0" lang="en-US" sz="5400" b="0" i="0" u="none" strike="noStrike" kern="1200" cap="none" spc="0" normalizeH="0" baseline="0" noProof="0" dirty="0">
              <a:ln w="0">
                <a:noFill/>
              </a:ln>
              <a:solidFill>
                <a:srgbClr val="FFFFFF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B344DE0-A2CB-0539-FA9C-473B78908E9E}"/>
              </a:ext>
            </a:extLst>
          </p:cNvPr>
          <p:cNvSpPr txBox="1"/>
          <p:nvPr/>
        </p:nvSpPr>
        <p:spPr>
          <a:xfrm>
            <a:off x="773690" y="1661855"/>
            <a:ext cx="399482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Kondisi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memungkinkan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mendorong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seorang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desainer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menciptakan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bermakna.Produk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dapat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dikelompokkan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menjadi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tiga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yaitu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novelty, resolution,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Elaborasi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sintetis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3AAF83AD-BB6F-7A7C-2197-0111B38A6A80}"/>
              </a:ext>
            </a:extLst>
          </p:cNvPr>
          <p:cNvSpPr/>
          <p:nvPr/>
        </p:nvSpPr>
        <p:spPr>
          <a:xfrm>
            <a:off x="6393765" y="2415491"/>
            <a:ext cx="1470338" cy="1267533"/>
          </a:xfrm>
          <a:prstGeom prst="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EB4C301-3217-892C-DBD5-5B3B82F9C607}"/>
              </a:ext>
            </a:extLst>
          </p:cNvPr>
          <p:cNvSpPr/>
          <p:nvPr/>
        </p:nvSpPr>
        <p:spPr>
          <a:xfrm>
            <a:off x="5825238" y="2677517"/>
            <a:ext cx="1047579" cy="149712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121174A-1592-DA62-779B-E81DCFFCD33E}"/>
              </a:ext>
            </a:extLst>
          </p:cNvPr>
          <p:cNvSpPr/>
          <p:nvPr/>
        </p:nvSpPr>
        <p:spPr>
          <a:xfrm>
            <a:off x="6850586" y="3118714"/>
            <a:ext cx="1357000" cy="133479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9540FA-1B20-53F2-AAB3-0CA0DBCA08E2}"/>
              </a:ext>
            </a:extLst>
          </p:cNvPr>
          <p:cNvSpPr/>
          <p:nvPr/>
        </p:nvSpPr>
        <p:spPr>
          <a:xfrm>
            <a:off x="5672838" y="3543001"/>
            <a:ext cx="2693897" cy="161373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30200" dist="762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7EE58886-806F-E89C-636B-3E2680639484}"/>
              </a:ext>
            </a:extLst>
          </p:cNvPr>
          <p:cNvSpPr/>
          <p:nvPr/>
        </p:nvSpPr>
        <p:spPr>
          <a:xfrm>
            <a:off x="5457965" y="3543000"/>
            <a:ext cx="2913221" cy="547483"/>
          </a:xfrm>
          <a:prstGeom prst="parallelogram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14300" dist="76200" dir="324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6B8CDCF-2C70-7237-23CB-B28C84C5325A}"/>
              </a:ext>
            </a:extLst>
          </p:cNvPr>
          <p:cNvSpPr/>
          <p:nvPr/>
        </p:nvSpPr>
        <p:spPr>
          <a:xfrm>
            <a:off x="5672838" y="4481025"/>
            <a:ext cx="269389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330099A-3863-8DCD-F978-D0F3BEC3A253}"/>
              </a:ext>
            </a:extLst>
          </p:cNvPr>
          <p:cNvSpPr/>
          <p:nvPr/>
        </p:nvSpPr>
        <p:spPr>
          <a:xfrm>
            <a:off x="6420904" y="4481024"/>
            <a:ext cx="1197764" cy="36933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 w="0">
                  <a:noFill/>
                </a:ln>
                <a:solidFill>
                  <a:srgbClr val="0E2A47">
                    <a:lumMod val="90000"/>
                    <a:lumOff val="10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FRAGILE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11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0 L 0.09045 0 " pathEditMode="relative" rAng="0" ptsTypes="AA">
                                          <p:cBhvr>
                                            <p:cTn id="15" dur="5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1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3.58025E-6 L -1.11111E-6 0.03951 " pathEditMode="relative" rAng="0" ptsTypes="AA">
                                          <p:cBhvr>
                                            <p:cTn id="17" dur="5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00000">
                                          <p:cBhvr>
                                            <p:cTn id="1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21" dur="6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64" presetClass="path" presetSubtype="0" repeatCount="indefinite" accel="50000" autoRev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0.18673 L -8.33333E-7 6.17284E-7 " pathEditMode="relative" rAng="0" ptsTypes="AA" p14:bounceEnd="60000">
                                          <p:cBhvr>
                                            <p:cTn id="2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repeatCount="indefinite" accel="50000" autoRev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0.13519 L -3.88889E-6 1.23457E-7 " pathEditMode="relative" rAng="0" ptsTypes="AA" p14:bounceEnd="60000">
                                          <p:cBhvr>
                                            <p:cTn id="2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4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repeatCount="indefinite" accel="50000" autoRev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.2784 L 2.5E-6 -1.23457E-6 " pathEditMode="relative" rAng="0" ptsTypes="AA" p14:bounceEnd="60000">
                                          <p:cBhvr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92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0" grpId="0"/>
          <p:bldP spid="40" grpId="1"/>
          <p:bldP spid="42" grpId="0"/>
          <p:bldP spid="11" grpId="0" animBg="1"/>
          <p:bldP spid="9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0 L 0.09045 0 " pathEditMode="relative" rAng="0" ptsTypes="AA">
                                          <p:cBhvr>
                                            <p:cTn id="15" dur="5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1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3.58025E-6 L -1.11111E-6 0.03951 " pathEditMode="relative" rAng="0" ptsTypes="AA">
                                          <p:cBhvr>
                                            <p:cTn id="17" dur="5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00000">
                                          <p:cBhvr>
                                            <p:cTn id="1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6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64" presetClass="path" presetSubtype="0" repeatCount="indefinite" ac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0.18673 L -8.33333E-7 6.17284E-7 " pathEditMode="relative" rAng="0" ptsTypes="AA">
                                          <p:cBhvr>
                                            <p:cTn id="2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repeatCount="indefinite" ac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0.13519 L -3.88889E-6 1.23457E-7 " pathEditMode="relative" rAng="0" ptsTypes="AA">
                                          <p:cBhvr>
                                            <p:cTn id="2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4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repeatCount="indefinite" ac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.2784 L 2.5E-6 -1.23457E-6 " pathEditMode="relative" rAng="0" ptsTypes="AA">
                                          <p:cBhvr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92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0" grpId="0"/>
          <p:bldP spid="40" grpId="1"/>
          <p:bldP spid="42" grpId="0"/>
          <p:bldP spid="11" grpId="0" animBg="1"/>
          <p:bldP spid="9" grpId="0" animBg="1"/>
          <p:bldP spid="10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>
            <a:extLst>
              <a:ext uri="{FF2B5EF4-FFF2-40B4-BE49-F238E27FC236}">
                <a16:creationId xmlns:a16="http://schemas.microsoft.com/office/drawing/2014/main" id="{5A44B7EE-E27E-281F-237A-19EBD5CFB82E}"/>
              </a:ext>
            </a:extLst>
          </p:cNvPr>
          <p:cNvSpPr/>
          <p:nvPr/>
        </p:nvSpPr>
        <p:spPr>
          <a:xfrm rot="19271166">
            <a:off x="1096122" y="1669402"/>
            <a:ext cx="7128405" cy="712840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innerShdw blurRad="1270000" dist="114300" dir="18900000">
              <a:srgbClr val="000000">
                <a:alpha val="4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CD8FB4-CEBC-D105-9B7F-C5CD9EC05751}"/>
              </a:ext>
            </a:extLst>
          </p:cNvPr>
          <p:cNvGrpSpPr/>
          <p:nvPr/>
        </p:nvGrpSpPr>
        <p:grpSpPr>
          <a:xfrm rot="20236073">
            <a:off x="-669000" y="-624842"/>
            <a:ext cx="1859280" cy="1798322"/>
            <a:chOff x="2699386" y="1661159"/>
            <a:chExt cx="1859280" cy="179832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675F330-F02A-E6BB-CECC-2D0F5FC7475D}"/>
                </a:ext>
              </a:extLst>
            </p:cNvPr>
            <p:cNvSpPr/>
            <p:nvPr/>
          </p:nvSpPr>
          <p:spPr>
            <a:xfrm>
              <a:off x="3670935" y="2571750"/>
              <a:ext cx="887731" cy="887731"/>
            </a:xfrm>
            <a:prstGeom prst="ellipse">
              <a:avLst/>
            </a:prstGeom>
            <a:solidFill>
              <a:srgbClr val="B5D0EB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3289AD2-1F64-B191-2ADD-E6FC7F5F7AED}"/>
                </a:ext>
              </a:extLst>
            </p:cNvPr>
            <p:cNvSpPr/>
            <p:nvPr/>
          </p:nvSpPr>
          <p:spPr>
            <a:xfrm>
              <a:off x="2699386" y="1661159"/>
              <a:ext cx="453391" cy="453391"/>
            </a:xfrm>
            <a:prstGeom prst="ellipse">
              <a:avLst/>
            </a:prstGeom>
            <a:solidFill>
              <a:srgbClr val="B5D0EB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082F6553-D115-F257-ABEB-B93190EB489C}"/>
              </a:ext>
            </a:extLst>
          </p:cNvPr>
          <p:cNvSpPr/>
          <p:nvPr/>
        </p:nvSpPr>
        <p:spPr>
          <a:xfrm>
            <a:off x="7859443" y="384223"/>
            <a:ext cx="487974" cy="487974"/>
          </a:xfrm>
          <a:prstGeom prst="ellipse">
            <a:avLst/>
          </a:prstGeom>
          <a:solidFill>
            <a:srgbClr val="BAD6F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99D539E-9B0A-767C-E687-F10125E86F90}"/>
              </a:ext>
            </a:extLst>
          </p:cNvPr>
          <p:cNvGrpSpPr/>
          <p:nvPr/>
        </p:nvGrpSpPr>
        <p:grpSpPr>
          <a:xfrm>
            <a:off x="5409907" y="1102995"/>
            <a:ext cx="2937510" cy="2937510"/>
            <a:chOff x="1245233" y="1890835"/>
            <a:chExt cx="2937510" cy="293751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F054D5A-47E8-7E33-D210-CCB0D06F4693}"/>
                </a:ext>
              </a:extLst>
            </p:cNvPr>
            <p:cNvSpPr/>
            <p:nvPr/>
          </p:nvSpPr>
          <p:spPr>
            <a:xfrm>
              <a:off x="1269522" y="1963302"/>
              <a:ext cx="2913221" cy="2865043"/>
            </a:xfrm>
            <a:custGeom>
              <a:avLst/>
              <a:gdLst>
                <a:gd name="connsiteX0" fmla="*/ 24519 w 2913221"/>
                <a:gd name="connsiteY0" fmla="*/ 1057421 h 2865043"/>
                <a:gd name="connsiteX1" fmla="*/ 112833 w 2913221"/>
                <a:gd name="connsiteY1" fmla="*/ 1092818 h 2865043"/>
                <a:gd name="connsiteX2" fmla="*/ 1895682 w 2913221"/>
                <a:gd name="connsiteY2" fmla="*/ 2766598 h 2865043"/>
                <a:gd name="connsiteX3" fmla="*/ 1931960 w 2913221"/>
                <a:gd name="connsiteY3" fmla="*/ 2783352 h 2865043"/>
                <a:gd name="connsiteX4" fmla="*/ 1889176 w 2913221"/>
                <a:gd name="connsiteY4" fmla="*/ 2799011 h 2865043"/>
                <a:gd name="connsiteX5" fmla="*/ 1452413 w 2913221"/>
                <a:gd name="connsiteY5" fmla="*/ 2865043 h 2865043"/>
                <a:gd name="connsiteX6" fmla="*/ 1302242 w 2913221"/>
                <a:gd name="connsiteY6" fmla="*/ 2857460 h 2865043"/>
                <a:gd name="connsiteX7" fmla="*/ 1209885 w 2913221"/>
                <a:gd name="connsiteY7" fmla="*/ 2843365 h 2865043"/>
                <a:gd name="connsiteX8" fmla="*/ 1189762 w 2913221"/>
                <a:gd name="connsiteY8" fmla="*/ 2822159 h 2865043"/>
                <a:gd name="connsiteX9" fmla="*/ 38928 w 2913221"/>
                <a:gd name="connsiteY9" fmla="*/ 1218568 h 2865043"/>
                <a:gd name="connsiteX10" fmla="*/ 0 w 2913221"/>
                <a:gd name="connsiteY10" fmla="*/ 1188725 h 2865043"/>
                <a:gd name="connsiteX11" fmla="*/ 13498 w 2913221"/>
                <a:gd name="connsiteY11" fmla="*/ 1100283 h 2865043"/>
                <a:gd name="connsiteX12" fmla="*/ 998070 w 2913221"/>
                <a:gd name="connsiteY12" fmla="*/ 0 h 2865043"/>
                <a:gd name="connsiteX13" fmla="*/ 1054631 w 2913221"/>
                <a:gd name="connsiteY13" fmla="*/ 49941 h 2865043"/>
                <a:gd name="connsiteX14" fmla="*/ 2843047 w 2913221"/>
                <a:gd name="connsiteY14" fmla="*/ 1549262 h 2865043"/>
                <a:gd name="connsiteX15" fmla="*/ 2913221 w 2913221"/>
                <a:gd name="connsiteY15" fmla="*/ 1548846 h 2865043"/>
                <a:gd name="connsiteX16" fmla="*/ 2891328 w 2913221"/>
                <a:gd name="connsiteY16" fmla="*/ 1692294 h 2865043"/>
                <a:gd name="connsiteX17" fmla="*/ 2805746 w 2913221"/>
                <a:gd name="connsiteY17" fmla="*/ 1967994 h 2865043"/>
                <a:gd name="connsiteX18" fmla="*/ 2788616 w 2913221"/>
                <a:gd name="connsiteY18" fmla="*/ 2003553 h 2865043"/>
                <a:gd name="connsiteX19" fmla="*/ 2778132 w 2913221"/>
                <a:gd name="connsiteY19" fmla="*/ 2004270 h 2865043"/>
                <a:gd name="connsiteX20" fmla="*/ 864113 w 2913221"/>
                <a:gd name="connsiteY20" fmla="*/ 77662 h 2865043"/>
                <a:gd name="connsiteX21" fmla="*/ 845383 w 2913221"/>
                <a:gd name="connsiteY21" fmla="*/ 59972 h 2865043"/>
                <a:gd name="connsiteX22" fmla="*/ 880708 w 2913221"/>
                <a:gd name="connsiteY22" fmla="*/ 42955 h 286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13221" h="2865043">
                  <a:moveTo>
                    <a:pt x="24519" y="1057421"/>
                  </a:moveTo>
                  <a:lnTo>
                    <a:pt x="112833" y="1092818"/>
                  </a:lnTo>
                  <a:cubicBezTo>
                    <a:pt x="801654" y="1408239"/>
                    <a:pt x="1220366" y="2416534"/>
                    <a:pt x="1895682" y="2766598"/>
                  </a:cubicBezTo>
                  <a:lnTo>
                    <a:pt x="1931960" y="2783352"/>
                  </a:lnTo>
                  <a:lnTo>
                    <a:pt x="1889176" y="2799011"/>
                  </a:lnTo>
                  <a:cubicBezTo>
                    <a:pt x="1751203" y="2841925"/>
                    <a:pt x="1604508" y="2865043"/>
                    <a:pt x="1452413" y="2865043"/>
                  </a:cubicBezTo>
                  <a:cubicBezTo>
                    <a:pt x="1401715" y="2865043"/>
                    <a:pt x="1351617" y="2862475"/>
                    <a:pt x="1302242" y="2857460"/>
                  </a:cubicBezTo>
                  <a:lnTo>
                    <a:pt x="1209885" y="2843365"/>
                  </a:lnTo>
                  <a:lnTo>
                    <a:pt x="1189762" y="2822159"/>
                  </a:lnTo>
                  <a:cubicBezTo>
                    <a:pt x="769818" y="2351125"/>
                    <a:pt x="505113" y="1608788"/>
                    <a:pt x="38928" y="1218568"/>
                  </a:cubicBezTo>
                  <a:lnTo>
                    <a:pt x="0" y="1188725"/>
                  </a:lnTo>
                  <a:lnTo>
                    <a:pt x="13498" y="1100283"/>
                  </a:lnTo>
                  <a:close/>
                  <a:moveTo>
                    <a:pt x="998070" y="0"/>
                  </a:moveTo>
                  <a:lnTo>
                    <a:pt x="1054631" y="49941"/>
                  </a:lnTo>
                  <a:cubicBezTo>
                    <a:pt x="1634895" y="590435"/>
                    <a:pt x="2068625" y="1506813"/>
                    <a:pt x="2843047" y="1549262"/>
                  </a:cubicBezTo>
                  <a:lnTo>
                    <a:pt x="2913221" y="1548846"/>
                  </a:lnTo>
                  <a:lnTo>
                    <a:pt x="2891328" y="1692294"/>
                  </a:lnTo>
                  <a:cubicBezTo>
                    <a:pt x="2871763" y="1787906"/>
                    <a:pt x="2842908" y="1880134"/>
                    <a:pt x="2805746" y="1967994"/>
                  </a:cubicBezTo>
                  <a:lnTo>
                    <a:pt x="2788616" y="2003553"/>
                  </a:lnTo>
                  <a:lnTo>
                    <a:pt x="2778132" y="2004270"/>
                  </a:lnTo>
                  <a:cubicBezTo>
                    <a:pt x="1767829" y="2012717"/>
                    <a:pt x="1498607" y="726003"/>
                    <a:pt x="864113" y="77662"/>
                  </a:cubicBezTo>
                  <a:lnTo>
                    <a:pt x="845383" y="59972"/>
                  </a:lnTo>
                  <a:lnTo>
                    <a:pt x="880708" y="42955"/>
                  </a:lnTo>
                  <a:close/>
                </a:path>
              </a:pathLst>
            </a:custGeom>
            <a:solidFill>
              <a:srgbClr val="ABB2FC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87D43D7-9FA8-B155-8F00-B7B359107DB9}"/>
                </a:ext>
              </a:extLst>
            </p:cNvPr>
            <p:cNvSpPr/>
            <p:nvPr/>
          </p:nvSpPr>
          <p:spPr>
            <a:xfrm>
              <a:off x="1245233" y="1890835"/>
              <a:ext cx="2937510" cy="2937510"/>
            </a:xfrm>
            <a:prstGeom prst="ellipse">
              <a:avLst/>
            </a:prstGeom>
            <a:solidFill>
              <a:srgbClr val="0070C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3" name="Grupo 27">
            <a:extLst>
              <a:ext uri="{FF2B5EF4-FFF2-40B4-BE49-F238E27FC236}">
                <a16:creationId xmlns:a16="http://schemas.microsoft.com/office/drawing/2014/main" id="{7B5D7985-F826-3058-5A5B-DF91F708161B}"/>
              </a:ext>
            </a:extLst>
          </p:cNvPr>
          <p:cNvGrpSpPr/>
          <p:nvPr/>
        </p:nvGrpSpPr>
        <p:grpSpPr>
          <a:xfrm>
            <a:off x="303710" y="1053016"/>
            <a:ext cx="8224154" cy="2054318"/>
            <a:chOff x="399330" y="1154884"/>
            <a:chExt cx="8345784" cy="2084700"/>
          </a:xfrm>
        </p:grpSpPr>
        <p:sp>
          <p:nvSpPr>
            <p:cNvPr id="34" name="Rectángulo 6">
              <a:extLst>
                <a:ext uri="{FF2B5EF4-FFF2-40B4-BE49-F238E27FC236}">
                  <a16:creationId xmlns:a16="http://schemas.microsoft.com/office/drawing/2014/main" id="{7E14D0ED-F513-A0FF-BFFF-D9340C9A3C04}"/>
                </a:ext>
              </a:extLst>
            </p:cNvPr>
            <p:cNvSpPr/>
            <p:nvPr/>
          </p:nvSpPr>
          <p:spPr>
            <a:xfrm>
              <a:off x="8659536" y="315400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Rectángulo 15">
              <a:extLst>
                <a:ext uri="{FF2B5EF4-FFF2-40B4-BE49-F238E27FC236}">
                  <a16:creationId xmlns:a16="http://schemas.microsoft.com/office/drawing/2014/main" id="{68769EE5-6A09-62D3-2B8B-1F984F77F45C}"/>
                </a:ext>
              </a:extLst>
            </p:cNvPr>
            <p:cNvSpPr/>
            <p:nvPr/>
          </p:nvSpPr>
          <p:spPr>
            <a:xfrm>
              <a:off x="399330" y="230979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Elipse 24">
              <a:extLst>
                <a:ext uri="{FF2B5EF4-FFF2-40B4-BE49-F238E27FC236}">
                  <a16:creationId xmlns:a16="http://schemas.microsoft.com/office/drawing/2014/main" id="{7C2A79D8-1FA9-DD80-3A1B-EF4F09D11A0B}"/>
                </a:ext>
              </a:extLst>
            </p:cNvPr>
            <p:cNvSpPr/>
            <p:nvPr/>
          </p:nvSpPr>
          <p:spPr>
            <a:xfrm>
              <a:off x="676363" y="1748206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" name="Elipse 25">
              <a:extLst>
                <a:ext uri="{FF2B5EF4-FFF2-40B4-BE49-F238E27FC236}">
                  <a16:creationId xmlns:a16="http://schemas.microsoft.com/office/drawing/2014/main" id="{9F97753D-B857-CE8E-A38F-C456FD198585}"/>
                </a:ext>
              </a:extLst>
            </p:cNvPr>
            <p:cNvSpPr/>
            <p:nvPr/>
          </p:nvSpPr>
          <p:spPr>
            <a:xfrm>
              <a:off x="8343900" y="155806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Elipse 26">
              <a:extLst>
                <a:ext uri="{FF2B5EF4-FFF2-40B4-BE49-F238E27FC236}">
                  <a16:creationId xmlns:a16="http://schemas.microsoft.com/office/drawing/2014/main" id="{100ABECC-05E7-6B2B-784C-D83A54476BD3}"/>
                </a:ext>
              </a:extLst>
            </p:cNvPr>
            <p:cNvSpPr/>
            <p:nvPr/>
          </p:nvSpPr>
          <p:spPr>
            <a:xfrm>
              <a:off x="8053339" y="1154884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FBE4FCA8-1AA0-54BB-DA37-0EAF05B7F866}"/>
              </a:ext>
            </a:extLst>
          </p:cNvPr>
          <p:cNvSpPr/>
          <p:nvPr/>
        </p:nvSpPr>
        <p:spPr>
          <a:xfrm>
            <a:off x="724280" y="526991"/>
            <a:ext cx="38477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 w="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Pendorong</a:t>
            </a:r>
            <a:endParaRPr kumimoji="0" lang="en-US" sz="5400" b="0" i="0" u="none" strike="noStrike" kern="1200" cap="none" spc="0" normalizeH="0" baseline="0" noProof="0" dirty="0">
              <a:ln w="0">
                <a:noFill/>
              </a:ln>
              <a:solidFill>
                <a:srgbClr val="FFFFFF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B344DE0-A2CB-0539-FA9C-473B78908E9E}"/>
              </a:ext>
            </a:extLst>
          </p:cNvPr>
          <p:cNvSpPr txBox="1"/>
          <p:nvPr/>
        </p:nvSpPr>
        <p:spPr>
          <a:xfrm>
            <a:off x="773690" y="1661855"/>
            <a:ext cx="378443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Faktor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faktor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pendorong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kreativitas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adalah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Peka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terhadap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lingkungan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Tekun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berlatih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Melihat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masalah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sebagai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tantangan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Lingkungan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mendukung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berani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mengambil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risiko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95C2E36-1BF9-6E46-84B2-42DA1CE24436}"/>
              </a:ext>
            </a:extLst>
          </p:cNvPr>
          <p:cNvSpPr/>
          <p:nvPr/>
        </p:nvSpPr>
        <p:spPr>
          <a:xfrm rot="1053993">
            <a:off x="4811984" y="2825613"/>
            <a:ext cx="516250" cy="1158141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EA10C4E-6BD4-497E-E55A-000055646606}"/>
              </a:ext>
            </a:extLst>
          </p:cNvPr>
          <p:cNvSpPr/>
          <p:nvPr/>
        </p:nvSpPr>
        <p:spPr>
          <a:xfrm>
            <a:off x="5525994" y="2387143"/>
            <a:ext cx="2397024" cy="1086151"/>
          </a:xfrm>
          <a:prstGeom prst="roundRect">
            <a:avLst>
              <a:gd name="adj" fmla="val 23179"/>
            </a:avLst>
          </a:prstGeom>
          <a:solidFill>
            <a:schemeClr val="tx1">
              <a:lumMod val="25000"/>
              <a:lumOff val="75000"/>
            </a:schemeClr>
          </a:solidFill>
          <a:ln w="57150">
            <a:noFill/>
          </a:ln>
          <a:effectLst>
            <a:innerShdw blurRad="190500" dir="5520000">
              <a:schemeClr val="tx1">
                <a:lumMod val="75000"/>
                <a:lumOff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489D120-D886-E594-9BCE-761B8C96354F}"/>
              </a:ext>
            </a:extLst>
          </p:cNvPr>
          <p:cNvSpPr/>
          <p:nvPr/>
        </p:nvSpPr>
        <p:spPr>
          <a:xfrm>
            <a:off x="7205528" y="2502017"/>
            <a:ext cx="616028" cy="1086151"/>
          </a:xfrm>
          <a:prstGeom prst="roundRect">
            <a:avLst>
              <a:gd name="adj" fmla="val 23179"/>
            </a:avLst>
          </a:prstGeom>
          <a:solidFill>
            <a:schemeClr val="tx1">
              <a:lumMod val="50000"/>
              <a:lumOff val="5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F5352E5B-4685-CCB0-3306-FE143333F7B3}"/>
              </a:ext>
            </a:extLst>
          </p:cNvPr>
          <p:cNvSpPr/>
          <p:nvPr/>
        </p:nvSpPr>
        <p:spPr>
          <a:xfrm>
            <a:off x="5582653" y="2480671"/>
            <a:ext cx="1521413" cy="1086151"/>
          </a:xfrm>
          <a:prstGeom prst="roundRect">
            <a:avLst>
              <a:gd name="adj" fmla="val 23179"/>
            </a:avLst>
          </a:prstGeom>
          <a:solidFill>
            <a:schemeClr val="tx1">
              <a:lumMod val="50000"/>
              <a:lumOff val="5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A682A2E-C9B9-4E1C-D23E-2FBDF264735D}"/>
              </a:ext>
            </a:extLst>
          </p:cNvPr>
          <p:cNvSpPr/>
          <p:nvPr/>
        </p:nvSpPr>
        <p:spPr>
          <a:xfrm>
            <a:off x="5154166" y="3097868"/>
            <a:ext cx="3771354" cy="1158141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innerShdw blurRad="368300" dir="10740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18E58EC-1036-5295-D089-272331AF36ED}"/>
              </a:ext>
            </a:extLst>
          </p:cNvPr>
          <p:cNvGrpSpPr/>
          <p:nvPr/>
        </p:nvGrpSpPr>
        <p:grpSpPr>
          <a:xfrm rot="697401">
            <a:off x="7792644" y="3526481"/>
            <a:ext cx="835412" cy="835412"/>
            <a:chOff x="5625354" y="3481095"/>
            <a:chExt cx="835412" cy="835412"/>
          </a:xfrm>
          <a:effectLst>
            <a:outerShdw blurRad="241300" dir="82200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4D9282E-307F-AF11-B118-5A0C0CF7F5BE}"/>
                </a:ext>
              </a:extLst>
            </p:cNvPr>
            <p:cNvSpPr/>
            <p:nvPr/>
          </p:nvSpPr>
          <p:spPr>
            <a:xfrm>
              <a:off x="5625354" y="3481095"/>
              <a:ext cx="835412" cy="835412"/>
            </a:xfrm>
            <a:prstGeom prst="ellipse">
              <a:avLst/>
            </a:prstGeom>
            <a:solidFill>
              <a:schemeClr val="tx1">
                <a:lumMod val="90000"/>
                <a:lumOff val="10000"/>
              </a:schemeClr>
            </a:solidFill>
            <a:ln w="203200"/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3C9C2F45-13F5-DCE1-D7E3-AAB2CE24DF84}"/>
                </a:ext>
              </a:extLst>
            </p:cNvPr>
            <p:cNvSpPr/>
            <p:nvPr/>
          </p:nvSpPr>
          <p:spPr>
            <a:xfrm flipV="1">
              <a:off x="6243278" y="3840941"/>
              <a:ext cx="90436" cy="9043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A025ED1-C58D-01FE-7BFF-9755E250D37B}"/>
                </a:ext>
              </a:extLst>
            </p:cNvPr>
            <p:cNvSpPr/>
            <p:nvPr/>
          </p:nvSpPr>
          <p:spPr>
            <a:xfrm flipV="1">
              <a:off x="5787704" y="3840941"/>
              <a:ext cx="90436" cy="9043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37C6A2B-4086-227E-5DF9-9152DB38642A}"/>
              </a:ext>
            </a:extLst>
          </p:cNvPr>
          <p:cNvSpPr/>
          <p:nvPr/>
        </p:nvSpPr>
        <p:spPr>
          <a:xfrm rot="1053993">
            <a:off x="4688006" y="2987752"/>
            <a:ext cx="516250" cy="1158141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FD5A127-B9C6-EC88-38FD-55B2DCA873EB}"/>
              </a:ext>
            </a:extLst>
          </p:cNvPr>
          <p:cNvSpPr/>
          <p:nvPr/>
        </p:nvSpPr>
        <p:spPr>
          <a:xfrm rot="1053993">
            <a:off x="4974047" y="3307918"/>
            <a:ext cx="516250" cy="1158141"/>
          </a:xfrm>
          <a:prstGeom prst="roundRect">
            <a:avLst>
              <a:gd name="adj" fmla="val 50000"/>
            </a:avLst>
          </a:prstGeom>
          <a:solidFill>
            <a:srgbClr val="B5D0EB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A475B47-2F74-7DFA-78A0-36C44C809E21}"/>
              </a:ext>
            </a:extLst>
          </p:cNvPr>
          <p:cNvGrpSpPr/>
          <p:nvPr/>
        </p:nvGrpSpPr>
        <p:grpSpPr>
          <a:xfrm rot="2367566">
            <a:off x="5673898" y="3514133"/>
            <a:ext cx="835412" cy="835412"/>
            <a:chOff x="5625354" y="3481095"/>
            <a:chExt cx="835412" cy="835412"/>
          </a:xfrm>
          <a:effectLst>
            <a:outerShdw blurRad="241300" dir="82200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0B457E6-BB0C-8916-14CB-1E5035FE97C9}"/>
                </a:ext>
              </a:extLst>
            </p:cNvPr>
            <p:cNvSpPr/>
            <p:nvPr/>
          </p:nvSpPr>
          <p:spPr>
            <a:xfrm>
              <a:off x="5625354" y="3481095"/>
              <a:ext cx="835412" cy="835412"/>
            </a:xfrm>
            <a:prstGeom prst="ellipse">
              <a:avLst/>
            </a:prstGeom>
            <a:solidFill>
              <a:schemeClr val="tx1">
                <a:lumMod val="90000"/>
                <a:lumOff val="10000"/>
              </a:schemeClr>
            </a:solidFill>
            <a:ln w="203200"/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3B18980-015D-2E21-F925-6FC9794BA2DB}"/>
                </a:ext>
              </a:extLst>
            </p:cNvPr>
            <p:cNvSpPr/>
            <p:nvPr/>
          </p:nvSpPr>
          <p:spPr>
            <a:xfrm flipV="1">
              <a:off x="6243278" y="3840941"/>
              <a:ext cx="90436" cy="9043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04EE7D7-B28E-AEFD-4311-AA3818B7614E}"/>
                </a:ext>
              </a:extLst>
            </p:cNvPr>
            <p:cNvSpPr/>
            <p:nvPr/>
          </p:nvSpPr>
          <p:spPr>
            <a:xfrm flipV="1">
              <a:off x="5787704" y="3840941"/>
              <a:ext cx="90436" cy="9043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8B6605D7-240D-79ED-5DD4-0E5297B41075}"/>
              </a:ext>
            </a:extLst>
          </p:cNvPr>
          <p:cNvSpPr/>
          <p:nvPr/>
        </p:nvSpPr>
        <p:spPr>
          <a:xfrm>
            <a:off x="-373922" y="927743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59A4176-0E22-3CBE-F817-5D588CEC0926}"/>
              </a:ext>
            </a:extLst>
          </p:cNvPr>
          <p:cNvSpPr/>
          <p:nvPr/>
        </p:nvSpPr>
        <p:spPr>
          <a:xfrm>
            <a:off x="-354931" y="2125818"/>
            <a:ext cx="3710872" cy="3710872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A711A03-1A0E-E3DA-6035-223CA9D845B3}"/>
              </a:ext>
            </a:extLst>
          </p:cNvPr>
          <p:cNvSpPr/>
          <p:nvPr/>
        </p:nvSpPr>
        <p:spPr>
          <a:xfrm>
            <a:off x="-332641" y="3711187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A952E4A-1DF9-2AD8-FC77-A3AC58D66C0F}"/>
              </a:ext>
            </a:extLst>
          </p:cNvPr>
          <p:cNvSpPr/>
          <p:nvPr/>
        </p:nvSpPr>
        <p:spPr>
          <a:xfrm>
            <a:off x="7058799" y="3220692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8B97904-E189-0F57-5815-65F715D3C2B5}"/>
              </a:ext>
            </a:extLst>
          </p:cNvPr>
          <p:cNvSpPr/>
          <p:nvPr/>
        </p:nvSpPr>
        <p:spPr>
          <a:xfrm>
            <a:off x="5366641" y="1058219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53CA40A-67D9-AAA1-D88A-5C4A724CFDFB}"/>
              </a:ext>
            </a:extLst>
          </p:cNvPr>
          <p:cNvSpPr/>
          <p:nvPr/>
        </p:nvSpPr>
        <p:spPr>
          <a:xfrm>
            <a:off x="5969817" y="3765497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CDE5CFB-2115-770D-399E-57EF101E5CA2}"/>
              </a:ext>
            </a:extLst>
          </p:cNvPr>
          <p:cNvSpPr/>
          <p:nvPr/>
        </p:nvSpPr>
        <p:spPr>
          <a:xfrm>
            <a:off x="7443584" y="1391681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4AD9551-889B-8A0E-FCF9-B8606E5B1948}"/>
              </a:ext>
            </a:extLst>
          </p:cNvPr>
          <p:cNvSpPr/>
          <p:nvPr/>
        </p:nvSpPr>
        <p:spPr>
          <a:xfrm>
            <a:off x="2883415" y="3402488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BBCCB00-6040-766F-505B-36A1BE227031}"/>
              </a:ext>
            </a:extLst>
          </p:cNvPr>
          <p:cNvSpPr/>
          <p:nvPr/>
        </p:nvSpPr>
        <p:spPr>
          <a:xfrm>
            <a:off x="3918220" y="903689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79E533B2-3EE5-2EE5-6FBD-6DB62883D9E3}"/>
              </a:ext>
            </a:extLst>
          </p:cNvPr>
          <p:cNvSpPr/>
          <p:nvPr/>
        </p:nvSpPr>
        <p:spPr>
          <a:xfrm>
            <a:off x="2880650" y="1875000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0292A997-E8DE-798F-71C6-D97786F09D05}"/>
              </a:ext>
            </a:extLst>
          </p:cNvPr>
          <p:cNvSpPr/>
          <p:nvPr/>
        </p:nvSpPr>
        <p:spPr>
          <a:xfrm>
            <a:off x="1916620" y="780047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8E150E0-ADAE-E833-DCD0-2A6ED6DF444C}"/>
              </a:ext>
            </a:extLst>
          </p:cNvPr>
          <p:cNvSpPr/>
          <p:nvPr/>
        </p:nvSpPr>
        <p:spPr>
          <a:xfrm>
            <a:off x="-740385" y="-475520"/>
            <a:ext cx="3610445" cy="3610445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4EDDC9A-C6D0-000A-63F4-B8A9DB9289A4}"/>
              </a:ext>
            </a:extLst>
          </p:cNvPr>
          <p:cNvSpPr/>
          <p:nvPr/>
        </p:nvSpPr>
        <p:spPr>
          <a:xfrm>
            <a:off x="3297649" y="3527436"/>
            <a:ext cx="3244317" cy="3244317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FA0EC0A0-6D0C-73C6-0A41-2694A1141D76}"/>
              </a:ext>
            </a:extLst>
          </p:cNvPr>
          <p:cNvSpPr/>
          <p:nvPr/>
        </p:nvSpPr>
        <p:spPr>
          <a:xfrm>
            <a:off x="4769152" y="1520195"/>
            <a:ext cx="3244317" cy="3244317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F548E0DD-CE6A-27BB-59B9-E94DF441B96D}"/>
              </a:ext>
            </a:extLst>
          </p:cNvPr>
          <p:cNvSpPr/>
          <p:nvPr/>
        </p:nvSpPr>
        <p:spPr>
          <a:xfrm>
            <a:off x="6269796" y="-1713689"/>
            <a:ext cx="2307291" cy="2307291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CD8E1203-8FD8-B6B7-F29A-DC5DFD0677FF}"/>
              </a:ext>
            </a:extLst>
          </p:cNvPr>
          <p:cNvSpPr/>
          <p:nvPr/>
        </p:nvSpPr>
        <p:spPr>
          <a:xfrm>
            <a:off x="7221570" y="-258399"/>
            <a:ext cx="2307291" cy="2307291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C40B5206-AD9C-2EED-893E-F0F1E214F7F9}"/>
              </a:ext>
            </a:extLst>
          </p:cNvPr>
          <p:cNvSpPr/>
          <p:nvPr/>
        </p:nvSpPr>
        <p:spPr>
          <a:xfrm>
            <a:off x="5437091" y="-514916"/>
            <a:ext cx="2307291" cy="2307291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E12499D-39BE-F75F-71FF-18CA53F4128C}"/>
              </a:ext>
            </a:extLst>
          </p:cNvPr>
          <p:cNvSpPr/>
          <p:nvPr/>
        </p:nvSpPr>
        <p:spPr>
          <a:xfrm>
            <a:off x="3627999" y="-345746"/>
            <a:ext cx="2307291" cy="2307291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2914FED-EE6E-8067-B81F-BBFF4151F393}"/>
              </a:ext>
            </a:extLst>
          </p:cNvPr>
          <p:cNvSpPr/>
          <p:nvPr/>
        </p:nvSpPr>
        <p:spPr>
          <a:xfrm>
            <a:off x="1999103" y="-487044"/>
            <a:ext cx="2307291" cy="2307291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4" name="Picture 8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313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0 L 0.09045 0 " pathEditMode="relative" rAng="0" ptsTypes="AA">
                                          <p:cBhvr>
                                            <p:cTn id="15" dur="5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1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3.58025E-6 L -1.11111E-6 0.03951 " pathEditMode="relative" rAng="0" ptsTypes="AA">
                                          <p:cBhvr>
                                            <p:cTn id="17" dur="5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00000">
                                          <p:cBhvr>
                                            <p:cTn id="1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21" dur="6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63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4.44444E-6 L 0.00364 0.00185 " pathEditMode="relative" rAng="0" ptsTypes="AA">
                                          <p:cBhvr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48148E-6 L 0.00364 0.00185 " pathEditMode="relative" rAng="0" ptsTypes="AA">
                                          <p:cBhvr>
                                            <p:cTn id="25" dur="5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3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1.60494E-6 L 0.00365 0.00185 " pathEditMode="relative" rAng="0" ptsTypes="AA">
                                          <p:cBhvr>
                                            <p:cTn id="27" dur="6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4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4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1" accel="56000" fill="hold" grpId="0" nodeType="click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6" dur="2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7" dur="2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accel="56000" fill="hold" grpId="0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0" dur="2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1" dur="2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accel="56000" fill="hold" grpId="0" nodeType="withEffect" p14:presetBounceEnd="6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4" dur="2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5" dur="2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accel="56000" fill="hold" grpId="0" nodeType="withEffect" p14:presetBounceEnd="6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8" dur="2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9" dur="2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accel="56000" fill="hold" grpId="0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2" dur="2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3" dur="2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accel="56000" fill="hold" grpId="0" nodeType="withEffect" p14:presetBounceEnd="6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6" dur="2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7" dur="2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accel="56000" fill="hold" grpId="0" nodeType="withEffect" p14:presetBounceEnd="6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0" dur="2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1" dur="2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accel="56000" fill="hold" grpId="0" nodeType="withEffect" p14:presetBounceEnd="6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4" dur="2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5" dur="2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accel="56000" fill="hold" grpId="0" nodeType="withEffect" p14:presetBounceEnd="6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8" dur="2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9" dur="2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accel="56000" fill="hold" grpId="0" nodeType="withEffect" p14:presetBounceEnd="6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2" dur="2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3" dur="2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accel="56000" fill="hold" grpId="0" nodeType="withEffect" p14:presetBounceEnd="62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6" dur="2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7" dur="2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1" accel="56000" fill="hold" grpId="0" nodeType="withEffect" p14:presetBounceEnd="62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80" dur="2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1" dur="2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accel="56000" fill="hold" grpId="0" nodeType="withEffect" p14:presetBounceEnd="62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84" dur="2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5" dur="2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1" accel="56000" fill="hold" grpId="0" nodeType="withEffect" p14:presetBounceEnd="6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88" dur="2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9" dur="2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1" accel="56000" fill="hold" grpId="0" nodeType="withEffect" p14:presetBounceEnd="62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2" dur="2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93" dur="2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accel="56000" fill="hold" grpId="0" nodeType="withEffect" p14:presetBounceEnd="62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6" dur="2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97" dur="2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1" accel="56000" fill="hold" grpId="0" nodeType="withEffect" p14:presetBounceEnd="62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00" dur="2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1" dur="2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1" accel="56000" fill="hold" grpId="0" nodeType="withEffect" p14:presetBounceEnd="62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04" dur="2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5" dur="2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1" accel="56000" fill="hold" grpId="0" nodeType="withEffect" p14:presetBounceEnd="6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08" dur="2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9" dur="2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0" grpId="0"/>
          <p:bldP spid="40" grpId="1"/>
          <p:bldP spid="42" grpId="0"/>
          <p:bldP spid="2" grpId="0" animBg="1"/>
          <p:bldP spid="27" grpId="0" animBg="1"/>
          <p:bldP spid="28" grpId="0" animBg="1"/>
          <p:bldP spid="11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0 L 0.09045 0 " pathEditMode="relative" rAng="0" ptsTypes="AA">
                                          <p:cBhvr>
                                            <p:cTn id="15" dur="5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1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3.58025E-6 L -1.11111E-6 0.03951 " pathEditMode="relative" rAng="0" ptsTypes="AA">
                                          <p:cBhvr>
                                            <p:cTn id="17" dur="5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00000">
                                          <p:cBhvr>
                                            <p:cTn id="1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6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63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4.44444E-6 L 0.00364 0.00185 " pathEditMode="relative" rAng="0" ptsTypes="AA">
                                          <p:cBhvr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48148E-6 L 0.00364 0.00185 " pathEditMode="relative" rAng="0" ptsTypes="AA">
                                          <p:cBhvr>
                                            <p:cTn id="25" dur="5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3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1.60494E-6 L 0.00365 0.00185 " pathEditMode="relative" rAng="0" ptsTypes="AA">
                                          <p:cBhvr>
                                            <p:cTn id="27" dur="6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4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4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1" accel="56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2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accel="56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2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2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accel="56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2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accel="56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2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2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accel="56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2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accel="5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2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accel="56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2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2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accel="56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2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2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accel="56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2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2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accel="56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accel="56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2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2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1" accel="56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2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2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accel="56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2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2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1" accel="56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2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2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1" accel="5600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2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2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accel="5600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2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2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1" accel="5600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2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2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1" accel="5600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2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2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1" accel="56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2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2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0" grpId="0"/>
          <p:bldP spid="40" grpId="1"/>
          <p:bldP spid="42" grpId="0"/>
          <p:bldP spid="2" grpId="0" animBg="1"/>
          <p:bldP spid="27" grpId="0" animBg="1"/>
          <p:bldP spid="28" grpId="0" animBg="1"/>
          <p:bldP spid="11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2CBC0-5971-ECF8-2BF7-A36DBEECE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7581" y="2285436"/>
            <a:ext cx="6308837" cy="1295503"/>
          </a:xfrm>
        </p:spPr>
        <p:txBody>
          <a:bodyPr/>
          <a:lstStyle/>
          <a:p>
            <a:r>
              <a:rPr lang="en-US" sz="8000" dirty="0" err="1">
                <a:latin typeface="Arial Rounded MT Bold" panose="020F0704030504030204" pitchFamily="34" charset="0"/>
              </a:rPr>
              <a:t>Berpikir</a:t>
            </a:r>
            <a:r>
              <a:rPr lang="en-US" sz="8000" dirty="0">
                <a:latin typeface="Arial Rounded MT Bold" panose="020F0704030504030204" pitchFamily="34" charset="0"/>
              </a:rPr>
              <a:t> </a:t>
            </a:r>
            <a:r>
              <a:rPr lang="en-US" sz="80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Kreatif</a:t>
            </a:r>
            <a:endParaRPr lang="en-US" sz="80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8E0CBBD-E053-D8E7-7F72-92C56AB0688F}"/>
              </a:ext>
            </a:extLst>
          </p:cNvPr>
          <p:cNvSpPr/>
          <p:nvPr/>
        </p:nvSpPr>
        <p:spPr>
          <a:xfrm>
            <a:off x="2261937" y="3982453"/>
            <a:ext cx="4740442" cy="4211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AE457E-E599-00CD-786F-D6016A8B17DB}"/>
              </a:ext>
            </a:extLst>
          </p:cNvPr>
          <p:cNvSpPr txBox="1"/>
          <p:nvPr/>
        </p:nvSpPr>
        <p:spPr>
          <a:xfrm>
            <a:off x="2043033" y="1896149"/>
            <a:ext cx="505793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Berpikir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adalah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cara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berpikir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seseorang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tujuan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memunculkan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ide-ide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baru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berbeda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lain.</a:t>
            </a:r>
          </a:p>
        </p:txBody>
      </p:sp>
      <p:pic>
        <p:nvPicPr>
          <p:cNvPr id="7" name="Imagen 16" descr="Círculo&#10;&#10;Descripción generada automáticamente">
            <a:extLst>
              <a:ext uri="{FF2B5EF4-FFF2-40B4-BE49-F238E27FC236}">
                <a16:creationId xmlns:a16="http://schemas.microsoft.com/office/drawing/2014/main" id="{517B29F5-5F51-2939-597C-B02ABE100B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3EB877FE-28AF-B74E-B039-F43830A5177E}"/>
              </a:ext>
            </a:extLst>
          </p:cNvPr>
          <p:cNvSpPr/>
          <p:nvPr/>
        </p:nvSpPr>
        <p:spPr>
          <a:xfrm>
            <a:off x="-180241" y="1418238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E42FB27-BA2A-0BD6-F771-096CAB091045}"/>
              </a:ext>
            </a:extLst>
          </p:cNvPr>
          <p:cNvSpPr/>
          <p:nvPr/>
        </p:nvSpPr>
        <p:spPr>
          <a:xfrm>
            <a:off x="6122217" y="1472548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58AE0AA-B6B0-017B-EFBB-FC3D67A62721}"/>
              </a:ext>
            </a:extLst>
          </p:cNvPr>
          <p:cNvSpPr/>
          <p:nvPr/>
        </p:nvSpPr>
        <p:spPr>
          <a:xfrm>
            <a:off x="7483014" y="1260211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842DAF5-F31D-F498-D039-D2A669D28FF2}"/>
              </a:ext>
            </a:extLst>
          </p:cNvPr>
          <p:cNvSpPr/>
          <p:nvPr/>
        </p:nvSpPr>
        <p:spPr>
          <a:xfrm>
            <a:off x="2880650" y="1875000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7215E3C-40B7-A3A0-0523-AD495BDBFE98}"/>
              </a:ext>
            </a:extLst>
          </p:cNvPr>
          <p:cNvSpPr/>
          <p:nvPr/>
        </p:nvSpPr>
        <p:spPr>
          <a:xfrm>
            <a:off x="1956050" y="684832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4D35ED1-7688-47D0-F31A-A516A5FC211E}"/>
              </a:ext>
            </a:extLst>
          </p:cNvPr>
          <p:cNvSpPr/>
          <p:nvPr/>
        </p:nvSpPr>
        <p:spPr>
          <a:xfrm>
            <a:off x="-700955" y="-570735"/>
            <a:ext cx="3610445" cy="3610445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202AD97-7818-A4E2-31F7-342947EB4BAA}"/>
              </a:ext>
            </a:extLst>
          </p:cNvPr>
          <p:cNvSpPr/>
          <p:nvPr/>
        </p:nvSpPr>
        <p:spPr>
          <a:xfrm>
            <a:off x="3450049" y="1234487"/>
            <a:ext cx="3244317" cy="3244317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0D82845-8B2C-1F42-ECA3-2EDA8C89C06C}"/>
              </a:ext>
            </a:extLst>
          </p:cNvPr>
          <p:cNvSpPr/>
          <p:nvPr/>
        </p:nvSpPr>
        <p:spPr>
          <a:xfrm>
            <a:off x="3874485" y="988656"/>
            <a:ext cx="3244317" cy="3244317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15DF57E-8413-2983-F2FE-B6A54599043C}"/>
              </a:ext>
            </a:extLst>
          </p:cNvPr>
          <p:cNvSpPr/>
          <p:nvPr/>
        </p:nvSpPr>
        <p:spPr>
          <a:xfrm>
            <a:off x="6156826" y="447790"/>
            <a:ext cx="2307291" cy="2307291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87F9F26-9AFC-4173-FAC1-0973BFE09139}"/>
              </a:ext>
            </a:extLst>
          </p:cNvPr>
          <p:cNvSpPr/>
          <p:nvPr/>
        </p:nvSpPr>
        <p:spPr>
          <a:xfrm>
            <a:off x="7261000" y="-353614"/>
            <a:ext cx="2307291" cy="2307291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12D2108-211A-24BC-B2AA-4B5D8646BDC1}"/>
              </a:ext>
            </a:extLst>
          </p:cNvPr>
          <p:cNvSpPr/>
          <p:nvPr/>
        </p:nvSpPr>
        <p:spPr>
          <a:xfrm>
            <a:off x="5476521" y="-610131"/>
            <a:ext cx="2307291" cy="2307291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27A2459-CB11-2751-F623-AE9A2162E097}"/>
              </a:ext>
            </a:extLst>
          </p:cNvPr>
          <p:cNvSpPr/>
          <p:nvPr/>
        </p:nvSpPr>
        <p:spPr>
          <a:xfrm>
            <a:off x="3667429" y="-440961"/>
            <a:ext cx="2307291" cy="2307291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77C5CD5-9B2B-E4D7-8434-A0B541A7FFB0}"/>
              </a:ext>
            </a:extLst>
          </p:cNvPr>
          <p:cNvSpPr/>
          <p:nvPr/>
        </p:nvSpPr>
        <p:spPr>
          <a:xfrm>
            <a:off x="2038533" y="-582259"/>
            <a:ext cx="2307291" cy="2307291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9E377838-0CC5-ADAC-6F69-F14F780F87DD}"/>
              </a:ext>
            </a:extLst>
          </p:cNvPr>
          <p:cNvSpPr/>
          <p:nvPr/>
        </p:nvSpPr>
        <p:spPr>
          <a:xfrm>
            <a:off x="-582742" y="3052949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8443261-DBE1-9559-2B9E-FB000FDD5FDF}"/>
              </a:ext>
            </a:extLst>
          </p:cNvPr>
          <p:cNvSpPr/>
          <p:nvPr/>
        </p:nvSpPr>
        <p:spPr>
          <a:xfrm>
            <a:off x="520286" y="2606968"/>
            <a:ext cx="2948683" cy="2948683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B9CA379-765C-DC7C-6EBE-B50F2DE19DB8}"/>
              </a:ext>
            </a:extLst>
          </p:cNvPr>
          <p:cNvSpPr/>
          <p:nvPr/>
        </p:nvSpPr>
        <p:spPr>
          <a:xfrm>
            <a:off x="7002379" y="3052949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95C5CBF-BDD5-8FE7-9A5B-5E3590B80492}"/>
              </a:ext>
            </a:extLst>
          </p:cNvPr>
          <p:cNvSpPr/>
          <p:nvPr/>
        </p:nvSpPr>
        <p:spPr>
          <a:xfrm>
            <a:off x="5157821" y="3183425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3F2F5E8-DE7B-F70C-D74A-F83A894969EE}"/>
              </a:ext>
            </a:extLst>
          </p:cNvPr>
          <p:cNvSpPr/>
          <p:nvPr/>
        </p:nvSpPr>
        <p:spPr>
          <a:xfrm>
            <a:off x="2787565" y="3366215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7BDCCB5-7500-BCFB-D3A0-265582EFFA07}"/>
              </a:ext>
            </a:extLst>
          </p:cNvPr>
          <p:cNvSpPr/>
          <p:nvPr/>
        </p:nvSpPr>
        <p:spPr>
          <a:xfrm>
            <a:off x="3709400" y="3028895"/>
            <a:ext cx="2464668" cy="2464668"/>
          </a:xfrm>
          <a:prstGeom prst="ellipse">
            <a:avLst/>
          </a:prstGeom>
          <a:solidFill>
            <a:srgbClr val="A16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235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ac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ac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ac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ac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ac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ac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ac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ac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ac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ac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ac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ac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ac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accel="10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ac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00035 0.05031 " pathEditMode="relative" rAng="0" ptsTypes="AA">
                                      <p:cBhvr>
                                        <p:cTn id="8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25463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47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6" grpId="0"/>
      <p:bldP spid="22" grpId="0" animBg="1"/>
      <p:bldP spid="25" grpId="0" animBg="1"/>
      <p:bldP spid="26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0" grpId="0" animBg="1"/>
      <p:bldP spid="21" grpId="0" animBg="1"/>
      <p:bldP spid="23" grpId="0" animBg="1"/>
      <p:bldP spid="24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56C472D1-D7F7-5010-F51F-01F13E7068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25019" y="3433034"/>
            <a:ext cx="3315084" cy="1847625"/>
          </a:xfrm>
          <a:prstGeom prst="rect">
            <a:avLst/>
          </a:prstGeom>
        </p:spPr>
      </p:pic>
      <p:pic>
        <p:nvPicPr>
          <p:cNvPr id="22" name="Imagen 21" descr="Icono&#10;&#10;Descripción generada automáticamente">
            <a:extLst>
              <a:ext uri="{FF2B5EF4-FFF2-40B4-BE49-F238E27FC236}">
                <a16:creationId xmlns:a16="http://schemas.microsoft.com/office/drawing/2014/main" id="{C94BCF3D-2AB2-F284-2248-D2AF46E840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30819" y="4192009"/>
            <a:ext cx="1200636" cy="980461"/>
          </a:xfrm>
          <a:prstGeom prst="rect">
            <a:avLst/>
          </a:prstGeom>
        </p:spPr>
      </p:pic>
      <p:pic>
        <p:nvPicPr>
          <p:cNvPr id="19" name="Imagen 18" descr="Forma&#10;&#10;Descripción generada automáticamente">
            <a:extLst>
              <a:ext uri="{FF2B5EF4-FFF2-40B4-BE49-F238E27FC236}">
                <a16:creationId xmlns:a16="http://schemas.microsoft.com/office/drawing/2014/main" id="{7C535F28-2F5A-D36A-EAD1-28B3696AF1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996" b="12346"/>
          <a:stretch/>
        </p:blipFill>
        <p:spPr>
          <a:xfrm>
            <a:off x="8385853" y="3705859"/>
            <a:ext cx="2286955" cy="1134961"/>
          </a:xfrm>
          <a:prstGeom prst="rect">
            <a:avLst/>
          </a:prstGeom>
        </p:spPr>
      </p:pic>
      <p:pic>
        <p:nvPicPr>
          <p:cNvPr id="20" name="Imagen 19" descr="Patrón de fondo&#10;&#10;Descripción generada automáticamente con confianza baja">
            <a:extLst>
              <a:ext uri="{FF2B5EF4-FFF2-40B4-BE49-F238E27FC236}">
                <a16:creationId xmlns:a16="http://schemas.microsoft.com/office/drawing/2014/main" id="{50CF60E3-78D7-51AC-75FD-E0A2B62088C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 flipV="1">
            <a:off x="7251179" y="-138886"/>
            <a:ext cx="2091320" cy="2147794"/>
          </a:xfrm>
          <a:prstGeom prst="rect">
            <a:avLst/>
          </a:prstGeom>
        </p:spPr>
      </p:pic>
      <p:pic>
        <p:nvPicPr>
          <p:cNvPr id="25" name="Imagen 24" descr="Forma&#10;&#10;Descripción generada automáticamente">
            <a:extLst>
              <a:ext uri="{FF2B5EF4-FFF2-40B4-BE49-F238E27FC236}">
                <a16:creationId xmlns:a16="http://schemas.microsoft.com/office/drawing/2014/main" id="{EF29D5C1-068C-EFFE-DCB3-F2B782DB245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996" b="12346"/>
          <a:stretch/>
        </p:blipFill>
        <p:spPr>
          <a:xfrm>
            <a:off x="-225019" y="471723"/>
            <a:ext cx="1097627" cy="544726"/>
          </a:xfrm>
          <a:prstGeom prst="rect">
            <a:avLst/>
          </a:prstGeom>
        </p:spPr>
      </p:pic>
      <p:grpSp>
        <p:nvGrpSpPr>
          <p:cNvPr id="26" name="Grupo 25">
            <a:extLst>
              <a:ext uri="{FF2B5EF4-FFF2-40B4-BE49-F238E27FC236}">
                <a16:creationId xmlns:a16="http://schemas.microsoft.com/office/drawing/2014/main" id="{05BB9E87-182A-468B-9602-C5781A81D0E3}"/>
              </a:ext>
            </a:extLst>
          </p:cNvPr>
          <p:cNvGrpSpPr/>
          <p:nvPr/>
        </p:nvGrpSpPr>
        <p:grpSpPr>
          <a:xfrm>
            <a:off x="536104" y="1189049"/>
            <a:ext cx="8072236" cy="2016370"/>
            <a:chOff x="399330" y="1154884"/>
            <a:chExt cx="8345784" cy="2084700"/>
          </a:xfrm>
        </p:grpSpPr>
        <p:sp>
          <p:nvSpPr>
            <p:cNvPr id="27" name="Rectángulo 26">
              <a:extLst>
                <a:ext uri="{FF2B5EF4-FFF2-40B4-BE49-F238E27FC236}">
                  <a16:creationId xmlns:a16="http://schemas.microsoft.com/office/drawing/2014/main" id="{93A9DB9B-8C03-35B4-D1BA-B25EEDD9F97C}"/>
                </a:ext>
              </a:extLst>
            </p:cNvPr>
            <p:cNvSpPr/>
            <p:nvPr/>
          </p:nvSpPr>
          <p:spPr>
            <a:xfrm>
              <a:off x="8659536" y="315400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479DF483-5DF6-3D3B-E09B-F4DF371A8EB0}"/>
                </a:ext>
              </a:extLst>
            </p:cNvPr>
            <p:cNvSpPr/>
            <p:nvPr/>
          </p:nvSpPr>
          <p:spPr>
            <a:xfrm>
              <a:off x="399330" y="230979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9" name="Elipse 28">
              <a:extLst>
                <a:ext uri="{FF2B5EF4-FFF2-40B4-BE49-F238E27FC236}">
                  <a16:creationId xmlns:a16="http://schemas.microsoft.com/office/drawing/2014/main" id="{90054D9A-5830-30C2-E771-326ABB2A17C2}"/>
                </a:ext>
              </a:extLst>
            </p:cNvPr>
            <p:cNvSpPr/>
            <p:nvPr/>
          </p:nvSpPr>
          <p:spPr>
            <a:xfrm>
              <a:off x="676363" y="1748206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Elipse 29">
              <a:extLst>
                <a:ext uri="{FF2B5EF4-FFF2-40B4-BE49-F238E27FC236}">
                  <a16:creationId xmlns:a16="http://schemas.microsoft.com/office/drawing/2014/main" id="{227C22C4-6251-4F2A-F030-5136E7989067}"/>
                </a:ext>
              </a:extLst>
            </p:cNvPr>
            <p:cNvSpPr/>
            <p:nvPr/>
          </p:nvSpPr>
          <p:spPr>
            <a:xfrm>
              <a:off x="8343900" y="155806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Elipse 30">
              <a:extLst>
                <a:ext uri="{FF2B5EF4-FFF2-40B4-BE49-F238E27FC236}">
                  <a16:creationId xmlns:a16="http://schemas.microsoft.com/office/drawing/2014/main" id="{589094FB-878D-B980-6403-6CBE7C76BABA}"/>
                </a:ext>
              </a:extLst>
            </p:cNvPr>
            <p:cNvSpPr/>
            <p:nvPr/>
          </p:nvSpPr>
          <p:spPr>
            <a:xfrm>
              <a:off x="8053339" y="1154884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1D1F37A-E28F-4377-5EAD-0E72E71E2A88}"/>
              </a:ext>
            </a:extLst>
          </p:cNvPr>
          <p:cNvGrpSpPr/>
          <p:nvPr/>
        </p:nvGrpSpPr>
        <p:grpSpPr>
          <a:xfrm>
            <a:off x="2801114" y="979505"/>
            <a:ext cx="3643372" cy="3462897"/>
            <a:chOff x="2750314" y="822154"/>
            <a:chExt cx="3643372" cy="346289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3658656-DAE8-36DD-7E20-A0AF3FAED330}"/>
                </a:ext>
              </a:extLst>
            </p:cNvPr>
            <p:cNvGrpSpPr/>
            <p:nvPr/>
          </p:nvGrpSpPr>
          <p:grpSpPr>
            <a:xfrm>
              <a:off x="2750314" y="822154"/>
              <a:ext cx="3643372" cy="3462897"/>
              <a:chOff x="2746766" y="822154"/>
              <a:chExt cx="3643372" cy="3462897"/>
            </a:xfrm>
          </p:grpSpPr>
          <p:sp>
            <p:nvSpPr>
              <p:cNvPr id="15" name="Elipse 14">
                <a:extLst>
                  <a:ext uri="{FF2B5EF4-FFF2-40B4-BE49-F238E27FC236}">
                    <a16:creationId xmlns:a16="http://schemas.microsoft.com/office/drawing/2014/main" id="{F6924EF3-9A34-D4A1-D3C7-A551C13F9E56}"/>
                  </a:ext>
                </a:extLst>
              </p:cNvPr>
              <p:cNvSpPr/>
              <p:nvPr/>
            </p:nvSpPr>
            <p:spPr>
              <a:xfrm>
                <a:off x="5375666" y="1726760"/>
                <a:ext cx="1014472" cy="1014472"/>
              </a:xfrm>
              <a:prstGeom prst="ellipse">
                <a:avLst/>
              </a:prstGeom>
              <a:solidFill>
                <a:srgbClr val="5A2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16" name="Elipse 15">
                <a:extLst>
                  <a:ext uri="{FF2B5EF4-FFF2-40B4-BE49-F238E27FC236}">
                    <a16:creationId xmlns:a16="http://schemas.microsoft.com/office/drawing/2014/main" id="{6B90AB65-9A2F-C54C-60F9-5665E2016760}"/>
                  </a:ext>
                </a:extLst>
              </p:cNvPr>
              <p:cNvSpPr/>
              <p:nvPr/>
            </p:nvSpPr>
            <p:spPr>
              <a:xfrm>
                <a:off x="3247262" y="3270579"/>
                <a:ext cx="1014472" cy="10144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13" name="Elipse 12">
                <a:extLst>
                  <a:ext uri="{FF2B5EF4-FFF2-40B4-BE49-F238E27FC236}">
                    <a16:creationId xmlns:a16="http://schemas.microsoft.com/office/drawing/2014/main" id="{B18B1A4D-1264-76E5-186A-8DC1BB70BC32}"/>
                  </a:ext>
                </a:extLst>
              </p:cNvPr>
              <p:cNvSpPr/>
              <p:nvPr/>
            </p:nvSpPr>
            <p:spPr>
              <a:xfrm>
                <a:off x="4882268" y="3270579"/>
                <a:ext cx="1014472" cy="10144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" name="Elipse 10">
                <a:extLst>
                  <a:ext uri="{FF2B5EF4-FFF2-40B4-BE49-F238E27FC236}">
                    <a16:creationId xmlns:a16="http://schemas.microsoft.com/office/drawing/2014/main" id="{085CB3B0-D67B-217B-5C53-F1674049A3A9}"/>
                  </a:ext>
                </a:extLst>
              </p:cNvPr>
              <p:cNvSpPr/>
              <p:nvPr/>
            </p:nvSpPr>
            <p:spPr>
              <a:xfrm>
                <a:off x="2746766" y="1710466"/>
                <a:ext cx="1014472" cy="1014472"/>
              </a:xfrm>
              <a:prstGeom prst="ellipse">
                <a:avLst/>
              </a:prstGeom>
              <a:solidFill>
                <a:srgbClr val="5A2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5" name="Elipse 14">
                <a:extLst>
                  <a:ext uri="{FF2B5EF4-FFF2-40B4-BE49-F238E27FC236}">
                    <a16:creationId xmlns:a16="http://schemas.microsoft.com/office/drawing/2014/main" id="{73311610-D8A7-15B3-BDA5-00FB53287B58}"/>
                  </a:ext>
                </a:extLst>
              </p:cNvPr>
              <p:cNvSpPr/>
              <p:nvPr/>
            </p:nvSpPr>
            <p:spPr>
              <a:xfrm>
                <a:off x="4062990" y="822154"/>
                <a:ext cx="1014472" cy="10144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</p:grpSp>
        <p:sp>
          <p:nvSpPr>
            <p:cNvPr id="12" name="Elipse 14">
              <a:extLst>
                <a:ext uri="{FF2B5EF4-FFF2-40B4-BE49-F238E27FC236}">
                  <a16:creationId xmlns:a16="http://schemas.microsoft.com/office/drawing/2014/main" id="{A9F4947B-7CCC-8613-F1D2-D1F94D5154C0}"/>
                </a:ext>
              </a:extLst>
            </p:cNvPr>
            <p:cNvSpPr/>
            <p:nvPr/>
          </p:nvSpPr>
          <p:spPr>
            <a:xfrm>
              <a:off x="4064764" y="2052639"/>
              <a:ext cx="1014472" cy="10144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12F514E-4268-5A1F-1B07-2E137AE124F6}"/>
              </a:ext>
            </a:extLst>
          </p:cNvPr>
          <p:cNvSpPr txBox="1"/>
          <p:nvPr/>
        </p:nvSpPr>
        <p:spPr>
          <a:xfrm>
            <a:off x="3809207" y="2218862"/>
            <a:ext cx="16294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Lima</a:t>
            </a:r>
          </a:p>
          <a:p>
            <a:pPr algn="ctr"/>
            <a:r>
              <a:rPr lang="en-US" sz="1600" dirty="0" err="1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Keterampilan</a:t>
            </a:r>
            <a:r>
              <a:rPr lang="en-US" sz="1600" dirty="0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dalam</a:t>
            </a:r>
            <a:r>
              <a:rPr lang="en-US" sz="1600" dirty="0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berpikir</a:t>
            </a:r>
            <a:r>
              <a:rPr lang="en-US" sz="1600" dirty="0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kreatif</a:t>
            </a:r>
            <a:endParaRPr lang="en-US" sz="1600" dirty="0">
              <a:solidFill>
                <a:schemeClr val="tx2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oogle Shape;8187;p15">
            <a:extLst>
              <a:ext uri="{FF2B5EF4-FFF2-40B4-BE49-F238E27FC236}">
                <a16:creationId xmlns:a16="http://schemas.microsoft.com/office/drawing/2014/main" id="{17D46771-3DB6-E06A-1597-2A6D0F6DE1FA}"/>
              </a:ext>
            </a:extLst>
          </p:cNvPr>
          <p:cNvGrpSpPr/>
          <p:nvPr/>
        </p:nvGrpSpPr>
        <p:grpSpPr>
          <a:xfrm>
            <a:off x="4307335" y="1120421"/>
            <a:ext cx="669029" cy="700762"/>
            <a:chOff x="-24328675" y="1971025"/>
            <a:chExt cx="282000" cy="295375"/>
          </a:xfrm>
        </p:grpSpPr>
        <p:sp>
          <p:nvSpPr>
            <p:cNvPr id="23" name="Google Shape;8188;p15">
              <a:extLst>
                <a:ext uri="{FF2B5EF4-FFF2-40B4-BE49-F238E27FC236}">
                  <a16:creationId xmlns:a16="http://schemas.microsoft.com/office/drawing/2014/main" id="{2C616900-F012-8C8E-BC91-A7261746BD42}"/>
                </a:ext>
              </a:extLst>
            </p:cNvPr>
            <p:cNvSpPr/>
            <p:nvPr/>
          </p:nvSpPr>
          <p:spPr>
            <a:xfrm>
              <a:off x="-24217625" y="2092325"/>
              <a:ext cx="52025" cy="51200"/>
            </a:xfrm>
            <a:custGeom>
              <a:avLst/>
              <a:gdLst/>
              <a:ahLst/>
              <a:cxnLst/>
              <a:rect l="l" t="t" r="r" b="b"/>
              <a:pathLst>
                <a:path w="2081" h="2048" extrusionOk="0">
                  <a:moveTo>
                    <a:pt x="1009" y="693"/>
                  </a:moveTo>
                  <a:cubicBezTo>
                    <a:pt x="1230" y="693"/>
                    <a:pt x="1387" y="851"/>
                    <a:pt x="1387" y="1071"/>
                  </a:cubicBezTo>
                  <a:cubicBezTo>
                    <a:pt x="1387" y="1260"/>
                    <a:pt x="1230" y="1418"/>
                    <a:pt x="1009" y="1418"/>
                  </a:cubicBezTo>
                  <a:cubicBezTo>
                    <a:pt x="820" y="1418"/>
                    <a:pt x="663" y="1260"/>
                    <a:pt x="663" y="1071"/>
                  </a:cubicBezTo>
                  <a:cubicBezTo>
                    <a:pt x="663" y="851"/>
                    <a:pt x="820" y="693"/>
                    <a:pt x="1009" y="693"/>
                  </a:cubicBezTo>
                  <a:close/>
                  <a:moveTo>
                    <a:pt x="1009" y="0"/>
                  </a:moveTo>
                  <a:cubicBezTo>
                    <a:pt x="442" y="0"/>
                    <a:pt x="1" y="473"/>
                    <a:pt x="1" y="1008"/>
                  </a:cubicBezTo>
                  <a:cubicBezTo>
                    <a:pt x="1" y="1607"/>
                    <a:pt x="474" y="2048"/>
                    <a:pt x="1009" y="2048"/>
                  </a:cubicBezTo>
                  <a:cubicBezTo>
                    <a:pt x="1576" y="2048"/>
                    <a:pt x="2049" y="1575"/>
                    <a:pt x="2049" y="1008"/>
                  </a:cubicBezTo>
                  <a:cubicBezTo>
                    <a:pt x="2080" y="473"/>
                    <a:pt x="1608" y="0"/>
                    <a:pt x="10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8189;p15">
              <a:extLst>
                <a:ext uri="{FF2B5EF4-FFF2-40B4-BE49-F238E27FC236}">
                  <a16:creationId xmlns:a16="http://schemas.microsoft.com/office/drawing/2014/main" id="{409F045E-0C06-6251-CF2A-2C1C3C893495}"/>
                </a:ext>
              </a:extLst>
            </p:cNvPr>
            <p:cNvSpPr/>
            <p:nvPr/>
          </p:nvSpPr>
          <p:spPr>
            <a:xfrm>
              <a:off x="-24328675" y="1971025"/>
              <a:ext cx="282000" cy="295375"/>
            </a:xfrm>
            <a:custGeom>
              <a:avLst/>
              <a:gdLst/>
              <a:ahLst/>
              <a:cxnLst/>
              <a:rect l="l" t="t" r="r" b="b"/>
              <a:pathLst>
                <a:path w="11280" h="11815" extrusionOk="0">
                  <a:moveTo>
                    <a:pt x="2017" y="2080"/>
                  </a:moveTo>
                  <a:cubicBezTo>
                    <a:pt x="2206" y="2080"/>
                    <a:pt x="2364" y="2237"/>
                    <a:pt x="2364" y="2458"/>
                  </a:cubicBezTo>
                  <a:cubicBezTo>
                    <a:pt x="2364" y="2647"/>
                    <a:pt x="2206" y="2804"/>
                    <a:pt x="2017" y="2804"/>
                  </a:cubicBezTo>
                  <a:cubicBezTo>
                    <a:pt x="1797" y="2804"/>
                    <a:pt x="1639" y="2647"/>
                    <a:pt x="1639" y="2458"/>
                  </a:cubicBezTo>
                  <a:cubicBezTo>
                    <a:pt x="1639" y="2237"/>
                    <a:pt x="1797" y="2080"/>
                    <a:pt x="2017" y="2080"/>
                  </a:cubicBezTo>
                  <a:close/>
                  <a:moveTo>
                    <a:pt x="5451" y="662"/>
                  </a:moveTo>
                  <a:cubicBezTo>
                    <a:pt x="5861" y="662"/>
                    <a:pt x="6302" y="1198"/>
                    <a:pt x="6617" y="2080"/>
                  </a:cubicBezTo>
                  <a:cubicBezTo>
                    <a:pt x="6680" y="2237"/>
                    <a:pt x="6743" y="2458"/>
                    <a:pt x="6806" y="2647"/>
                  </a:cubicBezTo>
                  <a:cubicBezTo>
                    <a:pt x="6365" y="2804"/>
                    <a:pt x="5955" y="2962"/>
                    <a:pt x="5451" y="3151"/>
                  </a:cubicBezTo>
                  <a:cubicBezTo>
                    <a:pt x="5042" y="2962"/>
                    <a:pt x="4569" y="2773"/>
                    <a:pt x="4128" y="2647"/>
                  </a:cubicBezTo>
                  <a:cubicBezTo>
                    <a:pt x="4191" y="2458"/>
                    <a:pt x="4254" y="2237"/>
                    <a:pt x="4317" y="2080"/>
                  </a:cubicBezTo>
                  <a:cubicBezTo>
                    <a:pt x="4632" y="1229"/>
                    <a:pt x="5073" y="662"/>
                    <a:pt x="5451" y="662"/>
                  </a:cubicBezTo>
                  <a:close/>
                  <a:moveTo>
                    <a:pt x="3970" y="3308"/>
                  </a:moveTo>
                  <a:cubicBezTo>
                    <a:pt x="4191" y="3403"/>
                    <a:pt x="4411" y="3466"/>
                    <a:pt x="4632" y="3560"/>
                  </a:cubicBezTo>
                  <a:cubicBezTo>
                    <a:pt x="4506" y="3623"/>
                    <a:pt x="4380" y="3718"/>
                    <a:pt x="4254" y="3781"/>
                  </a:cubicBezTo>
                  <a:cubicBezTo>
                    <a:pt x="4128" y="3875"/>
                    <a:pt x="4002" y="3938"/>
                    <a:pt x="3844" y="4033"/>
                  </a:cubicBezTo>
                  <a:lnTo>
                    <a:pt x="3970" y="3308"/>
                  </a:lnTo>
                  <a:close/>
                  <a:moveTo>
                    <a:pt x="6963" y="3340"/>
                  </a:moveTo>
                  <a:lnTo>
                    <a:pt x="7089" y="4064"/>
                  </a:lnTo>
                  <a:cubicBezTo>
                    <a:pt x="6963" y="3970"/>
                    <a:pt x="6806" y="3907"/>
                    <a:pt x="6680" y="3812"/>
                  </a:cubicBezTo>
                  <a:cubicBezTo>
                    <a:pt x="6554" y="3718"/>
                    <a:pt x="6396" y="3655"/>
                    <a:pt x="6302" y="3592"/>
                  </a:cubicBezTo>
                  <a:cubicBezTo>
                    <a:pt x="6522" y="3497"/>
                    <a:pt x="6774" y="3403"/>
                    <a:pt x="6963" y="3340"/>
                  </a:cubicBezTo>
                  <a:close/>
                  <a:moveTo>
                    <a:pt x="10240" y="4285"/>
                  </a:moveTo>
                  <a:cubicBezTo>
                    <a:pt x="10271" y="4285"/>
                    <a:pt x="10366" y="4285"/>
                    <a:pt x="10397" y="4317"/>
                  </a:cubicBezTo>
                  <a:cubicBezTo>
                    <a:pt x="10460" y="4380"/>
                    <a:pt x="10523" y="4443"/>
                    <a:pt x="10555" y="4537"/>
                  </a:cubicBezTo>
                  <a:cubicBezTo>
                    <a:pt x="10586" y="4600"/>
                    <a:pt x="10555" y="4726"/>
                    <a:pt x="10492" y="4821"/>
                  </a:cubicBezTo>
                  <a:cubicBezTo>
                    <a:pt x="10452" y="4920"/>
                    <a:pt x="10336" y="4982"/>
                    <a:pt x="10225" y="4982"/>
                  </a:cubicBezTo>
                  <a:cubicBezTo>
                    <a:pt x="10160" y="4982"/>
                    <a:pt x="10097" y="4961"/>
                    <a:pt x="10051" y="4915"/>
                  </a:cubicBezTo>
                  <a:cubicBezTo>
                    <a:pt x="9956" y="4884"/>
                    <a:pt x="9925" y="4821"/>
                    <a:pt x="9893" y="4726"/>
                  </a:cubicBezTo>
                  <a:cubicBezTo>
                    <a:pt x="9830" y="4663"/>
                    <a:pt x="9893" y="4537"/>
                    <a:pt x="9925" y="4443"/>
                  </a:cubicBezTo>
                  <a:cubicBezTo>
                    <a:pt x="9988" y="4348"/>
                    <a:pt x="10114" y="4285"/>
                    <a:pt x="10240" y="4285"/>
                  </a:cubicBezTo>
                  <a:close/>
                  <a:moveTo>
                    <a:pt x="8922" y="2925"/>
                  </a:moveTo>
                  <a:cubicBezTo>
                    <a:pt x="9452" y="2925"/>
                    <a:pt x="9823" y="3054"/>
                    <a:pt x="9956" y="3277"/>
                  </a:cubicBezTo>
                  <a:cubicBezTo>
                    <a:pt x="9988" y="3340"/>
                    <a:pt x="10019" y="3466"/>
                    <a:pt x="10019" y="3592"/>
                  </a:cubicBezTo>
                  <a:cubicBezTo>
                    <a:pt x="9704" y="3623"/>
                    <a:pt x="9452" y="3812"/>
                    <a:pt x="9295" y="4096"/>
                  </a:cubicBezTo>
                  <a:cubicBezTo>
                    <a:pt x="9137" y="4317"/>
                    <a:pt x="9137" y="4600"/>
                    <a:pt x="9169" y="4884"/>
                  </a:cubicBezTo>
                  <a:cubicBezTo>
                    <a:pt x="9169" y="4978"/>
                    <a:pt x="9200" y="5010"/>
                    <a:pt x="9232" y="5041"/>
                  </a:cubicBezTo>
                  <a:cubicBezTo>
                    <a:pt x="9169" y="5167"/>
                    <a:pt x="9043" y="5293"/>
                    <a:pt x="8917" y="5388"/>
                  </a:cubicBezTo>
                  <a:cubicBezTo>
                    <a:pt x="8570" y="5073"/>
                    <a:pt x="8224" y="4821"/>
                    <a:pt x="7814" y="4537"/>
                  </a:cubicBezTo>
                  <a:cubicBezTo>
                    <a:pt x="7783" y="4033"/>
                    <a:pt x="7719" y="3560"/>
                    <a:pt x="7625" y="3119"/>
                  </a:cubicBezTo>
                  <a:cubicBezTo>
                    <a:pt x="7814" y="3088"/>
                    <a:pt x="8035" y="3025"/>
                    <a:pt x="8192" y="2993"/>
                  </a:cubicBezTo>
                  <a:cubicBezTo>
                    <a:pt x="8459" y="2947"/>
                    <a:pt x="8704" y="2925"/>
                    <a:pt x="8922" y="2925"/>
                  </a:cubicBezTo>
                  <a:close/>
                  <a:moveTo>
                    <a:pt x="2868" y="3088"/>
                  </a:moveTo>
                  <a:lnTo>
                    <a:pt x="3340" y="3182"/>
                  </a:lnTo>
                  <a:cubicBezTo>
                    <a:pt x="3246" y="3623"/>
                    <a:pt x="3183" y="4096"/>
                    <a:pt x="3151" y="4600"/>
                  </a:cubicBezTo>
                  <a:cubicBezTo>
                    <a:pt x="2742" y="4884"/>
                    <a:pt x="2364" y="5199"/>
                    <a:pt x="2049" y="5482"/>
                  </a:cubicBezTo>
                  <a:cubicBezTo>
                    <a:pt x="1891" y="5325"/>
                    <a:pt x="1765" y="5199"/>
                    <a:pt x="1639" y="5041"/>
                  </a:cubicBezTo>
                  <a:cubicBezTo>
                    <a:pt x="1009" y="4253"/>
                    <a:pt x="788" y="3623"/>
                    <a:pt x="977" y="3308"/>
                  </a:cubicBezTo>
                  <a:cubicBezTo>
                    <a:pt x="1009" y="3245"/>
                    <a:pt x="1103" y="3151"/>
                    <a:pt x="1198" y="3119"/>
                  </a:cubicBezTo>
                  <a:cubicBezTo>
                    <a:pt x="1419" y="3340"/>
                    <a:pt x="1671" y="3497"/>
                    <a:pt x="1986" y="3497"/>
                  </a:cubicBezTo>
                  <a:cubicBezTo>
                    <a:pt x="2364" y="3497"/>
                    <a:pt x="2679" y="3308"/>
                    <a:pt x="2868" y="3088"/>
                  </a:cubicBezTo>
                  <a:close/>
                  <a:moveTo>
                    <a:pt x="3057" y="5451"/>
                  </a:moveTo>
                  <a:lnTo>
                    <a:pt x="3057" y="5923"/>
                  </a:lnTo>
                  <a:lnTo>
                    <a:pt x="3057" y="6364"/>
                  </a:lnTo>
                  <a:cubicBezTo>
                    <a:pt x="2868" y="6207"/>
                    <a:pt x="2679" y="6049"/>
                    <a:pt x="2521" y="5923"/>
                  </a:cubicBezTo>
                  <a:cubicBezTo>
                    <a:pt x="2679" y="5766"/>
                    <a:pt x="2868" y="5577"/>
                    <a:pt x="3057" y="5451"/>
                  </a:cubicBezTo>
                  <a:close/>
                  <a:moveTo>
                    <a:pt x="7909" y="5451"/>
                  </a:moveTo>
                  <a:cubicBezTo>
                    <a:pt x="8098" y="5577"/>
                    <a:pt x="8318" y="5766"/>
                    <a:pt x="8476" y="5923"/>
                  </a:cubicBezTo>
                  <a:cubicBezTo>
                    <a:pt x="8318" y="6081"/>
                    <a:pt x="8098" y="6238"/>
                    <a:pt x="7909" y="6364"/>
                  </a:cubicBezTo>
                  <a:lnTo>
                    <a:pt x="7909" y="5923"/>
                  </a:lnTo>
                  <a:lnTo>
                    <a:pt x="7909" y="5451"/>
                  </a:lnTo>
                  <a:close/>
                  <a:moveTo>
                    <a:pt x="5483" y="3938"/>
                  </a:moveTo>
                  <a:cubicBezTo>
                    <a:pt x="5735" y="4096"/>
                    <a:pt x="6050" y="4253"/>
                    <a:pt x="6333" y="4411"/>
                  </a:cubicBezTo>
                  <a:cubicBezTo>
                    <a:pt x="6617" y="4569"/>
                    <a:pt x="6900" y="4758"/>
                    <a:pt x="7152" y="4915"/>
                  </a:cubicBezTo>
                  <a:cubicBezTo>
                    <a:pt x="7184" y="5230"/>
                    <a:pt x="7184" y="5545"/>
                    <a:pt x="7184" y="5923"/>
                  </a:cubicBezTo>
                  <a:cubicBezTo>
                    <a:pt x="7184" y="6238"/>
                    <a:pt x="7184" y="6585"/>
                    <a:pt x="7152" y="6900"/>
                  </a:cubicBezTo>
                  <a:cubicBezTo>
                    <a:pt x="6932" y="7057"/>
                    <a:pt x="6648" y="7246"/>
                    <a:pt x="6333" y="7404"/>
                  </a:cubicBezTo>
                  <a:cubicBezTo>
                    <a:pt x="6050" y="7562"/>
                    <a:pt x="5735" y="7719"/>
                    <a:pt x="5483" y="7877"/>
                  </a:cubicBezTo>
                  <a:cubicBezTo>
                    <a:pt x="5199" y="7719"/>
                    <a:pt x="4884" y="7562"/>
                    <a:pt x="4601" y="7404"/>
                  </a:cubicBezTo>
                  <a:cubicBezTo>
                    <a:pt x="4317" y="7246"/>
                    <a:pt x="4065" y="7057"/>
                    <a:pt x="3781" y="6900"/>
                  </a:cubicBezTo>
                  <a:cubicBezTo>
                    <a:pt x="3750" y="6585"/>
                    <a:pt x="3750" y="6238"/>
                    <a:pt x="3750" y="5923"/>
                  </a:cubicBezTo>
                  <a:cubicBezTo>
                    <a:pt x="3750" y="5577"/>
                    <a:pt x="3750" y="5230"/>
                    <a:pt x="3781" y="4915"/>
                  </a:cubicBezTo>
                  <a:cubicBezTo>
                    <a:pt x="4065" y="4726"/>
                    <a:pt x="4317" y="4569"/>
                    <a:pt x="4601" y="4411"/>
                  </a:cubicBezTo>
                  <a:cubicBezTo>
                    <a:pt x="4884" y="4253"/>
                    <a:pt x="5199" y="4096"/>
                    <a:pt x="5483" y="3938"/>
                  </a:cubicBezTo>
                  <a:close/>
                  <a:moveTo>
                    <a:pt x="3876" y="7751"/>
                  </a:moveTo>
                  <a:cubicBezTo>
                    <a:pt x="4002" y="7845"/>
                    <a:pt x="4159" y="7908"/>
                    <a:pt x="4285" y="8003"/>
                  </a:cubicBezTo>
                  <a:cubicBezTo>
                    <a:pt x="4411" y="8066"/>
                    <a:pt x="4506" y="8160"/>
                    <a:pt x="4664" y="8223"/>
                  </a:cubicBezTo>
                  <a:cubicBezTo>
                    <a:pt x="4443" y="8318"/>
                    <a:pt x="4191" y="8444"/>
                    <a:pt x="4002" y="8475"/>
                  </a:cubicBezTo>
                  <a:lnTo>
                    <a:pt x="3876" y="7751"/>
                  </a:lnTo>
                  <a:close/>
                  <a:moveTo>
                    <a:pt x="7089" y="7751"/>
                  </a:moveTo>
                  <a:lnTo>
                    <a:pt x="6963" y="8475"/>
                  </a:lnTo>
                  <a:cubicBezTo>
                    <a:pt x="6711" y="8381"/>
                    <a:pt x="6522" y="8318"/>
                    <a:pt x="6302" y="8223"/>
                  </a:cubicBezTo>
                  <a:cubicBezTo>
                    <a:pt x="6396" y="8160"/>
                    <a:pt x="6554" y="8066"/>
                    <a:pt x="6680" y="8003"/>
                  </a:cubicBezTo>
                  <a:cubicBezTo>
                    <a:pt x="6806" y="7908"/>
                    <a:pt x="6963" y="7845"/>
                    <a:pt x="7089" y="7751"/>
                  </a:cubicBezTo>
                  <a:close/>
                  <a:moveTo>
                    <a:pt x="1986" y="6396"/>
                  </a:moveTo>
                  <a:cubicBezTo>
                    <a:pt x="2364" y="6711"/>
                    <a:pt x="2710" y="6963"/>
                    <a:pt x="3088" y="7278"/>
                  </a:cubicBezTo>
                  <a:cubicBezTo>
                    <a:pt x="3151" y="7814"/>
                    <a:pt x="3214" y="8286"/>
                    <a:pt x="3309" y="8696"/>
                  </a:cubicBezTo>
                  <a:cubicBezTo>
                    <a:pt x="3088" y="8727"/>
                    <a:pt x="2931" y="8790"/>
                    <a:pt x="2742" y="8790"/>
                  </a:cubicBezTo>
                  <a:cubicBezTo>
                    <a:pt x="2475" y="8836"/>
                    <a:pt x="2230" y="8858"/>
                    <a:pt x="2011" y="8858"/>
                  </a:cubicBezTo>
                  <a:cubicBezTo>
                    <a:pt x="1482" y="8858"/>
                    <a:pt x="1111" y="8730"/>
                    <a:pt x="977" y="8507"/>
                  </a:cubicBezTo>
                  <a:cubicBezTo>
                    <a:pt x="788" y="8160"/>
                    <a:pt x="1009" y="7530"/>
                    <a:pt x="1608" y="6805"/>
                  </a:cubicBezTo>
                  <a:cubicBezTo>
                    <a:pt x="1734" y="6648"/>
                    <a:pt x="1828" y="6553"/>
                    <a:pt x="1986" y="6396"/>
                  </a:cubicBezTo>
                  <a:close/>
                  <a:moveTo>
                    <a:pt x="8980" y="6364"/>
                  </a:moveTo>
                  <a:cubicBezTo>
                    <a:pt x="9137" y="6553"/>
                    <a:pt x="9232" y="6648"/>
                    <a:pt x="9358" y="6805"/>
                  </a:cubicBezTo>
                  <a:cubicBezTo>
                    <a:pt x="9956" y="7530"/>
                    <a:pt x="10177" y="8160"/>
                    <a:pt x="9988" y="8507"/>
                  </a:cubicBezTo>
                  <a:cubicBezTo>
                    <a:pt x="9858" y="8745"/>
                    <a:pt x="9505" y="8864"/>
                    <a:pt x="9000" y="8864"/>
                  </a:cubicBezTo>
                  <a:cubicBezTo>
                    <a:pt x="8770" y="8864"/>
                    <a:pt x="8509" y="8839"/>
                    <a:pt x="8224" y="8790"/>
                  </a:cubicBezTo>
                  <a:cubicBezTo>
                    <a:pt x="8035" y="8727"/>
                    <a:pt x="7877" y="8696"/>
                    <a:pt x="7656" y="8664"/>
                  </a:cubicBezTo>
                  <a:cubicBezTo>
                    <a:pt x="7751" y="8223"/>
                    <a:pt x="7814" y="7751"/>
                    <a:pt x="7877" y="7246"/>
                  </a:cubicBezTo>
                  <a:cubicBezTo>
                    <a:pt x="8255" y="6963"/>
                    <a:pt x="8665" y="6648"/>
                    <a:pt x="8980" y="6364"/>
                  </a:cubicBezTo>
                  <a:close/>
                  <a:moveTo>
                    <a:pt x="4159" y="10334"/>
                  </a:moveTo>
                  <a:cubicBezTo>
                    <a:pt x="4285" y="10334"/>
                    <a:pt x="4411" y="10397"/>
                    <a:pt x="4474" y="10491"/>
                  </a:cubicBezTo>
                  <a:cubicBezTo>
                    <a:pt x="4537" y="10554"/>
                    <a:pt x="4537" y="10649"/>
                    <a:pt x="4537" y="10743"/>
                  </a:cubicBezTo>
                  <a:cubicBezTo>
                    <a:pt x="4474" y="10838"/>
                    <a:pt x="4443" y="10901"/>
                    <a:pt x="4380" y="10964"/>
                  </a:cubicBezTo>
                  <a:cubicBezTo>
                    <a:pt x="4319" y="10994"/>
                    <a:pt x="4259" y="11008"/>
                    <a:pt x="4200" y="11008"/>
                  </a:cubicBezTo>
                  <a:cubicBezTo>
                    <a:pt x="4076" y="11008"/>
                    <a:pt x="3962" y="10945"/>
                    <a:pt x="3876" y="10838"/>
                  </a:cubicBezTo>
                  <a:cubicBezTo>
                    <a:pt x="3844" y="10743"/>
                    <a:pt x="3844" y="10680"/>
                    <a:pt x="3844" y="10554"/>
                  </a:cubicBezTo>
                  <a:cubicBezTo>
                    <a:pt x="3876" y="10491"/>
                    <a:pt x="3939" y="10397"/>
                    <a:pt x="4002" y="10365"/>
                  </a:cubicBezTo>
                  <a:cubicBezTo>
                    <a:pt x="4033" y="10334"/>
                    <a:pt x="4128" y="10334"/>
                    <a:pt x="4159" y="10334"/>
                  </a:cubicBezTo>
                  <a:close/>
                  <a:moveTo>
                    <a:pt x="5420" y="8664"/>
                  </a:moveTo>
                  <a:cubicBezTo>
                    <a:pt x="5861" y="8853"/>
                    <a:pt x="6333" y="9042"/>
                    <a:pt x="6774" y="9168"/>
                  </a:cubicBezTo>
                  <a:cubicBezTo>
                    <a:pt x="6774" y="9326"/>
                    <a:pt x="6680" y="9515"/>
                    <a:pt x="6617" y="9735"/>
                  </a:cubicBezTo>
                  <a:cubicBezTo>
                    <a:pt x="6302" y="10586"/>
                    <a:pt x="5861" y="11153"/>
                    <a:pt x="5451" y="11153"/>
                  </a:cubicBezTo>
                  <a:cubicBezTo>
                    <a:pt x="5388" y="11153"/>
                    <a:pt x="5262" y="11090"/>
                    <a:pt x="5136" y="11059"/>
                  </a:cubicBezTo>
                  <a:cubicBezTo>
                    <a:pt x="5136" y="11027"/>
                    <a:pt x="5199" y="10996"/>
                    <a:pt x="5199" y="10933"/>
                  </a:cubicBezTo>
                  <a:cubicBezTo>
                    <a:pt x="5262" y="10680"/>
                    <a:pt x="5231" y="10397"/>
                    <a:pt x="5073" y="10145"/>
                  </a:cubicBezTo>
                  <a:cubicBezTo>
                    <a:pt x="4916" y="9830"/>
                    <a:pt x="4601" y="9704"/>
                    <a:pt x="4254" y="9641"/>
                  </a:cubicBezTo>
                  <a:cubicBezTo>
                    <a:pt x="4191" y="9483"/>
                    <a:pt x="4128" y="9326"/>
                    <a:pt x="4096" y="9168"/>
                  </a:cubicBezTo>
                  <a:cubicBezTo>
                    <a:pt x="4506" y="9011"/>
                    <a:pt x="4947" y="8853"/>
                    <a:pt x="5420" y="8664"/>
                  </a:cubicBezTo>
                  <a:close/>
                  <a:moveTo>
                    <a:pt x="5420" y="0"/>
                  </a:moveTo>
                  <a:cubicBezTo>
                    <a:pt x="4727" y="0"/>
                    <a:pt x="4096" y="662"/>
                    <a:pt x="3624" y="1859"/>
                  </a:cubicBezTo>
                  <a:cubicBezTo>
                    <a:pt x="3529" y="2048"/>
                    <a:pt x="3498" y="2237"/>
                    <a:pt x="3403" y="2458"/>
                  </a:cubicBezTo>
                  <a:cubicBezTo>
                    <a:pt x="3246" y="2395"/>
                    <a:pt x="3151" y="2363"/>
                    <a:pt x="2994" y="2363"/>
                  </a:cubicBezTo>
                  <a:cubicBezTo>
                    <a:pt x="2962" y="1828"/>
                    <a:pt x="2521" y="1418"/>
                    <a:pt x="1954" y="1418"/>
                  </a:cubicBezTo>
                  <a:cubicBezTo>
                    <a:pt x="1387" y="1418"/>
                    <a:pt x="946" y="1891"/>
                    <a:pt x="946" y="2426"/>
                  </a:cubicBezTo>
                  <a:cubicBezTo>
                    <a:pt x="662" y="2552"/>
                    <a:pt x="473" y="2710"/>
                    <a:pt x="347" y="2962"/>
                  </a:cubicBezTo>
                  <a:cubicBezTo>
                    <a:pt x="1" y="3592"/>
                    <a:pt x="221" y="4443"/>
                    <a:pt x="1072" y="5419"/>
                  </a:cubicBezTo>
                  <a:cubicBezTo>
                    <a:pt x="1166" y="5577"/>
                    <a:pt x="1324" y="5766"/>
                    <a:pt x="1482" y="5892"/>
                  </a:cubicBezTo>
                  <a:cubicBezTo>
                    <a:pt x="1324" y="6049"/>
                    <a:pt x="1229" y="6207"/>
                    <a:pt x="1072" y="6364"/>
                  </a:cubicBezTo>
                  <a:cubicBezTo>
                    <a:pt x="221" y="7372"/>
                    <a:pt x="1" y="8223"/>
                    <a:pt x="347" y="8853"/>
                  </a:cubicBezTo>
                  <a:cubicBezTo>
                    <a:pt x="631" y="9326"/>
                    <a:pt x="1166" y="9578"/>
                    <a:pt x="2017" y="9578"/>
                  </a:cubicBezTo>
                  <a:cubicBezTo>
                    <a:pt x="2269" y="9578"/>
                    <a:pt x="2553" y="9515"/>
                    <a:pt x="2868" y="9483"/>
                  </a:cubicBezTo>
                  <a:lnTo>
                    <a:pt x="3466" y="9357"/>
                  </a:lnTo>
                  <a:cubicBezTo>
                    <a:pt x="3498" y="9515"/>
                    <a:pt x="3529" y="9704"/>
                    <a:pt x="3624" y="9798"/>
                  </a:cubicBezTo>
                  <a:cubicBezTo>
                    <a:pt x="3403" y="9956"/>
                    <a:pt x="3246" y="10145"/>
                    <a:pt x="3183" y="10397"/>
                  </a:cubicBezTo>
                  <a:cubicBezTo>
                    <a:pt x="3120" y="10680"/>
                    <a:pt x="3151" y="10933"/>
                    <a:pt x="3309" y="11185"/>
                  </a:cubicBezTo>
                  <a:cubicBezTo>
                    <a:pt x="3498" y="11500"/>
                    <a:pt x="3844" y="11689"/>
                    <a:pt x="4222" y="11689"/>
                  </a:cubicBezTo>
                  <a:cubicBezTo>
                    <a:pt x="4380" y="11689"/>
                    <a:pt x="4569" y="11657"/>
                    <a:pt x="4727" y="11531"/>
                  </a:cubicBezTo>
                  <a:cubicBezTo>
                    <a:pt x="4947" y="11689"/>
                    <a:pt x="5199" y="11815"/>
                    <a:pt x="5483" y="11815"/>
                  </a:cubicBezTo>
                  <a:cubicBezTo>
                    <a:pt x="6176" y="11815"/>
                    <a:pt x="6806" y="11153"/>
                    <a:pt x="7278" y="9956"/>
                  </a:cubicBezTo>
                  <a:cubicBezTo>
                    <a:pt x="7373" y="9767"/>
                    <a:pt x="7404" y="9578"/>
                    <a:pt x="7467" y="9357"/>
                  </a:cubicBezTo>
                  <a:cubicBezTo>
                    <a:pt x="7688" y="9420"/>
                    <a:pt x="7909" y="9452"/>
                    <a:pt x="8098" y="9483"/>
                  </a:cubicBezTo>
                  <a:cubicBezTo>
                    <a:pt x="8413" y="9515"/>
                    <a:pt x="8696" y="9578"/>
                    <a:pt x="8980" y="9578"/>
                  </a:cubicBezTo>
                  <a:cubicBezTo>
                    <a:pt x="9767" y="9578"/>
                    <a:pt x="10366" y="9326"/>
                    <a:pt x="10618" y="8853"/>
                  </a:cubicBezTo>
                  <a:cubicBezTo>
                    <a:pt x="10996" y="8223"/>
                    <a:pt x="10744" y="7372"/>
                    <a:pt x="9925" y="6364"/>
                  </a:cubicBezTo>
                  <a:cubicBezTo>
                    <a:pt x="9799" y="6207"/>
                    <a:pt x="9641" y="6049"/>
                    <a:pt x="9484" y="5892"/>
                  </a:cubicBezTo>
                  <a:cubicBezTo>
                    <a:pt x="9610" y="5797"/>
                    <a:pt x="9673" y="5671"/>
                    <a:pt x="9799" y="5577"/>
                  </a:cubicBezTo>
                  <a:cubicBezTo>
                    <a:pt x="9956" y="5671"/>
                    <a:pt x="10114" y="5703"/>
                    <a:pt x="10240" y="5703"/>
                  </a:cubicBezTo>
                  <a:cubicBezTo>
                    <a:pt x="10586" y="5703"/>
                    <a:pt x="10933" y="5514"/>
                    <a:pt x="11154" y="5199"/>
                  </a:cubicBezTo>
                  <a:cubicBezTo>
                    <a:pt x="11248" y="4915"/>
                    <a:pt x="11280" y="4663"/>
                    <a:pt x="11217" y="4380"/>
                  </a:cubicBezTo>
                  <a:cubicBezTo>
                    <a:pt x="11122" y="4096"/>
                    <a:pt x="10965" y="3875"/>
                    <a:pt x="10744" y="3749"/>
                  </a:cubicBezTo>
                  <a:cubicBezTo>
                    <a:pt x="10775" y="3466"/>
                    <a:pt x="10712" y="3182"/>
                    <a:pt x="10586" y="2962"/>
                  </a:cubicBezTo>
                  <a:cubicBezTo>
                    <a:pt x="10325" y="2486"/>
                    <a:pt x="9740" y="2262"/>
                    <a:pt x="8927" y="2262"/>
                  </a:cubicBezTo>
                  <a:cubicBezTo>
                    <a:pt x="8663" y="2262"/>
                    <a:pt x="8375" y="2285"/>
                    <a:pt x="8066" y="2332"/>
                  </a:cubicBezTo>
                  <a:cubicBezTo>
                    <a:pt x="7877" y="2363"/>
                    <a:pt x="7656" y="2395"/>
                    <a:pt x="7436" y="2458"/>
                  </a:cubicBezTo>
                  <a:cubicBezTo>
                    <a:pt x="7341" y="2237"/>
                    <a:pt x="7310" y="2017"/>
                    <a:pt x="7247" y="1859"/>
                  </a:cubicBezTo>
                  <a:cubicBezTo>
                    <a:pt x="6806" y="630"/>
                    <a:pt x="6144" y="0"/>
                    <a:pt x="54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2" name="Google Shape;8483;p16">
            <a:extLst>
              <a:ext uri="{FF2B5EF4-FFF2-40B4-BE49-F238E27FC236}">
                <a16:creationId xmlns:a16="http://schemas.microsoft.com/office/drawing/2014/main" id="{733AE15C-FE8A-EBB9-9FB7-DCDA8580981B}"/>
              </a:ext>
            </a:extLst>
          </p:cNvPr>
          <p:cNvGrpSpPr/>
          <p:nvPr/>
        </p:nvGrpSpPr>
        <p:grpSpPr>
          <a:xfrm>
            <a:off x="2973455" y="2000274"/>
            <a:ext cx="669790" cy="666303"/>
            <a:chOff x="685475" y="2318350"/>
            <a:chExt cx="297750" cy="296200"/>
          </a:xfrm>
          <a:solidFill>
            <a:schemeClr val="bg1"/>
          </a:solidFill>
        </p:grpSpPr>
        <p:sp>
          <p:nvSpPr>
            <p:cNvPr id="33" name="Google Shape;8484;p16">
              <a:extLst>
                <a:ext uri="{FF2B5EF4-FFF2-40B4-BE49-F238E27FC236}">
                  <a16:creationId xmlns:a16="http://schemas.microsoft.com/office/drawing/2014/main" id="{4D823C2F-3B51-FFFF-F1BF-C56036CD1CE5}"/>
                </a:ext>
              </a:extLst>
            </p:cNvPr>
            <p:cNvSpPr/>
            <p:nvPr/>
          </p:nvSpPr>
          <p:spPr>
            <a:xfrm>
              <a:off x="685475" y="2371925"/>
              <a:ext cx="142600" cy="241975"/>
            </a:xfrm>
            <a:custGeom>
              <a:avLst/>
              <a:gdLst/>
              <a:ahLst/>
              <a:cxnLst/>
              <a:rect l="l" t="t" r="r" b="b"/>
              <a:pathLst>
                <a:path w="5704" h="9679" extrusionOk="0">
                  <a:moveTo>
                    <a:pt x="2080" y="662"/>
                  </a:moveTo>
                  <a:cubicBezTo>
                    <a:pt x="2458" y="662"/>
                    <a:pt x="2773" y="977"/>
                    <a:pt x="2773" y="1387"/>
                  </a:cubicBezTo>
                  <a:cubicBezTo>
                    <a:pt x="2773" y="1765"/>
                    <a:pt x="2458" y="2080"/>
                    <a:pt x="2080" y="2080"/>
                  </a:cubicBezTo>
                  <a:cubicBezTo>
                    <a:pt x="1671" y="2080"/>
                    <a:pt x="1356" y="1765"/>
                    <a:pt x="1356" y="1387"/>
                  </a:cubicBezTo>
                  <a:cubicBezTo>
                    <a:pt x="1356" y="977"/>
                    <a:pt x="1734" y="662"/>
                    <a:pt x="2080" y="662"/>
                  </a:cubicBezTo>
                  <a:close/>
                  <a:moveTo>
                    <a:pt x="2962" y="6900"/>
                  </a:moveTo>
                  <a:lnTo>
                    <a:pt x="3120" y="7593"/>
                  </a:lnTo>
                  <a:lnTo>
                    <a:pt x="1135" y="7593"/>
                  </a:lnTo>
                  <a:lnTo>
                    <a:pt x="1293" y="6900"/>
                  </a:lnTo>
                  <a:close/>
                  <a:moveTo>
                    <a:pt x="1742" y="2767"/>
                  </a:moveTo>
                  <a:cubicBezTo>
                    <a:pt x="1866" y="2767"/>
                    <a:pt x="1991" y="2831"/>
                    <a:pt x="2049" y="2962"/>
                  </a:cubicBezTo>
                  <a:lnTo>
                    <a:pt x="2553" y="3938"/>
                  </a:lnTo>
                  <a:cubicBezTo>
                    <a:pt x="2584" y="4064"/>
                    <a:pt x="2742" y="4127"/>
                    <a:pt x="2868" y="4127"/>
                  </a:cubicBezTo>
                  <a:lnTo>
                    <a:pt x="3813" y="4127"/>
                  </a:lnTo>
                  <a:cubicBezTo>
                    <a:pt x="4002" y="4127"/>
                    <a:pt x="4159" y="4285"/>
                    <a:pt x="4159" y="4474"/>
                  </a:cubicBezTo>
                  <a:cubicBezTo>
                    <a:pt x="4159" y="4695"/>
                    <a:pt x="4002" y="4852"/>
                    <a:pt x="3813" y="4852"/>
                  </a:cubicBezTo>
                  <a:lnTo>
                    <a:pt x="2427" y="4852"/>
                  </a:lnTo>
                  <a:cubicBezTo>
                    <a:pt x="2301" y="4852"/>
                    <a:pt x="2175" y="4758"/>
                    <a:pt x="2112" y="4631"/>
                  </a:cubicBezTo>
                  <a:cubicBezTo>
                    <a:pt x="2042" y="4515"/>
                    <a:pt x="1919" y="4450"/>
                    <a:pt x="1784" y="4450"/>
                  </a:cubicBezTo>
                  <a:cubicBezTo>
                    <a:pt x="1737" y="4450"/>
                    <a:pt x="1688" y="4458"/>
                    <a:pt x="1639" y="4474"/>
                  </a:cubicBezTo>
                  <a:cubicBezTo>
                    <a:pt x="1482" y="4568"/>
                    <a:pt x="1387" y="4758"/>
                    <a:pt x="1482" y="4947"/>
                  </a:cubicBezTo>
                  <a:cubicBezTo>
                    <a:pt x="1671" y="5325"/>
                    <a:pt x="2017" y="5545"/>
                    <a:pt x="2427" y="5545"/>
                  </a:cubicBezTo>
                  <a:lnTo>
                    <a:pt x="3813" y="5545"/>
                  </a:lnTo>
                  <a:cubicBezTo>
                    <a:pt x="3970" y="5545"/>
                    <a:pt x="4128" y="5671"/>
                    <a:pt x="4159" y="5829"/>
                  </a:cubicBezTo>
                  <a:lnTo>
                    <a:pt x="4853" y="8570"/>
                  </a:lnTo>
                  <a:cubicBezTo>
                    <a:pt x="4916" y="8790"/>
                    <a:pt x="4790" y="8979"/>
                    <a:pt x="4632" y="9011"/>
                  </a:cubicBezTo>
                  <a:cubicBezTo>
                    <a:pt x="4608" y="9015"/>
                    <a:pt x="4584" y="9017"/>
                    <a:pt x="4560" y="9017"/>
                  </a:cubicBezTo>
                  <a:cubicBezTo>
                    <a:pt x="4403" y="9017"/>
                    <a:pt x="4273" y="8927"/>
                    <a:pt x="4191" y="8790"/>
                  </a:cubicBezTo>
                  <a:lnTo>
                    <a:pt x="3655" y="6522"/>
                  </a:lnTo>
                  <a:cubicBezTo>
                    <a:pt x="3592" y="6364"/>
                    <a:pt x="3498" y="6270"/>
                    <a:pt x="3277" y="6270"/>
                  </a:cubicBezTo>
                  <a:lnTo>
                    <a:pt x="1040" y="6270"/>
                  </a:lnTo>
                  <a:cubicBezTo>
                    <a:pt x="914" y="6270"/>
                    <a:pt x="851" y="6207"/>
                    <a:pt x="757" y="6144"/>
                  </a:cubicBezTo>
                  <a:cubicBezTo>
                    <a:pt x="694" y="5986"/>
                    <a:pt x="694" y="5892"/>
                    <a:pt x="694" y="5797"/>
                  </a:cubicBezTo>
                  <a:lnTo>
                    <a:pt x="1419" y="3025"/>
                  </a:lnTo>
                  <a:cubicBezTo>
                    <a:pt x="1453" y="2855"/>
                    <a:pt x="1597" y="2767"/>
                    <a:pt x="1742" y="2767"/>
                  </a:cubicBezTo>
                  <a:close/>
                  <a:moveTo>
                    <a:pt x="2143" y="0"/>
                  </a:moveTo>
                  <a:cubicBezTo>
                    <a:pt x="1419" y="0"/>
                    <a:pt x="788" y="630"/>
                    <a:pt x="788" y="1387"/>
                  </a:cubicBezTo>
                  <a:cubicBezTo>
                    <a:pt x="788" y="1733"/>
                    <a:pt x="946" y="2080"/>
                    <a:pt x="1135" y="2332"/>
                  </a:cubicBezTo>
                  <a:cubicBezTo>
                    <a:pt x="977" y="2426"/>
                    <a:pt x="851" y="2647"/>
                    <a:pt x="788" y="2867"/>
                  </a:cubicBezTo>
                  <a:lnTo>
                    <a:pt x="64" y="5640"/>
                  </a:lnTo>
                  <a:cubicBezTo>
                    <a:pt x="1" y="5955"/>
                    <a:pt x="64" y="6270"/>
                    <a:pt x="253" y="6522"/>
                  </a:cubicBezTo>
                  <a:cubicBezTo>
                    <a:pt x="347" y="6648"/>
                    <a:pt x="473" y="6774"/>
                    <a:pt x="631" y="6805"/>
                  </a:cubicBezTo>
                  <a:lnTo>
                    <a:pt x="32" y="9263"/>
                  </a:lnTo>
                  <a:cubicBezTo>
                    <a:pt x="1" y="9452"/>
                    <a:pt x="95" y="9609"/>
                    <a:pt x="253" y="9672"/>
                  </a:cubicBezTo>
                  <a:cubicBezTo>
                    <a:pt x="281" y="9676"/>
                    <a:pt x="309" y="9678"/>
                    <a:pt x="335" y="9678"/>
                  </a:cubicBezTo>
                  <a:cubicBezTo>
                    <a:pt x="513" y="9678"/>
                    <a:pt x="639" y="9589"/>
                    <a:pt x="694" y="9452"/>
                  </a:cubicBezTo>
                  <a:lnTo>
                    <a:pt x="977" y="8318"/>
                  </a:lnTo>
                  <a:lnTo>
                    <a:pt x="3372" y="8318"/>
                  </a:lnTo>
                  <a:lnTo>
                    <a:pt x="3529" y="8885"/>
                  </a:lnTo>
                  <a:cubicBezTo>
                    <a:pt x="3661" y="9359"/>
                    <a:pt x="4079" y="9679"/>
                    <a:pt x="4526" y="9679"/>
                  </a:cubicBezTo>
                  <a:cubicBezTo>
                    <a:pt x="4613" y="9679"/>
                    <a:pt x="4702" y="9667"/>
                    <a:pt x="4790" y="9641"/>
                  </a:cubicBezTo>
                  <a:cubicBezTo>
                    <a:pt x="5357" y="9483"/>
                    <a:pt x="5703" y="8916"/>
                    <a:pt x="5546" y="8381"/>
                  </a:cubicBezTo>
                  <a:lnTo>
                    <a:pt x="4821" y="5640"/>
                  </a:lnTo>
                  <a:cubicBezTo>
                    <a:pt x="4790" y="5482"/>
                    <a:pt x="4727" y="5325"/>
                    <a:pt x="4601" y="5199"/>
                  </a:cubicBezTo>
                  <a:cubicBezTo>
                    <a:pt x="4758" y="5010"/>
                    <a:pt x="4884" y="4758"/>
                    <a:pt x="4884" y="4474"/>
                  </a:cubicBezTo>
                  <a:cubicBezTo>
                    <a:pt x="4884" y="3907"/>
                    <a:pt x="4412" y="3466"/>
                    <a:pt x="3844" y="3466"/>
                  </a:cubicBezTo>
                  <a:lnTo>
                    <a:pt x="3088" y="3466"/>
                  </a:lnTo>
                  <a:lnTo>
                    <a:pt x="2710" y="2647"/>
                  </a:lnTo>
                  <a:cubicBezTo>
                    <a:pt x="3183" y="2395"/>
                    <a:pt x="3529" y="1922"/>
                    <a:pt x="3529" y="1387"/>
                  </a:cubicBezTo>
                  <a:cubicBezTo>
                    <a:pt x="3529" y="630"/>
                    <a:pt x="2899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8485;p16">
              <a:extLst>
                <a:ext uri="{FF2B5EF4-FFF2-40B4-BE49-F238E27FC236}">
                  <a16:creationId xmlns:a16="http://schemas.microsoft.com/office/drawing/2014/main" id="{7F7DEF86-B982-B3A2-1CDA-8A60F15D571C}"/>
                </a:ext>
              </a:extLst>
            </p:cNvPr>
            <p:cNvSpPr/>
            <p:nvPr/>
          </p:nvSpPr>
          <p:spPr>
            <a:xfrm>
              <a:off x="839850" y="2371925"/>
              <a:ext cx="143375" cy="242625"/>
            </a:xfrm>
            <a:custGeom>
              <a:avLst/>
              <a:gdLst/>
              <a:ahLst/>
              <a:cxnLst/>
              <a:rect l="l" t="t" r="r" b="b"/>
              <a:pathLst>
                <a:path w="5735" h="9705" extrusionOk="0">
                  <a:moveTo>
                    <a:pt x="3624" y="662"/>
                  </a:moveTo>
                  <a:cubicBezTo>
                    <a:pt x="4002" y="662"/>
                    <a:pt x="4317" y="977"/>
                    <a:pt x="4317" y="1355"/>
                  </a:cubicBezTo>
                  <a:cubicBezTo>
                    <a:pt x="4317" y="1765"/>
                    <a:pt x="4002" y="2080"/>
                    <a:pt x="3624" y="2080"/>
                  </a:cubicBezTo>
                  <a:cubicBezTo>
                    <a:pt x="3214" y="2080"/>
                    <a:pt x="2899" y="1765"/>
                    <a:pt x="2899" y="1355"/>
                  </a:cubicBezTo>
                  <a:cubicBezTo>
                    <a:pt x="2899" y="977"/>
                    <a:pt x="3214" y="662"/>
                    <a:pt x="3624" y="662"/>
                  </a:cubicBezTo>
                  <a:close/>
                  <a:moveTo>
                    <a:pt x="4317" y="6900"/>
                  </a:moveTo>
                  <a:lnTo>
                    <a:pt x="4474" y="7593"/>
                  </a:lnTo>
                  <a:lnTo>
                    <a:pt x="2490" y="7593"/>
                  </a:lnTo>
                  <a:lnTo>
                    <a:pt x="2647" y="6900"/>
                  </a:lnTo>
                  <a:close/>
                  <a:moveTo>
                    <a:pt x="3962" y="2731"/>
                  </a:moveTo>
                  <a:cubicBezTo>
                    <a:pt x="4108" y="2731"/>
                    <a:pt x="4250" y="2818"/>
                    <a:pt x="4285" y="2993"/>
                  </a:cubicBezTo>
                  <a:lnTo>
                    <a:pt x="4979" y="5734"/>
                  </a:lnTo>
                  <a:cubicBezTo>
                    <a:pt x="5010" y="6018"/>
                    <a:pt x="4853" y="6207"/>
                    <a:pt x="4632" y="6207"/>
                  </a:cubicBezTo>
                  <a:lnTo>
                    <a:pt x="2395" y="6207"/>
                  </a:lnTo>
                  <a:cubicBezTo>
                    <a:pt x="2238" y="6207"/>
                    <a:pt x="2080" y="6333"/>
                    <a:pt x="2049" y="6490"/>
                  </a:cubicBezTo>
                  <a:lnTo>
                    <a:pt x="1482" y="8727"/>
                  </a:lnTo>
                  <a:cubicBezTo>
                    <a:pt x="1456" y="8883"/>
                    <a:pt x="1323" y="8996"/>
                    <a:pt x="1154" y="8996"/>
                  </a:cubicBezTo>
                  <a:cubicBezTo>
                    <a:pt x="1118" y="8996"/>
                    <a:pt x="1080" y="8990"/>
                    <a:pt x="1040" y="8979"/>
                  </a:cubicBezTo>
                  <a:cubicBezTo>
                    <a:pt x="851" y="8916"/>
                    <a:pt x="725" y="8727"/>
                    <a:pt x="820" y="8538"/>
                  </a:cubicBezTo>
                  <a:lnTo>
                    <a:pt x="1513" y="5766"/>
                  </a:lnTo>
                  <a:cubicBezTo>
                    <a:pt x="1576" y="5608"/>
                    <a:pt x="1671" y="5514"/>
                    <a:pt x="1891" y="5514"/>
                  </a:cubicBezTo>
                  <a:lnTo>
                    <a:pt x="3246" y="5514"/>
                  </a:lnTo>
                  <a:cubicBezTo>
                    <a:pt x="3655" y="5514"/>
                    <a:pt x="4002" y="5262"/>
                    <a:pt x="4222" y="4915"/>
                  </a:cubicBezTo>
                  <a:cubicBezTo>
                    <a:pt x="4285" y="4758"/>
                    <a:pt x="4222" y="4537"/>
                    <a:pt x="4033" y="4442"/>
                  </a:cubicBezTo>
                  <a:cubicBezTo>
                    <a:pt x="3993" y="4426"/>
                    <a:pt x="3948" y="4418"/>
                    <a:pt x="3902" y="4418"/>
                  </a:cubicBezTo>
                  <a:cubicBezTo>
                    <a:pt x="3770" y="4418"/>
                    <a:pt x="3631" y="4483"/>
                    <a:pt x="3561" y="4600"/>
                  </a:cubicBezTo>
                  <a:cubicBezTo>
                    <a:pt x="3529" y="4726"/>
                    <a:pt x="3372" y="4789"/>
                    <a:pt x="3246" y="4789"/>
                  </a:cubicBezTo>
                  <a:lnTo>
                    <a:pt x="1891" y="4789"/>
                  </a:lnTo>
                  <a:cubicBezTo>
                    <a:pt x="1671" y="4789"/>
                    <a:pt x="1513" y="4631"/>
                    <a:pt x="1513" y="4442"/>
                  </a:cubicBezTo>
                  <a:cubicBezTo>
                    <a:pt x="1513" y="4253"/>
                    <a:pt x="1671" y="4096"/>
                    <a:pt x="1891" y="4096"/>
                  </a:cubicBezTo>
                  <a:lnTo>
                    <a:pt x="2836" y="4096"/>
                  </a:lnTo>
                  <a:cubicBezTo>
                    <a:pt x="2931" y="4096"/>
                    <a:pt x="3057" y="4001"/>
                    <a:pt x="3151" y="3907"/>
                  </a:cubicBezTo>
                  <a:cubicBezTo>
                    <a:pt x="3151" y="3844"/>
                    <a:pt x="3655" y="2899"/>
                    <a:pt x="3655" y="2899"/>
                  </a:cubicBezTo>
                  <a:cubicBezTo>
                    <a:pt x="3725" y="2787"/>
                    <a:pt x="3845" y="2731"/>
                    <a:pt x="3962" y="2731"/>
                  </a:cubicBezTo>
                  <a:close/>
                  <a:moveTo>
                    <a:pt x="3529" y="0"/>
                  </a:moveTo>
                  <a:cubicBezTo>
                    <a:pt x="2805" y="0"/>
                    <a:pt x="2175" y="630"/>
                    <a:pt x="2175" y="1355"/>
                  </a:cubicBezTo>
                  <a:cubicBezTo>
                    <a:pt x="2175" y="1922"/>
                    <a:pt x="2490" y="2395"/>
                    <a:pt x="2994" y="2615"/>
                  </a:cubicBezTo>
                  <a:lnTo>
                    <a:pt x="2584" y="3466"/>
                  </a:lnTo>
                  <a:lnTo>
                    <a:pt x="1860" y="3466"/>
                  </a:lnTo>
                  <a:cubicBezTo>
                    <a:pt x="1261" y="3466"/>
                    <a:pt x="820" y="3938"/>
                    <a:pt x="820" y="4474"/>
                  </a:cubicBezTo>
                  <a:cubicBezTo>
                    <a:pt x="820" y="4758"/>
                    <a:pt x="946" y="4978"/>
                    <a:pt x="1103" y="5199"/>
                  </a:cubicBezTo>
                  <a:cubicBezTo>
                    <a:pt x="977" y="5325"/>
                    <a:pt x="914" y="5451"/>
                    <a:pt x="851" y="5608"/>
                  </a:cubicBezTo>
                  <a:lnTo>
                    <a:pt x="158" y="8381"/>
                  </a:lnTo>
                  <a:cubicBezTo>
                    <a:pt x="1" y="8916"/>
                    <a:pt x="347" y="9483"/>
                    <a:pt x="914" y="9641"/>
                  </a:cubicBezTo>
                  <a:cubicBezTo>
                    <a:pt x="1002" y="9667"/>
                    <a:pt x="1091" y="9679"/>
                    <a:pt x="1178" y="9679"/>
                  </a:cubicBezTo>
                  <a:cubicBezTo>
                    <a:pt x="1624" y="9679"/>
                    <a:pt x="2038" y="9359"/>
                    <a:pt x="2143" y="8885"/>
                  </a:cubicBezTo>
                  <a:lnTo>
                    <a:pt x="2332" y="8286"/>
                  </a:lnTo>
                  <a:lnTo>
                    <a:pt x="4695" y="8286"/>
                  </a:lnTo>
                  <a:lnTo>
                    <a:pt x="4947" y="9452"/>
                  </a:lnTo>
                  <a:cubicBezTo>
                    <a:pt x="4995" y="9597"/>
                    <a:pt x="5118" y="9704"/>
                    <a:pt x="5257" y="9704"/>
                  </a:cubicBezTo>
                  <a:cubicBezTo>
                    <a:pt x="5300" y="9704"/>
                    <a:pt x="5344" y="9694"/>
                    <a:pt x="5388" y="9672"/>
                  </a:cubicBezTo>
                  <a:cubicBezTo>
                    <a:pt x="5577" y="9641"/>
                    <a:pt x="5703" y="9452"/>
                    <a:pt x="5609" y="9231"/>
                  </a:cubicBezTo>
                  <a:lnTo>
                    <a:pt x="5042" y="6805"/>
                  </a:lnTo>
                  <a:cubicBezTo>
                    <a:pt x="5514" y="6616"/>
                    <a:pt x="5735" y="6144"/>
                    <a:pt x="5640" y="5640"/>
                  </a:cubicBezTo>
                  <a:lnTo>
                    <a:pt x="4916" y="2867"/>
                  </a:lnTo>
                  <a:cubicBezTo>
                    <a:pt x="4884" y="2647"/>
                    <a:pt x="4758" y="2489"/>
                    <a:pt x="4569" y="2332"/>
                  </a:cubicBezTo>
                  <a:cubicBezTo>
                    <a:pt x="4790" y="2080"/>
                    <a:pt x="4916" y="1733"/>
                    <a:pt x="4916" y="1355"/>
                  </a:cubicBezTo>
                  <a:cubicBezTo>
                    <a:pt x="4916" y="630"/>
                    <a:pt x="4285" y="0"/>
                    <a:pt x="3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8486;p16">
              <a:extLst>
                <a:ext uri="{FF2B5EF4-FFF2-40B4-BE49-F238E27FC236}">
                  <a16:creationId xmlns:a16="http://schemas.microsoft.com/office/drawing/2014/main" id="{CA04E9D9-F21F-F9FE-9DCB-BF024A63B78E}"/>
                </a:ext>
              </a:extLst>
            </p:cNvPr>
            <p:cNvSpPr/>
            <p:nvPr/>
          </p:nvSpPr>
          <p:spPr>
            <a:xfrm>
              <a:off x="772900" y="2318350"/>
              <a:ext cx="122125" cy="105075"/>
            </a:xfrm>
            <a:custGeom>
              <a:avLst/>
              <a:gdLst/>
              <a:ahLst/>
              <a:cxnLst/>
              <a:rect l="l" t="t" r="r" b="b"/>
              <a:pathLst>
                <a:path w="4885" h="4203" extrusionOk="0">
                  <a:moveTo>
                    <a:pt x="3844" y="631"/>
                  </a:moveTo>
                  <a:cubicBezTo>
                    <a:pt x="4034" y="631"/>
                    <a:pt x="4223" y="789"/>
                    <a:pt x="4223" y="978"/>
                  </a:cubicBezTo>
                  <a:lnTo>
                    <a:pt x="4223" y="1734"/>
                  </a:lnTo>
                  <a:cubicBezTo>
                    <a:pt x="4223" y="1923"/>
                    <a:pt x="4034" y="2112"/>
                    <a:pt x="3844" y="2112"/>
                  </a:cubicBezTo>
                  <a:cubicBezTo>
                    <a:pt x="3655" y="2143"/>
                    <a:pt x="3498" y="2301"/>
                    <a:pt x="3498" y="2458"/>
                  </a:cubicBezTo>
                  <a:lnTo>
                    <a:pt x="3498" y="2994"/>
                  </a:lnTo>
                  <a:lnTo>
                    <a:pt x="2679" y="2206"/>
                  </a:lnTo>
                  <a:cubicBezTo>
                    <a:pt x="2584" y="2143"/>
                    <a:pt x="2521" y="2112"/>
                    <a:pt x="2427" y="2112"/>
                  </a:cubicBezTo>
                  <a:lnTo>
                    <a:pt x="1009" y="2112"/>
                  </a:lnTo>
                  <a:cubicBezTo>
                    <a:pt x="820" y="2112"/>
                    <a:pt x="662" y="1923"/>
                    <a:pt x="662" y="1734"/>
                  </a:cubicBezTo>
                  <a:lnTo>
                    <a:pt x="662" y="978"/>
                  </a:lnTo>
                  <a:cubicBezTo>
                    <a:pt x="662" y="789"/>
                    <a:pt x="820" y="631"/>
                    <a:pt x="1009" y="631"/>
                  </a:cubicBezTo>
                  <a:close/>
                  <a:moveTo>
                    <a:pt x="1009" y="1"/>
                  </a:moveTo>
                  <a:cubicBezTo>
                    <a:pt x="442" y="1"/>
                    <a:pt x="1" y="474"/>
                    <a:pt x="1" y="1041"/>
                  </a:cubicBezTo>
                  <a:lnTo>
                    <a:pt x="1" y="1765"/>
                  </a:lnTo>
                  <a:cubicBezTo>
                    <a:pt x="1" y="2364"/>
                    <a:pt x="473" y="2805"/>
                    <a:pt x="1009" y="2805"/>
                  </a:cubicBezTo>
                  <a:lnTo>
                    <a:pt x="2269" y="2805"/>
                  </a:lnTo>
                  <a:lnTo>
                    <a:pt x="3592" y="4097"/>
                  </a:lnTo>
                  <a:cubicBezTo>
                    <a:pt x="3663" y="4167"/>
                    <a:pt x="3770" y="4203"/>
                    <a:pt x="3872" y="4203"/>
                  </a:cubicBezTo>
                  <a:cubicBezTo>
                    <a:pt x="3906" y="4203"/>
                    <a:pt x="3939" y="4199"/>
                    <a:pt x="3970" y="4191"/>
                  </a:cubicBezTo>
                  <a:cubicBezTo>
                    <a:pt x="4097" y="4160"/>
                    <a:pt x="4160" y="4002"/>
                    <a:pt x="4160" y="3876"/>
                  </a:cubicBezTo>
                  <a:lnTo>
                    <a:pt x="4160" y="2773"/>
                  </a:lnTo>
                  <a:cubicBezTo>
                    <a:pt x="4569" y="2616"/>
                    <a:pt x="4884" y="2238"/>
                    <a:pt x="4884" y="1765"/>
                  </a:cubicBezTo>
                  <a:lnTo>
                    <a:pt x="4884" y="1041"/>
                  </a:lnTo>
                  <a:cubicBezTo>
                    <a:pt x="4884" y="442"/>
                    <a:pt x="4412" y="1"/>
                    <a:pt x="38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8746;p17">
            <a:extLst>
              <a:ext uri="{FF2B5EF4-FFF2-40B4-BE49-F238E27FC236}">
                <a16:creationId xmlns:a16="http://schemas.microsoft.com/office/drawing/2014/main" id="{9FAAB292-21AA-EA48-4400-721326D3EEC3}"/>
              </a:ext>
            </a:extLst>
          </p:cNvPr>
          <p:cNvSpPr/>
          <p:nvPr/>
        </p:nvSpPr>
        <p:spPr>
          <a:xfrm>
            <a:off x="3472217" y="3592109"/>
            <a:ext cx="686738" cy="681230"/>
          </a:xfrm>
          <a:custGeom>
            <a:avLst/>
            <a:gdLst/>
            <a:ahLst/>
            <a:cxnLst/>
            <a:rect l="l" t="t" r="r" b="b"/>
            <a:pathLst>
              <a:path w="11847" h="11752" extrusionOk="0">
                <a:moveTo>
                  <a:pt x="6039" y="2796"/>
                </a:moveTo>
                <a:cubicBezTo>
                  <a:pt x="6845" y="2796"/>
                  <a:pt x="7621" y="3116"/>
                  <a:pt x="8224" y="3718"/>
                </a:cubicBezTo>
                <a:cubicBezTo>
                  <a:pt x="8917" y="4411"/>
                  <a:pt x="9232" y="5356"/>
                  <a:pt x="9074" y="6396"/>
                </a:cubicBezTo>
                <a:cubicBezTo>
                  <a:pt x="8885" y="7688"/>
                  <a:pt x="7814" y="8759"/>
                  <a:pt x="6522" y="8948"/>
                </a:cubicBezTo>
                <a:cubicBezTo>
                  <a:pt x="6377" y="8962"/>
                  <a:pt x="6232" y="8970"/>
                  <a:pt x="6088" y="8970"/>
                </a:cubicBezTo>
                <a:cubicBezTo>
                  <a:pt x="5606" y="8970"/>
                  <a:pt x="5132" y="8883"/>
                  <a:pt x="4695" y="8664"/>
                </a:cubicBezTo>
                <a:lnTo>
                  <a:pt x="5231" y="8160"/>
                </a:lnTo>
                <a:cubicBezTo>
                  <a:pt x="5444" y="8249"/>
                  <a:pt x="5677" y="8288"/>
                  <a:pt x="5919" y="8288"/>
                </a:cubicBezTo>
                <a:cubicBezTo>
                  <a:pt x="6106" y="8288"/>
                  <a:pt x="6298" y="8265"/>
                  <a:pt x="6491" y="8223"/>
                </a:cubicBezTo>
                <a:cubicBezTo>
                  <a:pt x="6964" y="8160"/>
                  <a:pt x="7373" y="7908"/>
                  <a:pt x="7751" y="7562"/>
                </a:cubicBezTo>
                <a:cubicBezTo>
                  <a:pt x="8098" y="7215"/>
                  <a:pt x="8318" y="6774"/>
                  <a:pt x="8413" y="6301"/>
                </a:cubicBezTo>
                <a:cubicBezTo>
                  <a:pt x="8476" y="5797"/>
                  <a:pt x="8444" y="5293"/>
                  <a:pt x="8224" y="4821"/>
                </a:cubicBezTo>
                <a:cubicBezTo>
                  <a:pt x="8161" y="4695"/>
                  <a:pt x="8066" y="4663"/>
                  <a:pt x="7972" y="4600"/>
                </a:cubicBezTo>
                <a:cubicBezTo>
                  <a:pt x="7846" y="4600"/>
                  <a:pt x="7751" y="4600"/>
                  <a:pt x="7657" y="4695"/>
                </a:cubicBezTo>
                <a:lnTo>
                  <a:pt x="6806" y="5545"/>
                </a:lnTo>
                <a:cubicBezTo>
                  <a:pt x="6743" y="5608"/>
                  <a:pt x="6649" y="5640"/>
                  <a:pt x="6558" y="5640"/>
                </a:cubicBezTo>
                <a:cubicBezTo>
                  <a:pt x="6467" y="5640"/>
                  <a:pt x="6381" y="5608"/>
                  <a:pt x="6333" y="5545"/>
                </a:cubicBezTo>
                <a:cubicBezTo>
                  <a:pt x="6207" y="5419"/>
                  <a:pt x="6207" y="5199"/>
                  <a:pt x="6333" y="5073"/>
                </a:cubicBezTo>
                <a:lnTo>
                  <a:pt x="7184" y="4222"/>
                </a:lnTo>
                <a:cubicBezTo>
                  <a:pt x="7279" y="4128"/>
                  <a:pt x="7310" y="4033"/>
                  <a:pt x="7279" y="3907"/>
                </a:cubicBezTo>
                <a:cubicBezTo>
                  <a:pt x="7279" y="3781"/>
                  <a:pt x="7184" y="3718"/>
                  <a:pt x="7058" y="3655"/>
                </a:cubicBezTo>
                <a:cubicBezTo>
                  <a:pt x="6723" y="3499"/>
                  <a:pt x="6372" y="3437"/>
                  <a:pt x="6017" y="3437"/>
                </a:cubicBezTo>
                <a:cubicBezTo>
                  <a:pt x="5871" y="3437"/>
                  <a:pt x="5724" y="3448"/>
                  <a:pt x="5577" y="3466"/>
                </a:cubicBezTo>
                <a:cubicBezTo>
                  <a:pt x="5105" y="3561"/>
                  <a:pt x="4664" y="3781"/>
                  <a:pt x="4317" y="4128"/>
                </a:cubicBezTo>
                <a:cubicBezTo>
                  <a:pt x="3971" y="4506"/>
                  <a:pt x="3719" y="4915"/>
                  <a:pt x="3656" y="5388"/>
                </a:cubicBezTo>
                <a:cubicBezTo>
                  <a:pt x="3561" y="5829"/>
                  <a:pt x="3593" y="6270"/>
                  <a:pt x="3719" y="6648"/>
                </a:cubicBezTo>
                <a:lnTo>
                  <a:pt x="3214" y="7184"/>
                </a:lnTo>
                <a:cubicBezTo>
                  <a:pt x="2962" y="6648"/>
                  <a:pt x="2868" y="6018"/>
                  <a:pt x="2962" y="5388"/>
                </a:cubicBezTo>
                <a:cubicBezTo>
                  <a:pt x="3183" y="4096"/>
                  <a:pt x="4223" y="3025"/>
                  <a:pt x="5546" y="2836"/>
                </a:cubicBezTo>
                <a:cubicBezTo>
                  <a:pt x="5710" y="2809"/>
                  <a:pt x="5875" y="2796"/>
                  <a:pt x="6039" y="2796"/>
                </a:cubicBezTo>
                <a:close/>
                <a:moveTo>
                  <a:pt x="6428" y="757"/>
                </a:moveTo>
                <a:lnTo>
                  <a:pt x="6554" y="1261"/>
                </a:lnTo>
                <a:cubicBezTo>
                  <a:pt x="6585" y="1387"/>
                  <a:pt x="6680" y="1481"/>
                  <a:pt x="6838" y="1481"/>
                </a:cubicBezTo>
                <a:cubicBezTo>
                  <a:pt x="7468" y="1607"/>
                  <a:pt x="8003" y="1859"/>
                  <a:pt x="8539" y="2206"/>
                </a:cubicBezTo>
                <a:cubicBezTo>
                  <a:pt x="8586" y="2237"/>
                  <a:pt x="8641" y="2253"/>
                  <a:pt x="8700" y="2253"/>
                </a:cubicBezTo>
                <a:cubicBezTo>
                  <a:pt x="8759" y="2253"/>
                  <a:pt x="8822" y="2237"/>
                  <a:pt x="8885" y="2206"/>
                </a:cubicBezTo>
                <a:lnTo>
                  <a:pt x="9326" y="1922"/>
                </a:lnTo>
                <a:lnTo>
                  <a:pt x="9894" y="2521"/>
                </a:lnTo>
                <a:lnTo>
                  <a:pt x="9641" y="2962"/>
                </a:lnTo>
                <a:cubicBezTo>
                  <a:pt x="9547" y="3088"/>
                  <a:pt x="9547" y="3246"/>
                  <a:pt x="9641" y="3309"/>
                </a:cubicBezTo>
                <a:cubicBezTo>
                  <a:pt x="9988" y="3813"/>
                  <a:pt x="10209" y="4411"/>
                  <a:pt x="10335" y="5010"/>
                </a:cubicBezTo>
                <a:cubicBezTo>
                  <a:pt x="10366" y="5136"/>
                  <a:pt x="10461" y="5230"/>
                  <a:pt x="10587" y="5293"/>
                </a:cubicBezTo>
                <a:lnTo>
                  <a:pt x="11091" y="5388"/>
                </a:lnTo>
                <a:lnTo>
                  <a:pt x="11091" y="6301"/>
                </a:lnTo>
                <a:lnTo>
                  <a:pt x="11154" y="6301"/>
                </a:lnTo>
                <a:lnTo>
                  <a:pt x="10650" y="6428"/>
                </a:lnTo>
                <a:cubicBezTo>
                  <a:pt x="10524" y="6459"/>
                  <a:pt x="10429" y="6554"/>
                  <a:pt x="10429" y="6711"/>
                </a:cubicBezTo>
                <a:cubicBezTo>
                  <a:pt x="10303" y="7341"/>
                  <a:pt x="10051" y="7877"/>
                  <a:pt x="9704" y="8381"/>
                </a:cubicBezTo>
                <a:cubicBezTo>
                  <a:pt x="9641" y="8507"/>
                  <a:pt x="9641" y="8633"/>
                  <a:pt x="9704" y="8759"/>
                </a:cubicBezTo>
                <a:lnTo>
                  <a:pt x="9988" y="9168"/>
                </a:lnTo>
                <a:lnTo>
                  <a:pt x="9389" y="9767"/>
                </a:lnTo>
                <a:lnTo>
                  <a:pt x="8948" y="9483"/>
                </a:lnTo>
                <a:cubicBezTo>
                  <a:pt x="8901" y="9452"/>
                  <a:pt x="8838" y="9436"/>
                  <a:pt x="8775" y="9436"/>
                </a:cubicBezTo>
                <a:cubicBezTo>
                  <a:pt x="8712" y="9436"/>
                  <a:pt x="8649" y="9452"/>
                  <a:pt x="8602" y="9483"/>
                </a:cubicBezTo>
                <a:cubicBezTo>
                  <a:pt x="8098" y="9862"/>
                  <a:pt x="7499" y="10082"/>
                  <a:pt x="6901" y="10208"/>
                </a:cubicBezTo>
                <a:cubicBezTo>
                  <a:pt x="6806" y="10240"/>
                  <a:pt x="6680" y="10334"/>
                  <a:pt x="6649" y="10429"/>
                </a:cubicBezTo>
                <a:lnTo>
                  <a:pt x="6522" y="10964"/>
                </a:lnTo>
                <a:lnTo>
                  <a:pt x="5703" y="10964"/>
                </a:lnTo>
                <a:lnTo>
                  <a:pt x="5577" y="10429"/>
                </a:lnTo>
                <a:cubicBezTo>
                  <a:pt x="5546" y="10334"/>
                  <a:pt x="5451" y="10208"/>
                  <a:pt x="5294" y="10208"/>
                </a:cubicBezTo>
                <a:cubicBezTo>
                  <a:pt x="4758" y="10082"/>
                  <a:pt x="4223" y="9893"/>
                  <a:pt x="3750" y="9609"/>
                </a:cubicBezTo>
                <a:lnTo>
                  <a:pt x="4286" y="9105"/>
                </a:lnTo>
                <a:cubicBezTo>
                  <a:pt x="4821" y="9420"/>
                  <a:pt x="5451" y="9578"/>
                  <a:pt x="6113" y="9578"/>
                </a:cubicBezTo>
                <a:cubicBezTo>
                  <a:pt x="6333" y="9578"/>
                  <a:pt x="6522" y="9578"/>
                  <a:pt x="6712" y="9546"/>
                </a:cubicBezTo>
                <a:cubicBezTo>
                  <a:pt x="7499" y="9420"/>
                  <a:pt x="8224" y="9011"/>
                  <a:pt x="8759" y="8475"/>
                </a:cubicBezTo>
                <a:cubicBezTo>
                  <a:pt x="9326" y="7908"/>
                  <a:pt x="9704" y="7184"/>
                  <a:pt x="9831" y="6428"/>
                </a:cubicBezTo>
                <a:cubicBezTo>
                  <a:pt x="10020" y="5199"/>
                  <a:pt x="9641" y="4033"/>
                  <a:pt x="8759" y="3151"/>
                </a:cubicBezTo>
                <a:cubicBezTo>
                  <a:pt x="8046" y="2438"/>
                  <a:pt x="7089" y="2034"/>
                  <a:pt x="6074" y="2034"/>
                </a:cubicBezTo>
                <a:cubicBezTo>
                  <a:pt x="5878" y="2034"/>
                  <a:pt x="5681" y="2049"/>
                  <a:pt x="5483" y="2080"/>
                </a:cubicBezTo>
                <a:cubicBezTo>
                  <a:pt x="4695" y="2206"/>
                  <a:pt x="4002" y="2615"/>
                  <a:pt x="3435" y="3151"/>
                </a:cubicBezTo>
                <a:cubicBezTo>
                  <a:pt x="2899" y="3718"/>
                  <a:pt x="2490" y="4443"/>
                  <a:pt x="2395" y="5199"/>
                </a:cubicBezTo>
                <a:cubicBezTo>
                  <a:pt x="2269" y="6018"/>
                  <a:pt x="2427" y="6900"/>
                  <a:pt x="2805" y="7656"/>
                </a:cubicBezTo>
                <a:lnTo>
                  <a:pt x="2301" y="8160"/>
                </a:lnTo>
                <a:cubicBezTo>
                  <a:pt x="2017" y="7688"/>
                  <a:pt x="1828" y="7184"/>
                  <a:pt x="1702" y="6617"/>
                </a:cubicBezTo>
                <a:cubicBezTo>
                  <a:pt x="1671" y="6491"/>
                  <a:pt x="1608" y="6396"/>
                  <a:pt x="1482" y="6333"/>
                </a:cubicBezTo>
                <a:lnTo>
                  <a:pt x="978" y="6238"/>
                </a:lnTo>
                <a:lnTo>
                  <a:pt x="978" y="5388"/>
                </a:lnTo>
                <a:lnTo>
                  <a:pt x="1482" y="5293"/>
                </a:lnTo>
                <a:cubicBezTo>
                  <a:pt x="1608" y="5230"/>
                  <a:pt x="1702" y="5167"/>
                  <a:pt x="1702" y="5010"/>
                </a:cubicBezTo>
                <a:cubicBezTo>
                  <a:pt x="1828" y="4380"/>
                  <a:pt x="2080" y="3813"/>
                  <a:pt x="2427" y="3309"/>
                </a:cubicBezTo>
                <a:cubicBezTo>
                  <a:pt x="2490" y="3183"/>
                  <a:pt x="2490" y="3088"/>
                  <a:pt x="2427" y="2962"/>
                </a:cubicBezTo>
                <a:lnTo>
                  <a:pt x="2143" y="2521"/>
                </a:lnTo>
                <a:lnTo>
                  <a:pt x="2742" y="1922"/>
                </a:lnTo>
                <a:lnTo>
                  <a:pt x="3183" y="2206"/>
                </a:lnTo>
                <a:cubicBezTo>
                  <a:pt x="3230" y="2237"/>
                  <a:pt x="3293" y="2253"/>
                  <a:pt x="3356" y="2253"/>
                </a:cubicBezTo>
                <a:cubicBezTo>
                  <a:pt x="3419" y="2253"/>
                  <a:pt x="3482" y="2237"/>
                  <a:pt x="3530" y="2206"/>
                </a:cubicBezTo>
                <a:cubicBezTo>
                  <a:pt x="4034" y="1859"/>
                  <a:pt x="4632" y="1607"/>
                  <a:pt x="5231" y="1481"/>
                </a:cubicBezTo>
                <a:cubicBezTo>
                  <a:pt x="5325" y="1450"/>
                  <a:pt x="5451" y="1387"/>
                  <a:pt x="5483" y="1261"/>
                </a:cubicBezTo>
                <a:lnTo>
                  <a:pt x="5609" y="757"/>
                </a:lnTo>
                <a:close/>
                <a:moveTo>
                  <a:pt x="6239" y="4222"/>
                </a:moveTo>
                <a:lnTo>
                  <a:pt x="5766" y="4695"/>
                </a:lnTo>
                <a:cubicBezTo>
                  <a:pt x="5388" y="5073"/>
                  <a:pt x="5388" y="5766"/>
                  <a:pt x="5766" y="6144"/>
                </a:cubicBezTo>
                <a:cubicBezTo>
                  <a:pt x="5971" y="6349"/>
                  <a:pt x="6239" y="6451"/>
                  <a:pt x="6503" y="6451"/>
                </a:cubicBezTo>
                <a:cubicBezTo>
                  <a:pt x="6767" y="6451"/>
                  <a:pt x="7027" y="6349"/>
                  <a:pt x="7216" y="6144"/>
                </a:cubicBezTo>
                <a:lnTo>
                  <a:pt x="7688" y="5671"/>
                </a:lnTo>
                <a:cubicBezTo>
                  <a:pt x="7751" y="5860"/>
                  <a:pt x="7751" y="6081"/>
                  <a:pt x="7688" y="6238"/>
                </a:cubicBezTo>
                <a:cubicBezTo>
                  <a:pt x="7594" y="6900"/>
                  <a:pt x="7027" y="7436"/>
                  <a:pt x="6365" y="7562"/>
                </a:cubicBezTo>
                <a:cubicBezTo>
                  <a:pt x="6267" y="7588"/>
                  <a:pt x="6163" y="7600"/>
                  <a:pt x="6059" y="7600"/>
                </a:cubicBezTo>
                <a:cubicBezTo>
                  <a:pt x="5794" y="7600"/>
                  <a:pt x="5520" y="7526"/>
                  <a:pt x="5294" y="7436"/>
                </a:cubicBezTo>
                <a:cubicBezTo>
                  <a:pt x="5252" y="7415"/>
                  <a:pt x="5206" y="7404"/>
                  <a:pt x="5161" y="7404"/>
                </a:cubicBezTo>
                <a:cubicBezTo>
                  <a:pt x="5070" y="7404"/>
                  <a:pt x="4979" y="7446"/>
                  <a:pt x="4916" y="7530"/>
                </a:cubicBezTo>
                <a:lnTo>
                  <a:pt x="3908" y="8507"/>
                </a:lnTo>
                <a:lnTo>
                  <a:pt x="1450" y="10964"/>
                </a:lnTo>
                <a:cubicBezTo>
                  <a:pt x="1387" y="11011"/>
                  <a:pt x="1293" y="11035"/>
                  <a:pt x="1202" y="11035"/>
                </a:cubicBezTo>
                <a:cubicBezTo>
                  <a:pt x="1112" y="11035"/>
                  <a:pt x="1025" y="11011"/>
                  <a:pt x="978" y="10964"/>
                </a:cubicBezTo>
                <a:cubicBezTo>
                  <a:pt x="852" y="10838"/>
                  <a:pt x="852" y="10586"/>
                  <a:pt x="978" y="10492"/>
                </a:cubicBezTo>
                <a:lnTo>
                  <a:pt x="3403" y="8034"/>
                </a:lnTo>
                <a:lnTo>
                  <a:pt x="4380" y="7058"/>
                </a:lnTo>
                <a:cubicBezTo>
                  <a:pt x="4506" y="6932"/>
                  <a:pt x="4506" y="6774"/>
                  <a:pt x="4475" y="6648"/>
                </a:cubicBezTo>
                <a:cubicBezTo>
                  <a:pt x="4317" y="6333"/>
                  <a:pt x="4286" y="5955"/>
                  <a:pt x="4349" y="5608"/>
                </a:cubicBezTo>
                <a:cubicBezTo>
                  <a:pt x="4475" y="4915"/>
                  <a:pt x="5010" y="4380"/>
                  <a:pt x="5703" y="4254"/>
                </a:cubicBezTo>
                <a:cubicBezTo>
                  <a:pt x="5798" y="4254"/>
                  <a:pt x="5892" y="4222"/>
                  <a:pt x="6018" y="4222"/>
                </a:cubicBezTo>
                <a:close/>
                <a:moveTo>
                  <a:pt x="5262" y="1"/>
                </a:moveTo>
                <a:cubicBezTo>
                  <a:pt x="5105" y="1"/>
                  <a:pt x="4979" y="127"/>
                  <a:pt x="4947" y="284"/>
                </a:cubicBezTo>
                <a:lnTo>
                  <a:pt x="4790" y="883"/>
                </a:lnTo>
                <a:cubicBezTo>
                  <a:pt x="4223" y="977"/>
                  <a:pt x="3719" y="1229"/>
                  <a:pt x="3214" y="1513"/>
                </a:cubicBezTo>
                <a:lnTo>
                  <a:pt x="2710" y="1198"/>
                </a:lnTo>
                <a:cubicBezTo>
                  <a:pt x="2652" y="1154"/>
                  <a:pt x="2580" y="1130"/>
                  <a:pt x="2507" y="1130"/>
                </a:cubicBezTo>
                <a:cubicBezTo>
                  <a:pt x="2422" y="1130"/>
                  <a:pt x="2337" y="1162"/>
                  <a:pt x="2269" y="1229"/>
                </a:cubicBezTo>
                <a:lnTo>
                  <a:pt x="1293" y="2206"/>
                </a:lnTo>
                <a:cubicBezTo>
                  <a:pt x="1167" y="2332"/>
                  <a:pt x="1167" y="2489"/>
                  <a:pt x="1230" y="2647"/>
                </a:cubicBezTo>
                <a:lnTo>
                  <a:pt x="1545" y="3151"/>
                </a:lnTo>
                <a:cubicBezTo>
                  <a:pt x="1230" y="3624"/>
                  <a:pt x="1041" y="4128"/>
                  <a:pt x="915" y="4726"/>
                </a:cubicBezTo>
                <a:lnTo>
                  <a:pt x="348" y="4884"/>
                </a:lnTo>
                <a:cubicBezTo>
                  <a:pt x="190" y="4915"/>
                  <a:pt x="64" y="5041"/>
                  <a:pt x="64" y="5199"/>
                </a:cubicBezTo>
                <a:lnTo>
                  <a:pt x="64" y="6585"/>
                </a:lnTo>
                <a:cubicBezTo>
                  <a:pt x="64" y="6743"/>
                  <a:pt x="190" y="6869"/>
                  <a:pt x="348" y="6900"/>
                </a:cubicBezTo>
                <a:lnTo>
                  <a:pt x="915" y="7058"/>
                </a:lnTo>
                <a:cubicBezTo>
                  <a:pt x="1041" y="7656"/>
                  <a:pt x="1324" y="8223"/>
                  <a:pt x="1639" y="8696"/>
                </a:cubicBezTo>
                <a:lnTo>
                  <a:pt x="379" y="9956"/>
                </a:lnTo>
                <a:cubicBezTo>
                  <a:pt x="1" y="10366"/>
                  <a:pt x="1" y="11027"/>
                  <a:pt x="379" y="11437"/>
                </a:cubicBezTo>
                <a:cubicBezTo>
                  <a:pt x="584" y="11626"/>
                  <a:pt x="852" y="11720"/>
                  <a:pt x="1115" y="11720"/>
                </a:cubicBezTo>
                <a:cubicBezTo>
                  <a:pt x="1379" y="11720"/>
                  <a:pt x="1639" y="11626"/>
                  <a:pt x="1828" y="11437"/>
                </a:cubicBezTo>
                <a:lnTo>
                  <a:pt x="3088" y="10177"/>
                </a:lnTo>
                <a:cubicBezTo>
                  <a:pt x="3624" y="10523"/>
                  <a:pt x="4160" y="10744"/>
                  <a:pt x="4758" y="10870"/>
                </a:cubicBezTo>
                <a:lnTo>
                  <a:pt x="4916" y="11468"/>
                </a:lnTo>
                <a:cubicBezTo>
                  <a:pt x="4947" y="11626"/>
                  <a:pt x="5073" y="11752"/>
                  <a:pt x="5231" y="11752"/>
                </a:cubicBezTo>
                <a:lnTo>
                  <a:pt x="6585" y="11752"/>
                </a:lnTo>
                <a:cubicBezTo>
                  <a:pt x="6775" y="11752"/>
                  <a:pt x="6869" y="11626"/>
                  <a:pt x="6932" y="11468"/>
                </a:cubicBezTo>
                <a:lnTo>
                  <a:pt x="7090" y="10870"/>
                </a:lnTo>
                <a:cubicBezTo>
                  <a:pt x="7625" y="10744"/>
                  <a:pt x="8129" y="10523"/>
                  <a:pt x="8665" y="10240"/>
                </a:cubicBezTo>
                <a:lnTo>
                  <a:pt x="9169" y="10555"/>
                </a:lnTo>
                <a:cubicBezTo>
                  <a:pt x="9227" y="10599"/>
                  <a:pt x="9299" y="10622"/>
                  <a:pt x="9372" y="10622"/>
                </a:cubicBezTo>
                <a:cubicBezTo>
                  <a:pt x="9457" y="10622"/>
                  <a:pt x="9542" y="10591"/>
                  <a:pt x="9610" y="10523"/>
                </a:cubicBezTo>
                <a:lnTo>
                  <a:pt x="10587" y="9546"/>
                </a:lnTo>
                <a:cubicBezTo>
                  <a:pt x="10713" y="9420"/>
                  <a:pt x="10713" y="9263"/>
                  <a:pt x="10618" y="9105"/>
                </a:cubicBezTo>
                <a:lnTo>
                  <a:pt x="10303" y="8601"/>
                </a:lnTo>
                <a:cubicBezTo>
                  <a:pt x="10618" y="8129"/>
                  <a:pt x="10807" y="7593"/>
                  <a:pt x="10933" y="7026"/>
                </a:cubicBezTo>
                <a:lnTo>
                  <a:pt x="11532" y="6869"/>
                </a:lnTo>
                <a:cubicBezTo>
                  <a:pt x="11689" y="6806"/>
                  <a:pt x="11784" y="6711"/>
                  <a:pt x="11784" y="6554"/>
                </a:cubicBezTo>
                <a:lnTo>
                  <a:pt x="11784" y="5167"/>
                </a:lnTo>
                <a:cubicBezTo>
                  <a:pt x="11847" y="5041"/>
                  <a:pt x="11721" y="4915"/>
                  <a:pt x="11563" y="4884"/>
                </a:cubicBezTo>
                <a:lnTo>
                  <a:pt x="10965" y="4726"/>
                </a:lnTo>
                <a:cubicBezTo>
                  <a:pt x="10839" y="4191"/>
                  <a:pt x="10618" y="3655"/>
                  <a:pt x="10335" y="3151"/>
                </a:cubicBezTo>
                <a:lnTo>
                  <a:pt x="10650" y="2647"/>
                </a:lnTo>
                <a:cubicBezTo>
                  <a:pt x="10744" y="2521"/>
                  <a:pt x="10744" y="2332"/>
                  <a:pt x="10618" y="2206"/>
                </a:cubicBezTo>
                <a:lnTo>
                  <a:pt x="9641" y="1229"/>
                </a:lnTo>
                <a:cubicBezTo>
                  <a:pt x="9574" y="1162"/>
                  <a:pt x="9497" y="1130"/>
                  <a:pt x="9417" y="1130"/>
                </a:cubicBezTo>
                <a:cubicBezTo>
                  <a:pt x="9347" y="1130"/>
                  <a:pt x="9274" y="1154"/>
                  <a:pt x="9200" y="1198"/>
                </a:cubicBezTo>
                <a:lnTo>
                  <a:pt x="8696" y="1513"/>
                </a:lnTo>
                <a:cubicBezTo>
                  <a:pt x="8224" y="1198"/>
                  <a:pt x="7720" y="977"/>
                  <a:pt x="7121" y="883"/>
                </a:cubicBezTo>
                <a:lnTo>
                  <a:pt x="6964" y="284"/>
                </a:lnTo>
                <a:cubicBezTo>
                  <a:pt x="6932" y="127"/>
                  <a:pt x="6806" y="1"/>
                  <a:pt x="664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10819;p26">
            <a:extLst>
              <a:ext uri="{FF2B5EF4-FFF2-40B4-BE49-F238E27FC236}">
                <a16:creationId xmlns:a16="http://schemas.microsoft.com/office/drawing/2014/main" id="{FA9A59EB-59DF-F3DE-A935-4FE526E7FC6C}"/>
              </a:ext>
            </a:extLst>
          </p:cNvPr>
          <p:cNvSpPr/>
          <p:nvPr/>
        </p:nvSpPr>
        <p:spPr>
          <a:xfrm>
            <a:off x="5130036" y="3574527"/>
            <a:ext cx="666035" cy="666116"/>
          </a:xfrm>
          <a:custGeom>
            <a:avLst/>
            <a:gdLst/>
            <a:ahLst/>
            <a:cxnLst/>
            <a:rect l="l" t="t" r="r" b="b"/>
            <a:pathLst>
              <a:path w="16411" h="16413" extrusionOk="0">
                <a:moveTo>
                  <a:pt x="8204" y="963"/>
                </a:moveTo>
                <a:cubicBezTo>
                  <a:pt x="8455" y="963"/>
                  <a:pt x="8701" y="1061"/>
                  <a:pt x="8885" y="1245"/>
                </a:cubicBezTo>
                <a:cubicBezTo>
                  <a:pt x="9160" y="1521"/>
                  <a:pt x="9242" y="1934"/>
                  <a:pt x="9094" y="2292"/>
                </a:cubicBezTo>
                <a:cubicBezTo>
                  <a:pt x="8945" y="2653"/>
                  <a:pt x="8595" y="2887"/>
                  <a:pt x="8206" y="2887"/>
                </a:cubicBezTo>
                <a:cubicBezTo>
                  <a:pt x="7675" y="2885"/>
                  <a:pt x="7245" y="2455"/>
                  <a:pt x="7243" y="1925"/>
                </a:cubicBezTo>
                <a:cubicBezTo>
                  <a:pt x="7243" y="1535"/>
                  <a:pt x="7478" y="1185"/>
                  <a:pt x="7838" y="1036"/>
                </a:cubicBezTo>
                <a:cubicBezTo>
                  <a:pt x="7956" y="987"/>
                  <a:pt x="8081" y="963"/>
                  <a:pt x="8204" y="963"/>
                </a:cubicBezTo>
                <a:close/>
                <a:moveTo>
                  <a:pt x="8206" y="3848"/>
                </a:moveTo>
                <a:cubicBezTo>
                  <a:pt x="9294" y="3849"/>
                  <a:pt x="10197" y="4687"/>
                  <a:pt x="10284" y="5770"/>
                </a:cubicBezTo>
                <a:lnTo>
                  <a:pt x="6127" y="5770"/>
                </a:lnTo>
                <a:cubicBezTo>
                  <a:pt x="6212" y="4687"/>
                  <a:pt x="7117" y="3849"/>
                  <a:pt x="8206" y="3848"/>
                </a:cubicBezTo>
                <a:close/>
                <a:moveTo>
                  <a:pt x="13365" y="10643"/>
                </a:moveTo>
                <a:cubicBezTo>
                  <a:pt x="13616" y="10643"/>
                  <a:pt x="13862" y="10741"/>
                  <a:pt x="14046" y="10924"/>
                </a:cubicBezTo>
                <a:cubicBezTo>
                  <a:pt x="14321" y="11199"/>
                  <a:pt x="14403" y="11614"/>
                  <a:pt x="14254" y="11972"/>
                </a:cubicBezTo>
                <a:cubicBezTo>
                  <a:pt x="14106" y="12331"/>
                  <a:pt x="13754" y="12565"/>
                  <a:pt x="13366" y="12565"/>
                </a:cubicBezTo>
                <a:cubicBezTo>
                  <a:pt x="12835" y="12565"/>
                  <a:pt x="12406" y="12135"/>
                  <a:pt x="12404" y="11605"/>
                </a:cubicBezTo>
                <a:cubicBezTo>
                  <a:pt x="12404" y="11215"/>
                  <a:pt x="12638" y="10865"/>
                  <a:pt x="12997" y="10716"/>
                </a:cubicBezTo>
                <a:cubicBezTo>
                  <a:pt x="13116" y="10666"/>
                  <a:pt x="13241" y="10643"/>
                  <a:pt x="13365" y="10643"/>
                </a:cubicBezTo>
                <a:close/>
                <a:moveTo>
                  <a:pt x="3045" y="10643"/>
                </a:moveTo>
                <a:cubicBezTo>
                  <a:pt x="3576" y="10644"/>
                  <a:pt x="4005" y="11073"/>
                  <a:pt x="4007" y="11605"/>
                </a:cubicBezTo>
                <a:cubicBezTo>
                  <a:pt x="4007" y="11993"/>
                  <a:pt x="3773" y="12344"/>
                  <a:pt x="3414" y="12492"/>
                </a:cubicBezTo>
                <a:cubicBezTo>
                  <a:pt x="3294" y="12542"/>
                  <a:pt x="3169" y="12566"/>
                  <a:pt x="3045" y="12566"/>
                </a:cubicBezTo>
                <a:cubicBezTo>
                  <a:pt x="2795" y="12566"/>
                  <a:pt x="2549" y="12468"/>
                  <a:pt x="2365" y="12284"/>
                </a:cubicBezTo>
                <a:cubicBezTo>
                  <a:pt x="2090" y="12009"/>
                  <a:pt x="2008" y="11596"/>
                  <a:pt x="2157" y="11236"/>
                </a:cubicBezTo>
                <a:cubicBezTo>
                  <a:pt x="2305" y="10877"/>
                  <a:pt x="2657" y="10643"/>
                  <a:pt x="3045" y="10643"/>
                </a:cubicBezTo>
                <a:close/>
                <a:moveTo>
                  <a:pt x="3045" y="13523"/>
                </a:moveTo>
                <a:cubicBezTo>
                  <a:pt x="4134" y="13523"/>
                  <a:pt x="5041" y="14364"/>
                  <a:pt x="5123" y="15450"/>
                </a:cubicBezTo>
                <a:lnTo>
                  <a:pt x="967" y="15450"/>
                </a:lnTo>
                <a:cubicBezTo>
                  <a:pt x="1049" y="14364"/>
                  <a:pt x="1955" y="13523"/>
                  <a:pt x="3045" y="13523"/>
                </a:cubicBezTo>
                <a:close/>
                <a:moveTo>
                  <a:pt x="13365" y="13523"/>
                </a:moveTo>
                <a:cubicBezTo>
                  <a:pt x="14456" y="13523"/>
                  <a:pt x="15361" y="14364"/>
                  <a:pt x="15443" y="15450"/>
                </a:cubicBezTo>
                <a:lnTo>
                  <a:pt x="11288" y="15450"/>
                </a:lnTo>
                <a:cubicBezTo>
                  <a:pt x="11369" y="14364"/>
                  <a:pt x="12275" y="13523"/>
                  <a:pt x="13365" y="13523"/>
                </a:cubicBezTo>
                <a:close/>
                <a:moveTo>
                  <a:pt x="8206" y="0"/>
                </a:moveTo>
                <a:cubicBezTo>
                  <a:pt x="7441" y="0"/>
                  <a:pt x="6748" y="454"/>
                  <a:pt x="6442" y="1154"/>
                </a:cubicBezTo>
                <a:cubicBezTo>
                  <a:pt x="6136" y="1856"/>
                  <a:pt x="6275" y="2673"/>
                  <a:pt x="6797" y="3232"/>
                </a:cubicBezTo>
                <a:cubicBezTo>
                  <a:pt x="5792" y="3758"/>
                  <a:pt x="5161" y="4798"/>
                  <a:pt x="5161" y="5931"/>
                </a:cubicBezTo>
                <a:lnTo>
                  <a:pt x="5161" y="6252"/>
                </a:lnTo>
                <a:cubicBezTo>
                  <a:pt x="5161" y="6517"/>
                  <a:pt x="5376" y="6733"/>
                  <a:pt x="5641" y="6733"/>
                </a:cubicBezTo>
                <a:lnTo>
                  <a:pt x="7725" y="6733"/>
                </a:lnTo>
                <a:lnTo>
                  <a:pt x="7725" y="7758"/>
                </a:lnTo>
                <a:lnTo>
                  <a:pt x="3046" y="7758"/>
                </a:lnTo>
                <a:cubicBezTo>
                  <a:pt x="2780" y="7758"/>
                  <a:pt x="2564" y="7973"/>
                  <a:pt x="2564" y="8239"/>
                </a:cubicBezTo>
                <a:lnTo>
                  <a:pt x="2564" y="9742"/>
                </a:lnTo>
                <a:cubicBezTo>
                  <a:pt x="1908" y="9912"/>
                  <a:pt x="1390" y="10414"/>
                  <a:pt x="1200" y="11064"/>
                </a:cubicBezTo>
                <a:cubicBezTo>
                  <a:pt x="1009" y="11713"/>
                  <a:pt x="1176" y="12416"/>
                  <a:pt x="1637" y="12913"/>
                </a:cubicBezTo>
                <a:cubicBezTo>
                  <a:pt x="631" y="13437"/>
                  <a:pt x="2" y="14477"/>
                  <a:pt x="0" y="15612"/>
                </a:cubicBezTo>
                <a:lnTo>
                  <a:pt x="0" y="15932"/>
                </a:lnTo>
                <a:cubicBezTo>
                  <a:pt x="0" y="16197"/>
                  <a:pt x="215" y="16413"/>
                  <a:pt x="482" y="16413"/>
                </a:cubicBezTo>
                <a:lnTo>
                  <a:pt x="5609" y="16413"/>
                </a:lnTo>
                <a:cubicBezTo>
                  <a:pt x="5876" y="16413"/>
                  <a:pt x="6091" y="16197"/>
                  <a:pt x="6091" y="15932"/>
                </a:cubicBezTo>
                <a:lnTo>
                  <a:pt x="6091" y="15612"/>
                </a:lnTo>
                <a:cubicBezTo>
                  <a:pt x="6089" y="14477"/>
                  <a:pt x="5460" y="13437"/>
                  <a:pt x="4454" y="12913"/>
                </a:cubicBezTo>
                <a:cubicBezTo>
                  <a:pt x="4915" y="12416"/>
                  <a:pt x="5082" y="11713"/>
                  <a:pt x="4891" y="11063"/>
                </a:cubicBezTo>
                <a:cubicBezTo>
                  <a:pt x="4701" y="10414"/>
                  <a:pt x="4183" y="9912"/>
                  <a:pt x="3527" y="9742"/>
                </a:cubicBezTo>
                <a:lnTo>
                  <a:pt x="3527" y="8720"/>
                </a:lnTo>
                <a:lnTo>
                  <a:pt x="12886" y="8720"/>
                </a:lnTo>
                <a:lnTo>
                  <a:pt x="12886" y="9742"/>
                </a:lnTo>
                <a:cubicBezTo>
                  <a:pt x="12230" y="9912"/>
                  <a:pt x="11711" y="10414"/>
                  <a:pt x="11521" y="11063"/>
                </a:cubicBezTo>
                <a:cubicBezTo>
                  <a:pt x="11331" y="11713"/>
                  <a:pt x="11496" y="12416"/>
                  <a:pt x="11957" y="12913"/>
                </a:cubicBezTo>
                <a:cubicBezTo>
                  <a:pt x="10953" y="13437"/>
                  <a:pt x="10322" y="14477"/>
                  <a:pt x="10322" y="15612"/>
                </a:cubicBezTo>
                <a:lnTo>
                  <a:pt x="10322" y="15932"/>
                </a:lnTo>
                <a:cubicBezTo>
                  <a:pt x="10322" y="16197"/>
                  <a:pt x="10537" y="16413"/>
                  <a:pt x="10802" y="16413"/>
                </a:cubicBezTo>
                <a:lnTo>
                  <a:pt x="15931" y="16413"/>
                </a:lnTo>
                <a:cubicBezTo>
                  <a:pt x="16196" y="16413"/>
                  <a:pt x="16411" y="16197"/>
                  <a:pt x="16411" y="15932"/>
                </a:cubicBezTo>
                <a:lnTo>
                  <a:pt x="16411" y="15612"/>
                </a:lnTo>
                <a:cubicBezTo>
                  <a:pt x="16411" y="14477"/>
                  <a:pt x="15780" y="13437"/>
                  <a:pt x="14775" y="12913"/>
                </a:cubicBezTo>
                <a:cubicBezTo>
                  <a:pt x="15235" y="12416"/>
                  <a:pt x="15402" y="11713"/>
                  <a:pt x="15212" y="11064"/>
                </a:cubicBezTo>
                <a:cubicBezTo>
                  <a:pt x="15021" y="10414"/>
                  <a:pt x="14503" y="9912"/>
                  <a:pt x="13847" y="9742"/>
                </a:cubicBezTo>
                <a:lnTo>
                  <a:pt x="13847" y="8239"/>
                </a:lnTo>
                <a:cubicBezTo>
                  <a:pt x="13847" y="7973"/>
                  <a:pt x="13631" y="7758"/>
                  <a:pt x="13366" y="7758"/>
                </a:cubicBezTo>
                <a:lnTo>
                  <a:pt x="8686" y="7758"/>
                </a:lnTo>
                <a:lnTo>
                  <a:pt x="8686" y="6733"/>
                </a:lnTo>
                <a:lnTo>
                  <a:pt x="10770" y="6733"/>
                </a:lnTo>
                <a:cubicBezTo>
                  <a:pt x="11035" y="6733"/>
                  <a:pt x="11250" y="6517"/>
                  <a:pt x="11250" y="6252"/>
                </a:cubicBezTo>
                <a:lnTo>
                  <a:pt x="11250" y="5931"/>
                </a:lnTo>
                <a:cubicBezTo>
                  <a:pt x="11250" y="4798"/>
                  <a:pt x="10619" y="3758"/>
                  <a:pt x="9614" y="3232"/>
                </a:cubicBezTo>
                <a:cubicBezTo>
                  <a:pt x="10136" y="2673"/>
                  <a:pt x="10275" y="1856"/>
                  <a:pt x="9969" y="1154"/>
                </a:cubicBezTo>
                <a:cubicBezTo>
                  <a:pt x="9663" y="454"/>
                  <a:pt x="8970" y="0"/>
                  <a:pt x="820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10721;p26">
            <a:extLst>
              <a:ext uri="{FF2B5EF4-FFF2-40B4-BE49-F238E27FC236}">
                <a16:creationId xmlns:a16="http://schemas.microsoft.com/office/drawing/2014/main" id="{B2417BFD-599D-AFB2-7F96-7DF26F480207}"/>
              </a:ext>
            </a:extLst>
          </p:cNvPr>
          <p:cNvSpPr/>
          <p:nvPr/>
        </p:nvSpPr>
        <p:spPr>
          <a:xfrm>
            <a:off x="5625932" y="2065924"/>
            <a:ext cx="650312" cy="651302"/>
          </a:xfrm>
          <a:custGeom>
            <a:avLst/>
            <a:gdLst/>
            <a:ahLst/>
            <a:cxnLst/>
            <a:rect l="l" t="t" r="r" b="b"/>
            <a:pathLst>
              <a:path w="16414" h="16439" extrusionOk="0">
                <a:moveTo>
                  <a:pt x="14426" y="4528"/>
                </a:moveTo>
                <a:lnTo>
                  <a:pt x="15451" y="5024"/>
                </a:lnTo>
                <a:lnTo>
                  <a:pt x="15451" y="6986"/>
                </a:lnTo>
                <a:lnTo>
                  <a:pt x="14426" y="7481"/>
                </a:lnTo>
                <a:lnTo>
                  <a:pt x="14426" y="4528"/>
                </a:lnTo>
                <a:close/>
                <a:moveTo>
                  <a:pt x="5131" y="4242"/>
                </a:moveTo>
                <a:lnTo>
                  <a:pt x="5131" y="7767"/>
                </a:lnTo>
                <a:lnTo>
                  <a:pt x="2726" y="7767"/>
                </a:lnTo>
                <a:cubicBezTo>
                  <a:pt x="1752" y="7767"/>
                  <a:pt x="965" y="6978"/>
                  <a:pt x="963" y="6005"/>
                </a:cubicBezTo>
                <a:cubicBezTo>
                  <a:pt x="965" y="5031"/>
                  <a:pt x="1752" y="4243"/>
                  <a:pt x="2726" y="4242"/>
                </a:cubicBezTo>
                <a:close/>
                <a:moveTo>
                  <a:pt x="13464" y="2104"/>
                </a:moveTo>
                <a:lnTo>
                  <a:pt x="13464" y="9907"/>
                </a:lnTo>
                <a:cubicBezTo>
                  <a:pt x="12491" y="9293"/>
                  <a:pt x="11446" y="8804"/>
                  <a:pt x="10353" y="8448"/>
                </a:cubicBezTo>
                <a:cubicBezTo>
                  <a:pt x="8977" y="8000"/>
                  <a:pt x="7539" y="7771"/>
                  <a:pt x="6092" y="7767"/>
                </a:cubicBezTo>
                <a:lnTo>
                  <a:pt x="6092" y="4242"/>
                </a:lnTo>
                <a:cubicBezTo>
                  <a:pt x="8701" y="4236"/>
                  <a:pt x="11255" y="3494"/>
                  <a:pt x="13464" y="2104"/>
                </a:cubicBezTo>
                <a:close/>
                <a:moveTo>
                  <a:pt x="5931" y="10652"/>
                </a:moveTo>
                <a:cubicBezTo>
                  <a:pt x="6020" y="10652"/>
                  <a:pt x="6092" y="10724"/>
                  <a:pt x="6092" y="10813"/>
                </a:cubicBezTo>
                <a:lnTo>
                  <a:pt x="6092" y="11453"/>
                </a:lnTo>
                <a:cubicBezTo>
                  <a:pt x="6092" y="11542"/>
                  <a:pt x="6020" y="11613"/>
                  <a:pt x="5931" y="11614"/>
                </a:cubicBezTo>
                <a:lnTo>
                  <a:pt x="5131" y="11614"/>
                </a:lnTo>
                <a:lnTo>
                  <a:pt x="5131" y="10652"/>
                </a:lnTo>
                <a:close/>
                <a:moveTo>
                  <a:pt x="4169" y="8729"/>
                </a:moveTo>
                <a:lnTo>
                  <a:pt x="4169" y="14979"/>
                </a:lnTo>
                <a:cubicBezTo>
                  <a:pt x="4173" y="15249"/>
                  <a:pt x="3956" y="15470"/>
                  <a:pt x="3687" y="15470"/>
                </a:cubicBezTo>
                <a:cubicBezTo>
                  <a:pt x="3418" y="15470"/>
                  <a:pt x="3201" y="15249"/>
                  <a:pt x="3207" y="14979"/>
                </a:cubicBezTo>
                <a:lnTo>
                  <a:pt x="3207" y="8729"/>
                </a:lnTo>
                <a:close/>
                <a:moveTo>
                  <a:pt x="13944" y="1"/>
                </a:moveTo>
                <a:cubicBezTo>
                  <a:pt x="13675" y="1"/>
                  <a:pt x="13458" y="222"/>
                  <a:pt x="13464" y="492"/>
                </a:cubicBezTo>
                <a:lnTo>
                  <a:pt x="13464" y="950"/>
                </a:lnTo>
                <a:cubicBezTo>
                  <a:pt x="11292" y="2467"/>
                  <a:pt x="8707" y="3280"/>
                  <a:pt x="6059" y="3280"/>
                </a:cubicBezTo>
                <a:lnTo>
                  <a:pt x="2726" y="3280"/>
                </a:lnTo>
                <a:cubicBezTo>
                  <a:pt x="1224" y="3280"/>
                  <a:pt x="1" y="4503"/>
                  <a:pt x="1" y="6005"/>
                </a:cubicBezTo>
                <a:cubicBezTo>
                  <a:pt x="1" y="7344"/>
                  <a:pt x="972" y="8458"/>
                  <a:pt x="2245" y="8687"/>
                </a:cubicBezTo>
                <a:lnTo>
                  <a:pt x="2245" y="14979"/>
                </a:lnTo>
                <a:cubicBezTo>
                  <a:pt x="2236" y="15782"/>
                  <a:pt x="2884" y="16438"/>
                  <a:pt x="3687" y="16438"/>
                </a:cubicBezTo>
                <a:cubicBezTo>
                  <a:pt x="4491" y="16438"/>
                  <a:pt x="5138" y="15782"/>
                  <a:pt x="5130" y="14979"/>
                </a:cubicBezTo>
                <a:lnTo>
                  <a:pt x="5130" y="12575"/>
                </a:lnTo>
                <a:lnTo>
                  <a:pt x="5931" y="12575"/>
                </a:lnTo>
                <a:cubicBezTo>
                  <a:pt x="6550" y="12575"/>
                  <a:pt x="7052" y="12072"/>
                  <a:pt x="7052" y="11453"/>
                </a:cubicBezTo>
                <a:lnTo>
                  <a:pt x="7052" y="10813"/>
                </a:lnTo>
                <a:cubicBezTo>
                  <a:pt x="7052" y="10194"/>
                  <a:pt x="6550" y="9691"/>
                  <a:pt x="5931" y="9691"/>
                </a:cubicBezTo>
                <a:lnTo>
                  <a:pt x="5131" y="9691"/>
                </a:lnTo>
                <a:lnTo>
                  <a:pt x="5131" y="8729"/>
                </a:lnTo>
                <a:lnTo>
                  <a:pt x="6059" y="8729"/>
                </a:lnTo>
                <a:cubicBezTo>
                  <a:pt x="8709" y="8729"/>
                  <a:pt x="11293" y="9543"/>
                  <a:pt x="13464" y="11061"/>
                </a:cubicBezTo>
                <a:lnTo>
                  <a:pt x="13464" y="11517"/>
                </a:lnTo>
                <a:cubicBezTo>
                  <a:pt x="13458" y="11787"/>
                  <a:pt x="13675" y="12008"/>
                  <a:pt x="13944" y="12008"/>
                </a:cubicBezTo>
                <a:cubicBezTo>
                  <a:pt x="14214" y="12008"/>
                  <a:pt x="14430" y="11787"/>
                  <a:pt x="14426" y="11517"/>
                </a:cubicBezTo>
                <a:lnTo>
                  <a:pt x="14426" y="8550"/>
                </a:lnTo>
                <a:lnTo>
                  <a:pt x="16141" y="7720"/>
                </a:lnTo>
                <a:cubicBezTo>
                  <a:pt x="16308" y="7640"/>
                  <a:pt x="16413" y="7471"/>
                  <a:pt x="16413" y="7287"/>
                </a:cubicBezTo>
                <a:lnTo>
                  <a:pt x="16413" y="4722"/>
                </a:lnTo>
                <a:cubicBezTo>
                  <a:pt x="16413" y="4538"/>
                  <a:pt x="16308" y="4369"/>
                  <a:pt x="16141" y="4290"/>
                </a:cubicBezTo>
                <a:lnTo>
                  <a:pt x="14424" y="3460"/>
                </a:lnTo>
                <a:lnTo>
                  <a:pt x="14424" y="492"/>
                </a:lnTo>
                <a:cubicBezTo>
                  <a:pt x="14430" y="222"/>
                  <a:pt x="14214" y="1"/>
                  <a:pt x="1394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2A839A-E3E1-C5EE-F6CE-E324C4D202EE}"/>
              </a:ext>
            </a:extLst>
          </p:cNvPr>
          <p:cNvSpPr txBox="1"/>
          <p:nvPr/>
        </p:nvSpPr>
        <p:spPr>
          <a:xfrm>
            <a:off x="3903969" y="534901"/>
            <a:ext cx="14189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/>
                </a:solidFill>
                <a:latin typeface="Arial Rounded MT Bold" panose="020F0704030504030204" pitchFamily="34" charset="0"/>
              </a:rPr>
              <a:t>Analytical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25B247C-C114-CD88-6E19-E0E0AA6F5141}"/>
              </a:ext>
            </a:extLst>
          </p:cNvPr>
          <p:cNvSpPr txBox="1"/>
          <p:nvPr/>
        </p:nvSpPr>
        <p:spPr>
          <a:xfrm>
            <a:off x="945932" y="2133137"/>
            <a:ext cx="18309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Open Minded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A5CE82D-577B-6F37-51B1-6A33438572C9}"/>
              </a:ext>
            </a:extLst>
          </p:cNvPr>
          <p:cNvSpPr txBox="1"/>
          <p:nvPr/>
        </p:nvSpPr>
        <p:spPr>
          <a:xfrm>
            <a:off x="2057988" y="3525832"/>
            <a:ext cx="12330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63298F"/>
                </a:solidFill>
                <a:latin typeface="Arial Rounded MT Bold" panose="020F0704030504030204" pitchFamily="34" charset="0"/>
              </a:rPr>
              <a:t>Problem</a:t>
            </a:r>
          </a:p>
          <a:p>
            <a:pPr algn="r"/>
            <a:r>
              <a:rPr lang="en-US" sz="2000" dirty="0">
                <a:solidFill>
                  <a:srgbClr val="63298F"/>
                </a:solidFill>
                <a:latin typeface="Arial Rounded MT Bold" panose="020F0704030504030204" pitchFamily="34" charset="0"/>
              </a:rPr>
              <a:t>Solving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3A8AA74-2F81-44C2-0962-F8F3FB308FAB}"/>
              </a:ext>
            </a:extLst>
          </p:cNvPr>
          <p:cNvSpPr txBox="1"/>
          <p:nvPr/>
        </p:nvSpPr>
        <p:spPr>
          <a:xfrm>
            <a:off x="5989491" y="3679720"/>
            <a:ext cx="17748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63298F"/>
                </a:solidFill>
                <a:latin typeface="Arial Rounded MT Bold" panose="020F0704030504030204" pitchFamily="34" charset="0"/>
              </a:rPr>
              <a:t>Organization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359717F-1226-A6A0-45DF-589D0BF44C4D}"/>
              </a:ext>
            </a:extLst>
          </p:cNvPr>
          <p:cNvSpPr txBox="1"/>
          <p:nvPr/>
        </p:nvSpPr>
        <p:spPr>
          <a:xfrm>
            <a:off x="6477376" y="2147438"/>
            <a:ext cx="21305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Communication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198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66667E-6 -1.23457E-7 L 0.00538 -0.01049 " pathEditMode="relative" rAng="0" ptsTypes="AA">
                                          <p:cBhvr>
                                            <p:cTn id="16" dur="4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8" dur="3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6 -3.58025E-6 L 0.01597 -0.01759 " pathEditMode="relative" rAng="0" ptsTypes="AA" p14:bounceEnd="5091">
                                          <p:cBhvr>
                                            <p:cTn id="20" dur="6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9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2" dur="3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1545 0.01203 L -1.38889E-6 4.81481E-6 " pathEditMode="relative" rAng="0" ptsTypes="AA" p14:bounceEnd="5091">
                                          <p:cBhvr>
                                            <p:cTn id="24" dur="3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4" y="-6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6" dur="8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49 1.23457E-6 L -0.03489 1.23457E-6 " pathEditMode="relative" rAng="0" ptsTypes="AA">
                                          <p:cBhvr>
                                            <p:cTn id="28" dur="4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20988E-6 L 0.07135 0.00061 " pathEditMode="relative" rAng="0" ptsTypes="AA">
                                          <p:cBhvr>
                                            <p:cTn id="30" dur="7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32" dur="60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36" grpId="0" animBg="1"/>
          <p:bldP spid="37" grpId="0" animBg="1"/>
          <p:bldP spid="38" grpId="0" animBg="1"/>
          <p:bldP spid="39" grpId="0"/>
          <p:bldP spid="40" grpId="0"/>
          <p:bldP spid="41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66667E-6 -1.23457E-7 L 0.00538 -0.01049 " pathEditMode="relative" rAng="0" ptsTypes="AA">
                                          <p:cBhvr>
                                            <p:cTn id="16" dur="4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8" dur="3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6 -3.58025E-6 L 0.01597 -0.01759 " pathEditMode="relative" rAng="0" ptsTypes="AA">
                                          <p:cBhvr>
                                            <p:cTn id="20" dur="6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9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2" dur="3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1545 0.01203 L -1.38889E-6 4.81481E-6 " pathEditMode="relative" rAng="0" ptsTypes="AA">
                                          <p:cBhvr>
                                            <p:cTn id="24" dur="3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4" y="-6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6" dur="8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49 1.23457E-6 L -0.03489 1.23457E-6 " pathEditMode="relative" rAng="0" ptsTypes="AA">
                                          <p:cBhvr>
                                            <p:cTn id="28" dur="4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20988E-6 L 0.07135 0.00061 " pathEditMode="relative" rAng="0" ptsTypes="AA">
                                          <p:cBhvr>
                                            <p:cTn id="30" dur="7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60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36" grpId="0" animBg="1"/>
          <p:bldP spid="37" grpId="0" animBg="1"/>
          <p:bldP spid="38" grpId="0" animBg="1"/>
          <p:bldP spid="39" grpId="0"/>
          <p:bldP spid="40" grpId="0"/>
          <p:bldP spid="41" grpId="0"/>
          <p:bldP spid="43" grpId="0"/>
          <p:bldP spid="44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2CBC0-5971-ECF8-2BF7-A36DBEECE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7581" y="2285436"/>
            <a:ext cx="6308837" cy="1295503"/>
          </a:xfrm>
        </p:spPr>
        <p:txBody>
          <a:bodyPr/>
          <a:lstStyle/>
          <a:p>
            <a:r>
              <a:rPr lang="en-US" sz="6600" dirty="0" err="1">
                <a:latin typeface="Arial Rounded MT Bold" panose="020F0704030504030204" pitchFamily="34" charset="0"/>
              </a:rPr>
              <a:t>Aspek</a:t>
            </a:r>
            <a:r>
              <a:rPr lang="en-US" sz="6600" dirty="0">
                <a:latin typeface="Arial Rounded MT Bold" panose="020F0704030504030204" pitchFamily="34" charset="0"/>
              </a:rPr>
              <a:t> - </a:t>
            </a:r>
            <a:r>
              <a:rPr lang="en-US" sz="6600" dirty="0" err="1">
                <a:latin typeface="Arial Rounded MT Bold" panose="020F0704030504030204" pitchFamily="34" charset="0"/>
              </a:rPr>
              <a:t>Aspek</a:t>
            </a:r>
            <a:r>
              <a:rPr lang="en-US" sz="6600" dirty="0">
                <a:latin typeface="Arial Rounded MT Bold" panose="020F0704030504030204" pitchFamily="34" charset="0"/>
              </a:rPr>
              <a:t> </a:t>
            </a:r>
            <a:r>
              <a:rPr lang="en-US" sz="6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Kreativitas</a:t>
            </a:r>
            <a:endParaRPr lang="en-US" sz="6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8E0CBBD-E053-D8E7-7F72-92C56AB0688F}"/>
              </a:ext>
            </a:extLst>
          </p:cNvPr>
          <p:cNvSpPr/>
          <p:nvPr/>
        </p:nvSpPr>
        <p:spPr>
          <a:xfrm>
            <a:off x="2261937" y="3982453"/>
            <a:ext cx="4740442" cy="4211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AE457E-E599-00CD-786F-D6016A8B17DB}"/>
              </a:ext>
            </a:extLst>
          </p:cNvPr>
          <p:cNvSpPr txBox="1"/>
          <p:nvPr/>
        </p:nvSpPr>
        <p:spPr>
          <a:xfrm>
            <a:off x="1626353" y="1896149"/>
            <a:ext cx="589129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Aspek-aspek kreativitas dalam bidang</a:t>
            </a:r>
          </a:p>
          <a:p>
            <a:pPr algn="ctr"/>
            <a:r>
              <a:rPr lang="sv-S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DKV, yaitu inovasi, kolaborasi, solusi permasalahan, konseptualisasi,</a:t>
            </a:r>
          </a:p>
          <a:p>
            <a:pPr algn="ctr"/>
            <a:r>
              <a:rPr lang="sv-S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estetika, dan orisinalitas. 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Imagen 16" descr="Círculo&#10;&#10;Descripción generada automáticamente">
            <a:extLst>
              <a:ext uri="{FF2B5EF4-FFF2-40B4-BE49-F238E27FC236}">
                <a16:creationId xmlns:a16="http://schemas.microsoft.com/office/drawing/2014/main" id="{517B29F5-5F51-2939-597C-B02ABE100B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761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00035 0.05031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254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4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3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425BAE4D-915F-5764-4D09-03354D7485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716742" y="3522709"/>
            <a:ext cx="393191" cy="37661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13931C4-650D-62A3-3D9F-5F33B01EB6A4}"/>
              </a:ext>
            </a:extLst>
          </p:cNvPr>
          <p:cNvGrpSpPr/>
          <p:nvPr/>
        </p:nvGrpSpPr>
        <p:grpSpPr>
          <a:xfrm>
            <a:off x="1109933" y="2157372"/>
            <a:ext cx="2730674" cy="2730674"/>
            <a:chOff x="3895595" y="1306436"/>
            <a:chExt cx="2730674" cy="273067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B8ABB60-706C-A6BA-D3D8-381D98740B2B}"/>
                </a:ext>
              </a:extLst>
            </p:cNvPr>
            <p:cNvSpPr/>
            <p:nvPr/>
          </p:nvSpPr>
          <p:spPr>
            <a:xfrm>
              <a:off x="3895595" y="1306436"/>
              <a:ext cx="2730674" cy="2730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787400" dist="393700" dir="17100000">
                <a:schemeClr val="tx1">
                  <a:lumMod val="25000"/>
                  <a:lumOff val="7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DF6243C-C86B-68EE-3A4F-8D0BF87DBF55}"/>
                </a:ext>
              </a:extLst>
            </p:cNvPr>
            <p:cNvSpPr/>
            <p:nvPr/>
          </p:nvSpPr>
          <p:spPr>
            <a:xfrm>
              <a:off x="3899763" y="1306436"/>
              <a:ext cx="2726506" cy="2730674"/>
            </a:xfrm>
            <a:custGeom>
              <a:avLst/>
              <a:gdLst>
                <a:gd name="connsiteX0" fmla="*/ 87905 w 2726506"/>
                <a:gd name="connsiteY0" fmla="*/ 885660 h 2730674"/>
                <a:gd name="connsiteX1" fmla="*/ 105316 w 2726506"/>
                <a:gd name="connsiteY1" fmla="*/ 895874 h 2730674"/>
                <a:gd name="connsiteX2" fmla="*/ 1671276 w 2726506"/>
                <a:gd name="connsiteY2" fmla="*/ 2358403 h 2730674"/>
                <a:gd name="connsiteX3" fmla="*/ 2300260 w 2726506"/>
                <a:gd name="connsiteY3" fmla="*/ 2317310 h 2730674"/>
                <a:gd name="connsiteX4" fmla="*/ 2326752 w 2726506"/>
                <a:gd name="connsiteY4" fmla="*/ 2332850 h 2730674"/>
                <a:gd name="connsiteX5" fmla="*/ 2283359 w 2726506"/>
                <a:gd name="connsiteY5" fmla="*/ 2375985 h 2730674"/>
                <a:gd name="connsiteX6" fmla="*/ 1365337 w 2726506"/>
                <a:gd name="connsiteY6" fmla="*/ 2730674 h 2730674"/>
                <a:gd name="connsiteX7" fmla="*/ 0 w 2726506"/>
                <a:gd name="connsiteY7" fmla="*/ 1365337 h 2730674"/>
                <a:gd name="connsiteX8" fmla="*/ 42985 w 2726506"/>
                <a:gd name="connsiteY8" fmla="*/ 1024118 h 2730674"/>
                <a:gd name="connsiteX9" fmla="*/ 678163 w 2726506"/>
                <a:gd name="connsiteY9" fmla="*/ 186886 h 2730674"/>
                <a:gd name="connsiteX10" fmla="*/ 690581 w 2726506"/>
                <a:gd name="connsiteY10" fmla="*/ 203405 h 2730674"/>
                <a:gd name="connsiteX11" fmla="*/ 2077247 w 2726506"/>
                <a:gd name="connsiteY11" fmla="*/ 1477078 h 2730674"/>
                <a:gd name="connsiteX12" fmla="*/ 2706231 w 2726506"/>
                <a:gd name="connsiteY12" fmla="*/ 1435985 h 2730674"/>
                <a:gd name="connsiteX13" fmla="*/ 2726506 w 2726506"/>
                <a:gd name="connsiteY13" fmla="*/ 1447879 h 2730674"/>
                <a:gd name="connsiteX14" fmla="*/ 2723625 w 2726506"/>
                <a:gd name="connsiteY14" fmla="*/ 1504935 h 2730674"/>
                <a:gd name="connsiteX15" fmla="*/ 2581307 w 2726506"/>
                <a:gd name="connsiteY15" fmla="*/ 1986909 h 2730674"/>
                <a:gd name="connsiteX16" fmla="*/ 2550592 w 2726506"/>
                <a:gd name="connsiteY16" fmla="*/ 2040711 h 2730674"/>
                <a:gd name="connsiteX17" fmla="*/ 2522351 w 2726506"/>
                <a:gd name="connsiteY17" fmla="*/ 2021172 h 2730674"/>
                <a:gd name="connsiteX18" fmla="*/ 1822597 w 2726506"/>
                <a:gd name="connsiteY18" fmla="*/ 2074886 h 2730674"/>
                <a:gd name="connsiteX19" fmla="*/ 181822 w 2726506"/>
                <a:gd name="connsiteY19" fmla="*/ 763178 h 2730674"/>
                <a:gd name="connsiteX20" fmla="*/ 150781 w 2726506"/>
                <a:gd name="connsiteY20" fmla="*/ 744550 h 2730674"/>
                <a:gd name="connsiteX21" fmla="*/ 164789 w 2726506"/>
                <a:gd name="connsiteY21" fmla="*/ 714536 h 2730674"/>
                <a:gd name="connsiteX22" fmla="*/ 601964 w 2726506"/>
                <a:gd name="connsiteY22" fmla="*/ 233178 h 2730674"/>
                <a:gd name="connsiteX23" fmla="*/ 1365337 w 2726506"/>
                <a:gd name="connsiteY23" fmla="*/ 0 h 2730674"/>
                <a:gd name="connsiteX24" fmla="*/ 2669291 w 2726506"/>
                <a:gd name="connsiteY24" fmla="*/ 959328 h 2730674"/>
                <a:gd name="connsiteX25" fmla="*/ 2697967 w 2726506"/>
                <a:gd name="connsiteY25" fmla="*/ 1070852 h 2730674"/>
                <a:gd name="connsiteX26" fmla="*/ 2679162 w 2726506"/>
                <a:gd name="connsiteY26" fmla="*/ 1068743 h 2730674"/>
                <a:gd name="connsiteX27" fmla="*/ 2228568 w 2726506"/>
                <a:gd name="connsiteY27" fmla="*/ 1193561 h 2730674"/>
                <a:gd name="connsiteX28" fmla="*/ 890308 w 2726506"/>
                <a:gd name="connsiteY28" fmla="*/ 253987 h 2730674"/>
                <a:gd name="connsiteX29" fmla="*/ 808205 w 2726506"/>
                <a:gd name="connsiteY29" fmla="*/ 119666 h 2730674"/>
                <a:gd name="connsiteX30" fmla="*/ 833886 w 2726506"/>
                <a:gd name="connsiteY30" fmla="*/ 107295 h 2730674"/>
                <a:gd name="connsiteX31" fmla="*/ 1365337 w 2726506"/>
                <a:gd name="connsiteY31" fmla="*/ 0 h 273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26506" h="2730674">
                  <a:moveTo>
                    <a:pt x="87905" y="885660"/>
                  </a:moveTo>
                  <a:lnTo>
                    <a:pt x="105316" y="895874"/>
                  </a:lnTo>
                  <a:cubicBezTo>
                    <a:pt x="681731" y="1299083"/>
                    <a:pt x="523372" y="2840351"/>
                    <a:pt x="1671276" y="2358403"/>
                  </a:cubicBezTo>
                  <a:cubicBezTo>
                    <a:pt x="1946773" y="2242735"/>
                    <a:pt x="2147029" y="2243605"/>
                    <a:pt x="2300260" y="2317310"/>
                  </a:cubicBezTo>
                  <a:lnTo>
                    <a:pt x="2326752" y="2332850"/>
                  </a:lnTo>
                  <a:lnTo>
                    <a:pt x="2283359" y="2375985"/>
                  </a:lnTo>
                  <a:cubicBezTo>
                    <a:pt x="2040893" y="2596359"/>
                    <a:pt x="1718801" y="2730674"/>
                    <a:pt x="1365337" y="2730674"/>
                  </a:cubicBezTo>
                  <a:cubicBezTo>
                    <a:pt x="611282" y="2730674"/>
                    <a:pt x="0" y="2119392"/>
                    <a:pt x="0" y="1365337"/>
                  </a:cubicBezTo>
                  <a:cubicBezTo>
                    <a:pt x="0" y="1247516"/>
                    <a:pt x="14924" y="1133181"/>
                    <a:pt x="42985" y="1024118"/>
                  </a:cubicBezTo>
                  <a:close/>
                  <a:moveTo>
                    <a:pt x="678163" y="186886"/>
                  </a:moveTo>
                  <a:lnTo>
                    <a:pt x="690581" y="203405"/>
                  </a:lnTo>
                  <a:cubicBezTo>
                    <a:pt x="1068506" y="758528"/>
                    <a:pt x="1067091" y="1901193"/>
                    <a:pt x="2077247" y="1477078"/>
                  </a:cubicBezTo>
                  <a:cubicBezTo>
                    <a:pt x="2352744" y="1361410"/>
                    <a:pt x="2553000" y="1362280"/>
                    <a:pt x="2706231" y="1435985"/>
                  </a:cubicBezTo>
                  <a:lnTo>
                    <a:pt x="2726506" y="1447879"/>
                  </a:lnTo>
                  <a:lnTo>
                    <a:pt x="2723625" y="1504935"/>
                  </a:lnTo>
                  <a:cubicBezTo>
                    <a:pt x="2706145" y="1677055"/>
                    <a:pt x="2656696" y="1839724"/>
                    <a:pt x="2581307" y="1986909"/>
                  </a:cubicBezTo>
                  <a:lnTo>
                    <a:pt x="2550592" y="2040711"/>
                  </a:lnTo>
                  <a:lnTo>
                    <a:pt x="2522351" y="2021172"/>
                  </a:lnTo>
                  <a:cubicBezTo>
                    <a:pt x="2352556" y="1921351"/>
                    <a:pt x="2132369" y="1915018"/>
                    <a:pt x="1822597" y="2074886"/>
                  </a:cubicBezTo>
                  <a:cubicBezTo>
                    <a:pt x="738394" y="2634425"/>
                    <a:pt x="751610" y="1157998"/>
                    <a:pt x="181822" y="763178"/>
                  </a:cubicBezTo>
                  <a:lnTo>
                    <a:pt x="150781" y="744550"/>
                  </a:lnTo>
                  <a:lnTo>
                    <a:pt x="164789" y="714536"/>
                  </a:lnTo>
                  <a:cubicBezTo>
                    <a:pt x="269882" y="521077"/>
                    <a:pt x="420373" y="355859"/>
                    <a:pt x="601964" y="233178"/>
                  </a:cubicBezTo>
                  <a:close/>
                  <a:moveTo>
                    <a:pt x="1365337" y="0"/>
                  </a:moveTo>
                  <a:cubicBezTo>
                    <a:pt x="1978007" y="0"/>
                    <a:pt x="2496424" y="403542"/>
                    <a:pt x="2669291" y="959328"/>
                  </a:cubicBezTo>
                  <a:lnTo>
                    <a:pt x="2697967" y="1070852"/>
                  </a:lnTo>
                  <a:lnTo>
                    <a:pt x="2679162" y="1068743"/>
                  </a:lnTo>
                  <a:cubicBezTo>
                    <a:pt x="2553341" y="1065124"/>
                    <a:pt x="2405581" y="1102208"/>
                    <a:pt x="2228568" y="1193561"/>
                  </a:cubicBezTo>
                  <a:cubicBezTo>
                    <a:pt x="1376694" y="1633199"/>
                    <a:pt x="1202308" y="815940"/>
                    <a:pt x="890308" y="253987"/>
                  </a:cubicBezTo>
                  <a:lnTo>
                    <a:pt x="808205" y="119666"/>
                  </a:lnTo>
                  <a:lnTo>
                    <a:pt x="833886" y="107295"/>
                  </a:lnTo>
                  <a:cubicBezTo>
                    <a:pt x="997233" y="38205"/>
                    <a:pt x="1176824" y="0"/>
                    <a:pt x="136533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787400" dist="393700" dir="17100000">
                <a:schemeClr val="tx1">
                  <a:lumMod val="25000"/>
                  <a:lumOff val="7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20" name="Picture 19" descr="A hand holding a light bulb&#10;&#10;Description automatically generated">
            <a:extLst>
              <a:ext uri="{FF2B5EF4-FFF2-40B4-BE49-F238E27FC236}">
                <a16:creationId xmlns:a16="http://schemas.microsoft.com/office/drawing/2014/main" id="{8913A36D-6AFA-3AB6-DF35-E8036CA514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28" y="530008"/>
            <a:ext cx="2844372" cy="3555466"/>
          </a:xfrm>
          <a:prstGeom prst="roundRect">
            <a:avLst>
              <a:gd name="adj" fmla="val 1959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n 38" descr="Círculo&#10;&#10;Descripción generada automáticamente">
            <a:extLst>
              <a:ext uri="{FF2B5EF4-FFF2-40B4-BE49-F238E27FC236}">
                <a16:creationId xmlns:a16="http://schemas.microsoft.com/office/drawing/2014/main" id="{4DBAF663-85B3-18E2-002C-96CB8C502C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3840607" y="3087368"/>
            <a:ext cx="1000982" cy="99810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3A06F28-1723-BA8B-CE33-9D96D89C988B}"/>
              </a:ext>
            </a:extLst>
          </p:cNvPr>
          <p:cNvSpPr txBox="1"/>
          <p:nvPr/>
        </p:nvSpPr>
        <p:spPr>
          <a:xfrm>
            <a:off x="4841589" y="594378"/>
            <a:ext cx="357493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Inovasi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Kreativitas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dibangun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menciptakan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suatu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karya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atau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melibatkan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penggunaan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teknik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bahan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dan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teknologi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11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00035 0.05031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" decel="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6 L 0.00034 0.0503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45679E-6 L 0.00035 0.05031 " pathEditMode="relative" rAng="0" ptsTypes="AA">
                                      <p:cBhvr>
                                        <p:cTn id="10" dur="3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2" dur="39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00035 0.05031 " pathEditMode="relative" rAng="0" ptsTypes="AA">
                                      <p:cBhvr>
                                        <p:cTn id="14" dur="3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accel="27397" decel="27397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16" dur="3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977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Forma&#10;&#10;Descripción generada automáticamente">
            <a:extLst>
              <a:ext uri="{FF2B5EF4-FFF2-40B4-BE49-F238E27FC236}">
                <a16:creationId xmlns:a16="http://schemas.microsoft.com/office/drawing/2014/main" id="{0616DF4A-2FFF-2C13-7E9C-4F919C3197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996" b="12346"/>
          <a:stretch/>
        </p:blipFill>
        <p:spPr>
          <a:xfrm>
            <a:off x="-94891" y="3405721"/>
            <a:ext cx="2286955" cy="1134961"/>
          </a:xfrm>
          <a:prstGeom prst="rect">
            <a:avLst/>
          </a:prstGeom>
        </p:spPr>
      </p:pic>
      <p:pic>
        <p:nvPicPr>
          <p:cNvPr id="5" name="Imagen 4" descr="Imagen que contiene electrónica, cd, computadora&#10;&#10;Descripción generada automáticamente">
            <a:extLst>
              <a:ext uri="{FF2B5EF4-FFF2-40B4-BE49-F238E27FC236}">
                <a16:creationId xmlns:a16="http://schemas.microsoft.com/office/drawing/2014/main" id="{B33848EC-A231-1995-0AA4-F7B721A240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>
            <a:off x="-403665" y="2125543"/>
            <a:ext cx="2553002" cy="3100153"/>
          </a:xfrm>
          <a:prstGeom prst="rect">
            <a:avLst/>
          </a:prstGeom>
        </p:spPr>
      </p:pic>
      <p:grpSp>
        <p:nvGrpSpPr>
          <p:cNvPr id="27" name="Grupo 26">
            <a:extLst>
              <a:ext uri="{FF2B5EF4-FFF2-40B4-BE49-F238E27FC236}">
                <a16:creationId xmlns:a16="http://schemas.microsoft.com/office/drawing/2014/main" id="{0252CE12-3B36-12AF-BC31-EECE72395B89}"/>
              </a:ext>
            </a:extLst>
          </p:cNvPr>
          <p:cNvGrpSpPr/>
          <p:nvPr/>
        </p:nvGrpSpPr>
        <p:grpSpPr>
          <a:xfrm>
            <a:off x="1394737" y="552451"/>
            <a:ext cx="6221780" cy="3538714"/>
            <a:chOff x="1217515" y="451653"/>
            <a:chExt cx="6576224" cy="3740309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1A55D6E9-C2A1-7AC4-CFE8-517A0B47B1E3}"/>
                </a:ext>
              </a:extLst>
            </p:cNvPr>
            <p:cNvSpPr/>
            <p:nvPr/>
          </p:nvSpPr>
          <p:spPr>
            <a:xfrm>
              <a:off x="7708161" y="2528961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509F50E8-8908-9D49-CF25-75AA9E31E354}"/>
                </a:ext>
              </a:extLst>
            </p:cNvPr>
            <p:cNvSpPr/>
            <p:nvPr/>
          </p:nvSpPr>
          <p:spPr>
            <a:xfrm>
              <a:off x="7092436" y="1245289"/>
              <a:ext cx="108243" cy="1082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D76080A4-25C7-3DBE-F73F-160910291B56}"/>
                </a:ext>
              </a:extLst>
            </p:cNvPr>
            <p:cNvSpPr/>
            <p:nvPr/>
          </p:nvSpPr>
          <p:spPr>
            <a:xfrm>
              <a:off x="6571806" y="4032800"/>
              <a:ext cx="159162" cy="1591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E4D46114-2E67-E3A5-A6FC-59CE6B7A57FD}"/>
                </a:ext>
              </a:extLst>
            </p:cNvPr>
            <p:cNvSpPr/>
            <p:nvPr/>
          </p:nvSpPr>
          <p:spPr>
            <a:xfrm>
              <a:off x="1217515" y="2357327"/>
              <a:ext cx="93867" cy="9386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4" name="Elipse 23">
              <a:extLst>
                <a:ext uri="{FF2B5EF4-FFF2-40B4-BE49-F238E27FC236}">
                  <a16:creationId xmlns:a16="http://schemas.microsoft.com/office/drawing/2014/main" id="{B4D9B40B-F94C-9D00-0511-4B0E931BD7A2}"/>
                </a:ext>
              </a:extLst>
            </p:cNvPr>
            <p:cNvSpPr/>
            <p:nvPr/>
          </p:nvSpPr>
          <p:spPr>
            <a:xfrm>
              <a:off x="1874240" y="451653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6" name="Elipse 25">
              <a:extLst>
                <a:ext uri="{FF2B5EF4-FFF2-40B4-BE49-F238E27FC236}">
                  <a16:creationId xmlns:a16="http://schemas.microsoft.com/office/drawing/2014/main" id="{F341BF1A-72C5-837F-B2EA-F87553846C24}"/>
                </a:ext>
              </a:extLst>
            </p:cNvPr>
            <p:cNvSpPr/>
            <p:nvPr/>
          </p:nvSpPr>
          <p:spPr>
            <a:xfrm>
              <a:off x="7460195" y="3220214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6" name="Imagen 5" descr="Patrón de fondo&#10;&#10;Descripción generada automáticamente con confianza baja">
            <a:extLst>
              <a:ext uri="{FF2B5EF4-FFF2-40B4-BE49-F238E27FC236}">
                <a16:creationId xmlns:a16="http://schemas.microsoft.com/office/drawing/2014/main" id="{2C9551F7-1CC2-17DA-E795-426C995C9B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78361" y="3485385"/>
            <a:ext cx="3276213" cy="1719481"/>
          </a:xfrm>
          <a:prstGeom prst="rect">
            <a:avLst/>
          </a:prstGeom>
        </p:spPr>
      </p:pic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FBB2D7DD-F93E-8C14-FD55-F8D608F6BC8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78360" y="4334470"/>
            <a:ext cx="2023578" cy="968518"/>
          </a:xfrm>
          <a:prstGeom prst="rect">
            <a:avLst/>
          </a:prstGeom>
        </p:spPr>
      </p:pic>
      <p:pic>
        <p:nvPicPr>
          <p:cNvPr id="8" name="Imagen 7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36DE4F0E-359C-8659-9F6A-E7FB60FA61C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1272" y="2218713"/>
            <a:ext cx="4093228" cy="3100152"/>
          </a:xfrm>
          <a:prstGeom prst="rect">
            <a:avLst/>
          </a:prstGeom>
        </p:spPr>
      </p:pic>
      <p:pic>
        <p:nvPicPr>
          <p:cNvPr id="9" name="Imagen 8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A2D65546-0E04-829A-2C66-1EFA7456FC6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2577" y="3375447"/>
            <a:ext cx="2239784" cy="2118417"/>
          </a:xfrm>
          <a:prstGeom prst="rect">
            <a:avLst/>
          </a:prstGeom>
        </p:spPr>
      </p:pic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120EC8C9-E192-543B-41C9-9EE6E8E2567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92693" y="3830850"/>
            <a:ext cx="1129668" cy="14261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4BEBE0-30E7-49E4-A816-DCA7EB6618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8780" y="1111676"/>
            <a:ext cx="5806440" cy="2113805"/>
          </a:xfrm>
        </p:spPr>
        <p:txBody>
          <a:bodyPr anchor="b"/>
          <a:lstStyle/>
          <a:p>
            <a:pPr>
              <a:lnSpc>
                <a:spcPct val="80000"/>
              </a:lnSpc>
            </a:pPr>
            <a:r>
              <a:rPr lang="en-US" sz="4000" dirty="0">
                <a:latin typeface="Arial Rounded MT Bold" panose="020F0704030504030204" pitchFamily="34" charset="0"/>
              </a:rPr>
              <a:t>TEKNIK DASAR</a:t>
            </a:r>
            <a:br>
              <a:rPr lang="en-US" sz="4000" dirty="0">
                <a:latin typeface="Arial Rounded MT Bold" panose="020F0704030504030204" pitchFamily="34" charset="0"/>
              </a:rPr>
            </a:br>
            <a:r>
              <a:rPr lang="en-US" sz="4000" dirty="0">
                <a:latin typeface="Arial Rounded MT Bold" panose="020F0704030504030204" pitchFamily="34" charset="0"/>
              </a:rPr>
              <a:t>PROSES PRODUKSI</a:t>
            </a:r>
            <a:br>
              <a:rPr lang="en-US" sz="4000" dirty="0">
                <a:latin typeface="Arial Rounded MT Bold" panose="020F0704030504030204" pitchFamily="34" charset="0"/>
              </a:rPr>
            </a:br>
            <a:r>
              <a:rPr lang="en-US" sz="4000" dirty="0">
                <a:latin typeface="Arial Rounded MT Bold" panose="020F0704030504030204" pitchFamily="34" charset="0"/>
              </a:rPr>
              <a:t>DI INDUSTRI DESAIN</a:t>
            </a:r>
            <a:br>
              <a:rPr lang="en-US" sz="4000" dirty="0">
                <a:latin typeface="Arial Rounded MT Bold" panose="020F0704030504030204" pitchFamily="34" charset="0"/>
              </a:rPr>
            </a:br>
            <a:r>
              <a:rPr lang="en-US" sz="4000" dirty="0">
                <a:latin typeface="Arial Rounded MT Bold" panose="020F0704030504030204" pitchFamily="34" charset="0"/>
              </a:rPr>
              <a:t>KOMUNIKASI VISUAL</a:t>
            </a:r>
            <a:endParaRPr lang="en-US" sz="1400" dirty="0">
              <a:latin typeface="Arial Rounded MT Bold" panose="020F07040305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00CBEA-0FC4-4517-9DF7-3E1CB1F776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 Rounded MT Bold" panose="020F0704030504030204" pitchFamily="34" charset="0"/>
              </a:rPr>
              <a:t>BAB 3</a:t>
            </a:r>
          </a:p>
        </p:txBody>
      </p:sp>
      <p:pic>
        <p:nvPicPr>
          <p:cNvPr id="15" name="Imagen 14" descr="Forma&#10;&#10;Descripción generada automáticamente">
            <a:extLst>
              <a:ext uri="{FF2B5EF4-FFF2-40B4-BE49-F238E27FC236}">
                <a16:creationId xmlns:a16="http://schemas.microsoft.com/office/drawing/2014/main" id="{2E0AF15B-946B-E61F-27E1-33F2B2A3824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996" b="12346"/>
          <a:stretch/>
        </p:blipFill>
        <p:spPr>
          <a:xfrm>
            <a:off x="8202470" y="1179535"/>
            <a:ext cx="1097627" cy="544726"/>
          </a:xfrm>
          <a:prstGeom prst="rect">
            <a:avLst/>
          </a:prstGeom>
        </p:spPr>
      </p:pic>
      <p:pic>
        <p:nvPicPr>
          <p:cNvPr id="19" name="Imagen 18" descr="Logotipo&#10;&#10;Descripción generada automáticamente">
            <a:extLst>
              <a:ext uri="{FF2B5EF4-FFF2-40B4-BE49-F238E27FC236}">
                <a16:creationId xmlns:a16="http://schemas.microsoft.com/office/drawing/2014/main" id="{A6C64AD8-0DB0-2832-F1C1-35805C11EF3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1" t="7067" r="23582" b="7841"/>
          <a:stretch/>
        </p:blipFill>
        <p:spPr>
          <a:xfrm>
            <a:off x="-1262910" y="-1437473"/>
            <a:ext cx="2759858" cy="2736884"/>
          </a:xfrm>
          <a:prstGeom prst="rect">
            <a:avLst/>
          </a:prstGeom>
        </p:spPr>
      </p:pic>
      <p:pic>
        <p:nvPicPr>
          <p:cNvPr id="21" name="Imagen 20" descr="Imagen que contiene Forma&#10;&#10;Descripción generada automáticamente">
            <a:extLst>
              <a:ext uri="{FF2B5EF4-FFF2-40B4-BE49-F238E27FC236}">
                <a16:creationId xmlns:a16="http://schemas.microsoft.com/office/drawing/2014/main" id="{632DD628-04C5-CA87-E1EE-559AE69DA89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0" t="4583" r="22933" b="6607"/>
          <a:stretch/>
        </p:blipFill>
        <p:spPr>
          <a:xfrm>
            <a:off x="6651387" y="-1303255"/>
            <a:ext cx="1835802" cy="1824428"/>
          </a:xfrm>
          <a:prstGeom prst="rect">
            <a:avLst/>
          </a:prstGeom>
        </p:spPr>
      </p:pic>
      <p:pic>
        <p:nvPicPr>
          <p:cNvPr id="23" name="Imagen 2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DD46D984-9223-3367-6904-B3BCA1FAFDC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671495" y="1353532"/>
            <a:ext cx="471505" cy="451627"/>
          </a:xfrm>
          <a:prstGeom prst="rect">
            <a:avLst/>
          </a:prstGeom>
        </p:spPr>
      </p:pic>
      <p:pic>
        <p:nvPicPr>
          <p:cNvPr id="44" name="Imagen 43" descr="Icono&#10;&#10;Descripción generada automáticamente">
            <a:extLst>
              <a:ext uri="{FF2B5EF4-FFF2-40B4-BE49-F238E27FC236}">
                <a16:creationId xmlns:a16="http://schemas.microsoft.com/office/drawing/2014/main" id="{EEEBC7D9-ECC0-D71D-C3CB-0DE8581C005B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" t="8232" r="2400" b="10923"/>
          <a:stretch/>
        </p:blipFill>
        <p:spPr>
          <a:xfrm>
            <a:off x="736095" y="4533677"/>
            <a:ext cx="1550866" cy="756713"/>
          </a:xfrm>
          <a:prstGeom prst="rect">
            <a:avLst/>
          </a:prstGeom>
        </p:spPr>
      </p:pic>
      <p:pic>
        <p:nvPicPr>
          <p:cNvPr id="54" name="Imagen 53" descr="Círculo&#10;&#10;Descripción generada automáticamente">
            <a:extLst>
              <a:ext uri="{FF2B5EF4-FFF2-40B4-BE49-F238E27FC236}">
                <a16:creationId xmlns:a16="http://schemas.microsoft.com/office/drawing/2014/main" id="{F11A0CF4-010E-A5AB-9200-827BEFFCAB7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6949405" y="3605748"/>
            <a:ext cx="801545" cy="799242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1FFB9D1-F22D-9EF5-5CFA-ECDD6752ABBA}"/>
              </a:ext>
            </a:extLst>
          </p:cNvPr>
          <p:cNvSpPr/>
          <p:nvPr/>
        </p:nvSpPr>
        <p:spPr>
          <a:xfrm>
            <a:off x="-237684" y="-1009420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B5660D1-76B3-20FE-4C0A-3E730EE8C7B1}"/>
              </a:ext>
            </a:extLst>
          </p:cNvPr>
          <p:cNvSpPr/>
          <p:nvPr/>
        </p:nvSpPr>
        <p:spPr>
          <a:xfrm flipV="1">
            <a:off x="612207" y="-675593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3F51B4B-BE7F-90E8-06C5-721227532D73}"/>
              </a:ext>
            </a:extLst>
          </p:cNvPr>
          <p:cNvSpPr/>
          <p:nvPr/>
        </p:nvSpPr>
        <p:spPr>
          <a:xfrm>
            <a:off x="1467229" y="-1005754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8706913-C3EC-CB5C-0D3D-67CFD80FAFBB}"/>
              </a:ext>
            </a:extLst>
          </p:cNvPr>
          <p:cNvSpPr/>
          <p:nvPr/>
        </p:nvSpPr>
        <p:spPr>
          <a:xfrm flipV="1">
            <a:off x="2317120" y="-671927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5B09E23-E3F7-06D7-FDD2-541460F1C8ED}"/>
              </a:ext>
            </a:extLst>
          </p:cNvPr>
          <p:cNvSpPr/>
          <p:nvPr/>
        </p:nvSpPr>
        <p:spPr>
          <a:xfrm>
            <a:off x="3173857" y="-1009421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CEA10B9-D393-9CC3-AF30-FDD1FBFAF5A8}"/>
              </a:ext>
            </a:extLst>
          </p:cNvPr>
          <p:cNvSpPr/>
          <p:nvPr/>
        </p:nvSpPr>
        <p:spPr>
          <a:xfrm flipV="1">
            <a:off x="4023748" y="-675593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9454FBE-C540-E885-23D5-46924A2A61B8}"/>
              </a:ext>
            </a:extLst>
          </p:cNvPr>
          <p:cNvSpPr/>
          <p:nvPr/>
        </p:nvSpPr>
        <p:spPr>
          <a:xfrm>
            <a:off x="4867422" y="-1009422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93BBC203-17A6-01C5-F9A3-44E6D5A564DF}"/>
              </a:ext>
            </a:extLst>
          </p:cNvPr>
          <p:cNvSpPr/>
          <p:nvPr/>
        </p:nvSpPr>
        <p:spPr>
          <a:xfrm flipV="1">
            <a:off x="5717313" y="-675593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D6F6885-964F-342D-53A9-E71A67E6A1C6}"/>
              </a:ext>
            </a:extLst>
          </p:cNvPr>
          <p:cNvSpPr/>
          <p:nvPr/>
        </p:nvSpPr>
        <p:spPr>
          <a:xfrm>
            <a:off x="6557721" y="-1009422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FD6F0450-C1E2-041A-4F93-DA10FE38968E}"/>
              </a:ext>
            </a:extLst>
          </p:cNvPr>
          <p:cNvSpPr/>
          <p:nvPr/>
        </p:nvSpPr>
        <p:spPr>
          <a:xfrm flipV="1">
            <a:off x="7407612" y="-675593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99FECE47-0ABC-B612-674B-AC882A6A9B7E}"/>
              </a:ext>
            </a:extLst>
          </p:cNvPr>
          <p:cNvSpPr/>
          <p:nvPr/>
        </p:nvSpPr>
        <p:spPr>
          <a:xfrm>
            <a:off x="8264349" y="-1009423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427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49 1.23457E-6 L -0.03489 1.23457E-6 " pathEditMode="relative" rAng="0" ptsTypes="AA">
                                          <p:cBhvr>
                                            <p:cTn id="6" dur="4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8" dur="3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4.07407E-6 L 0.00035 0.05031 " pathEditMode="relative" rAng="0" ptsTypes="AA">
                                          <p:cBhvr>
                                            <p:cTn id="10" dur="5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2.09877E-6 L 0.00035 0.05031 " pathEditMode="relative" rAng="0" ptsTypes="AA">
                                          <p:cBhvr>
                                            <p:cTn id="12" dur="7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16" dur="6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38889E-6 0.00123 L 0.01337 0.03055 " pathEditMode="relative" rAng="0" ptsTypes="AA" p14:bounceEnd="5091">
                                          <p:cBhvr>
                                            <p:cTn id="18" dur="6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5E-6 0.00123 L 0.01337 0.03055 " pathEditMode="relative" rAng="0" ptsTypes="AA" p14:bounceEnd="5091">
                                          <p:cBhvr>
                                            <p:cTn id="22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4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61111E-6 0.00124 L 0.01336 0.03056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8" dur="9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30" dur="7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32" dur="6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34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36" dur="4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38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repeatCount="indefinite" accel="4727" de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40" dur="2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repeatCount="indefinite" accel="1405" decel="1081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2" dur="9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44" dur="3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46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17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7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16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7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21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1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0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3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3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18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8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17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1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11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2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22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" dur="1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" dur="2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0" dur="1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" dur="20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20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5" grpId="0" animBg="1"/>
          <p:bldP spid="46" grpId="0" animBg="1"/>
          <p:bldP spid="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49 1.23457E-6 L -0.03489 1.23457E-6 " pathEditMode="relative" rAng="0" ptsTypes="AA">
                                          <p:cBhvr>
                                            <p:cTn id="6" dur="4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8" dur="3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4.07407E-6 L 0.00035 0.05031 " pathEditMode="relative" rAng="0" ptsTypes="AA">
                                          <p:cBhvr>
                                            <p:cTn id="10" dur="5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2.09877E-6 L 0.00035 0.05031 " pathEditMode="relative" rAng="0" ptsTypes="AA">
                                          <p:cBhvr>
                                            <p:cTn id="12" dur="7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6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38889E-6 0.00123 L 0.01337 0.03055 " pathEditMode="relative" rAng="0" ptsTypes="AA">
                                          <p:cBhvr>
                                            <p:cTn id="18" dur="6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5E-6 0.00123 L 0.01337 0.03055 " pathEditMode="relative" rAng="0" ptsTypes="AA">
                                          <p:cBhvr>
                                            <p:cTn id="22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4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61111E-6 0.00124 L 0.01336 0.03056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8" dur="9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30" dur="7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32" dur="6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34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36" dur="4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38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repeatCount="indefinite" accel="4727" de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40" dur="2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repeatCount="indefinite" accel="1405" decel="1081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2" dur="9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44" dur="3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46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17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7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16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7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21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1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0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3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3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18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8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17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1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2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11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2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22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" dur="1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" dur="2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0" dur="1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" dur="20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20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5" grpId="0" animBg="1"/>
          <p:bldP spid="46" grpId="0" animBg="1"/>
          <p:bldP spid="4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 descr="Círculo&#10;&#10;Descripción generada automáticamente">
            <a:extLst>
              <a:ext uri="{FF2B5EF4-FFF2-40B4-BE49-F238E27FC236}">
                <a16:creationId xmlns:a16="http://schemas.microsoft.com/office/drawing/2014/main" id="{4504FCEB-82EC-4DA1-2705-C4CDEF1E9A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4644514" y="1170264"/>
            <a:ext cx="1000982" cy="998106"/>
          </a:xfrm>
          <a:prstGeom prst="rect">
            <a:avLst/>
          </a:prstGeom>
        </p:spPr>
      </p:pic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067E1570-7205-3C7D-7754-EA24270612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5466">
            <a:off x="5181490" y="680791"/>
            <a:ext cx="3001482" cy="3759733"/>
          </a:xfrm>
        </p:spPr>
      </p:pic>
      <p:pic>
        <p:nvPicPr>
          <p:cNvPr id="27" name="Imagen 26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4FC7534B-DD40-FFA5-FB6A-EE8A328D98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6192370" y="2857500"/>
            <a:ext cx="3155181" cy="2491740"/>
          </a:xfrm>
          <a:prstGeom prst="rect">
            <a:avLst/>
          </a:prstGeom>
          <a:effectLst/>
        </p:spPr>
      </p:pic>
      <p:pic>
        <p:nvPicPr>
          <p:cNvPr id="28" name="Imagen 27" descr="Icono&#10;&#10;Descripción generada automáticamente">
            <a:extLst>
              <a:ext uri="{FF2B5EF4-FFF2-40B4-BE49-F238E27FC236}">
                <a16:creationId xmlns:a16="http://schemas.microsoft.com/office/drawing/2014/main" id="{DE4F8AE2-82D7-5DB4-F23C-6C2A4B3283B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7637929" y="4091940"/>
            <a:ext cx="1686410" cy="1131570"/>
          </a:xfrm>
          <a:prstGeom prst="rect">
            <a:avLst/>
          </a:prstGeom>
        </p:spPr>
      </p:pic>
      <p:pic>
        <p:nvPicPr>
          <p:cNvPr id="33" name="Imagen 3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C021B233-F4BA-23C2-0F52-2F27ED898C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4487076" y="2259009"/>
            <a:ext cx="393191" cy="376615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A8CE7A7B-8A6E-58E6-A606-30BEAE3B6751}"/>
              </a:ext>
            </a:extLst>
          </p:cNvPr>
          <p:cNvGrpSpPr/>
          <p:nvPr/>
        </p:nvGrpSpPr>
        <p:grpSpPr>
          <a:xfrm>
            <a:off x="3937635" y="602601"/>
            <a:ext cx="736494" cy="3977290"/>
            <a:chOff x="3927211" y="546311"/>
            <a:chExt cx="757341" cy="4089870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B74F9DDE-37B1-D3E1-A753-3874C61C20D0}"/>
                </a:ext>
              </a:extLst>
            </p:cNvPr>
            <p:cNvSpPr/>
            <p:nvPr/>
          </p:nvSpPr>
          <p:spPr>
            <a:xfrm>
              <a:off x="4532152" y="384471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7850E486-F680-6EC3-37F9-F6511B9994A7}"/>
                </a:ext>
              </a:extLst>
            </p:cNvPr>
            <p:cNvSpPr/>
            <p:nvPr/>
          </p:nvSpPr>
          <p:spPr>
            <a:xfrm>
              <a:off x="4236647" y="455509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762A5F53-0977-5339-3FED-5A75AE5C9568}"/>
                </a:ext>
              </a:extLst>
            </p:cNvPr>
            <p:cNvSpPr/>
            <p:nvPr/>
          </p:nvSpPr>
          <p:spPr>
            <a:xfrm>
              <a:off x="3927211" y="546311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C52A8EC-1CE1-8647-D9E0-4EB5D3B62FBF}"/>
              </a:ext>
            </a:extLst>
          </p:cNvPr>
          <p:cNvSpPr txBox="1"/>
          <p:nvPr/>
        </p:nvSpPr>
        <p:spPr>
          <a:xfrm>
            <a:off x="388308" y="921875"/>
            <a:ext cx="413896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Kolaborasi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Kolaborasi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terbangun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beberapa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pihak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lain,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seperti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desainer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lain,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klien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dan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pemangku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kepentingan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memperbaiki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mengembangkan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serta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menyempurnakan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desain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telah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dirancang</a:t>
            </a:r>
            <a:endParaRPr lang="en-US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855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6 0.00123 L 0.01337 0.03056 " pathEditMode="relative" rAng="0" ptsTypes="AA" p14:bounceEnd="5091">
                                          <p:cBhvr>
                                            <p:cTn id="6" dur="3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8" dur="8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5.55556E-7 0.00123 L 0.01337 0.03055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2" dur="9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18" dur="6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0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5 " pathEditMode="relative" rAng="0" ptsTypes="AA">
                                          <p:cBhvr>
                                            <p:cTn id="22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4977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6 0.00123 L 0.01337 0.03056 " pathEditMode="relative" rAng="0" ptsTypes="AA">
                                          <p:cBhvr>
                                            <p:cTn id="6" dur="3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8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5.55556E-7 0.00123 L 0.01337 0.03055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2" dur="9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6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0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5 " pathEditMode="relative" rAng="0" ptsTypes="AA">
                                          <p:cBhvr>
                                            <p:cTn id="22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4977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3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425BAE4D-915F-5764-4D09-03354D7485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716742" y="3522709"/>
            <a:ext cx="393191" cy="37661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13931C4-650D-62A3-3D9F-5F33B01EB6A4}"/>
              </a:ext>
            </a:extLst>
          </p:cNvPr>
          <p:cNvGrpSpPr/>
          <p:nvPr/>
        </p:nvGrpSpPr>
        <p:grpSpPr>
          <a:xfrm>
            <a:off x="1109933" y="2157372"/>
            <a:ext cx="2730674" cy="2730674"/>
            <a:chOff x="3895595" y="1306436"/>
            <a:chExt cx="2730674" cy="273067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B8ABB60-706C-A6BA-D3D8-381D98740B2B}"/>
                </a:ext>
              </a:extLst>
            </p:cNvPr>
            <p:cNvSpPr/>
            <p:nvPr/>
          </p:nvSpPr>
          <p:spPr>
            <a:xfrm>
              <a:off x="3895595" y="1306436"/>
              <a:ext cx="2730674" cy="2730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787400" dist="393700" dir="17100000">
                <a:schemeClr val="tx1">
                  <a:lumMod val="25000"/>
                  <a:lumOff val="7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DF6243C-C86B-68EE-3A4F-8D0BF87DBF55}"/>
                </a:ext>
              </a:extLst>
            </p:cNvPr>
            <p:cNvSpPr/>
            <p:nvPr/>
          </p:nvSpPr>
          <p:spPr>
            <a:xfrm>
              <a:off x="3899763" y="1306436"/>
              <a:ext cx="2726506" cy="2730674"/>
            </a:xfrm>
            <a:custGeom>
              <a:avLst/>
              <a:gdLst>
                <a:gd name="connsiteX0" fmla="*/ 87905 w 2726506"/>
                <a:gd name="connsiteY0" fmla="*/ 885660 h 2730674"/>
                <a:gd name="connsiteX1" fmla="*/ 105316 w 2726506"/>
                <a:gd name="connsiteY1" fmla="*/ 895874 h 2730674"/>
                <a:gd name="connsiteX2" fmla="*/ 1671276 w 2726506"/>
                <a:gd name="connsiteY2" fmla="*/ 2358403 h 2730674"/>
                <a:gd name="connsiteX3" fmla="*/ 2300260 w 2726506"/>
                <a:gd name="connsiteY3" fmla="*/ 2317310 h 2730674"/>
                <a:gd name="connsiteX4" fmla="*/ 2326752 w 2726506"/>
                <a:gd name="connsiteY4" fmla="*/ 2332850 h 2730674"/>
                <a:gd name="connsiteX5" fmla="*/ 2283359 w 2726506"/>
                <a:gd name="connsiteY5" fmla="*/ 2375985 h 2730674"/>
                <a:gd name="connsiteX6" fmla="*/ 1365337 w 2726506"/>
                <a:gd name="connsiteY6" fmla="*/ 2730674 h 2730674"/>
                <a:gd name="connsiteX7" fmla="*/ 0 w 2726506"/>
                <a:gd name="connsiteY7" fmla="*/ 1365337 h 2730674"/>
                <a:gd name="connsiteX8" fmla="*/ 42985 w 2726506"/>
                <a:gd name="connsiteY8" fmla="*/ 1024118 h 2730674"/>
                <a:gd name="connsiteX9" fmla="*/ 678163 w 2726506"/>
                <a:gd name="connsiteY9" fmla="*/ 186886 h 2730674"/>
                <a:gd name="connsiteX10" fmla="*/ 690581 w 2726506"/>
                <a:gd name="connsiteY10" fmla="*/ 203405 h 2730674"/>
                <a:gd name="connsiteX11" fmla="*/ 2077247 w 2726506"/>
                <a:gd name="connsiteY11" fmla="*/ 1477078 h 2730674"/>
                <a:gd name="connsiteX12" fmla="*/ 2706231 w 2726506"/>
                <a:gd name="connsiteY12" fmla="*/ 1435985 h 2730674"/>
                <a:gd name="connsiteX13" fmla="*/ 2726506 w 2726506"/>
                <a:gd name="connsiteY13" fmla="*/ 1447879 h 2730674"/>
                <a:gd name="connsiteX14" fmla="*/ 2723625 w 2726506"/>
                <a:gd name="connsiteY14" fmla="*/ 1504935 h 2730674"/>
                <a:gd name="connsiteX15" fmla="*/ 2581307 w 2726506"/>
                <a:gd name="connsiteY15" fmla="*/ 1986909 h 2730674"/>
                <a:gd name="connsiteX16" fmla="*/ 2550592 w 2726506"/>
                <a:gd name="connsiteY16" fmla="*/ 2040711 h 2730674"/>
                <a:gd name="connsiteX17" fmla="*/ 2522351 w 2726506"/>
                <a:gd name="connsiteY17" fmla="*/ 2021172 h 2730674"/>
                <a:gd name="connsiteX18" fmla="*/ 1822597 w 2726506"/>
                <a:gd name="connsiteY18" fmla="*/ 2074886 h 2730674"/>
                <a:gd name="connsiteX19" fmla="*/ 181822 w 2726506"/>
                <a:gd name="connsiteY19" fmla="*/ 763178 h 2730674"/>
                <a:gd name="connsiteX20" fmla="*/ 150781 w 2726506"/>
                <a:gd name="connsiteY20" fmla="*/ 744550 h 2730674"/>
                <a:gd name="connsiteX21" fmla="*/ 164789 w 2726506"/>
                <a:gd name="connsiteY21" fmla="*/ 714536 h 2730674"/>
                <a:gd name="connsiteX22" fmla="*/ 601964 w 2726506"/>
                <a:gd name="connsiteY22" fmla="*/ 233178 h 2730674"/>
                <a:gd name="connsiteX23" fmla="*/ 1365337 w 2726506"/>
                <a:gd name="connsiteY23" fmla="*/ 0 h 2730674"/>
                <a:gd name="connsiteX24" fmla="*/ 2669291 w 2726506"/>
                <a:gd name="connsiteY24" fmla="*/ 959328 h 2730674"/>
                <a:gd name="connsiteX25" fmla="*/ 2697967 w 2726506"/>
                <a:gd name="connsiteY25" fmla="*/ 1070852 h 2730674"/>
                <a:gd name="connsiteX26" fmla="*/ 2679162 w 2726506"/>
                <a:gd name="connsiteY26" fmla="*/ 1068743 h 2730674"/>
                <a:gd name="connsiteX27" fmla="*/ 2228568 w 2726506"/>
                <a:gd name="connsiteY27" fmla="*/ 1193561 h 2730674"/>
                <a:gd name="connsiteX28" fmla="*/ 890308 w 2726506"/>
                <a:gd name="connsiteY28" fmla="*/ 253987 h 2730674"/>
                <a:gd name="connsiteX29" fmla="*/ 808205 w 2726506"/>
                <a:gd name="connsiteY29" fmla="*/ 119666 h 2730674"/>
                <a:gd name="connsiteX30" fmla="*/ 833886 w 2726506"/>
                <a:gd name="connsiteY30" fmla="*/ 107295 h 2730674"/>
                <a:gd name="connsiteX31" fmla="*/ 1365337 w 2726506"/>
                <a:gd name="connsiteY31" fmla="*/ 0 h 273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26506" h="2730674">
                  <a:moveTo>
                    <a:pt x="87905" y="885660"/>
                  </a:moveTo>
                  <a:lnTo>
                    <a:pt x="105316" y="895874"/>
                  </a:lnTo>
                  <a:cubicBezTo>
                    <a:pt x="681731" y="1299083"/>
                    <a:pt x="523372" y="2840351"/>
                    <a:pt x="1671276" y="2358403"/>
                  </a:cubicBezTo>
                  <a:cubicBezTo>
                    <a:pt x="1946773" y="2242735"/>
                    <a:pt x="2147029" y="2243605"/>
                    <a:pt x="2300260" y="2317310"/>
                  </a:cubicBezTo>
                  <a:lnTo>
                    <a:pt x="2326752" y="2332850"/>
                  </a:lnTo>
                  <a:lnTo>
                    <a:pt x="2283359" y="2375985"/>
                  </a:lnTo>
                  <a:cubicBezTo>
                    <a:pt x="2040893" y="2596359"/>
                    <a:pt x="1718801" y="2730674"/>
                    <a:pt x="1365337" y="2730674"/>
                  </a:cubicBezTo>
                  <a:cubicBezTo>
                    <a:pt x="611282" y="2730674"/>
                    <a:pt x="0" y="2119392"/>
                    <a:pt x="0" y="1365337"/>
                  </a:cubicBezTo>
                  <a:cubicBezTo>
                    <a:pt x="0" y="1247516"/>
                    <a:pt x="14924" y="1133181"/>
                    <a:pt x="42985" y="1024118"/>
                  </a:cubicBezTo>
                  <a:close/>
                  <a:moveTo>
                    <a:pt x="678163" y="186886"/>
                  </a:moveTo>
                  <a:lnTo>
                    <a:pt x="690581" y="203405"/>
                  </a:lnTo>
                  <a:cubicBezTo>
                    <a:pt x="1068506" y="758528"/>
                    <a:pt x="1067091" y="1901193"/>
                    <a:pt x="2077247" y="1477078"/>
                  </a:cubicBezTo>
                  <a:cubicBezTo>
                    <a:pt x="2352744" y="1361410"/>
                    <a:pt x="2553000" y="1362280"/>
                    <a:pt x="2706231" y="1435985"/>
                  </a:cubicBezTo>
                  <a:lnTo>
                    <a:pt x="2726506" y="1447879"/>
                  </a:lnTo>
                  <a:lnTo>
                    <a:pt x="2723625" y="1504935"/>
                  </a:lnTo>
                  <a:cubicBezTo>
                    <a:pt x="2706145" y="1677055"/>
                    <a:pt x="2656696" y="1839724"/>
                    <a:pt x="2581307" y="1986909"/>
                  </a:cubicBezTo>
                  <a:lnTo>
                    <a:pt x="2550592" y="2040711"/>
                  </a:lnTo>
                  <a:lnTo>
                    <a:pt x="2522351" y="2021172"/>
                  </a:lnTo>
                  <a:cubicBezTo>
                    <a:pt x="2352556" y="1921351"/>
                    <a:pt x="2132369" y="1915018"/>
                    <a:pt x="1822597" y="2074886"/>
                  </a:cubicBezTo>
                  <a:cubicBezTo>
                    <a:pt x="738394" y="2634425"/>
                    <a:pt x="751610" y="1157998"/>
                    <a:pt x="181822" y="763178"/>
                  </a:cubicBezTo>
                  <a:lnTo>
                    <a:pt x="150781" y="744550"/>
                  </a:lnTo>
                  <a:lnTo>
                    <a:pt x="164789" y="714536"/>
                  </a:lnTo>
                  <a:cubicBezTo>
                    <a:pt x="269882" y="521077"/>
                    <a:pt x="420373" y="355859"/>
                    <a:pt x="601964" y="233178"/>
                  </a:cubicBezTo>
                  <a:close/>
                  <a:moveTo>
                    <a:pt x="1365337" y="0"/>
                  </a:moveTo>
                  <a:cubicBezTo>
                    <a:pt x="1978007" y="0"/>
                    <a:pt x="2496424" y="403542"/>
                    <a:pt x="2669291" y="959328"/>
                  </a:cubicBezTo>
                  <a:lnTo>
                    <a:pt x="2697967" y="1070852"/>
                  </a:lnTo>
                  <a:lnTo>
                    <a:pt x="2679162" y="1068743"/>
                  </a:lnTo>
                  <a:cubicBezTo>
                    <a:pt x="2553341" y="1065124"/>
                    <a:pt x="2405581" y="1102208"/>
                    <a:pt x="2228568" y="1193561"/>
                  </a:cubicBezTo>
                  <a:cubicBezTo>
                    <a:pt x="1376694" y="1633199"/>
                    <a:pt x="1202308" y="815940"/>
                    <a:pt x="890308" y="253987"/>
                  </a:cubicBezTo>
                  <a:lnTo>
                    <a:pt x="808205" y="119666"/>
                  </a:lnTo>
                  <a:lnTo>
                    <a:pt x="833886" y="107295"/>
                  </a:lnTo>
                  <a:cubicBezTo>
                    <a:pt x="997233" y="38205"/>
                    <a:pt x="1176824" y="0"/>
                    <a:pt x="13653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787400" dist="393700" dir="1710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8913A36D-6AFA-3AB6-DF35-E8036CA514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7628" y="530008"/>
            <a:ext cx="2844372" cy="3555466"/>
          </a:xfrm>
          <a:prstGeom prst="roundRect">
            <a:avLst>
              <a:gd name="adj" fmla="val 1959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n 38" descr="Círculo&#10;&#10;Descripción generada automáticamente">
            <a:extLst>
              <a:ext uri="{FF2B5EF4-FFF2-40B4-BE49-F238E27FC236}">
                <a16:creationId xmlns:a16="http://schemas.microsoft.com/office/drawing/2014/main" id="{4DBAF663-85B3-18E2-002C-96CB8C502C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3840607" y="3087368"/>
            <a:ext cx="1000982" cy="99810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3A06F28-1723-BA8B-CE33-9D96D89C988B}"/>
              </a:ext>
            </a:extLst>
          </p:cNvPr>
          <p:cNvSpPr txBox="1"/>
          <p:nvPr/>
        </p:nvSpPr>
        <p:spPr>
          <a:xfrm>
            <a:off x="4841589" y="594378"/>
            <a:ext cx="40518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Solusi </a:t>
            </a:r>
            <a:r>
              <a:rPr lang="en-US" sz="3600" b="1" dirty="0" err="1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Permasalahan</a:t>
            </a:r>
            <a:endParaRPr lang="en-US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Kemampuan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mengidentifikasi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memecahkan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masalah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desain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secara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inovatif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efektif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menyampaikan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suatu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informasi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secara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komunikatif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275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00035 0.05031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" decel="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6 L 0.00034 0.0503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45679E-6 L 0.00035 0.05031 " pathEditMode="relative" rAng="0" ptsTypes="AA">
                                      <p:cBhvr>
                                        <p:cTn id="10" dur="3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2" dur="39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00035 0.05031 " pathEditMode="relative" rAng="0" ptsTypes="AA">
                                      <p:cBhvr>
                                        <p:cTn id="14" dur="3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accel="27397" decel="27397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16" dur="3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977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 descr="Círculo&#10;&#10;Descripción generada automáticamente">
            <a:extLst>
              <a:ext uri="{FF2B5EF4-FFF2-40B4-BE49-F238E27FC236}">
                <a16:creationId xmlns:a16="http://schemas.microsoft.com/office/drawing/2014/main" id="{4504FCEB-82EC-4DA1-2705-C4CDEF1E9A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4644514" y="1170264"/>
            <a:ext cx="1000982" cy="998106"/>
          </a:xfrm>
          <a:prstGeom prst="rect">
            <a:avLst/>
          </a:prstGeom>
        </p:spPr>
      </p:pic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067E1570-7205-3C7D-7754-EA24270612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5466">
            <a:off x="5181490" y="680791"/>
            <a:ext cx="3001482" cy="3759733"/>
          </a:xfrm>
        </p:spPr>
      </p:pic>
      <p:pic>
        <p:nvPicPr>
          <p:cNvPr id="27" name="Imagen 26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4FC7534B-DD40-FFA5-FB6A-EE8A328D98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6192370" y="2857500"/>
            <a:ext cx="3155181" cy="2491740"/>
          </a:xfrm>
          <a:prstGeom prst="rect">
            <a:avLst/>
          </a:prstGeom>
          <a:effectLst/>
        </p:spPr>
      </p:pic>
      <p:pic>
        <p:nvPicPr>
          <p:cNvPr id="28" name="Imagen 27" descr="Icono&#10;&#10;Descripción generada automáticamente">
            <a:extLst>
              <a:ext uri="{FF2B5EF4-FFF2-40B4-BE49-F238E27FC236}">
                <a16:creationId xmlns:a16="http://schemas.microsoft.com/office/drawing/2014/main" id="{DE4F8AE2-82D7-5DB4-F23C-6C2A4B3283B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7637929" y="4091940"/>
            <a:ext cx="1686410" cy="1131570"/>
          </a:xfrm>
          <a:prstGeom prst="rect">
            <a:avLst/>
          </a:prstGeom>
        </p:spPr>
      </p:pic>
      <p:pic>
        <p:nvPicPr>
          <p:cNvPr id="33" name="Imagen 3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C021B233-F4BA-23C2-0F52-2F27ED898C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4487076" y="2259009"/>
            <a:ext cx="393191" cy="376615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A8CE7A7B-8A6E-58E6-A606-30BEAE3B6751}"/>
              </a:ext>
            </a:extLst>
          </p:cNvPr>
          <p:cNvGrpSpPr/>
          <p:nvPr/>
        </p:nvGrpSpPr>
        <p:grpSpPr>
          <a:xfrm>
            <a:off x="3937635" y="602601"/>
            <a:ext cx="736494" cy="3977290"/>
            <a:chOff x="3927211" y="546311"/>
            <a:chExt cx="757341" cy="4089870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B74F9DDE-37B1-D3E1-A753-3874C61C20D0}"/>
                </a:ext>
              </a:extLst>
            </p:cNvPr>
            <p:cNvSpPr/>
            <p:nvPr/>
          </p:nvSpPr>
          <p:spPr>
            <a:xfrm>
              <a:off x="4532152" y="384471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7850E486-F680-6EC3-37F9-F6511B9994A7}"/>
                </a:ext>
              </a:extLst>
            </p:cNvPr>
            <p:cNvSpPr/>
            <p:nvPr/>
          </p:nvSpPr>
          <p:spPr>
            <a:xfrm>
              <a:off x="4236647" y="455509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762A5F53-0977-5339-3FED-5A75AE5C9568}"/>
                </a:ext>
              </a:extLst>
            </p:cNvPr>
            <p:cNvSpPr/>
            <p:nvPr/>
          </p:nvSpPr>
          <p:spPr>
            <a:xfrm>
              <a:off x="3927211" y="546311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C52A8EC-1CE1-8647-D9E0-4EB5D3B62FBF}"/>
              </a:ext>
            </a:extLst>
          </p:cNvPr>
          <p:cNvSpPr txBox="1"/>
          <p:nvPr/>
        </p:nvSpPr>
        <p:spPr>
          <a:xfrm>
            <a:off x="713984" y="921875"/>
            <a:ext cx="381194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Konseptualisasi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Dasar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konsep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sebuah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desain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dibangun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berasal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hasil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melakukan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sebuah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brainstorming,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mindmapping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serta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research yang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mendalam</a:t>
            </a:r>
            <a:endParaRPr lang="en-US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13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6 0.00123 L 0.01337 0.03056 " pathEditMode="relative" rAng="0" ptsTypes="AA" p14:bounceEnd="5091">
                                          <p:cBhvr>
                                            <p:cTn id="6" dur="3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8" dur="8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5.55556E-7 0.00123 L 0.01337 0.03055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2" dur="9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18" dur="6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0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5 " pathEditMode="relative" rAng="0" ptsTypes="AA">
                                          <p:cBhvr>
                                            <p:cTn id="22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4977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6 0.00123 L 0.01337 0.03056 " pathEditMode="relative" rAng="0" ptsTypes="AA">
                                          <p:cBhvr>
                                            <p:cTn id="6" dur="3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8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5.55556E-7 0.00123 L 0.01337 0.03055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2" dur="9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6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0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5 " pathEditMode="relative" rAng="0" ptsTypes="AA">
                                          <p:cBhvr>
                                            <p:cTn id="22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4977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3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425BAE4D-915F-5764-4D09-03354D7485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716742" y="3522709"/>
            <a:ext cx="393191" cy="37661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13931C4-650D-62A3-3D9F-5F33B01EB6A4}"/>
              </a:ext>
            </a:extLst>
          </p:cNvPr>
          <p:cNvGrpSpPr/>
          <p:nvPr/>
        </p:nvGrpSpPr>
        <p:grpSpPr>
          <a:xfrm>
            <a:off x="1109933" y="2157372"/>
            <a:ext cx="2730674" cy="2730674"/>
            <a:chOff x="3895595" y="1306436"/>
            <a:chExt cx="2730674" cy="273067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B8ABB60-706C-A6BA-D3D8-381D98740B2B}"/>
                </a:ext>
              </a:extLst>
            </p:cNvPr>
            <p:cNvSpPr/>
            <p:nvPr/>
          </p:nvSpPr>
          <p:spPr>
            <a:xfrm>
              <a:off x="3895595" y="1306436"/>
              <a:ext cx="2730674" cy="2730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787400" dist="393700" dir="17100000">
                <a:schemeClr val="tx1">
                  <a:lumMod val="25000"/>
                  <a:lumOff val="7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DF6243C-C86B-68EE-3A4F-8D0BF87DBF55}"/>
                </a:ext>
              </a:extLst>
            </p:cNvPr>
            <p:cNvSpPr/>
            <p:nvPr/>
          </p:nvSpPr>
          <p:spPr>
            <a:xfrm>
              <a:off x="3899763" y="1306436"/>
              <a:ext cx="2726506" cy="2730674"/>
            </a:xfrm>
            <a:custGeom>
              <a:avLst/>
              <a:gdLst>
                <a:gd name="connsiteX0" fmla="*/ 87905 w 2726506"/>
                <a:gd name="connsiteY0" fmla="*/ 885660 h 2730674"/>
                <a:gd name="connsiteX1" fmla="*/ 105316 w 2726506"/>
                <a:gd name="connsiteY1" fmla="*/ 895874 h 2730674"/>
                <a:gd name="connsiteX2" fmla="*/ 1671276 w 2726506"/>
                <a:gd name="connsiteY2" fmla="*/ 2358403 h 2730674"/>
                <a:gd name="connsiteX3" fmla="*/ 2300260 w 2726506"/>
                <a:gd name="connsiteY3" fmla="*/ 2317310 h 2730674"/>
                <a:gd name="connsiteX4" fmla="*/ 2326752 w 2726506"/>
                <a:gd name="connsiteY4" fmla="*/ 2332850 h 2730674"/>
                <a:gd name="connsiteX5" fmla="*/ 2283359 w 2726506"/>
                <a:gd name="connsiteY5" fmla="*/ 2375985 h 2730674"/>
                <a:gd name="connsiteX6" fmla="*/ 1365337 w 2726506"/>
                <a:gd name="connsiteY6" fmla="*/ 2730674 h 2730674"/>
                <a:gd name="connsiteX7" fmla="*/ 0 w 2726506"/>
                <a:gd name="connsiteY7" fmla="*/ 1365337 h 2730674"/>
                <a:gd name="connsiteX8" fmla="*/ 42985 w 2726506"/>
                <a:gd name="connsiteY8" fmla="*/ 1024118 h 2730674"/>
                <a:gd name="connsiteX9" fmla="*/ 678163 w 2726506"/>
                <a:gd name="connsiteY9" fmla="*/ 186886 h 2730674"/>
                <a:gd name="connsiteX10" fmla="*/ 690581 w 2726506"/>
                <a:gd name="connsiteY10" fmla="*/ 203405 h 2730674"/>
                <a:gd name="connsiteX11" fmla="*/ 2077247 w 2726506"/>
                <a:gd name="connsiteY11" fmla="*/ 1477078 h 2730674"/>
                <a:gd name="connsiteX12" fmla="*/ 2706231 w 2726506"/>
                <a:gd name="connsiteY12" fmla="*/ 1435985 h 2730674"/>
                <a:gd name="connsiteX13" fmla="*/ 2726506 w 2726506"/>
                <a:gd name="connsiteY13" fmla="*/ 1447879 h 2730674"/>
                <a:gd name="connsiteX14" fmla="*/ 2723625 w 2726506"/>
                <a:gd name="connsiteY14" fmla="*/ 1504935 h 2730674"/>
                <a:gd name="connsiteX15" fmla="*/ 2581307 w 2726506"/>
                <a:gd name="connsiteY15" fmla="*/ 1986909 h 2730674"/>
                <a:gd name="connsiteX16" fmla="*/ 2550592 w 2726506"/>
                <a:gd name="connsiteY16" fmla="*/ 2040711 h 2730674"/>
                <a:gd name="connsiteX17" fmla="*/ 2522351 w 2726506"/>
                <a:gd name="connsiteY17" fmla="*/ 2021172 h 2730674"/>
                <a:gd name="connsiteX18" fmla="*/ 1822597 w 2726506"/>
                <a:gd name="connsiteY18" fmla="*/ 2074886 h 2730674"/>
                <a:gd name="connsiteX19" fmla="*/ 181822 w 2726506"/>
                <a:gd name="connsiteY19" fmla="*/ 763178 h 2730674"/>
                <a:gd name="connsiteX20" fmla="*/ 150781 w 2726506"/>
                <a:gd name="connsiteY20" fmla="*/ 744550 h 2730674"/>
                <a:gd name="connsiteX21" fmla="*/ 164789 w 2726506"/>
                <a:gd name="connsiteY21" fmla="*/ 714536 h 2730674"/>
                <a:gd name="connsiteX22" fmla="*/ 601964 w 2726506"/>
                <a:gd name="connsiteY22" fmla="*/ 233178 h 2730674"/>
                <a:gd name="connsiteX23" fmla="*/ 1365337 w 2726506"/>
                <a:gd name="connsiteY23" fmla="*/ 0 h 2730674"/>
                <a:gd name="connsiteX24" fmla="*/ 2669291 w 2726506"/>
                <a:gd name="connsiteY24" fmla="*/ 959328 h 2730674"/>
                <a:gd name="connsiteX25" fmla="*/ 2697967 w 2726506"/>
                <a:gd name="connsiteY25" fmla="*/ 1070852 h 2730674"/>
                <a:gd name="connsiteX26" fmla="*/ 2679162 w 2726506"/>
                <a:gd name="connsiteY26" fmla="*/ 1068743 h 2730674"/>
                <a:gd name="connsiteX27" fmla="*/ 2228568 w 2726506"/>
                <a:gd name="connsiteY27" fmla="*/ 1193561 h 2730674"/>
                <a:gd name="connsiteX28" fmla="*/ 890308 w 2726506"/>
                <a:gd name="connsiteY28" fmla="*/ 253987 h 2730674"/>
                <a:gd name="connsiteX29" fmla="*/ 808205 w 2726506"/>
                <a:gd name="connsiteY29" fmla="*/ 119666 h 2730674"/>
                <a:gd name="connsiteX30" fmla="*/ 833886 w 2726506"/>
                <a:gd name="connsiteY30" fmla="*/ 107295 h 2730674"/>
                <a:gd name="connsiteX31" fmla="*/ 1365337 w 2726506"/>
                <a:gd name="connsiteY31" fmla="*/ 0 h 273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26506" h="2730674">
                  <a:moveTo>
                    <a:pt x="87905" y="885660"/>
                  </a:moveTo>
                  <a:lnTo>
                    <a:pt x="105316" y="895874"/>
                  </a:lnTo>
                  <a:cubicBezTo>
                    <a:pt x="681731" y="1299083"/>
                    <a:pt x="523372" y="2840351"/>
                    <a:pt x="1671276" y="2358403"/>
                  </a:cubicBezTo>
                  <a:cubicBezTo>
                    <a:pt x="1946773" y="2242735"/>
                    <a:pt x="2147029" y="2243605"/>
                    <a:pt x="2300260" y="2317310"/>
                  </a:cubicBezTo>
                  <a:lnTo>
                    <a:pt x="2326752" y="2332850"/>
                  </a:lnTo>
                  <a:lnTo>
                    <a:pt x="2283359" y="2375985"/>
                  </a:lnTo>
                  <a:cubicBezTo>
                    <a:pt x="2040893" y="2596359"/>
                    <a:pt x="1718801" y="2730674"/>
                    <a:pt x="1365337" y="2730674"/>
                  </a:cubicBezTo>
                  <a:cubicBezTo>
                    <a:pt x="611282" y="2730674"/>
                    <a:pt x="0" y="2119392"/>
                    <a:pt x="0" y="1365337"/>
                  </a:cubicBezTo>
                  <a:cubicBezTo>
                    <a:pt x="0" y="1247516"/>
                    <a:pt x="14924" y="1133181"/>
                    <a:pt x="42985" y="1024118"/>
                  </a:cubicBezTo>
                  <a:close/>
                  <a:moveTo>
                    <a:pt x="678163" y="186886"/>
                  </a:moveTo>
                  <a:lnTo>
                    <a:pt x="690581" y="203405"/>
                  </a:lnTo>
                  <a:cubicBezTo>
                    <a:pt x="1068506" y="758528"/>
                    <a:pt x="1067091" y="1901193"/>
                    <a:pt x="2077247" y="1477078"/>
                  </a:cubicBezTo>
                  <a:cubicBezTo>
                    <a:pt x="2352744" y="1361410"/>
                    <a:pt x="2553000" y="1362280"/>
                    <a:pt x="2706231" y="1435985"/>
                  </a:cubicBezTo>
                  <a:lnTo>
                    <a:pt x="2726506" y="1447879"/>
                  </a:lnTo>
                  <a:lnTo>
                    <a:pt x="2723625" y="1504935"/>
                  </a:lnTo>
                  <a:cubicBezTo>
                    <a:pt x="2706145" y="1677055"/>
                    <a:pt x="2656696" y="1839724"/>
                    <a:pt x="2581307" y="1986909"/>
                  </a:cubicBezTo>
                  <a:lnTo>
                    <a:pt x="2550592" y="2040711"/>
                  </a:lnTo>
                  <a:lnTo>
                    <a:pt x="2522351" y="2021172"/>
                  </a:lnTo>
                  <a:cubicBezTo>
                    <a:pt x="2352556" y="1921351"/>
                    <a:pt x="2132369" y="1915018"/>
                    <a:pt x="1822597" y="2074886"/>
                  </a:cubicBezTo>
                  <a:cubicBezTo>
                    <a:pt x="738394" y="2634425"/>
                    <a:pt x="751610" y="1157998"/>
                    <a:pt x="181822" y="763178"/>
                  </a:cubicBezTo>
                  <a:lnTo>
                    <a:pt x="150781" y="744550"/>
                  </a:lnTo>
                  <a:lnTo>
                    <a:pt x="164789" y="714536"/>
                  </a:lnTo>
                  <a:cubicBezTo>
                    <a:pt x="269882" y="521077"/>
                    <a:pt x="420373" y="355859"/>
                    <a:pt x="601964" y="233178"/>
                  </a:cubicBezTo>
                  <a:close/>
                  <a:moveTo>
                    <a:pt x="1365337" y="0"/>
                  </a:moveTo>
                  <a:cubicBezTo>
                    <a:pt x="1978007" y="0"/>
                    <a:pt x="2496424" y="403542"/>
                    <a:pt x="2669291" y="959328"/>
                  </a:cubicBezTo>
                  <a:lnTo>
                    <a:pt x="2697967" y="1070852"/>
                  </a:lnTo>
                  <a:lnTo>
                    <a:pt x="2679162" y="1068743"/>
                  </a:lnTo>
                  <a:cubicBezTo>
                    <a:pt x="2553341" y="1065124"/>
                    <a:pt x="2405581" y="1102208"/>
                    <a:pt x="2228568" y="1193561"/>
                  </a:cubicBezTo>
                  <a:cubicBezTo>
                    <a:pt x="1376694" y="1633199"/>
                    <a:pt x="1202308" y="815940"/>
                    <a:pt x="890308" y="253987"/>
                  </a:cubicBezTo>
                  <a:lnTo>
                    <a:pt x="808205" y="119666"/>
                  </a:lnTo>
                  <a:lnTo>
                    <a:pt x="833886" y="107295"/>
                  </a:lnTo>
                  <a:cubicBezTo>
                    <a:pt x="997233" y="38205"/>
                    <a:pt x="1176824" y="0"/>
                    <a:pt x="1365337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innerShdw blurRad="787400" dist="393700" dir="17100000">
                <a:schemeClr val="accent4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8913A36D-6AFA-3AB6-DF35-E8036CA514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7628" y="530008"/>
            <a:ext cx="2844372" cy="3555466"/>
          </a:xfrm>
          <a:prstGeom prst="roundRect">
            <a:avLst>
              <a:gd name="adj" fmla="val 1959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n 38" descr="Círculo&#10;&#10;Descripción generada automáticamente">
            <a:extLst>
              <a:ext uri="{FF2B5EF4-FFF2-40B4-BE49-F238E27FC236}">
                <a16:creationId xmlns:a16="http://schemas.microsoft.com/office/drawing/2014/main" id="{4DBAF663-85B3-18E2-002C-96CB8C502C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3840607" y="3087368"/>
            <a:ext cx="1000982" cy="99810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3A06F28-1723-BA8B-CE33-9D96D89C988B}"/>
              </a:ext>
            </a:extLst>
          </p:cNvPr>
          <p:cNvSpPr txBox="1"/>
          <p:nvPr/>
        </p:nvSpPr>
        <p:spPr>
          <a:xfrm>
            <a:off x="4841589" y="594378"/>
            <a:ext cx="343811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Estetika</a:t>
            </a:r>
            <a:endParaRPr lang="en-US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Estetika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memiliki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penting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menciptakan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suatu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karya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dapat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dinikmati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oleh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semua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khalayak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0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00035 0.05031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" decel="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6 L 0.00034 0.0503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45679E-6 L 0.00035 0.05031 " pathEditMode="relative" rAng="0" ptsTypes="AA">
                                      <p:cBhvr>
                                        <p:cTn id="10" dur="3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2" dur="39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00035 0.05031 " pathEditMode="relative" rAng="0" ptsTypes="AA">
                                      <p:cBhvr>
                                        <p:cTn id="14" dur="3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accel="27397" decel="27397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16" dur="3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977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 descr="Círculo&#10;&#10;Descripción generada automáticamente">
            <a:extLst>
              <a:ext uri="{FF2B5EF4-FFF2-40B4-BE49-F238E27FC236}">
                <a16:creationId xmlns:a16="http://schemas.microsoft.com/office/drawing/2014/main" id="{4504FCEB-82EC-4DA1-2705-C4CDEF1E9A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4644514" y="1170264"/>
            <a:ext cx="1000982" cy="998106"/>
          </a:xfrm>
          <a:prstGeom prst="rect">
            <a:avLst/>
          </a:prstGeom>
        </p:spPr>
      </p:pic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067E1570-7205-3C7D-7754-EA24270612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5466">
            <a:off x="5181490" y="680791"/>
            <a:ext cx="3001482" cy="3759733"/>
          </a:xfrm>
        </p:spPr>
      </p:pic>
      <p:pic>
        <p:nvPicPr>
          <p:cNvPr id="27" name="Imagen 26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4FC7534B-DD40-FFA5-FB6A-EE8A328D98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6192370" y="2857500"/>
            <a:ext cx="3155181" cy="2491740"/>
          </a:xfrm>
          <a:prstGeom prst="rect">
            <a:avLst/>
          </a:prstGeom>
          <a:effectLst/>
        </p:spPr>
      </p:pic>
      <p:pic>
        <p:nvPicPr>
          <p:cNvPr id="28" name="Imagen 27" descr="Icono&#10;&#10;Descripción generada automáticamente">
            <a:extLst>
              <a:ext uri="{FF2B5EF4-FFF2-40B4-BE49-F238E27FC236}">
                <a16:creationId xmlns:a16="http://schemas.microsoft.com/office/drawing/2014/main" id="{DE4F8AE2-82D7-5DB4-F23C-6C2A4B3283B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7637929" y="4091940"/>
            <a:ext cx="1686410" cy="1131570"/>
          </a:xfrm>
          <a:prstGeom prst="rect">
            <a:avLst/>
          </a:prstGeom>
        </p:spPr>
      </p:pic>
      <p:pic>
        <p:nvPicPr>
          <p:cNvPr id="33" name="Imagen 3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C021B233-F4BA-23C2-0F52-2F27ED898C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4487076" y="2259009"/>
            <a:ext cx="393191" cy="376615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A8CE7A7B-8A6E-58E6-A606-30BEAE3B6751}"/>
              </a:ext>
            </a:extLst>
          </p:cNvPr>
          <p:cNvGrpSpPr/>
          <p:nvPr/>
        </p:nvGrpSpPr>
        <p:grpSpPr>
          <a:xfrm>
            <a:off x="3937635" y="602601"/>
            <a:ext cx="736494" cy="3977290"/>
            <a:chOff x="3927211" y="546311"/>
            <a:chExt cx="757341" cy="4089870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B74F9DDE-37B1-D3E1-A753-3874C61C20D0}"/>
                </a:ext>
              </a:extLst>
            </p:cNvPr>
            <p:cNvSpPr/>
            <p:nvPr/>
          </p:nvSpPr>
          <p:spPr>
            <a:xfrm>
              <a:off x="4532152" y="384471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7850E486-F680-6EC3-37F9-F6511B9994A7}"/>
                </a:ext>
              </a:extLst>
            </p:cNvPr>
            <p:cNvSpPr/>
            <p:nvPr/>
          </p:nvSpPr>
          <p:spPr>
            <a:xfrm>
              <a:off x="4236647" y="455509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762A5F53-0977-5339-3FED-5A75AE5C9568}"/>
                </a:ext>
              </a:extLst>
            </p:cNvPr>
            <p:cNvSpPr/>
            <p:nvPr/>
          </p:nvSpPr>
          <p:spPr>
            <a:xfrm>
              <a:off x="3927211" y="546311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C52A8EC-1CE1-8647-D9E0-4EB5D3B62FBF}"/>
              </a:ext>
            </a:extLst>
          </p:cNvPr>
          <p:cNvSpPr txBox="1"/>
          <p:nvPr/>
        </p:nvSpPr>
        <p:spPr>
          <a:xfrm>
            <a:off x="713984" y="921875"/>
            <a:ext cx="381194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Orisinalitas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Seorang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desainer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komunikasi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visual yang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memiliki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jiwa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harus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berusaha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menciptakan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desain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asli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berbeda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lain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769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6 0.00123 L 0.01337 0.03056 " pathEditMode="relative" rAng="0" ptsTypes="AA" p14:bounceEnd="5091">
                                          <p:cBhvr>
                                            <p:cTn id="6" dur="3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8" dur="8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5.55556E-7 0.00123 L 0.01337 0.03055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2" dur="9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18" dur="6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0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5 " pathEditMode="relative" rAng="0" ptsTypes="AA">
                                          <p:cBhvr>
                                            <p:cTn id="22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4977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6 0.00123 L 0.01337 0.03056 " pathEditMode="relative" rAng="0" ptsTypes="AA">
                                          <p:cBhvr>
                                            <p:cTn id="6" dur="3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8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5.55556E-7 0.00123 L 0.01337 0.03055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2" dur="9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6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0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5 " pathEditMode="relative" rAng="0" ptsTypes="AA">
                                          <p:cBhvr>
                                            <p:cTn id="22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4977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"/>
          <p:cNvSpPr txBox="1">
            <a:spLocks noGrp="1"/>
          </p:cNvSpPr>
          <p:nvPr>
            <p:ph type="title"/>
          </p:nvPr>
        </p:nvSpPr>
        <p:spPr>
          <a:xfrm>
            <a:off x="1307250" y="1702502"/>
            <a:ext cx="65295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4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Kreativitas Dalam </a:t>
            </a:r>
            <a:r>
              <a:rPr lang="en" sz="4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Industri Kreatif</a:t>
            </a:r>
            <a:endParaRPr sz="4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76" name="Google Shape;476;p7"/>
          <p:cNvSpPr txBox="1">
            <a:spLocks noGrp="1"/>
          </p:cNvSpPr>
          <p:nvPr>
            <p:ph type="subTitle" idx="1"/>
          </p:nvPr>
        </p:nvSpPr>
        <p:spPr>
          <a:xfrm>
            <a:off x="1756462" y="3012108"/>
            <a:ext cx="5631075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kemampuan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untuk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menghasilkan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gagasan-gagasan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baru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dapat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diaplikasikan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dalam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produksi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karya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seni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atau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desain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bernilai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estetika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dan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komersial</a:t>
            </a:r>
            <a:endParaRPr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Manrope ExtraBold"/>
            </a:endParaRPr>
          </a:p>
        </p:txBody>
      </p:sp>
      <p:pic>
        <p:nvPicPr>
          <p:cNvPr id="477" name="Google Shape;477;p7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8325" y="200285"/>
            <a:ext cx="2028725" cy="1909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478;p7">
            <a:extLst>
              <a:ext uri="{FF2B5EF4-FFF2-40B4-BE49-F238E27FC236}">
                <a16:creationId xmlns:a16="http://schemas.microsoft.com/office/drawing/2014/main" id="{470DBC50-6E8A-0D54-A085-B2ABD105B5B3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49779" y="3469308"/>
            <a:ext cx="2135033" cy="3250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7"/>
          <p:cNvPicPr preferRelativeResize="0"/>
          <p:nvPr/>
        </p:nvPicPr>
        <p:blipFill rotWithShape="1">
          <a:blip r:embed="rId6" cstate="hq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738" y="3628426"/>
            <a:ext cx="771525" cy="11745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upo 8">
            <a:extLst>
              <a:ext uri="{FF2B5EF4-FFF2-40B4-BE49-F238E27FC236}">
                <a16:creationId xmlns:a16="http://schemas.microsoft.com/office/drawing/2014/main" id="{6C4BCBA7-E7FD-2DED-8E22-A447C7533CD7}"/>
              </a:ext>
            </a:extLst>
          </p:cNvPr>
          <p:cNvGrpSpPr/>
          <p:nvPr/>
        </p:nvGrpSpPr>
        <p:grpSpPr>
          <a:xfrm>
            <a:off x="7297159" y="825711"/>
            <a:ext cx="736494" cy="3977290"/>
            <a:chOff x="3927211" y="546311"/>
            <a:chExt cx="757341" cy="4089870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35F1D04A-A95A-6F11-FCE3-B0733E446311}"/>
                </a:ext>
              </a:extLst>
            </p:cNvPr>
            <p:cNvSpPr/>
            <p:nvPr/>
          </p:nvSpPr>
          <p:spPr>
            <a:xfrm>
              <a:off x="4532152" y="384471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" name="Elipse 5">
              <a:extLst>
                <a:ext uri="{FF2B5EF4-FFF2-40B4-BE49-F238E27FC236}">
                  <a16:creationId xmlns:a16="http://schemas.microsoft.com/office/drawing/2014/main" id="{AE5BB5AC-B0FD-1477-7F60-07B6F1873F5E}"/>
                </a:ext>
              </a:extLst>
            </p:cNvPr>
            <p:cNvSpPr/>
            <p:nvPr/>
          </p:nvSpPr>
          <p:spPr>
            <a:xfrm>
              <a:off x="4236647" y="455509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" name="Rectángulo 7">
              <a:extLst>
                <a:ext uri="{FF2B5EF4-FFF2-40B4-BE49-F238E27FC236}">
                  <a16:creationId xmlns:a16="http://schemas.microsoft.com/office/drawing/2014/main" id="{DBF3211B-E1CC-0CD7-677A-3571CEA52A58}"/>
                </a:ext>
              </a:extLst>
            </p:cNvPr>
            <p:cNvSpPr/>
            <p:nvPr/>
          </p:nvSpPr>
          <p:spPr>
            <a:xfrm>
              <a:off x="3927211" y="546311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7" name="Grupo 8">
            <a:extLst>
              <a:ext uri="{FF2B5EF4-FFF2-40B4-BE49-F238E27FC236}">
                <a16:creationId xmlns:a16="http://schemas.microsoft.com/office/drawing/2014/main" id="{A19F0800-ABB4-7B06-2B0B-9C0AC470FFE4}"/>
              </a:ext>
            </a:extLst>
          </p:cNvPr>
          <p:cNvGrpSpPr/>
          <p:nvPr/>
        </p:nvGrpSpPr>
        <p:grpSpPr>
          <a:xfrm>
            <a:off x="884364" y="746854"/>
            <a:ext cx="736494" cy="3977290"/>
            <a:chOff x="3927211" y="546311"/>
            <a:chExt cx="757341" cy="4089870"/>
          </a:xfrm>
        </p:grpSpPr>
        <p:sp>
          <p:nvSpPr>
            <p:cNvPr id="8" name="Elipse 3">
              <a:extLst>
                <a:ext uri="{FF2B5EF4-FFF2-40B4-BE49-F238E27FC236}">
                  <a16:creationId xmlns:a16="http://schemas.microsoft.com/office/drawing/2014/main" id="{D25EB9D7-5AB6-D5AA-5420-1FE876764D80}"/>
                </a:ext>
              </a:extLst>
            </p:cNvPr>
            <p:cNvSpPr/>
            <p:nvPr/>
          </p:nvSpPr>
          <p:spPr>
            <a:xfrm>
              <a:off x="4532152" y="384471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" name="Elipse 5">
              <a:extLst>
                <a:ext uri="{FF2B5EF4-FFF2-40B4-BE49-F238E27FC236}">
                  <a16:creationId xmlns:a16="http://schemas.microsoft.com/office/drawing/2014/main" id="{E5BAE8AA-DD0B-E2E8-7829-B8D9DBDD4D7F}"/>
                </a:ext>
              </a:extLst>
            </p:cNvPr>
            <p:cNvSpPr/>
            <p:nvPr/>
          </p:nvSpPr>
          <p:spPr>
            <a:xfrm>
              <a:off x="4236647" y="455509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" name="Rectángulo 7">
              <a:extLst>
                <a:ext uri="{FF2B5EF4-FFF2-40B4-BE49-F238E27FC236}">
                  <a16:creationId xmlns:a16="http://schemas.microsoft.com/office/drawing/2014/main" id="{E073E756-CDE7-7B3B-E95C-79DD2599BFF5}"/>
                </a:ext>
              </a:extLst>
            </p:cNvPr>
            <p:cNvSpPr/>
            <p:nvPr/>
          </p:nvSpPr>
          <p:spPr>
            <a:xfrm>
              <a:off x="3927211" y="546311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2.71605E-6 L -1.66667E-6 0.03364 " pathEditMode="relative" rAng="0" ptsTypes="AA">
                                          <p:cBhvr>
                                            <p:cTn id="6" dur="50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51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-3.08642E-6 L -0.00018 0.03025 " pathEditMode="relative" rAng="0" ptsTypes="AA">
                                          <p:cBhvr>
                                            <p:cTn id="10" dur="32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" y="15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7 -2.09877E-6 L 2.77778E-7 0.03797 " pathEditMode="relative" rAng="0" ptsTypes="AA">
                                          <p:cBhvr>
                                            <p:cTn id="12" dur="3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9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22" dur="6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24" dur="6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5" grpId="0"/>
          <p:bldP spid="4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2.71605E-6 L -1.66667E-6 0.03364 " pathEditMode="relative" rAng="0" ptsTypes="AA">
                                          <p:cBhvr>
                                            <p:cTn id="6" dur="50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51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-3.08642E-6 L -0.00018 0.03025 " pathEditMode="relative" rAng="0" ptsTypes="AA">
                                          <p:cBhvr>
                                            <p:cTn id="10" dur="32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" y="15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7 -2.09877E-6 L 2.77778E-7 0.03797 " pathEditMode="relative" rAng="0" ptsTypes="AA">
                                          <p:cBhvr>
                                            <p:cTn id="12" dur="3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9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6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6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5" grpId="0"/>
          <p:bldP spid="47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016;p25">
            <a:extLst>
              <a:ext uri="{FF2B5EF4-FFF2-40B4-BE49-F238E27FC236}">
                <a16:creationId xmlns:a16="http://schemas.microsoft.com/office/drawing/2014/main" id="{07A528EC-517D-180F-F322-67238BF886F5}"/>
              </a:ext>
            </a:extLst>
          </p:cNvPr>
          <p:cNvPicPr preferRelativeResize="0"/>
          <p:nvPr/>
        </p:nvPicPr>
        <p:blipFill rotWithShape="1">
          <a:blip r:embed="rId2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510" y="1554530"/>
            <a:ext cx="1846309" cy="248062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85A6B5E-2A72-E84B-671B-2FCE98545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9191" y="1338585"/>
            <a:ext cx="5197777" cy="548700"/>
          </a:xfrm>
        </p:spPr>
        <p:txBody>
          <a:bodyPr/>
          <a:lstStyle/>
          <a:p>
            <a:pPr algn="l"/>
            <a:r>
              <a:rPr lang="en-US" sz="4800" dirty="0" err="1">
                <a:latin typeface="Arial Rounded MT Bold" panose="020F0704030504030204" pitchFamily="34" charset="0"/>
              </a:rPr>
              <a:t>Faktor</a:t>
            </a:r>
            <a:r>
              <a:rPr lang="en-US" sz="4800" dirty="0">
                <a:latin typeface="Arial Rounded MT Bold" panose="020F0704030504030204" pitchFamily="34" charset="0"/>
              </a:rPr>
              <a:t> – </a:t>
            </a:r>
            <a:r>
              <a:rPr lang="en-US" sz="4800" dirty="0" err="1">
                <a:latin typeface="Arial Rounded MT Bold" panose="020F0704030504030204" pitchFamily="34" charset="0"/>
              </a:rPr>
              <a:t>Faktor</a:t>
            </a:r>
            <a:r>
              <a:rPr lang="en-US" sz="4800" dirty="0">
                <a:latin typeface="Arial Rounded MT Bold" panose="020F0704030504030204" pitchFamily="34" charset="0"/>
              </a:rPr>
              <a:t> </a:t>
            </a:r>
            <a:r>
              <a:rPr lang="en-US" sz="48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Kreativitas</a:t>
            </a:r>
            <a:endParaRPr lang="en-ID" sz="4800" dirty="0">
              <a:solidFill>
                <a:schemeClr val="bg2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A9C31B9-6DD2-F18F-AEFD-0667272394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9191" y="2466874"/>
            <a:ext cx="4935565" cy="1414500"/>
          </a:xfrm>
        </p:spPr>
        <p:txBody>
          <a:bodyPr/>
          <a:lstStyle/>
          <a:p>
            <a:pPr marL="0" indent="0" algn="l"/>
            <a:r>
              <a:rPr lang="en-ID" sz="1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A. </a:t>
            </a:r>
            <a:r>
              <a:rPr lang="en-ID" sz="18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Faktor</a:t>
            </a:r>
            <a:r>
              <a:rPr lang="en-ID" sz="1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Internal</a:t>
            </a:r>
          </a:p>
          <a:p>
            <a:pPr marL="0" indent="0" algn="l"/>
            <a:r>
              <a:rPr lang="en-ID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danya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dorongan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tumbuh</a:t>
            </a:r>
            <a:r>
              <a:rPr lang="en-ID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berkembang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diri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arah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lebih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baik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sebelumnya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sesuai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kemampuan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memenuhi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segala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hal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ID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dibutuhkan</a:t>
            </a:r>
            <a:r>
              <a:rPr lang="en-ID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10" name="Google Shape;1015;p25">
            <a:extLst>
              <a:ext uri="{FF2B5EF4-FFF2-40B4-BE49-F238E27FC236}">
                <a16:creationId xmlns:a16="http://schemas.microsoft.com/office/drawing/2014/main" id="{C3929AB6-B3CA-CA2F-C43B-5DCBB1B8A2F1}"/>
              </a:ext>
            </a:extLst>
          </p:cNvPr>
          <p:cNvPicPr preferRelativeResize="0"/>
          <p:nvPr/>
        </p:nvPicPr>
        <p:blipFill rotWithShape="1">
          <a:blip r:embed="rId3" cstate="hqprint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3138" y="2219512"/>
            <a:ext cx="1651033" cy="190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017;p25">
            <a:extLst>
              <a:ext uri="{FF2B5EF4-FFF2-40B4-BE49-F238E27FC236}">
                <a16:creationId xmlns:a16="http://schemas.microsoft.com/office/drawing/2014/main" id="{FD9366CA-A59F-547D-5B19-22E5819B7488}"/>
              </a:ext>
            </a:extLst>
          </p:cNvPr>
          <p:cNvPicPr preferRelativeResize="0"/>
          <p:nvPr/>
        </p:nvPicPr>
        <p:blipFill rotWithShape="1">
          <a:blip r:embed="rId5" cstate="hqprint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" y="3818791"/>
            <a:ext cx="1723543" cy="1334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581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3457E-7 L 0.00139 0.04846 " pathEditMode="relative" rAng="0" ptsTypes="AA">
                                      <p:cBhvr>
                                        <p:cTn id="6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3457E-7 L 0.00139 0.04846 " pathEditMode="relative" rAng="0" ptsTypes="AA">
                                      <p:cBhvr>
                                        <p:cTn id="8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35714" decel="35714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0" dur="2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 descr="Forma&#10;&#10;Descripción generada automáticamente">
            <a:extLst>
              <a:ext uri="{FF2B5EF4-FFF2-40B4-BE49-F238E27FC236}">
                <a16:creationId xmlns:a16="http://schemas.microsoft.com/office/drawing/2014/main" id="{85AD7C29-B4B1-1189-DBA1-3E4DF13C50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6" t="11190" r="6596" b="12346"/>
          <a:stretch/>
        </p:blipFill>
        <p:spPr>
          <a:xfrm>
            <a:off x="7454375" y="1142984"/>
            <a:ext cx="2297486" cy="1134961"/>
          </a:xfrm>
          <a:prstGeom prst="rect">
            <a:avLst/>
          </a:prstGeom>
        </p:spPr>
      </p:pic>
      <p:pic>
        <p:nvPicPr>
          <p:cNvPr id="5" name="Imagen 4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95ACBABC-502B-2105-D154-862FE81F64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6260796" y="599457"/>
            <a:ext cx="3862170" cy="2297488"/>
          </a:xfrm>
          <a:prstGeom prst="rect">
            <a:avLst/>
          </a:prstGeom>
        </p:spPr>
      </p:pic>
      <p:pic>
        <p:nvPicPr>
          <p:cNvPr id="7" name="Imagen 6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866D6CD3-79B1-42BA-FD3A-D836D68D33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296355" y="-24866"/>
            <a:ext cx="2202289" cy="1886250"/>
          </a:xfrm>
          <a:prstGeom prst="rect">
            <a:avLst/>
          </a:prstGeom>
          <a:effectLst/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26C2CF29-35C6-37D3-50F6-1D68E8C707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980309" y="-378887"/>
            <a:ext cx="1034193" cy="1426196"/>
          </a:xfrm>
          <a:prstGeom prst="rect">
            <a:avLst/>
          </a:prstGeom>
        </p:spPr>
      </p:pic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3468FA76-4661-5981-362F-A58423237B9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0" t="4583" r="22933" b="6607"/>
          <a:stretch/>
        </p:blipFill>
        <p:spPr>
          <a:xfrm>
            <a:off x="7019410" y="3137766"/>
            <a:ext cx="1395910" cy="1387261"/>
          </a:xfrm>
          <a:prstGeom prst="rect">
            <a:avLst/>
          </a:prstGeom>
        </p:spPr>
      </p:pic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FB32CF01-3B95-DA83-BCFF-7F4124AE76C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0" t="1207" r="22900" b="4213"/>
          <a:stretch/>
        </p:blipFill>
        <p:spPr>
          <a:xfrm rot="5400000" flipH="1" flipV="1">
            <a:off x="5041915" y="1600304"/>
            <a:ext cx="2703580" cy="270872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5" name="Marcador de posición de imagen 14">
            <a:extLst>
              <a:ext uri="{FF2B5EF4-FFF2-40B4-BE49-F238E27FC236}">
                <a16:creationId xmlns:a16="http://schemas.microsoft.com/office/drawing/2014/main" id="{8B0BD868-7DC3-3F06-AC46-18A2210004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1149" y="1760918"/>
            <a:ext cx="2408624" cy="2387498"/>
          </a:xfrm>
          <a:ln w="57150">
            <a:solidFill>
              <a:schemeClr val="accent2"/>
            </a:solidFill>
          </a:ln>
        </p:spPr>
      </p:pic>
      <p:pic>
        <p:nvPicPr>
          <p:cNvPr id="3" name="Imagen 2" descr="Círculo&#10;&#10;Descripción generada automáticamente">
            <a:extLst>
              <a:ext uri="{FF2B5EF4-FFF2-40B4-BE49-F238E27FC236}">
                <a16:creationId xmlns:a16="http://schemas.microsoft.com/office/drawing/2014/main" id="{BA73130A-EC76-7E96-CA10-191F73D6449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5126014" y="750978"/>
            <a:ext cx="1168914" cy="1165556"/>
          </a:xfrm>
          <a:prstGeom prst="rect">
            <a:avLst/>
          </a:prstGeom>
        </p:spPr>
      </p:pic>
      <p:grpSp>
        <p:nvGrpSpPr>
          <p:cNvPr id="22" name="Grupo 21">
            <a:extLst>
              <a:ext uri="{FF2B5EF4-FFF2-40B4-BE49-F238E27FC236}">
                <a16:creationId xmlns:a16="http://schemas.microsoft.com/office/drawing/2014/main" id="{C657740A-6B80-923F-789D-7125FB7B2177}"/>
              </a:ext>
            </a:extLst>
          </p:cNvPr>
          <p:cNvGrpSpPr/>
          <p:nvPr/>
        </p:nvGrpSpPr>
        <p:grpSpPr>
          <a:xfrm>
            <a:off x="6625637" y="1285109"/>
            <a:ext cx="1714094" cy="3338220"/>
            <a:chOff x="6625637" y="1285109"/>
            <a:chExt cx="1714094" cy="3338220"/>
          </a:xfrm>
        </p:grpSpPr>
        <p:sp>
          <p:nvSpPr>
            <p:cNvPr id="20" name="Elipse 19">
              <a:extLst>
                <a:ext uri="{FF2B5EF4-FFF2-40B4-BE49-F238E27FC236}">
                  <a16:creationId xmlns:a16="http://schemas.microsoft.com/office/drawing/2014/main" id="{5E7825F7-7ABB-8046-5E87-42906D9373F9}"/>
                </a:ext>
              </a:extLst>
            </p:cNvPr>
            <p:cNvSpPr/>
            <p:nvPr/>
          </p:nvSpPr>
          <p:spPr>
            <a:xfrm>
              <a:off x="6625637" y="4470929"/>
              <a:ext cx="152400" cy="1524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" name="Elipse 16">
              <a:extLst>
                <a:ext uri="{FF2B5EF4-FFF2-40B4-BE49-F238E27FC236}">
                  <a16:creationId xmlns:a16="http://schemas.microsoft.com/office/drawing/2014/main" id="{317D4BEC-47F7-BD37-F8EB-02859ED32197}"/>
                </a:ext>
              </a:extLst>
            </p:cNvPr>
            <p:cNvSpPr/>
            <p:nvPr/>
          </p:nvSpPr>
          <p:spPr>
            <a:xfrm>
              <a:off x="8258642" y="3160325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8" name="Elipse 17">
              <a:extLst>
                <a:ext uri="{FF2B5EF4-FFF2-40B4-BE49-F238E27FC236}">
                  <a16:creationId xmlns:a16="http://schemas.microsoft.com/office/drawing/2014/main" id="{7C36AB78-403D-11B4-4E02-664CDC193816}"/>
                </a:ext>
              </a:extLst>
            </p:cNvPr>
            <p:cNvSpPr/>
            <p:nvPr/>
          </p:nvSpPr>
          <p:spPr>
            <a:xfrm>
              <a:off x="6625637" y="1285109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87401F6F-01F8-1A44-97E7-591380B93C27}"/>
                </a:ext>
              </a:extLst>
            </p:cNvPr>
            <p:cNvSpPr/>
            <p:nvPr/>
          </p:nvSpPr>
          <p:spPr>
            <a:xfrm>
              <a:off x="8039900" y="2863942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5D029C54-CC22-5EFA-6BAE-D8D56044CD9A}"/>
              </a:ext>
            </a:extLst>
          </p:cNvPr>
          <p:cNvSpPr txBox="1">
            <a:spLocks/>
          </p:cNvSpPr>
          <p:nvPr/>
        </p:nvSpPr>
        <p:spPr>
          <a:xfrm>
            <a:off x="993546" y="1361309"/>
            <a:ext cx="4055053" cy="14145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B. </a:t>
            </a:r>
            <a:r>
              <a:rPr lang="en-ID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Faktor</a:t>
            </a:r>
            <a:r>
              <a:rPr lang="en-ID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Eksternal</a:t>
            </a:r>
            <a:endParaRPr lang="en-ID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Faktor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datang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luar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juga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memengaruhi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dorongan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potensi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diantaranya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</a:p>
          <a:p>
            <a:r>
              <a:rPr lang="en-US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Faktor</a:t>
            </a:r>
            <a:r>
              <a:rPr lang="en-US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Pendidikan</a:t>
            </a:r>
          </a:p>
          <a:p>
            <a:r>
              <a:rPr lang="en-US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Faktor</a:t>
            </a:r>
            <a:r>
              <a:rPr lang="en-US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Lingkungan</a:t>
            </a:r>
            <a:r>
              <a:rPr lang="en-US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Sekitar</a:t>
            </a:r>
            <a:r>
              <a:rPr lang="en-US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Lingkungan</a:t>
            </a:r>
            <a:r>
              <a:rPr lang="en-US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fisik</a:t>
            </a:r>
            <a:r>
              <a:rPr lang="en-US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sosial</a:t>
            </a:r>
            <a:r>
              <a:rPr lang="en-US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pic>
        <p:nvPicPr>
          <p:cNvPr id="16" name="Google Shape;1016;p25">
            <a:extLst>
              <a:ext uri="{FF2B5EF4-FFF2-40B4-BE49-F238E27FC236}">
                <a16:creationId xmlns:a16="http://schemas.microsoft.com/office/drawing/2014/main" id="{BB309D72-20EA-C44D-A657-B8D4134DBB88}"/>
              </a:ext>
            </a:extLst>
          </p:cNvPr>
          <p:cNvPicPr preferRelativeResize="0"/>
          <p:nvPr/>
        </p:nvPicPr>
        <p:blipFill rotWithShape="1">
          <a:blip r:embed="rId10" cstate="hqprint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6940" y="200830"/>
            <a:ext cx="1147044" cy="1541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2157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6" dur="6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3.08642E-6 L 0.00035 0.05031 " pathEditMode="relative" rAng="0" ptsTypes="AA">
                                          <p:cBhvr>
                                            <p:cTn id="8" dur="5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5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7.40741E-7 L 0.00035 0.05031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4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6" dur="7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-4.81481E-6 L 0.0073 -0.01759 " pathEditMode="relative" rAng="0" ptsTypes="AA" p14:bounceEnd="5091">
                                          <p:cBhvr>
                                            <p:cTn id="18" dur="6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33333E-6 0.00124 L 0.0118 -0.02067 " pathEditMode="relative" rAng="0" ptsTypes="AA">
                                          <p:cBhvr>
                                            <p:cTn id="22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4" dur="9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0.00123 L 0.00851 -0.03241 " pathEditMode="relative" rAng="0" ptsTypes="AA" p14:bounceEnd="5091">
                                          <p:cBhvr>
                                            <p:cTn id="26" dur="3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16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8" dur="8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2.71605E-6 L 0.00035 0.05031 " pathEditMode="relative" rAng="0" ptsTypes="AA">
                                          <p:cBhvr>
                                            <p:cTn id="30" dur="2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0.00139 0.04846 " pathEditMode="relative" rAng="0" ptsTypes="AA">
                                          <p:cBhvr>
                                            <p:cTn id="35" dur="2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" y="240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6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3.08642E-6 L 0.00035 0.05031 " pathEditMode="relative" rAng="0" ptsTypes="AA">
                                          <p:cBhvr>
                                            <p:cTn id="8" dur="5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5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7.40741E-7 L 0.00035 0.05031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4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6" dur="7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-4.81481E-6 L 0.0073 -0.01759 " pathEditMode="relative" rAng="0" ptsTypes="AA">
                                          <p:cBhvr>
                                            <p:cTn id="18" dur="6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33333E-6 0.00124 L 0.0118 -0.02067 " pathEditMode="relative" rAng="0" ptsTypes="AA">
                                          <p:cBhvr>
                                            <p:cTn id="22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4" dur="9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0.00123 L 0.00851 -0.03241 " pathEditMode="relative" rAng="0" ptsTypes="AA">
                                          <p:cBhvr>
                                            <p:cTn id="26" dur="3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16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8" dur="8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2.71605E-6 L 0.00035 0.05031 " pathEditMode="relative" rAng="0" ptsTypes="AA">
                                          <p:cBhvr>
                                            <p:cTn id="30" dur="2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0.00139 0.04846 " pathEditMode="relative" rAng="0" ptsTypes="AA">
                                          <p:cBhvr>
                                            <p:cTn id="35" dur="2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" y="240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Forma&#10;&#10;Descripción generada automáticamente">
            <a:extLst>
              <a:ext uri="{FF2B5EF4-FFF2-40B4-BE49-F238E27FC236}">
                <a16:creationId xmlns:a16="http://schemas.microsoft.com/office/drawing/2014/main" id="{F2C40DD3-0FB4-7083-371E-27079241DA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0953" y="2717322"/>
            <a:ext cx="1223046" cy="1134961"/>
          </a:xfrm>
          <a:prstGeom prst="rect">
            <a:avLst/>
          </a:prstGeom>
        </p:spPr>
      </p:pic>
      <p:pic>
        <p:nvPicPr>
          <p:cNvPr id="3" name="Imagen 2" descr="Patrón de fondo&#10;&#10;Descripción generada automáticamente con confianza baja">
            <a:extLst>
              <a:ext uri="{FF2B5EF4-FFF2-40B4-BE49-F238E27FC236}">
                <a16:creationId xmlns:a16="http://schemas.microsoft.com/office/drawing/2014/main" id="{78444BCE-AC51-0EBF-1E27-A44A5DE82F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71449" y="-68580"/>
            <a:ext cx="3283602" cy="1702336"/>
          </a:xfrm>
          <a:prstGeom prst="rect">
            <a:avLst/>
          </a:prstGeom>
        </p:spPr>
      </p:pic>
      <p:pic>
        <p:nvPicPr>
          <p:cNvPr id="6" name="Imagen 5" descr="Icono&#10;&#10;Descripción generada automáticamente">
            <a:extLst>
              <a:ext uri="{FF2B5EF4-FFF2-40B4-BE49-F238E27FC236}">
                <a16:creationId xmlns:a16="http://schemas.microsoft.com/office/drawing/2014/main" id="{FC5252B5-042A-050D-A4A9-CE2C7BFE62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56282" y="-215983"/>
            <a:ext cx="1832919" cy="1014256"/>
          </a:xfrm>
          <a:prstGeom prst="rect">
            <a:avLst/>
          </a:prstGeom>
        </p:spPr>
      </p:pic>
      <p:pic>
        <p:nvPicPr>
          <p:cNvPr id="7" name="Imagen 6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5EACE198-8088-997F-FD46-02F8E53370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0573" y="3324297"/>
            <a:ext cx="3163425" cy="1899213"/>
          </a:xfrm>
          <a:prstGeom prst="rect">
            <a:avLst/>
          </a:prstGeom>
        </p:spPr>
      </p:pic>
      <p:pic>
        <p:nvPicPr>
          <p:cNvPr id="9" name="Imagen 8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B5CD2A73-C90A-A1B8-BED4-05152A6915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2508" y="3284803"/>
            <a:ext cx="2463658" cy="185869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E7DD147-0A38-4E87-9D9A-1D9976EF17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8545" y="1295009"/>
            <a:ext cx="6106911" cy="2325085"/>
          </a:xfrm>
        </p:spPr>
        <p:txBody>
          <a:bodyPr/>
          <a:lstStyle/>
          <a:p>
            <a:r>
              <a:rPr lang="en-US" sz="5400" b="1" dirty="0" err="1">
                <a:latin typeface="Arial Rounded MT Bold" panose="020F0704030504030204" pitchFamily="34" charset="0"/>
              </a:rPr>
              <a:t>Mengembangkan</a:t>
            </a:r>
            <a:r>
              <a:rPr lang="en-US" sz="5400" b="1" dirty="0">
                <a:latin typeface="Arial Rounded MT Bold" panose="020F0704030504030204" pitchFamily="34" charset="0"/>
              </a:rPr>
              <a:t/>
            </a:r>
            <a:br>
              <a:rPr lang="en-US" sz="5400" b="1" dirty="0">
                <a:latin typeface="Arial Rounded MT Bold" panose="020F0704030504030204" pitchFamily="34" charset="0"/>
              </a:rPr>
            </a:br>
            <a:r>
              <a:rPr lang="en-US" sz="5400" b="1" dirty="0">
                <a:latin typeface="Arial Rounded MT Bold" panose="020F0704030504030204" pitchFamily="34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Pola </a:t>
            </a:r>
            <a:r>
              <a:rPr lang="en-US" sz="5400" b="1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Pikir</a:t>
            </a:r>
            <a:r>
              <a:rPr lang="en-US" sz="5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Kreatif</a:t>
            </a:r>
            <a:endParaRPr lang="en-US" sz="5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4D68E61-016F-4F06-8E47-3BB96B0309F9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016973" y="1376386"/>
            <a:ext cx="3110054" cy="615714"/>
          </a:xfrm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sz="8800" dirty="0">
                <a:latin typeface="Arial Rounded MT Bold" panose="020F0704030504030204" pitchFamily="34" charset="0"/>
              </a:rPr>
              <a:t>B</a:t>
            </a:r>
          </a:p>
        </p:txBody>
      </p:sp>
      <p:pic>
        <p:nvPicPr>
          <p:cNvPr id="15" name="Imagen 14" descr="Imagen que contiene Gráfico circular&#10;&#10;Descripción generada automáticamente">
            <a:extLst>
              <a:ext uri="{FF2B5EF4-FFF2-40B4-BE49-F238E27FC236}">
                <a16:creationId xmlns:a16="http://schemas.microsoft.com/office/drawing/2014/main" id="{41E0F4B5-83D5-81F9-D16E-BFEC6113F8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0" t="14258" r="3883" b="15917"/>
          <a:stretch/>
        </p:blipFill>
        <p:spPr>
          <a:xfrm rot="17969043">
            <a:off x="-789033" y="3688811"/>
            <a:ext cx="2477967" cy="1102610"/>
          </a:xfrm>
          <a:prstGeom prst="rect">
            <a:avLst/>
          </a:prstGeom>
        </p:spPr>
      </p:pic>
      <p:pic>
        <p:nvPicPr>
          <p:cNvPr id="17" name="Imagen 16" descr="Círculo&#10;&#10;Descripción generada automáticamente">
            <a:extLst>
              <a:ext uri="{FF2B5EF4-FFF2-40B4-BE49-F238E27FC236}">
                <a16:creationId xmlns:a16="http://schemas.microsoft.com/office/drawing/2014/main" id="{80D10D1F-A34B-F59E-0925-BDA9E197E1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F95500FF-5F15-A707-A8B0-D6BB4B4CF0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14022" r="5733" b="13919"/>
          <a:stretch/>
        </p:blipFill>
        <p:spPr>
          <a:xfrm rot="20639185">
            <a:off x="-354108" y="4382203"/>
            <a:ext cx="1955286" cy="866325"/>
          </a:xfrm>
          <a:prstGeom prst="rect">
            <a:avLst/>
          </a:prstGeom>
        </p:spPr>
      </p:pic>
      <p:pic>
        <p:nvPicPr>
          <p:cNvPr id="21" name="Imagen 20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5BEF0C80-96ED-ACA3-1509-73CBAD54B15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980564" y="3614794"/>
            <a:ext cx="471505" cy="451627"/>
          </a:xfrm>
          <a:prstGeom prst="rect">
            <a:avLst/>
          </a:prstGeom>
        </p:spPr>
      </p:pic>
      <p:sp>
        <p:nvSpPr>
          <p:cNvPr id="23" name="Elipse 22">
            <a:extLst>
              <a:ext uri="{FF2B5EF4-FFF2-40B4-BE49-F238E27FC236}">
                <a16:creationId xmlns:a16="http://schemas.microsoft.com/office/drawing/2014/main" id="{112AC5FB-292F-AF20-3273-D5F7C2185005}"/>
              </a:ext>
            </a:extLst>
          </p:cNvPr>
          <p:cNvSpPr/>
          <p:nvPr/>
        </p:nvSpPr>
        <p:spPr>
          <a:xfrm>
            <a:off x="13407807" y="4655444"/>
            <a:ext cx="81089" cy="81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8168F1AF-FF19-5CE0-ACFA-FC1FAEC94904}"/>
              </a:ext>
            </a:extLst>
          </p:cNvPr>
          <p:cNvGrpSpPr/>
          <p:nvPr/>
        </p:nvGrpSpPr>
        <p:grpSpPr>
          <a:xfrm>
            <a:off x="479578" y="1325239"/>
            <a:ext cx="7725988" cy="3135952"/>
            <a:chOff x="353635" y="1274118"/>
            <a:chExt cx="7977874" cy="3238193"/>
          </a:xfrm>
        </p:grpSpPr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013A0A0C-768A-103F-9788-31DBF077BFF4}"/>
                </a:ext>
              </a:extLst>
            </p:cNvPr>
            <p:cNvSpPr/>
            <p:nvPr/>
          </p:nvSpPr>
          <p:spPr>
            <a:xfrm>
              <a:off x="353635" y="2349689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58D7E544-DC0C-C77B-8580-CAE9813CF86B}"/>
                </a:ext>
              </a:extLst>
            </p:cNvPr>
            <p:cNvSpPr/>
            <p:nvPr/>
          </p:nvSpPr>
          <p:spPr>
            <a:xfrm>
              <a:off x="1338442" y="2358303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0060FA3F-4E9E-249A-5455-536C4A71EDFC}"/>
                </a:ext>
              </a:extLst>
            </p:cNvPr>
            <p:cNvSpPr/>
            <p:nvPr/>
          </p:nvSpPr>
          <p:spPr>
            <a:xfrm>
              <a:off x="1498925" y="1274118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443307E2-2F1E-6FD3-F1B1-9D1DD0C21CD9}"/>
                </a:ext>
              </a:extLst>
            </p:cNvPr>
            <p:cNvSpPr/>
            <p:nvPr/>
          </p:nvSpPr>
          <p:spPr>
            <a:xfrm>
              <a:off x="1639948" y="2631744"/>
              <a:ext cx="85578" cy="8557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8422F606-6846-2810-C0AA-DCDE5A4FC325}"/>
                </a:ext>
              </a:extLst>
            </p:cNvPr>
            <p:cNvSpPr/>
            <p:nvPr/>
          </p:nvSpPr>
          <p:spPr>
            <a:xfrm>
              <a:off x="7106255" y="1700791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7567F1F1-DB0D-5FC5-18D4-19A9916A379B}"/>
                </a:ext>
              </a:extLst>
            </p:cNvPr>
            <p:cNvSpPr/>
            <p:nvPr/>
          </p:nvSpPr>
          <p:spPr>
            <a:xfrm>
              <a:off x="7604339" y="3866477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5FB70843-6506-4AD3-0AEC-754F6F42C3DF}"/>
                </a:ext>
              </a:extLst>
            </p:cNvPr>
            <p:cNvSpPr/>
            <p:nvPr/>
          </p:nvSpPr>
          <p:spPr>
            <a:xfrm>
              <a:off x="7756739" y="2510730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5FF43F78-8087-7207-A9F4-F0530FFFBDF6}"/>
                </a:ext>
              </a:extLst>
            </p:cNvPr>
            <p:cNvSpPr/>
            <p:nvPr/>
          </p:nvSpPr>
          <p:spPr>
            <a:xfrm>
              <a:off x="8245931" y="1556293"/>
              <a:ext cx="85578" cy="85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6" name="Elipse 25">
              <a:extLst>
                <a:ext uri="{FF2B5EF4-FFF2-40B4-BE49-F238E27FC236}">
                  <a16:creationId xmlns:a16="http://schemas.microsoft.com/office/drawing/2014/main" id="{B34D7C7C-0EA5-1847-6DEC-93E82047218F}"/>
                </a:ext>
              </a:extLst>
            </p:cNvPr>
            <p:cNvSpPr/>
            <p:nvPr/>
          </p:nvSpPr>
          <p:spPr>
            <a:xfrm>
              <a:off x="1868805" y="443122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048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6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59259E-6 L 0.00035 0.05031 " pathEditMode="relative" rAng="0" ptsTypes="AA">
                                          <p:cBhvr>
                                            <p:cTn id="8" dur="3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0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2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0.00124 L 0.01337 0.03056 " pathEditMode="relative" rAng="0" ptsTypes="AA" p14:bounceEnd="5091">
                                          <p:cBhvr>
                                            <p:cTn id="14" dur="6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6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 p14:bounceEnd="5091">
                                          <p:cBhvr>
                                            <p:cTn id="18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22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4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88889E-6 -4.93827E-7 L 0.00539 -0.01049 " pathEditMode="relative" rAng="0" ptsTypes="AA">
                                          <p:cBhvr>
                                            <p:cTn id="26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8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0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32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4" dur="2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36" dur="2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59259E-6 L 0.00035 0.05031 " pathEditMode="relative" rAng="0" ptsTypes="AA">
                                          <p:cBhvr>
                                            <p:cTn id="8" dur="3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0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2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0.00124 L 0.01337 0.03056 " pathEditMode="relative" rAng="0" ptsTypes="AA">
                                          <p:cBhvr>
                                            <p:cTn id="14" dur="6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6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>
                                          <p:cBhvr>
                                            <p:cTn id="18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22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4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88889E-6 -4.93827E-7 L 0.00539 -0.01049 " pathEditMode="relative" rAng="0" ptsTypes="AA">
                                          <p:cBhvr>
                                            <p:cTn id="26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8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0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32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4" dur="2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36" dur="2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icture containing food coloring, dessert, baking cup, confectionery&#10;&#10;Description automatically generated">
            <a:extLst>
              <a:ext uri="{FF2B5EF4-FFF2-40B4-BE49-F238E27FC236}">
                <a16:creationId xmlns:a16="http://schemas.microsoft.com/office/drawing/2014/main" id="{5ADCB270-808D-BA77-AEA5-6EF90C8666B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Google Shape;477;p7">
            <a:extLst>
              <a:ext uri="{FF2B5EF4-FFF2-40B4-BE49-F238E27FC236}">
                <a16:creationId xmlns:a16="http://schemas.microsoft.com/office/drawing/2014/main" id="{0E916A05-6755-E04E-A669-18F311356E43}"/>
              </a:ext>
            </a:extLst>
          </p:cNvPr>
          <p:cNvPicPr preferRelativeResize="0"/>
          <p:nvPr/>
        </p:nvPicPr>
        <p:blipFill rotWithShape="1">
          <a:blip r:embed="rId3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5511" y="3296501"/>
            <a:ext cx="2890141" cy="2719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016;p25">
            <a:extLst>
              <a:ext uri="{FF2B5EF4-FFF2-40B4-BE49-F238E27FC236}">
                <a16:creationId xmlns:a16="http://schemas.microsoft.com/office/drawing/2014/main" id="{1E95954E-D849-CB31-F7C1-076D833C8292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7456" y="3535763"/>
            <a:ext cx="1846309" cy="248062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A520882-A9F1-DA46-ACF3-DDCB922DA96A}"/>
              </a:ext>
            </a:extLst>
          </p:cNvPr>
          <p:cNvSpPr txBox="1"/>
          <p:nvPr/>
        </p:nvSpPr>
        <p:spPr>
          <a:xfrm>
            <a:off x="617220" y="1241915"/>
            <a:ext cx="407863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Mindset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Keyakinan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bersifat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individualis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atau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personal yang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membuat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seseorang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menjadi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usaha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mencapai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tujuan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131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08642E-6 L 8.33333E-7 0.0336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8" dur="5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93827E-6 L 0.00139 0.04845 " pathEditMode="relative" rAng="0" ptsTypes="AA">
                                      <p:cBhvr>
                                        <p:cTn id="10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977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61166EC3-7A28-83C0-10C5-0DB62015CCB4}"/>
              </a:ext>
            </a:extLst>
          </p:cNvPr>
          <p:cNvSpPr/>
          <p:nvPr/>
        </p:nvSpPr>
        <p:spPr>
          <a:xfrm>
            <a:off x="3136179" y="4286250"/>
            <a:ext cx="5634990" cy="7200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E8F9633-DEF5-2342-93DD-0D5AD49E9CF3}"/>
              </a:ext>
            </a:extLst>
          </p:cNvPr>
          <p:cNvGrpSpPr/>
          <p:nvPr/>
        </p:nvGrpSpPr>
        <p:grpSpPr>
          <a:xfrm>
            <a:off x="1926010" y="2293643"/>
            <a:ext cx="6658402" cy="5288389"/>
            <a:chOff x="1891832" y="1113499"/>
            <a:chExt cx="6658402" cy="5288389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BFAEC108-B577-66F3-59CF-9A73188C6BB6}"/>
                </a:ext>
              </a:extLst>
            </p:cNvPr>
            <p:cNvGrpSpPr/>
            <p:nvPr/>
          </p:nvGrpSpPr>
          <p:grpSpPr>
            <a:xfrm>
              <a:off x="1954530" y="1113499"/>
              <a:ext cx="5282016" cy="646331"/>
              <a:chOff x="1954530" y="1113499"/>
              <a:chExt cx="5282016" cy="646331"/>
            </a:xfrm>
          </p:grpSpPr>
          <p:grpSp>
            <p:nvGrpSpPr>
              <p:cNvPr id="78" name="Google Shape;10360;p24">
                <a:extLst>
                  <a:ext uri="{FF2B5EF4-FFF2-40B4-BE49-F238E27FC236}">
                    <a16:creationId xmlns:a16="http://schemas.microsoft.com/office/drawing/2014/main" id="{22C84E9E-0120-E3E8-4359-EC50316F81AC}"/>
                  </a:ext>
                </a:extLst>
              </p:cNvPr>
              <p:cNvGrpSpPr/>
              <p:nvPr/>
            </p:nvGrpSpPr>
            <p:grpSpPr>
              <a:xfrm>
                <a:off x="1954530" y="1143719"/>
                <a:ext cx="557357" cy="557448"/>
                <a:chOff x="5308401" y="3064494"/>
                <a:chExt cx="375247" cy="375308"/>
              </a:xfrm>
            </p:grpSpPr>
            <p:sp>
              <p:nvSpPr>
                <p:cNvPr id="80" name="Google Shape;10361;p24">
                  <a:extLst>
                    <a:ext uri="{FF2B5EF4-FFF2-40B4-BE49-F238E27FC236}">
                      <a16:creationId xmlns:a16="http://schemas.microsoft.com/office/drawing/2014/main" id="{A30B7FF5-8D5F-5C99-1399-88683AC49DF7}"/>
                    </a:ext>
                  </a:extLst>
                </p:cNvPr>
                <p:cNvSpPr/>
                <p:nvPr/>
              </p:nvSpPr>
              <p:spPr>
                <a:xfrm>
                  <a:off x="5308401" y="3064494"/>
                  <a:ext cx="375247" cy="3753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99" h="20205" extrusionOk="0">
                      <a:moveTo>
                        <a:pt x="8860" y="3718"/>
                      </a:moveTo>
                      <a:cubicBezTo>
                        <a:pt x="11695" y="3718"/>
                        <a:pt x="14002" y="6025"/>
                        <a:pt x="14002" y="8860"/>
                      </a:cubicBezTo>
                      <a:cubicBezTo>
                        <a:pt x="14002" y="9165"/>
                        <a:pt x="13975" y="9468"/>
                        <a:pt x="13921" y="9768"/>
                      </a:cubicBezTo>
                      <a:lnTo>
                        <a:pt x="12479" y="8571"/>
                      </a:lnTo>
                      <a:lnTo>
                        <a:pt x="12522" y="12466"/>
                      </a:lnTo>
                      <a:cubicBezTo>
                        <a:pt x="11558" y="13450"/>
                        <a:pt x="10238" y="14004"/>
                        <a:pt x="8860" y="14004"/>
                      </a:cubicBezTo>
                      <a:cubicBezTo>
                        <a:pt x="6023" y="14004"/>
                        <a:pt x="3717" y="11696"/>
                        <a:pt x="3717" y="8860"/>
                      </a:cubicBezTo>
                      <a:cubicBezTo>
                        <a:pt x="3717" y="6025"/>
                        <a:pt x="6023" y="3718"/>
                        <a:pt x="8860" y="3718"/>
                      </a:cubicBezTo>
                      <a:close/>
                      <a:moveTo>
                        <a:pt x="8860" y="1186"/>
                      </a:moveTo>
                      <a:cubicBezTo>
                        <a:pt x="13091" y="1186"/>
                        <a:pt x="16533" y="4629"/>
                        <a:pt x="16533" y="8860"/>
                      </a:cubicBezTo>
                      <a:cubicBezTo>
                        <a:pt x="16534" y="9773"/>
                        <a:pt x="16371" y="10679"/>
                        <a:pt x="16052" y="11534"/>
                      </a:cubicBezTo>
                      <a:lnTo>
                        <a:pt x="14941" y="10613"/>
                      </a:lnTo>
                      <a:cubicBezTo>
                        <a:pt x="15105" y="10043"/>
                        <a:pt x="15189" y="9453"/>
                        <a:pt x="15189" y="8860"/>
                      </a:cubicBezTo>
                      <a:cubicBezTo>
                        <a:pt x="15189" y="5371"/>
                        <a:pt x="12349" y="2531"/>
                        <a:pt x="8860" y="2531"/>
                      </a:cubicBezTo>
                      <a:cubicBezTo>
                        <a:pt x="5369" y="2531"/>
                        <a:pt x="2530" y="5371"/>
                        <a:pt x="2530" y="8860"/>
                      </a:cubicBezTo>
                      <a:cubicBezTo>
                        <a:pt x="2530" y="12351"/>
                        <a:pt x="5369" y="15189"/>
                        <a:pt x="8859" y="15189"/>
                      </a:cubicBezTo>
                      <a:cubicBezTo>
                        <a:pt x="8861" y="15189"/>
                        <a:pt x="8863" y="15189"/>
                        <a:pt x="8866" y="15189"/>
                      </a:cubicBezTo>
                      <a:cubicBezTo>
                        <a:pt x="10185" y="15189"/>
                        <a:pt x="11470" y="14776"/>
                        <a:pt x="12540" y="14005"/>
                      </a:cubicBezTo>
                      <a:lnTo>
                        <a:pt x="12558" y="15582"/>
                      </a:lnTo>
                      <a:cubicBezTo>
                        <a:pt x="11429" y="16206"/>
                        <a:pt x="10160" y="16534"/>
                        <a:pt x="8869" y="16534"/>
                      </a:cubicBezTo>
                      <a:cubicBezTo>
                        <a:pt x="8866" y="16534"/>
                        <a:pt x="8863" y="16534"/>
                        <a:pt x="8860" y="16534"/>
                      </a:cubicBezTo>
                      <a:cubicBezTo>
                        <a:pt x="4627" y="16534"/>
                        <a:pt x="1186" y="13092"/>
                        <a:pt x="1186" y="8860"/>
                      </a:cubicBezTo>
                      <a:cubicBezTo>
                        <a:pt x="1186" y="4629"/>
                        <a:pt x="4627" y="1186"/>
                        <a:pt x="8860" y="1186"/>
                      </a:cubicBezTo>
                      <a:close/>
                      <a:moveTo>
                        <a:pt x="13693" y="11121"/>
                      </a:moveTo>
                      <a:lnTo>
                        <a:pt x="18009" y="14699"/>
                      </a:lnTo>
                      <a:lnTo>
                        <a:pt x="16442" y="15446"/>
                      </a:lnTo>
                      <a:lnTo>
                        <a:pt x="17705" y="18089"/>
                      </a:lnTo>
                      <a:lnTo>
                        <a:pt x="16585" y="18623"/>
                      </a:lnTo>
                      <a:lnTo>
                        <a:pt x="15325" y="15981"/>
                      </a:lnTo>
                      <a:lnTo>
                        <a:pt x="13757" y="16727"/>
                      </a:lnTo>
                      <a:lnTo>
                        <a:pt x="13693" y="11121"/>
                      </a:lnTo>
                      <a:close/>
                      <a:moveTo>
                        <a:pt x="8860" y="1"/>
                      </a:moveTo>
                      <a:cubicBezTo>
                        <a:pt x="6494" y="1"/>
                        <a:pt x="4269" y="922"/>
                        <a:pt x="2595" y="2596"/>
                      </a:cubicBezTo>
                      <a:cubicBezTo>
                        <a:pt x="920" y="4269"/>
                        <a:pt x="0" y="6494"/>
                        <a:pt x="0" y="8862"/>
                      </a:cubicBezTo>
                      <a:cubicBezTo>
                        <a:pt x="0" y="11228"/>
                        <a:pt x="922" y="13453"/>
                        <a:pt x="2595" y="15126"/>
                      </a:cubicBezTo>
                      <a:cubicBezTo>
                        <a:pt x="4269" y="16800"/>
                        <a:pt x="6494" y="17721"/>
                        <a:pt x="8860" y="17721"/>
                      </a:cubicBezTo>
                      <a:cubicBezTo>
                        <a:pt x="8867" y="17721"/>
                        <a:pt x="8874" y="17721"/>
                        <a:pt x="8881" y="17721"/>
                      </a:cubicBezTo>
                      <a:cubicBezTo>
                        <a:pt x="10156" y="17721"/>
                        <a:pt x="11416" y="17444"/>
                        <a:pt x="12575" y="16911"/>
                      </a:cubicBezTo>
                      <a:lnTo>
                        <a:pt x="12593" y="18598"/>
                      </a:lnTo>
                      <a:lnTo>
                        <a:pt x="14765" y="17563"/>
                      </a:lnTo>
                      <a:lnTo>
                        <a:pt x="16025" y="20204"/>
                      </a:lnTo>
                      <a:lnTo>
                        <a:pt x="19286" y="18649"/>
                      </a:lnTo>
                      <a:lnTo>
                        <a:pt x="18026" y="16007"/>
                      </a:lnTo>
                      <a:lnTo>
                        <a:pt x="20198" y="14971"/>
                      </a:lnTo>
                      <a:lnTo>
                        <a:pt x="17015" y="12333"/>
                      </a:lnTo>
                      <a:cubicBezTo>
                        <a:pt x="17482" y="11234"/>
                        <a:pt x="17721" y="10053"/>
                        <a:pt x="17720" y="8862"/>
                      </a:cubicBezTo>
                      <a:cubicBezTo>
                        <a:pt x="17720" y="6494"/>
                        <a:pt x="16799" y="4271"/>
                        <a:pt x="15126" y="2596"/>
                      </a:cubicBezTo>
                      <a:cubicBezTo>
                        <a:pt x="13453" y="922"/>
                        <a:pt x="11227" y="1"/>
                        <a:pt x="88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" name="Google Shape;10362;p24">
                  <a:extLst>
                    <a:ext uri="{FF2B5EF4-FFF2-40B4-BE49-F238E27FC236}">
                      <a16:creationId xmlns:a16="http://schemas.microsoft.com/office/drawing/2014/main" id="{19A6C19D-3199-0761-329C-96DE7977939E}"/>
                    </a:ext>
                  </a:extLst>
                </p:cNvPr>
                <p:cNvSpPr/>
                <p:nvPr/>
              </p:nvSpPr>
              <p:spPr>
                <a:xfrm>
                  <a:off x="5460811" y="3279890"/>
                  <a:ext cx="22070" cy="197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8" h="1063" extrusionOk="0">
                      <a:moveTo>
                        <a:pt x="1" y="1"/>
                      </a:moveTo>
                      <a:lnTo>
                        <a:pt x="1" y="1063"/>
                      </a:lnTo>
                      <a:lnTo>
                        <a:pt x="1188" y="1063"/>
                      </a:lnTo>
                      <a:lnTo>
                        <a:pt x="1188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" name="Google Shape;10363;p24">
                  <a:extLst>
                    <a:ext uri="{FF2B5EF4-FFF2-40B4-BE49-F238E27FC236}">
                      <a16:creationId xmlns:a16="http://schemas.microsoft.com/office/drawing/2014/main" id="{52E5ABEE-2929-5C15-BE90-99AA646FB3A1}"/>
                    </a:ext>
                  </a:extLst>
                </p:cNvPr>
                <p:cNvSpPr/>
                <p:nvPr/>
              </p:nvSpPr>
              <p:spPr>
                <a:xfrm>
                  <a:off x="5460811" y="3161957"/>
                  <a:ext cx="22070" cy="99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8" h="5371" extrusionOk="0">
                      <a:moveTo>
                        <a:pt x="1" y="0"/>
                      </a:moveTo>
                      <a:lnTo>
                        <a:pt x="1" y="5371"/>
                      </a:lnTo>
                      <a:lnTo>
                        <a:pt x="1188" y="5371"/>
                      </a:lnTo>
                      <a:lnTo>
                        <a:pt x="1188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D2E5AC8E-0ABC-57A1-B393-A79D8C815791}"/>
                  </a:ext>
                </a:extLst>
              </p:cNvPr>
              <p:cNvSpPr txBox="1"/>
              <p:nvPr/>
            </p:nvSpPr>
            <p:spPr>
              <a:xfrm>
                <a:off x="2511887" y="1113499"/>
                <a:ext cx="472465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Menjelaskan</a:t>
                </a:r>
                <a:r>
                  <a:rPr lang="en-US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teknik</a:t>
                </a:r>
                <a:r>
                  <a:rPr lang="en-US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dasar</a:t>
                </a:r>
                <a:r>
                  <a:rPr lang="en-US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 proses </a:t>
                </a:r>
                <a:r>
                  <a:rPr lang="en-US" dirty="0" err="1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produksi</a:t>
                </a:r>
                <a:r>
                  <a:rPr lang="en-US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 di </a:t>
                </a:r>
                <a:r>
                  <a:rPr lang="en-US" dirty="0" err="1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industri</a:t>
                </a:r>
                <a:r>
                  <a:rPr lang="en-US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desain</a:t>
                </a:r>
                <a:r>
                  <a:rPr lang="en-US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komunikasi</a:t>
                </a:r>
                <a:r>
                  <a:rPr lang="en-US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 visual.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41DCBB00-AD8D-E0FF-0E57-E371D65510EE}"/>
                </a:ext>
              </a:extLst>
            </p:cNvPr>
            <p:cNvGrpSpPr/>
            <p:nvPr/>
          </p:nvGrpSpPr>
          <p:grpSpPr>
            <a:xfrm>
              <a:off x="1954530" y="2276439"/>
              <a:ext cx="5359734" cy="646331"/>
              <a:chOff x="1954530" y="2276439"/>
              <a:chExt cx="5359734" cy="646331"/>
            </a:xfrm>
          </p:grpSpPr>
          <p:grpSp>
            <p:nvGrpSpPr>
              <p:cNvPr id="67" name="Google Shape;10699;p26">
                <a:extLst>
                  <a:ext uri="{FF2B5EF4-FFF2-40B4-BE49-F238E27FC236}">
                    <a16:creationId xmlns:a16="http://schemas.microsoft.com/office/drawing/2014/main" id="{7F16E642-FA98-9774-A659-13F4602FC14E}"/>
                  </a:ext>
                </a:extLst>
              </p:cNvPr>
              <p:cNvGrpSpPr/>
              <p:nvPr/>
            </p:nvGrpSpPr>
            <p:grpSpPr>
              <a:xfrm>
                <a:off x="1954530" y="2294137"/>
                <a:ext cx="557357" cy="555226"/>
                <a:chOff x="5369350" y="2619200"/>
                <a:chExt cx="411825" cy="410250"/>
              </a:xfrm>
            </p:grpSpPr>
            <p:sp>
              <p:nvSpPr>
                <p:cNvPr id="69" name="Google Shape;10700;p26">
                  <a:extLst>
                    <a:ext uri="{FF2B5EF4-FFF2-40B4-BE49-F238E27FC236}">
                      <a16:creationId xmlns:a16="http://schemas.microsoft.com/office/drawing/2014/main" id="{CE6D67C8-C5EA-EE54-8E22-6B5DD4ADDA9A}"/>
                    </a:ext>
                  </a:extLst>
                </p:cNvPr>
                <p:cNvSpPr/>
                <p:nvPr/>
              </p:nvSpPr>
              <p:spPr>
                <a:xfrm>
                  <a:off x="5369350" y="2619200"/>
                  <a:ext cx="411825" cy="4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73" h="16410" extrusionOk="0">
                      <a:moveTo>
                        <a:pt x="8236" y="1282"/>
                      </a:moveTo>
                      <a:lnTo>
                        <a:pt x="9198" y="2563"/>
                      </a:lnTo>
                      <a:cubicBezTo>
                        <a:pt x="8933" y="2563"/>
                        <a:pt x="8718" y="2779"/>
                        <a:pt x="8718" y="3044"/>
                      </a:cubicBezTo>
                      <a:lnTo>
                        <a:pt x="8718" y="8872"/>
                      </a:lnTo>
                      <a:cubicBezTo>
                        <a:pt x="8718" y="9160"/>
                        <a:pt x="8955" y="9354"/>
                        <a:pt x="9202" y="9354"/>
                      </a:cubicBezTo>
                      <a:cubicBezTo>
                        <a:pt x="9316" y="9354"/>
                        <a:pt x="9432" y="9313"/>
                        <a:pt x="9528" y="9222"/>
                      </a:cubicBezTo>
                      <a:cubicBezTo>
                        <a:pt x="10577" y="8235"/>
                        <a:pt x="11938" y="7692"/>
                        <a:pt x="13365" y="7692"/>
                      </a:cubicBezTo>
                      <a:cubicBezTo>
                        <a:pt x="13631" y="7692"/>
                        <a:pt x="13847" y="7477"/>
                        <a:pt x="13847" y="7210"/>
                      </a:cubicBezTo>
                      <a:lnTo>
                        <a:pt x="15128" y="8172"/>
                      </a:lnTo>
                      <a:lnTo>
                        <a:pt x="13847" y="9134"/>
                      </a:lnTo>
                      <a:cubicBezTo>
                        <a:pt x="13847" y="8868"/>
                        <a:pt x="13631" y="8653"/>
                        <a:pt x="13365" y="8653"/>
                      </a:cubicBezTo>
                      <a:cubicBezTo>
                        <a:pt x="10802" y="8653"/>
                        <a:pt x="8718" y="10738"/>
                        <a:pt x="8718" y="13301"/>
                      </a:cubicBezTo>
                      <a:lnTo>
                        <a:pt x="8718" y="15448"/>
                      </a:lnTo>
                      <a:lnTo>
                        <a:pt x="7756" y="15448"/>
                      </a:lnTo>
                      <a:lnTo>
                        <a:pt x="7756" y="10095"/>
                      </a:lnTo>
                      <a:cubicBezTo>
                        <a:pt x="7756" y="7532"/>
                        <a:pt x="5671" y="5448"/>
                        <a:pt x="3109" y="5448"/>
                      </a:cubicBezTo>
                      <a:cubicBezTo>
                        <a:pt x="2843" y="5448"/>
                        <a:pt x="2627" y="5664"/>
                        <a:pt x="2627" y="5929"/>
                      </a:cubicBezTo>
                      <a:lnTo>
                        <a:pt x="1346" y="4967"/>
                      </a:lnTo>
                      <a:lnTo>
                        <a:pt x="2627" y="4006"/>
                      </a:lnTo>
                      <a:cubicBezTo>
                        <a:pt x="2627" y="4271"/>
                        <a:pt x="2843" y="4486"/>
                        <a:pt x="3109" y="4486"/>
                      </a:cubicBezTo>
                      <a:cubicBezTo>
                        <a:pt x="4534" y="4486"/>
                        <a:pt x="5898" y="5029"/>
                        <a:pt x="6946" y="6017"/>
                      </a:cubicBezTo>
                      <a:cubicBezTo>
                        <a:pt x="7043" y="6107"/>
                        <a:pt x="7159" y="6148"/>
                        <a:pt x="7272" y="6148"/>
                      </a:cubicBezTo>
                      <a:cubicBezTo>
                        <a:pt x="7520" y="6148"/>
                        <a:pt x="7756" y="5955"/>
                        <a:pt x="7756" y="5667"/>
                      </a:cubicBezTo>
                      <a:lnTo>
                        <a:pt x="7756" y="3044"/>
                      </a:lnTo>
                      <a:cubicBezTo>
                        <a:pt x="7756" y="2779"/>
                        <a:pt x="7541" y="2563"/>
                        <a:pt x="7276" y="2563"/>
                      </a:cubicBezTo>
                      <a:lnTo>
                        <a:pt x="8236" y="1282"/>
                      </a:lnTo>
                      <a:close/>
                      <a:moveTo>
                        <a:pt x="8237" y="0"/>
                      </a:moveTo>
                      <a:cubicBezTo>
                        <a:pt x="8093" y="0"/>
                        <a:pt x="7949" y="64"/>
                        <a:pt x="7853" y="192"/>
                      </a:cubicBezTo>
                      <a:lnTo>
                        <a:pt x="5928" y="2755"/>
                      </a:lnTo>
                      <a:cubicBezTo>
                        <a:pt x="5691" y="3073"/>
                        <a:pt x="5918" y="3524"/>
                        <a:pt x="6313" y="3524"/>
                      </a:cubicBezTo>
                      <a:lnTo>
                        <a:pt x="6794" y="3524"/>
                      </a:lnTo>
                      <a:lnTo>
                        <a:pt x="6794" y="4665"/>
                      </a:lnTo>
                      <a:cubicBezTo>
                        <a:pt x="5843" y="4013"/>
                        <a:pt x="4738" y="3627"/>
                        <a:pt x="3590" y="3542"/>
                      </a:cubicBezTo>
                      <a:lnTo>
                        <a:pt x="3590" y="3044"/>
                      </a:lnTo>
                      <a:cubicBezTo>
                        <a:pt x="3589" y="2760"/>
                        <a:pt x="3355" y="2563"/>
                        <a:pt x="3107" y="2563"/>
                      </a:cubicBezTo>
                      <a:cubicBezTo>
                        <a:pt x="3009" y="2563"/>
                        <a:pt x="2910" y="2593"/>
                        <a:pt x="2821" y="2660"/>
                      </a:cubicBezTo>
                      <a:lnTo>
                        <a:pt x="255" y="4583"/>
                      </a:lnTo>
                      <a:cubicBezTo>
                        <a:pt x="0" y="4775"/>
                        <a:pt x="0" y="5158"/>
                        <a:pt x="255" y="5352"/>
                      </a:cubicBezTo>
                      <a:lnTo>
                        <a:pt x="2819" y="7274"/>
                      </a:lnTo>
                      <a:cubicBezTo>
                        <a:pt x="2909" y="7341"/>
                        <a:pt x="3009" y="7371"/>
                        <a:pt x="3106" y="7371"/>
                      </a:cubicBezTo>
                      <a:cubicBezTo>
                        <a:pt x="3355" y="7371"/>
                        <a:pt x="3588" y="7175"/>
                        <a:pt x="3588" y="6889"/>
                      </a:cubicBezTo>
                      <a:lnTo>
                        <a:pt x="3588" y="6440"/>
                      </a:lnTo>
                      <a:cubicBezTo>
                        <a:pt x="5395" y="6677"/>
                        <a:pt x="6794" y="8226"/>
                        <a:pt x="6794" y="10095"/>
                      </a:cubicBezTo>
                      <a:lnTo>
                        <a:pt x="6794" y="15929"/>
                      </a:lnTo>
                      <a:cubicBezTo>
                        <a:pt x="6794" y="16195"/>
                        <a:pt x="7009" y="16410"/>
                        <a:pt x="7274" y="16410"/>
                      </a:cubicBezTo>
                      <a:lnTo>
                        <a:pt x="9198" y="16410"/>
                      </a:lnTo>
                      <a:cubicBezTo>
                        <a:pt x="9464" y="16410"/>
                        <a:pt x="9679" y="16195"/>
                        <a:pt x="9679" y="15929"/>
                      </a:cubicBezTo>
                      <a:lnTo>
                        <a:pt x="9679" y="13301"/>
                      </a:lnTo>
                      <a:cubicBezTo>
                        <a:pt x="9679" y="11431"/>
                        <a:pt x="11077" y="9883"/>
                        <a:pt x="12885" y="9645"/>
                      </a:cubicBezTo>
                      <a:lnTo>
                        <a:pt x="12885" y="10095"/>
                      </a:lnTo>
                      <a:cubicBezTo>
                        <a:pt x="12885" y="10380"/>
                        <a:pt x="13118" y="10577"/>
                        <a:pt x="13367" y="10577"/>
                      </a:cubicBezTo>
                      <a:cubicBezTo>
                        <a:pt x="13464" y="10577"/>
                        <a:pt x="13564" y="10547"/>
                        <a:pt x="13653" y="10480"/>
                      </a:cubicBezTo>
                      <a:lnTo>
                        <a:pt x="16216" y="8557"/>
                      </a:lnTo>
                      <a:cubicBezTo>
                        <a:pt x="16472" y="8364"/>
                        <a:pt x="16472" y="7980"/>
                        <a:pt x="16216" y="7789"/>
                      </a:cubicBezTo>
                      <a:lnTo>
                        <a:pt x="16218" y="7789"/>
                      </a:lnTo>
                      <a:lnTo>
                        <a:pt x="13653" y="5864"/>
                      </a:lnTo>
                      <a:cubicBezTo>
                        <a:pt x="13565" y="5798"/>
                        <a:pt x="13465" y="5768"/>
                        <a:pt x="13368" y="5768"/>
                      </a:cubicBezTo>
                      <a:cubicBezTo>
                        <a:pt x="13119" y="5768"/>
                        <a:pt x="12886" y="5965"/>
                        <a:pt x="12885" y="6249"/>
                      </a:cubicBezTo>
                      <a:lnTo>
                        <a:pt x="12885" y="6747"/>
                      </a:lnTo>
                      <a:cubicBezTo>
                        <a:pt x="11736" y="6832"/>
                        <a:pt x="10631" y="7219"/>
                        <a:pt x="9680" y="7869"/>
                      </a:cubicBezTo>
                      <a:lnTo>
                        <a:pt x="9680" y="3525"/>
                      </a:lnTo>
                      <a:lnTo>
                        <a:pt x="10161" y="3525"/>
                      </a:lnTo>
                      <a:cubicBezTo>
                        <a:pt x="10556" y="3524"/>
                        <a:pt x="10782" y="3073"/>
                        <a:pt x="10544" y="2757"/>
                      </a:cubicBezTo>
                      <a:lnTo>
                        <a:pt x="8621" y="192"/>
                      </a:lnTo>
                      <a:cubicBezTo>
                        <a:pt x="8526" y="64"/>
                        <a:pt x="8381" y="0"/>
                        <a:pt x="82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10701;p26">
                  <a:extLst>
                    <a:ext uri="{FF2B5EF4-FFF2-40B4-BE49-F238E27FC236}">
                      <a16:creationId xmlns:a16="http://schemas.microsoft.com/office/drawing/2014/main" id="{57AFDA61-F9C1-915B-428D-D186A2A7283E}"/>
                    </a:ext>
                  </a:extLst>
                </p:cNvPr>
                <p:cNvSpPr/>
                <p:nvPr/>
              </p:nvSpPr>
              <p:spPr>
                <a:xfrm>
                  <a:off x="5427000" y="2897225"/>
                  <a:ext cx="88200" cy="2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" h="962" extrusionOk="0">
                      <a:moveTo>
                        <a:pt x="482" y="1"/>
                      </a:moveTo>
                      <a:cubicBezTo>
                        <a:pt x="216" y="1"/>
                        <a:pt x="1" y="216"/>
                        <a:pt x="1" y="481"/>
                      </a:cubicBezTo>
                      <a:cubicBezTo>
                        <a:pt x="1" y="746"/>
                        <a:pt x="216" y="961"/>
                        <a:pt x="482" y="961"/>
                      </a:cubicBezTo>
                      <a:lnTo>
                        <a:pt x="3047" y="961"/>
                      </a:lnTo>
                      <a:cubicBezTo>
                        <a:pt x="3312" y="961"/>
                        <a:pt x="3527" y="746"/>
                        <a:pt x="3527" y="481"/>
                      </a:cubicBezTo>
                      <a:cubicBezTo>
                        <a:pt x="3527" y="216"/>
                        <a:pt x="3312" y="1"/>
                        <a:pt x="30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" name="Google Shape;10702;p26">
                  <a:extLst>
                    <a:ext uri="{FF2B5EF4-FFF2-40B4-BE49-F238E27FC236}">
                      <a16:creationId xmlns:a16="http://schemas.microsoft.com/office/drawing/2014/main" id="{B9509768-7DA1-F9B4-31DE-71353B12DB3D}"/>
                    </a:ext>
                  </a:extLst>
                </p:cNvPr>
                <p:cNvSpPr/>
                <p:nvPr/>
              </p:nvSpPr>
              <p:spPr>
                <a:xfrm>
                  <a:off x="5378900" y="2897225"/>
                  <a:ext cx="28100" cy="2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4" h="962" extrusionOk="0">
                      <a:moveTo>
                        <a:pt x="643" y="1"/>
                      </a:moveTo>
                      <a:cubicBezTo>
                        <a:pt x="214" y="1"/>
                        <a:pt x="0" y="518"/>
                        <a:pt x="302" y="821"/>
                      </a:cubicBezTo>
                      <a:cubicBezTo>
                        <a:pt x="394" y="913"/>
                        <a:pt x="517" y="962"/>
                        <a:pt x="642" y="962"/>
                      </a:cubicBezTo>
                      <a:cubicBezTo>
                        <a:pt x="705" y="962"/>
                        <a:pt x="767" y="949"/>
                        <a:pt x="826" y="925"/>
                      </a:cubicBezTo>
                      <a:cubicBezTo>
                        <a:pt x="1006" y="851"/>
                        <a:pt x="1124" y="676"/>
                        <a:pt x="1124" y="481"/>
                      </a:cubicBezTo>
                      <a:cubicBezTo>
                        <a:pt x="1124" y="216"/>
                        <a:pt x="908" y="1"/>
                        <a:pt x="64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" name="Google Shape;10703;p26">
                  <a:extLst>
                    <a:ext uri="{FF2B5EF4-FFF2-40B4-BE49-F238E27FC236}">
                      <a16:creationId xmlns:a16="http://schemas.microsoft.com/office/drawing/2014/main" id="{7FA40148-4F13-7EFC-BA1B-2D7C08EF8700}"/>
                    </a:ext>
                  </a:extLst>
                </p:cNvPr>
                <p:cNvSpPr/>
                <p:nvPr/>
              </p:nvSpPr>
              <p:spPr>
                <a:xfrm>
                  <a:off x="5426775" y="2849150"/>
                  <a:ext cx="88625" cy="2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5" h="962" extrusionOk="0">
                      <a:moveTo>
                        <a:pt x="481" y="1"/>
                      </a:moveTo>
                      <a:cubicBezTo>
                        <a:pt x="216" y="1"/>
                        <a:pt x="1" y="215"/>
                        <a:pt x="1" y="481"/>
                      </a:cubicBezTo>
                      <a:cubicBezTo>
                        <a:pt x="1" y="747"/>
                        <a:pt x="216" y="962"/>
                        <a:pt x="481" y="962"/>
                      </a:cubicBezTo>
                      <a:cubicBezTo>
                        <a:pt x="484" y="962"/>
                        <a:pt x="488" y="962"/>
                        <a:pt x="491" y="961"/>
                      </a:cubicBezTo>
                      <a:lnTo>
                        <a:pt x="3056" y="961"/>
                      </a:lnTo>
                      <a:cubicBezTo>
                        <a:pt x="3059" y="962"/>
                        <a:pt x="3063" y="962"/>
                        <a:pt x="3066" y="962"/>
                      </a:cubicBezTo>
                      <a:cubicBezTo>
                        <a:pt x="3330" y="962"/>
                        <a:pt x="3545" y="747"/>
                        <a:pt x="3545" y="481"/>
                      </a:cubicBezTo>
                      <a:cubicBezTo>
                        <a:pt x="3545" y="215"/>
                        <a:pt x="3330" y="1"/>
                        <a:pt x="3066" y="1"/>
                      </a:cubicBezTo>
                      <a:cubicBezTo>
                        <a:pt x="3063" y="1"/>
                        <a:pt x="3059" y="1"/>
                        <a:pt x="3056" y="1"/>
                      </a:cubicBezTo>
                      <a:lnTo>
                        <a:pt x="491" y="1"/>
                      </a:lnTo>
                      <a:cubicBezTo>
                        <a:pt x="488" y="1"/>
                        <a:pt x="484" y="1"/>
                        <a:pt x="4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" name="Google Shape;10704;p26">
                  <a:extLst>
                    <a:ext uri="{FF2B5EF4-FFF2-40B4-BE49-F238E27FC236}">
                      <a16:creationId xmlns:a16="http://schemas.microsoft.com/office/drawing/2014/main" id="{D58107EA-1D22-B287-D879-D1AB5E94B59E}"/>
                    </a:ext>
                  </a:extLst>
                </p:cNvPr>
                <p:cNvSpPr/>
                <p:nvPr/>
              </p:nvSpPr>
              <p:spPr>
                <a:xfrm>
                  <a:off x="5378900" y="2849125"/>
                  <a:ext cx="28100" cy="2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4" h="963" extrusionOk="0">
                      <a:moveTo>
                        <a:pt x="643" y="0"/>
                      </a:moveTo>
                      <a:cubicBezTo>
                        <a:pt x="214" y="0"/>
                        <a:pt x="0" y="519"/>
                        <a:pt x="302" y="822"/>
                      </a:cubicBezTo>
                      <a:cubicBezTo>
                        <a:pt x="394" y="914"/>
                        <a:pt x="517" y="963"/>
                        <a:pt x="642" y="963"/>
                      </a:cubicBezTo>
                      <a:cubicBezTo>
                        <a:pt x="705" y="963"/>
                        <a:pt x="767" y="951"/>
                        <a:pt x="826" y="926"/>
                      </a:cubicBezTo>
                      <a:cubicBezTo>
                        <a:pt x="1006" y="851"/>
                        <a:pt x="1124" y="677"/>
                        <a:pt x="1124" y="482"/>
                      </a:cubicBezTo>
                      <a:cubicBezTo>
                        <a:pt x="1124" y="216"/>
                        <a:pt x="908" y="0"/>
                        <a:pt x="64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" name="Google Shape;10705;p26">
                  <a:extLst>
                    <a:ext uri="{FF2B5EF4-FFF2-40B4-BE49-F238E27FC236}">
                      <a16:creationId xmlns:a16="http://schemas.microsoft.com/office/drawing/2014/main" id="{ED04A66C-32E7-C77C-EBB3-7BA4D4A06BDC}"/>
                    </a:ext>
                  </a:extLst>
                </p:cNvPr>
                <p:cNvSpPr/>
                <p:nvPr/>
              </p:nvSpPr>
              <p:spPr>
                <a:xfrm>
                  <a:off x="5426775" y="2945300"/>
                  <a:ext cx="88625" cy="2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5" h="963" extrusionOk="0">
                      <a:moveTo>
                        <a:pt x="481" y="0"/>
                      </a:moveTo>
                      <a:cubicBezTo>
                        <a:pt x="216" y="0"/>
                        <a:pt x="1" y="215"/>
                        <a:pt x="1" y="481"/>
                      </a:cubicBezTo>
                      <a:cubicBezTo>
                        <a:pt x="1" y="748"/>
                        <a:pt x="218" y="963"/>
                        <a:pt x="483" y="963"/>
                      </a:cubicBezTo>
                      <a:cubicBezTo>
                        <a:pt x="486" y="963"/>
                        <a:pt x="489" y="963"/>
                        <a:pt x="491" y="963"/>
                      </a:cubicBezTo>
                      <a:lnTo>
                        <a:pt x="3056" y="963"/>
                      </a:lnTo>
                      <a:cubicBezTo>
                        <a:pt x="3058" y="963"/>
                        <a:pt x="3061" y="963"/>
                        <a:pt x="3064" y="963"/>
                      </a:cubicBezTo>
                      <a:cubicBezTo>
                        <a:pt x="3328" y="963"/>
                        <a:pt x="3545" y="748"/>
                        <a:pt x="3545" y="481"/>
                      </a:cubicBezTo>
                      <a:cubicBezTo>
                        <a:pt x="3545" y="215"/>
                        <a:pt x="3330" y="0"/>
                        <a:pt x="3066" y="0"/>
                      </a:cubicBezTo>
                      <a:cubicBezTo>
                        <a:pt x="3063" y="0"/>
                        <a:pt x="3059" y="0"/>
                        <a:pt x="3056" y="0"/>
                      </a:cubicBezTo>
                      <a:lnTo>
                        <a:pt x="491" y="0"/>
                      </a:lnTo>
                      <a:cubicBezTo>
                        <a:pt x="488" y="0"/>
                        <a:pt x="484" y="0"/>
                        <a:pt x="48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" name="Google Shape;10706;p26">
                  <a:extLst>
                    <a:ext uri="{FF2B5EF4-FFF2-40B4-BE49-F238E27FC236}">
                      <a16:creationId xmlns:a16="http://schemas.microsoft.com/office/drawing/2014/main" id="{7E41B497-AB6F-E3CA-406A-43D32B95E727}"/>
                    </a:ext>
                  </a:extLst>
                </p:cNvPr>
                <p:cNvSpPr/>
                <p:nvPr/>
              </p:nvSpPr>
              <p:spPr>
                <a:xfrm>
                  <a:off x="5378900" y="2945300"/>
                  <a:ext cx="28100" cy="2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4" h="962" extrusionOk="0">
                      <a:moveTo>
                        <a:pt x="643" y="0"/>
                      </a:moveTo>
                      <a:cubicBezTo>
                        <a:pt x="214" y="0"/>
                        <a:pt x="0" y="517"/>
                        <a:pt x="302" y="821"/>
                      </a:cubicBezTo>
                      <a:cubicBezTo>
                        <a:pt x="394" y="913"/>
                        <a:pt x="519" y="962"/>
                        <a:pt x="644" y="962"/>
                      </a:cubicBezTo>
                      <a:cubicBezTo>
                        <a:pt x="706" y="962"/>
                        <a:pt x="768" y="950"/>
                        <a:pt x="826" y="926"/>
                      </a:cubicBezTo>
                      <a:cubicBezTo>
                        <a:pt x="1006" y="851"/>
                        <a:pt x="1124" y="676"/>
                        <a:pt x="1124" y="481"/>
                      </a:cubicBezTo>
                      <a:cubicBezTo>
                        <a:pt x="1124" y="216"/>
                        <a:pt x="908" y="0"/>
                        <a:pt x="64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" name="Google Shape;10707;p26">
                  <a:extLst>
                    <a:ext uri="{FF2B5EF4-FFF2-40B4-BE49-F238E27FC236}">
                      <a16:creationId xmlns:a16="http://schemas.microsoft.com/office/drawing/2014/main" id="{E2F4CBFF-8C81-624E-5822-3877C65FE36B}"/>
                    </a:ext>
                  </a:extLst>
                </p:cNvPr>
                <p:cNvSpPr/>
                <p:nvPr/>
              </p:nvSpPr>
              <p:spPr>
                <a:xfrm>
                  <a:off x="5426775" y="2993375"/>
                  <a:ext cx="88625" cy="2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5" h="963" extrusionOk="0">
                      <a:moveTo>
                        <a:pt x="483" y="0"/>
                      </a:moveTo>
                      <a:cubicBezTo>
                        <a:pt x="218" y="0"/>
                        <a:pt x="1" y="215"/>
                        <a:pt x="1" y="481"/>
                      </a:cubicBezTo>
                      <a:cubicBezTo>
                        <a:pt x="1" y="747"/>
                        <a:pt x="218" y="963"/>
                        <a:pt x="483" y="963"/>
                      </a:cubicBezTo>
                      <a:cubicBezTo>
                        <a:pt x="486" y="963"/>
                        <a:pt x="489" y="962"/>
                        <a:pt x="491" y="962"/>
                      </a:cubicBezTo>
                      <a:lnTo>
                        <a:pt x="3056" y="962"/>
                      </a:lnTo>
                      <a:cubicBezTo>
                        <a:pt x="3058" y="962"/>
                        <a:pt x="3061" y="963"/>
                        <a:pt x="3064" y="963"/>
                      </a:cubicBezTo>
                      <a:cubicBezTo>
                        <a:pt x="3328" y="963"/>
                        <a:pt x="3545" y="747"/>
                        <a:pt x="3545" y="481"/>
                      </a:cubicBezTo>
                      <a:cubicBezTo>
                        <a:pt x="3545" y="215"/>
                        <a:pt x="3328" y="0"/>
                        <a:pt x="3064" y="0"/>
                      </a:cubicBezTo>
                      <a:cubicBezTo>
                        <a:pt x="3061" y="0"/>
                        <a:pt x="3058" y="0"/>
                        <a:pt x="3056" y="0"/>
                      </a:cubicBezTo>
                      <a:lnTo>
                        <a:pt x="491" y="0"/>
                      </a:lnTo>
                      <a:cubicBezTo>
                        <a:pt x="489" y="0"/>
                        <a:pt x="486" y="0"/>
                        <a:pt x="48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" name="Google Shape;10708;p26">
                  <a:extLst>
                    <a:ext uri="{FF2B5EF4-FFF2-40B4-BE49-F238E27FC236}">
                      <a16:creationId xmlns:a16="http://schemas.microsoft.com/office/drawing/2014/main" id="{5032C4F3-0CD1-AD66-5E78-4C66ECE479AE}"/>
                    </a:ext>
                  </a:extLst>
                </p:cNvPr>
                <p:cNvSpPr/>
                <p:nvPr/>
              </p:nvSpPr>
              <p:spPr>
                <a:xfrm>
                  <a:off x="5378900" y="2993375"/>
                  <a:ext cx="28100" cy="2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4" h="963" extrusionOk="0">
                      <a:moveTo>
                        <a:pt x="643" y="0"/>
                      </a:moveTo>
                      <a:cubicBezTo>
                        <a:pt x="214" y="0"/>
                        <a:pt x="0" y="519"/>
                        <a:pt x="302" y="822"/>
                      </a:cubicBezTo>
                      <a:cubicBezTo>
                        <a:pt x="394" y="914"/>
                        <a:pt x="517" y="963"/>
                        <a:pt x="642" y="963"/>
                      </a:cubicBezTo>
                      <a:cubicBezTo>
                        <a:pt x="705" y="963"/>
                        <a:pt x="767" y="951"/>
                        <a:pt x="826" y="926"/>
                      </a:cubicBezTo>
                      <a:cubicBezTo>
                        <a:pt x="1006" y="851"/>
                        <a:pt x="1124" y="675"/>
                        <a:pt x="1124" y="481"/>
                      </a:cubicBezTo>
                      <a:cubicBezTo>
                        <a:pt x="1124" y="216"/>
                        <a:pt x="908" y="0"/>
                        <a:pt x="64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23CBD42A-B8C3-9242-EB05-A506CBB3E5C4}"/>
                  </a:ext>
                </a:extLst>
              </p:cNvPr>
              <p:cNvSpPr txBox="1"/>
              <p:nvPr/>
            </p:nvSpPr>
            <p:spPr>
              <a:xfrm>
                <a:off x="2589605" y="2276439"/>
                <a:ext cx="472465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Menjelaskan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alur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kerja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proses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produksi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di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industri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desain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komunikasi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visual.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D62CE084-67DC-8647-2A0C-D68F4FE1A25B}"/>
                </a:ext>
              </a:extLst>
            </p:cNvPr>
            <p:cNvGrpSpPr/>
            <p:nvPr/>
          </p:nvGrpSpPr>
          <p:grpSpPr>
            <a:xfrm>
              <a:off x="1954530" y="3392398"/>
              <a:ext cx="5359734" cy="646331"/>
              <a:chOff x="1954530" y="3392398"/>
              <a:chExt cx="5359734" cy="646331"/>
            </a:xfrm>
          </p:grpSpPr>
          <p:grpSp>
            <p:nvGrpSpPr>
              <p:cNvPr id="63" name="Google Shape;10794;p26">
                <a:extLst>
                  <a:ext uri="{FF2B5EF4-FFF2-40B4-BE49-F238E27FC236}">
                    <a16:creationId xmlns:a16="http://schemas.microsoft.com/office/drawing/2014/main" id="{3E4DA107-BA6E-CF5C-349C-1DBCF580CEA8}"/>
                  </a:ext>
                </a:extLst>
              </p:cNvPr>
              <p:cNvGrpSpPr/>
              <p:nvPr/>
            </p:nvGrpSpPr>
            <p:grpSpPr>
              <a:xfrm>
                <a:off x="1954530" y="3442333"/>
                <a:ext cx="490639" cy="555226"/>
                <a:chOff x="3841100" y="4203650"/>
                <a:chExt cx="362550" cy="410275"/>
              </a:xfrm>
            </p:grpSpPr>
            <p:sp>
              <p:nvSpPr>
                <p:cNvPr id="65" name="Google Shape;10795;p26">
                  <a:extLst>
                    <a:ext uri="{FF2B5EF4-FFF2-40B4-BE49-F238E27FC236}">
                      <a16:creationId xmlns:a16="http://schemas.microsoft.com/office/drawing/2014/main" id="{E7CCCE1D-3C3D-F67E-F97D-FBA2764BB971}"/>
                    </a:ext>
                  </a:extLst>
                </p:cNvPr>
                <p:cNvSpPr/>
                <p:nvPr/>
              </p:nvSpPr>
              <p:spPr>
                <a:xfrm>
                  <a:off x="3841100" y="4203650"/>
                  <a:ext cx="362550" cy="4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02" h="16411" extrusionOk="0">
                      <a:moveTo>
                        <a:pt x="7780" y="963"/>
                      </a:moveTo>
                      <a:cubicBezTo>
                        <a:pt x="7994" y="963"/>
                        <a:pt x="8209" y="975"/>
                        <a:pt x="8425" y="999"/>
                      </a:cubicBezTo>
                      <a:cubicBezTo>
                        <a:pt x="9694" y="1138"/>
                        <a:pt x="10892" y="1728"/>
                        <a:pt x="11800" y="2659"/>
                      </a:cubicBezTo>
                      <a:cubicBezTo>
                        <a:pt x="12707" y="3591"/>
                        <a:pt x="13267" y="4803"/>
                        <a:pt x="13377" y="6076"/>
                      </a:cubicBezTo>
                      <a:cubicBezTo>
                        <a:pt x="13529" y="7791"/>
                        <a:pt x="12883" y="9479"/>
                        <a:pt x="11627" y="10655"/>
                      </a:cubicBezTo>
                      <a:lnTo>
                        <a:pt x="11625" y="10655"/>
                      </a:lnTo>
                      <a:cubicBezTo>
                        <a:pt x="11529" y="10746"/>
                        <a:pt x="11474" y="10872"/>
                        <a:pt x="11474" y="11005"/>
                      </a:cubicBezTo>
                      <a:lnTo>
                        <a:pt x="11474" y="15450"/>
                      </a:lnTo>
                      <a:lnTo>
                        <a:pt x="6025" y="15450"/>
                      </a:lnTo>
                      <a:lnTo>
                        <a:pt x="6025" y="13624"/>
                      </a:lnTo>
                      <a:cubicBezTo>
                        <a:pt x="6025" y="13359"/>
                        <a:pt x="5810" y="13143"/>
                        <a:pt x="5545" y="13143"/>
                      </a:cubicBezTo>
                      <a:lnTo>
                        <a:pt x="3943" y="13143"/>
                      </a:lnTo>
                      <a:cubicBezTo>
                        <a:pt x="3500" y="13142"/>
                        <a:pt x="3142" y="12783"/>
                        <a:pt x="3142" y="12341"/>
                      </a:cubicBezTo>
                      <a:lnTo>
                        <a:pt x="3142" y="10418"/>
                      </a:lnTo>
                      <a:cubicBezTo>
                        <a:pt x="3142" y="10153"/>
                        <a:pt x="2926" y="9938"/>
                        <a:pt x="2660" y="9938"/>
                      </a:cubicBezTo>
                      <a:lnTo>
                        <a:pt x="1305" y="9938"/>
                      </a:lnTo>
                      <a:cubicBezTo>
                        <a:pt x="1197" y="9938"/>
                        <a:pt x="1119" y="9831"/>
                        <a:pt x="1153" y="9727"/>
                      </a:cubicBezTo>
                      <a:lnTo>
                        <a:pt x="2155" y="6725"/>
                      </a:lnTo>
                      <a:cubicBezTo>
                        <a:pt x="2171" y="6675"/>
                        <a:pt x="2179" y="6624"/>
                        <a:pt x="2179" y="6572"/>
                      </a:cubicBezTo>
                      <a:cubicBezTo>
                        <a:pt x="2181" y="4978"/>
                        <a:pt x="2859" y="3459"/>
                        <a:pt x="4047" y="2394"/>
                      </a:cubicBezTo>
                      <a:cubicBezTo>
                        <a:pt x="5088" y="1460"/>
                        <a:pt x="6395" y="963"/>
                        <a:pt x="7780" y="963"/>
                      </a:cubicBezTo>
                      <a:close/>
                      <a:moveTo>
                        <a:pt x="7789" y="0"/>
                      </a:moveTo>
                      <a:cubicBezTo>
                        <a:pt x="6197" y="0"/>
                        <a:pt x="4649" y="579"/>
                        <a:pt x="3442" y="1645"/>
                      </a:cubicBezTo>
                      <a:cubicBezTo>
                        <a:pt x="2049" y="2873"/>
                        <a:pt x="1241" y="4635"/>
                        <a:pt x="1219" y="6493"/>
                      </a:cubicBezTo>
                      <a:lnTo>
                        <a:pt x="242" y="9422"/>
                      </a:lnTo>
                      <a:cubicBezTo>
                        <a:pt x="0" y="10149"/>
                        <a:pt x="541" y="10898"/>
                        <a:pt x="1307" y="10898"/>
                      </a:cubicBezTo>
                      <a:lnTo>
                        <a:pt x="2179" y="10898"/>
                      </a:lnTo>
                      <a:lnTo>
                        <a:pt x="2179" y="12341"/>
                      </a:lnTo>
                      <a:cubicBezTo>
                        <a:pt x="2181" y="13313"/>
                        <a:pt x="2969" y="14103"/>
                        <a:pt x="3943" y="14104"/>
                      </a:cubicBezTo>
                      <a:lnTo>
                        <a:pt x="5064" y="14104"/>
                      </a:lnTo>
                      <a:lnTo>
                        <a:pt x="5064" y="15930"/>
                      </a:lnTo>
                      <a:cubicBezTo>
                        <a:pt x="5064" y="16195"/>
                        <a:pt x="5280" y="16411"/>
                        <a:pt x="5545" y="16411"/>
                      </a:cubicBezTo>
                      <a:lnTo>
                        <a:pt x="11955" y="16411"/>
                      </a:lnTo>
                      <a:cubicBezTo>
                        <a:pt x="12221" y="16411"/>
                        <a:pt x="12437" y="16195"/>
                        <a:pt x="12437" y="15930"/>
                      </a:cubicBezTo>
                      <a:lnTo>
                        <a:pt x="12437" y="11207"/>
                      </a:lnTo>
                      <a:cubicBezTo>
                        <a:pt x="13812" y="9831"/>
                        <a:pt x="14501" y="7942"/>
                        <a:pt x="14335" y="5992"/>
                      </a:cubicBezTo>
                      <a:lnTo>
                        <a:pt x="14335" y="5992"/>
                      </a:lnTo>
                      <a:lnTo>
                        <a:pt x="14335" y="5994"/>
                      </a:lnTo>
                      <a:cubicBezTo>
                        <a:pt x="14206" y="4500"/>
                        <a:pt x="13550" y="3078"/>
                        <a:pt x="12488" y="1989"/>
                      </a:cubicBezTo>
                      <a:cubicBezTo>
                        <a:pt x="11426" y="898"/>
                        <a:pt x="10019" y="206"/>
                        <a:pt x="8531" y="42"/>
                      </a:cubicBezTo>
                      <a:cubicBezTo>
                        <a:pt x="8283" y="14"/>
                        <a:pt x="8036" y="0"/>
                        <a:pt x="778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" name="Google Shape;10796;p26">
                  <a:extLst>
                    <a:ext uri="{FF2B5EF4-FFF2-40B4-BE49-F238E27FC236}">
                      <a16:creationId xmlns:a16="http://schemas.microsoft.com/office/drawing/2014/main" id="{8AB78F3F-0BFF-E772-97A5-8C745FD18233}"/>
                    </a:ext>
                  </a:extLst>
                </p:cNvPr>
                <p:cNvSpPr/>
                <p:nvPr/>
              </p:nvSpPr>
              <p:spPr>
                <a:xfrm>
                  <a:off x="3927750" y="4251750"/>
                  <a:ext cx="210875" cy="26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35" h="10578" extrusionOk="0">
                      <a:moveTo>
                        <a:pt x="4321" y="962"/>
                      </a:moveTo>
                      <a:cubicBezTo>
                        <a:pt x="4437" y="962"/>
                        <a:pt x="4555" y="968"/>
                        <a:pt x="4672" y="981"/>
                      </a:cubicBezTo>
                      <a:cubicBezTo>
                        <a:pt x="6062" y="1137"/>
                        <a:pt x="7187" y="2257"/>
                        <a:pt x="7346" y="3645"/>
                      </a:cubicBezTo>
                      <a:cubicBezTo>
                        <a:pt x="7446" y="4522"/>
                        <a:pt x="7184" y="5365"/>
                        <a:pt x="6605" y="6018"/>
                      </a:cubicBezTo>
                      <a:lnTo>
                        <a:pt x="6607" y="6018"/>
                      </a:lnTo>
                      <a:cubicBezTo>
                        <a:pt x="6173" y="6510"/>
                        <a:pt x="5895" y="7091"/>
                        <a:pt x="5801" y="7693"/>
                      </a:cubicBezTo>
                      <a:lnTo>
                        <a:pt x="4804" y="7693"/>
                      </a:lnTo>
                      <a:lnTo>
                        <a:pt x="4804" y="5168"/>
                      </a:lnTo>
                      <a:lnTo>
                        <a:pt x="5624" y="4347"/>
                      </a:lnTo>
                      <a:cubicBezTo>
                        <a:pt x="5818" y="4161"/>
                        <a:pt x="5820" y="3852"/>
                        <a:pt x="5630" y="3661"/>
                      </a:cubicBezTo>
                      <a:cubicBezTo>
                        <a:pt x="5536" y="3567"/>
                        <a:pt x="5413" y="3520"/>
                        <a:pt x="5290" y="3520"/>
                      </a:cubicBezTo>
                      <a:cubicBezTo>
                        <a:pt x="5164" y="3520"/>
                        <a:pt x="5039" y="3569"/>
                        <a:pt x="4945" y="3667"/>
                      </a:cubicBezTo>
                      <a:lnTo>
                        <a:pt x="4322" y="4290"/>
                      </a:lnTo>
                      <a:lnTo>
                        <a:pt x="3700" y="3667"/>
                      </a:lnTo>
                      <a:cubicBezTo>
                        <a:pt x="3607" y="3578"/>
                        <a:pt x="3486" y="3533"/>
                        <a:pt x="3366" y="3533"/>
                      </a:cubicBezTo>
                      <a:cubicBezTo>
                        <a:pt x="3243" y="3533"/>
                        <a:pt x="3120" y="3580"/>
                        <a:pt x="3026" y="3673"/>
                      </a:cubicBezTo>
                      <a:cubicBezTo>
                        <a:pt x="2840" y="3859"/>
                        <a:pt x="2837" y="4159"/>
                        <a:pt x="3019" y="4347"/>
                      </a:cubicBezTo>
                      <a:lnTo>
                        <a:pt x="3841" y="5168"/>
                      </a:lnTo>
                      <a:lnTo>
                        <a:pt x="3841" y="7693"/>
                      </a:lnTo>
                      <a:lnTo>
                        <a:pt x="2845" y="7693"/>
                      </a:lnTo>
                      <a:cubicBezTo>
                        <a:pt x="2752" y="7090"/>
                        <a:pt x="2477" y="6511"/>
                        <a:pt x="2048" y="6029"/>
                      </a:cubicBezTo>
                      <a:cubicBezTo>
                        <a:pt x="932" y="4776"/>
                        <a:pt x="1040" y="2856"/>
                        <a:pt x="2293" y="1739"/>
                      </a:cubicBezTo>
                      <a:cubicBezTo>
                        <a:pt x="2858" y="1231"/>
                        <a:pt x="3568" y="962"/>
                        <a:pt x="4321" y="962"/>
                      </a:cubicBezTo>
                      <a:close/>
                      <a:moveTo>
                        <a:pt x="5765" y="8655"/>
                      </a:moveTo>
                      <a:lnTo>
                        <a:pt x="5765" y="9456"/>
                      </a:lnTo>
                      <a:cubicBezTo>
                        <a:pt x="5765" y="9544"/>
                        <a:pt x="5693" y="9616"/>
                        <a:pt x="5605" y="9616"/>
                      </a:cubicBezTo>
                      <a:lnTo>
                        <a:pt x="3041" y="9616"/>
                      </a:lnTo>
                      <a:cubicBezTo>
                        <a:pt x="2952" y="9616"/>
                        <a:pt x="2880" y="9544"/>
                        <a:pt x="2880" y="9456"/>
                      </a:cubicBezTo>
                      <a:lnTo>
                        <a:pt x="2880" y="8655"/>
                      </a:lnTo>
                      <a:close/>
                      <a:moveTo>
                        <a:pt x="4319" y="0"/>
                      </a:moveTo>
                      <a:cubicBezTo>
                        <a:pt x="2837" y="0"/>
                        <a:pt x="1460" y="823"/>
                        <a:pt x="767" y="2160"/>
                      </a:cubicBezTo>
                      <a:cubicBezTo>
                        <a:pt x="1" y="3635"/>
                        <a:pt x="226" y="5429"/>
                        <a:pt x="1330" y="6669"/>
                      </a:cubicBezTo>
                      <a:cubicBezTo>
                        <a:pt x="1710" y="7094"/>
                        <a:pt x="1919" y="7620"/>
                        <a:pt x="1919" y="8148"/>
                      </a:cubicBezTo>
                      <a:lnTo>
                        <a:pt x="1919" y="9456"/>
                      </a:lnTo>
                      <a:cubicBezTo>
                        <a:pt x="1919" y="10076"/>
                        <a:pt x="2421" y="10577"/>
                        <a:pt x="3041" y="10578"/>
                      </a:cubicBezTo>
                      <a:lnTo>
                        <a:pt x="5605" y="10578"/>
                      </a:lnTo>
                      <a:cubicBezTo>
                        <a:pt x="6223" y="10577"/>
                        <a:pt x="6726" y="10076"/>
                        <a:pt x="6727" y="9456"/>
                      </a:cubicBezTo>
                      <a:lnTo>
                        <a:pt x="6727" y="8150"/>
                      </a:lnTo>
                      <a:cubicBezTo>
                        <a:pt x="6727" y="7624"/>
                        <a:pt x="6939" y="7094"/>
                        <a:pt x="7327" y="6655"/>
                      </a:cubicBezTo>
                      <a:cubicBezTo>
                        <a:pt x="8087" y="5795"/>
                        <a:pt x="8435" y="4686"/>
                        <a:pt x="8301" y="3537"/>
                      </a:cubicBezTo>
                      <a:cubicBezTo>
                        <a:pt x="8092" y="1706"/>
                        <a:pt x="6610" y="229"/>
                        <a:pt x="4779" y="27"/>
                      </a:cubicBezTo>
                      <a:cubicBezTo>
                        <a:pt x="4625" y="9"/>
                        <a:pt x="4472" y="0"/>
                        <a:pt x="431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097FE35-8BC7-B6A6-11C5-60B576535782}"/>
                  </a:ext>
                </a:extLst>
              </p:cNvPr>
              <p:cNvSpPr txBox="1"/>
              <p:nvPr/>
            </p:nvSpPr>
            <p:spPr>
              <a:xfrm>
                <a:off x="2589605" y="3392398"/>
                <a:ext cx="472465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Mengembangkan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pola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pikir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kreatif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melalui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praktik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secara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mandiri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610E9A6-3AC3-0EE5-4987-0ACBD7196F7F}"/>
                </a:ext>
              </a:extLst>
            </p:cNvPr>
            <p:cNvGrpSpPr/>
            <p:nvPr/>
          </p:nvGrpSpPr>
          <p:grpSpPr>
            <a:xfrm>
              <a:off x="1982613" y="4543650"/>
              <a:ext cx="6567621" cy="923330"/>
              <a:chOff x="1982613" y="4543650"/>
              <a:chExt cx="6567621" cy="923330"/>
            </a:xfrm>
          </p:grpSpPr>
          <p:grpSp>
            <p:nvGrpSpPr>
              <p:cNvPr id="57" name="Google Shape;10619;p26">
                <a:extLst>
                  <a:ext uri="{FF2B5EF4-FFF2-40B4-BE49-F238E27FC236}">
                    <a16:creationId xmlns:a16="http://schemas.microsoft.com/office/drawing/2014/main" id="{B8F97583-8966-138E-1CCC-5B4B3C3F6D44}"/>
                  </a:ext>
                </a:extLst>
              </p:cNvPr>
              <p:cNvGrpSpPr/>
              <p:nvPr/>
            </p:nvGrpSpPr>
            <p:grpSpPr>
              <a:xfrm>
                <a:off x="1982613" y="4594046"/>
                <a:ext cx="490639" cy="535144"/>
                <a:chOff x="6116525" y="1736875"/>
                <a:chExt cx="376200" cy="410325"/>
              </a:xfrm>
            </p:grpSpPr>
            <p:sp>
              <p:nvSpPr>
                <p:cNvPr id="59" name="Google Shape;10620;p26">
                  <a:extLst>
                    <a:ext uri="{FF2B5EF4-FFF2-40B4-BE49-F238E27FC236}">
                      <a16:creationId xmlns:a16="http://schemas.microsoft.com/office/drawing/2014/main" id="{4BD04BF5-F6C9-5119-AA53-94C442736930}"/>
                    </a:ext>
                  </a:extLst>
                </p:cNvPr>
                <p:cNvSpPr/>
                <p:nvPr/>
              </p:nvSpPr>
              <p:spPr>
                <a:xfrm>
                  <a:off x="6292350" y="1833000"/>
                  <a:ext cx="152275" cy="16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91" h="6733" extrusionOk="0">
                      <a:moveTo>
                        <a:pt x="3045" y="963"/>
                      </a:moveTo>
                      <a:cubicBezTo>
                        <a:pt x="3295" y="963"/>
                        <a:pt x="3542" y="1061"/>
                        <a:pt x="3725" y="1246"/>
                      </a:cubicBezTo>
                      <a:cubicBezTo>
                        <a:pt x="4000" y="1521"/>
                        <a:pt x="4082" y="1934"/>
                        <a:pt x="3934" y="2293"/>
                      </a:cubicBezTo>
                      <a:cubicBezTo>
                        <a:pt x="3785" y="2653"/>
                        <a:pt x="3435" y="2887"/>
                        <a:pt x="3045" y="2887"/>
                      </a:cubicBezTo>
                      <a:cubicBezTo>
                        <a:pt x="2515" y="2886"/>
                        <a:pt x="2085" y="2457"/>
                        <a:pt x="2085" y="1925"/>
                      </a:cubicBezTo>
                      <a:cubicBezTo>
                        <a:pt x="2085" y="1537"/>
                        <a:pt x="2318" y="1185"/>
                        <a:pt x="2678" y="1036"/>
                      </a:cubicBezTo>
                      <a:cubicBezTo>
                        <a:pt x="2796" y="987"/>
                        <a:pt x="2921" y="963"/>
                        <a:pt x="3045" y="963"/>
                      </a:cubicBezTo>
                      <a:close/>
                      <a:moveTo>
                        <a:pt x="3045" y="3843"/>
                      </a:moveTo>
                      <a:cubicBezTo>
                        <a:pt x="4137" y="3843"/>
                        <a:pt x="5042" y="4684"/>
                        <a:pt x="5124" y="5771"/>
                      </a:cubicBezTo>
                      <a:lnTo>
                        <a:pt x="969" y="5771"/>
                      </a:lnTo>
                      <a:cubicBezTo>
                        <a:pt x="1049" y="4684"/>
                        <a:pt x="1956" y="3843"/>
                        <a:pt x="3045" y="3843"/>
                      </a:cubicBezTo>
                      <a:close/>
                      <a:moveTo>
                        <a:pt x="3045" y="1"/>
                      </a:moveTo>
                      <a:cubicBezTo>
                        <a:pt x="2281" y="1"/>
                        <a:pt x="1588" y="455"/>
                        <a:pt x="1282" y="1155"/>
                      </a:cubicBezTo>
                      <a:cubicBezTo>
                        <a:pt x="978" y="1856"/>
                        <a:pt x="1117" y="2672"/>
                        <a:pt x="1637" y="3233"/>
                      </a:cubicBezTo>
                      <a:cubicBezTo>
                        <a:pt x="632" y="3759"/>
                        <a:pt x="2" y="4798"/>
                        <a:pt x="1" y="5932"/>
                      </a:cubicBezTo>
                      <a:lnTo>
                        <a:pt x="1" y="6253"/>
                      </a:lnTo>
                      <a:cubicBezTo>
                        <a:pt x="1" y="6518"/>
                        <a:pt x="216" y="6733"/>
                        <a:pt x="481" y="6733"/>
                      </a:cubicBezTo>
                      <a:lnTo>
                        <a:pt x="5610" y="6733"/>
                      </a:lnTo>
                      <a:cubicBezTo>
                        <a:pt x="5875" y="6733"/>
                        <a:pt x="6090" y="6518"/>
                        <a:pt x="6090" y="6253"/>
                      </a:cubicBezTo>
                      <a:lnTo>
                        <a:pt x="6090" y="5932"/>
                      </a:lnTo>
                      <a:cubicBezTo>
                        <a:pt x="6090" y="4798"/>
                        <a:pt x="5459" y="3759"/>
                        <a:pt x="4454" y="3233"/>
                      </a:cubicBezTo>
                      <a:cubicBezTo>
                        <a:pt x="4976" y="2672"/>
                        <a:pt x="5115" y="1856"/>
                        <a:pt x="4809" y="1155"/>
                      </a:cubicBezTo>
                      <a:cubicBezTo>
                        <a:pt x="4503" y="455"/>
                        <a:pt x="3811" y="1"/>
                        <a:pt x="304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" name="Google Shape;10621;p26">
                  <a:extLst>
                    <a:ext uri="{FF2B5EF4-FFF2-40B4-BE49-F238E27FC236}">
                      <a16:creationId xmlns:a16="http://schemas.microsoft.com/office/drawing/2014/main" id="{79C75266-8CC9-E2B8-ACF7-81E732A1769F}"/>
                    </a:ext>
                  </a:extLst>
                </p:cNvPr>
                <p:cNvSpPr/>
                <p:nvPr/>
              </p:nvSpPr>
              <p:spPr>
                <a:xfrm>
                  <a:off x="6116525" y="1736875"/>
                  <a:ext cx="376200" cy="41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48" h="16413" extrusionOk="0">
                      <a:moveTo>
                        <a:pt x="12162" y="962"/>
                      </a:moveTo>
                      <a:lnTo>
                        <a:pt x="12162" y="1924"/>
                      </a:lnTo>
                      <a:lnTo>
                        <a:pt x="4310" y="1924"/>
                      </a:lnTo>
                      <a:cubicBezTo>
                        <a:pt x="4043" y="1924"/>
                        <a:pt x="3828" y="2140"/>
                        <a:pt x="3828" y="2405"/>
                      </a:cubicBezTo>
                      <a:lnTo>
                        <a:pt x="3828" y="6411"/>
                      </a:lnTo>
                      <a:lnTo>
                        <a:pt x="2867" y="6411"/>
                      </a:lnTo>
                      <a:lnTo>
                        <a:pt x="2867" y="962"/>
                      </a:lnTo>
                      <a:close/>
                      <a:moveTo>
                        <a:pt x="1732" y="4809"/>
                      </a:moveTo>
                      <a:cubicBezTo>
                        <a:pt x="1737" y="4809"/>
                        <a:pt x="1741" y="4809"/>
                        <a:pt x="1746" y="4809"/>
                      </a:cubicBezTo>
                      <a:lnTo>
                        <a:pt x="1907" y="4809"/>
                      </a:lnTo>
                      <a:lnTo>
                        <a:pt x="1907" y="6411"/>
                      </a:lnTo>
                      <a:lnTo>
                        <a:pt x="1746" y="6411"/>
                      </a:lnTo>
                      <a:cubicBezTo>
                        <a:pt x="1742" y="6412"/>
                        <a:pt x="1739" y="6412"/>
                        <a:pt x="1735" y="6412"/>
                      </a:cubicBezTo>
                      <a:cubicBezTo>
                        <a:pt x="1293" y="6412"/>
                        <a:pt x="933" y="6053"/>
                        <a:pt x="933" y="5610"/>
                      </a:cubicBezTo>
                      <a:cubicBezTo>
                        <a:pt x="933" y="5167"/>
                        <a:pt x="1292" y="4809"/>
                        <a:pt x="1732" y="4809"/>
                      </a:cubicBezTo>
                      <a:close/>
                      <a:moveTo>
                        <a:pt x="4965" y="4809"/>
                      </a:moveTo>
                      <a:cubicBezTo>
                        <a:pt x="5405" y="4809"/>
                        <a:pt x="5764" y="5167"/>
                        <a:pt x="5764" y="5610"/>
                      </a:cubicBezTo>
                      <a:cubicBezTo>
                        <a:pt x="5764" y="6053"/>
                        <a:pt x="5404" y="6412"/>
                        <a:pt x="4962" y="6412"/>
                      </a:cubicBezTo>
                      <a:cubicBezTo>
                        <a:pt x="4959" y="6412"/>
                        <a:pt x="4955" y="6412"/>
                        <a:pt x="4951" y="6411"/>
                      </a:cubicBezTo>
                      <a:lnTo>
                        <a:pt x="4792" y="6411"/>
                      </a:lnTo>
                      <a:lnTo>
                        <a:pt x="4792" y="4809"/>
                      </a:lnTo>
                      <a:lnTo>
                        <a:pt x="4951" y="4809"/>
                      </a:lnTo>
                      <a:cubicBezTo>
                        <a:pt x="4956" y="4809"/>
                        <a:pt x="4960" y="4809"/>
                        <a:pt x="4965" y="4809"/>
                      </a:cubicBezTo>
                      <a:close/>
                      <a:moveTo>
                        <a:pt x="3830" y="7374"/>
                      </a:moveTo>
                      <a:lnTo>
                        <a:pt x="3830" y="13527"/>
                      </a:lnTo>
                      <a:lnTo>
                        <a:pt x="2867" y="13527"/>
                      </a:lnTo>
                      <a:lnTo>
                        <a:pt x="2867" y="7374"/>
                      </a:lnTo>
                      <a:close/>
                      <a:moveTo>
                        <a:pt x="14087" y="2885"/>
                      </a:moveTo>
                      <a:lnTo>
                        <a:pt x="14087" y="15449"/>
                      </a:lnTo>
                      <a:lnTo>
                        <a:pt x="4792" y="15449"/>
                      </a:lnTo>
                      <a:lnTo>
                        <a:pt x="4792" y="7374"/>
                      </a:lnTo>
                      <a:lnTo>
                        <a:pt x="4951" y="7374"/>
                      </a:lnTo>
                      <a:cubicBezTo>
                        <a:pt x="5918" y="7363"/>
                        <a:pt x="6696" y="6577"/>
                        <a:pt x="6696" y="5610"/>
                      </a:cubicBezTo>
                      <a:cubicBezTo>
                        <a:pt x="6696" y="4644"/>
                        <a:pt x="5918" y="3857"/>
                        <a:pt x="4951" y="3847"/>
                      </a:cubicBezTo>
                      <a:lnTo>
                        <a:pt x="4792" y="3847"/>
                      </a:lnTo>
                      <a:lnTo>
                        <a:pt x="4792" y="2885"/>
                      </a:lnTo>
                      <a:close/>
                      <a:moveTo>
                        <a:pt x="2386" y="0"/>
                      </a:moveTo>
                      <a:cubicBezTo>
                        <a:pt x="2121" y="0"/>
                        <a:pt x="1905" y="215"/>
                        <a:pt x="1905" y="480"/>
                      </a:cubicBezTo>
                      <a:lnTo>
                        <a:pt x="1905" y="3847"/>
                      </a:lnTo>
                      <a:lnTo>
                        <a:pt x="1746" y="3847"/>
                      </a:lnTo>
                      <a:cubicBezTo>
                        <a:pt x="779" y="3857"/>
                        <a:pt x="0" y="4644"/>
                        <a:pt x="0" y="5610"/>
                      </a:cubicBezTo>
                      <a:cubicBezTo>
                        <a:pt x="0" y="6577"/>
                        <a:pt x="779" y="7363"/>
                        <a:pt x="1746" y="7374"/>
                      </a:cubicBezTo>
                      <a:lnTo>
                        <a:pt x="1905" y="7374"/>
                      </a:lnTo>
                      <a:lnTo>
                        <a:pt x="1905" y="14008"/>
                      </a:lnTo>
                      <a:cubicBezTo>
                        <a:pt x="1905" y="14273"/>
                        <a:pt x="2121" y="14488"/>
                        <a:pt x="2386" y="14488"/>
                      </a:cubicBezTo>
                      <a:lnTo>
                        <a:pt x="3828" y="14488"/>
                      </a:lnTo>
                      <a:lnTo>
                        <a:pt x="3828" y="15930"/>
                      </a:lnTo>
                      <a:cubicBezTo>
                        <a:pt x="3828" y="16197"/>
                        <a:pt x="4043" y="16412"/>
                        <a:pt x="4310" y="16412"/>
                      </a:cubicBezTo>
                      <a:lnTo>
                        <a:pt x="14567" y="16412"/>
                      </a:lnTo>
                      <a:cubicBezTo>
                        <a:pt x="14832" y="16412"/>
                        <a:pt x="15047" y="16197"/>
                        <a:pt x="15047" y="15930"/>
                      </a:cubicBezTo>
                      <a:lnTo>
                        <a:pt x="15047" y="2405"/>
                      </a:lnTo>
                      <a:cubicBezTo>
                        <a:pt x="15047" y="2140"/>
                        <a:pt x="14832" y="1924"/>
                        <a:pt x="14567" y="1924"/>
                      </a:cubicBezTo>
                      <a:lnTo>
                        <a:pt x="13125" y="1924"/>
                      </a:lnTo>
                      <a:lnTo>
                        <a:pt x="13125" y="482"/>
                      </a:lnTo>
                      <a:cubicBezTo>
                        <a:pt x="13125" y="215"/>
                        <a:pt x="12909" y="0"/>
                        <a:pt x="1264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" name="Google Shape;10622;p26">
                  <a:extLst>
                    <a:ext uri="{FF2B5EF4-FFF2-40B4-BE49-F238E27FC236}">
                      <a16:creationId xmlns:a16="http://schemas.microsoft.com/office/drawing/2014/main" id="{AD27F374-6A9F-043B-F97D-211AD514D69A}"/>
                    </a:ext>
                  </a:extLst>
                </p:cNvPr>
                <p:cNvSpPr/>
                <p:nvPr/>
              </p:nvSpPr>
              <p:spPr>
                <a:xfrm>
                  <a:off x="6340650" y="2025350"/>
                  <a:ext cx="103750" cy="2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0" h="962" extrusionOk="0">
                      <a:moveTo>
                        <a:pt x="472" y="1"/>
                      </a:moveTo>
                      <a:cubicBezTo>
                        <a:pt x="211" y="5"/>
                        <a:pt x="0" y="219"/>
                        <a:pt x="0" y="481"/>
                      </a:cubicBezTo>
                      <a:cubicBezTo>
                        <a:pt x="0" y="743"/>
                        <a:pt x="211" y="957"/>
                        <a:pt x="472" y="962"/>
                      </a:cubicBezTo>
                      <a:lnTo>
                        <a:pt x="3678" y="962"/>
                      </a:lnTo>
                      <a:cubicBezTo>
                        <a:pt x="3940" y="957"/>
                        <a:pt x="4149" y="743"/>
                        <a:pt x="4149" y="481"/>
                      </a:cubicBezTo>
                      <a:cubicBezTo>
                        <a:pt x="4149" y="219"/>
                        <a:pt x="3940" y="5"/>
                        <a:pt x="367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" name="Google Shape;10623;p26">
                  <a:extLst>
                    <a:ext uri="{FF2B5EF4-FFF2-40B4-BE49-F238E27FC236}">
                      <a16:creationId xmlns:a16="http://schemas.microsoft.com/office/drawing/2014/main" id="{94230BED-7601-8AFF-704B-2BAB48AA2649}"/>
                    </a:ext>
                  </a:extLst>
                </p:cNvPr>
                <p:cNvSpPr/>
                <p:nvPr/>
              </p:nvSpPr>
              <p:spPr>
                <a:xfrm>
                  <a:off x="6260325" y="2073425"/>
                  <a:ext cx="184300" cy="2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2" h="963" extrusionOk="0">
                      <a:moveTo>
                        <a:pt x="481" y="1"/>
                      </a:moveTo>
                      <a:cubicBezTo>
                        <a:pt x="214" y="1"/>
                        <a:pt x="0" y="216"/>
                        <a:pt x="0" y="481"/>
                      </a:cubicBezTo>
                      <a:cubicBezTo>
                        <a:pt x="0" y="748"/>
                        <a:pt x="214" y="962"/>
                        <a:pt x="481" y="963"/>
                      </a:cubicBezTo>
                      <a:lnTo>
                        <a:pt x="6891" y="963"/>
                      </a:lnTo>
                      <a:cubicBezTo>
                        <a:pt x="7156" y="963"/>
                        <a:pt x="7371" y="748"/>
                        <a:pt x="7371" y="481"/>
                      </a:cubicBezTo>
                      <a:cubicBezTo>
                        <a:pt x="7371" y="216"/>
                        <a:pt x="7156" y="1"/>
                        <a:pt x="689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F3DC1B9-F5F9-77CE-0B08-C9090C8E828F}"/>
                  </a:ext>
                </a:extLst>
              </p:cNvPr>
              <p:cNvSpPr txBox="1"/>
              <p:nvPr/>
            </p:nvSpPr>
            <p:spPr>
              <a:xfrm>
                <a:off x="2589604" y="4543650"/>
                <a:ext cx="596063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Menganalisis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kepribadian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yang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dibutuhkan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untuk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mengembangkan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pola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pikir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kreatif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dalam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proses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produksi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dan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teknologi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9682AF77-84B3-3A26-6BFB-570BCB018C30}"/>
                </a:ext>
              </a:extLst>
            </p:cNvPr>
            <p:cNvGrpSpPr/>
            <p:nvPr/>
          </p:nvGrpSpPr>
          <p:grpSpPr>
            <a:xfrm>
              <a:off x="1891832" y="5736100"/>
              <a:ext cx="5422431" cy="665788"/>
              <a:chOff x="1891832" y="5736100"/>
              <a:chExt cx="5422431" cy="665788"/>
            </a:xfrm>
          </p:grpSpPr>
          <p:grpSp>
            <p:nvGrpSpPr>
              <p:cNvPr id="52" name="Google Shape;10186;p23">
                <a:extLst>
                  <a:ext uri="{FF2B5EF4-FFF2-40B4-BE49-F238E27FC236}">
                    <a16:creationId xmlns:a16="http://schemas.microsoft.com/office/drawing/2014/main" id="{B2A1E4A5-BAC1-2683-BEA7-4DF6BF1E6066}"/>
                  </a:ext>
                </a:extLst>
              </p:cNvPr>
              <p:cNvGrpSpPr/>
              <p:nvPr/>
            </p:nvGrpSpPr>
            <p:grpSpPr>
              <a:xfrm>
                <a:off x="1891832" y="5780416"/>
                <a:ext cx="624122" cy="621472"/>
                <a:chOff x="1848084" y="2293633"/>
                <a:chExt cx="353559" cy="352058"/>
              </a:xfrm>
            </p:grpSpPr>
            <p:sp>
              <p:nvSpPr>
                <p:cNvPr id="54" name="Google Shape;10187;p23">
                  <a:extLst>
                    <a:ext uri="{FF2B5EF4-FFF2-40B4-BE49-F238E27FC236}">
                      <a16:creationId xmlns:a16="http://schemas.microsoft.com/office/drawing/2014/main" id="{02615DAD-60CA-646E-60BD-B97F60C9ADD6}"/>
                    </a:ext>
                  </a:extLst>
                </p:cNvPr>
                <p:cNvSpPr/>
                <p:nvPr/>
              </p:nvSpPr>
              <p:spPr>
                <a:xfrm>
                  <a:off x="1932085" y="2293633"/>
                  <a:ext cx="269559" cy="268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42" h="16580" extrusionOk="0">
                      <a:moveTo>
                        <a:pt x="15353" y="1289"/>
                      </a:moveTo>
                      <a:lnTo>
                        <a:pt x="15353" y="1289"/>
                      </a:lnTo>
                      <a:cubicBezTo>
                        <a:pt x="15285" y="2753"/>
                        <a:pt x="14989" y="4124"/>
                        <a:pt x="14464" y="5398"/>
                      </a:cubicBezTo>
                      <a:lnTo>
                        <a:pt x="11243" y="2179"/>
                      </a:lnTo>
                      <a:cubicBezTo>
                        <a:pt x="12516" y="1653"/>
                        <a:pt x="13885" y="1357"/>
                        <a:pt x="15353" y="1289"/>
                      </a:cubicBezTo>
                      <a:close/>
                      <a:moveTo>
                        <a:pt x="3406" y="6461"/>
                      </a:moveTo>
                      <a:cubicBezTo>
                        <a:pt x="3692" y="6461"/>
                        <a:pt x="3981" y="6499"/>
                        <a:pt x="4263" y="6577"/>
                      </a:cubicBezTo>
                      <a:cubicBezTo>
                        <a:pt x="3858" y="7199"/>
                        <a:pt x="3495" y="7849"/>
                        <a:pt x="3180" y="8521"/>
                      </a:cubicBezTo>
                      <a:lnTo>
                        <a:pt x="1645" y="6986"/>
                      </a:lnTo>
                      <a:cubicBezTo>
                        <a:pt x="2173" y="6640"/>
                        <a:pt x="2786" y="6461"/>
                        <a:pt x="3406" y="6461"/>
                      </a:cubicBezTo>
                      <a:close/>
                      <a:moveTo>
                        <a:pt x="10029" y="2765"/>
                      </a:moveTo>
                      <a:lnTo>
                        <a:pt x="13876" y="6611"/>
                      </a:lnTo>
                      <a:cubicBezTo>
                        <a:pt x="13226" y="7781"/>
                        <a:pt x="12365" y="8854"/>
                        <a:pt x="11292" y="9832"/>
                      </a:cubicBezTo>
                      <a:lnTo>
                        <a:pt x="11292" y="9834"/>
                      </a:lnTo>
                      <a:cubicBezTo>
                        <a:pt x="9603" y="11369"/>
                        <a:pt x="7882" y="12192"/>
                        <a:pt x="7157" y="12497"/>
                      </a:cubicBezTo>
                      <a:lnTo>
                        <a:pt x="4145" y="9484"/>
                      </a:lnTo>
                      <a:cubicBezTo>
                        <a:pt x="4449" y="8759"/>
                        <a:pt x="5272" y="7039"/>
                        <a:pt x="6809" y="5349"/>
                      </a:cubicBezTo>
                      <a:cubicBezTo>
                        <a:pt x="7784" y="4277"/>
                        <a:pt x="8857" y="3415"/>
                        <a:pt x="10029" y="2765"/>
                      </a:cubicBezTo>
                      <a:close/>
                      <a:moveTo>
                        <a:pt x="3400" y="10540"/>
                      </a:moveTo>
                      <a:lnTo>
                        <a:pt x="6102" y="13242"/>
                      </a:lnTo>
                      <a:lnTo>
                        <a:pt x="5201" y="14142"/>
                      </a:lnTo>
                      <a:lnTo>
                        <a:pt x="2500" y="11441"/>
                      </a:lnTo>
                      <a:lnTo>
                        <a:pt x="3400" y="10540"/>
                      </a:lnTo>
                      <a:close/>
                      <a:moveTo>
                        <a:pt x="10065" y="12378"/>
                      </a:moveTo>
                      <a:lnTo>
                        <a:pt x="10065" y="12378"/>
                      </a:lnTo>
                      <a:cubicBezTo>
                        <a:pt x="10311" y="13269"/>
                        <a:pt x="10162" y="14223"/>
                        <a:pt x="9656" y="14997"/>
                      </a:cubicBezTo>
                      <a:lnTo>
                        <a:pt x="8121" y="13462"/>
                      </a:lnTo>
                      <a:cubicBezTo>
                        <a:pt x="8794" y="13146"/>
                        <a:pt x="9442" y="12783"/>
                        <a:pt x="10065" y="12378"/>
                      </a:cubicBezTo>
                      <a:close/>
                      <a:moveTo>
                        <a:pt x="16004" y="1"/>
                      </a:moveTo>
                      <a:cubicBezTo>
                        <a:pt x="12030" y="1"/>
                        <a:pt x="8557" y="1536"/>
                        <a:pt x="5867" y="4494"/>
                      </a:cubicBezTo>
                      <a:cubicBezTo>
                        <a:pt x="5562" y="4828"/>
                        <a:pt x="5284" y="5164"/>
                        <a:pt x="5030" y="5493"/>
                      </a:cubicBezTo>
                      <a:cubicBezTo>
                        <a:pt x="4505" y="5288"/>
                        <a:pt x="3949" y="5185"/>
                        <a:pt x="3393" y="5185"/>
                      </a:cubicBezTo>
                      <a:cubicBezTo>
                        <a:pt x="2257" y="5185"/>
                        <a:pt x="1121" y="5617"/>
                        <a:pt x="249" y="6490"/>
                      </a:cubicBezTo>
                      <a:cubicBezTo>
                        <a:pt x="1" y="6739"/>
                        <a:pt x="1" y="7141"/>
                        <a:pt x="249" y="7390"/>
                      </a:cubicBezTo>
                      <a:lnTo>
                        <a:pt x="2500" y="9640"/>
                      </a:lnTo>
                      <a:lnTo>
                        <a:pt x="1150" y="10991"/>
                      </a:lnTo>
                      <a:cubicBezTo>
                        <a:pt x="900" y="11239"/>
                        <a:pt x="900" y="11642"/>
                        <a:pt x="1150" y="11891"/>
                      </a:cubicBezTo>
                      <a:cubicBezTo>
                        <a:pt x="4996" y="15735"/>
                        <a:pt x="4752" y="15497"/>
                        <a:pt x="4800" y="15537"/>
                      </a:cubicBezTo>
                      <a:cubicBezTo>
                        <a:pt x="4917" y="15632"/>
                        <a:pt x="5059" y="15679"/>
                        <a:pt x="5201" y="15679"/>
                      </a:cubicBezTo>
                      <a:cubicBezTo>
                        <a:pt x="5364" y="15679"/>
                        <a:pt x="5527" y="15616"/>
                        <a:pt x="5651" y="15492"/>
                      </a:cubicBezTo>
                      <a:lnTo>
                        <a:pt x="7002" y="14142"/>
                      </a:lnTo>
                      <a:lnTo>
                        <a:pt x="9253" y="16393"/>
                      </a:lnTo>
                      <a:cubicBezTo>
                        <a:pt x="9377" y="16517"/>
                        <a:pt x="9540" y="16580"/>
                        <a:pt x="9703" y="16580"/>
                      </a:cubicBezTo>
                      <a:cubicBezTo>
                        <a:pt x="9865" y="16580"/>
                        <a:pt x="10028" y="16517"/>
                        <a:pt x="10153" y="16393"/>
                      </a:cubicBezTo>
                      <a:cubicBezTo>
                        <a:pt x="11451" y="15095"/>
                        <a:pt x="11775" y="13213"/>
                        <a:pt x="11149" y="11612"/>
                      </a:cubicBezTo>
                      <a:cubicBezTo>
                        <a:pt x="11478" y="11358"/>
                        <a:pt x="11815" y="11080"/>
                        <a:pt x="12148" y="10774"/>
                      </a:cubicBezTo>
                      <a:cubicBezTo>
                        <a:pt x="15100" y="8090"/>
                        <a:pt x="16642" y="4620"/>
                        <a:pt x="16642" y="637"/>
                      </a:cubicBezTo>
                      <a:cubicBezTo>
                        <a:pt x="16642" y="285"/>
                        <a:pt x="16357" y="1"/>
                        <a:pt x="1600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" name="Google Shape;10188;p23">
                  <a:extLst>
                    <a:ext uri="{FF2B5EF4-FFF2-40B4-BE49-F238E27FC236}">
                      <a16:creationId xmlns:a16="http://schemas.microsoft.com/office/drawing/2014/main" id="{24610332-B770-FD15-2AA7-DBBF059926E7}"/>
                    </a:ext>
                  </a:extLst>
                </p:cNvPr>
                <p:cNvSpPr/>
                <p:nvPr/>
              </p:nvSpPr>
              <p:spPr>
                <a:xfrm>
                  <a:off x="2041272" y="2389715"/>
                  <a:ext cx="66750" cy="618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3820" extrusionOk="0">
                      <a:moveTo>
                        <a:pt x="2060" y="1272"/>
                      </a:moveTo>
                      <a:cubicBezTo>
                        <a:pt x="2223" y="1272"/>
                        <a:pt x="2386" y="1334"/>
                        <a:pt x="2510" y="1459"/>
                      </a:cubicBezTo>
                      <a:cubicBezTo>
                        <a:pt x="2693" y="1641"/>
                        <a:pt x="2747" y="1915"/>
                        <a:pt x="2649" y="2152"/>
                      </a:cubicBezTo>
                      <a:cubicBezTo>
                        <a:pt x="2550" y="2390"/>
                        <a:pt x="2319" y="2545"/>
                        <a:pt x="2060" y="2545"/>
                      </a:cubicBezTo>
                      <a:cubicBezTo>
                        <a:pt x="1804" y="2545"/>
                        <a:pt x="1571" y="2390"/>
                        <a:pt x="1473" y="2152"/>
                      </a:cubicBezTo>
                      <a:cubicBezTo>
                        <a:pt x="1374" y="1915"/>
                        <a:pt x="1428" y="1641"/>
                        <a:pt x="1611" y="1459"/>
                      </a:cubicBezTo>
                      <a:cubicBezTo>
                        <a:pt x="1735" y="1334"/>
                        <a:pt x="1898" y="1272"/>
                        <a:pt x="2060" y="1272"/>
                      </a:cubicBezTo>
                      <a:close/>
                      <a:moveTo>
                        <a:pt x="2061" y="0"/>
                      </a:moveTo>
                      <a:cubicBezTo>
                        <a:pt x="1573" y="0"/>
                        <a:pt x="1084" y="186"/>
                        <a:pt x="711" y="559"/>
                      </a:cubicBezTo>
                      <a:cubicBezTo>
                        <a:pt x="164" y="1104"/>
                        <a:pt x="0" y="1926"/>
                        <a:pt x="297" y="2640"/>
                      </a:cubicBezTo>
                      <a:cubicBezTo>
                        <a:pt x="592" y="3353"/>
                        <a:pt x="1288" y="3819"/>
                        <a:pt x="2060" y="3819"/>
                      </a:cubicBezTo>
                      <a:cubicBezTo>
                        <a:pt x="2833" y="3819"/>
                        <a:pt x="3529" y="3353"/>
                        <a:pt x="3826" y="2640"/>
                      </a:cubicBezTo>
                      <a:cubicBezTo>
                        <a:pt x="4121" y="1926"/>
                        <a:pt x="3958" y="1104"/>
                        <a:pt x="3412" y="559"/>
                      </a:cubicBezTo>
                      <a:cubicBezTo>
                        <a:pt x="3038" y="186"/>
                        <a:pt x="2550" y="0"/>
                        <a:pt x="20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" name="Google Shape;10189;p23">
                  <a:extLst>
                    <a:ext uri="{FF2B5EF4-FFF2-40B4-BE49-F238E27FC236}">
                      <a16:creationId xmlns:a16="http://schemas.microsoft.com/office/drawing/2014/main" id="{D1F0C4C9-A6EC-5762-0592-327B8556D1EF}"/>
                    </a:ext>
                  </a:extLst>
                </p:cNvPr>
                <p:cNvSpPr/>
                <p:nvPr/>
              </p:nvSpPr>
              <p:spPr>
                <a:xfrm>
                  <a:off x="1848084" y="2514909"/>
                  <a:ext cx="137306" cy="1307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77" h="8073" extrusionOk="0">
                      <a:moveTo>
                        <a:pt x="4984" y="1274"/>
                      </a:moveTo>
                      <a:cubicBezTo>
                        <a:pt x="5473" y="1274"/>
                        <a:pt x="5962" y="1461"/>
                        <a:pt x="6335" y="1834"/>
                      </a:cubicBezTo>
                      <a:cubicBezTo>
                        <a:pt x="7081" y="2579"/>
                        <a:pt x="7081" y="3789"/>
                        <a:pt x="6335" y="4535"/>
                      </a:cubicBezTo>
                      <a:cubicBezTo>
                        <a:pt x="6179" y="4691"/>
                        <a:pt x="5560" y="5144"/>
                        <a:pt x="3181" y="5980"/>
                      </a:cubicBezTo>
                      <a:cubicBezTo>
                        <a:pt x="2645" y="6169"/>
                        <a:pt x="2126" y="6338"/>
                        <a:pt x="1692" y="6476"/>
                      </a:cubicBezTo>
                      <a:cubicBezTo>
                        <a:pt x="1829" y="6043"/>
                        <a:pt x="2000" y="5523"/>
                        <a:pt x="2188" y="4987"/>
                      </a:cubicBezTo>
                      <a:cubicBezTo>
                        <a:pt x="3026" y="2608"/>
                        <a:pt x="3478" y="1989"/>
                        <a:pt x="3634" y="1833"/>
                      </a:cubicBezTo>
                      <a:cubicBezTo>
                        <a:pt x="4007" y="1461"/>
                        <a:pt x="4496" y="1274"/>
                        <a:pt x="4984" y="1274"/>
                      </a:cubicBezTo>
                      <a:close/>
                      <a:moveTo>
                        <a:pt x="4984" y="0"/>
                      </a:moveTo>
                      <a:cubicBezTo>
                        <a:pt x="4169" y="0"/>
                        <a:pt x="3355" y="311"/>
                        <a:pt x="2733" y="933"/>
                      </a:cubicBezTo>
                      <a:cubicBezTo>
                        <a:pt x="2555" y="1113"/>
                        <a:pt x="2009" y="1657"/>
                        <a:pt x="985" y="4571"/>
                      </a:cubicBezTo>
                      <a:cubicBezTo>
                        <a:pt x="497" y="5960"/>
                        <a:pt x="137" y="7207"/>
                        <a:pt x="121" y="7259"/>
                      </a:cubicBezTo>
                      <a:cubicBezTo>
                        <a:pt x="1" y="7679"/>
                        <a:pt x="325" y="8073"/>
                        <a:pt x="730" y="8073"/>
                      </a:cubicBezTo>
                      <a:cubicBezTo>
                        <a:pt x="789" y="8073"/>
                        <a:pt x="849" y="8064"/>
                        <a:pt x="910" y="8047"/>
                      </a:cubicBezTo>
                      <a:cubicBezTo>
                        <a:pt x="961" y="8032"/>
                        <a:pt x="2208" y="7672"/>
                        <a:pt x="3597" y="7184"/>
                      </a:cubicBezTo>
                      <a:cubicBezTo>
                        <a:pt x="6511" y="6159"/>
                        <a:pt x="7056" y="5613"/>
                        <a:pt x="7235" y="5435"/>
                      </a:cubicBezTo>
                      <a:cubicBezTo>
                        <a:pt x="8476" y="4195"/>
                        <a:pt x="8476" y="2174"/>
                        <a:pt x="7235" y="933"/>
                      </a:cubicBezTo>
                      <a:cubicBezTo>
                        <a:pt x="6614" y="311"/>
                        <a:pt x="5799" y="0"/>
                        <a:pt x="498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6D5847B-A5B3-5CD8-0CD9-B60CA621E92A}"/>
                  </a:ext>
                </a:extLst>
              </p:cNvPr>
              <p:cNvSpPr txBox="1"/>
              <p:nvPr/>
            </p:nvSpPr>
            <p:spPr>
              <a:xfrm>
                <a:off x="2589604" y="5736100"/>
                <a:ext cx="472465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Menerapkan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budaya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kerja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di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industri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desain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dirty="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komunikasi</a:t>
                </a:r>
                <a:r>
                  <a:rPr lang="en-US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visual.</a:t>
                </a:r>
              </a:p>
            </p:txBody>
          </p:sp>
        </p:grpSp>
      </p:grpSp>
      <p:sp useBgFill="1">
        <p:nvSpPr>
          <p:cNvPr id="83" name="Rectangle 82">
            <a:extLst>
              <a:ext uri="{FF2B5EF4-FFF2-40B4-BE49-F238E27FC236}">
                <a16:creationId xmlns:a16="http://schemas.microsoft.com/office/drawing/2014/main" id="{D6037862-9489-2C5F-C62A-66BF1C38B51D}"/>
              </a:ext>
            </a:extLst>
          </p:cNvPr>
          <p:cNvSpPr/>
          <p:nvPr/>
        </p:nvSpPr>
        <p:spPr>
          <a:xfrm>
            <a:off x="1894757" y="-148590"/>
            <a:ext cx="6057901" cy="2248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4" name="Rectangle 83">
            <a:extLst>
              <a:ext uri="{FF2B5EF4-FFF2-40B4-BE49-F238E27FC236}">
                <a16:creationId xmlns:a16="http://schemas.microsoft.com/office/drawing/2014/main" id="{CCDD8CA7-FD4F-80FA-060E-715C1B137980}"/>
              </a:ext>
            </a:extLst>
          </p:cNvPr>
          <p:cNvSpPr/>
          <p:nvPr/>
        </p:nvSpPr>
        <p:spPr>
          <a:xfrm>
            <a:off x="1894757" y="3024609"/>
            <a:ext cx="6057901" cy="30442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itle 3">
            <a:extLst>
              <a:ext uri="{FF2B5EF4-FFF2-40B4-BE49-F238E27FC236}">
                <a16:creationId xmlns:a16="http://schemas.microsoft.com/office/drawing/2014/main" id="{5865C9CF-90DA-D04E-4E10-A771704ECFCA}"/>
              </a:ext>
            </a:extLst>
          </p:cNvPr>
          <p:cNvSpPr txBox="1">
            <a:spLocks/>
          </p:cNvSpPr>
          <p:nvPr/>
        </p:nvSpPr>
        <p:spPr>
          <a:xfrm>
            <a:off x="1838884" y="864966"/>
            <a:ext cx="5381454" cy="11580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Staatliches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latin typeface="Arial Rounded MT Bold" panose="020F0704030504030204" pitchFamily="34" charset="0"/>
              </a:rPr>
              <a:t>TUJUAN 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PEMBELAJARAN</a:t>
            </a:r>
          </a:p>
        </p:txBody>
      </p:sp>
      <p:pic>
        <p:nvPicPr>
          <p:cNvPr id="90" name="Imagen 5" descr="Icono&#10;&#10;Descripción generada automáticamente">
            <a:extLst>
              <a:ext uri="{FF2B5EF4-FFF2-40B4-BE49-F238E27FC236}">
                <a16:creationId xmlns:a16="http://schemas.microsoft.com/office/drawing/2014/main" id="{C7A09BA4-7E69-D86B-235D-A7D8A139D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56282" y="-215983"/>
            <a:ext cx="1832919" cy="1014256"/>
          </a:xfrm>
          <a:prstGeom prst="rect">
            <a:avLst/>
          </a:prstGeom>
        </p:spPr>
      </p:pic>
      <p:pic>
        <p:nvPicPr>
          <p:cNvPr id="91" name="Imagen 8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38FBE189-8123-CAF6-9616-29BAB94D8C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2508" y="3284803"/>
            <a:ext cx="2463658" cy="1858697"/>
          </a:xfrm>
          <a:prstGeom prst="rect">
            <a:avLst/>
          </a:prstGeom>
        </p:spPr>
      </p:pic>
      <p:pic>
        <p:nvPicPr>
          <p:cNvPr id="92" name="Imagen 14" descr="Imagen que contiene Gráfico circular&#10;&#10;Descripción generada automáticamente">
            <a:extLst>
              <a:ext uri="{FF2B5EF4-FFF2-40B4-BE49-F238E27FC236}">
                <a16:creationId xmlns:a16="http://schemas.microsoft.com/office/drawing/2014/main" id="{7773C27A-0BBE-3A2D-0DC8-A14B9B5B77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0" t="14258" r="3883" b="15917"/>
          <a:stretch/>
        </p:blipFill>
        <p:spPr>
          <a:xfrm rot="17969043">
            <a:off x="-789033" y="3688811"/>
            <a:ext cx="2477967" cy="1102610"/>
          </a:xfrm>
          <a:prstGeom prst="rect">
            <a:avLst/>
          </a:prstGeom>
        </p:spPr>
      </p:pic>
      <p:pic>
        <p:nvPicPr>
          <p:cNvPr id="93" name="Imagen 16" descr="Círculo&#10;&#10;Descripción generada automáticamente">
            <a:extLst>
              <a:ext uri="{FF2B5EF4-FFF2-40B4-BE49-F238E27FC236}">
                <a16:creationId xmlns:a16="http://schemas.microsoft.com/office/drawing/2014/main" id="{84796254-1970-7143-D015-1EC46F6E9FC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341488" y="1076751"/>
            <a:ext cx="801545" cy="799242"/>
          </a:xfrm>
          <a:prstGeom prst="rect">
            <a:avLst/>
          </a:prstGeom>
        </p:spPr>
      </p:pic>
      <p:pic>
        <p:nvPicPr>
          <p:cNvPr id="94" name="Imagen 18" descr="Imagen que contiene Forma&#10;&#10;Descripción generada automáticamente">
            <a:extLst>
              <a:ext uri="{FF2B5EF4-FFF2-40B4-BE49-F238E27FC236}">
                <a16:creationId xmlns:a16="http://schemas.microsoft.com/office/drawing/2014/main" id="{B48A0C26-D46E-DD44-6DE6-41D5CD15000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0" t="4583" r="22933" b="6607"/>
          <a:stretch/>
        </p:blipFill>
        <p:spPr>
          <a:xfrm>
            <a:off x="7382585" y="-1151886"/>
            <a:ext cx="2300037" cy="2285787"/>
          </a:xfrm>
          <a:prstGeom prst="rect">
            <a:avLst/>
          </a:prstGeom>
        </p:spPr>
      </p:pic>
      <p:pic>
        <p:nvPicPr>
          <p:cNvPr id="95" name="Imagen 19" descr="Icono&#10;&#10;Descripción generada automáticamente">
            <a:extLst>
              <a:ext uri="{FF2B5EF4-FFF2-40B4-BE49-F238E27FC236}">
                <a16:creationId xmlns:a16="http://schemas.microsoft.com/office/drawing/2014/main" id="{64FC460C-C371-290E-6D6E-0FDFE570F91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14022" r="5733" b="13919"/>
          <a:stretch/>
        </p:blipFill>
        <p:spPr>
          <a:xfrm rot="20639185">
            <a:off x="-354108" y="4382203"/>
            <a:ext cx="1955286" cy="866325"/>
          </a:xfrm>
          <a:prstGeom prst="rect">
            <a:avLst/>
          </a:prstGeom>
        </p:spPr>
      </p:pic>
      <p:pic>
        <p:nvPicPr>
          <p:cNvPr id="96" name="Imagen 20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9B1F59CC-40BA-A675-2F94-04FB07CE6DD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980564" y="3614794"/>
            <a:ext cx="471505" cy="451627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019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1.85185E-6 L 0.00034 0.05031 " pathEditMode="relative" rAng="0" ptsTypes="AA">
                                          <p:cBhvr>
                                            <p:cTn id="6" dur="5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5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0" dur="3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2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 p14:bounceEnd="5091">
                                          <p:cBhvr>
                                            <p:cTn id="14" dur="3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6" dur="8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18" dur="2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6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22" dur="4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24" dur="4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26" dur="2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28" dur="2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1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64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45679E-6 L -2.77778E-6 -0.22408 " pathEditMode="relative" rAng="0" ptsTypes="AA">
                                          <p:cBhvr>
                                            <p:cTn id="4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120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64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-0.22408 L -2.77778E-6 -0.44599 " pathEditMode="relative" rAng="0" ptsTypes="AA">
                                          <p:cBhvr>
                                            <p:cTn id="46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111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64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-0.44599 L -2.77778E-6 -0.69476 " pathEditMode="relative" rAng="0" ptsTypes="AA">
                                          <p:cBhvr>
                                            <p:cTn id="50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4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64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-0.69476 L -2.77778E-6 -0.90124 " pathEditMode="relative" rAng="0" ptsTypes="AA">
                                          <p:cBhvr>
                                            <p:cTn id="54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4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4.07407E-6 L 0.00035 0.05031 " pathEditMode="relative" rAng="0" ptsTypes="AA">
                                          <p:cBhvr>
                                            <p:cTn id="6" dur="5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5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0" dur="3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2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6" dur="8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18" dur="2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6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22" dur="4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24" dur="4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26" dur="2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28" dur="2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1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64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1.11022E-16 L 5E-6 -0.22407 " pathEditMode="relative" rAng="0" ptsTypes="AA">
                                          <p:cBhvr>
                                            <p:cTn id="4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120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64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-0.22407 L 5E-6 -0.44599 " pathEditMode="relative" rAng="0" ptsTypes="AA">
                                          <p:cBhvr>
                                            <p:cTn id="46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111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64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-0.44599 L 5E-6 -0.69475 " pathEditMode="relative" rAng="0" ptsTypes="AA">
                                          <p:cBhvr>
                                            <p:cTn id="50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4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64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-0.69475 L 5E-6 -0.90123 " pathEditMode="relative" rAng="0" ptsTypes="AA">
                                          <p:cBhvr>
                                            <p:cTn id="54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4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2CBC0-5971-ECF8-2BF7-A36DBEECE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7581" y="2285436"/>
            <a:ext cx="6308837" cy="1295503"/>
          </a:xfrm>
        </p:spPr>
        <p:txBody>
          <a:bodyPr/>
          <a:lstStyle/>
          <a:p>
            <a:r>
              <a:rPr lang="en-US" sz="5400" dirty="0">
                <a:latin typeface="Arial Rounded MT Bold" panose="020F0704030504030204" pitchFamily="34" charset="0"/>
              </a:rPr>
              <a:t>Cara </a:t>
            </a:r>
            <a:r>
              <a:rPr lang="en-US" sz="5400" dirty="0" err="1">
                <a:latin typeface="Arial Rounded MT Bold" panose="020F0704030504030204" pitchFamily="34" charset="0"/>
              </a:rPr>
              <a:t>Mengembangkan</a:t>
            </a:r>
            <a:r>
              <a:rPr lang="en-US" sz="5400" dirty="0">
                <a:latin typeface="Arial Rounded MT Bold" panose="020F0704030504030204" pitchFamily="34" charset="0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Pola </a:t>
            </a:r>
            <a:r>
              <a:rPr lang="en-US" sz="54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Pikir</a:t>
            </a:r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Kreatif</a:t>
            </a:r>
            <a:endParaRPr 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8E0CBBD-E053-D8E7-7F72-92C56AB0688F}"/>
              </a:ext>
            </a:extLst>
          </p:cNvPr>
          <p:cNvSpPr/>
          <p:nvPr/>
        </p:nvSpPr>
        <p:spPr>
          <a:xfrm>
            <a:off x="2261937" y="3982453"/>
            <a:ext cx="4740442" cy="4211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AE457E-E599-00CD-786F-D6016A8B17DB}"/>
              </a:ext>
            </a:extLst>
          </p:cNvPr>
          <p:cNvSpPr txBox="1"/>
          <p:nvPr/>
        </p:nvSpPr>
        <p:spPr>
          <a:xfrm>
            <a:off x="1626352" y="1883922"/>
            <a:ext cx="610006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Mengembangkan</a:t>
            </a:r>
            <a:r>
              <a:rPr lang="en-U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kesadaran</a:t>
            </a:r>
            <a:r>
              <a:rPr lang="en-U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diri</a:t>
            </a:r>
            <a:endParaRPr lang="en-US" sz="2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Menerapkan kedisiplinan pada diri sendiri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Menerapkan</a:t>
            </a:r>
            <a:r>
              <a:rPr lang="en-U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manajemen</a:t>
            </a:r>
            <a:r>
              <a:rPr lang="en-U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waktu</a:t>
            </a:r>
            <a:r>
              <a:rPr lang="en-U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baik</a:t>
            </a:r>
            <a:endParaRPr lang="en-US" sz="2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Mengakomodasi</a:t>
            </a:r>
            <a:r>
              <a:rPr lang="en-U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segala</a:t>
            </a:r>
            <a:r>
              <a:rPr lang="en-U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bentuk</a:t>
            </a:r>
            <a:r>
              <a:rPr lang="en-US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ide dan </a:t>
            </a:r>
            <a:r>
              <a:rPr lang="en-US" sz="2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gagasan</a:t>
            </a:r>
            <a:endParaRPr lang="en-US" sz="2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Imagen 16" descr="Círculo&#10;&#10;Descripción generada automáticamente">
            <a:extLst>
              <a:ext uri="{FF2B5EF4-FFF2-40B4-BE49-F238E27FC236}">
                <a16:creationId xmlns:a16="http://schemas.microsoft.com/office/drawing/2014/main" id="{517B29F5-5F51-2939-597C-B02ABE100B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pic>
        <p:nvPicPr>
          <p:cNvPr id="3" name="Google Shape;1016;p25">
            <a:extLst>
              <a:ext uri="{FF2B5EF4-FFF2-40B4-BE49-F238E27FC236}">
                <a16:creationId xmlns:a16="http://schemas.microsoft.com/office/drawing/2014/main" id="{E5674E58-3AEB-56A9-387E-A6AE00ABC64F}"/>
              </a:ext>
            </a:extLst>
          </p:cNvPr>
          <p:cNvPicPr preferRelativeResize="0"/>
          <p:nvPr/>
        </p:nvPicPr>
        <p:blipFill rotWithShape="1">
          <a:blip r:embed="rId3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4896" y="3385989"/>
            <a:ext cx="1846309" cy="248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813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00035 0.05031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71605E-6 L 0.00139 0.04846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2546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4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3000">
              <a:srgbClr val="A161D0"/>
            </a:gs>
            <a:gs pos="100000">
              <a:schemeClr val="accent1"/>
            </a:gs>
          </a:gsLst>
          <a:lin ang="10800000" scaled="1"/>
        </a:gradFill>
        <a:effectLst/>
      </p:bgPr>
    </p:bg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"/>
          <p:cNvSpPr txBox="1">
            <a:spLocks noGrp="1"/>
          </p:cNvSpPr>
          <p:nvPr>
            <p:ph type="title"/>
          </p:nvPr>
        </p:nvSpPr>
        <p:spPr>
          <a:xfrm>
            <a:off x="1307250" y="1286600"/>
            <a:ext cx="65295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4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Tahapan </a:t>
            </a:r>
            <a:br>
              <a:rPr lang="en" sz="4800" dirty="0">
                <a:solidFill>
                  <a:schemeClr val="tx1"/>
                </a:solidFill>
                <a:latin typeface="Arial Rounded MT Bold" panose="020F0704030504030204" pitchFamily="34" charset="0"/>
              </a:rPr>
            </a:br>
            <a:r>
              <a:rPr lang="en" sz="4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Berpikir</a:t>
            </a:r>
            <a:r>
              <a:rPr lang="en" sz="4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 </a:t>
            </a:r>
            <a:r>
              <a:rPr lang="en" sz="4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Kreatif</a:t>
            </a:r>
            <a:endParaRPr sz="4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76" name="Google Shape;476;p7"/>
          <p:cNvSpPr txBox="1">
            <a:spLocks noGrp="1"/>
          </p:cNvSpPr>
          <p:nvPr>
            <p:ph type="subTitle" idx="1"/>
          </p:nvPr>
        </p:nvSpPr>
        <p:spPr>
          <a:xfrm>
            <a:off x="1869813" y="2959622"/>
            <a:ext cx="5631075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Manusia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memerlukan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tahapan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dalam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proses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berpikir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Melalui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bentuk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ide yang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telah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ada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, proses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perjalanan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masa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lalu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dari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berbagai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macam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sumber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merupakan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salah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satu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tahapan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manusia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dalam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memunculkan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sebuah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ide</a:t>
            </a:r>
            <a:endParaRPr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Manrope ExtraBold"/>
            </a:endParaRPr>
          </a:p>
        </p:txBody>
      </p:sp>
      <p:pic>
        <p:nvPicPr>
          <p:cNvPr id="477" name="Google Shape;477;p7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8325" y="200285"/>
            <a:ext cx="2028725" cy="1909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478;p7">
            <a:extLst>
              <a:ext uri="{FF2B5EF4-FFF2-40B4-BE49-F238E27FC236}">
                <a16:creationId xmlns:a16="http://schemas.microsoft.com/office/drawing/2014/main" id="{470DBC50-6E8A-0D54-A085-B2ABD105B5B3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49779" y="3469308"/>
            <a:ext cx="2135033" cy="3250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7"/>
          <p:cNvPicPr preferRelativeResize="0"/>
          <p:nvPr/>
        </p:nvPicPr>
        <p:blipFill rotWithShape="1">
          <a:blip r:embed="rId6" cstate="hq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738" y="3628426"/>
            <a:ext cx="771525" cy="11745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upo 8">
            <a:extLst>
              <a:ext uri="{FF2B5EF4-FFF2-40B4-BE49-F238E27FC236}">
                <a16:creationId xmlns:a16="http://schemas.microsoft.com/office/drawing/2014/main" id="{6C4BCBA7-E7FD-2DED-8E22-A447C7533CD7}"/>
              </a:ext>
            </a:extLst>
          </p:cNvPr>
          <p:cNvGrpSpPr/>
          <p:nvPr/>
        </p:nvGrpSpPr>
        <p:grpSpPr>
          <a:xfrm>
            <a:off x="7297159" y="825711"/>
            <a:ext cx="736494" cy="3977290"/>
            <a:chOff x="3927211" y="546311"/>
            <a:chExt cx="757341" cy="4089870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35F1D04A-A95A-6F11-FCE3-B0733E446311}"/>
                </a:ext>
              </a:extLst>
            </p:cNvPr>
            <p:cNvSpPr/>
            <p:nvPr/>
          </p:nvSpPr>
          <p:spPr>
            <a:xfrm>
              <a:off x="4532152" y="384471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" name="Elipse 5">
              <a:extLst>
                <a:ext uri="{FF2B5EF4-FFF2-40B4-BE49-F238E27FC236}">
                  <a16:creationId xmlns:a16="http://schemas.microsoft.com/office/drawing/2014/main" id="{AE5BB5AC-B0FD-1477-7F60-07B6F1873F5E}"/>
                </a:ext>
              </a:extLst>
            </p:cNvPr>
            <p:cNvSpPr/>
            <p:nvPr/>
          </p:nvSpPr>
          <p:spPr>
            <a:xfrm>
              <a:off x="4236647" y="455509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" name="Rectángulo 7">
              <a:extLst>
                <a:ext uri="{FF2B5EF4-FFF2-40B4-BE49-F238E27FC236}">
                  <a16:creationId xmlns:a16="http://schemas.microsoft.com/office/drawing/2014/main" id="{DBF3211B-E1CC-0CD7-677A-3571CEA52A58}"/>
                </a:ext>
              </a:extLst>
            </p:cNvPr>
            <p:cNvSpPr/>
            <p:nvPr/>
          </p:nvSpPr>
          <p:spPr>
            <a:xfrm>
              <a:off x="3927211" y="546311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7" name="Grupo 8">
            <a:extLst>
              <a:ext uri="{FF2B5EF4-FFF2-40B4-BE49-F238E27FC236}">
                <a16:creationId xmlns:a16="http://schemas.microsoft.com/office/drawing/2014/main" id="{A19F0800-ABB4-7B06-2B0B-9C0AC470FFE4}"/>
              </a:ext>
            </a:extLst>
          </p:cNvPr>
          <p:cNvGrpSpPr/>
          <p:nvPr/>
        </p:nvGrpSpPr>
        <p:grpSpPr>
          <a:xfrm>
            <a:off x="884364" y="746854"/>
            <a:ext cx="736494" cy="3977290"/>
            <a:chOff x="3927211" y="546311"/>
            <a:chExt cx="757341" cy="4089870"/>
          </a:xfrm>
        </p:grpSpPr>
        <p:sp>
          <p:nvSpPr>
            <p:cNvPr id="8" name="Elipse 3">
              <a:extLst>
                <a:ext uri="{FF2B5EF4-FFF2-40B4-BE49-F238E27FC236}">
                  <a16:creationId xmlns:a16="http://schemas.microsoft.com/office/drawing/2014/main" id="{D25EB9D7-5AB6-D5AA-5420-1FE876764D80}"/>
                </a:ext>
              </a:extLst>
            </p:cNvPr>
            <p:cNvSpPr/>
            <p:nvPr/>
          </p:nvSpPr>
          <p:spPr>
            <a:xfrm>
              <a:off x="4532152" y="384471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" name="Elipse 5">
              <a:extLst>
                <a:ext uri="{FF2B5EF4-FFF2-40B4-BE49-F238E27FC236}">
                  <a16:creationId xmlns:a16="http://schemas.microsoft.com/office/drawing/2014/main" id="{E5BAE8AA-DD0B-E2E8-7829-B8D9DBDD4D7F}"/>
                </a:ext>
              </a:extLst>
            </p:cNvPr>
            <p:cNvSpPr/>
            <p:nvPr/>
          </p:nvSpPr>
          <p:spPr>
            <a:xfrm>
              <a:off x="4236647" y="455509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" name="Rectángulo 7">
              <a:extLst>
                <a:ext uri="{FF2B5EF4-FFF2-40B4-BE49-F238E27FC236}">
                  <a16:creationId xmlns:a16="http://schemas.microsoft.com/office/drawing/2014/main" id="{E073E756-CDE7-7B3B-E95C-79DD2599BFF5}"/>
                </a:ext>
              </a:extLst>
            </p:cNvPr>
            <p:cNvSpPr/>
            <p:nvPr/>
          </p:nvSpPr>
          <p:spPr>
            <a:xfrm>
              <a:off x="3927211" y="546311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20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2.71605E-6 L -1.66667E-6 0.03364 " pathEditMode="relative" rAng="0" ptsTypes="AA">
                                          <p:cBhvr>
                                            <p:cTn id="6" dur="50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51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-3.08642E-6 L -0.00018 0.03025 " pathEditMode="relative" rAng="0" ptsTypes="AA">
                                          <p:cBhvr>
                                            <p:cTn id="10" dur="32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" y="15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7 -2.09877E-6 L 2.77778E-7 0.03797 " pathEditMode="relative" rAng="0" ptsTypes="AA">
                                          <p:cBhvr>
                                            <p:cTn id="12" dur="3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9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22" dur="6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24" dur="6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5" grpId="0"/>
          <p:bldP spid="4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2.71605E-6 L -1.66667E-6 0.03364 " pathEditMode="relative" rAng="0" ptsTypes="AA">
                                          <p:cBhvr>
                                            <p:cTn id="6" dur="50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51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-3.08642E-6 L -0.00018 0.03025 " pathEditMode="relative" rAng="0" ptsTypes="AA">
                                          <p:cBhvr>
                                            <p:cTn id="10" dur="32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" y="15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7 -2.09877E-6 L 2.77778E-7 0.03797 " pathEditMode="relative" rAng="0" ptsTypes="AA">
                                          <p:cBhvr>
                                            <p:cTn id="12" dur="3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9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6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6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5" grpId="0"/>
          <p:bldP spid="476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61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46">
            <a:extLst>
              <a:ext uri="{FF2B5EF4-FFF2-40B4-BE49-F238E27FC236}">
                <a16:creationId xmlns:a16="http://schemas.microsoft.com/office/drawing/2014/main" id="{93F2AC2E-34AF-6139-E52A-E37D1B9E22E4}"/>
              </a:ext>
            </a:extLst>
          </p:cNvPr>
          <p:cNvSpPr/>
          <p:nvPr/>
        </p:nvSpPr>
        <p:spPr>
          <a:xfrm>
            <a:off x="111330" y="-1294490"/>
            <a:ext cx="2916609" cy="291660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C17FD3D-1B3A-E054-E17B-2C0FDBDBE82A}"/>
              </a:ext>
            </a:extLst>
          </p:cNvPr>
          <p:cNvSpPr/>
          <p:nvPr/>
        </p:nvSpPr>
        <p:spPr>
          <a:xfrm>
            <a:off x="5993969" y="-539925"/>
            <a:ext cx="2916609" cy="291660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FB61F80B-6508-17F9-5827-B7084BC64235}"/>
              </a:ext>
            </a:extLst>
          </p:cNvPr>
          <p:cNvSpPr/>
          <p:nvPr/>
        </p:nvSpPr>
        <p:spPr>
          <a:xfrm>
            <a:off x="0" y="2171178"/>
            <a:ext cx="5036816" cy="503681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5347607-F9DC-09BF-6009-23B702D5E1BF}"/>
              </a:ext>
            </a:extLst>
          </p:cNvPr>
          <p:cNvSpPr/>
          <p:nvPr/>
        </p:nvSpPr>
        <p:spPr>
          <a:xfrm>
            <a:off x="1627039" y="1452586"/>
            <a:ext cx="1138081" cy="924098"/>
          </a:xfrm>
          <a:prstGeom prst="ellipse">
            <a:avLst/>
          </a:prstGeom>
          <a:solidFill>
            <a:srgbClr val="A50021"/>
          </a:solidFill>
          <a:ln w="57150">
            <a:solidFill>
              <a:srgbClr val="5A2582"/>
            </a:solidFill>
          </a:ln>
          <a:effectLst>
            <a:innerShdw blurRad="63500" dist="762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F2904FB-7537-9653-593D-5D5616FB36F4}"/>
              </a:ext>
            </a:extLst>
          </p:cNvPr>
          <p:cNvGrpSpPr/>
          <p:nvPr/>
        </p:nvGrpSpPr>
        <p:grpSpPr>
          <a:xfrm rot="20369495">
            <a:off x="458781" y="1292543"/>
            <a:ext cx="3806386" cy="1060704"/>
            <a:chOff x="485393" y="1216420"/>
            <a:chExt cx="3806386" cy="106070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7A8FFEF-4EEE-A6BB-E578-4BBF6DABCFD8}"/>
                </a:ext>
              </a:extLst>
            </p:cNvPr>
            <p:cNvSpPr/>
            <p:nvPr/>
          </p:nvSpPr>
          <p:spPr>
            <a:xfrm rot="5066563">
              <a:off x="2060502" y="80461"/>
              <a:ext cx="206530" cy="335674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4B8FDFDD-E110-08E6-3C77-0082A052A683}"/>
                </a:ext>
              </a:extLst>
            </p:cNvPr>
            <p:cNvSpPr/>
            <p:nvPr/>
          </p:nvSpPr>
          <p:spPr>
            <a:xfrm rot="3420215">
              <a:off x="3304227" y="1289572"/>
              <a:ext cx="1060704" cy="914400"/>
            </a:xfrm>
            <a:prstGeom prst="triangle">
              <a:avLst>
                <a:gd name="adj" fmla="val 45348"/>
              </a:avLst>
            </a:prstGeom>
            <a:pattFill prst="wdDnDiag">
              <a:fgClr>
                <a:schemeClr val="tx2">
                  <a:lumMod val="60000"/>
                  <a:lumOff val="40000"/>
                </a:schemeClr>
              </a:fgClr>
              <a:bgClr>
                <a:srgbClr val="63298F"/>
              </a:bgClr>
            </a:pattFill>
            <a:ln>
              <a:noFill/>
            </a:ln>
            <a:effectLst>
              <a:innerShdw blurRad="228600" dist="190500" dir="1164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B99A2CA-EB65-5F95-BEDF-30D6431D87B0}"/>
              </a:ext>
            </a:extLst>
          </p:cNvPr>
          <p:cNvGrpSpPr/>
          <p:nvPr/>
        </p:nvGrpSpPr>
        <p:grpSpPr>
          <a:xfrm>
            <a:off x="1245870" y="1624489"/>
            <a:ext cx="1954530" cy="10016966"/>
            <a:chOff x="1245870" y="1624489"/>
            <a:chExt cx="1954530" cy="10016966"/>
          </a:xfrm>
          <a:solidFill>
            <a:schemeClr val="tx2"/>
          </a:solidFill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126EB6E-BCCB-5F52-4F4F-97402B90CA75}"/>
                </a:ext>
              </a:extLst>
            </p:cNvPr>
            <p:cNvSpPr/>
            <p:nvPr/>
          </p:nvSpPr>
          <p:spPr>
            <a:xfrm>
              <a:off x="1245870" y="1624489"/>
              <a:ext cx="1954530" cy="10016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innerShdw blurRad="774700" dist="38100" dir="4860000">
                <a:srgbClr val="000000">
                  <a:alpha val="8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E98B272-12A9-BCB3-712D-A74B3460C7DD}"/>
                </a:ext>
              </a:extLst>
            </p:cNvPr>
            <p:cNvSpPr/>
            <p:nvPr/>
          </p:nvSpPr>
          <p:spPr>
            <a:xfrm flipH="1">
              <a:off x="2078364" y="1667410"/>
              <a:ext cx="94180" cy="94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8CBAE42-D20C-A917-A901-8AEAEB4E66B0}"/>
                </a:ext>
              </a:extLst>
            </p:cNvPr>
            <p:cNvSpPr/>
            <p:nvPr/>
          </p:nvSpPr>
          <p:spPr>
            <a:xfrm flipH="1">
              <a:off x="2244482" y="1667410"/>
              <a:ext cx="94180" cy="94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BFD39E-25D1-61F6-8492-2A0F6ACAC9BD}"/>
              </a:ext>
            </a:extLst>
          </p:cNvPr>
          <p:cNvGrpSpPr/>
          <p:nvPr/>
        </p:nvGrpSpPr>
        <p:grpSpPr>
          <a:xfrm>
            <a:off x="1365885" y="1714500"/>
            <a:ext cx="1714500" cy="857250"/>
            <a:chOff x="1365885" y="1714500"/>
            <a:chExt cx="1714500" cy="85725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F177D19-E29C-A6BE-DA94-CC8FC6E6A563}"/>
                </a:ext>
              </a:extLst>
            </p:cNvPr>
            <p:cNvSpPr/>
            <p:nvPr/>
          </p:nvSpPr>
          <p:spPr>
            <a:xfrm>
              <a:off x="1365885" y="1714500"/>
              <a:ext cx="857250" cy="857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279400">
                <a:schemeClr val="accent6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981C119-7A2B-32FC-77CA-1A35AC8FD5D4}"/>
                </a:ext>
              </a:extLst>
            </p:cNvPr>
            <p:cNvSpPr/>
            <p:nvPr/>
          </p:nvSpPr>
          <p:spPr>
            <a:xfrm>
              <a:off x="2223135" y="1714500"/>
              <a:ext cx="857250" cy="857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279400">
                <a:schemeClr val="accent6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996615-816A-D3B7-8C14-C8E5CCB9749B}"/>
              </a:ext>
            </a:extLst>
          </p:cNvPr>
          <p:cNvGrpSpPr/>
          <p:nvPr/>
        </p:nvGrpSpPr>
        <p:grpSpPr>
          <a:xfrm>
            <a:off x="1569635" y="1780687"/>
            <a:ext cx="1349693" cy="455295"/>
            <a:chOff x="1564005" y="1922145"/>
            <a:chExt cx="1349693" cy="45529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E40753C-81D5-D987-670D-218D5EB84869}"/>
                </a:ext>
              </a:extLst>
            </p:cNvPr>
            <p:cNvSpPr/>
            <p:nvPr/>
          </p:nvSpPr>
          <p:spPr>
            <a:xfrm>
              <a:off x="1564005" y="1935480"/>
              <a:ext cx="441960" cy="4419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74EE64A-FC42-767B-E9AC-66F0E29D695D}"/>
                </a:ext>
              </a:extLst>
            </p:cNvPr>
            <p:cNvSpPr/>
            <p:nvPr/>
          </p:nvSpPr>
          <p:spPr>
            <a:xfrm>
              <a:off x="2471738" y="1922145"/>
              <a:ext cx="441960" cy="4419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750881BC-8D00-BE86-F193-0681C0797E40}"/>
              </a:ext>
            </a:extLst>
          </p:cNvPr>
          <p:cNvSpPr txBox="1"/>
          <p:nvPr/>
        </p:nvSpPr>
        <p:spPr>
          <a:xfrm>
            <a:off x="4351956" y="1484135"/>
            <a:ext cx="410163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sz="2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Persiapan</a:t>
            </a:r>
            <a:endParaRPr lang="en-US" sz="24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Latar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belakang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sebuah</a:t>
            </a:r>
            <a:endParaRPr lang="en-US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Perumusan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masalah</a:t>
            </a:r>
            <a:endParaRPr lang="en-US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Pengumpulan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Penyusunan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langkah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Pengumpulan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Penyeleksian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data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20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88889E-6 -2.09877E-6 L 0.01232 -0.0061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8" y="-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4.44444E-6 3.33333E-6 L 0.00347 -0.00247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00" y="-123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60000">
                                          <p:cBhvr>
                                            <p:cTn id="30" dur="5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grpId="0" nodeType="withEffect">
                                      <p:stCondLst>
                                        <p:cond delay="4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88889E-6 -2.09877E-6 L 0.01232 -0.0061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800" y="-30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4.44444E-6 3.33333E-6 L 0.00347 -0.00247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00" y="-123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60000">
                                          <p:cBhvr>
                                            <p:cTn id="30" dur="5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grpId="0" nodeType="withEffect">
                                      <p:stCondLst>
                                        <p:cond delay="4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44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2000">
              <a:srgbClr val="0070C0"/>
            </a:gs>
            <a:gs pos="100000">
              <a:srgbClr val="A161D0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46">
            <a:extLst>
              <a:ext uri="{FF2B5EF4-FFF2-40B4-BE49-F238E27FC236}">
                <a16:creationId xmlns:a16="http://schemas.microsoft.com/office/drawing/2014/main" id="{93F2AC2E-34AF-6139-E52A-E37D1B9E22E4}"/>
              </a:ext>
            </a:extLst>
          </p:cNvPr>
          <p:cNvSpPr/>
          <p:nvPr/>
        </p:nvSpPr>
        <p:spPr>
          <a:xfrm>
            <a:off x="111330" y="-1294490"/>
            <a:ext cx="2916609" cy="2916609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C17FD3D-1B3A-E054-E17B-2C0FDBDBE82A}"/>
              </a:ext>
            </a:extLst>
          </p:cNvPr>
          <p:cNvSpPr/>
          <p:nvPr/>
        </p:nvSpPr>
        <p:spPr>
          <a:xfrm>
            <a:off x="5993969" y="-539925"/>
            <a:ext cx="2916609" cy="2916609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FB61F80B-6508-17F9-5827-B7084BC64235}"/>
              </a:ext>
            </a:extLst>
          </p:cNvPr>
          <p:cNvSpPr/>
          <p:nvPr/>
        </p:nvSpPr>
        <p:spPr>
          <a:xfrm>
            <a:off x="0" y="2171178"/>
            <a:ext cx="5036816" cy="5036816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5347607-F9DC-09BF-6009-23B702D5E1BF}"/>
              </a:ext>
            </a:extLst>
          </p:cNvPr>
          <p:cNvSpPr/>
          <p:nvPr/>
        </p:nvSpPr>
        <p:spPr>
          <a:xfrm>
            <a:off x="1627039" y="1452586"/>
            <a:ext cx="1138081" cy="924098"/>
          </a:xfrm>
          <a:prstGeom prst="ellipse">
            <a:avLst/>
          </a:prstGeom>
          <a:solidFill>
            <a:srgbClr val="A50021"/>
          </a:solidFill>
          <a:ln w="57150">
            <a:solidFill>
              <a:schemeClr val="accent3">
                <a:lumMod val="25000"/>
              </a:schemeClr>
            </a:solidFill>
          </a:ln>
          <a:effectLst>
            <a:innerShdw blurRad="63500" dist="762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F2904FB-7537-9653-593D-5D5616FB36F4}"/>
              </a:ext>
            </a:extLst>
          </p:cNvPr>
          <p:cNvGrpSpPr/>
          <p:nvPr/>
        </p:nvGrpSpPr>
        <p:grpSpPr>
          <a:xfrm rot="20369495">
            <a:off x="458781" y="1292543"/>
            <a:ext cx="3806386" cy="1060704"/>
            <a:chOff x="485393" y="1216420"/>
            <a:chExt cx="3806386" cy="106070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7A8FFEF-4EEE-A6BB-E578-4BBF6DABCFD8}"/>
                </a:ext>
              </a:extLst>
            </p:cNvPr>
            <p:cNvSpPr/>
            <p:nvPr/>
          </p:nvSpPr>
          <p:spPr>
            <a:xfrm rot="5066563">
              <a:off x="2060502" y="80461"/>
              <a:ext cx="206530" cy="335674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4B8FDFDD-E110-08E6-3C77-0082A052A683}"/>
                </a:ext>
              </a:extLst>
            </p:cNvPr>
            <p:cNvSpPr/>
            <p:nvPr/>
          </p:nvSpPr>
          <p:spPr>
            <a:xfrm rot="3420215">
              <a:off x="3304227" y="1289572"/>
              <a:ext cx="1060704" cy="914400"/>
            </a:xfrm>
            <a:prstGeom prst="triangle">
              <a:avLst>
                <a:gd name="adj" fmla="val 45348"/>
              </a:avLst>
            </a:prstGeom>
            <a:pattFill prst="plaid">
              <a:fgClr>
                <a:srgbClr val="B5D0EB"/>
              </a:fgClr>
              <a:bgClr>
                <a:schemeClr val="accent3">
                  <a:lumMod val="50000"/>
                </a:schemeClr>
              </a:bgClr>
            </a:pattFill>
            <a:ln>
              <a:noFill/>
            </a:ln>
            <a:effectLst>
              <a:innerShdw blurRad="228600" dist="190500" dir="1164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B99A2CA-EB65-5F95-BEDF-30D6431D87B0}"/>
              </a:ext>
            </a:extLst>
          </p:cNvPr>
          <p:cNvGrpSpPr/>
          <p:nvPr/>
        </p:nvGrpSpPr>
        <p:grpSpPr>
          <a:xfrm>
            <a:off x="1245870" y="1624489"/>
            <a:ext cx="1954530" cy="10016966"/>
            <a:chOff x="1245870" y="1624489"/>
            <a:chExt cx="1954530" cy="10016966"/>
          </a:xfrm>
          <a:solidFill>
            <a:schemeClr val="tx2"/>
          </a:solidFill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126EB6E-BCCB-5F52-4F4F-97402B90CA75}"/>
                </a:ext>
              </a:extLst>
            </p:cNvPr>
            <p:cNvSpPr/>
            <p:nvPr/>
          </p:nvSpPr>
          <p:spPr>
            <a:xfrm>
              <a:off x="1245870" y="1624489"/>
              <a:ext cx="1954530" cy="10016966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innerShdw blurRad="774700" dist="38100" dir="4860000">
                <a:srgbClr val="000000">
                  <a:alpha val="8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E98B272-12A9-BCB3-712D-A74B3460C7DD}"/>
                </a:ext>
              </a:extLst>
            </p:cNvPr>
            <p:cNvSpPr/>
            <p:nvPr/>
          </p:nvSpPr>
          <p:spPr>
            <a:xfrm flipH="1">
              <a:off x="2078364" y="1667410"/>
              <a:ext cx="94180" cy="9418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8CBAE42-D20C-A917-A901-8AEAEB4E66B0}"/>
                </a:ext>
              </a:extLst>
            </p:cNvPr>
            <p:cNvSpPr/>
            <p:nvPr/>
          </p:nvSpPr>
          <p:spPr>
            <a:xfrm flipH="1">
              <a:off x="2244482" y="1667410"/>
              <a:ext cx="94180" cy="9418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BFD39E-25D1-61F6-8492-2A0F6ACAC9BD}"/>
              </a:ext>
            </a:extLst>
          </p:cNvPr>
          <p:cNvGrpSpPr/>
          <p:nvPr/>
        </p:nvGrpSpPr>
        <p:grpSpPr>
          <a:xfrm>
            <a:off x="1365885" y="1714500"/>
            <a:ext cx="1714500" cy="857250"/>
            <a:chOff x="1365885" y="1714500"/>
            <a:chExt cx="1714500" cy="85725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F177D19-E29C-A6BE-DA94-CC8FC6E6A563}"/>
                </a:ext>
              </a:extLst>
            </p:cNvPr>
            <p:cNvSpPr/>
            <p:nvPr/>
          </p:nvSpPr>
          <p:spPr>
            <a:xfrm>
              <a:off x="1365885" y="1714500"/>
              <a:ext cx="857250" cy="857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279400">
                <a:schemeClr val="accent6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981C119-7A2B-32FC-77CA-1A35AC8FD5D4}"/>
                </a:ext>
              </a:extLst>
            </p:cNvPr>
            <p:cNvSpPr/>
            <p:nvPr/>
          </p:nvSpPr>
          <p:spPr>
            <a:xfrm>
              <a:off x="2223135" y="1714500"/>
              <a:ext cx="857250" cy="857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279400">
                <a:schemeClr val="accent6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996615-816A-D3B7-8C14-C8E5CCB9749B}"/>
              </a:ext>
            </a:extLst>
          </p:cNvPr>
          <p:cNvGrpSpPr/>
          <p:nvPr/>
        </p:nvGrpSpPr>
        <p:grpSpPr>
          <a:xfrm>
            <a:off x="1569635" y="1780687"/>
            <a:ext cx="1349693" cy="455295"/>
            <a:chOff x="1564005" y="1922145"/>
            <a:chExt cx="1349693" cy="45529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E40753C-81D5-D987-670D-218D5EB84869}"/>
                </a:ext>
              </a:extLst>
            </p:cNvPr>
            <p:cNvSpPr/>
            <p:nvPr/>
          </p:nvSpPr>
          <p:spPr>
            <a:xfrm>
              <a:off x="1564005" y="1935480"/>
              <a:ext cx="441960" cy="44196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74EE64A-FC42-767B-E9AC-66F0E29D695D}"/>
                </a:ext>
              </a:extLst>
            </p:cNvPr>
            <p:cNvSpPr/>
            <p:nvPr/>
          </p:nvSpPr>
          <p:spPr>
            <a:xfrm>
              <a:off x="2471738" y="1922145"/>
              <a:ext cx="441960" cy="44196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750881BC-8D00-BE86-F193-0681C0797E40}"/>
              </a:ext>
            </a:extLst>
          </p:cNvPr>
          <p:cNvSpPr txBox="1"/>
          <p:nvPr/>
        </p:nvSpPr>
        <p:spPr>
          <a:xfrm>
            <a:off x="4351956" y="1484135"/>
            <a:ext cx="410163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sz="2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Inkubasi</a:t>
            </a:r>
            <a:endParaRPr lang="en-US" sz="24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Pengalihan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masalah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atau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penghentian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kegiatan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sejenak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setelah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melalui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proses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berpikir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pada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sebelumnya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manusia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akan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mengalami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kelelahan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proses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berpikir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020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88889E-6 -2.09877E-6 L 0.01232 -0.0061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800" y="-30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4.44444E-6 3.33333E-6 L 0.00347 -0.00247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00" y="-123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60000">
                                          <p:cBhvr>
                                            <p:cTn id="30" dur="5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grpId="0" nodeType="withEffect">
                                      <p:stCondLst>
                                        <p:cond delay="4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88889E-6 -2.09877E-6 L 0.01232 -0.0061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800" y="-30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4.44444E-6 3.33333E-6 L 0.00347 -0.00247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00" y="-123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60000">
                                          <p:cBhvr>
                                            <p:cTn id="30" dur="5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grpId="0" nodeType="withEffect">
                                      <p:stCondLst>
                                        <p:cond delay="4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44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8000">
              <a:schemeClr val="accent2"/>
            </a:gs>
            <a:gs pos="100000">
              <a:srgbClr val="0070C0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46">
            <a:extLst>
              <a:ext uri="{FF2B5EF4-FFF2-40B4-BE49-F238E27FC236}">
                <a16:creationId xmlns:a16="http://schemas.microsoft.com/office/drawing/2014/main" id="{93F2AC2E-34AF-6139-E52A-E37D1B9E22E4}"/>
              </a:ext>
            </a:extLst>
          </p:cNvPr>
          <p:cNvSpPr/>
          <p:nvPr/>
        </p:nvSpPr>
        <p:spPr>
          <a:xfrm>
            <a:off x="111330" y="-1294490"/>
            <a:ext cx="2916609" cy="291660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C17FD3D-1B3A-E054-E17B-2C0FDBDBE82A}"/>
              </a:ext>
            </a:extLst>
          </p:cNvPr>
          <p:cNvSpPr/>
          <p:nvPr/>
        </p:nvSpPr>
        <p:spPr>
          <a:xfrm>
            <a:off x="5993969" y="-539925"/>
            <a:ext cx="2916609" cy="291660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FB61F80B-6508-17F9-5827-B7084BC64235}"/>
              </a:ext>
            </a:extLst>
          </p:cNvPr>
          <p:cNvSpPr/>
          <p:nvPr/>
        </p:nvSpPr>
        <p:spPr>
          <a:xfrm>
            <a:off x="0" y="2171178"/>
            <a:ext cx="5036816" cy="503681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5347607-F9DC-09BF-6009-23B702D5E1BF}"/>
              </a:ext>
            </a:extLst>
          </p:cNvPr>
          <p:cNvSpPr/>
          <p:nvPr/>
        </p:nvSpPr>
        <p:spPr>
          <a:xfrm>
            <a:off x="1627039" y="1452586"/>
            <a:ext cx="1138081" cy="924098"/>
          </a:xfrm>
          <a:prstGeom prst="ellipse">
            <a:avLst/>
          </a:prstGeom>
          <a:solidFill>
            <a:srgbClr val="A50021"/>
          </a:solidFill>
          <a:ln w="57150">
            <a:solidFill>
              <a:schemeClr val="accent2">
                <a:lumMod val="50000"/>
              </a:schemeClr>
            </a:solidFill>
          </a:ln>
          <a:effectLst>
            <a:innerShdw blurRad="63500" dist="762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F2904FB-7537-9653-593D-5D5616FB36F4}"/>
              </a:ext>
            </a:extLst>
          </p:cNvPr>
          <p:cNvGrpSpPr/>
          <p:nvPr/>
        </p:nvGrpSpPr>
        <p:grpSpPr>
          <a:xfrm rot="20369495">
            <a:off x="458781" y="1292543"/>
            <a:ext cx="3806386" cy="1060704"/>
            <a:chOff x="485393" y="1216420"/>
            <a:chExt cx="3806386" cy="106070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7A8FFEF-4EEE-A6BB-E578-4BBF6DABCFD8}"/>
                </a:ext>
              </a:extLst>
            </p:cNvPr>
            <p:cNvSpPr/>
            <p:nvPr/>
          </p:nvSpPr>
          <p:spPr>
            <a:xfrm rot="5066563">
              <a:off x="2060502" y="80461"/>
              <a:ext cx="206530" cy="335674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4B8FDFDD-E110-08E6-3C77-0082A052A683}"/>
                </a:ext>
              </a:extLst>
            </p:cNvPr>
            <p:cNvSpPr/>
            <p:nvPr/>
          </p:nvSpPr>
          <p:spPr>
            <a:xfrm rot="3420215">
              <a:off x="3304227" y="1289572"/>
              <a:ext cx="1060704" cy="914400"/>
            </a:xfrm>
            <a:prstGeom prst="triangle">
              <a:avLst>
                <a:gd name="adj" fmla="val 45348"/>
              </a:avLst>
            </a:prstGeom>
            <a:pattFill prst="lgCheck">
              <a:fgClr>
                <a:srgbClr val="FFC000"/>
              </a:fgClr>
              <a:bgClr>
                <a:schemeClr val="accent2">
                  <a:lumMod val="60000"/>
                  <a:lumOff val="40000"/>
                </a:schemeClr>
              </a:bgClr>
            </a:pattFill>
            <a:ln>
              <a:noFill/>
            </a:ln>
            <a:effectLst>
              <a:innerShdw blurRad="228600" dist="190500" dir="1164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B99A2CA-EB65-5F95-BEDF-30D6431D87B0}"/>
              </a:ext>
            </a:extLst>
          </p:cNvPr>
          <p:cNvGrpSpPr/>
          <p:nvPr/>
        </p:nvGrpSpPr>
        <p:grpSpPr>
          <a:xfrm>
            <a:off x="1245870" y="1624489"/>
            <a:ext cx="1954530" cy="10016966"/>
            <a:chOff x="1245870" y="1624489"/>
            <a:chExt cx="1954530" cy="10016966"/>
          </a:xfrm>
          <a:solidFill>
            <a:srgbClr val="FFC000"/>
          </a:solidFill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126EB6E-BCCB-5F52-4F4F-97402B90CA75}"/>
                </a:ext>
              </a:extLst>
            </p:cNvPr>
            <p:cNvSpPr/>
            <p:nvPr/>
          </p:nvSpPr>
          <p:spPr>
            <a:xfrm>
              <a:off x="1245870" y="1624489"/>
              <a:ext cx="1954530" cy="10016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innerShdw blurRad="774700" dist="38100" dir="4860000">
                <a:srgbClr val="000000">
                  <a:alpha val="8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E98B272-12A9-BCB3-712D-A74B3460C7DD}"/>
                </a:ext>
              </a:extLst>
            </p:cNvPr>
            <p:cNvSpPr/>
            <p:nvPr/>
          </p:nvSpPr>
          <p:spPr>
            <a:xfrm flipH="1">
              <a:off x="2078364" y="1667410"/>
              <a:ext cx="94180" cy="9418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8CBAE42-D20C-A917-A901-8AEAEB4E66B0}"/>
                </a:ext>
              </a:extLst>
            </p:cNvPr>
            <p:cNvSpPr/>
            <p:nvPr/>
          </p:nvSpPr>
          <p:spPr>
            <a:xfrm flipH="1">
              <a:off x="2244482" y="1667410"/>
              <a:ext cx="94180" cy="9418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BFD39E-25D1-61F6-8492-2A0F6ACAC9BD}"/>
              </a:ext>
            </a:extLst>
          </p:cNvPr>
          <p:cNvGrpSpPr/>
          <p:nvPr/>
        </p:nvGrpSpPr>
        <p:grpSpPr>
          <a:xfrm>
            <a:off x="1365885" y="1714500"/>
            <a:ext cx="1714500" cy="857250"/>
            <a:chOff x="1365885" y="1714500"/>
            <a:chExt cx="1714500" cy="85725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F177D19-E29C-A6BE-DA94-CC8FC6E6A563}"/>
                </a:ext>
              </a:extLst>
            </p:cNvPr>
            <p:cNvSpPr/>
            <p:nvPr/>
          </p:nvSpPr>
          <p:spPr>
            <a:xfrm>
              <a:off x="1365885" y="1714500"/>
              <a:ext cx="857250" cy="857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279400">
                <a:schemeClr val="accent6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981C119-7A2B-32FC-77CA-1A35AC8FD5D4}"/>
                </a:ext>
              </a:extLst>
            </p:cNvPr>
            <p:cNvSpPr/>
            <p:nvPr/>
          </p:nvSpPr>
          <p:spPr>
            <a:xfrm>
              <a:off x="2223135" y="1714500"/>
              <a:ext cx="857250" cy="857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279400">
                <a:schemeClr val="accent6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996615-816A-D3B7-8C14-C8E5CCB9749B}"/>
              </a:ext>
            </a:extLst>
          </p:cNvPr>
          <p:cNvGrpSpPr/>
          <p:nvPr/>
        </p:nvGrpSpPr>
        <p:grpSpPr>
          <a:xfrm>
            <a:off x="1569635" y="1780687"/>
            <a:ext cx="1349693" cy="455295"/>
            <a:chOff x="1564005" y="1922145"/>
            <a:chExt cx="1349693" cy="45529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E40753C-81D5-D987-670D-218D5EB84869}"/>
                </a:ext>
              </a:extLst>
            </p:cNvPr>
            <p:cNvSpPr/>
            <p:nvPr/>
          </p:nvSpPr>
          <p:spPr>
            <a:xfrm>
              <a:off x="1564005" y="1935480"/>
              <a:ext cx="441960" cy="44196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74EE64A-FC42-767B-E9AC-66F0E29D695D}"/>
                </a:ext>
              </a:extLst>
            </p:cNvPr>
            <p:cNvSpPr/>
            <p:nvPr/>
          </p:nvSpPr>
          <p:spPr>
            <a:xfrm>
              <a:off x="2471738" y="1922145"/>
              <a:ext cx="441960" cy="44196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750881BC-8D00-BE86-F193-0681C0797E40}"/>
              </a:ext>
            </a:extLst>
          </p:cNvPr>
          <p:cNvSpPr txBox="1"/>
          <p:nvPr/>
        </p:nvSpPr>
        <p:spPr>
          <a:xfrm>
            <a:off x="4351956" y="1484135"/>
            <a:ext cx="410163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Iluminasi</a:t>
            </a:r>
            <a:endParaRPr lang="en-US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munculnya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inspirasi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solusi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permasalahan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dihadapi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Hal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tersebut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dialami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oleh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seorang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ilmuwan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bernama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Archimedes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saat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menemukan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rumus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fisika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90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88889E-6 -2.09877E-6 L 0.01232 -0.0061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800" y="-30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4.44444E-6 3.33333E-6 L 0.00347 -0.00247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00" y="-123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60000">
                                          <p:cBhvr>
                                            <p:cTn id="30" dur="5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grpId="0" nodeType="withEffect">
                                      <p:stCondLst>
                                        <p:cond delay="4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88889E-6 -2.09877E-6 L 0.01232 -0.0061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800" y="-30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4.44444E-6 3.33333E-6 L 0.00347 -0.00247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00" y="-123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60000">
                                          <p:cBhvr>
                                            <p:cTn id="30" dur="5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grpId="0" nodeType="withEffect">
                                      <p:stCondLst>
                                        <p:cond delay="4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44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8000">
              <a:schemeClr val="accent4"/>
            </a:gs>
            <a:gs pos="100000">
              <a:srgbClr val="F3BB30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46">
            <a:extLst>
              <a:ext uri="{FF2B5EF4-FFF2-40B4-BE49-F238E27FC236}">
                <a16:creationId xmlns:a16="http://schemas.microsoft.com/office/drawing/2014/main" id="{93F2AC2E-34AF-6139-E52A-E37D1B9E22E4}"/>
              </a:ext>
            </a:extLst>
          </p:cNvPr>
          <p:cNvSpPr/>
          <p:nvPr/>
        </p:nvSpPr>
        <p:spPr>
          <a:xfrm>
            <a:off x="111330" y="-1294490"/>
            <a:ext cx="2916609" cy="2916609"/>
          </a:xfrm>
          <a:prstGeom prst="ellipse">
            <a:avLst/>
          </a:prstGeom>
          <a:solidFill>
            <a:srgbClr val="FF5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C17FD3D-1B3A-E054-E17B-2C0FDBDBE82A}"/>
              </a:ext>
            </a:extLst>
          </p:cNvPr>
          <p:cNvSpPr/>
          <p:nvPr/>
        </p:nvSpPr>
        <p:spPr>
          <a:xfrm>
            <a:off x="5993969" y="-539925"/>
            <a:ext cx="2916609" cy="2916609"/>
          </a:xfrm>
          <a:prstGeom prst="ellipse">
            <a:avLst/>
          </a:prstGeom>
          <a:solidFill>
            <a:srgbClr val="FF5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FB61F80B-6508-17F9-5827-B7084BC64235}"/>
              </a:ext>
            </a:extLst>
          </p:cNvPr>
          <p:cNvSpPr/>
          <p:nvPr/>
        </p:nvSpPr>
        <p:spPr>
          <a:xfrm>
            <a:off x="0" y="2171178"/>
            <a:ext cx="5036816" cy="5036816"/>
          </a:xfrm>
          <a:prstGeom prst="ellipse">
            <a:avLst/>
          </a:prstGeom>
          <a:solidFill>
            <a:srgbClr val="FF5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5347607-F9DC-09BF-6009-23B702D5E1BF}"/>
              </a:ext>
            </a:extLst>
          </p:cNvPr>
          <p:cNvSpPr/>
          <p:nvPr/>
        </p:nvSpPr>
        <p:spPr>
          <a:xfrm>
            <a:off x="1627039" y="1452586"/>
            <a:ext cx="1138081" cy="924098"/>
          </a:xfrm>
          <a:prstGeom prst="ellipse">
            <a:avLst/>
          </a:prstGeom>
          <a:solidFill>
            <a:srgbClr val="A50021"/>
          </a:solidFill>
          <a:ln w="57150">
            <a:solidFill>
              <a:schemeClr val="accent4">
                <a:lumMod val="50000"/>
              </a:schemeClr>
            </a:solidFill>
          </a:ln>
          <a:effectLst>
            <a:innerShdw blurRad="63500" dist="762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F2904FB-7537-9653-593D-5D5616FB36F4}"/>
              </a:ext>
            </a:extLst>
          </p:cNvPr>
          <p:cNvGrpSpPr/>
          <p:nvPr/>
        </p:nvGrpSpPr>
        <p:grpSpPr>
          <a:xfrm rot="20369495">
            <a:off x="458781" y="1292543"/>
            <a:ext cx="3806386" cy="1060704"/>
            <a:chOff x="485393" y="1216420"/>
            <a:chExt cx="3806386" cy="106070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7A8FFEF-4EEE-A6BB-E578-4BBF6DABCFD8}"/>
                </a:ext>
              </a:extLst>
            </p:cNvPr>
            <p:cNvSpPr/>
            <p:nvPr/>
          </p:nvSpPr>
          <p:spPr>
            <a:xfrm rot="5066563">
              <a:off x="2060502" y="80461"/>
              <a:ext cx="206530" cy="335674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4B8FDFDD-E110-08E6-3C77-0082A052A683}"/>
                </a:ext>
              </a:extLst>
            </p:cNvPr>
            <p:cNvSpPr/>
            <p:nvPr/>
          </p:nvSpPr>
          <p:spPr>
            <a:xfrm rot="3420215">
              <a:off x="3304227" y="1289572"/>
              <a:ext cx="1060704" cy="914400"/>
            </a:xfrm>
            <a:prstGeom prst="triangle">
              <a:avLst>
                <a:gd name="adj" fmla="val 45348"/>
              </a:avLst>
            </a:prstGeom>
            <a:pattFill prst="lgCheck">
              <a:fgClr>
                <a:schemeClr val="accent4"/>
              </a:fgClr>
              <a:bgClr>
                <a:srgbClr val="7030A0"/>
              </a:bgClr>
            </a:pattFill>
            <a:ln>
              <a:noFill/>
            </a:ln>
            <a:effectLst>
              <a:innerShdw blurRad="228600" dist="190500" dir="1164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B99A2CA-EB65-5F95-BEDF-30D6431D87B0}"/>
              </a:ext>
            </a:extLst>
          </p:cNvPr>
          <p:cNvGrpSpPr/>
          <p:nvPr/>
        </p:nvGrpSpPr>
        <p:grpSpPr>
          <a:xfrm>
            <a:off x="1245870" y="1624489"/>
            <a:ext cx="1954530" cy="10016966"/>
            <a:chOff x="1245870" y="1624489"/>
            <a:chExt cx="1954530" cy="10016966"/>
          </a:xfrm>
          <a:solidFill>
            <a:schemeClr val="accent4"/>
          </a:solidFill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126EB6E-BCCB-5F52-4F4F-97402B90CA75}"/>
                </a:ext>
              </a:extLst>
            </p:cNvPr>
            <p:cNvSpPr/>
            <p:nvPr/>
          </p:nvSpPr>
          <p:spPr>
            <a:xfrm>
              <a:off x="1245870" y="1624489"/>
              <a:ext cx="1954530" cy="10016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innerShdw blurRad="774700" dist="38100" dir="4860000">
                <a:srgbClr val="000000">
                  <a:alpha val="8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E98B272-12A9-BCB3-712D-A74B3460C7DD}"/>
                </a:ext>
              </a:extLst>
            </p:cNvPr>
            <p:cNvSpPr/>
            <p:nvPr/>
          </p:nvSpPr>
          <p:spPr>
            <a:xfrm flipH="1">
              <a:off x="2078364" y="1667410"/>
              <a:ext cx="94180" cy="94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8CBAE42-D20C-A917-A901-8AEAEB4E66B0}"/>
                </a:ext>
              </a:extLst>
            </p:cNvPr>
            <p:cNvSpPr/>
            <p:nvPr/>
          </p:nvSpPr>
          <p:spPr>
            <a:xfrm flipH="1">
              <a:off x="2244482" y="1667410"/>
              <a:ext cx="94180" cy="94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BFD39E-25D1-61F6-8492-2A0F6ACAC9BD}"/>
              </a:ext>
            </a:extLst>
          </p:cNvPr>
          <p:cNvGrpSpPr/>
          <p:nvPr/>
        </p:nvGrpSpPr>
        <p:grpSpPr>
          <a:xfrm>
            <a:off x="1365885" y="1714500"/>
            <a:ext cx="1714500" cy="857250"/>
            <a:chOff x="1365885" y="1714500"/>
            <a:chExt cx="1714500" cy="85725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F177D19-E29C-A6BE-DA94-CC8FC6E6A563}"/>
                </a:ext>
              </a:extLst>
            </p:cNvPr>
            <p:cNvSpPr/>
            <p:nvPr/>
          </p:nvSpPr>
          <p:spPr>
            <a:xfrm>
              <a:off x="1365885" y="1714500"/>
              <a:ext cx="857250" cy="857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279400">
                <a:schemeClr val="accent6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981C119-7A2B-32FC-77CA-1A35AC8FD5D4}"/>
                </a:ext>
              </a:extLst>
            </p:cNvPr>
            <p:cNvSpPr/>
            <p:nvPr/>
          </p:nvSpPr>
          <p:spPr>
            <a:xfrm>
              <a:off x="2223135" y="1714500"/>
              <a:ext cx="857250" cy="857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279400">
                <a:schemeClr val="accent6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996615-816A-D3B7-8C14-C8E5CCB9749B}"/>
              </a:ext>
            </a:extLst>
          </p:cNvPr>
          <p:cNvGrpSpPr/>
          <p:nvPr/>
        </p:nvGrpSpPr>
        <p:grpSpPr>
          <a:xfrm>
            <a:off x="1569635" y="1780687"/>
            <a:ext cx="1349693" cy="455295"/>
            <a:chOff x="1564005" y="1922145"/>
            <a:chExt cx="1349693" cy="455295"/>
          </a:xfrm>
          <a:solidFill>
            <a:schemeClr val="accent4">
              <a:lumMod val="50000"/>
            </a:schemeClr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E40753C-81D5-D987-670D-218D5EB84869}"/>
                </a:ext>
              </a:extLst>
            </p:cNvPr>
            <p:cNvSpPr/>
            <p:nvPr/>
          </p:nvSpPr>
          <p:spPr>
            <a:xfrm>
              <a:off x="1564005" y="1935480"/>
              <a:ext cx="441960" cy="441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74EE64A-FC42-767B-E9AC-66F0E29D695D}"/>
                </a:ext>
              </a:extLst>
            </p:cNvPr>
            <p:cNvSpPr/>
            <p:nvPr/>
          </p:nvSpPr>
          <p:spPr>
            <a:xfrm>
              <a:off x="2471738" y="1922145"/>
              <a:ext cx="441960" cy="441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750881BC-8D00-BE86-F193-0681C0797E40}"/>
              </a:ext>
            </a:extLst>
          </p:cNvPr>
          <p:cNvSpPr txBox="1"/>
          <p:nvPr/>
        </p:nvSpPr>
        <p:spPr>
          <a:xfrm>
            <a:off x="4351956" y="1484135"/>
            <a:ext cx="410163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Verifikasi</a:t>
            </a:r>
            <a:endParaRPr lang="en-US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hasil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temuan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sebelumnya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diuji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cara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dikaji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ulang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awal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proses.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ini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bertujuan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mengetahui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seberapa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besar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keberhasilan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akan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didapatkan</a:t>
            </a:r>
            <a:r>
              <a:rPr lang="en-US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75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88889E-6 -2.09877E-6 L 0.01232 -0.0061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800" y="-30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4.44444E-6 3.33333E-6 L 0.00347 -0.00247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00" y="-123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60000">
                                          <p:cBhvr>
                                            <p:cTn id="30" dur="5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grpId="0" nodeType="withEffect">
                                      <p:stCondLst>
                                        <p:cond delay="4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88889E-6 -2.09877E-6 L 0.01232 -0.0061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800" y="-30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repeatCount="indefinite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4.44444E-6 3.33333E-6 L 0.00347 -0.00247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00" y="-123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60000">
                                          <p:cBhvr>
                                            <p:cTn id="30" dur="5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100000" fill="hold" grpId="0" nodeType="withEffect">
                                      <p:stCondLst>
                                        <p:cond delay="4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44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2CBC0-5971-ECF8-2BF7-A36DBEECE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7581" y="2285436"/>
            <a:ext cx="6308837" cy="1295503"/>
          </a:xfrm>
        </p:spPr>
        <p:txBody>
          <a:bodyPr/>
          <a:lstStyle/>
          <a:p>
            <a:r>
              <a:rPr lang="en-US" sz="5400" dirty="0" err="1">
                <a:latin typeface="Arial Rounded MT Bold" panose="020F0704030504030204" pitchFamily="34" charset="0"/>
              </a:rPr>
              <a:t>Pribadi</a:t>
            </a:r>
            <a:r>
              <a:rPr lang="en-US" sz="5400" dirty="0">
                <a:latin typeface="Arial Rounded MT Bold" panose="020F0704030504030204" pitchFamily="34" charset="0"/>
              </a:rPr>
              <a:t> Yang </a:t>
            </a:r>
            <a:r>
              <a:rPr lang="en-US" sz="5400" dirty="0" err="1">
                <a:latin typeface="Arial Rounded MT Bold" panose="020F0704030504030204" pitchFamily="34" charset="0"/>
              </a:rPr>
              <a:t>Memiliki</a:t>
            </a:r>
            <a:r>
              <a:rPr lang="en-US" sz="5400" dirty="0">
                <a:latin typeface="Arial Rounded MT Bold" panose="020F0704030504030204" pitchFamily="34" charset="0"/>
              </a:rPr>
              <a:t/>
            </a:r>
            <a:br>
              <a:rPr lang="en-US" sz="5400" dirty="0">
                <a:latin typeface="Arial Rounded MT Bold" panose="020F0704030504030204" pitchFamily="34" charset="0"/>
              </a:rPr>
            </a:br>
            <a:r>
              <a:rPr lang="en-US" sz="5400" dirty="0">
                <a:latin typeface="Arial Rounded MT Bold" panose="020F0704030504030204" pitchFamily="34" charset="0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Pola </a:t>
            </a:r>
            <a:r>
              <a:rPr lang="en-US" sz="54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Pikir</a:t>
            </a:r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Kreatif</a:t>
            </a:r>
            <a:endParaRPr 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8E0CBBD-E053-D8E7-7F72-92C56AB0688F}"/>
              </a:ext>
            </a:extLst>
          </p:cNvPr>
          <p:cNvSpPr/>
          <p:nvPr/>
        </p:nvSpPr>
        <p:spPr>
          <a:xfrm>
            <a:off x="2261937" y="3982453"/>
            <a:ext cx="4740442" cy="4211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AE457E-E599-00CD-786F-D6016A8B17DB}"/>
              </a:ext>
            </a:extLst>
          </p:cNvPr>
          <p:cNvSpPr txBox="1"/>
          <p:nvPr/>
        </p:nvSpPr>
        <p:spPr>
          <a:xfrm>
            <a:off x="1626352" y="1883922"/>
            <a:ext cx="610006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Cerdas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Energik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semangat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dan focus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Imajinatif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realistis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Disiplin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ceria</a:t>
            </a:r>
          </a:p>
        </p:txBody>
      </p:sp>
      <p:pic>
        <p:nvPicPr>
          <p:cNvPr id="7" name="Imagen 16" descr="Círculo&#10;&#10;Descripción generada automáticamente">
            <a:extLst>
              <a:ext uri="{FF2B5EF4-FFF2-40B4-BE49-F238E27FC236}">
                <a16:creationId xmlns:a16="http://schemas.microsoft.com/office/drawing/2014/main" id="{517B29F5-5F51-2939-597C-B02ABE100B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pic>
        <p:nvPicPr>
          <p:cNvPr id="3" name="Google Shape;1016;p25">
            <a:extLst>
              <a:ext uri="{FF2B5EF4-FFF2-40B4-BE49-F238E27FC236}">
                <a16:creationId xmlns:a16="http://schemas.microsoft.com/office/drawing/2014/main" id="{E5674E58-3AEB-56A9-387E-A6AE00ABC64F}"/>
              </a:ext>
            </a:extLst>
          </p:cNvPr>
          <p:cNvPicPr preferRelativeResize="0"/>
          <p:nvPr/>
        </p:nvPicPr>
        <p:blipFill rotWithShape="1">
          <a:blip r:embed="rId3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4896" y="3385989"/>
            <a:ext cx="1846309" cy="248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186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00035 0.05031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71605E-6 L 0.00139 0.04846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2546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4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016;p25">
            <a:extLst>
              <a:ext uri="{FF2B5EF4-FFF2-40B4-BE49-F238E27FC236}">
                <a16:creationId xmlns:a16="http://schemas.microsoft.com/office/drawing/2014/main" id="{07A528EC-517D-180F-F322-67238BF886F5}"/>
              </a:ext>
            </a:extLst>
          </p:cNvPr>
          <p:cNvPicPr preferRelativeResize="0"/>
          <p:nvPr/>
        </p:nvPicPr>
        <p:blipFill rotWithShape="1">
          <a:blip r:embed="rId2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510" y="1554530"/>
            <a:ext cx="1846309" cy="248062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85A6B5E-2A72-E84B-671B-2FCE98545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9191" y="1338585"/>
            <a:ext cx="5197777" cy="548700"/>
          </a:xfrm>
        </p:spPr>
        <p:txBody>
          <a:bodyPr/>
          <a:lstStyle/>
          <a:p>
            <a:pPr algn="l"/>
            <a:r>
              <a:rPr lang="en-US" sz="4400" dirty="0" err="1">
                <a:latin typeface="Arial Rounded MT Bold" panose="020F0704030504030204" pitchFamily="34" charset="0"/>
              </a:rPr>
              <a:t>Sikap</a:t>
            </a:r>
            <a:r>
              <a:rPr lang="en-US" sz="4400" dirty="0">
                <a:latin typeface="Arial Rounded MT Bold" panose="020F0704030504030204" pitchFamily="34" charset="0"/>
              </a:rPr>
              <a:t> </a:t>
            </a:r>
            <a:r>
              <a:rPr lang="en-US" sz="4400" dirty="0" err="1">
                <a:latin typeface="Arial Rounded MT Bold" panose="020F0704030504030204" pitchFamily="34" charset="0"/>
              </a:rPr>
              <a:t>Pendukung</a:t>
            </a:r>
            <a:r>
              <a:rPr lang="en-US" sz="4400" dirty="0">
                <a:latin typeface="Arial Rounded MT Bold" panose="020F0704030504030204" pitchFamily="34" charset="0"/>
              </a:rPr>
              <a:t> </a:t>
            </a:r>
            <a:r>
              <a:rPr lang="en-US" sz="4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Pola </a:t>
            </a:r>
            <a:r>
              <a:rPr lang="en-US" sz="44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Pikir</a:t>
            </a:r>
            <a:r>
              <a:rPr lang="en-US" sz="4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Kreatif</a:t>
            </a:r>
            <a:endParaRPr lang="en-ID" sz="4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A9C31B9-6DD2-F18F-AEFD-0667272394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9191" y="2466874"/>
            <a:ext cx="4935565" cy="1414500"/>
          </a:xfrm>
        </p:spPr>
        <p:txBody>
          <a:bodyPr/>
          <a:lstStyle/>
          <a:p>
            <a:pPr marL="0" indent="0" algn="l"/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Sikap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positif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pola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pikir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sangat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menentukan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kemampuan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desainer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menuangkan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berbagai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konsep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menarik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proses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perancangan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visual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sebuah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akan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divisualisasikan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Google Shape;1015;p25">
            <a:extLst>
              <a:ext uri="{FF2B5EF4-FFF2-40B4-BE49-F238E27FC236}">
                <a16:creationId xmlns:a16="http://schemas.microsoft.com/office/drawing/2014/main" id="{C3929AB6-B3CA-CA2F-C43B-5DCBB1B8A2F1}"/>
              </a:ext>
            </a:extLst>
          </p:cNvPr>
          <p:cNvPicPr preferRelativeResize="0"/>
          <p:nvPr/>
        </p:nvPicPr>
        <p:blipFill rotWithShape="1">
          <a:blip r:embed="rId3" cstate="hqprint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3138" y="2219512"/>
            <a:ext cx="1651033" cy="190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017;p25">
            <a:extLst>
              <a:ext uri="{FF2B5EF4-FFF2-40B4-BE49-F238E27FC236}">
                <a16:creationId xmlns:a16="http://schemas.microsoft.com/office/drawing/2014/main" id="{FD9366CA-A59F-547D-5B19-22E5819B7488}"/>
              </a:ext>
            </a:extLst>
          </p:cNvPr>
          <p:cNvPicPr preferRelativeResize="0"/>
          <p:nvPr/>
        </p:nvPicPr>
        <p:blipFill rotWithShape="1">
          <a:blip r:embed="rId5" cstate="hqprint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" y="3818791"/>
            <a:ext cx="1723543" cy="1334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43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3457E-7 L 0.00139 0.04846 " pathEditMode="relative" rAng="0" ptsTypes="AA">
                                      <p:cBhvr>
                                        <p:cTn id="6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3457E-7 L 0.00139 0.04846 " pathEditMode="relative" rAng="0" ptsTypes="AA">
                                      <p:cBhvr>
                                        <p:cTn id="8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35714" decel="35714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0" dur="2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ADCB270-808D-BA77-AEA5-6EF90C8666B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5466">
            <a:off x="5359541" y="289221"/>
            <a:ext cx="3001482" cy="3759733"/>
          </a:xfrm>
        </p:spPr>
      </p:pic>
      <p:pic>
        <p:nvPicPr>
          <p:cNvPr id="5" name="Google Shape;477;p7">
            <a:extLst>
              <a:ext uri="{FF2B5EF4-FFF2-40B4-BE49-F238E27FC236}">
                <a16:creationId xmlns:a16="http://schemas.microsoft.com/office/drawing/2014/main" id="{0E916A05-6755-E04E-A669-18F311356E43}"/>
              </a:ext>
            </a:extLst>
          </p:cNvPr>
          <p:cNvPicPr preferRelativeResize="0"/>
          <p:nvPr/>
        </p:nvPicPr>
        <p:blipFill rotWithShape="1">
          <a:blip r:embed="rId3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5511" y="3296501"/>
            <a:ext cx="2890141" cy="2719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016;p25">
            <a:extLst>
              <a:ext uri="{FF2B5EF4-FFF2-40B4-BE49-F238E27FC236}">
                <a16:creationId xmlns:a16="http://schemas.microsoft.com/office/drawing/2014/main" id="{1E95954E-D849-CB31-F7C1-076D833C8292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7456" y="3535763"/>
            <a:ext cx="1846309" cy="248062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A520882-A9F1-DA46-ACF3-DDCB922DA96A}"/>
              </a:ext>
            </a:extLst>
          </p:cNvPr>
          <p:cNvSpPr txBox="1"/>
          <p:nvPr/>
        </p:nvSpPr>
        <p:spPr>
          <a:xfrm>
            <a:off x="668646" y="865066"/>
            <a:ext cx="413881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 err="1">
                <a:latin typeface="Arial Rounded MT Bold" panose="020F0704030504030204" pitchFamily="34" charset="0"/>
              </a:rPr>
              <a:t>Sikap</a:t>
            </a:r>
            <a:r>
              <a:rPr lang="en-US" sz="3600" dirty="0">
                <a:latin typeface="Arial Rounded MT Bold" panose="020F0704030504030204" pitchFamily="34" charset="0"/>
              </a:rPr>
              <a:t> </a:t>
            </a:r>
            <a:r>
              <a:rPr lang="en-US" sz="3600" dirty="0" err="1">
                <a:latin typeface="Arial Rounded MT Bold" panose="020F0704030504030204" pitchFamily="34" charset="0"/>
              </a:rPr>
              <a:t>Pendukung</a:t>
            </a:r>
            <a:r>
              <a:rPr lang="en-US" sz="3600" dirty="0">
                <a:latin typeface="Arial Rounded MT Bold" panose="020F07040305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Kreativitas</a:t>
            </a:r>
            <a:endParaRPr 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r"/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Sikap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positif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mendukung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lahirnya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ide dan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gagasan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guna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memecahkan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permasalahan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dihadapi</a:t>
            </a:r>
            <a:endParaRPr lang="en-US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EDC660-9AE3-397B-CE71-FCCB772367EA}"/>
              </a:ext>
            </a:extLst>
          </p:cNvPr>
          <p:cNvSpPr txBox="1"/>
          <p:nvPr/>
        </p:nvSpPr>
        <p:spPr>
          <a:xfrm>
            <a:off x="499904" y="1049732"/>
            <a:ext cx="43075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Cara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menemukan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ide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paling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sederhana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yaitu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menentukan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langkah-langkah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sistematis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mencari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solusi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suatu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permasalahan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agar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karya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hasil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kreativitas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dapat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diwujudkan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16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08642E-6 L 8.33333E-7 0.0336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8" dur="5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93827E-6 L 0.00139 0.04845 " pathEditMode="relative" rAng="0" ptsTypes="AA">
                                      <p:cBhvr>
                                        <p:cTn id="10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6771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Forma&#10;&#10;Descripción generada automáticamente">
            <a:extLst>
              <a:ext uri="{FF2B5EF4-FFF2-40B4-BE49-F238E27FC236}">
                <a16:creationId xmlns:a16="http://schemas.microsoft.com/office/drawing/2014/main" id="{F2C40DD3-0FB4-7083-371E-27079241DA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0953" y="2717322"/>
            <a:ext cx="1223046" cy="1134961"/>
          </a:xfrm>
          <a:prstGeom prst="rect">
            <a:avLst/>
          </a:prstGeom>
        </p:spPr>
      </p:pic>
      <p:pic>
        <p:nvPicPr>
          <p:cNvPr id="3" name="Imagen 2" descr="Patrón de fondo&#10;&#10;Descripción generada automáticamente con confianza baja">
            <a:extLst>
              <a:ext uri="{FF2B5EF4-FFF2-40B4-BE49-F238E27FC236}">
                <a16:creationId xmlns:a16="http://schemas.microsoft.com/office/drawing/2014/main" id="{78444BCE-AC51-0EBF-1E27-A44A5DE82F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71449" y="-68580"/>
            <a:ext cx="3283602" cy="1702336"/>
          </a:xfrm>
          <a:prstGeom prst="rect">
            <a:avLst/>
          </a:prstGeom>
        </p:spPr>
      </p:pic>
      <p:pic>
        <p:nvPicPr>
          <p:cNvPr id="6" name="Imagen 5" descr="Icono&#10;&#10;Descripción generada automáticamente">
            <a:extLst>
              <a:ext uri="{FF2B5EF4-FFF2-40B4-BE49-F238E27FC236}">
                <a16:creationId xmlns:a16="http://schemas.microsoft.com/office/drawing/2014/main" id="{FC5252B5-042A-050D-A4A9-CE2C7BFE62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56282" y="-215983"/>
            <a:ext cx="1832919" cy="1014256"/>
          </a:xfrm>
          <a:prstGeom prst="rect">
            <a:avLst/>
          </a:prstGeom>
        </p:spPr>
      </p:pic>
      <p:pic>
        <p:nvPicPr>
          <p:cNvPr id="7" name="Imagen 6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5EACE198-8088-997F-FD46-02F8E53370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0573" y="3324297"/>
            <a:ext cx="3163425" cy="1899213"/>
          </a:xfrm>
          <a:prstGeom prst="rect">
            <a:avLst/>
          </a:prstGeom>
        </p:spPr>
      </p:pic>
      <p:pic>
        <p:nvPicPr>
          <p:cNvPr id="9" name="Imagen 8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B5CD2A73-C90A-A1B8-BED4-05152A6915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2508" y="3284803"/>
            <a:ext cx="2463658" cy="185869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E7DD147-0A38-4E87-9D9A-1D9976EF17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378" y="2134829"/>
            <a:ext cx="7459244" cy="2325085"/>
          </a:xfrm>
        </p:spPr>
        <p:txBody>
          <a:bodyPr/>
          <a:lstStyle/>
          <a:p>
            <a:r>
              <a:rPr lang="en-US" sz="5400" b="1" dirty="0" err="1">
                <a:latin typeface="Arial Rounded MT Bold" panose="020F0704030504030204" pitchFamily="34" charset="0"/>
              </a:rPr>
              <a:t>Berpikir</a:t>
            </a:r>
            <a:r>
              <a:rPr lang="en-US" sz="5400" b="1" dirty="0">
                <a:latin typeface="Arial Rounded MT Bold" panose="020F0704030504030204" pitchFamily="34" charset="0"/>
              </a:rPr>
              <a:t> </a:t>
            </a:r>
            <a:r>
              <a:rPr lang="en-US" sz="5400" b="1" dirty="0" err="1">
                <a:latin typeface="Arial Rounded MT Bold" panose="020F0704030504030204" pitchFamily="34" charset="0"/>
              </a:rPr>
              <a:t>Kritis</a:t>
            </a:r>
            <a:r>
              <a:rPr lang="en-US" sz="5400" b="1" dirty="0">
                <a:latin typeface="Arial Rounded MT Bold" panose="020F0704030504030204" pitchFamily="34" charset="0"/>
              </a:rPr>
              <a:t> </a:t>
            </a:r>
            <a:r>
              <a:rPr lang="en-US" sz="5400" b="1" dirty="0" err="1">
                <a:latin typeface="Arial Rounded MT Bold" panose="020F0704030504030204" pitchFamily="34" charset="0"/>
              </a:rPr>
              <a:t>Terhadap</a:t>
            </a:r>
            <a:r>
              <a:rPr lang="en-US" sz="5400" b="1" dirty="0">
                <a:latin typeface="Arial Rounded MT Bold" panose="020F0704030504030204" pitchFamily="34" charset="0"/>
              </a:rPr>
              <a:t/>
            </a:r>
            <a:br>
              <a:rPr lang="en-US" sz="5400" b="1" dirty="0">
                <a:latin typeface="Arial Rounded MT Bold" panose="020F0704030504030204" pitchFamily="34" charset="0"/>
              </a:rPr>
            </a:br>
            <a:r>
              <a:rPr lang="en-US" sz="5400" b="1" dirty="0">
                <a:latin typeface="Arial Rounded MT Bold" panose="020F070403050403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Perkembangan</a:t>
            </a:r>
            <a:r>
              <a:rPr lang="en-US" sz="5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Teknologi</a:t>
            </a:r>
            <a:endParaRPr lang="en-US" sz="5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4D68E61-016F-4F06-8E47-3BB96B0309F9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016973" y="922080"/>
            <a:ext cx="3110054" cy="615714"/>
          </a:xfrm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sz="8800" dirty="0">
                <a:latin typeface="Arial Rounded MT Bold" panose="020F0704030504030204" pitchFamily="34" charset="0"/>
              </a:rPr>
              <a:t>C</a:t>
            </a:r>
          </a:p>
        </p:txBody>
      </p:sp>
      <p:pic>
        <p:nvPicPr>
          <p:cNvPr id="15" name="Imagen 14" descr="Imagen que contiene Gráfico circular&#10;&#10;Descripción generada automáticamente">
            <a:extLst>
              <a:ext uri="{FF2B5EF4-FFF2-40B4-BE49-F238E27FC236}">
                <a16:creationId xmlns:a16="http://schemas.microsoft.com/office/drawing/2014/main" id="{41E0F4B5-83D5-81F9-D16E-BFEC6113F8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0" t="14258" r="3883" b="15917"/>
          <a:stretch/>
        </p:blipFill>
        <p:spPr>
          <a:xfrm rot="17969043">
            <a:off x="-789033" y="3688811"/>
            <a:ext cx="2477967" cy="1102610"/>
          </a:xfrm>
          <a:prstGeom prst="rect">
            <a:avLst/>
          </a:prstGeom>
        </p:spPr>
      </p:pic>
      <p:pic>
        <p:nvPicPr>
          <p:cNvPr id="17" name="Imagen 16" descr="Círculo&#10;&#10;Descripción generada automáticamente">
            <a:extLst>
              <a:ext uri="{FF2B5EF4-FFF2-40B4-BE49-F238E27FC236}">
                <a16:creationId xmlns:a16="http://schemas.microsoft.com/office/drawing/2014/main" id="{80D10D1F-A34B-F59E-0925-BDA9E197E1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F95500FF-5F15-A707-A8B0-D6BB4B4CF0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14022" r="5733" b="13919"/>
          <a:stretch/>
        </p:blipFill>
        <p:spPr>
          <a:xfrm rot="20639185">
            <a:off x="-354108" y="4382203"/>
            <a:ext cx="1955286" cy="866325"/>
          </a:xfrm>
          <a:prstGeom prst="rect">
            <a:avLst/>
          </a:prstGeom>
        </p:spPr>
      </p:pic>
      <p:pic>
        <p:nvPicPr>
          <p:cNvPr id="21" name="Imagen 20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5BEF0C80-96ED-ACA3-1509-73CBAD54B15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980564" y="3614794"/>
            <a:ext cx="471505" cy="451627"/>
          </a:xfrm>
          <a:prstGeom prst="rect">
            <a:avLst/>
          </a:prstGeom>
        </p:spPr>
      </p:pic>
      <p:sp>
        <p:nvSpPr>
          <p:cNvPr id="23" name="Elipse 22">
            <a:extLst>
              <a:ext uri="{FF2B5EF4-FFF2-40B4-BE49-F238E27FC236}">
                <a16:creationId xmlns:a16="http://schemas.microsoft.com/office/drawing/2014/main" id="{112AC5FB-292F-AF20-3273-D5F7C2185005}"/>
              </a:ext>
            </a:extLst>
          </p:cNvPr>
          <p:cNvSpPr/>
          <p:nvPr/>
        </p:nvSpPr>
        <p:spPr>
          <a:xfrm>
            <a:off x="13407807" y="4655444"/>
            <a:ext cx="81089" cy="81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8168F1AF-FF19-5CE0-ACFA-FC1FAEC94904}"/>
              </a:ext>
            </a:extLst>
          </p:cNvPr>
          <p:cNvGrpSpPr/>
          <p:nvPr/>
        </p:nvGrpSpPr>
        <p:grpSpPr>
          <a:xfrm>
            <a:off x="479578" y="1325239"/>
            <a:ext cx="7725988" cy="3135952"/>
            <a:chOff x="353635" y="1274118"/>
            <a:chExt cx="7977874" cy="3238193"/>
          </a:xfrm>
        </p:grpSpPr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013A0A0C-768A-103F-9788-31DBF077BFF4}"/>
                </a:ext>
              </a:extLst>
            </p:cNvPr>
            <p:cNvSpPr/>
            <p:nvPr/>
          </p:nvSpPr>
          <p:spPr>
            <a:xfrm>
              <a:off x="353635" y="2349689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58D7E544-DC0C-C77B-8580-CAE9813CF86B}"/>
                </a:ext>
              </a:extLst>
            </p:cNvPr>
            <p:cNvSpPr/>
            <p:nvPr/>
          </p:nvSpPr>
          <p:spPr>
            <a:xfrm>
              <a:off x="1338442" y="2358303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0060FA3F-4E9E-249A-5455-536C4A71EDFC}"/>
                </a:ext>
              </a:extLst>
            </p:cNvPr>
            <p:cNvSpPr/>
            <p:nvPr/>
          </p:nvSpPr>
          <p:spPr>
            <a:xfrm>
              <a:off x="1498925" y="1274118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443307E2-2F1E-6FD3-F1B1-9D1DD0C21CD9}"/>
                </a:ext>
              </a:extLst>
            </p:cNvPr>
            <p:cNvSpPr/>
            <p:nvPr/>
          </p:nvSpPr>
          <p:spPr>
            <a:xfrm>
              <a:off x="1639948" y="2631744"/>
              <a:ext cx="85578" cy="8557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8422F606-6846-2810-C0AA-DCDE5A4FC325}"/>
                </a:ext>
              </a:extLst>
            </p:cNvPr>
            <p:cNvSpPr/>
            <p:nvPr/>
          </p:nvSpPr>
          <p:spPr>
            <a:xfrm>
              <a:off x="7106255" y="1700791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7567F1F1-DB0D-5FC5-18D4-19A9916A379B}"/>
                </a:ext>
              </a:extLst>
            </p:cNvPr>
            <p:cNvSpPr/>
            <p:nvPr/>
          </p:nvSpPr>
          <p:spPr>
            <a:xfrm>
              <a:off x="7604339" y="3866477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5FB70843-6506-4AD3-0AEC-754F6F42C3DF}"/>
                </a:ext>
              </a:extLst>
            </p:cNvPr>
            <p:cNvSpPr/>
            <p:nvPr/>
          </p:nvSpPr>
          <p:spPr>
            <a:xfrm>
              <a:off x="7756739" y="2510730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5FF43F78-8087-7207-A9F4-F0530FFFBDF6}"/>
                </a:ext>
              </a:extLst>
            </p:cNvPr>
            <p:cNvSpPr/>
            <p:nvPr/>
          </p:nvSpPr>
          <p:spPr>
            <a:xfrm>
              <a:off x="8245931" y="1556293"/>
              <a:ext cx="85578" cy="85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6" name="Elipse 25">
              <a:extLst>
                <a:ext uri="{FF2B5EF4-FFF2-40B4-BE49-F238E27FC236}">
                  <a16:creationId xmlns:a16="http://schemas.microsoft.com/office/drawing/2014/main" id="{B34D7C7C-0EA5-1847-6DEC-93E82047218F}"/>
                </a:ext>
              </a:extLst>
            </p:cNvPr>
            <p:cNvSpPr/>
            <p:nvPr/>
          </p:nvSpPr>
          <p:spPr>
            <a:xfrm>
              <a:off x="1868805" y="443122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306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6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59259E-6 L 0.00035 0.05031 " pathEditMode="relative" rAng="0" ptsTypes="AA">
                                          <p:cBhvr>
                                            <p:cTn id="8" dur="3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0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2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0.00124 L 0.01337 0.03056 " pathEditMode="relative" rAng="0" ptsTypes="AA" p14:bounceEnd="5091">
                                          <p:cBhvr>
                                            <p:cTn id="14" dur="6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6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 p14:bounceEnd="5091">
                                          <p:cBhvr>
                                            <p:cTn id="18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22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4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88889E-6 -4.93827E-7 L 0.00539 -0.01049 " pathEditMode="relative" rAng="0" ptsTypes="AA">
                                          <p:cBhvr>
                                            <p:cTn id="26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8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0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32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4" dur="2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36" dur="2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59259E-6 L 0.00035 0.05031 " pathEditMode="relative" rAng="0" ptsTypes="AA">
                                          <p:cBhvr>
                                            <p:cTn id="8" dur="3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0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2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0.00124 L 0.01337 0.03056 " pathEditMode="relative" rAng="0" ptsTypes="AA">
                                          <p:cBhvr>
                                            <p:cTn id="14" dur="6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6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>
                                          <p:cBhvr>
                                            <p:cTn id="18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22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4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88889E-6 -4.93827E-7 L 0.00539 -0.01049 " pathEditMode="relative" rAng="0" ptsTypes="AA">
                                          <p:cBhvr>
                                            <p:cTn id="26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8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0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32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4" dur="2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36" dur="2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D7FD34-77D3-E777-6BBA-66143AFE6E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899" y="1809708"/>
            <a:ext cx="6774181" cy="1524083"/>
          </a:xfrm>
        </p:spPr>
        <p:txBody>
          <a:bodyPr/>
          <a:lstStyle/>
          <a:p>
            <a:r>
              <a:rPr lang="sv-SE" sz="2800" dirty="0">
                <a:latin typeface="Arial Rounded MT Bold" panose="020F0704030504030204" pitchFamily="34" charset="0"/>
              </a:rPr>
              <a:t>Terkadang </a:t>
            </a:r>
            <a:r>
              <a:rPr lang="sv-SE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kreativitas</a:t>
            </a:r>
            <a:r>
              <a:rPr lang="sv-SE" sz="2800" dirty="0">
                <a:latin typeface="Arial Rounded MT Bold" panose="020F0704030504030204" pitchFamily="34" charset="0"/>
              </a:rPr>
              <a:t> itu membantu orang lain untuk melihat masalah dengan cara yang </a:t>
            </a:r>
            <a:r>
              <a:rPr lang="sv-SE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berbeda</a:t>
            </a:r>
            <a:br>
              <a:rPr lang="sv-SE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sv-SE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sv-SE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sv-SE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- Anonym</a:t>
            </a:r>
            <a:endParaRPr lang="en-US" sz="2800" b="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" name="Google Shape;1017;p25">
            <a:extLst>
              <a:ext uri="{FF2B5EF4-FFF2-40B4-BE49-F238E27FC236}">
                <a16:creationId xmlns:a16="http://schemas.microsoft.com/office/drawing/2014/main" id="{462B4620-4093-3E66-8D49-B659A36F38FF}"/>
              </a:ext>
            </a:extLst>
          </p:cNvPr>
          <p:cNvPicPr preferRelativeResize="0"/>
          <p:nvPr/>
        </p:nvPicPr>
        <p:blipFill rotWithShape="1">
          <a:blip r:embed="rId2" cstate="hq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" y="3818791"/>
            <a:ext cx="1723543" cy="1334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92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C30FE87C-836E-3CED-BE1D-C194AD1E5A34}"/>
              </a:ext>
            </a:extLst>
          </p:cNvPr>
          <p:cNvSpPr txBox="1"/>
          <p:nvPr/>
        </p:nvSpPr>
        <p:spPr>
          <a:xfrm>
            <a:off x="3728148" y="1693185"/>
            <a:ext cx="484781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rgbClr val="F3BB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Berpikir</a:t>
            </a:r>
            <a:r>
              <a:rPr lang="en-US" sz="2000" b="1" dirty="0">
                <a:solidFill>
                  <a:srgbClr val="F3BB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rgbClr val="F3BB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kritis</a:t>
            </a:r>
            <a:r>
              <a:rPr lang="en-US" sz="2000" b="1" dirty="0">
                <a:solidFill>
                  <a:srgbClr val="F3BB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terhadap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perkembangan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teknologi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bagi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seorang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desainer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merupakan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sebuah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keharusan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karena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perkembangan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teknologi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dapat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mendatangkan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kemudahan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upaya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mengembangkan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usaha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bisnis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A50E855-2EC5-ED0E-3983-52E81189EEC5}"/>
              </a:ext>
            </a:extLst>
          </p:cNvPr>
          <p:cNvGrpSpPr/>
          <p:nvPr/>
        </p:nvGrpSpPr>
        <p:grpSpPr>
          <a:xfrm>
            <a:off x="2258818" y="368431"/>
            <a:ext cx="1308874" cy="2203319"/>
            <a:chOff x="2258818" y="368431"/>
            <a:chExt cx="1308874" cy="220331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2C387E01-3902-92E6-1CED-FED247449B90}"/>
                </a:ext>
              </a:extLst>
            </p:cNvPr>
            <p:cNvSpPr/>
            <p:nvPr/>
          </p:nvSpPr>
          <p:spPr>
            <a:xfrm rot="10800000" flipH="1">
              <a:off x="2352932" y="368431"/>
              <a:ext cx="1120647" cy="2203319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innerShdw blurRad="76200" dist="508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CB1F500-9EBB-733A-B4F8-6A01B14C4AA1}"/>
                </a:ext>
              </a:extLst>
            </p:cNvPr>
            <p:cNvGrpSpPr/>
            <p:nvPr/>
          </p:nvGrpSpPr>
          <p:grpSpPr>
            <a:xfrm rot="11040459">
              <a:off x="2258818" y="1594080"/>
              <a:ext cx="1308874" cy="654438"/>
              <a:chOff x="1365885" y="1714500"/>
              <a:chExt cx="1714500" cy="85725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72163E9-C106-ED21-C253-F9B1F7AC98A0}"/>
                  </a:ext>
                </a:extLst>
              </p:cNvPr>
              <p:cNvGrpSpPr/>
              <p:nvPr/>
            </p:nvGrpSpPr>
            <p:grpSpPr>
              <a:xfrm>
                <a:off x="1365885" y="1714500"/>
                <a:ext cx="1714500" cy="857250"/>
                <a:chOff x="1365885" y="1714500"/>
                <a:chExt cx="1714500" cy="85725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44478CFA-2565-3E9E-3243-18AC35185C0D}"/>
                    </a:ext>
                  </a:extLst>
                </p:cNvPr>
                <p:cNvSpPr/>
                <p:nvPr/>
              </p:nvSpPr>
              <p:spPr>
                <a:xfrm>
                  <a:off x="1365885" y="1714500"/>
                  <a:ext cx="857250" cy="857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279400">
                    <a:schemeClr val="accent6">
                      <a:lumMod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30FE0530-BB2D-4283-D5A1-44F097DE6B06}"/>
                    </a:ext>
                  </a:extLst>
                </p:cNvPr>
                <p:cNvSpPr/>
                <p:nvPr/>
              </p:nvSpPr>
              <p:spPr>
                <a:xfrm>
                  <a:off x="2223135" y="1714500"/>
                  <a:ext cx="857250" cy="857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279400">
                    <a:schemeClr val="accent6">
                      <a:lumMod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83BFC8B6-954D-81F9-1F71-B9010DBC210D}"/>
                  </a:ext>
                </a:extLst>
              </p:cNvPr>
              <p:cNvGrpSpPr/>
              <p:nvPr/>
            </p:nvGrpSpPr>
            <p:grpSpPr>
              <a:xfrm>
                <a:off x="1395003" y="1817746"/>
                <a:ext cx="1349694" cy="455299"/>
                <a:chOff x="1389373" y="1959204"/>
                <a:chExt cx="1349694" cy="455299"/>
              </a:xfrm>
            </p:grpSpPr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A6C40D11-5F46-1B07-E276-1653B616B6DD}"/>
                    </a:ext>
                  </a:extLst>
                </p:cNvPr>
                <p:cNvSpPr/>
                <p:nvPr/>
              </p:nvSpPr>
              <p:spPr>
                <a:xfrm>
                  <a:off x="1389373" y="1972543"/>
                  <a:ext cx="441960" cy="441960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04599BE9-4B3F-1C34-62B4-E45573FFBD4F}"/>
                    </a:ext>
                  </a:extLst>
                </p:cNvPr>
                <p:cNvSpPr/>
                <p:nvPr/>
              </p:nvSpPr>
              <p:spPr>
                <a:xfrm>
                  <a:off x="2297106" y="1959204"/>
                  <a:ext cx="441961" cy="441961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88D82E8-9246-6F98-FA4C-28230B428A11}"/>
                </a:ext>
              </a:extLst>
            </p:cNvPr>
            <p:cNvSpPr/>
            <p:nvPr/>
          </p:nvSpPr>
          <p:spPr>
            <a:xfrm flipV="1">
              <a:off x="2785812" y="2215985"/>
              <a:ext cx="54603" cy="54603"/>
            </a:xfrm>
            <a:prstGeom prst="ellipse">
              <a:avLst/>
            </a:prstGeom>
            <a:solidFill>
              <a:srgbClr val="0E2A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AD8B61B-8B5D-F8DB-A4F9-ED5AEFC25610}"/>
                </a:ext>
              </a:extLst>
            </p:cNvPr>
            <p:cNvSpPr/>
            <p:nvPr/>
          </p:nvSpPr>
          <p:spPr>
            <a:xfrm flipV="1">
              <a:off x="2920157" y="2213951"/>
              <a:ext cx="54603" cy="54603"/>
            </a:xfrm>
            <a:prstGeom prst="ellipse">
              <a:avLst/>
            </a:prstGeom>
            <a:solidFill>
              <a:srgbClr val="0E2A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1F13B255-AB67-AB4A-11F6-9B7EAEC54547}"/>
              </a:ext>
            </a:extLst>
          </p:cNvPr>
          <p:cNvSpPr/>
          <p:nvPr/>
        </p:nvSpPr>
        <p:spPr>
          <a:xfrm>
            <a:off x="1600438" y="-1157405"/>
            <a:ext cx="7543562" cy="2063931"/>
          </a:xfrm>
          <a:prstGeom prst="rect">
            <a:avLst/>
          </a:prstGeom>
          <a:solidFill>
            <a:srgbClr val="0E2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Imagen 16" descr="Imagen que contiene objeto, bola de billar, luz&#10;&#10;Descripción generada automáticamente">
            <a:extLst>
              <a:ext uri="{FF2B5EF4-FFF2-40B4-BE49-F238E27FC236}">
                <a16:creationId xmlns:a16="http://schemas.microsoft.com/office/drawing/2014/main" id="{7BBB44D1-4E5E-980E-DF43-F119E11F86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8" t="4013" r="20080" b="-3419"/>
          <a:stretch/>
        </p:blipFill>
        <p:spPr>
          <a:xfrm>
            <a:off x="7901250" y="583039"/>
            <a:ext cx="946938" cy="947826"/>
          </a:xfrm>
          <a:prstGeom prst="rect">
            <a:avLst/>
          </a:prstGeom>
        </p:spPr>
      </p:pic>
      <p:pic>
        <p:nvPicPr>
          <p:cNvPr id="34" name="Imagen 16" descr="Imagen que contiene objeto, bola de billar, luz&#10;&#10;Descripción generada automáticamente">
            <a:extLst>
              <a:ext uri="{FF2B5EF4-FFF2-40B4-BE49-F238E27FC236}">
                <a16:creationId xmlns:a16="http://schemas.microsoft.com/office/drawing/2014/main" id="{CD4FE254-59B0-9CC0-9C8F-CE899F57C4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8" t="4013" r="20080" b="-3419"/>
          <a:stretch/>
        </p:blipFill>
        <p:spPr>
          <a:xfrm>
            <a:off x="7109032" y="583039"/>
            <a:ext cx="946938" cy="947826"/>
          </a:xfrm>
          <a:prstGeom prst="rect">
            <a:avLst/>
          </a:prstGeom>
        </p:spPr>
      </p:pic>
      <p:pic>
        <p:nvPicPr>
          <p:cNvPr id="35" name="Imagen 16" descr="Imagen que contiene objeto, bola de billar, luz&#10;&#10;Descripción generada automáticamente">
            <a:extLst>
              <a:ext uri="{FF2B5EF4-FFF2-40B4-BE49-F238E27FC236}">
                <a16:creationId xmlns:a16="http://schemas.microsoft.com/office/drawing/2014/main" id="{BB7FA2E8-6098-A60D-83B4-1239D39EC9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8" t="4013" r="20080" b="-3419"/>
          <a:stretch/>
        </p:blipFill>
        <p:spPr>
          <a:xfrm>
            <a:off x="6316814" y="583039"/>
            <a:ext cx="946938" cy="947826"/>
          </a:xfrm>
          <a:prstGeom prst="rect">
            <a:avLst/>
          </a:prstGeom>
        </p:spPr>
      </p:pic>
      <p:pic>
        <p:nvPicPr>
          <p:cNvPr id="36" name="Imagen 16" descr="Imagen que contiene objeto, bola de billar, luz&#10;&#10;Descripción generada automáticamente">
            <a:extLst>
              <a:ext uri="{FF2B5EF4-FFF2-40B4-BE49-F238E27FC236}">
                <a16:creationId xmlns:a16="http://schemas.microsoft.com/office/drawing/2014/main" id="{44BC1BE2-C6A5-3D98-3E50-BAFFA87D74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8" t="4013" r="20080" b="-3419"/>
          <a:stretch/>
        </p:blipFill>
        <p:spPr>
          <a:xfrm>
            <a:off x="5524596" y="583039"/>
            <a:ext cx="946938" cy="947826"/>
          </a:xfrm>
          <a:prstGeom prst="rect">
            <a:avLst/>
          </a:prstGeom>
        </p:spPr>
      </p:pic>
      <p:pic>
        <p:nvPicPr>
          <p:cNvPr id="37" name="Imagen 16" descr="Imagen que contiene objeto, bola de billar, luz&#10;&#10;Descripción generada automáticamente">
            <a:extLst>
              <a:ext uri="{FF2B5EF4-FFF2-40B4-BE49-F238E27FC236}">
                <a16:creationId xmlns:a16="http://schemas.microsoft.com/office/drawing/2014/main" id="{0B18596C-0665-4426-DE9E-E3FA606671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8" t="4013" r="20080" b="-3419"/>
          <a:stretch/>
        </p:blipFill>
        <p:spPr>
          <a:xfrm>
            <a:off x="4732378" y="583039"/>
            <a:ext cx="946938" cy="947826"/>
          </a:xfrm>
          <a:prstGeom prst="rect">
            <a:avLst/>
          </a:prstGeom>
        </p:spPr>
      </p:pic>
      <p:pic>
        <p:nvPicPr>
          <p:cNvPr id="38" name="Imagen 16" descr="Imagen que contiene objeto, bola de billar, luz&#10;&#10;Descripción generada automáticamente">
            <a:extLst>
              <a:ext uri="{FF2B5EF4-FFF2-40B4-BE49-F238E27FC236}">
                <a16:creationId xmlns:a16="http://schemas.microsoft.com/office/drawing/2014/main" id="{75666E97-D4AE-7A30-43A5-999D95FF52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8" t="4013" r="20080" b="-3419"/>
          <a:stretch/>
        </p:blipFill>
        <p:spPr>
          <a:xfrm>
            <a:off x="3940160" y="583039"/>
            <a:ext cx="946938" cy="947826"/>
          </a:xfrm>
          <a:prstGeom prst="rect">
            <a:avLst/>
          </a:prstGeom>
        </p:spPr>
      </p:pic>
      <p:pic>
        <p:nvPicPr>
          <p:cNvPr id="39" name="Imagen 16" descr="Imagen que contiene objeto, bola de billar, luz&#10;&#10;Descripción generada automáticamente">
            <a:extLst>
              <a:ext uri="{FF2B5EF4-FFF2-40B4-BE49-F238E27FC236}">
                <a16:creationId xmlns:a16="http://schemas.microsoft.com/office/drawing/2014/main" id="{ADB27F44-F7EA-04B5-0EB2-5381F6B4B1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8" t="4013" r="20080" b="-3419"/>
          <a:stretch/>
        </p:blipFill>
        <p:spPr>
          <a:xfrm>
            <a:off x="3147942" y="583039"/>
            <a:ext cx="946938" cy="947826"/>
          </a:xfrm>
          <a:prstGeom prst="rect">
            <a:avLst/>
          </a:prstGeom>
        </p:spPr>
      </p:pic>
      <p:pic>
        <p:nvPicPr>
          <p:cNvPr id="40" name="Imagen 16" descr="Imagen que contiene objeto, bola de billar, luz&#10;&#10;Descripción generada automáticamente">
            <a:extLst>
              <a:ext uri="{FF2B5EF4-FFF2-40B4-BE49-F238E27FC236}">
                <a16:creationId xmlns:a16="http://schemas.microsoft.com/office/drawing/2014/main" id="{436E7CFC-EFEE-7438-90E0-805D97FCD3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8" t="4013" r="20080" b="-3419"/>
          <a:stretch/>
        </p:blipFill>
        <p:spPr>
          <a:xfrm>
            <a:off x="2355724" y="583039"/>
            <a:ext cx="946938" cy="947826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620EE8B-0BCD-249D-6793-68A5E81EBE31}"/>
              </a:ext>
            </a:extLst>
          </p:cNvPr>
          <p:cNvSpPr/>
          <p:nvPr/>
        </p:nvSpPr>
        <p:spPr>
          <a:xfrm rot="16200000" flipH="1">
            <a:off x="5521518" y="-2822382"/>
            <a:ext cx="1120647" cy="745781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innerShdw blurRad="190500" dist="241300" dir="7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upo 27">
            <a:extLst>
              <a:ext uri="{FF2B5EF4-FFF2-40B4-BE49-F238E27FC236}">
                <a16:creationId xmlns:a16="http://schemas.microsoft.com/office/drawing/2014/main" id="{28E39316-2AA6-7265-7A98-F5558AF9B352}"/>
              </a:ext>
            </a:extLst>
          </p:cNvPr>
          <p:cNvGrpSpPr/>
          <p:nvPr/>
        </p:nvGrpSpPr>
        <p:grpSpPr>
          <a:xfrm>
            <a:off x="294975" y="997336"/>
            <a:ext cx="8554049" cy="3472059"/>
            <a:chOff x="353635" y="1274118"/>
            <a:chExt cx="7977874" cy="3238193"/>
          </a:xfrm>
        </p:grpSpPr>
        <p:sp>
          <p:nvSpPr>
            <p:cNvPr id="23" name="Rectángulo 9">
              <a:extLst>
                <a:ext uri="{FF2B5EF4-FFF2-40B4-BE49-F238E27FC236}">
                  <a16:creationId xmlns:a16="http://schemas.microsoft.com/office/drawing/2014/main" id="{8F5D21C5-368E-32FB-E718-83EF147DF1FF}"/>
                </a:ext>
              </a:extLst>
            </p:cNvPr>
            <p:cNvSpPr/>
            <p:nvPr/>
          </p:nvSpPr>
          <p:spPr>
            <a:xfrm>
              <a:off x="353635" y="2349689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4" name="Elipse 10">
              <a:extLst>
                <a:ext uri="{FF2B5EF4-FFF2-40B4-BE49-F238E27FC236}">
                  <a16:creationId xmlns:a16="http://schemas.microsoft.com/office/drawing/2014/main" id="{A3988997-70E8-26A5-1D70-A8A2EB6A2CC1}"/>
                </a:ext>
              </a:extLst>
            </p:cNvPr>
            <p:cNvSpPr/>
            <p:nvPr/>
          </p:nvSpPr>
          <p:spPr>
            <a:xfrm>
              <a:off x="1338442" y="2358303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5" name="Elipse 12">
              <a:extLst>
                <a:ext uri="{FF2B5EF4-FFF2-40B4-BE49-F238E27FC236}">
                  <a16:creationId xmlns:a16="http://schemas.microsoft.com/office/drawing/2014/main" id="{26A08274-BCED-77F2-C40A-0977983B02F3}"/>
                </a:ext>
              </a:extLst>
            </p:cNvPr>
            <p:cNvSpPr/>
            <p:nvPr/>
          </p:nvSpPr>
          <p:spPr>
            <a:xfrm>
              <a:off x="1498925" y="1274118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6" name="Rectángulo 13">
              <a:extLst>
                <a:ext uri="{FF2B5EF4-FFF2-40B4-BE49-F238E27FC236}">
                  <a16:creationId xmlns:a16="http://schemas.microsoft.com/office/drawing/2014/main" id="{9AEE849D-5383-1F6F-BCA9-6B4A95AE1555}"/>
                </a:ext>
              </a:extLst>
            </p:cNvPr>
            <p:cNvSpPr/>
            <p:nvPr/>
          </p:nvSpPr>
          <p:spPr>
            <a:xfrm>
              <a:off x="1639948" y="2631744"/>
              <a:ext cx="85578" cy="8557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7" name="Elipse 15">
              <a:extLst>
                <a:ext uri="{FF2B5EF4-FFF2-40B4-BE49-F238E27FC236}">
                  <a16:creationId xmlns:a16="http://schemas.microsoft.com/office/drawing/2014/main" id="{ECDB5C74-3F8D-F603-70F5-6E50B7A6F7BB}"/>
                </a:ext>
              </a:extLst>
            </p:cNvPr>
            <p:cNvSpPr/>
            <p:nvPr/>
          </p:nvSpPr>
          <p:spPr>
            <a:xfrm>
              <a:off x="7106255" y="1700791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8" name="Elipse 21">
              <a:extLst>
                <a:ext uri="{FF2B5EF4-FFF2-40B4-BE49-F238E27FC236}">
                  <a16:creationId xmlns:a16="http://schemas.microsoft.com/office/drawing/2014/main" id="{EB5984B1-FD74-AAB5-E929-5398DCC01C79}"/>
                </a:ext>
              </a:extLst>
            </p:cNvPr>
            <p:cNvSpPr/>
            <p:nvPr/>
          </p:nvSpPr>
          <p:spPr>
            <a:xfrm>
              <a:off x="7604339" y="3866477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9" name="Rectángulo 23">
              <a:extLst>
                <a:ext uri="{FF2B5EF4-FFF2-40B4-BE49-F238E27FC236}">
                  <a16:creationId xmlns:a16="http://schemas.microsoft.com/office/drawing/2014/main" id="{F11AB8C5-86B8-B130-FE62-E6FEA814B3DF}"/>
                </a:ext>
              </a:extLst>
            </p:cNvPr>
            <p:cNvSpPr/>
            <p:nvPr/>
          </p:nvSpPr>
          <p:spPr>
            <a:xfrm>
              <a:off x="7756739" y="2510730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30" name="Rectángulo 24">
              <a:extLst>
                <a:ext uri="{FF2B5EF4-FFF2-40B4-BE49-F238E27FC236}">
                  <a16:creationId xmlns:a16="http://schemas.microsoft.com/office/drawing/2014/main" id="{F0BB1463-5E7D-7092-38CE-C9E82A8407BF}"/>
                </a:ext>
              </a:extLst>
            </p:cNvPr>
            <p:cNvSpPr/>
            <p:nvPr/>
          </p:nvSpPr>
          <p:spPr>
            <a:xfrm>
              <a:off x="8245931" y="1556293"/>
              <a:ext cx="85578" cy="85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31" name="Elipse 25">
              <a:extLst>
                <a:ext uri="{FF2B5EF4-FFF2-40B4-BE49-F238E27FC236}">
                  <a16:creationId xmlns:a16="http://schemas.microsoft.com/office/drawing/2014/main" id="{B6A76D79-B576-0EAF-5CAD-02B0CB9D43B3}"/>
                </a:ext>
              </a:extLst>
            </p:cNvPr>
            <p:cNvSpPr/>
            <p:nvPr/>
          </p:nvSpPr>
          <p:spPr>
            <a:xfrm>
              <a:off x="1868805" y="443122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9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1" decel="10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18" dur="6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1" decel="10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6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3" grpId="0" animBg="1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A50E855-2EC5-ED0E-3983-52E81189EEC5}"/>
              </a:ext>
            </a:extLst>
          </p:cNvPr>
          <p:cNvGrpSpPr/>
          <p:nvPr/>
        </p:nvGrpSpPr>
        <p:grpSpPr>
          <a:xfrm rot="16200000">
            <a:off x="1266721" y="175070"/>
            <a:ext cx="1308874" cy="2203319"/>
            <a:chOff x="2258818" y="368431"/>
            <a:chExt cx="1308874" cy="220331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2C387E01-3902-92E6-1CED-FED247449B90}"/>
                </a:ext>
              </a:extLst>
            </p:cNvPr>
            <p:cNvSpPr/>
            <p:nvPr/>
          </p:nvSpPr>
          <p:spPr>
            <a:xfrm rot="10800000">
              <a:off x="2352932" y="368431"/>
              <a:ext cx="1120647" cy="2203319"/>
            </a:xfrm>
            <a:prstGeom prst="roundRect">
              <a:avLst>
                <a:gd name="adj" fmla="val 50000"/>
              </a:avLst>
            </a:prstGeom>
            <a:solidFill>
              <a:srgbClr val="FF5BFF"/>
            </a:solidFill>
            <a:ln>
              <a:noFill/>
            </a:ln>
            <a:effectLst>
              <a:innerShdw blurRad="76200" dist="508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CB1F500-9EBB-733A-B4F8-6A01B14C4AA1}"/>
                </a:ext>
              </a:extLst>
            </p:cNvPr>
            <p:cNvGrpSpPr/>
            <p:nvPr/>
          </p:nvGrpSpPr>
          <p:grpSpPr>
            <a:xfrm rot="11040459">
              <a:off x="2258818" y="1594080"/>
              <a:ext cx="1308874" cy="654438"/>
              <a:chOff x="1365885" y="1714500"/>
              <a:chExt cx="1714500" cy="85725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72163E9-C106-ED21-C253-F9B1F7AC98A0}"/>
                  </a:ext>
                </a:extLst>
              </p:cNvPr>
              <p:cNvGrpSpPr/>
              <p:nvPr/>
            </p:nvGrpSpPr>
            <p:grpSpPr>
              <a:xfrm>
                <a:off x="1365885" y="1714500"/>
                <a:ext cx="1714500" cy="857250"/>
                <a:chOff x="1365885" y="1714500"/>
                <a:chExt cx="1714500" cy="85725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44478CFA-2565-3E9E-3243-18AC35185C0D}"/>
                    </a:ext>
                  </a:extLst>
                </p:cNvPr>
                <p:cNvSpPr/>
                <p:nvPr/>
              </p:nvSpPr>
              <p:spPr>
                <a:xfrm>
                  <a:off x="1365885" y="1714500"/>
                  <a:ext cx="857250" cy="857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279400">
                    <a:schemeClr val="accent6">
                      <a:lumMod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30FE0530-BB2D-4283-D5A1-44F097DE6B06}"/>
                    </a:ext>
                  </a:extLst>
                </p:cNvPr>
                <p:cNvSpPr/>
                <p:nvPr/>
              </p:nvSpPr>
              <p:spPr>
                <a:xfrm>
                  <a:off x="2223135" y="1714500"/>
                  <a:ext cx="857250" cy="857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279400">
                    <a:schemeClr val="accent6">
                      <a:lumMod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83BFC8B6-954D-81F9-1F71-B9010DBC210D}"/>
                  </a:ext>
                </a:extLst>
              </p:cNvPr>
              <p:cNvGrpSpPr/>
              <p:nvPr/>
            </p:nvGrpSpPr>
            <p:grpSpPr>
              <a:xfrm>
                <a:off x="1489473" y="1717915"/>
                <a:ext cx="1349693" cy="455301"/>
                <a:chOff x="1483843" y="1859373"/>
                <a:chExt cx="1349693" cy="455301"/>
              </a:xfrm>
            </p:grpSpPr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A6C40D11-5F46-1B07-E276-1653B616B6DD}"/>
                    </a:ext>
                  </a:extLst>
                </p:cNvPr>
                <p:cNvSpPr/>
                <p:nvPr/>
              </p:nvSpPr>
              <p:spPr>
                <a:xfrm>
                  <a:off x="1483843" y="1872714"/>
                  <a:ext cx="441960" cy="441960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04599BE9-4B3F-1C34-62B4-E45573FFBD4F}"/>
                    </a:ext>
                  </a:extLst>
                </p:cNvPr>
                <p:cNvSpPr/>
                <p:nvPr/>
              </p:nvSpPr>
              <p:spPr>
                <a:xfrm>
                  <a:off x="2391576" y="1859373"/>
                  <a:ext cx="441960" cy="441962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88D82E8-9246-6F98-FA4C-28230B428A11}"/>
                </a:ext>
              </a:extLst>
            </p:cNvPr>
            <p:cNvSpPr/>
            <p:nvPr/>
          </p:nvSpPr>
          <p:spPr>
            <a:xfrm flipV="1">
              <a:off x="2785812" y="2215985"/>
              <a:ext cx="54603" cy="54603"/>
            </a:xfrm>
            <a:prstGeom prst="ellipse">
              <a:avLst/>
            </a:prstGeom>
            <a:solidFill>
              <a:srgbClr val="0E2A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AD8B61B-8B5D-F8DB-A4F9-ED5AEFC25610}"/>
                </a:ext>
              </a:extLst>
            </p:cNvPr>
            <p:cNvSpPr/>
            <p:nvPr/>
          </p:nvSpPr>
          <p:spPr>
            <a:xfrm flipV="1">
              <a:off x="2920157" y="2213951"/>
              <a:ext cx="54603" cy="54603"/>
            </a:xfrm>
            <a:prstGeom prst="ellipse">
              <a:avLst/>
            </a:prstGeom>
            <a:solidFill>
              <a:srgbClr val="0E2A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A457B704-80D2-01AA-BF66-1CA7510AFE38}"/>
              </a:ext>
            </a:extLst>
          </p:cNvPr>
          <p:cNvSpPr/>
          <p:nvPr/>
        </p:nvSpPr>
        <p:spPr>
          <a:xfrm>
            <a:off x="-664899" y="-165296"/>
            <a:ext cx="1999020" cy="2426173"/>
          </a:xfrm>
          <a:prstGeom prst="rect">
            <a:avLst/>
          </a:prstGeom>
          <a:solidFill>
            <a:srgbClr val="0E2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0FE87C-836E-3CED-BE1D-C194AD1E5A34}"/>
              </a:ext>
            </a:extLst>
          </p:cNvPr>
          <p:cNvSpPr txBox="1"/>
          <p:nvPr/>
        </p:nvSpPr>
        <p:spPr>
          <a:xfrm>
            <a:off x="3305970" y="667619"/>
            <a:ext cx="5379648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Hasil </a:t>
            </a:r>
            <a:r>
              <a:rPr lang="en-US" sz="2800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Pemikiran</a:t>
            </a:r>
            <a:r>
              <a:rPr lang="en-US" sz="2800" dirty="0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Kritis</a:t>
            </a:r>
            <a:r>
              <a:rPr lang="en-US" sz="2800" dirty="0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Terhadap</a:t>
            </a:r>
            <a:r>
              <a:rPr lang="en-US" sz="2800" dirty="0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Perkembangan</a:t>
            </a:r>
            <a:r>
              <a:rPr lang="en-US" sz="2800" dirty="0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Teknologi</a:t>
            </a:r>
            <a:endParaRPr lang="en-US" sz="2800" dirty="0">
              <a:solidFill>
                <a:schemeClr val="bg1"/>
              </a:solidFill>
              <a:latin typeface="Arial Rounded MT Bold" panose="020F070403050403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Arial Rounded MT Bold" panose="020F070403050403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 dan Gagasan yang Mudah Terbentuk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Survei dan Kuesioner Mudah Dilakukan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Proses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Produksi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Lebih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Mudah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Efisien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Promosi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Lebih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Mudah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Ekonomis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Distribusi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Efisien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0E881CC-C5EE-E42F-4BCB-86D7B3E66670}"/>
              </a:ext>
            </a:extLst>
          </p:cNvPr>
          <p:cNvSpPr/>
          <p:nvPr/>
        </p:nvSpPr>
        <p:spPr>
          <a:xfrm flipH="1">
            <a:off x="795483" y="710997"/>
            <a:ext cx="1120647" cy="3366575"/>
          </a:xfrm>
          <a:prstGeom prst="roundRect">
            <a:avLst>
              <a:gd name="adj" fmla="val 50000"/>
            </a:avLst>
          </a:prstGeom>
          <a:solidFill>
            <a:srgbClr val="FF5BFF"/>
          </a:solidFill>
          <a:ln>
            <a:noFill/>
          </a:ln>
          <a:effectLst>
            <a:innerShdw blurRad="101600" dist="190500" dir="2154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13B255-AB67-AB4A-11F6-9B7EAEC54547}"/>
              </a:ext>
            </a:extLst>
          </p:cNvPr>
          <p:cNvSpPr/>
          <p:nvPr/>
        </p:nvSpPr>
        <p:spPr>
          <a:xfrm>
            <a:off x="795483" y="3636712"/>
            <a:ext cx="1204726" cy="2063931"/>
          </a:xfrm>
          <a:prstGeom prst="rect">
            <a:avLst/>
          </a:prstGeom>
          <a:solidFill>
            <a:srgbClr val="0E2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620EE8B-0BCD-249D-6793-68A5E81EBE31}"/>
              </a:ext>
            </a:extLst>
          </p:cNvPr>
          <p:cNvSpPr/>
          <p:nvPr/>
        </p:nvSpPr>
        <p:spPr>
          <a:xfrm rot="16200000" flipV="1">
            <a:off x="-2375968" y="-167388"/>
            <a:ext cx="1120647" cy="7457817"/>
          </a:xfrm>
          <a:prstGeom prst="roundRect">
            <a:avLst>
              <a:gd name="adj" fmla="val 50000"/>
            </a:avLst>
          </a:prstGeom>
          <a:solidFill>
            <a:srgbClr val="FF5BFF"/>
          </a:solidFill>
          <a:ln>
            <a:noFill/>
          </a:ln>
          <a:effectLst>
            <a:innerShdw blurRad="190500" dist="241300" dir="7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upo 27">
            <a:extLst>
              <a:ext uri="{FF2B5EF4-FFF2-40B4-BE49-F238E27FC236}">
                <a16:creationId xmlns:a16="http://schemas.microsoft.com/office/drawing/2014/main" id="{28E39316-2AA6-7265-7A98-F5558AF9B352}"/>
              </a:ext>
            </a:extLst>
          </p:cNvPr>
          <p:cNvGrpSpPr/>
          <p:nvPr/>
        </p:nvGrpSpPr>
        <p:grpSpPr>
          <a:xfrm>
            <a:off x="294975" y="997336"/>
            <a:ext cx="8554049" cy="3472059"/>
            <a:chOff x="353635" y="1274118"/>
            <a:chExt cx="7977874" cy="3238193"/>
          </a:xfrm>
        </p:grpSpPr>
        <p:sp>
          <p:nvSpPr>
            <p:cNvPr id="23" name="Rectángulo 9">
              <a:extLst>
                <a:ext uri="{FF2B5EF4-FFF2-40B4-BE49-F238E27FC236}">
                  <a16:creationId xmlns:a16="http://schemas.microsoft.com/office/drawing/2014/main" id="{8F5D21C5-368E-32FB-E718-83EF147DF1FF}"/>
                </a:ext>
              </a:extLst>
            </p:cNvPr>
            <p:cNvSpPr/>
            <p:nvPr/>
          </p:nvSpPr>
          <p:spPr>
            <a:xfrm>
              <a:off x="353635" y="2349689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4" name="Elipse 10">
              <a:extLst>
                <a:ext uri="{FF2B5EF4-FFF2-40B4-BE49-F238E27FC236}">
                  <a16:creationId xmlns:a16="http://schemas.microsoft.com/office/drawing/2014/main" id="{A3988997-70E8-26A5-1D70-A8A2EB6A2CC1}"/>
                </a:ext>
              </a:extLst>
            </p:cNvPr>
            <p:cNvSpPr/>
            <p:nvPr/>
          </p:nvSpPr>
          <p:spPr>
            <a:xfrm>
              <a:off x="1338442" y="2358303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5" name="Elipse 12">
              <a:extLst>
                <a:ext uri="{FF2B5EF4-FFF2-40B4-BE49-F238E27FC236}">
                  <a16:creationId xmlns:a16="http://schemas.microsoft.com/office/drawing/2014/main" id="{26A08274-BCED-77F2-C40A-0977983B02F3}"/>
                </a:ext>
              </a:extLst>
            </p:cNvPr>
            <p:cNvSpPr/>
            <p:nvPr/>
          </p:nvSpPr>
          <p:spPr>
            <a:xfrm>
              <a:off x="1498925" y="1274118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6" name="Rectángulo 13">
              <a:extLst>
                <a:ext uri="{FF2B5EF4-FFF2-40B4-BE49-F238E27FC236}">
                  <a16:creationId xmlns:a16="http://schemas.microsoft.com/office/drawing/2014/main" id="{9AEE849D-5383-1F6F-BCA9-6B4A95AE1555}"/>
                </a:ext>
              </a:extLst>
            </p:cNvPr>
            <p:cNvSpPr/>
            <p:nvPr/>
          </p:nvSpPr>
          <p:spPr>
            <a:xfrm>
              <a:off x="1639948" y="2631744"/>
              <a:ext cx="85578" cy="8557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7" name="Elipse 15">
              <a:extLst>
                <a:ext uri="{FF2B5EF4-FFF2-40B4-BE49-F238E27FC236}">
                  <a16:creationId xmlns:a16="http://schemas.microsoft.com/office/drawing/2014/main" id="{ECDB5C74-3F8D-F603-70F5-6E50B7A6F7BB}"/>
                </a:ext>
              </a:extLst>
            </p:cNvPr>
            <p:cNvSpPr/>
            <p:nvPr/>
          </p:nvSpPr>
          <p:spPr>
            <a:xfrm>
              <a:off x="7106255" y="1700791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8" name="Elipse 21">
              <a:extLst>
                <a:ext uri="{FF2B5EF4-FFF2-40B4-BE49-F238E27FC236}">
                  <a16:creationId xmlns:a16="http://schemas.microsoft.com/office/drawing/2014/main" id="{EB5984B1-FD74-AAB5-E929-5398DCC01C79}"/>
                </a:ext>
              </a:extLst>
            </p:cNvPr>
            <p:cNvSpPr/>
            <p:nvPr/>
          </p:nvSpPr>
          <p:spPr>
            <a:xfrm>
              <a:off x="7604339" y="3866477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9" name="Rectángulo 23">
              <a:extLst>
                <a:ext uri="{FF2B5EF4-FFF2-40B4-BE49-F238E27FC236}">
                  <a16:creationId xmlns:a16="http://schemas.microsoft.com/office/drawing/2014/main" id="{F11AB8C5-86B8-B130-FE62-E6FEA814B3DF}"/>
                </a:ext>
              </a:extLst>
            </p:cNvPr>
            <p:cNvSpPr/>
            <p:nvPr/>
          </p:nvSpPr>
          <p:spPr>
            <a:xfrm>
              <a:off x="7756739" y="2510730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30" name="Rectángulo 24">
              <a:extLst>
                <a:ext uri="{FF2B5EF4-FFF2-40B4-BE49-F238E27FC236}">
                  <a16:creationId xmlns:a16="http://schemas.microsoft.com/office/drawing/2014/main" id="{F0BB1463-5E7D-7092-38CE-C9E82A8407BF}"/>
                </a:ext>
              </a:extLst>
            </p:cNvPr>
            <p:cNvSpPr/>
            <p:nvPr/>
          </p:nvSpPr>
          <p:spPr>
            <a:xfrm>
              <a:off x="8245931" y="1556293"/>
              <a:ext cx="85578" cy="85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31" name="Elipse 25">
              <a:extLst>
                <a:ext uri="{FF2B5EF4-FFF2-40B4-BE49-F238E27FC236}">
                  <a16:creationId xmlns:a16="http://schemas.microsoft.com/office/drawing/2014/main" id="{B6A76D79-B576-0EAF-5CAD-02B0CB9D43B3}"/>
                </a:ext>
              </a:extLst>
            </p:cNvPr>
            <p:cNvSpPr/>
            <p:nvPr/>
          </p:nvSpPr>
          <p:spPr>
            <a:xfrm>
              <a:off x="1868805" y="443122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3FA37B3-2F67-687C-E74E-7E7FD575CD14}"/>
              </a:ext>
            </a:extLst>
          </p:cNvPr>
          <p:cNvGrpSpPr/>
          <p:nvPr/>
        </p:nvGrpSpPr>
        <p:grpSpPr>
          <a:xfrm>
            <a:off x="0" y="4662237"/>
            <a:ext cx="9144000" cy="481263"/>
            <a:chOff x="0" y="4662237"/>
            <a:chExt cx="9144000" cy="48126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673048F-144F-2248-DEB6-78099703E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662237"/>
              <a:ext cx="9144000" cy="481263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787102A-5850-70C9-0BEC-AEB23B026491}"/>
                </a:ext>
              </a:extLst>
            </p:cNvPr>
            <p:cNvSpPr txBox="1"/>
            <p:nvPr/>
          </p:nvSpPr>
          <p:spPr>
            <a:xfrm>
              <a:off x="2789499" y="4816124"/>
              <a:ext cx="4942390" cy="307777"/>
            </a:xfrm>
            <a:prstGeom prst="rect">
              <a:avLst/>
            </a:prstGeom>
            <a:solidFill>
              <a:srgbClr val="EFCACA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EF4C5A"/>
                  </a:solidFill>
                </a:rPr>
                <a:t>Dasar-Dasar Desain </a:t>
              </a:r>
              <a:r>
                <a:rPr lang="en-US" b="1" dirty="0" err="1">
                  <a:solidFill>
                    <a:srgbClr val="EF4C5A"/>
                  </a:solidFill>
                </a:rPr>
                <a:t>Komunikasi</a:t>
              </a:r>
              <a:r>
                <a:rPr lang="en-US" b="1" dirty="0">
                  <a:solidFill>
                    <a:srgbClr val="EF4C5A"/>
                  </a:solidFill>
                </a:rPr>
                <a:t> Visual</a:t>
              </a:r>
            </a:p>
          </p:txBody>
        </p:sp>
      </p:grpSp>
      <p:pic>
        <p:nvPicPr>
          <p:cNvPr id="43" name="Picture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CDABC4BA-3D6C-EF35-2210-2B70CCA247CD}"/>
              </a:ext>
            </a:extLst>
          </p:cNvPr>
          <p:cNvGrpSpPr/>
          <p:nvPr/>
        </p:nvGrpSpPr>
        <p:grpSpPr>
          <a:xfrm rot="16200000">
            <a:off x="2506964" y="-6019690"/>
            <a:ext cx="6715674" cy="17128920"/>
            <a:chOff x="2258818" y="-766649"/>
            <a:chExt cx="1308874" cy="3338399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01A64F1C-DCCB-ECB8-53B0-71BCF5B80907}"/>
                </a:ext>
              </a:extLst>
            </p:cNvPr>
            <p:cNvSpPr/>
            <p:nvPr/>
          </p:nvSpPr>
          <p:spPr>
            <a:xfrm rot="10800000">
              <a:off x="2352932" y="-766649"/>
              <a:ext cx="1120647" cy="3338399"/>
            </a:xfrm>
            <a:prstGeom prst="roundRect">
              <a:avLst>
                <a:gd name="adj" fmla="val 50000"/>
              </a:avLst>
            </a:prstGeom>
            <a:solidFill>
              <a:srgbClr val="7030A0"/>
            </a:solidFill>
            <a:ln>
              <a:noFill/>
            </a:ln>
            <a:effectLst>
              <a:innerShdw blurRad="76200" dist="508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0058B6A-4B9B-EA3F-3966-E4387AF080BD}"/>
                </a:ext>
              </a:extLst>
            </p:cNvPr>
            <p:cNvGrpSpPr/>
            <p:nvPr/>
          </p:nvGrpSpPr>
          <p:grpSpPr>
            <a:xfrm rot="11040459">
              <a:off x="2258818" y="1594080"/>
              <a:ext cx="1308874" cy="654438"/>
              <a:chOff x="1365885" y="1714500"/>
              <a:chExt cx="1714500" cy="857250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7868AAA0-9249-AAD9-CB53-D30AE0E04E13}"/>
                  </a:ext>
                </a:extLst>
              </p:cNvPr>
              <p:cNvGrpSpPr/>
              <p:nvPr/>
            </p:nvGrpSpPr>
            <p:grpSpPr>
              <a:xfrm>
                <a:off x="1365885" y="1714500"/>
                <a:ext cx="1714500" cy="857250"/>
                <a:chOff x="1365885" y="1714500"/>
                <a:chExt cx="1714500" cy="857250"/>
              </a:xfrm>
            </p:grpSpPr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8187FDFB-B0AA-708D-D03D-DAB7136EBBA3}"/>
                    </a:ext>
                  </a:extLst>
                </p:cNvPr>
                <p:cNvSpPr/>
                <p:nvPr/>
              </p:nvSpPr>
              <p:spPr>
                <a:xfrm>
                  <a:off x="1365885" y="1714500"/>
                  <a:ext cx="857250" cy="857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279400">
                    <a:schemeClr val="accent6">
                      <a:lumMod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5CDE27F4-A223-331C-E3DB-AB0D0D379325}"/>
                    </a:ext>
                  </a:extLst>
                </p:cNvPr>
                <p:cNvSpPr/>
                <p:nvPr/>
              </p:nvSpPr>
              <p:spPr>
                <a:xfrm>
                  <a:off x="2223135" y="1714500"/>
                  <a:ext cx="857250" cy="857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279400">
                    <a:schemeClr val="accent6">
                      <a:lumMod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20B78269-36BA-0982-56D0-09311252AB33}"/>
                  </a:ext>
                </a:extLst>
              </p:cNvPr>
              <p:cNvGrpSpPr/>
              <p:nvPr/>
            </p:nvGrpSpPr>
            <p:grpSpPr>
              <a:xfrm>
                <a:off x="1489473" y="1717915"/>
                <a:ext cx="1349693" cy="455301"/>
                <a:chOff x="1483843" y="1859373"/>
                <a:chExt cx="1349693" cy="455301"/>
              </a:xfrm>
            </p:grpSpPr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A6213771-1541-6993-2C24-5B21AAA2ED90}"/>
                    </a:ext>
                  </a:extLst>
                </p:cNvPr>
                <p:cNvSpPr/>
                <p:nvPr/>
              </p:nvSpPr>
              <p:spPr>
                <a:xfrm>
                  <a:off x="1483843" y="1872714"/>
                  <a:ext cx="441960" cy="44196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D805F5E7-A828-800D-BE16-A63190E37D36}"/>
                    </a:ext>
                  </a:extLst>
                </p:cNvPr>
                <p:cNvSpPr/>
                <p:nvPr/>
              </p:nvSpPr>
              <p:spPr>
                <a:xfrm>
                  <a:off x="2391576" y="1859373"/>
                  <a:ext cx="441960" cy="441962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99B2F80-3221-FC06-DD34-6427AE926339}"/>
                </a:ext>
              </a:extLst>
            </p:cNvPr>
            <p:cNvSpPr/>
            <p:nvPr/>
          </p:nvSpPr>
          <p:spPr>
            <a:xfrm flipV="1">
              <a:off x="2785812" y="2215985"/>
              <a:ext cx="54603" cy="54603"/>
            </a:xfrm>
            <a:prstGeom prst="ellipse">
              <a:avLst/>
            </a:prstGeom>
            <a:solidFill>
              <a:srgbClr val="0E2A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2B2DD0F-B930-27C5-E47A-758CE71F09E0}"/>
                </a:ext>
              </a:extLst>
            </p:cNvPr>
            <p:cNvSpPr/>
            <p:nvPr/>
          </p:nvSpPr>
          <p:spPr>
            <a:xfrm flipV="1">
              <a:off x="2920157" y="2213951"/>
              <a:ext cx="54603" cy="54603"/>
            </a:xfrm>
            <a:prstGeom prst="ellipse">
              <a:avLst/>
            </a:prstGeom>
            <a:solidFill>
              <a:srgbClr val="0E2A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9251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22" dur="6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" grpId="0" animBg="1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6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" grpId="0" animBg="1"/>
          <p:bldP spid="3" grpId="0" animBg="1"/>
        </p:bldLst>
      </p:timing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Forma&#10;&#10;Descripción generada automáticamente">
            <a:extLst>
              <a:ext uri="{FF2B5EF4-FFF2-40B4-BE49-F238E27FC236}">
                <a16:creationId xmlns:a16="http://schemas.microsoft.com/office/drawing/2014/main" id="{F2C40DD3-0FB4-7083-371E-27079241DA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0953" y="2717322"/>
            <a:ext cx="1223046" cy="1134961"/>
          </a:xfrm>
          <a:prstGeom prst="rect">
            <a:avLst/>
          </a:prstGeom>
        </p:spPr>
      </p:pic>
      <p:pic>
        <p:nvPicPr>
          <p:cNvPr id="3" name="Imagen 2" descr="Patrón de fondo&#10;&#10;Descripción generada automáticamente con confianza baja">
            <a:extLst>
              <a:ext uri="{FF2B5EF4-FFF2-40B4-BE49-F238E27FC236}">
                <a16:creationId xmlns:a16="http://schemas.microsoft.com/office/drawing/2014/main" id="{78444BCE-AC51-0EBF-1E27-A44A5DE82F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71449" y="-68580"/>
            <a:ext cx="3283602" cy="1702336"/>
          </a:xfrm>
          <a:prstGeom prst="rect">
            <a:avLst/>
          </a:prstGeom>
        </p:spPr>
      </p:pic>
      <p:pic>
        <p:nvPicPr>
          <p:cNvPr id="6" name="Imagen 5" descr="Icono&#10;&#10;Descripción generada automáticamente">
            <a:extLst>
              <a:ext uri="{FF2B5EF4-FFF2-40B4-BE49-F238E27FC236}">
                <a16:creationId xmlns:a16="http://schemas.microsoft.com/office/drawing/2014/main" id="{FC5252B5-042A-050D-A4A9-CE2C7BFE62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56282" y="-215983"/>
            <a:ext cx="1832919" cy="1014256"/>
          </a:xfrm>
          <a:prstGeom prst="rect">
            <a:avLst/>
          </a:prstGeom>
        </p:spPr>
      </p:pic>
      <p:pic>
        <p:nvPicPr>
          <p:cNvPr id="7" name="Imagen 6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5EACE198-8088-997F-FD46-02F8E53370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0573" y="3324297"/>
            <a:ext cx="3163425" cy="1899213"/>
          </a:xfrm>
          <a:prstGeom prst="rect">
            <a:avLst/>
          </a:prstGeom>
        </p:spPr>
      </p:pic>
      <p:pic>
        <p:nvPicPr>
          <p:cNvPr id="9" name="Imagen 8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B5CD2A73-C90A-A1B8-BED4-05152A6915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2508" y="3284803"/>
            <a:ext cx="2463658" cy="185869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E7DD147-0A38-4E87-9D9A-1D9976EF17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378" y="2134829"/>
            <a:ext cx="7459244" cy="2325085"/>
          </a:xfrm>
        </p:spPr>
        <p:txBody>
          <a:bodyPr/>
          <a:lstStyle/>
          <a:p>
            <a:r>
              <a:rPr lang="en-US" sz="5400" b="1" dirty="0" err="1">
                <a:latin typeface="Arial Rounded MT Bold" panose="020F0704030504030204" pitchFamily="34" charset="0"/>
              </a:rPr>
              <a:t>Budaya</a:t>
            </a:r>
            <a:r>
              <a:rPr lang="en-US" sz="5400" b="1" dirty="0">
                <a:latin typeface="Arial Rounded MT Bold" panose="020F0704030504030204" pitchFamily="34" charset="0"/>
              </a:rPr>
              <a:t> </a:t>
            </a:r>
            <a:r>
              <a:rPr lang="en-US" sz="5400" b="1" dirty="0" err="1">
                <a:latin typeface="Arial Rounded MT Bold" panose="020F0704030504030204" pitchFamily="34" charset="0"/>
              </a:rPr>
              <a:t>Kerja</a:t>
            </a:r>
            <a:r>
              <a:rPr lang="en-US" sz="5400" b="1" dirty="0">
                <a:latin typeface="Arial Rounded MT Bold" panose="020F0704030504030204" pitchFamily="34" charset="0"/>
              </a:rPr>
              <a:t> di </a:t>
            </a:r>
            <a:r>
              <a:rPr lang="en-US" sz="5400" b="1" dirty="0" err="1">
                <a:latin typeface="Arial Rounded MT Bold" panose="020F0704030504030204" pitchFamily="34" charset="0"/>
              </a:rPr>
              <a:t>Industri</a:t>
            </a:r>
            <a:r>
              <a:rPr lang="en-US" sz="5400" b="1" dirty="0">
                <a:latin typeface="Arial Rounded MT Bold" panose="020F0704030504030204" pitchFamily="34" charset="0"/>
              </a:rPr>
              <a:t/>
            </a:r>
            <a:br>
              <a:rPr lang="en-US" sz="5400" b="1" dirty="0">
                <a:latin typeface="Arial Rounded MT Bold" panose="020F070403050403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DKV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4D68E61-016F-4F06-8E47-3BB96B0309F9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016973" y="1663223"/>
            <a:ext cx="3110054" cy="615714"/>
          </a:xfrm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sz="8800" dirty="0">
                <a:latin typeface="Arial Rounded MT Bold" panose="020F0704030504030204" pitchFamily="34" charset="0"/>
              </a:rPr>
              <a:t>D</a:t>
            </a:r>
          </a:p>
        </p:txBody>
      </p:sp>
      <p:pic>
        <p:nvPicPr>
          <p:cNvPr id="15" name="Imagen 14" descr="Imagen que contiene Gráfico circular&#10;&#10;Descripción generada automáticamente">
            <a:extLst>
              <a:ext uri="{FF2B5EF4-FFF2-40B4-BE49-F238E27FC236}">
                <a16:creationId xmlns:a16="http://schemas.microsoft.com/office/drawing/2014/main" id="{41E0F4B5-83D5-81F9-D16E-BFEC6113F8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0" t="14258" r="3883" b="15917"/>
          <a:stretch/>
        </p:blipFill>
        <p:spPr>
          <a:xfrm rot="17969043">
            <a:off x="-789033" y="3688811"/>
            <a:ext cx="2477967" cy="1102610"/>
          </a:xfrm>
          <a:prstGeom prst="rect">
            <a:avLst/>
          </a:prstGeom>
        </p:spPr>
      </p:pic>
      <p:pic>
        <p:nvPicPr>
          <p:cNvPr id="17" name="Imagen 16" descr="Círculo&#10;&#10;Descripción generada automáticamente">
            <a:extLst>
              <a:ext uri="{FF2B5EF4-FFF2-40B4-BE49-F238E27FC236}">
                <a16:creationId xmlns:a16="http://schemas.microsoft.com/office/drawing/2014/main" id="{80D10D1F-A34B-F59E-0925-BDA9E197E1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F95500FF-5F15-A707-A8B0-D6BB4B4CF0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14022" r="5733" b="13919"/>
          <a:stretch/>
        </p:blipFill>
        <p:spPr>
          <a:xfrm rot="20639185">
            <a:off x="-354108" y="4382203"/>
            <a:ext cx="1955286" cy="866325"/>
          </a:xfrm>
          <a:prstGeom prst="rect">
            <a:avLst/>
          </a:prstGeom>
        </p:spPr>
      </p:pic>
      <p:pic>
        <p:nvPicPr>
          <p:cNvPr id="21" name="Imagen 20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5BEF0C80-96ED-ACA3-1509-73CBAD54B15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980564" y="3614794"/>
            <a:ext cx="471505" cy="451627"/>
          </a:xfrm>
          <a:prstGeom prst="rect">
            <a:avLst/>
          </a:prstGeom>
        </p:spPr>
      </p:pic>
      <p:sp>
        <p:nvSpPr>
          <p:cNvPr id="23" name="Elipse 22">
            <a:extLst>
              <a:ext uri="{FF2B5EF4-FFF2-40B4-BE49-F238E27FC236}">
                <a16:creationId xmlns:a16="http://schemas.microsoft.com/office/drawing/2014/main" id="{112AC5FB-292F-AF20-3273-D5F7C2185005}"/>
              </a:ext>
            </a:extLst>
          </p:cNvPr>
          <p:cNvSpPr/>
          <p:nvPr/>
        </p:nvSpPr>
        <p:spPr>
          <a:xfrm>
            <a:off x="13407807" y="4655444"/>
            <a:ext cx="81089" cy="81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8168F1AF-FF19-5CE0-ACFA-FC1FAEC94904}"/>
              </a:ext>
            </a:extLst>
          </p:cNvPr>
          <p:cNvGrpSpPr/>
          <p:nvPr/>
        </p:nvGrpSpPr>
        <p:grpSpPr>
          <a:xfrm>
            <a:off x="479578" y="1325239"/>
            <a:ext cx="7725988" cy="3135952"/>
            <a:chOff x="353635" y="1274118"/>
            <a:chExt cx="7977874" cy="3238193"/>
          </a:xfrm>
        </p:grpSpPr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013A0A0C-768A-103F-9788-31DBF077BFF4}"/>
                </a:ext>
              </a:extLst>
            </p:cNvPr>
            <p:cNvSpPr/>
            <p:nvPr/>
          </p:nvSpPr>
          <p:spPr>
            <a:xfrm>
              <a:off x="353635" y="2349689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58D7E544-DC0C-C77B-8580-CAE9813CF86B}"/>
                </a:ext>
              </a:extLst>
            </p:cNvPr>
            <p:cNvSpPr/>
            <p:nvPr/>
          </p:nvSpPr>
          <p:spPr>
            <a:xfrm>
              <a:off x="1338442" y="2358303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0060FA3F-4E9E-249A-5455-536C4A71EDFC}"/>
                </a:ext>
              </a:extLst>
            </p:cNvPr>
            <p:cNvSpPr/>
            <p:nvPr/>
          </p:nvSpPr>
          <p:spPr>
            <a:xfrm>
              <a:off x="1498925" y="1274118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443307E2-2F1E-6FD3-F1B1-9D1DD0C21CD9}"/>
                </a:ext>
              </a:extLst>
            </p:cNvPr>
            <p:cNvSpPr/>
            <p:nvPr/>
          </p:nvSpPr>
          <p:spPr>
            <a:xfrm>
              <a:off x="1639948" y="2631744"/>
              <a:ext cx="85578" cy="8557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8422F606-6846-2810-C0AA-DCDE5A4FC325}"/>
                </a:ext>
              </a:extLst>
            </p:cNvPr>
            <p:cNvSpPr/>
            <p:nvPr/>
          </p:nvSpPr>
          <p:spPr>
            <a:xfrm>
              <a:off x="7106255" y="1700791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7567F1F1-DB0D-5FC5-18D4-19A9916A379B}"/>
                </a:ext>
              </a:extLst>
            </p:cNvPr>
            <p:cNvSpPr/>
            <p:nvPr/>
          </p:nvSpPr>
          <p:spPr>
            <a:xfrm>
              <a:off x="7604339" y="3866477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5FB70843-6506-4AD3-0AEC-754F6F42C3DF}"/>
                </a:ext>
              </a:extLst>
            </p:cNvPr>
            <p:cNvSpPr/>
            <p:nvPr/>
          </p:nvSpPr>
          <p:spPr>
            <a:xfrm>
              <a:off x="7756739" y="2510730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5FF43F78-8087-7207-A9F4-F0530FFFBDF6}"/>
                </a:ext>
              </a:extLst>
            </p:cNvPr>
            <p:cNvSpPr/>
            <p:nvPr/>
          </p:nvSpPr>
          <p:spPr>
            <a:xfrm>
              <a:off x="8245931" y="1556293"/>
              <a:ext cx="85578" cy="85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Elipse 25">
              <a:extLst>
                <a:ext uri="{FF2B5EF4-FFF2-40B4-BE49-F238E27FC236}">
                  <a16:creationId xmlns:a16="http://schemas.microsoft.com/office/drawing/2014/main" id="{B34D7C7C-0EA5-1847-6DEC-93E82047218F}"/>
                </a:ext>
              </a:extLst>
            </p:cNvPr>
            <p:cNvSpPr/>
            <p:nvPr/>
          </p:nvSpPr>
          <p:spPr>
            <a:xfrm>
              <a:off x="1868805" y="443122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880CB70-30BE-7C65-57CA-65914FFC9D35}"/>
              </a:ext>
            </a:extLst>
          </p:cNvPr>
          <p:cNvSpPr/>
          <p:nvPr/>
        </p:nvSpPr>
        <p:spPr>
          <a:xfrm rot="5400000">
            <a:off x="1410171" y="-6273493"/>
            <a:ext cx="5749904" cy="1712892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  <a:effectLst>
            <a:innerShdw blurRad="76200" dist="508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878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1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1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10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59259E-6 L 0.00035 0.05031 " pathEditMode="relative" rAng="0" ptsTypes="AA">
                                          <p:cBhvr>
                                            <p:cTn id="12" dur="3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4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6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0.00124 L 0.01337 0.03056 " pathEditMode="relative" rAng="0" ptsTypes="AA" p14:bounceEnd="5091">
                                          <p:cBhvr>
                                            <p:cTn id="18" dur="6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 p14:bounceEnd="5091">
                                          <p:cBhvr>
                                            <p:cTn id="22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4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26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8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88889E-6 -4.93827E-7 L 0.00539 -0.01049 " pathEditMode="relative" rAng="0" ptsTypes="AA">
                                          <p:cBhvr>
                                            <p:cTn id="30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32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4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36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8" dur="2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40" dur="2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1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1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59259E-6 L 0.00035 0.05031 " pathEditMode="relative" rAng="0" ptsTypes="AA">
                                          <p:cBhvr>
                                            <p:cTn id="12" dur="3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4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6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0.00124 L 0.01337 0.03056 " pathEditMode="relative" rAng="0" ptsTypes="AA">
                                          <p:cBhvr>
                                            <p:cTn id="18" dur="6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>
                                          <p:cBhvr>
                                            <p:cTn id="22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4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26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8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88889E-6 -4.93827E-7 L 0.00539 -0.01049 " pathEditMode="relative" rAng="0" ptsTypes="AA">
                                          <p:cBhvr>
                                            <p:cTn id="30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32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4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36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8" dur="2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40" dur="2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  <p:bldP spid="19" grpId="0" animBg="1"/>
        </p:bld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 descr="Forma&#10;&#10;Descripción generada automáticamente">
            <a:extLst>
              <a:ext uri="{FF2B5EF4-FFF2-40B4-BE49-F238E27FC236}">
                <a16:creationId xmlns:a16="http://schemas.microsoft.com/office/drawing/2014/main" id="{85AD7C29-B4B1-1189-DBA1-3E4DF13C50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6" t="11190" r="6596" b="12346"/>
          <a:stretch/>
        </p:blipFill>
        <p:spPr>
          <a:xfrm>
            <a:off x="7454375" y="1142984"/>
            <a:ext cx="2297486" cy="1134961"/>
          </a:xfrm>
          <a:prstGeom prst="rect">
            <a:avLst/>
          </a:prstGeom>
        </p:spPr>
      </p:pic>
      <p:pic>
        <p:nvPicPr>
          <p:cNvPr id="5" name="Imagen 4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95ACBABC-502B-2105-D154-862FE81F64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6260796" y="599457"/>
            <a:ext cx="3862170" cy="2297488"/>
          </a:xfrm>
          <a:prstGeom prst="rect">
            <a:avLst/>
          </a:prstGeom>
        </p:spPr>
      </p:pic>
      <p:pic>
        <p:nvPicPr>
          <p:cNvPr id="7" name="Imagen 6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866D6CD3-79B1-42BA-FD3A-D836D68D33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296355" y="-24866"/>
            <a:ext cx="2202289" cy="1886250"/>
          </a:xfrm>
          <a:prstGeom prst="rect">
            <a:avLst/>
          </a:prstGeom>
          <a:effectLst/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26C2CF29-35C6-37D3-50F6-1D68E8C707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980309" y="-378887"/>
            <a:ext cx="1034193" cy="1426196"/>
          </a:xfrm>
          <a:prstGeom prst="rect">
            <a:avLst/>
          </a:prstGeom>
        </p:spPr>
      </p:pic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3468FA76-4661-5981-362F-A58423237B9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0" t="4583" r="22933" b="6607"/>
          <a:stretch/>
        </p:blipFill>
        <p:spPr>
          <a:xfrm>
            <a:off x="7019410" y="3137766"/>
            <a:ext cx="1395910" cy="1387261"/>
          </a:xfrm>
          <a:prstGeom prst="rect">
            <a:avLst/>
          </a:prstGeom>
        </p:spPr>
      </p:pic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FB32CF01-3B95-DA83-BCFF-7F4124AE76C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0" t="1207" r="22900" b="4213"/>
          <a:stretch/>
        </p:blipFill>
        <p:spPr>
          <a:xfrm rot="5400000" flipH="1" flipV="1">
            <a:off x="5041915" y="1600304"/>
            <a:ext cx="2703580" cy="270872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5" name="Marcador de posición de imagen 14">
            <a:extLst>
              <a:ext uri="{FF2B5EF4-FFF2-40B4-BE49-F238E27FC236}">
                <a16:creationId xmlns:a16="http://schemas.microsoft.com/office/drawing/2014/main" id="{8B0BD868-7DC3-3F06-AC46-18A2210004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1149" y="1760918"/>
            <a:ext cx="2408624" cy="2387498"/>
          </a:xfrm>
          <a:ln w="57150">
            <a:solidFill>
              <a:schemeClr val="accent2"/>
            </a:solidFill>
          </a:ln>
        </p:spPr>
      </p:pic>
      <p:pic>
        <p:nvPicPr>
          <p:cNvPr id="3" name="Imagen 2" descr="Círculo&#10;&#10;Descripción generada automáticamente">
            <a:extLst>
              <a:ext uri="{FF2B5EF4-FFF2-40B4-BE49-F238E27FC236}">
                <a16:creationId xmlns:a16="http://schemas.microsoft.com/office/drawing/2014/main" id="{BA73130A-EC76-7E96-CA10-191F73D6449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5126014" y="750978"/>
            <a:ext cx="1168914" cy="1165556"/>
          </a:xfrm>
          <a:prstGeom prst="rect">
            <a:avLst/>
          </a:prstGeom>
        </p:spPr>
      </p:pic>
      <p:grpSp>
        <p:nvGrpSpPr>
          <p:cNvPr id="22" name="Grupo 21">
            <a:extLst>
              <a:ext uri="{FF2B5EF4-FFF2-40B4-BE49-F238E27FC236}">
                <a16:creationId xmlns:a16="http://schemas.microsoft.com/office/drawing/2014/main" id="{C657740A-6B80-923F-789D-7125FB7B2177}"/>
              </a:ext>
            </a:extLst>
          </p:cNvPr>
          <p:cNvGrpSpPr/>
          <p:nvPr/>
        </p:nvGrpSpPr>
        <p:grpSpPr>
          <a:xfrm>
            <a:off x="6625637" y="1285109"/>
            <a:ext cx="1714094" cy="3338220"/>
            <a:chOff x="6625637" y="1285109"/>
            <a:chExt cx="1714094" cy="3338220"/>
          </a:xfrm>
        </p:grpSpPr>
        <p:sp>
          <p:nvSpPr>
            <p:cNvPr id="20" name="Elipse 19">
              <a:extLst>
                <a:ext uri="{FF2B5EF4-FFF2-40B4-BE49-F238E27FC236}">
                  <a16:creationId xmlns:a16="http://schemas.microsoft.com/office/drawing/2014/main" id="{5E7825F7-7ABB-8046-5E87-42906D9373F9}"/>
                </a:ext>
              </a:extLst>
            </p:cNvPr>
            <p:cNvSpPr/>
            <p:nvPr/>
          </p:nvSpPr>
          <p:spPr>
            <a:xfrm>
              <a:off x="6625637" y="4470929"/>
              <a:ext cx="152400" cy="1524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" name="Elipse 16">
              <a:extLst>
                <a:ext uri="{FF2B5EF4-FFF2-40B4-BE49-F238E27FC236}">
                  <a16:creationId xmlns:a16="http://schemas.microsoft.com/office/drawing/2014/main" id="{317D4BEC-47F7-BD37-F8EB-02859ED32197}"/>
                </a:ext>
              </a:extLst>
            </p:cNvPr>
            <p:cNvSpPr/>
            <p:nvPr/>
          </p:nvSpPr>
          <p:spPr>
            <a:xfrm>
              <a:off x="8258642" y="3160325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8" name="Elipse 17">
              <a:extLst>
                <a:ext uri="{FF2B5EF4-FFF2-40B4-BE49-F238E27FC236}">
                  <a16:creationId xmlns:a16="http://schemas.microsoft.com/office/drawing/2014/main" id="{7C36AB78-403D-11B4-4E02-664CDC193816}"/>
                </a:ext>
              </a:extLst>
            </p:cNvPr>
            <p:cNvSpPr/>
            <p:nvPr/>
          </p:nvSpPr>
          <p:spPr>
            <a:xfrm>
              <a:off x="6625637" y="1285109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87401F6F-01F8-1A44-97E7-591380B93C27}"/>
                </a:ext>
              </a:extLst>
            </p:cNvPr>
            <p:cNvSpPr/>
            <p:nvPr/>
          </p:nvSpPr>
          <p:spPr>
            <a:xfrm>
              <a:off x="8039900" y="2863942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5D029C54-CC22-5EFA-6BAE-D8D56044CD9A}"/>
              </a:ext>
            </a:extLst>
          </p:cNvPr>
          <p:cNvSpPr txBox="1">
            <a:spLocks/>
          </p:cNvSpPr>
          <p:nvPr/>
        </p:nvSpPr>
        <p:spPr>
          <a:xfrm>
            <a:off x="740252" y="1540167"/>
            <a:ext cx="4227467" cy="14145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Budaya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kerja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adalah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keyakinan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nilai-nilai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dan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norma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dikembangkan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sebuah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organisasi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atau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perusahaan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dapat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menjadi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solusi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bagi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karyawan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menyelesaikan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suatu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masalah</a:t>
            </a:r>
            <a:r>
              <a:rPr lang="en-ID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indent="0">
              <a:buNone/>
            </a:pPr>
            <a:r>
              <a:rPr lang="en-ID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en-ID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Mangkunegara</a:t>
            </a:r>
            <a:r>
              <a:rPr lang="en-ID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(2005)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6" name="Google Shape;1016;p25">
            <a:extLst>
              <a:ext uri="{FF2B5EF4-FFF2-40B4-BE49-F238E27FC236}">
                <a16:creationId xmlns:a16="http://schemas.microsoft.com/office/drawing/2014/main" id="{BB309D72-20EA-C44D-A657-B8D4134DBB88}"/>
              </a:ext>
            </a:extLst>
          </p:cNvPr>
          <p:cNvPicPr preferRelativeResize="0"/>
          <p:nvPr/>
        </p:nvPicPr>
        <p:blipFill rotWithShape="1">
          <a:blip r:embed="rId10" cstate="hqprint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6940" y="200830"/>
            <a:ext cx="1147044" cy="1541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2206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6" dur="6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3.08642E-6 L 0.00035 0.05031 " pathEditMode="relative" rAng="0" ptsTypes="AA">
                                          <p:cBhvr>
                                            <p:cTn id="8" dur="5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5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7.40741E-7 L 0.00035 0.05031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4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6" dur="7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-4.81481E-6 L 0.0073 -0.01759 " pathEditMode="relative" rAng="0" ptsTypes="AA" p14:bounceEnd="5091">
                                          <p:cBhvr>
                                            <p:cTn id="18" dur="6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33333E-6 0.00124 L 0.0118 -0.02067 " pathEditMode="relative" rAng="0" ptsTypes="AA">
                                          <p:cBhvr>
                                            <p:cTn id="22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4" dur="9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0.00123 L 0.00851 -0.03241 " pathEditMode="relative" rAng="0" ptsTypes="AA" p14:bounceEnd="5091">
                                          <p:cBhvr>
                                            <p:cTn id="26" dur="3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16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8" dur="8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2.71605E-6 L 0.00035 0.05031 " pathEditMode="relative" rAng="0" ptsTypes="AA">
                                          <p:cBhvr>
                                            <p:cTn id="30" dur="2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0.00139 0.04846 " pathEditMode="relative" rAng="0" ptsTypes="AA">
                                          <p:cBhvr>
                                            <p:cTn id="35" dur="2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" y="240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6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3.08642E-6 L 0.00035 0.05031 " pathEditMode="relative" rAng="0" ptsTypes="AA">
                                          <p:cBhvr>
                                            <p:cTn id="8" dur="5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5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7.40741E-7 L 0.00035 0.05031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4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6" dur="7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-4.81481E-6 L 0.0073 -0.01759 " pathEditMode="relative" rAng="0" ptsTypes="AA">
                                          <p:cBhvr>
                                            <p:cTn id="18" dur="6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33333E-6 0.00124 L 0.0118 -0.02067 " pathEditMode="relative" rAng="0" ptsTypes="AA">
                                          <p:cBhvr>
                                            <p:cTn id="22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4" dur="9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0.00123 L 0.00851 -0.03241 " pathEditMode="relative" rAng="0" ptsTypes="AA">
                                          <p:cBhvr>
                                            <p:cTn id="26" dur="3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16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8" dur="8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2.71605E-6 L 0.00035 0.05031 " pathEditMode="relative" rAng="0" ptsTypes="AA">
                                          <p:cBhvr>
                                            <p:cTn id="30" dur="2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0.00139 0.04846 " pathEditMode="relative" rAng="0" ptsTypes="AA">
                                          <p:cBhvr>
                                            <p:cTn id="35" dur="2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" y="240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</p:bld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2CBC0-5971-ECF8-2BF7-A36DBEECE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7581" y="2285436"/>
            <a:ext cx="6308837" cy="1295503"/>
          </a:xfrm>
        </p:spPr>
        <p:txBody>
          <a:bodyPr/>
          <a:lstStyle/>
          <a:p>
            <a:r>
              <a:rPr lang="en-US" sz="5400" dirty="0" err="1">
                <a:latin typeface="Arial Rounded MT Bold" panose="020F0704030504030204" pitchFamily="34" charset="0"/>
              </a:rPr>
              <a:t>Tujuan</a:t>
            </a:r>
            <a:r>
              <a:rPr lang="en-US" sz="5400" dirty="0">
                <a:latin typeface="Arial Rounded MT Bold" panose="020F0704030504030204" pitchFamily="34" charset="0"/>
              </a:rPr>
              <a:t> </a:t>
            </a:r>
            <a:r>
              <a:rPr lang="en-US" sz="5400" dirty="0" err="1">
                <a:latin typeface="Arial Rounded MT Bold" panose="020F0704030504030204" pitchFamily="34" charset="0"/>
              </a:rPr>
              <a:t>Pembelajaran</a:t>
            </a:r>
            <a:r>
              <a:rPr lang="en-US" sz="5400" dirty="0">
                <a:latin typeface="Arial Rounded MT Bold" panose="020F0704030504030204" pitchFamily="34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Budaya</a:t>
            </a:r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Kerja</a:t>
            </a:r>
            <a:endParaRPr 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8E0CBBD-E053-D8E7-7F72-92C56AB0688F}"/>
              </a:ext>
            </a:extLst>
          </p:cNvPr>
          <p:cNvSpPr/>
          <p:nvPr/>
        </p:nvSpPr>
        <p:spPr>
          <a:xfrm>
            <a:off x="2261937" y="3982453"/>
            <a:ext cx="4740442" cy="4211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AE457E-E599-00CD-786F-D6016A8B17DB}"/>
              </a:ext>
            </a:extLst>
          </p:cNvPr>
          <p:cNvSpPr txBox="1"/>
          <p:nvPr/>
        </p:nvSpPr>
        <p:spPr>
          <a:xfrm>
            <a:off x="1626352" y="1883922"/>
            <a:ext cx="610006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Membentuk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ciri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khas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perusahaan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Sebagai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wadah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menyatukan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komitmen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seluruh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karyawan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Menciptakan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keselarasan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melaksanakan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tugas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tanggung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jawab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Menciptakan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hubungan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profesionalitas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antarsesama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karyawan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7" name="Imagen 16" descr="Círculo&#10;&#10;Descripción generada automáticamente">
            <a:extLst>
              <a:ext uri="{FF2B5EF4-FFF2-40B4-BE49-F238E27FC236}">
                <a16:creationId xmlns:a16="http://schemas.microsoft.com/office/drawing/2014/main" id="{517B29F5-5F51-2939-597C-B02ABE100B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pic>
        <p:nvPicPr>
          <p:cNvPr id="3" name="Google Shape;1016;p25">
            <a:extLst>
              <a:ext uri="{FF2B5EF4-FFF2-40B4-BE49-F238E27FC236}">
                <a16:creationId xmlns:a16="http://schemas.microsoft.com/office/drawing/2014/main" id="{E5674E58-3AEB-56A9-387E-A6AE00ABC64F}"/>
              </a:ext>
            </a:extLst>
          </p:cNvPr>
          <p:cNvPicPr preferRelativeResize="0"/>
          <p:nvPr/>
        </p:nvPicPr>
        <p:blipFill rotWithShape="1">
          <a:blip r:embed="rId3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4896" y="3385989"/>
            <a:ext cx="1846309" cy="248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689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00035 0.05031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71605E-6 L 0.00139 0.04846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2546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4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56C472D1-D7F7-5010-F51F-01F13E7068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25019" y="3433034"/>
            <a:ext cx="3315084" cy="1847625"/>
          </a:xfrm>
          <a:prstGeom prst="rect">
            <a:avLst/>
          </a:prstGeom>
        </p:spPr>
      </p:pic>
      <p:pic>
        <p:nvPicPr>
          <p:cNvPr id="22" name="Imagen 21" descr="Icono&#10;&#10;Descripción generada automáticamente">
            <a:extLst>
              <a:ext uri="{FF2B5EF4-FFF2-40B4-BE49-F238E27FC236}">
                <a16:creationId xmlns:a16="http://schemas.microsoft.com/office/drawing/2014/main" id="{C94BCF3D-2AB2-F284-2248-D2AF46E840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30819" y="4192009"/>
            <a:ext cx="1200636" cy="980461"/>
          </a:xfrm>
          <a:prstGeom prst="rect">
            <a:avLst/>
          </a:prstGeom>
        </p:spPr>
      </p:pic>
      <p:pic>
        <p:nvPicPr>
          <p:cNvPr id="19" name="Imagen 18" descr="Forma&#10;&#10;Descripción generada automáticamente">
            <a:extLst>
              <a:ext uri="{FF2B5EF4-FFF2-40B4-BE49-F238E27FC236}">
                <a16:creationId xmlns:a16="http://schemas.microsoft.com/office/drawing/2014/main" id="{7C535F28-2F5A-D36A-EAD1-28B3696AF1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996" b="12346"/>
          <a:stretch/>
        </p:blipFill>
        <p:spPr>
          <a:xfrm>
            <a:off x="8385853" y="3705859"/>
            <a:ext cx="2286955" cy="1134961"/>
          </a:xfrm>
          <a:prstGeom prst="rect">
            <a:avLst/>
          </a:prstGeom>
        </p:spPr>
      </p:pic>
      <p:pic>
        <p:nvPicPr>
          <p:cNvPr id="20" name="Imagen 19" descr="Patrón de fondo&#10;&#10;Descripción generada automáticamente con confianza baja">
            <a:extLst>
              <a:ext uri="{FF2B5EF4-FFF2-40B4-BE49-F238E27FC236}">
                <a16:creationId xmlns:a16="http://schemas.microsoft.com/office/drawing/2014/main" id="{50CF60E3-78D7-51AC-75FD-E0A2B62088C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 flipV="1">
            <a:off x="7251179" y="-138886"/>
            <a:ext cx="2091320" cy="2147794"/>
          </a:xfrm>
          <a:prstGeom prst="rect">
            <a:avLst/>
          </a:prstGeom>
        </p:spPr>
      </p:pic>
      <p:pic>
        <p:nvPicPr>
          <p:cNvPr id="25" name="Imagen 24" descr="Forma&#10;&#10;Descripción generada automáticamente">
            <a:extLst>
              <a:ext uri="{FF2B5EF4-FFF2-40B4-BE49-F238E27FC236}">
                <a16:creationId xmlns:a16="http://schemas.microsoft.com/office/drawing/2014/main" id="{EF29D5C1-068C-EFFE-DCB3-F2B782DB245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996" b="12346"/>
          <a:stretch/>
        </p:blipFill>
        <p:spPr>
          <a:xfrm>
            <a:off x="-225019" y="471723"/>
            <a:ext cx="1097627" cy="544726"/>
          </a:xfrm>
          <a:prstGeom prst="rect">
            <a:avLst/>
          </a:prstGeom>
        </p:spPr>
      </p:pic>
      <p:grpSp>
        <p:nvGrpSpPr>
          <p:cNvPr id="26" name="Grupo 25">
            <a:extLst>
              <a:ext uri="{FF2B5EF4-FFF2-40B4-BE49-F238E27FC236}">
                <a16:creationId xmlns:a16="http://schemas.microsoft.com/office/drawing/2014/main" id="{05BB9E87-182A-468B-9602-C5781A81D0E3}"/>
              </a:ext>
            </a:extLst>
          </p:cNvPr>
          <p:cNvGrpSpPr/>
          <p:nvPr/>
        </p:nvGrpSpPr>
        <p:grpSpPr>
          <a:xfrm>
            <a:off x="536104" y="1189049"/>
            <a:ext cx="8072236" cy="2016370"/>
            <a:chOff x="399330" y="1154884"/>
            <a:chExt cx="8345784" cy="2084700"/>
          </a:xfrm>
        </p:grpSpPr>
        <p:sp>
          <p:nvSpPr>
            <p:cNvPr id="27" name="Rectángulo 26">
              <a:extLst>
                <a:ext uri="{FF2B5EF4-FFF2-40B4-BE49-F238E27FC236}">
                  <a16:creationId xmlns:a16="http://schemas.microsoft.com/office/drawing/2014/main" id="{93A9DB9B-8C03-35B4-D1BA-B25EEDD9F97C}"/>
                </a:ext>
              </a:extLst>
            </p:cNvPr>
            <p:cNvSpPr/>
            <p:nvPr/>
          </p:nvSpPr>
          <p:spPr>
            <a:xfrm>
              <a:off x="8659536" y="315400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479DF483-5DF6-3D3B-E09B-F4DF371A8EB0}"/>
                </a:ext>
              </a:extLst>
            </p:cNvPr>
            <p:cNvSpPr/>
            <p:nvPr/>
          </p:nvSpPr>
          <p:spPr>
            <a:xfrm>
              <a:off x="399330" y="2309796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9" name="Elipse 28">
              <a:extLst>
                <a:ext uri="{FF2B5EF4-FFF2-40B4-BE49-F238E27FC236}">
                  <a16:creationId xmlns:a16="http://schemas.microsoft.com/office/drawing/2014/main" id="{90054D9A-5830-30C2-E771-326ABB2A17C2}"/>
                </a:ext>
              </a:extLst>
            </p:cNvPr>
            <p:cNvSpPr/>
            <p:nvPr/>
          </p:nvSpPr>
          <p:spPr>
            <a:xfrm>
              <a:off x="676363" y="1748206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Elipse 29">
              <a:extLst>
                <a:ext uri="{FF2B5EF4-FFF2-40B4-BE49-F238E27FC236}">
                  <a16:creationId xmlns:a16="http://schemas.microsoft.com/office/drawing/2014/main" id="{227C22C4-6251-4F2A-F030-5136E7989067}"/>
                </a:ext>
              </a:extLst>
            </p:cNvPr>
            <p:cNvSpPr/>
            <p:nvPr/>
          </p:nvSpPr>
          <p:spPr>
            <a:xfrm>
              <a:off x="8343900" y="155806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Elipse 30">
              <a:extLst>
                <a:ext uri="{FF2B5EF4-FFF2-40B4-BE49-F238E27FC236}">
                  <a16:creationId xmlns:a16="http://schemas.microsoft.com/office/drawing/2014/main" id="{589094FB-878D-B980-6403-6CBE7C76BABA}"/>
                </a:ext>
              </a:extLst>
            </p:cNvPr>
            <p:cNvSpPr/>
            <p:nvPr/>
          </p:nvSpPr>
          <p:spPr>
            <a:xfrm>
              <a:off x="8053339" y="1154884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1D1F37A-E28F-4377-5EAD-0E72E71E2A88}"/>
              </a:ext>
            </a:extLst>
          </p:cNvPr>
          <p:cNvGrpSpPr/>
          <p:nvPr/>
        </p:nvGrpSpPr>
        <p:grpSpPr>
          <a:xfrm>
            <a:off x="3301610" y="1130125"/>
            <a:ext cx="2668679" cy="2883250"/>
            <a:chOff x="3250810" y="1401801"/>
            <a:chExt cx="2668679" cy="288325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3658656-DAE8-36DD-7E20-A0AF3FAED330}"/>
                </a:ext>
              </a:extLst>
            </p:cNvPr>
            <p:cNvGrpSpPr/>
            <p:nvPr/>
          </p:nvGrpSpPr>
          <p:grpSpPr>
            <a:xfrm>
              <a:off x="3250810" y="1401801"/>
              <a:ext cx="2668679" cy="2883250"/>
              <a:chOff x="3247262" y="1401801"/>
              <a:chExt cx="2668679" cy="2883250"/>
            </a:xfrm>
          </p:grpSpPr>
          <p:sp>
            <p:nvSpPr>
              <p:cNvPr id="16" name="Elipse 15">
                <a:extLst>
                  <a:ext uri="{FF2B5EF4-FFF2-40B4-BE49-F238E27FC236}">
                    <a16:creationId xmlns:a16="http://schemas.microsoft.com/office/drawing/2014/main" id="{6B90AB65-9A2F-C54C-60F9-5665E2016760}"/>
                  </a:ext>
                </a:extLst>
              </p:cNvPr>
              <p:cNvSpPr/>
              <p:nvPr/>
            </p:nvSpPr>
            <p:spPr>
              <a:xfrm>
                <a:off x="3247262" y="3270579"/>
                <a:ext cx="1014472" cy="10144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13" name="Elipse 12">
                <a:extLst>
                  <a:ext uri="{FF2B5EF4-FFF2-40B4-BE49-F238E27FC236}">
                    <a16:creationId xmlns:a16="http://schemas.microsoft.com/office/drawing/2014/main" id="{B18B1A4D-1264-76E5-186A-8DC1BB70BC32}"/>
                  </a:ext>
                </a:extLst>
              </p:cNvPr>
              <p:cNvSpPr/>
              <p:nvPr/>
            </p:nvSpPr>
            <p:spPr>
              <a:xfrm>
                <a:off x="4882268" y="3270579"/>
                <a:ext cx="1014472" cy="101447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" name="Elipse 10">
                <a:extLst>
                  <a:ext uri="{FF2B5EF4-FFF2-40B4-BE49-F238E27FC236}">
                    <a16:creationId xmlns:a16="http://schemas.microsoft.com/office/drawing/2014/main" id="{085CB3B0-D67B-217B-5C53-F1674049A3A9}"/>
                  </a:ext>
                </a:extLst>
              </p:cNvPr>
              <p:cNvSpPr/>
              <p:nvPr/>
            </p:nvSpPr>
            <p:spPr>
              <a:xfrm>
                <a:off x="3247805" y="1401801"/>
                <a:ext cx="1014472" cy="101447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5" name="Elipse 14">
                <a:extLst>
                  <a:ext uri="{FF2B5EF4-FFF2-40B4-BE49-F238E27FC236}">
                    <a16:creationId xmlns:a16="http://schemas.microsoft.com/office/drawing/2014/main" id="{73311610-D8A7-15B3-BDA5-00FB53287B58}"/>
                  </a:ext>
                </a:extLst>
              </p:cNvPr>
              <p:cNvSpPr/>
              <p:nvPr/>
            </p:nvSpPr>
            <p:spPr>
              <a:xfrm>
                <a:off x="4901469" y="1401801"/>
                <a:ext cx="1014472" cy="10144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</p:grpSp>
        <p:sp>
          <p:nvSpPr>
            <p:cNvPr id="12" name="Elipse 14">
              <a:extLst>
                <a:ext uri="{FF2B5EF4-FFF2-40B4-BE49-F238E27FC236}">
                  <a16:creationId xmlns:a16="http://schemas.microsoft.com/office/drawing/2014/main" id="{A9F4947B-7CCC-8613-F1D2-D1F94D5154C0}"/>
                </a:ext>
              </a:extLst>
            </p:cNvPr>
            <p:cNvSpPr/>
            <p:nvPr/>
          </p:nvSpPr>
          <p:spPr>
            <a:xfrm>
              <a:off x="4064764" y="2052639"/>
              <a:ext cx="1014472" cy="10144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12F514E-4268-5A1F-1B07-2E137AE124F6}"/>
              </a:ext>
            </a:extLst>
          </p:cNvPr>
          <p:cNvSpPr txBox="1"/>
          <p:nvPr/>
        </p:nvSpPr>
        <p:spPr>
          <a:xfrm>
            <a:off x="3729699" y="2223204"/>
            <a:ext cx="1775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Jenis</a:t>
            </a:r>
            <a:r>
              <a:rPr lang="en-US" dirty="0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– </a:t>
            </a:r>
            <a:r>
              <a:rPr lang="en-US" dirty="0" err="1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Jenis</a:t>
            </a:r>
            <a:r>
              <a:rPr lang="en-US" dirty="0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Budaya</a:t>
            </a:r>
            <a:r>
              <a:rPr lang="en-US" dirty="0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Kerja</a:t>
            </a:r>
            <a:endParaRPr lang="en-US" dirty="0">
              <a:solidFill>
                <a:schemeClr val="tx2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2A839A-E3E1-C5EE-F6CE-E324C4D202EE}"/>
              </a:ext>
            </a:extLst>
          </p:cNvPr>
          <p:cNvSpPr txBox="1"/>
          <p:nvPr/>
        </p:nvSpPr>
        <p:spPr>
          <a:xfrm>
            <a:off x="6167424" y="1437306"/>
            <a:ext cx="17520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chemeClr val="tx2"/>
                </a:solidFill>
                <a:latin typeface="Arial Rounded MT Bold" panose="020F0704030504030204" pitchFamily="34" charset="0"/>
              </a:rPr>
              <a:t>Budaya</a:t>
            </a:r>
            <a:r>
              <a:rPr lang="en-US" sz="2000" dirty="0">
                <a:solidFill>
                  <a:schemeClr val="tx2"/>
                </a:solidFill>
                <a:latin typeface="Arial Rounded MT Bold" panose="020F0704030504030204" pitchFamily="34" charset="0"/>
              </a:rPr>
              <a:t> Klan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25B247C-C114-CD88-6E19-E0E0AA6F5141}"/>
              </a:ext>
            </a:extLst>
          </p:cNvPr>
          <p:cNvSpPr txBox="1"/>
          <p:nvPr/>
        </p:nvSpPr>
        <p:spPr>
          <a:xfrm>
            <a:off x="913251" y="1437306"/>
            <a:ext cx="2176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Budaya</a:t>
            </a:r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Hierarki</a:t>
            </a:r>
            <a:endParaRPr lang="en-US" sz="20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A5CE82D-577B-6F37-51B1-6A33438572C9}"/>
              </a:ext>
            </a:extLst>
          </p:cNvPr>
          <p:cNvSpPr txBox="1"/>
          <p:nvPr/>
        </p:nvSpPr>
        <p:spPr>
          <a:xfrm>
            <a:off x="708318" y="3227056"/>
            <a:ext cx="24459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err="1">
                <a:solidFill>
                  <a:srgbClr val="63298F"/>
                </a:solidFill>
                <a:latin typeface="Arial Rounded MT Bold" panose="020F0704030504030204" pitchFamily="34" charset="0"/>
              </a:rPr>
              <a:t>Budaya</a:t>
            </a:r>
            <a:r>
              <a:rPr lang="en-US" sz="2000" dirty="0">
                <a:solidFill>
                  <a:srgbClr val="63298F"/>
                </a:solidFill>
                <a:latin typeface="Arial Rounded MT Bold" panose="020F0704030504030204" pitchFamily="34" charset="0"/>
              </a:rPr>
              <a:t> </a:t>
            </a:r>
            <a:r>
              <a:rPr lang="en-US" sz="2000" dirty="0" err="1">
                <a:solidFill>
                  <a:srgbClr val="63298F"/>
                </a:solidFill>
                <a:latin typeface="Arial Rounded MT Bold" panose="020F0704030504030204" pitchFamily="34" charset="0"/>
              </a:rPr>
              <a:t>Adhokarsi</a:t>
            </a:r>
            <a:endParaRPr lang="en-US" sz="2000" dirty="0">
              <a:solidFill>
                <a:srgbClr val="63298F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3A8AA74-2F81-44C2-0962-F8F3FB308FAB}"/>
              </a:ext>
            </a:extLst>
          </p:cNvPr>
          <p:cNvSpPr txBox="1"/>
          <p:nvPr/>
        </p:nvSpPr>
        <p:spPr>
          <a:xfrm>
            <a:off x="6167424" y="3227056"/>
            <a:ext cx="19682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Budaya</a:t>
            </a:r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 Pasar</a:t>
            </a:r>
          </a:p>
        </p:txBody>
      </p:sp>
      <p:grpSp>
        <p:nvGrpSpPr>
          <p:cNvPr id="2" name="Google Shape;10940;p27">
            <a:extLst>
              <a:ext uri="{FF2B5EF4-FFF2-40B4-BE49-F238E27FC236}">
                <a16:creationId xmlns:a16="http://schemas.microsoft.com/office/drawing/2014/main" id="{B83F074A-9C61-191D-A897-517A90D1A7D1}"/>
              </a:ext>
            </a:extLst>
          </p:cNvPr>
          <p:cNvGrpSpPr/>
          <p:nvPr/>
        </p:nvGrpSpPr>
        <p:grpSpPr>
          <a:xfrm>
            <a:off x="5205763" y="1302945"/>
            <a:ext cx="514580" cy="668832"/>
            <a:chOff x="7064747" y="2997380"/>
            <a:chExt cx="259982" cy="337915"/>
          </a:xfrm>
        </p:grpSpPr>
        <p:sp>
          <p:nvSpPr>
            <p:cNvPr id="3" name="Google Shape;10941;p27">
              <a:extLst>
                <a:ext uri="{FF2B5EF4-FFF2-40B4-BE49-F238E27FC236}">
                  <a16:creationId xmlns:a16="http://schemas.microsoft.com/office/drawing/2014/main" id="{A9578F42-17A7-4D6C-15D8-601B4A1C91EC}"/>
                </a:ext>
              </a:extLst>
            </p:cNvPr>
            <p:cNvSpPr/>
            <p:nvPr/>
          </p:nvSpPr>
          <p:spPr>
            <a:xfrm>
              <a:off x="7064747" y="2997380"/>
              <a:ext cx="72903" cy="152955"/>
            </a:xfrm>
            <a:custGeom>
              <a:avLst/>
              <a:gdLst/>
              <a:ahLst/>
              <a:cxnLst/>
              <a:rect l="l" t="t" r="r" b="b"/>
              <a:pathLst>
                <a:path w="2478" h="5199" extrusionOk="0">
                  <a:moveTo>
                    <a:pt x="1263" y="650"/>
                  </a:moveTo>
                  <a:cubicBezTo>
                    <a:pt x="1549" y="650"/>
                    <a:pt x="1787" y="888"/>
                    <a:pt x="1787" y="1198"/>
                  </a:cubicBezTo>
                  <a:cubicBezTo>
                    <a:pt x="1787" y="1484"/>
                    <a:pt x="1549" y="1722"/>
                    <a:pt x="1263" y="1722"/>
                  </a:cubicBezTo>
                  <a:cubicBezTo>
                    <a:pt x="954" y="1722"/>
                    <a:pt x="715" y="1484"/>
                    <a:pt x="715" y="1198"/>
                  </a:cubicBezTo>
                  <a:cubicBezTo>
                    <a:pt x="715" y="888"/>
                    <a:pt x="954" y="650"/>
                    <a:pt x="1263" y="650"/>
                  </a:cubicBezTo>
                  <a:close/>
                  <a:moveTo>
                    <a:pt x="1246" y="2410"/>
                  </a:moveTo>
                  <a:cubicBezTo>
                    <a:pt x="1260" y="2410"/>
                    <a:pt x="1273" y="2411"/>
                    <a:pt x="1287" y="2412"/>
                  </a:cubicBezTo>
                  <a:cubicBezTo>
                    <a:pt x="1501" y="2460"/>
                    <a:pt x="1644" y="2650"/>
                    <a:pt x="1644" y="2817"/>
                  </a:cubicBezTo>
                  <a:lnTo>
                    <a:pt x="1644" y="4532"/>
                  </a:lnTo>
                  <a:lnTo>
                    <a:pt x="858" y="4532"/>
                  </a:lnTo>
                  <a:lnTo>
                    <a:pt x="858" y="2793"/>
                  </a:lnTo>
                  <a:cubicBezTo>
                    <a:pt x="858" y="2570"/>
                    <a:pt x="1046" y="2410"/>
                    <a:pt x="1246" y="2410"/>
                  </a:cubicBezTo>
                  <a:close/>
                  <a:moveTo>
                    <a:pt x="1288" y="1"/>
                  </a:moveTo>
                  <a:cubicBezTo>
                    <a:pt x="1249" y="1"/>
                    <a:pt x="1208" y="3"/>
                    <a:pt x="1168" y="7"/>
                  </a:cubicBezTo>
                  <a:cubicBezTo>
                    <a:pt x="573" y="55"/>
                    <a:pt x="96" y="531"/>
                    <a:pt x="25" y="1126"/>
                  </a:cubicBezTo>
                  <a:cubicBezTo>
                    <a:pt x="1" y="1507"/>
                    <a:pt x="191" y="1865"/>
                    <a:pt x="453" y="2150"/>
                  </a:cubicBezTo>
                  <a:cubicBezTo>
                    <a:pt x="311" y="2317"/>
                    <a:pt x="191" y="2555"/>
                    <a:pt x="191" y="2817"/>
                  </a:cubicBezTo>
                  <a:lnTo>
                    <a:pt x="191" y="5199"/>
                  </a:lnTo>
                  <a:lnTo>
                    <a:pt x="2335" y="5199"/>
                  </a:lnTo>
                  <a:lnTo>
                    <a:pt x="2335" y="2817"/>
                  </a:lnTo>
                  <a:cubicBezTo>
                    <a:pt x="2335" y="2555"/>
                    <a:pt x="2240" y="2317"/>
                    <a:pt x="2049" y="2150"/>
                  </a:cubicBezTo>
                  <a:cubicBezTo>
                    <a:pt x="2335" y="1912"/>
                    <a:pt x="2478" y="1603"/>
                    <a:pt x="2478" y="1222"/>
                  </a:cubicBezTo>
                  <a:cubicBezTo>
                    <a:pt x="2478" y="548"/>
                    <a:pt x="1948" y="1"/>
                    <a:pt x="12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3F6F7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" name="Google Shape;10942;p27">
              <a:extLst>
                <a:ext uri="{FF2B5EF4-FFF2-40B4-BE49-F238E27FC236}">
                  <a16:creationId xmlns:a16="http://schemas.microsoft.com/office/drawing/2014/main" id="{F4D260F1-BC1C-B991-D9DE-9C93D1846602}"/>
                </a:ext>
              </a:extLst>
            </p:cNvPr>
            <p:cNvSpPr/>
            <p:nvPr/>
          </p:nvSpPr>
          <p:spPr>
            <a:xfrm>
              <a:off x="7158654" y="2997380"/>
              <a:ext cx="72873" cy="152955"/>
            </a:xfrm>
            <a:custGeom>
              <a:avLst/>
              <a:gdLst/>
              <a:ahLst/>
              <a:cxnLst/>
              <a:rect l="l" t="t" r="r" b="b"/>
              <a:pathLst>
                <a:path w="2477" h="5199" extrusionOk="0">
                  <a:moveTo>
                    <a:pt x="1238" y="650"/>
                  </a:moveTo>
                  <a:cubicBezTo>
                    <a:pt x="1548" y="650"/>
                    <a:pt x="1786" y="888"/>
                    <a:pt x="1786" y="1198"/>
                  </a:cubicBezTo>
                  <a:cubicBezTo>
                    <a:pt x="1786" y="1484"/>
                    <a:pt x="1548" y="1722"/>
                    <a:pt x="1238" y="1722"/>
                  </a:cubicBezTo>
                  <a:cubicBezTo>
                    <a:pt x="953" y="1722"/>
                    <a:pt x="715" y="1484"/>
                    <a:pt x="715" y="1198"/>
                  </a:cubicBezTo>
                  <a:cubicBezTo>
                    <a:pt x="715" y="888"/>
                    <a:pt x="953" y="650"/>
                    <a:pt x="1238" y="650"/>
                  </a:cubicBezTo>
                  <a:close/>
                  <a:moveTo>
                    <a:pt x="1245" y="2410"/>
                  </a:moveTo>
                  <a:cubicBezTo>
                    <a:pt x="1259" y="2410"/>
                    <a:pt x="1272" y="2411"/>
                    <a:pt x="1286" y="2412"/>
                  </a:cubicBezTo>
                  <a:cubicBezTo>
                    <a:pt x="1453" y="2460"/>
                    <a:pt x="1643" y="2650"/>
                    <a:pt x="1643" y="2817"/>
                  </a:cubicBezTo>
                  <a:lnTo>
                    <a:pt x="1643" y="4532"/>
                  </a:lnTo>
                  <a:lnTo>
                    <a:pt x="857" y="4532"/>
                  </a:lnTo>
                  <a:lnTo>
                    <a:pt x="857" y="2793"/>
                  </a:lnTo>
                  <a:cubicBezTo>
                    <a:pt x="857" y="2570"/>
                    <a:pt x="1045" y="2410"/>
                    <a:pt x="1245" y="2410"/>
                  </a:cubicBezTo>
                  <a:close/>
                  <a:moveTo>
                    <a:pt x="1288" y="1"/>
                  </a:moveTo>
                  <a:cubicBezTo>
                    <a:pt x="1248" y="1"/>
                    <a:pt x="1208" y="3"/>
                    <a:pt x="1167" y="7"/>
                  </a:cubicBezTo>
                  <a:cubicBezTo>
                    <a:pt x="524" y="55"/>
                    <a:pt x="48" y="531"/>
                    <a:pt x="24" y="1126"/>
                  </a:cubicBezTo>
                  <a:cubicBezTo>
                    <a:pt x="0" y="1507"/>
                    <a:pt x="167" y="1865"/>
                    <a:pt x="453" y="2150"/>
                  </a:cubicBezTo>
                  <a:cubicBezTo>
                    <a:pt x="286" y="2317"/>
                    <a:pt x="167" y="2555"/>
                    <a:pt x="167" y="2817"/>
                  </a:cubicBezTo>
                  <a:lnTo>
                    <a:pt x="167" y="5199"/>
                  </a:lnTo>
                  <a:lnTo>
                    <a:pt x="2310" y="5199"/>
                  </a:lnTo>
                  <a:lnTo>
                    <a:pt x="2310" y="2817"/>
                  </a:lnTo>
                  <a:cubicBezTo>
                    <a:pt x="2310" y="2555"/>
                    <a:pt x="2239" y="2317"/>
                    <a:pt x="2048" y="2150"/>
                  </a:cubicBezTo>
                  <a:cubicBezTo>
                    <a:pt x="2310" y="1912"/>
                    <a:pt x="2477" y="1603"/>
                    <a:pt x="2477" y="1222"/>
                  </a:cubicBezTo>
                  <a:cubicBezTo>
                    <a:pt x="2477" y="548"/>
                    <a:pt x="1947" y="1"/>
                    <a:pt x="12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3F6F7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" name="Google Shape;10943;p27">
              <a:extLst>
                <a:ext uri="{FF2B5EF4-FFF2-40B4-BE49-F238E27FC236}">
                  <a16:creationId xmlns:a16="http://schemas.microsoft.com/office/drawing/2014/main" id="{3A3EA306-2B42-F5E5-2296-606D10C0099F}"/>
                </a:ext>
              </a:extLst>
            </p:cNvPr>
            <p:cNvSpPr/>
            <p:nvPr/>
          </p:nvSpPr>
          <p:spPr>
            <a:xfrm>
              <a:off x="7252532" y="2997380"/>
              <a:ext cx="72197" cy="152955"/>
            </a:xfrm>
            <a:custGeom>
              <a:avLst/>
              <a:gdLst/>
              <a:ahLst/>
              <a:cxnLst/>
              <a:rect l="l" t="t" r="r" b="b"/>
              <a:pathLst>
                <a:path w="2454" h="5199" extrusionOk="0">
                  <a:moveTo>
                    <a:pt x="1215" y="650"/>
                  </a:moveTo>
                  <a:cubicBezTo>
                    <a:pt x="1501" y="650"/>
                    <a:pt x="1739" y="888"/>
                    <a:pt x="1739" y="1198"/>
                  </a:cubicBezTo>
                  <a:cubicBezTo>
                    <a:pt x="1739" y="1484"/>
                    <a:pt x="1501" y="1722"/>
                    <a:pt x="1215" y="1722"/>
                  </a:cubicBezTo>
                  <a:cubicBezTo>
                    <a:pt x="905" y="1722"/>
                    <a:pt x="667" y="1484"/>
                    <a:pt x="667" y="1198"/>
                  </a:cubicBezTo>
                  <a:cubicBezTo>
                    <a:pt x="667" y="888"/>
                    <a:pt x="905" y="650"/>
                    <a:pt x="1215" y="650"/>
                  </a:cubicBezTo>
                  <a:close/>
                  <a:moveTo>
                    <a:pt x="1198" y="2410"/>
                  </a:moveTo>
                  <a:cubicBezTo>
                    <a:pt x="1211" y="2410"/>
                    <a:pt x="1225" y="2411"/>
                    <a:pt x="1239" y="2412"/>
                  </a:cubicBezTo>
                  <a:cubicBezTo>
                    <a:pt x="1453" y="2460"/>
                    <a:pt x="1596" y="2650"/>
                    <a:pt x="1596" y="2817"/>
                  </a:cubicBezTo>
                  <a:lnTo>
                    <a:pt x="1596" y="4532"/>
                  </a:lnTo>
                  <a:lnTo>
                    <a:pt x="834" y="4532"/>
                  </a:lnTo>
                  <a:lnTo>
                    <a:pt x="834" y="2793"/>
                  </a:lnTo>
                  <a:cubicBezTo>
                    <a:pt x="834" y="2570"/>
                    <a:pt x="1001" y="2410"/>
                    <a:pt x="1198" y="2410"/>
                  </a:cubicBezTo>
                  <a:close/>
                  <a:moveTo>
                    <a:pt x="1190" y="1"/>
                  </a:moveTo>
                  <a:cubicBezTo>
                    <a:pt x="530" y="1"/>
                    <a:pt x="0" y="548"/>
                    <a:pt x="0" y="1222"/>
                  </a:cubicBezTo>
                  <a:cubicBezTo>
                    <a:pt x="0" y="1579"/>
                    <a:pt x="143" y="1912"/>
                    <a:pt x="405" y="2150"/>
                  </a:cubicBezTo>
                  <a:cubicBezTo>
                    <a:pt x="262" y="2317"/>
                    <a:pt x="143" y="2555"/>
                    <a:pt x="143" y="2817"/>
                  </a:cubicBezTo>
                  <a:lnTo>
                    <a:pt x="143" y="5199"/>
                  </a:lnTo>
                  <a:lnTo>
                    <a:pt x="2286" y="5199"/>
                  </a:lnTo>
                  <a:lnTo>
                    <a:pt x="2286" y="2817"/>
                  </a:lnTo>
                  <a:cubicBezTo>
                    <a:pt x="2286" y="2555"/>
                    <a:pt x="2191" y="2317"/>
                    <a:pt x="2024" y="2150"/>
                  </a:cubicBezTo>
                  <a:cubicBezTo>
                    <a:pt x="2286" y="1912"/>
                    <a:pt x="2453" y="1555"/>
                    <a:pt x="2429" y="1126"/>
                  </a:cubicBezTo>
                  <a:cubicBezTo>
                    <a:pt x="2406" y="531"/>
                    <a:pt x="1905" y="55"/>
                    <a:pt x="1310" y="7"/>
                  </a:cubicBezTo>
                  <a:cubicBezTo>
                    <a:pt x="1269" y="3"/>
                    <a:pt x="1229" y="1"/>
                    <a:pt x="119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3F6F7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" name="Google Shape;10944;p27">
              <a:extLst>
                <a:ext uri="{FF2B5EF4-FFF2-40B4-BE49-F238E27FC236}">
                  <a16:creationId xmlns:a16="http://schemas.microsoft.com/office/drawing/2014/main" id="{B387FA8C-6BFF-6BB3-4C48-D8AAB4207910}"/>
                </a:ext>
              </a:extLst>
            </p:cNvPr>
            <p:cNvSpPr/>
            <p:nvPr/>
          </p:nvSpPr>
          <p:spPr>
            <a:xfrm>
              <a:off x="7064747" y="3181752"/>
              <a:ext cx="72903" cy="153543"/>
            </a:xfrm>
            <a:custGeom>
              <a:avLst/>
              <a:gdLst/>
              <a:ahLst/>
              <a:cxnLst/>
              <a:rect l="l" t="t" r="r" b="b"/>
              <a:pathLst>
                <a:path w="2478" h="5219" extrusionOk="0">
                  <a:moveTo>
                    <a:pt x="1263" y="670"/>
                  </a:moveTo>
                  <a:cubicBezTo>
                    <a:pt x="1549" y="670"/>
                    <a:pt x="1787" y="908"/>
                    <a:pt x="1787" y="1194"/>
                  </a:cubicBezTo>
                  <a:cubicBezTo>
                    <a:pt x="1787" y="1504"/>
                    <a:pt x="1549" y="1742"/>
                    <a:pt x="1263" y="1742"/>
                  </a:cubicBezTo>
                  <a:cubicBezTo>
                    <a:pt x="954" y="1742"/>
                    <a:pt x="715" y="1504"/>
                    <a:pt x="715" y="1194"/>
                  </a:cubicBezTo>
                  <a:cubicBezTo>
                    <a:pt x="715" y="932"/>
                    <a:pt x="954" y="670"/>
                    <a:pt x="1263" y="670"/>
                  </a:cubicBezTo>
                  <a:close/>
                  <a:moveTo>
                    <a:pt x="1246" y="2454"/>
                  </a:moveTo>
                  <a:cubicBezTo>
                    <a:pt x="1260" y="2454"/>
                    <a:pt x="1273" y="2455"/>
                    <a:pt x="1287" y="2456"/>
                  </a:cubicBezTo>
                  <a:cubicBezTo>
                    <a:pt x="1501" y="2456"/>
                    <a:pt x="1644" y="2623"/>
                    <a:pt x="1644" y="2837"/>
                  </a:cubicBezTo>
                  <a:lnTo>
                    <a:pt x="1644" y="4528"/>
                  </a:lnTo>
                  <a:lnTo>
                    <a:pt x="858" y="4528"/>
                  </a:lnTo>
                  <a:lnTo>
                    <a:pt x="858" y="2837"/>
                  </a:lnTo>
                  <a:cubicBezTo>
                    <a:pt x="858" y="2614"/>
                    <a:pt x="1046" y="2454"/>
                    <a:pt x="1246" y="2454"/>
                  </a:cubicBezTo>
                  <a:close/>
                  <a:moveTo>
                    <a:pt x="1251" y="0"/>
                  </a:moveTo>
                  <a:cubicBezTo>
                    <a:pt x="1223" y="0"/>
                    <a:pt x="1196" y="1"/>
                    <a:pt x="1168" y="3"/>
                  </a:cubicBezTo>
                  <a:cubicBezTo>
                    <a:pt x="573" y="75"/>
                    <a:pt x="96" y="551"/>
                    <a:pt x="25" y="1146"/>
                  </a:cubicBezTo>
                  <a:cubicBezTo>
                    <a:pt x="1" y="1527"/>
                    <a:pt x="191" y="1885"/>
                    <a:pt x="453" y="2147"/>
                  </a:cubicBezTo>
                  <a:cubicBezTo>
                    <a:pt x="311" y="2337"/>
                    <a:pt x="191" y="2575"/>
                    <a:pt x="191" y="2837"/>
                  </a:cubicBezTo>
                  <a:lnTo>
                    <a:pt x="191" y="5219"/>
                  </a:lnTo>
                  <a:lnTo>
                    <a:pt x="2335" y="5219"/>
                  </a:lnTo>
                  <a:lnTo>
                    <a:pt x="2335" y="2837"/>
                  </a:lnTo>
                  <a:cubicBezTo>
                    <a:pt x="2335" y="2575"/>
                    <a:pt x="2240" y="2337"/>
                    <a:pt x="2049" y="2147"/>
                  </a:cubicBezTo>
                  <a:cubicBezTo>
                    <a:pt x="2335" y="1908"/>
                    <a:pt x="2478" y="1599"/>
                    <a:pt x="2478" y="1242"/>
                  </a:cubicBezTo>
                  <a:cubicBezTo>
                    <a:pt x="2478" y="555"/>
                    <a:pt x="1928" y="0"/>
                    <a:pt x="1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3F6F7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10945;p27">
              <a:extLst>
                <a:ext uri="{FF2B5EF4-FFF2-40B4-BE49-F238E27FC236}">
                  <a16:creationId xmlns:a16="http://schemas.microsoft.com/office/drawing/2014/main" id="{26F8140C-4208-E183-470C-F64FDD6199C8}"/>
                </a:ext>
              </a:extLst>
            </p:cNvPr>
            <p:cNvSpPr/>
            <p:nvPr/>
          </p:nvSpPr>
          <p:spPr>
            <a:xfrm>
              <a:off x="7158654" y="3181752"/>
              <a:ext cx="72873" cy="153543"/>
            </a:xfrm>
            <a:custGeom>
              <a:avLst/>
              <a:gdLst/>
              <a:ahLst/>
              <a:cxnLst/>
              <a:rect l="l" t="t" r="r" b="b"/>
              <a:pathLst>
                <a:path w="2477" h="5219" extrusionOk="0">
                  <a:moveTo>
                    <a:pt x="1238" y="670"/>
                  </a:moveTo>
                  <a:cubicBezTo>
                    <a:pt x="1548" y="670"/>
                    <a:pt x="1786" y="908"/>
                    <a:pt x="1786" y="1194"/>
                  </a:cubicBezTo>
                  <a:cubicBezTo>
                    <a:pt x="1786" y="1504"/>
                    <a:pt x="1548" y="1742"/>
                    <a:pt x="1238" y="1742"/>
                  </a:cubicBezTo>
                  <a:cubicBezTo>
                    <a:pt x="953" y="1742"/>
                    <a:pt x="715" y="1504"/>
                    <a:pt x="715" y="1194"/>
                  </a:cubicBezTo>
                  <a:cubicBezTo>
                    <a:pt x="715" y="932"/>
                    <a:pt x="953" y="670"/>
                    <a:pt x="1238" y="670"/>
                  </a:cubicBezTo>
                  <a:close/>
                  <a:moveTo>
                    <a:pt x="1245" y="2454"/>
                  </a:moveTo>
                  <a:cubicBezTo>
                    <a:pt x="1259" y="2454"/>
                    <a:pt x="1272" y="2455"/>
                    <a:pt x="1286" y="2456"/>
                  </a:cubicBezTo>
                  <a:cubicBezTo>
                    <a:pt x="1453" y="2456"/>
                    <a:pt x="1643" y="2623"/>
                    <a:pt x="1643" y="2837"/>
                  </a:cubicBezTo>
                  <a:lnTo>
                    <a:pt x="1643" y="4528"/>
                  </a:lnTo>
                  <a:lnTo>
                    <a:pt x="857" y="4528"/>
                  </a:lnTo>
                  <a:lnTo>
                    <a:pt x="857" y="2837"/>
                  </a:lnTo>
                  <a:cubicBezTo>
                    <a:pt x="857" y="2614"/>
                    <a:pt x="1045" y="2454"/>
                    <a:pt x="1245" y="2454"/>
                  </a:cubicBezTo>
                  <a:close/>
                  <a:moveTo>
                    <a:pt x="1250" y="0"/>
                  </a:moveTo>
                  <a:cubicBezTo>
                    <a:pt x="1223" y="0"/>
                    <a:pt x="1195" y="1"/>
                    <a:pt x="1167" y="3"/>
                  </a:cubicBezTo>
                  <a:cubicBezTo>
                    <a:pt x="572" y="75"/>
                    <a:pt x="95" y="551"/>
                    <a:pt x="24" y="1146"/>
                  </a:cubicBezTo>
                  <a:cubicBezTo>
                    <a:pt x="0" y="1527"/>
                    <a:pt x="167" y="1885"/>
                    <a:pt x="453" y="2147"/>
                  </a:cubicBezTo>
                  <a:cubicBezTo>
                    <a:pt x="286" y="2337"/>
                    <a:pt x="167" y="2575"/>
                    <a:pt x="167" y="2837"/>
                  </a:cubicBezTo>
                  <a:lnTo>
                    <a:pt x="167" y="5219"/>
                  </a:lnTo>
                  <a:lnTo>
                    <a:pt x="2310" y="5219"/>
                  </a:lnTo>
                  <a:lnTo>
                    <a:pt x="2310" y="2837"/>
                  </a:lnTo>
                  <a:cubicBezTo>
                    <a:pt x="2310" y="2575"/>
                    <a:pt x="2239" y="2337"/>
                    <a:pt x="2048" y="2147"/>
                  </a:cubicBezTo>
                  <a:cubicBezTo>
                    <a:pt x="2286" y="1908"/>
                    <a:pt x="2477" y="1599"/>
                    <a:pt x="2477" y="1242"/>
                  </a:cubicBezTo>
                  <a:cubicBezTo>
                    <a:pt x="2477" y="555"/>
                    <a:pt x="1927" y="0"/>
                    <a:pt x="12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3F6F7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10946;p27">
              <a:extLst>
                <a:ext uri="{FF2B5EF4-FFF2-40B4-BE49-F238E27FC236}">
                  <a16:creationId xmlns:a16="http://schemas.microsoft.com/office/drawing/2014/main" id="{45166AEC-5E7B-D7E8-8628-85193CA62018}"/>
                </a:ext>
              </a:extLst>
            </p:cNvPr>
            <p:cNvSpPr/>
            <p:nvPr/>
          </p:nvSpPr>
          <p:spPr>
            <a:xfrm>
              <a:off x="7251120" y="3181752"/>
              <a:ext cx="72903" cy="153543"/>
            </a:xfrm>
            <a:custGeom>
              <a:avLst/>
              <a:gdLst/>
              <a:ahLst/>
              <a:cxnLst/>
              <a:rect l="l" t="t" r="r" b="b"/>
              <a:pathLst>
                <a:path w="2478" h="5219" extrusionOk="0">
                  <a:moveTo>
                    <a:pt x="1263" y="670"/>
                  </a:moveTo>
                  <a:cubicBezTo>
                    <a:pt x="1549" y="670"/>
                    <a:pt x="1787" y="908"/>
                    <a:pt x="1787" y="1194"/>
                  </a:cubicBezTo>
                  <a:cubicBezTo>
                    <a:pt x="1787" y="1504"/>
                    <a:pt x="1549" y="1742"/>
                    <a:pt x="1263" y="1742"/>
                  </a:cubicBezTo>
                  <a:cubicBezTo>
                    <a:pt x="953" y="1742"/>
                    <a:pt x="715" y="1504"/>
                    <a:pt x="715" y="1194"/>
                  </a:cubicBezTo>
                  <a:cubicBezTo>
                    <a:pt x="715" y="932"/>
                    <a:pt x="953" y="670"/>
                    <a:pt x="1263" y="670"/>
                  </a:cubicBezTo>
                  <a:close/>
                  <a:moveTo>
                    <a:pt x="1246" y="2454"/>
                  </a:moveTo>
                  <a:cubicBezTo>
                    <a:pt x="1259" y="2454"/>
                    <a:pt x="1273" y="2455"/>
                    <a:pt x="1287" y="2456"/>
                  </a:cubicBezTo>
                  <a:cubicBezTo>
                    <a:pt x="1501" y="2456"/>
                    <a:pt x="1644" y="2623"/>
                    <a:pt x="1644" y="2837"/>
                  </a:cubicBezTo>
                  <a:lnTo>
                    <a:pt x="1644" y="4528"/>
                  </a:lnTo>
                  <a:lnTo>
                    <a:pt x="882" y="4528"/>
                  </a:lnTo>
                  <a:lnTo>
                    <a:pt x="882" y="2837"/>
                  </a:lnTo>
                  <a:cubicBezTo>
                    <a:pt x="882" y="2614"/>
                    <a:pt x="1049" y="2454"/>
                    <a:pt x="1246" y="2454"/>
                  </a:cubicBezTo>
                  <a:close/>
                  <a:moveTo>
                    <a:pt x="1251" y="0"/>
                  </a:moveTo>
                  <a:cubicBezTo>
                    <a:pt x="1223" y="0"/>
                    <a:pt x="1195" y="1"/>
                    <a:pt x="1168" y="3"/>
                  </a:cubicBezTo>
                  <a:cubicBezTo>
                    <a:pt x="572" y="75"/>
                    <a:pt x="96" y="551"/>
                    <a:pt x="48" y="1146"/>
                  </a:cubicBezTo>
                  <a:cubicBezTo>
                    <a:pt x="1" y="1527"/>
                    <a:pt x="191" y="1885"/>
                    <a:pt x="453" y="2147"/>
                  </a:cubicBezTo>
                  <a:cubicBezTo>
                    <a:pt x="310" y="2337"/>
                    <a:pt x="191" y="2575"/>
                    <a:pt x="191" y="2837"/>
                  </a:cubicBezTo>
                  <a:lnTo>
                    <a:pt x="191" y="5219"/>
                  </a:lnTo>
                  <a:lnTo>
                    <a:pt x="2334" y="5219"/>
                  </a:lnTo>
                  <a:lnTo>
                    <a:pt x="2334" y="2837"/>
                  </a:lnTo>
                  <a:cubicBezTo>
                    <a:pt x="2334" y="2575"/>
                    <a:pt x="2239" y="2337"/>
                    <a:pt x="2072" y="2147"/>
                  </a:cubicBezTo>
                  <a:cubicBezTo>
                    <a:pt x="2334" y="1908"/>
                    <a:pt x="2477" y="1599"/>
                    <a:pt x="2477" y="1242"/>
                  </a:cubicBezTo>
                  <a:cubicBezTo>
                    <a:pt x="2477" y="555"/>
                    <a:pt x="1928" y="0"/>
                    <a:pt x="1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3F6F7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2" name="Google Shape;9290;p18">
            <a:extLst>
              <a:ext uri="{FF2B5EF4-FFF2-40B4-BE49-F238E27FC236}">
                <a16:creationId xmlns:a16="http://schemas.microsoft.com/office/drawing/2014/main" id="{78652EC7-00C3-0EB0-F319-5E9E7FF4B008}"/>
              </a:ext>
            </a:extLst>
          </p:cNvPr>
          <p:cNvSpPr/>
          <p:nvPr/>
        </p:nvSpPr>
        <p:spPr>
          <a:xfrm>
            <a:off x="3514642" y="1346431"/>
            <a:ext cx="581532" cy="581860"/>
          </a:xfrm>
          <a:custGeom>
            <a:avLst/>
            <a:gdLst/>
            <a:ahLst/>
            <a:cxnLst/>
            <a:rect l="l" t="t" r="r" b="b"/>
            <a:pathLst>
              <a:path w="14147" h="14155" extrusionOk="0">
                <a:moveTo>
                  <a:pt x="7058" y="891"/>
                </a:moveTo>
                <a:lnTo>
                  <a:pt x="11311" y="3285"/>
                </a:lnTo>
                <a:lnTo>
                  <a:pt x="2805" y="3285"/>
                </a:lnTo>
                <a:lnTo>
                  <a:pt x="7058" y="891"/>
                </a:lnTo>
                <a:close/>
                <a:moveTo>
                  <a:pt x="12886" y="4136"/>
                </a:moveTo>
                <a:cubicBezTo>
                  <a:pt x="13107" y="4136"/>
                  <a:pt x="13264" y="4325"/>
                  <a:pt x="13264" y="4545"/>
                </a:cubicBezTo>
                <a:lnTo>
                  <a:pt x="13264" y="4986"/>
                </a:lnTo>
                <a:lnTo>
                  <a:pt x="851" y="4986"/>
                </a:lnTo>
                <a:lnTo>
                  <a:pt x="851" y="4545"/>
                </a:lnTo>
                <a:cubicBezTo>
                  <a:pt x="851" y="4325"/>
                  <a:pt x="1040" y="4136"/>
                  <a:pt x="1261" y="4136"/>
                </a:cubicBezTo>
                <a:close/>
                <a:moveTo>
                  <a:pt x="3309" y="5806"/>
                </a:moveTo>
                <a:lnTo>
                  <a:pt x="3309" y="9996"/>
                </a:lnTo>
                <a:lnTo>
                  <a:pt x="2490" y="9996"/>
                </a:lnTo>
                <a:lnTo>
                  <a:pt x="2490" y="5806"/>
                </a:lnTo>
                <a:close/>
                <a:moveTo>
                  <a:pt x="5798" y="5806"/>
                </a:moveTo>
                <a:lnTo>
                  <a:pt x="5798" y="9996"/>
                </a:lnTo>
                <a:lnTo>
                  <a:pt x="4128" y="9996"/>
                </a:lnTo>
                <a:lnTo>
                  <a:pt x="4128" y="5806"/>
                </a:lnTo>
                <a:close/>
                <a:moveTo>
                  <a:pt x="7499" y="5806"/>
                </a:moveTo>
                <a:lnTo>
                  <a:pt x="7499" y="9996"/>
                </a:lnTo>
                <a:lnTo>
                  <a:pt x="6617" y="9996"/>
                </a:lnTo>
                <a:lnTo>
                  <a:pt x="6617" y="5806"/>
                </a:lnTo>
                <a:close/>
                <a:moveTo>
                  <a:pt x="9956" y="5806"/>
                </a:moveTo>
                <a:lnTo>
                  <a:pt x="9956" y="9996"/>
                </a:lnTo>
                <a:lnTo>
                  <a:pt x="8286" y="9996"/>
                </a:lnTo>
                <a:lnTo>
                  <a:pt x="8286" y="5806"/>
                </a:lnTo>
                <a:close/>
                <a:moveTo>
                  <a:pt x="11626" y="5806"/>
                </a:moveTo>
                <a:lnTo>
                  <a:pt x="11626" y="9996"/>
                </a:lnTo>
                <a:lnTo>
                  <a:pt x="10807" y="9996"/>
                </a:lnTo>
                <a:lnTo>
                  <a:pt x="10807" y="5806"/>
                </a:lnTo>
                <a:close/>
                <a:moveTo>
                  <a:pt x="12004" y="10815"/>
                </a:moveTo>
                <a:cubicBezTo>
                  <a:pt x="12256" y="10815"/>
                  <a:pt x="12445" y="11004"/>
                  <a:pt x="12445" y="11256"/>
                </a:cubicBezTo>
                <a:lnTo>
                  <a:pt x="12445" y="11634"/>
                </a:lnTo>
                <a:lnTo>
                  <a:pt x="1670" y="11634"/>
                </a:lnTo>
                <a:lnTo>
                  <a:pt x="1670" y="11256"/>
                </a:lnTo>
                <a:cubicBezTo>
                  <a:pt x="1670" y="11004"/>
                  <a:pt x="1859" y="10815"/>
                  <a:pt x="2048" y="10815"/>
                </a:cubicBezTo>
                <a:close/>
                <a:moveTo>
                  <a:pt x="12886" y="12422"/>
                </a:moveTo>
                <a:cubicBezTo>
                  <a:pt x="13107" y="12422"/>
                  <a:pt x="13264" y="12642"/>
                  <a:pt x="13264" y="12863"/>
                </a:cubicBezTo>
                <a:lnTo>
                  <a:pt x="13264" y="13304"/>
                </a:lnTo>
                <a:lnTo>
                  <a:pt x="851" y="13304"/>
                </a:lnTo>
                <a:lnTo>
                  <a:pt x="851" y="12863"/>
                </a:lnTo>
                <a:cubicBezTo>
                  <a:pt x="851" y="12642"/>
                  <a:pt x="1040" y="12422"/>
                  <a:pt x="1261" y="12422"/>
                </a:cubicBezTo>
                <a:close/>
                <a:moveTo>
                  <a:pt x="7058" y="1"/>
                </a:moveTo>
                <a:cubicBezTo>
                  <a:pt x="6987" y="1"/>
                  <a:pt x="6916" y="24"/>
                  <a:pt x="6869" y="72"/>
                </a:cubicBezTo>
                <a:lnTo>
                  <a:pt x="1103" y="3348"/>
                </a:lnTo>
                <a:cubicBezTo>
                  <a:pt x="473" y="3411"/>
                  <a:pt x="1" y="3915"/>
                  <a:pt x="1" y="4545"/>
                </a:cubicBezTo>
                <a:lnTo>
                  <a:pt x="1" y="5365"/>
                </a:lnTo>
                <a:cubicBezTo>
                  <a:pt x="1" y="5617"/>
                  <a:pt x="221" y="5806"/>
                  <a:pt x="442" y="5806"/>
                </a:cubicBezTo>
                <a:lnTo>
                  <a:pt x="1702" y="5806"/>
                </a:lnTo>
                <a:lnTo>
                  <a:pt x="1702" y="10059"/>
                </a:lnTo>
                <a:cubicBezTo>
                  <a:pt x="1229" y="10216"/>
                  <a:pt x="883" y="10689"/>
                  <a:pt x="883" y="11256"/>
                </a:cubicBezTo>
                <a:lnTo>
                  <a:pt x="883" y="11729"/>
                </a:lnTo>
                <a:cubicBezTo>
                  <a:pt x="410" y="11886"/>
                  <a:pt x="64" y="12359"/>
                  <a:pt x="64" y="12894"/>
                </a:cubicBezTo>
                <a:lnTo>
                  <a:pt x="64" y="13713"/>
                </a:lnTo>
                <a:cubicBezTo>
                  <a:pt x="64" y="13965"/>
                  <a:pt x="253" y="14154"/>
                  <a:pt x="473" y="14154"/>
                </a:cubicBezTo>
                <a:lnTo>
                  <a:pt x="13768" y="14154"/>
                </a:lnTo>
                <a:cubicBezTo>
                  <a:pt x="13989" y="14154"/>
                  <a:pt x="14146" y="13965"/>
                  <a:pt x="14146" y="13713"/>
                </a:cubicBezTo>
                <a:lnTo>
                  <a:pt x="14146" y="12894"/>
                </a:lnTo>
                <a:cubicBezTo>
                  <a:pt x="14146" y="12359"/>
                  <a:pt x="13800" y="11918"/>
                  <a:pt x="13327" y="11729"/>
                </a:cubicBezTo>
                <a:lnTo>
                  <a:pt x="13327" y="11256"/>
                </a:lnTo>
                <a:cubicBezTo>
                  <a:pt x="13327" y="10689"/>
                  <a:pt x="12981" y="10248"/>
                  <a:pt x="12508" y="10059"/>
                </a:cubicBezTo>
                <a:lnTo>
                  <a:pt x="12508" y="5806"/>
                </a:lnTo>
                <a:lnTo>
                  <a:pt x="13768" y="5806"/>
                </a:lnTo>
                <a:cubicBezTo>
                  <a:pt x="13989" y="5806"/>
                  <a:pt x="14146" y="5617"/>
                  <a:pt x="14146" y="5396"/>
                </a:cubicBezTo>
                <a:lnTo>
                  <a:pt x="14146" y="4545"/>
                </a:lnTo>
                <a:cubicBezTo>
                  <a:pt x="14115" y="3915"/>
                  <a:pt x="13642" y="3380"/>
                  <a:pt x="13012" y="3348"/>
                </a:cubicBezTo>
                <a:lnTo>
                  <a:pt x="7247" y="72"/>
                </a:lnTo>
                <a:cubicBezTo>
                  <a:pt x="7200" y="24"/>
                  <a:pt x="7129" y="1"/>
                  <a:pt x="7058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0743;p26">
            <a:extLst>
              <a:ext uri="{FF2B5EF4-FFF2-40B4-BE49-F238E27FC236}">
                <a16:creationId xmlns:a16="http://schemas.microsoft.com/office/drawing/2014/main" id="{B142AA03-2134-C103-BE90-47726CDA6F51}"/>
              </a:ext>
            </a:extLst>
          </p:cNvPr>
          <p:cNvSpPr/>
          <p:nvPr/>
        </p:nvSpPr>
        <p:spPr>
          <a:xfrm>
            <a:off x="3483642" y="3138249"/>
            <a:ext cx="625775" cy="628263"/>
          </a:xfrm>
          <a:custGeom>
            <a:avLst/>
            <a:gdLst/>
            <a:ahLst/>
            <a:cxnLst/>
            <a:rect l="l" t="t" r="r" b="b"/>
            <a:pathLst>
              <a:path w="16348" h="16413" extrusionOk="0">
                <a:moveTo>
                  <a:pt x="13303" y="964"/>
                </a:moveTo>
                <a:cubicBezTo>
                  <a:pt x="13553" y="964"/>
                  <a:pt x="13798" y="1061"/>
                  <a:pt x="13982" y="1245"/>
                </a:cubicBezTo>
                <a:cubicBezTo>
                  <a:pt x="14257" y="1520"/>
                  <a:pt x="14339" y="1933"/>
                  <a:pt x="14192" y="2294"/>
                </a:cubicBezTo>
                <a:cubicBezTo>
                  <a:pt x="14042" y="2652"/>
                  <a:pt x="13692" y="2887"/>
                  <a:pt x="13303" y="2887"/>
                </a:cubicBezTo>
                <a:cubicBezTo>
                  <a:pt x="12772" y="2887"/>
                  <a:pt x="12342" y="2456"/>
                  <a:pt x="12340" y="1925"/>
                </a:cubicBezTo>
                <a:cubicBezTo>
                  <a:pt x="12340" y="1537"/>
                  <a:pt x="12575" y="1185"/>
                  <a:pt x="12935" y="1037"/>
                </a:cubicBezTo>
                <a:cubicBezTo>
                  <a:pt x="13054" y="988"/>
                  <a:pt x="13179" y="964"/>
                  <a:pt x="13303" y="964"/>
                </a:cubicBezTo>
                <a:close/>
                <a:moveTo>
                  <a:pt x="8173" y="3527"/>
                </a:moveTo>
                <a:cubicBezTo>
                  <a:pt x="8424" y="3527"/>
                  <a:pt x="8670" y="3625"/>
                  <a:pt x="8854" y="3809"/>
                </a:cubicBezTo>
                <a:cubicBezTo>
                  <a:pt x="9129" y="4083"/>
                  <a:pt x="9211" y="4498"/>
                  <a:pt x="9063" y="4856"/>
                </a:cubicBezTo>
                <a:cubicBezTo>
                  <a:pt x="8914" y="5217"/>
                  <a:pt x="8564" y="5451"/>
                  <a:pt x="8174" y="5451"/>
                </a:cubicBezTo>
                <a:cubicBezTo>
                  <a:pt x="7644" y="5450"/>
                  <a:pt x="7213" y="5021"/>
                  <a:pt x="7213" y="4489"/>
                </a:cubicBezTo>
                <a:cubicBezTo>
                  <a:pt x="7212" y="4101"/>
                  <a:pt x="7446" y="3749"/>
                  <a:pt x="7806" y="3600"/>
                </a:cubicBezTo>
                <a:cubicBezTo>
                  <a:pt x="7925" y="3551"/>
                  <a:pt x="8050" y="3527"/>
                  <a:pt x="8173" y="3527"/>
                </a:cubicBezTo>
                <a:close/>
                <a:moveTo>
                  <a:pt x="13303" y="3849"/>
                </a:moveTo>
                <a:cubicBezTo>
                  <a:pt x="14391" y="3850"/>
                  <a:pt x="15294" y="4687"/>
                  <a:pt x="15381" y="5772"/>
                </a:cubicBezTo>
                <a:lnTo>
                  <a:pt x="11225" y="5772"/>
                </a:lnTo>
                <a:cubicBezTo>
                  <a:pt x="11311" y="4687"/>
                  <a:pt x="12215" y="3850"/>
                  <a:pt x="13303" y="3849"/>
                </a:cubicBezTo>
                <a:close/>
                <a:moveTo>
                  <a:pt x="3046" y="6091"/>
                </a:moveTo>
                <a:cubicBezTo>
                  <a:pt x="3296" y="6091"/>
                  <a:pt x="3542" y="6188"/>
                  <a:pt x="3725" y="6372"/>
                </a:cubicBezTo>
                <a:cubicBezTo>
                  <a:pt x="4000" y="6648"/>
                  <a:pt x="4082" y="7061"/>
                  <a:pt x="3934" y="7421"/>
                </a:cubicBezTo>
                <a:cubicBezTo>
                  <a:pt x="3785" y="7780"/>
                  <a:pt x="3435" y="8014"/>
                  <a:pt x="3045" y="8014"/>
                </a:cubicBezTo>
                <a:cubicBezTo>
                  <a:pt x="2515" y="8014"/>
                  <a:pt x="2085" y="7583"/>
                  <a:pt x="2085" y="7053"/>
                </a:cubicBezTo>
                <a:cubicBezTo>
                  <a:pt x="2085" y="6664"/>
                  <a:pt x="2318" y="6312"/>
                  <a:pt x="2678" y="6164"/>
                </a:cubicBezTo>
                <a:cubicBezTo>
                  <a:pt x="2797" y="6115"/>
                  <a:pt x="2922" y="6091"/>
                  <a:pt x="3046" y="6091"/>
                </a:cubicBezTo>
                <a:close/>
                <a:moveTo>
                  <a:pt x="8174" y="6412"/>
                </a:moveTo>
                <a:cubicBezTo>
                  <a:pt x="9262" y="6413"/>
                  <a:pt x="10166" y="7251"/>
                  <a:pt x="10252" y="8335"/>
                </a:cubicBezTo>
                <a:lnTo>
                  <a:pt x="6096" y="8335"/>
                </a:lnTo>
                <a:cubicBezTo>
                  <a:pt x="6181" y="7249"/>
                  <a:pt x="7086" y="6413"/>
                  <a:pt x="8174" y="6412"/>
                </a:cubicBezTo>
                <a:close/>
                <a:moveTo>
                  <a:pt x="3045" y="8976"/>
                </a:moveTo>
                <a:cubicBezTo>
                  <a:pt x="4134" y="8977"/>
                  <a:pt x="5037" y="9814"/>
                  <a:pt x="5124" y="10899"/>
                </a:cubicBezTo>
                <a:lnTo>
                  <a:pt x="967" y="10899"/>
                </a:lnTo>
                <a:cubicBezTo>
                  <a:pt x="1052" y="9814"/>
                  <a:pt x="1957" y="8977"/>
                  <a:pt x="3045" y="8976"/>
                </a:cubicBezTo>
                <a:close/>
                <a:moveTo>
                  <a:pt x="15387" y="6732"/>
                </a:moveTo>
                <a:lnTo>
                  <a:pt x="15387" y="15452"/>
                </a:lnTo>
                <a:lnTo>
                  <a:pt x="963" y="15452"/>
                </a:lnTo>
                <a:lnTo>
                  <a:pt x="963" y="11861"/>
                </a:lnTo>
                <a:lnTo>
                  <a:pt x="5611" y="11861"/>
                </a:lnTo>
                <a:cubicBezTo>
                  <a:pt x="5876" y="11861"/>
                  <a:pt x="6092" y="11646"/>
                  <a:pt x="6092" y="11381"/>
                </a:cubicBezTo>
                <a:lnTo>
                  <a:pt x="6092" y="9297"/>
                </a:lnTo>
                <a:lnTo>
                  <a:pt x="10740" y="9297"/>
                </a:lnTo>
                <a:cubicBezTo>
                  <a:pt x="11005" y="9297"/>
                  <a:pt x="11220" y="9081"/>
                  <a:pt x="11220" y="8816"/>
                </a:cubicBezTo>
                <a:lnTo>
                  <a:pt x="11220" y="6732"/>
                </a:lnTo>
                <a:close/>
                <a:moveTo>
                  <a:pt x="13303" y="0"/>
                </a:moveTo>
                <a:cubicBezTo>
                  <a:pt x="12538" y="0"/>
                  <a:pt x="11845" y="454"/>
                  <a:pt x="11539" y="1156"/>
                </a:cubicBezTo>
                <a:cubicBezTo>
                  <a:pt x="11235" y="1857"/>
                  <a:pt x="11374" y="2673"/>
                  <a:pt x="11894" y="3232"/>
                </a:cubicBezTo>
                <a:cubicBezTo>
                  <a:pt x="10889" y="3758"/>
                  <a:pt x="10258" y="4798"/>
                  <a:pt x="10258" y="5931"/>
                </a:cubicBezTo>
                <a:lnTo>
                  <a:pt x="10258" y="6277"/>
                </a:lnTo>
                <a:cubicBezTo>
                  <a:pt x="10056" y="6088"/>
                  <a:pt x="9829" y="5926"/>
                  <a:pt x="9583" y="5797"/>
                </a:cubicBezTo>
                <a:cubicBezTo>
                  <a:pt x="10104" y="5237"/>
                  <a:pt x="10243" y="4422"/>
                  <a:pt x="9937" y="3720"/>
                </a:cubicBezTo>
                <a:cubicBezTo>
                  <a:pt x="9631" y="3019"/>
                  <a:pt x="8940" y="2565"/>
                  <a:pt x="8174" y="2565"/>
                </a:cubicBezTo>
                <a:cubicBezTo>
                  <a:pt x="7410" y="2565"/>
                  <a:pt x="6717" y="3019"/>
                  <a:pt x="6411" y="3720"/>
                </a:cubicBezTo>
                <a:cubicBezTo>
                  <a:pt x="6106" y="4422"/>
                  <a:pt x="6245" y="5237"/>
                  <a:pt x="6765" y="5797"/>
                </a:cubicBezTo>
                <a:cubicBezTo>
                  <a:pt x="5761" y="6322"/>
                  <a:pt x="5131" y="7362"/>
                  <a:pt x="5129" y="8496"/>
                </a:cubicBezTo>
                <a:lnTo>
                  <a:pt x="5129" y="8841"/>
                </a:lnTo>
                <a:cubicBezTo>
                  <a:pt x="4927" y="8651"/>
                  <a:pt x="4700" y="8490"/>
                  <a:pt x="4454" y="8361"/>
                </a:cubicBezTo>
                <a:cubicBezTo>
                  <a:pt x="4976" y="7800"/>
                  <a:pt x="5115" y="6984"/>
                  <a:pt x="4809" y="6283"/>
                </a:cubicBezTo>
                <a:cubicBezTo>
                  <a:pt x="4504" y="5581"/>
                  <a:pt x="3811" y="5129"/>
                  <a:pt x="3045" y="5129"/>
                </a:cubicBezTo>
                <a:cubicBezTo>
                  <a:pt x="2281" y="5129"/>
                  <a:pt x="1588" y="5581"/>
                  <a:pt x="1282" y="6283"/>
                </a:cubicBezTo>
                <a:cubicBezTo>
                  <a:pt x="978" y="6984"/>
                  <a:pt x="1117" y="7800"/>
                  <a:pt x="1638" y="8361"/>
                </a:cubicBezTo>
                <a:cubicBezTo>
                  <a:pt x="632" y="8887"/>
                  <a:pt x="2" y="9926"/>
                  <a:pt x="1" y="11060"/>
                </a:cubicBezTo>
                <a:lnTo>
                  <a:pt x="1" y="15932"/>
                </a:lnTo>
                <a:cubicBezTo>
                  <a:pt x="1" y="16197"/>
                  <a:pt x="216" y="16413"/>
                  <a:pt x="481" y="16413"/>
                </a:cubicBezTo>
                <a:lnTo>
                  <a:pt x="15867" y="16413"/>
                </a:lnTo>
                <a:cubicBezTo>
                  <a:pt x="16132" y="16413"/>
                  <a:pt x="16347" y="16197"/>
                  <a:pt x="16347" y="15932"/>
                </a:cubicBezTo>
                <a:lnTo>
                  <a:pt x="16347" y="5931"/>
                </a:lnTo>
                <a:cubicBezTo>
                  <a:pt x="16347" y="4798"/>
                  <a:pt x="15716" y="3758"/>
                  <a:pt x="14711" y="3232"/>
                </a:cubicBezTo>
                <a:cubicBezTo>
                  <a:pt x="15231" y="2673"/>
                  <a:pt x="15370" y="1857"/>
                  <a:pt x="15066" y="1156"/>
                </a:cubicBezTo>
                <a:cubicBezTo>
                  <a:pt x="14760" y="454"/>
                  <a:pt x="14067" y="0"/>
                  <a:pt x="1330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46" name="Google Shape;8557;p16">
            <a:extLst>
              <a:ext uri="{FF2B5EF4-FFF2-40B4-BE49-F238E27FC236}">
                <a16:creationId xmlns:a16="http://schemas.microsoft.com/office/drawing/2014/main" id="{3D5EFD31-29F8-C6DC-BFBD-1A4E6819DD37}"/>
              </a:ext>
            </a:extLst>
          </p:cNvPr>
          <p:cNvGrpSpPr/>
          <p:nvPr/>
        </p:nvGrpSpPr>
        <p:grpSpPr>
          <a:xfrm>
            <a:off x="5122535" y="3178005"/>
            <a:ext cx="681036" cy="686467"/>
            <a:chOff x="1777925" y="1953700"/>
            <a:chExt cx="294600" cy="296950"/>
          </a:xfrm>
          <a:solidFill>
            <a:schemeClr val="bg1"/>
          </a:solidFill>
        </p:grpSpPr>
        <p:sp>
          <p:nvSpPr>
            <p:cNvPr id="47" name="Google Shape;8558;p16">
              <a:extLst>
                <a:ext uri="{FF2B5EF4-FFF2-40B4-BE49-F238E27FC236}">
                  <a16:creationId xmlns:a16="http://schemas.microsoft.com/office/drawing/2014/main" id="{6C7C1749-ECD8-BD7A-8236-356A1728A0F4}"/>
                </a:ext>
              </a:extLst>
            </p:cNvPr>
            <p:cNvSpPr/>
            <p:nvPr/>
          </p:nvSpPr>
          <p:spPr>
            <a:xfrm>
              <a:off x="1794450" y="2052125"/>
              <a:ext cx="278075" cy="198525"/>
            </a:xfrm>
            <a:custGeom>
              <a:avLst/>
              <a:gdLst/>
              <a:ahLst/>
              <a:cxnLst/>
              <a:rect l="l" t="t" r="r" b="b"/>
              <a:pathLst>
                <a:path w="11123" h="7941" extrusionOk="0">
                  <a:moveTo>
                    <a:pt x="10545" y="1"/>
                  </a:moveTo>
                  <a:cubicBezTo>
                    <a:pt x="10499" y="1"/>
                    <a:pt x="10449" y="11"/>
                    <a:pt x="10397" y="33"/>
                  </a:cubicBezTo>
                  <a:cubicBezTo>
                    <a:pt x="10208" y="64"/>
                    <a:pt x="10145" y="253"/>
                    <a:pt x="10177" y="474"/>
                  </a:cubicBezTo>
                  <a:cubicBezTo>
                    <a:pt x="10334" y="1009"/>
                    <a:pt x="10460" y="1514"/>
                    <a:pt x="10460" y="1986"/>
                  </a:cubicBezTo>
                  <a:cubicBezTo>
                    <a:pt x="10460" y="4885"/>
                    <a:pt x="8129" y="7247"/>
                    <a:pt x="5199" y="7247"/>
                  </a:cubicBezTo>
                  <a:cubicBezTo>
                    <a:pt x="3561" y="7247"/>
                    <a:pt x="2017" y="6460"/>
                    <a:pt x="1040" y="5137"/>
                  </a:cubicBezTo>
                  <a:lnTo>
                    <a:pt x="1734" y="5137"/>
                  </a:lnTo>
                  <a:cubicBezTo>
                    <a:pt x="1954" y="5137"/>
                    <a:pt x="2112" y="4979"/>
                    <a:pt x="2112" y="4790"/>
                  </a:cubicBezTo>
                  <a:cubicBezTo>
                    <a:pt x="2112" y="4601"/>
                    <a:pt x="1954" y="4444"/>
                    <a:pt x="1734" y="4444"/>
                  </a:cubicBezTo>
                  <a:lnTo>
                    <a:pt x="379" y="4444"/>
                  </a:lnTo>
                  <a:cubicBezTo>
                    <a:pt x="158" y="4444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79" y="6523"/>
                  </a:cubicBezTo>
                  <a:cubicBezTo>
                    <a:pt x="568" y="6523"/>
                    <a:pt x="725" y="6365"/>
                    <a:pt x="725" y="6176"/>
                  </a:cubicBezTo>
                  <a:lnTo>
                    <a:pt x="725" y="5830"/>
                  </a:lnTo>
                  <a:cubicBezTo>
                    <a:pt x="1860" y="7184"/>
                    <a:pt x="3529" y="7941"/>
                    <a:pt x="5199" y="7941"/>
                  </a:cubicBezTo>
                  <a:cubicBezTo>
                    <a:pt x="8476" y="7941"/>
                    <a:pt x="11122" y="5294"/>
                    <a:pt x="11122" y="2049"/>
                  </a:cubicBezTo>
                  <a:cubicBezTo>
                    <a:pt x="11122" y="1482"/>
                    <a:pt x="11028" y="883"/>
                    <a:pt x="10839" y="253"/>
                  </a:cubicBezTo>
                  <a:cubicBezTo>
                    <a:pt x="10814" y="109"/>
                    <a:pt x="10698" y="1"/>
                    <a:pt x="105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8559;p16">
              <a:extLst>
                <a:ext uri="{FF2B5EF4-FFF2-40B4-BE49-F238E27FC236}">
                  <a16:creationId xmlns:a16="http://schemas.microsoft.com/office/drawing/2014/main" id="{AF373F58-175C-5547-1F6E-E51E2B10D9D2}"/>
                </a:ext>
              </a:extLst>
            </p:cNvPr>
            <p:cNvSpPr/>
            <p:nvPr/>
          </p:nvSpPr>
          <p:spPr>
            <a:xfrm>
              <a:off x="1777925" y="1953700"/>
              <a:ext cx="278050" cy="198675"/>
            </a:xfrm>
            <a:custGeom>
              <a:avLst/>
              <a:gdLst/>
              <a:ahLst/>
              <a:cxnLst/>
              <a:rect l="l" t="t" r="r" b="b"/>
              <a:pathLst>
                <a:path w="11122" h="7947" extrusionOk="0">
                  <a:moveTo>
                    <a:pt x="5892" y="0"/>
                  </a:moveTo>
                  <a:cubicBezTo>
                    <a:pt x="2647" y="0"/>
                    <a:pt x="0" y="2615"/>
                    <a:pt x="0" y="5892"/>
                  </a:cubicBezTo>
                  <a:cubicBezTo>
                    <a:pt x="0" y="6459"/>
                    <a:pt x="63" y="7026"/>
                    <a:pt x="284" y="7656"/>
                  </a:cubicBezTo>
                  <a:cubicBezTo>
                    <a:pt x="310" y="7869"/>
                    <a:pt x="450" y="7947"/>
                    <a:pt x="606" y="7947"/>
                  </a:cubicBezTo>
                  <a:cubicBezTo>
                    <a:pt x="635" y="7947"/>
                    <a:pt x="664" y="7944"/>
                    <a:pt x="693" y="7939"/>
                  </a:cubicBezTo>
                  <a:cubicBezTo>
                    <a:pt x="914" y="7908"/>
                    <a:pt x="977" y="7719"/>
                    <a:pt x="945" y="7498"/>
                  </a:cubicBezTo>
                  <a:cubicBezTo>
                    <a:pt x="788" y="6963"/>
                    <a:pt x="662" y="6459"/>
                    <a:pt x="662" y="5923"/>
                  </a:cubicBezTo>
                  <a:cubicBezTo>
                    <a:pt x="662" y="3056"/>
                    <a:pt x="2993" y="693"/>
                    <a:pt x="5923" y="693"/>
                  </a:cubicBezTo>
                  <a:cubicBezTo>
                    <a:pt x="7561" y="693"/>
                    <a:pt x="9105" y="1481"/>
                    <a:pt x="10082" y="2773"/>
                  </a:cubicBezTo>
                  <a:lnTo>
                    <a:pt x="9389" y="2773"/>
                  </a:lnTo>
                  <a:cubicBezTo>
                    <a:pt x="9168" y="2773"/>
                    <a:pt x="9011" y="2930"/>
                    <a:pt x="9011" y="3151"/>
                  </a:cubicBezTo>
                  <a:cubicBezTo>
                    <a:pt x="9011" y="3340"/>
                    <a:pt x="9168" y="3497"/>
                    <a:pt x="9389" y="3497"/>
                  </a:cubicBezTo>
                  <a:lnTo>
                    <a:pt x="10743" y="3497"/>
                  </a:lnTo>
                  <a:cubicBezTo>
                    <a:pt x="10964" y="3497"/>
                    <a:pt x="11121" y="3340"/>
                    <a:pt x="11121" y="3151"/>
                  </a:cubicBezTo>
                  <a:lnTo>
                    <a:pt x="11121" y="1765"/>
                  </a:lnTo>
                  <a:cubicBezTo>
                    <a:pt x="11121" y="1575"/>
                    <a:pt x="10964" y="1418"/>
                    <a:pt x="10743" y="1418"/>
                  </a:cubicBezTo>
                  <a:cubicBezTo>
                    <a:pt x="10554" y="1418"/>
                    <a:pt x="10397" y="1575"/>
                    <a:pt x="10397" y="1765"/>
                  </a:cubicBezTo>
                  <a:lnTo>
                    <a:pt x="10397" y="2111"/>
                  </a:lnTo>
                  <a:cubicBezTo>
                    <a:pt x="9263" y="725"/>
                    <a:pt x="7593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8560;p16">
              <a:extLst>
                <a:ext uri="{FF2B5EF4-FFF2-40B4-BE49-F238E27FC236}">
                  <a16:creationId xmlns:a16="http://schemas.microsoft.com/office/drawing/2014/main" id="{87EC2806-EA5D-6215-1EED-4569DAA0CF46}"/>
                </a:ext>
              </a:extLst>
            </p:cNvPr>
            <p:cNvSpPr/>
            <p:nvPr/>
          </p:nvSpPr>
          <p:spPr>
            <a:xfrm>
              <a:off x="1829125" y="2006475"/>
              <a:ext cx="191400" cy="191400"/>
            </a:xfrm>
            <a:custGeom>
              <a:avLst/>
              <a:gdLst/>
              <a:ahLst/>
              <a:cxnLst/>
              <a:rect l="l" t="t" r="r" b="b"/>
              <a:pathLst>
                <a:path w="7656" h="7656" extrusionOk="0">
                  <a:moveTo>
                    <a:pt x="4190" y="693"/>
                  </a:moveTo>
                  <a:cubicBezTo>
                    <a:pt x="4757" y="788"/>
                    <a:pt x="5324" y="1008"/>
                    <a:pt x="5797" y="1386"/>
                  </a:cubicBezTo>
                  <a:lnTo>
                    <a:pt x="5545" y="1607"/>
                  </a:lnTo>
                  <a:cubicBezTo>
                    <a:pt x="5450" y="1733"/>
                    <a:pt x="5450" y="1953"/>
                    <a:pt x="5545" y="2079"/>
                  </a:cubicBezTo>
                  <a:cubicBezTo>
                    <a:pt x="5608" y="2142"/>
                    <a:pt x="5702" y="2174"/>
                    <a:pt x="5793" y="2174"/>
                  </a:cubicBezTo>
                  <a:cubicBezTo>
                    <a:pt x="5884" y="2174"/>
                    <a:pt x="5970" y="2142"/>
                    <a:pt x="6017" y="2079"/>
                  </a:cubicBezTo>
                  <a:lnTo>
                    <a:pt x="6270" y="1859"/>
                  </a:lnTo>
                  <a:cubicBezTo>
                    <a:pt x="6616" y="2268"/>
                    <a:pt x="6868" y="2835"/>
                    <a:pt x="6931" y="3466"/>
                  </a:cubicBezTo>
                  <a:lnTo>
                    <a:pt x="6616" y="3466"/>
                  </a:lnTo>
                  <a:cubicBezTo>
                    <a:pt x="6427" y="3466"/>
                    <a:pt x="6270" y="3623"/>
                    <a:pt x="6270" y="3812"/>
                  </a:cubicBezTo>
                  <a:cubicBezTo>
                    <a:pt x="6270" y="4001"/>
                    <a:pt x="6427" y="4159"/>
                    <a:pt x="6616" y="4159"/>
                  </a:cubicBezTo>
                  <a:lnTo>
                    <a:pt x="6931" y="4159"/>
                  </a:lnTo>
                  <a:cubicBezTo>
                    <a:pt x="6868" y="4757"/>
                    <a:pt x="6616" y="5324"/>
                    <a:pt x="6270" y="5797"/>
                  </a:cubicBezTo>
                  <a:lnTo>
                    <a:pt x="6017" y="5545"/>
                  </a:lnTo>
                  <a:cubicBezTo>
                    <a:pt x="5970" y="5482"/>
                    <a:pt x="5884" y="5450"/>
                    <a:pt x="5793" y="5450"/>
                  </a:cubicBezTo>
                  <a:cubicBezTo>
                    <a:pt x="5702" y="5450"/>
                    <a:pt x="5608" y="5482"/>
                    <a:pt x="5545" y="5545"/>
                  </a:cubicBezTo>
                  <a:cubicBezTo>
                    <a:pt x="5450" y="5671"/>
                    <a:pt x="5450" y="5923"/>
                    <a:pt x="5545" y="6017"/>
                  </a:cubicBezTo>
                  <a:lnTo>
                    <a:pt x="5797" y="6270"/>
                  </a:lnTo>
                  <a:cubicBezTo>
                    <a:pt x="5356" y="6616"/>
                    <a:pt x="4820" y="6837"/>
                    <a:pt x="4190" y="6931"/>
                  </a:cubicBezTo>
                  <a:lnTo>
                    <a:pt x="4190" y="6616"/>
                  </a:lnTo>
                  <a:cubicBezTo>
                    <a:pt x="4190" y="6427"/>
                    <a:pt x="4033" y="6270"/>
                    <a:pt x="3812" y="6270"/>
                  </a:cubicBezTo>
                  <a:cubicBezTo>
                    <a:pt x="3623" y="6270"/>
                    <a:pt x="3466" y="6427"/>
                    <a:pt x="3466" y="6616"/>
                  </a:cubicBezTo>
                  <a:lnTo>
                    <a:pt x="3466" y="6931"/>
                  </a:lnTo>
                  <a:cubicBezTo>
                    <a:pt x="2867" y="6837"/>
                    <a:pt x="2331" y="6616"/>
                    <a:pt x="1859" y="6270"/>
                  </a:cubicBezTo>
                  <a:lnTo>
                    <a:pt x="2079" y="6017"/>
                  </a:lnTo>
                  <a:cubicBezTo>
                    <a:pt x="2205" y="5891"/>
                    <a:pt x="2205" y="5671"/>
                    <a:pt x="2079" y="5545"/>
                  </a:cubicBezTo>
                  <a:cubicBezTo>
                    <a:pt x="2032" y="5482"/>
                    <a:pt x="1945" y="5450"/>
                    <a:pt x="1855" y="5450"/>
                  </a:cubicBezTo>
                  <a:cubicBezTo>
                    <a:pt x="1764" y="5450"/>
                    <a:pt x="1670" y="5482"/>
                    <a:pt x="1607" y="5545"/>
                  </a:cubicBezTo>
                  <a:lnTo>
                    <a:pt x="1386" y="5797"/>
                  </a:lnTo>
                  <a:cubicBezTo>
                    <a:pt x="1040" y="5356"/>
                    <a:pt x="788" y="4789"/>
                    <a:pt x="725" y="4159"/>
                  </a:cubicBezTo>
                  <a:lnTo>
                    <a:pt x="1040" y="4159"/>
                  </a:lnTo>
                  <a:cubicBezTo>
                    <a:pt x="1229" y="4159"/>
                    <a:pt x="1386" y="4001"/>
                    <a:pt x="1386" y="3812"/>
                  </a:cubicBezTo>
                  <a:cubicBezTo>
                    <a:pt x="1386" y="3623"/>
                    <a:pt x="1229" y="3466"/>
                    <a:pt x="1040" y="3466"/>
                  </a:cubicBezTo>
                  <a:lnTo>
                    <a:pt x="725" y="3466"/>
                  </a:lnTo>
                  <a:cubicBezTo>
                    <a:pt x="788" y="2867"/>
                    <a:pt x="1040" y="2331"/>
                    <a:pt x="1386" y="1859"/>
                  </a:cubicBezTo>
                  <a:lnTo>
                    <a:pt x="1607" y="2079"/>
                  </a:lnTo>
                  <a:cubicBezTo>
                    <a:pt x="1701" y="2174"/>
                    <a:pt x="1764" y="2205"/>
                    <a:pt x="1859" y="2205"/>
                  </a:cubicBezTo>
                  <a:cubicBezTo>
                    <a:pt x="1922" y="2205"/>
                    <a:pt x="2048" y="2174"/>
                    <a:pt x="2079" y="2079"/>
                  </a:cubicBezTo>
                  <a:cubicBezTo>
                    <a:pt x="2205" y="1953"/>
                    <a:pt x="2205" y="1733"/>
                    <a:pt x="2079" y="1607"/>
                  </a:cubicBezTo>
                  <a:lnTo>
                    <a:pt x="1859" y="1386"/>
                  </a:lnTo>
                  <a:cubicBezTo>
                    <a:pt x="2300" y="1008"/>
                    <a:pt x="2835" y="788"/>
                    <a:pt x="3466" y="693"/>
                  </a:cubicBezTo>
                  <a:lnTo>
                    <a:pt x="3466" y="1008"/>
                  </a:lnTo>
                  <a:cubicBezTo>
                    <a:pt x="3466" y="1229"/>
                    <a:pt x="3623" y="1386"/>
                    <a:pt x="3812" y="1386"/>
                  </a:cubicBezTo>
                  <a:cubicBezTo>
                    <a:pt x="4033" y="1386"/>
                    <a:pt x="4190" y="1229"/>
                    <a:pt x="4190" y="1008"/>
                  </a:cubicBezTo>
                  <a:lnTo>
                    <a:pt x="4190" y="693"/>
                  </a:lnTo>
                  <a:close/>
                  <a:moveTo>
                    <a:pt x="3812" y="0"/>
                  </a:moveTo>
                  <a:cubicBezTo>
                    <a:pt x="1733" y="0"/>
                    <a:pt x="0" y="1701"/>
                    <a:pt x="0" y="3812"/>
                  </a:cubicBezTo>
                  <a:cubicBezTo>
                    <a:pt x="0" y="5923"/>
                    <a:pt x="1701" y="7656"/>
                    <a:pt x="3812" y="7656"/>
                  </a:cubicBezTo>
                  <a:cubicBezTo>
                    <a:pt x="5923" y="7656"/>
                    <a:pt x="7656" y="5954"/>
                    <a:pt x="7656" y="3812"/>
                  </a:cubicBezTo>
                  <a:cubicBezTo>
                    <a:pt x="7656" y="1733"/>
                    <a:pt x="5954" y="0"/>
                    <a:pt x="38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8561;p16">
              <a:extLst>
                <a:ext uri="{FF2B5EF4-FFF2-40B4-BE49-F238E27FC236}">
                  <a16:creationId xmlns:a16="http://schemas.microsoft.com/office/drawing/2014/main" id="{688DF4FB-F538-BDBB-8E9A-096F42CB9AB4}"/>
                </a:ext>
              </a:extLst>
            </p:cNvPr>
            <p:cNvSpPr/>
            <p:nvPr/>
          </p:nvSpPr>
          <p:spPr>
            <a:xfrm>
              <a:off x="1915750" y="2058450"/>
              <a:ext cx="35475" cy="52800"/>
            </a:xfrm>
            <a:custGeom>
              <a:avLst/>
              <a:gdLst/>
              <a:ahLst/>
              <a:cxnLst/>
              <a:rect l="l" t="t" r="r" b="b"/>
              <a:pathLst>
                <a:path w="1419" h="2112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lnTo>
                    <a:pt x="1" y="1733"/>
                  </a:lnTo>
                  <a:cubicBezTo>
                    <a:pt x="1" y="1954"/>
                    <a:pt x="158" y="2111"/>
                    <a:pt x="347" y="2111"/>
                  </a:cubicBezTo>
                  <a:lnTo>
                    <a:pt x="1072" y="2111"/>
                  </a:lnTo>
                  <a:cubicBezTo>
                    <a:pt x="1261" y="2111"/>
                    <a:pt x="1418" y="1954"/>
                    <a:pt x="1418" y="1733"/>
                  </a:cubicBezTo>
                  <a:cubicBezTo>
                    <a:pt x="1418" y="1544"/>
                    <a:pt x="1261" y="1387"/>
                    <a:pt x="1072" y="1387"/>
                  </a:cubicBezTo>
                  <a:lnTo>
                    <a:pt x="725" y="1387"/>
                  </a:lnTo>
                  <a:lnTo>
                    <a:pt x="725" y="378"/>
                  </a:ln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23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66667E-6 -1.23457E-7 L 0.00538 -0.01049 " pathEditMode="relative" rAng="0" ptsTypes="AA">
                                          <p:cBhvr>
                                            <p:cTn id="16" dur="4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8" dur="3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6 -3.58025E-6 L 0.01597 -0.01759 " pathEditMode="relative" rAng="0" ptsTypes="AA" p14:bounceEnd="5091">
                                          <p:cBhvr>
                                            <p:cTn id="20" dur="6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9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2" dur="3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1545 0.01203 L -1.38889E-6 4.81481E-6 " pathEditMode="relative" rAng="0" ptsTypes="AA" p14:bounceEnd="5091">
                                          <p:cBhvr>
                                            <p:cTn id="24" dur="3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4" y="-6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6" dur="8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49 1.23457E-6 L -0.03489 1.23457E-6 " pathEditMode="relative" rAng="0" ptsTypes="AA">
                                          <p:cBhvr>
                                            <p:cTn id="28" dur="4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20988E-6 L 0.07135 0.00061 " pathEditMode="relative" rAng="0" ptsTypes="AA">
                                          <p:cBhvr>
                                            <p:cTn id="30" dur="7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32" dur="60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39" grpId="0"/>
          <p:bldP spid="40" grpId="0"/>
          <p:bldP spid="41" grpId="0"/>
          <p:bldP spid="43" grpId="0"/>
          <p:bldP spid="42" grpId="0" animBg="1"/>
          <p:bldP spid="4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66667E-6 -1.23457E-7 L 0.00538 -0.01049 " pathEditMode="relative" rAng="0" ptsTypes="AA">
                                          <p:cBhvr>
                                            <p:cTn id="16" dur="4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8" dur="3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6 -3.58025E-6 L 0.01597 -0.01759 " pathEditMode="relative" rAng="0" ptsTypes="AA">
                                          <p:cBhvr>
                                            <p:cTn id="20" dur="6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9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2" dur="3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1545 0.01203 L -1.38889E-6 4.81481E-6 " pathEditMode="relative" rAng="0" ptsTypes="AA">
                                          <p:cBhvr>
                                            <p:cTn id="24" dur="3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4" y="-6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6" dur="8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49 1.23457E-6 L -0.03489 1.23457E-6 " pathEditMode="relative" rAng="0" ptsTypes="AA">
                                          <p:cBhvr>
                                            <p:cTn id="28" dur="4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20988E-6 L 0.07135 0.00061 " pathEditMode="relative" rAng="0" ptsTypes="AA">
                                          <p:cBhvr>
                                            <p:cTn id="30" dur="7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60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beep-6-96243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39" grpId="0"/>
          <p:bldP spid="40" grpId="0"/>
          <p:bldP spid="41" grpId="0"/>
          <p:bldP spid="43" grpId="0"/>
          <p:bldP spid="42" grpId="0" animBg="1"/>
          <p:bldP spid="45" grpId="0" animBg="1"/>
        </p:bldLst>
      </p:timing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2CBC0-5971-ECF8-2BF7-A36DBEECE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7581" y="2285436"/>
            <a:ext cx="6308837" cy="1295503"/>
          </a:xfrm>
        </p:spPr>
        <p:txBody>
          <a:bodyPr/>
          <a:lstStyle/>
          <a:p>
            <a:r>
              <a:rPr lang="en-US" sz="5400" dirty="0" err="1">
                <a:latin typeface="Arial Rounded MT Bold" panose="020F0704030504030204" pitchFamily="34" charset="0"/>
              </a:rPr>
              <a:t>Fungsi</a:t>
            </a:r>
            <a:r>
              <a:rPr lang="en-US" sz="5400" dirty="0">
                <a:latin typeface="Arial Rounded MT Bold" panose="020F0704030504030204" pitchFamily="34" charset="0"/>
              </a:rPr>
              <a:t> </a:t>
            </a:r>
            <a:r>
              <a:rPr lang="en-US" sz="5400" dirty="0" err="1">
                <a:latin typeface="Arial Rounded MT Bold" panose="020F0704030504030204" pitchFamily="34" charset="0"/>
              </a:rPr>
              <a:t>Budaya</a:t>
            </a:r>
            <a:r>
              <a:rPr lang="en-US" sz="5400" dirty="0">
                <a:latin typeface="Arial Rounded MT Bold" panose="020F0704030504030204" pitchFamily="34" charset="0"/>
              </a:rPr>
              <a:t/>
            </a:r>
            <a:br>
              <a:rPr lang="en-US" sz="5400" dirty="0">
                <a:latin typeface="Arial Rounded MT Bold" panose="020F0704030504030204" pitchFamily="34" charset="0"/>
              </a:rPr>
            </a:br>
            <a:r>
              <a:rPr lang="en-US" sz="5400" dirty="0">
                <a:latin typeface="Arial Rounded MT Bold" panose="020F0704030504030204" pitchFamily="34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Budaya</a:t>
            </a:r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Kerja</a:t>
            </a:r>
            <a:endParaRPr 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8E0CBBD-E053-D8E7-7F72-92C56AB0688F}"/>
              </a:ext>
            </a:extLst>
          </p:cNvPr>
          <p:cNvSpPr/>
          <p:nvPr/>
        </p:nvSpPr>
        <p:spPr>
          <a:xfrm>
            <a:off x="2261937" y="3982453"/>
            <a:ext cx="4740442" cy="4211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AE457E-E599-00CD-786F-D6016A8B17DB}"/>
              </a:ext>
            </a:extLst>
          </p:cNvPr>
          <p:cNvSpPr txBox="1"/>
          <p:nvPr/>
        </p:nvSpPr>
        <p:spPr>
          <a:xfrm>
            <a:off x="1626353" y="1330683"/>
            <a:ext cx="610006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Menciptakan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stabilitas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sosial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Mengatur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sikap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perilaku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sumber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daya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manusia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Menyatukan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seluruh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sumber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daya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manusia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berbagai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latar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belakang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karakter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dan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budaya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Menyelesaikan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setiap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permasalahan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timbul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i-FI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Menjadi wadah ataupun sarana untuk berkomunikasi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Meningkatkan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produktivitas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perusahaan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v-SE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Mempermudah proses pertukaran ide dan gagasan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Imagen 16" descr="Círculo&#10;&#10;Descripción generada automáticamente">
            <a:extLst>
              <a:ext uri="{FF2B5EF4-FFF2-40B4-BE49-F238E27FC236}">
                <a16:creationId xmlns:a16="http://schemas.microsoft.com/office/drawing/2014/main" id="{517B29F5-5F51-2939-597C-B02ABE100B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pic>
        <p:nvPicPr>
          <p:cNvPr id="3" name="Google Shape;1016;p25">
            <a:extLst>
              <a:ext uri="{FF2B5EF4-FFF2-40B4-BE49-F238E27FC236}">
                <a16:creationId xmlns:a16="http://schemas.microsoft.com/office/drawing/2014/main" id="{E5674E58-3AEB-56A9-387E-A6AE00ABC64F}"/>
              </a:ext>
            </a:extLst>
          </p:cNvPr>
          <p:cNvPicPr preferRelativeResize="0"/>
          <p:nvPr/>
        </p:nvPicPr>
        <p:blipFill rotWithShape="1">
          <a:blip r:embed="rId3" cstate="hqprint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9729" y="3409967"/>
            <a:ext cx="1479044" cy="1987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90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00035 0.05031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71605E-6 L 0.00139 0.04846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3925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63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"/>
          <p:cNvSpPr txBox="1">
            <a:spLocks noGrp="1"/>
          </p:cNvSpPr>
          <p:nvPr>
            <p:ph type="title"/>
          </p:nvPr>
        </p:nvSpPr>
        <p:spPr>
          <a:xfrm>
            <a:off x="1307250" y="1702502"/>
            <a:ext cx="65295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4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Nilai – Nilai Budaya </a:t>
            </a:r>
            <a:r>
              <a:rPr lang="en" sz="4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Kerja Industri DKV</a:t>
            </a:r>
            <a:endParaRPr sz="4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76" name="Google Shape;476;p7"/>
          <p:cNvSpPr txBox="1">
            <a:spLocks noGrp="1"/>
          </p:cNvSpPr>
          <p:nvPr>
            <p:ph type="subTitle" idx="1"/>
          </p:nvPr>
        </p:nvSpPr>
        <p:spPr>
          <a:xfrm>
            <a:off x="1756462" y="3057828"/>
            <a:ext cx="5631075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Dalam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budaya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kerja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industri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DKV,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terdapat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nilai-nilai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dapat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Anda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kembangkan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antara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 lain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kreatif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integritas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produktif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profesional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kompetitif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, dan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inovatif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anrope ExtraBold"/>
              </a:rPr>
              <a:t>. </a:t>
            </a:r>
            <a:endParaRPr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Manrope ExtraBold"/>
            </a:endParaRPr>
          </a:p>
        </p:txBody>
      </p:sp>
      <p:pic>
        <p:nvPicPr>
          <p:cNvPr id="477" name="Google Shape;477;p7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8325" y="200285"/>
            <a:ext cx="2028725" cy="1909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478;p7">
            <a:extLst>
              <a:ext uri="{FF2B5EF4-FFF2-40B4-BE49-F238E27FC236}">
                <a16:creationId xmlns:a16="http://schemas.microsoft.com/office/drawing/2014/main" id="{470DBC50-6E8A-0D54-A085-B2ABD105B5B3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49779" y="3469308"/>
            <a:ext cx="2135033" cy="3250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7"/>
          <p:cNvPicPr preferRelativeResize="0"/>
          <p:nvPr/>
        </p:nvPicPr>
        <p:blipFill rotWithShape="1">
          <a:blip r:embed="rId6" cstate="hq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738" y="3628426"/>
            <a:ext cx="771525" cy="11745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upo 8">
            <a:extLst>
              <a:ext uri="{FF2B5EF4-FFF2-40B4-BE49-F238E27FC236}">
                <a16:creationId xmlns:a16="http://schemas.microsoft.com/office/drawing/2014/main" id="{6C4BCBA7-E7FD-2DED-8E22-A447C7533CD7}"/>
              </a:ext>
            </a:extLst>
          </p:cNvPr>
          <p:cNvGrpSpPr/>
          <p:nvPr/>
        </p:nvGrpSpPr>
        <p:grpSpPr>
          <a:xfrm>
            <a:off x="7297159" y="825711"/>
            <a:ext cx="736494" cy="3977290"/>
            <a:chOff x="3927211" y="546311"/>
            <a:chExt cx="757341" cy="4089870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35F1D04A-A95A-6F11-FCE3-B0733E446311}"/>
                </a:ext>
              </a:extLst>
            </p:cNvPr>
            <p:cNvSpPr/>
            <p:nvPr/>
          </p:nvSpPr>
          <p:spPr>
            <a:xfrm>
              <a:off x="4532152" y="384471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" name="Elipse 5">
              <a:extLst>
                <a:ext uri="{FF2B5EF4-FFF2-40B4-BE49-F238E27FC236}">
                  <a16:creationId xmlns:a16="http://schemas.microsoft.com/office/drawing/2014/main" id="{AE5BB5AC-B0FD-1477-7F60-07B6F1873F5E}"/>
                </a:ext>
              </a:extLst>
            </p:cNvPr>
            <p:cNvSpPr/>
            <p:nvPr/>
          </p:nvSpPr>
          <p:spPr>
            <a:xfrm>
              <a:off x="4236647" y="455509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" name="Rectángulo 7">
              <a:extLst>
                <a:ext uri="{FF2B5EF4-FFF2-40B4-BE49-F238E27FC236}">
                  <a16:creationId xmlns:a16="http://schemas.microsoft.com/office/drawing/2014/main" id="{DBF3211B-E1CC-0CD7-677A-3571CEA52A58}"/>
                </a:ext>
              </a:extLst>
            </p:cNvPr>
            <p:cNvSpPr/>
            <p:nvPr/>
          </p:nvSpPr>
          <p:spPr>
            <a:xfrm>
              <a:off x="3927211" y="546311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7" name="Grupo 8">
            <a:extLst>
              <a:ext uri="{FF2B5EF4-FFF2-40B4-BE49-F238E27FC236}">
                <a16:creationId xmlns:a16="http://schemas.microsoft.com/office/drawing/2014/main" id="{A19F0800-ABB4-7B06-2B0B-9C0AC470FFE4}"/>
              </a:ext>
            </a:extLst>
          </p:cNvPr>
          <p:cNvGrpSpPr/>
          <p:nvPr/>
        </p:nvGrpSpPr>
        <p:grpSpPr>
          <a:xfrm>
            <a:off x="884364" y="746854"/>
            <a:ext cx="736494" cy="3977290"/>
            <a:chOff x="3927211" y="546311"/>
            <a:chExt cx="757341" cy="4089870"/>
          </a:xfrm>
        </p:grpSpPr>
        <p:sp>
          <p:nvSpPr>
            <p:cNvPr id="8" name="Elipse 3">
              <a:extLst>
                <a:ext uri="{FF2B5EF4-FFF2-40B4-BE49-F238E27FC236}">
                  <a16:creationId xmlns:a16="http://schemas.microsoft.com/office/drawing/2014/main" id="{D25EB9D7-5AB6-D5AA-5420-1FE876764D80}"/>
                </a:ext>
              </a:extLst>
            </p:cNvPr>
            <p:cNvSpPr/>
            <p:nvPr/>
          </p:nvSpPr>
          <p:spPr>
            <a:xfrm>
              <a:off x="4532152" y="384471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" name="Elipse 5">
              <a:extLst>
                <a:ext uri="{FF2B5EF4-FFF2-40B4-BE49-F238E27FC236}">
                  <a16:creationId xmlns:a16="http://schemas.microsoft.com/office/drawing/2014/main" id="{E5BAE8AA-DD0B-E2E8-7829-B8D9DBDD4D7F}"/>
                </a:ext>
              </a:extLst>
            </p:cNvPr>
            <p:cNvSpPr/>
            <p:nvPr/>
          </p:nvSpPr>
          <p:spPr>
            <a:xfrm>
              <a:off x="4236647" y="455509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" name="Rectángulo 7">
              <a:extLst>
                <a:ext uri="{FF2B5EF4-FFF2-40B4-BE49-F238E27FC236}">
                  <a16:creationId xmlns:a16="http://schemas.microsoft.com/office/drawing/2014/main" id="{E073E756-CDE7-7B3B-E95C-79DD2599BFF5}"/>
                </a:ext>
              </a:extLst>
            </p:cNvPr>
            <p:cNvSpPr/>
            <p:nvPr/>
          </p:nvSpPr>
          <p:spPr>
            <a:xfrm>
              <a:off x="3927211" y="546311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42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2.71605E-6 L -1.66667E-6 0.03364 " pathEditMode="relative" rAng="0" ptsTypes="AA">
                                          <p:cBhvr>
                                            <p:cTn id="6" dur="50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51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-3.08642E-6 L -0.00018 0.03025 " pathEditMode="relative" rAng="0" ptsTypes="AA">
                                          <p:cBhvr>
                                            <p:cTn id="10" dur="32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" y="15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7 -2.09877E-6 L 2.77778E-7 0.03797 " pathEditMode="relative" rAng="0" ptsTypes="AA">
                                          <p:cBhvr>
                                            <p:cTn id="12" dur="3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9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22" dur="6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24" dur="6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5" grpId="0"/>
          <p:bldP spid="4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2.71605E-6 L -1.66667E-6 0.03364 " pathEditMode="relative" rAng="0" ptsTypes="AA">
                                          <p:cBhvr>
                                            <p:cTn id="6" dur="50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51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-3.08642E-6 L -0.00018 0.03025 " pathEditMode="relative" rAng="0" ptsTypes="AA">
                                          <p:cBhvr>
                                            <p:cTn id="10" dur="32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" y="15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7 -2.09877E-6 L 2.77778E-7 0.03797 " pathEditMode="relative" rAng="0" ptsTypes="AA">
                                          <p:cBhvr>
                                            <p:cTn id="12" dur="3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9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6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6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5" grpId="0"/>
          <p:bldP spid="476" grpId="0"/>
        </p:bldLst>
      </p:timing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Forma&#10;&#10;Descripción generada automáticamente">
            <a:extLst>
              <a:ext uri="{FF2B5EF4-FFF2-40B4-BE49-F238E27FC236}">
                <a16:creationId xmlns:a16="http://schemas.microsoft.com/office/drawing/2014/main" id="{F2C40DD3-0FB4-7083-371E-27079241DA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0953" y="2717322"/>
            <a:ext cx="1223046" cy="1134961"/>
          </a:xfrm>
          <a:prstGeom prst="rect">
            <a:avLst/>
          </a:prstGeom>
        </p:spPr>
      </p:pic>
      <p:pic>
        <p:nvPicPr>
          <p:cNvPr id="3" name="Imagen 2" descr="Patrón de fondo&#10;&#10;Descripción generada automáticamente con confianza baja">
            <a:extLst>
              <a:ext uri="{FF2B5EF4-FFF2-40B4-BE49-F238E27FC236}">
                <a16:creationId xmlns:a16="http://schemas.microsoft.com/office/drawing/2014/main" id="{78444BCE-AC51-0EBF-1E27-A44A5DE82F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71449" y="-68580"/>
            <a:ext cx="3283602" cy="1702336"/>
          </a:xfrm>
          <a:prstGeom prst="rect">
            <a:avLst/>
          </a:prstGeom>
        </p:spPr>
      </p:pic>
      <p:pic>
        <p:nvPicPr>
          <p:cNvPr id="6" name="Imagen 5" descr="Icono&#10;&#10;Descripción generada automáticamente">
            <a:extLst>
              <a:ext uri="{FF2B5EF4-FFF2-40B4-BE49-F238E27FC236}">
                <a16:creationId xmlns:a16="http://schemas.microsoft.com/office/drawing/2014/main" id="{FC5252B5-042A-050D-A4A9-CE2C7BFE62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56282" y="-215983"/>
            <a:ext cx="1832919" cy="1014256"/>
          </a:xfrm>
          <a:prstGeom prst="rect">
            <a:avLst/>
          </a:prstGeom>
        </p:spPr>
      </p:pic>
      <p:pic>
        <p:nvPicPr>
          <p:cNvPr id="7" name="Imagen 6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5EACE198-8088-997F-FD46-02F8E53370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0573" y="3324297"/>
            <a:ext cx="3163425" cy="1899213"/>
          </a:xfrm>
          <a:prstGeom prst="rect">
            <a:avLst/>
          </a:prstGeom>
        </p:spPr>
      </p:pic>
      <p:pic>
        <p:nvPicPr>
          <p:cNvPr id="9" name="Imagen 8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B5CD2A73-C90A-A1B8-BED4-05152A6915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2508" y="3284803"/>
            <a:ext cx="2463658" cy="185869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E7DD147-0A38-4E87-9D9A-1D9976EF17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6316" y="1650976"/>
            <a:ext cx="6719907" cy="2325085"/>
          </a:xfrm>
        </p:spPr>
        <p:txBody>
          <a:bodyPr/>
          <a:lstStyle/>
          <a:p>
            <a:r>
              <a:rPr lang="en-US" sz="5400" b="1" dirty="0">
                <a:latin typeface="Arial Rounded MT Bold" panose="020F0704030504030204" pitchFamily="34" charset="0"/>
              </a:rPr>
              <a:t>Alur </a:t>
            </a:r>
            <a:r>
              <a:rPr lang="en-US" sz="5400" b="1" dirty="0" err="1">
                <a:latin typeface="Arial Rounded MT Bold" panose="020F0704030504030204" pitchFamily="34" charset="0"/>
              </a:rPr>
              <a:t>Kerja</a:t>
            </a:r>
            <a:r>
              <a:rPr lang="en-US" sz="5400" b="1" dirty="0">
                <a:latin typeface="Arial Rounded MT Bold" panose="020F0704030504030204" pitchFamily="34" charset="0"/>
              </a:rPr>
              <a:t> </a:t>
            </a:r>
            <a:r>
              <a:rPr lang="en-US" sz="5400" b="1" dirty="0" err="1">
                <a:latin typeface="Arial Rounded MT Bold" panose="020F0704030504030204" pitchFamily="34" charset="0"/>
              </a:rPr>
              <a:t>Produksi</a:t>
            </a:r>
            <a:r>
              <a:rPr lang="en-US" sz="5400" b="1" dirty="0">
                <a:latin typeface="Arial Rounded MT Bold" panose="020F0704030504030204" pitchFamily="34" charset="0"/>
              </a:rPr>
              <a:t> di </a:t>
            </a:r>
            <a:r>
              <a:rPr lang="en-US" sz="5400" b="1" dirty="0" err="1">
                <a:latin typeface="Arial Rounded MT Bold" panose="020F0704030504030204" pitchFamily="34" charset="0"/>
              </a:rPr>
              <a:t>Bidang</a:t>
            </a:r>
            <a:r>
              <a:rPr lang="en-US" sz="5400" b="1" dirty="0">
                <a:latin typeface="Arial Rounded MT Bold" panose="020F0704030504030204" pitchFamily="34" charset="0"/>
              </a:rPr>
              <a:t/>
            </a:r>
            <a:br>
              <a:rPr lang="en-US" sz="5400" b="1" dirty="0">
                <a:latin typeface="Arial Rounded MT Bold" panose="020F070403050403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DKV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4D68E61-016F-4F06-8E47-3BB96B0309F9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016973" y="1013120"/>
            <a:ext cx="3110054" cy="615714"/>
          </a:xfrm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sz="8800" dirty="0">
                <a:latin typeface="Arial Rounded MT Bold" panose="020F0704030504030204" pitchFamily="34" charset="0"/>
              </a:rPr>
              <a:t>E</a:t>
            </a:r>
          </a:p>
        </p:txBody>
      </p:sp>
      <p:pic>
        <p:nvPicPr>
          <p:cNvPr id="15" name="Imagen 14" descr="Imagen que contiene Gráfico circular&#10;&#10;Descripción generada automáticamente">
            <a:extLst>
              <a:ext uri="{FF2B5EF4-FFF2-40B4-BE49-F238E27FC236}">
                <a16:creationId xmlns:a16="http://schemas.microsoft.com/office/drawing/2014/main" id="{41E0F4B5-83D5-81F9-D16E-BFEC6113F8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0" t="14258" r="3883" b="15917"/>
          <a:stretch/>
        </p:blipFill>
        <p:spPr>
          <a:xfrm rot="17969043">
            <a:off x="-789033" y="3688811"/>
            <a:ext cx="2477967" cy="1102610"/>
          </a:xfrm>
          <a:prstGeom prst="rect">
            <a:avLst/>
          </a:prstGeom>
        </p:spPr>
      </p:pic>
      <p:pic>
        <p:nvPicPr>
          <p:cNvPr id="17" name="Imagen 16" descr="Círculo&#10;&#10;Descripción generada automáticamente">
            <a:extLst>
              <a:ext uri="{FF2B5EF4-FFF2-40B4-BE49-F238E27FC236}">
                <a16:creationId xmlns:a16="http://schemas.microsoft.com/office/drawing/2014/main" id="{80D10D1F-A34B-F59E-0925-BDA9E197E1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F95500FF-5F15-A707-A8B0-D6BB4B4CF0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14022" r="5733" b="13919"/>
          <a:stretch/>
        </p:blipFill>
        <p:spPr>
          <a:xfrm rot="20639185">
            <a:off x="-354108" y="4382203"/>
            <a:ext cx="1955286" cy="866325"/>
          </a:xfrm>
          <a:prstGeom prst="rect">
            <a:avLst/>
          </a:prstGeom>
        </p:spPr>
      </p:pic>
      <p:pic>
        <p:nvPicPr>
          <p:cNvPr id="21" name="Imagen 20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5BEF0C80-96ED-ACA3-1509-73CBAD54B15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980564" y="3614794"/>
            <a:ext cx="471505" cy="451627"/>
          </a:xfrm>
          <a:prstGeom prst="rect">
            <a:avLst/>
          </a:prstGeom>
        </p:spPr>
      </p:pic>
      <p:sp>
        <p:nvSpPr>
          <p:cNvPr id="23" name="Elipse 22">
            <a:extLst>
              <a:ext uri="{FF2B5EF4-FFF2-40B4-BE49-F238E27FC236}">
                <a16:creationId xmlns:a16="http://schemas.microsoft.com/office/drawing/2014/main" id="{112AC5FB-292F-AF20-3273-D5F7C2185005}"/>
              </a:ext>
            </a:extLst>
          </p:cNvPr>
          <p:cNvSpPr/>
          <p:nvPr/>
        </p:nvSpPr>
        <p:spPr>
          <a:xfrm>
            <a:off x="13407807" y="4655444"/>
            <a:ext cx="81089" cy="81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8168F1AF-FF19-5CE0-ACFA-FC1FAEC94904}"/>
              </a:ext>
            </a:extLst>
          </p:cNvPr>
          <p:cNvGrpSpPr/>
          <p:nvPr/>
        </p:nvGrpSpPr>
        <p:grpSpPr>
          <a:xfrm>
            <a:off x="479578" y="1325239"/>
            <a:ext cx="7725988" cy="3135952"/>
            <a:chOff x="353635" y="1274118"/>
            <a:chExt cx="7977874" cy="3238193"/>
          </a:xfrm>
        </p:grpSpPr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013A0A0C-768A-103F-9788-31DBF077BFF4}"/>
                </a:ext>
              </a:extLst>
            </p:cNvPr>
            <p:cNvSpPr/>
            <p:nvPr/>
          </p:nvSpPr>
          <p:spPr>
            <a:xfrm>
              <a:off x="353635" y="2349689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58D7E544-DC0C-C77B-8580-CAE9813CF86B}"/>
                </a:ext>
              </a:extLst>
            </p:cNvPr>
            <p:cNvSpPr/>
            <p:nvPr/>
          </p:nvSpPr>
          <p:spPr>
            <a:xfrm>
              <a:off x="1338442" y="2358303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0060FA3F-4E9E-249A-5455-536C4A71EDFC}"/>
                </a:ext>
              </a:extLst>
            </p:cNvPr>
            <p:cNvSpPr/>
            <p:nvPr/>
          </p:nvSpPr>
          <p:spPr>
            <a:xfrm>
              <a:off x="1498925" y="1274118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443307E2-2F1E-6FD3-F1B1-9D1DD0C21CD9}"/>
                </a:ext>
              </a:extLst>
            </p:cNvPr>
            <p:cNvSpPr/>
            <p:nvPr/>
          </p:nvSpPr>
          <p:spPr>
            <a:xfrm>
              <a:off x="1639948" y="2631744"/>
              <a:ext cx="85578" cy="8557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8422F606-6846-2810-C0AA-DCDE5A4FC325}"/>
                </a:ext>
              </a:extLst>
            </p:cNvPr>
            <p:cNvSpPr/>
            <p:nvPr/>
          </p:nvSpPr>
          <p:spPr>
            <a:xfrm>
              <a:off x="7106255" y="1700791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7567F1F1-DB0D-5FC5-18D4-19A9916A379B}"/>
                </a:ext>
              </a:extLst>
            </p:cNvPr>
            <p:cNvSpPr/>
            <p:nvPr/>
          </p:nvSpPr>
          <p:spPr>
            <a:xfrm>
              <a:off x="7604339" y="3866477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5FB70843-6506-4AD3-0AEC-754F6F42C3DF}"/>
                </a:ext>
              </a:extLst>
            </p:cNvPr>
            <p:cNvSpPr/>
            <p:nvPr/>
          </p:nvSpPr>
          <p:spPr>
            <a:xfrm>
              <a:off x="7756739" y="2510730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5FF43F78-8087-7207-A9F4-F0530FFFBDF6}"/>
                </a:ext>
              </a:extLst>
            </p:cNvPr>
            <p:cNvSpPr/>
            <p:nvPr/>
          </p:nvSpPr>
          <p:spPr>
            <a:xfrm>
              <a:off x="8245931" y="1556293"/>
              <a:ext cx="85578" cy="85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Elipse 25">
              <a:extLst>
                <a:ext uri="{FF2B5EF4-FFF2-40B4-BE49-F238E27FC236}">
                  <a16:creationId xmlns:a16="http://schemas.microsoft.com/office/drawing/2014/main" id="{B34D7C7C-0EA5-1847-6DEC-93E82047218F}"/>
                </a:ext>
              </a:extLst>
            </p:cNvPr>
            <p:cNvSpPr/>
            <p:nvPr/>
          </p:nvSpPr>
          <p:spPr>
            <a:xfrm>
              <a:off x="1868805" y="443122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474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6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59259E-6 L 0.00035 0.05031 " pathEditMode="relative" rAng="0" ptsTypes="AA">
                                          <p:cBhvr>
                                            <p:cTn id="8" dur="3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0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2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0.00124 L 0.01337 0.03056 " pathEditMode="relative" rAng="0" ptsTypes="AA" p14:bounceEnd="5091">
                                          <p:cBhvr>
                                            <p:cTn id="14" dur="6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6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 p14:bounceEnd="5091">
                                          <p:cBhvr>
                                            <p:cTn id="18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22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4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88889E-6 -4.93827E-7 L 0.00539 -0.01049 " pathEditMode="relative" rAng="0" ptsTypes="AA">
                                          <p:cBhvr>
                                            <p:cTn id="26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8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0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32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4" dur="2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36" dur="2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59259E-6 L 0.00035 0.05031 " pathEditMode="relative" rAng="0" ptsTypes="AA">
                                          <p:cBhvr>
                                            <p:cTn id="8" dur="3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0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2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0.00124 L 0.01337 0.03056 " pathEditMode="relative" rAng="0" ptsTypes="AA">
                                          <p:cBhvr>
                                            <p:cTn id="14" dur="6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6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>
                                          <p:cBhvr>
                                            <p:cTn id="18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22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4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88889E-6 -4.93827E-7 L 0.00539 -0.01049 " pathEditMode="relative" rAng="0" ptsTypes="AA">
                                          <p:cBhvr>
                                            <p:cTn id="26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8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0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32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4" dur="2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36" dur="2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</p:bldLst>
      </p:timing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3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425BAE4D-915F-5764-4D09-03354D7485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716742" y="3522709"/>
            <a:ext cx="393191" cy="37661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13931C4-650D-62A3-3D9F-5F33B01EB6A4}"/>
              </a:ext>
            </a:extLst>
          </p:cNvPr>
          <p:cNvGrpSpPr/>
          <p:nvPr/>
        </p:nvGrpSpPr>
        <p:grpSpPr>
          <a:xfrm>
            <a:off x="1109933" y="2157372"/>
            <a:ext cx="2730674" cy="2730674"/>
            <a:chOff x="3895595" y="1306436"/>
            <a:chExt cx="2730674" cy="273067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B8ABB60-706C-A6BA-D3D8-381D98740B2B}"/>
                </a:ext>
              </a:extLst>
            </p:cNvPr>
            <p:cNvSpPr/>
            <p:nvPr/>
          </p:nvSpPr>
          <p:spPr>
            <a:xfrm>
              <a:off x="3895595" y="1306436"/>
              <a:ext cx="2730674" cy="2730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787400" dist="393700" dir="17100000">
                <a:schemeClr val="tx1">
                  <a:lumMod val="25000"/>
                  <a:lumOff val="7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DF6243C-C86B-68EE-3A4F-8D0BF87DBF55}"/>
                </a:ext>
              </a:extLst>
            </p:cNvPr>
            <p:cNvSpPr/>
            <p:nvPr/>
          </p:nvSpPr>
          <p:spPr>
            <a:xfrm>
              <a:off x="3899763" y="1306436"/>
              <a:ext cx="2726506" cy="2730674"/>
            </a:xfrm>
            <a:custGeom>
              <a:avLst/>
              <a:gdLst>
                <a:gd name="connsiteX0" fmla="*/ 87905 w 2726506"/>
                <a:gd name="connsiteY0" fmla="*/ 885660 h 2730674"/>
                <a:gd name="connsiteX1" fmla="*/ 105316 w 2726506"/>
                <a:gd name="connsiteY1" fmla="*/ 895874 h 2730674"/>
                <a:gd name="connsiteX2" fmla="*/ 1671276 w 2726506"/>
                <a:gd name="connsiteY2" fmla="*/ 2358403 h 2730674"/>
                <a:gd name="connsiteX3" fmla="*/ 2300260 w 2726506"/>
                <a:gd name="connsiteY3" fmla="*/ 2317310 h 2730674"/>
                <a:gd name="connsiteX4" fmla="*/ 2326752 w 2726506"/>
                <a:gd name="connsiteY4" fmla="*/ 2332850 h 2730674"/>
                <a:gd name="connsiteX5" fmla="*/ 2283359 w 2726506"/>
                <a:gd name="connsiteY5" fmla="*/ 2375985 h 2730674"/>
                <a:gd name="connsiteX6" fmla="*/ 1365337 w 2726506"/>
                <a:gd name="connsiteY6" fmla="*/ 2730674 h 2730674"/>
                <a:gd name="connsiteX7" fmla="*/ 0 w 2726506"/>
                <a:gd name="connsiteY7" fmla="*/ 1365337 h 2730674"/>
                <a:gd name="connsiteX8" fmla="*/ 42985 w 2726506"/>
                <a:gd name="connsiteY8" fmla="*/ 1024118 h 2730674"/>
                <a:gd name="connsiteX9" fmla="*/ 678163 w 2726506"/>
                <a:gd name="connsiteY9" fmla="*/ 186886 h 2730674"/>
                <a:gd name="connsiteX10" fmla="*/ 690581 w 2726506"/>
                <a:gd name="connsiteY10" fmla="*/ 203405 h 2730674"/>
                <a:gd name="connsiteX11" fmla="*/ 2077247 w 2726506"/>
                <a:gd name="connsiteY11" fmla="*/ 1477078 h 2730674"/>
                <a:gd name="connsiteX12" fmla="*/ 2706231 w 2726506"/>
                <a:gd name="connsiteY12" fmla="*/ 1435985 h 2730674"/>
                <a:gd name="connsiteX13" fmla="*/ 2726506 w 2726506"/>
                <a:gd name="connsiteY13" fmla="*/ 1447879 h 2730674"/>
                <a:gd name="connsiteX14" fmla="*/ 2723625 w 2726506"/>
                <a:gd name="connsiteY14" fmla="*/ 1504935 h 2730674"/>
                <a:gd name="connsiteX15" fmla="*/ 2581307 w 2726506"/>
                <a:gd name="connsiteY15" fmla="*/ 1986909 h 2730674"/>
                <a:gd name="connsiteX16" fmla="*/ 2550592 w 2726506"/>
                <a:gd name="connsiteY16" fmla="*/ 2040711 h 2730674"/>
                <a:gd name="connsiteX17" fmla="*/ 2522351 w 2726506"/>
                <a:gd name="connsiteY17" fmla="*/ 2021172 h 2730674"/>
                <a:gd name="connsiteX18" fmla="*/ 1822597 w 2726506"/>
                <a:gd name="connsiteY18" fmla="*/ 2074886 h 2730674"/>
                <a:gd name="connsiteX19" fmla="*/ 181822 w 2726506"/>
                <a:gd name="connsiteY19" fmla="*/ 763178 h 2730674"/>
                <a:gd name="connsiteX20" fmla="*/ 150781 w 2726506"/>
                <a:gd name="connsiteY20" fmla="*/ 744550 h 2730674"/>
                <a:gd name="connsiteX21" fmla="*/ 164789 w 2726506"/>
                <a:gd name="connsiteY21" fmla="*/ 714536 h 2730674"/>
                <a:gd name="connsiteX22" fmla="*/ 601964 w 2726506"/>
                <a:gd name="connsiteY22" fmla="*/ 233178 h 2730674"/>
                <a:gd name="connsiteX23" fmla="*/ 1365337 w 2726506"/>
                <a:gd name="connsiteY23" fmla="*/ 0 h 2730674"/>
                <a:gd name="connsiteX24" fmla="*/ 2669291 w 2726506"/>
                <a:gd name="connsiteY24" fmla="*/ 959328 h 2730674"/>
                <a:gd name="connsiteX25" fmla="*/ 2697967 w 2726506"/>
                <a:gd name="connsiteY25" fmla="*/ 1070852 h 2730674"/>
                <a:gd name="connsiteX26" fmla="*/ 2679162 w 2726506"/>
                <a:gd name="connsiteY26" fmla="*/ 1068743 h 2730674"/>
                <a:gd name="connsiteX27" fmla="*/ 2228568 w 2726506"/>
                <a:gd name="connsiteY27" fmla="*/ 1193561 h 2730674"/>
                <a:gd name="connsiteX28" fmla="*/ 890308 w 2726506"/>
                <a:gd name="connsiteY28" fmla="*/ 253987 h 2730674"/>
                <a:gd name="connsiteX29" fmla="*/ 808205 w 2726506"/>
                <a:gd name="connsiteY29" fmla="*/ 119666 h 2730674"/>
                <a:gd name="connsiteX30" fmla="*/ 833886 w 2726506"/>
                <a:gd name="connsiteY30" fmla="*/ 107295 h 2730674"/>
                <a:gd name="connsiteX31" fmla="*/ 1365337 w 2726506"/>
                <a:gd name="connsiteY31" fmla="*/ 0 h 273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26506" h="2730674">
                  <a:moveTo>
                    <a:pt x="87905" y="885660"/>
                  </a:moveTo>
                  <a:lnTo>
                    <a:pt x="105316" y="895874"/>
                  </a:lnTo>
                  <a:cubicBezTo>
                    <a:pt x="681731" y="1299083"/>
                    <a:pt x="523372" y="2840351"/>
                    <a:pt x="1671276" y="2358403"/>
                  </a:cubicBezTo>
                  <a:cubicBezTo>
                    <a:pt x="1946773" y="2242735"/>
                    <a:pt x="2147029" y="2243605"/>
                    <a:pt x="2300260" y="2317310"/>
                  </a:cubicBezTo>
                  <a:lnTo>
                    <a:pt x="2326752" y="2332850"/>
                  </a:lnTo>
                  <a:lnTo>
                    <a:pt x="2283359" y="2375985"/>
                  </a:lnTo>
                  <a:cubicBezTo>
                    <a:pt x="2040893" y="2596359"/>
                    <a:pt x="1718801" y="2730674"/>
                    <a:pt x="1365337" y="2730674"/>
                  </a:cubicBezTo>
                  <a:cubicBezTo>
                    <a:pt x="611282" y="2730674"/>
                    <a:pt x="0" y="2119392"/>
                    <a:pt x="0" y="1365337"/>
                  </a:cubicBezTo>
                  <a:cubicBezTo>
                    <a:pt x="0" y="1247516"/>
                    <a:pt x="14924" y="1133181"/>
                    <a:pt x="42985" y="1024118"/>
                  </a:cubicBezTo>
                  <a:close/>
                  <a:moveTo>
                    <a:pt x="678163" y="186886"/>
                  </a:moveTo>
                  <a:lnTo>
                    <a:pt x="690581" y="203405"/>
                  </a:lnTo>
                  <a:cubicBezTo>
                    <a:pt x="1068506" y="758528"/>
                    <a:pt x="1067091" y="1901193"/>
                    <a:pt x="2077247" y="1477078"/>
                  </a:cubicBezTo>
                  <a:cubicBezTo>
                    <a:pt x="2352744" y="1361410"/>
                    <a:pt x="2553000" y="1362280"/>
                    <a:pt x="2706231" y="1435985"/>
                  </a:cubicBezTo>
                  <a:lnTo>
                    <a:pt x="2726506" y="1447879"/>
                  </a:lnTo>
                  <a:lnTo>
                    <a:pt x="2723625" y="1504935"/>
                  </a:lnTo>
                  <a:cubicBezTo>
                    <a:pt x="2706145" y="1677055"/>
                    <a:pt x="2656696" y="1839724"/>
                    <a:pt x="2581307" y="1986909"/>
                  </a:cubicBezTo>
                  <a:lnTo>
                    <a:pt x="2550592" y="2040711"/>
                  </a:lnTo>
                  <a:lnTo>
                    <a:pt x="2522351" y="2021172"/>
                  </a:lnTo>
                  <a:cubicBezTo>
                    <a:pt x="2352556" y="1921351"/>
                    <a:pt x="2132369" y="1915018"/>
                    <a:pt x="1822597" y="2074886"/>
                  </a:cubicBezTo>
                  <a:cubicBezTo>
                    <a:pt x="738394" y="2634425"/>
                    <a:pt x="751610" y="1157998"/>
                    <a:pt x="181822" y="763178"/>
                  </a:cubicBezTo>
                  <a:lnTo>
                    <a:pt x="150781" y="744550"/>
                  </a:lnTo>
                  <a:lnTo>
                    <a:pt x="164789" y="714536"/>
                  </a:lnTo>
                  <a:cubicBezTo>
                    <a:pt x="269882" y="521077"/>
                    <a:pt x="420373" y="355859"/>
                    <a:pt x="601964" y="233178"/>
                  </a:cubicBezTo>
                  <a:close/>
                  <a:moveTo>
                    <a:pt x="1365337" y="0"/>
                  </a:moveTo>
                  <a:cubicBezTo>
                    <a:pt x="1978007" y="0"/>
                    <a:pt x="2496424" y="403542"/>
                    <a:pt x="2669291" y="959328"/>
                  </a:cubicBezTo>
                  <a:lnTo>
                    <a:pt x="2697967" y="1070852"/>
                  </a:lnTo>
                  <a:lnTo>
                    <a:pt x="2679162" y="1068743"/>
                  </a:lnTo>
                  <a:cubicBezTo>
                    <a:pt x="2553341" y="1065124"/>
                    <a:pt x="2405581" y="1102208"/>
                    <a:pt x="2228568" y="1193561"/>
                  </a:cubicBezTo>
                  <a:cubicBezTo>
                    <a:pt x="1376694" y="1633199"/>
                    <a:pt x="1202308" y="815940"/>
                    <a:pt x="890308" y="253987"/>
                  </a:cubicBezTo>
                  <a:lnTo>
                    <a:pt x="808205" y="119666"/>
                  </a:lnTo>
                  <a:lnTo>
                    <a:pt x="833886" y="107295"/>
                  </a:lnTo>
                  <a:cubicBezTo>
                    <a:pt x="997233" y="38205"/>
                    <a:pt x="1176824" y="0"/>
                    <a:pt x="1365337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innerShdw blurRad="787400" dist="393700" dir="17100000">
                <a:schemeClr val="accent4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8913A36D-6AFA-3AB6-DF35-E8036CA5140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7628" y="530008"/>
            <a:ext cx="2844372" cy="3555466"/>
          </a:xfrm>
          <a:prstGeom prst="roundRect">
            <a:avLst>
              <a:gd name="adj" fmla="val 1959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n 38" descr="Círculo&#10;&#10;Descripción generada automáticamente">
            <a:extLst>
              <a:ext uri="{FF2B5EF4-FFF2-40B4-BE49-F238E27FC236}">
                <a16:creationId xmlns:a16="http://schemas.microsoft.com/office/drawing/2014/main" id="{4DBAF663-85B3-18E2-002C-96CB8C502C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3840607" y="3087368"/>
            <a:ext cx="1000982" cy="99810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3A06F28-1723-BA8B-CE33-9D96D89C988B}"/>
              </a:ext>
            </a:extLst>
          </p:cNvPr>
          <p:cNvSpPr txBox="1"/>
          <p:nvPr/>
        </p:nvSpPr>
        <p:spPr>
          <a:xfrm>
            <a:off x="4841589" y="594378"/>
            <a:ext cx="37917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sz="3600" b="1" dirty="0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</a:t>
            </a:r>
            <a:r>
              <a:rPr lang="en-US" sz="3600" b="1" dirty="0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Produksi</a:t>
            </a:r>
            <a:endParaRPr lang="en-US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praproduksi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biasanya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dimulai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lahirnya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sebuah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ide dan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gagasan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selanjutnya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dikembangkan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menjadi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sinopsis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22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00035 0.05031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" decel="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6 L 0.00034 0.0503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45679E-6 L 0.00035 0.05031 " pathEditMode="relative" rAng="0" ptsTypes="AA">
                                      <p:cBhvr>
                                        <p:cTn id="10" dur="3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2" dur="39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00035 0.05031 " pathEditMode="relative" rAng="0" ptsTypes="AA">
                                      <p:cBhvr>
                                        <p:cTn id="14" dur="3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accel="27397" decel="27397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16" dur="3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977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Forma&#10;&#10;Descripción generada automáticamente">
            <a:extLst>
              <a:ext uri="{FF2B5EF4-FFF2-40B4-BE49-F238E27FC236}">
                <a16:creationId xmlns:a16="http://schemas.microsoft.com/office/drawing/2014/main" id="{F2C40DD3-0FB4-7083-371E-27079241DA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0953" y="2717322"/>
            <a:ext cx="1223046" cy="1134961"/>
          </a:xfrm>
          <a:prstGeom prst="rect">
            <a:avLst/>
          </a:prstGeom>
        </p:spPr>
      </p:pic>
      <p:pic>
        <p:nvPicPr>
          <p:cNvPr id="3" name="Imagen 2" descr="Patrón de fondo&#10;&#10;Descripción generada automáticamente con confianza baja">
            <a:extLst>
              <a:ext uri="{FF2B5EF4-FFF2-40B4-BE49-F238E27FC236}">
                <a16:creationId xmlns:a16="http://schemas.microsoft.com/office/drawing/2014/main" id="{78444BCE-AC51-0EBF-1E27-A44A5DE82F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71449" y="-68580"/>
            <a:ext cx="3283602" cy="1702336"/>
          </a:xfrm>
          <a:prstGeom prst="rect">
            <a:avLst/>
          </a:prstGeom>
        </p:spPr>
      </p:pic>
      <p:pic>
        <p:nvPicPr>
          <p:cNvPr id="6" name="Imagen 5" descr="Icono&#10;&#10;Descripción generada automáticamente">
            <a:extLst>
              <a:ext uri="{FF2B5EF4-FFF2-40B4-BE49-F238E27FC236}">
                <a16:creationId xmlns:a16="http://schemas.microsoft.com/office/drawing/2014/main" id="{FC5252B5-042A-050D-A4A9-CE2C7BFE62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56282" y="-215983"/>
            <a:ext cx="1832919" cy="1014256"/>
          </a:xfrm>
          <a:prstGeom prst="rect">
            <a:avLst/>
          </a:prstGeom>
        </p:spPr>
      </p:pic>
      <p:pic>
        <p:nvPicPr>
          <p:cNvPr id="7" name="Imagen 6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5EACE198-8088-997F-FD46-02F8E53370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0573" y="3324297"/>
            <a:ext cx="3163425" cy="1899213"/>
          </a:xfrm>
          <a:prstGeom prst="rect">
            <a:avLst/>
          </a:prstGeom>
        </p:spPr>
      </p:pic>
      <p:pic>
        <p:nvPicPr>
          <p:cNvPr id="9" name="Imagen 8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B5CD2A73-C90A-A1B8-BED4-05152A6915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2508" y="3284803"/>
            <a:ext cx="2463658" cy="185869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E7DD147-0A38-4E87-9D9A-1D9976EF17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0676" y="1295009"/>
            <a:ext cx="5214340" cy="2325085"/>
          </a:xfrm>
        </p:spPr>
        <p:txBody>
          <a:bodyPr/>
          <a:lstStyle/>
          <a:p>
            <a:r>
              <a:rPr lang="en-US" sz="5400" b="1" dirty="0" err="1">
                <a:latin typeface="Arial Rounded MT Bold" panose="020F0704030504030204" pitchFamily="34" charset="0"/>
              </a:rPr>
              <a:t>Membentuk</a:t>
            </a:r>
            <a:r>
              <a:rPr lang="en-US" sz="5400" b="1" dirty="0">
                <a:latin typeface="Arial Rounded MT Bold" panose="020F070403050403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Pribadi</a:t>
            </a:r>
            <a:r>
              <a:rPr lang="en-US" sz="5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Kreatif</a:t>
            </a:r>
            <a:endParaRPr lang="en-US" sz="5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4D68E61-016F-4F06-8E47-3BB96B0309F9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016973" y="1376386"/>
            <a:ext cx="3110054" cy="615714"/>
          </a:xfrm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sz="8800" dirty="0">
                <a:latin typeface="Arial Rounded MT Bold" panose="020F0704030504030204" pitchFamily="34" charset="0"/>
              </a:rPr>
              <a:t>A</a:t>
            </a:r>
          </a:p>
        </p:txBody>
      </p:sp>
      <p:pic>
        <p:nvPicPr>
          <p:cNvPr id="15" name="Imagen 14" descr="Imagen que contiene Gráfico circular&#10;&#10;Descripción generada automáticamente">
            <a:extLst>
              <a:ext uri="{FF2B5EF4-FFF2-40B4-BE49-F238E27FC236}">
                <a16:creationId xmlns:a16="http://schemas.microsoft.com/office/drawing/2014/main" id="{41E0F4B5-83D5-81F9-D16E-BFEC6113F8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0" t="14258" r="3883" b="15917"/>
          <a:stretch/>
        </p:blipFill>
        <p:spPr>
          <a:xfrm rot="17969043">
            <a:off x="-789033" y="3688811"/>
            <a:ext cx="2477967" cy="1102610"/>
          </a:xfrm>
          <a:prstGeom prst="rect">
            <a:avLst/>
          </a:prstGeom>
        </p:spPr>
      </p:pic>
      <p:pic>
        <p:nvPicPr>
          <p:cNvPr id="17" name="Imagen 16" descr="Círculo&#10;&#10;Descripción generada automáticamente">
            <a:extLst>
              <a:ext uri="{FF2B5EF4-FFF2-40B4-BE49-F238E27FC236}">
                <a16:creationId xmlns:a16="http://schemas.microsoft.com/office/drawing/2014/main" id="{80D10D1F-A34B-F59E-0925-BDA9E197E1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F95500FF-5F15-A707-A8B0-D6BB4B4CF0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14022" r="5733" b="13919"/>
          <a:stretch/>
        </p:blipFill>
        <p:spPr>
          <a:xfrm rot="20639185">
            <a:off x="-354108" y="4382203"/>
            <a:ext cx="1955286" cy="866325"/>
          </a:xfrm>
          <a:prstGeom prst="rect">
            <a:avLst/>
          </a:prstGeom>
        </p:spPr>
      </p:pic>
      <p:pic>
        <p:nvPicPr>
          <p:cNvPr id="21" name="Imagen 20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5BEF0C80-96ED-ACA3-1509-73CBAD54B15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980564" y="3614794"/>
            <a:ext cx="471505" cy="451627"/>
          </a:xfrm>
          <a:prstGeom prst="rect">
            <a:avLst/>
          </a:prstGeom>
        </p:spPr>
      </p:pic>
      <p:sp>
        <p:nvSpPr>
          <p:cNvPr id="23" name="Elipse 22">
            <a:extLst>
              <a:ext uri="{FF2B5EF4-FFF2-40B4-BE49-F238E27FC236}">
                <a16:creationId xmlns:a16="http://schemas.microsoft.com/office/drawing/2014/main" id="{112AC5FB-292F-AF20-3273-D5F7C2185005}"/>
              </a:ext>
            </a:extLst>
          </p:cNvPr>
          <p:cNvSpPr/>
          <p:nvPr/>
        </p:nvSpPr>
        <p:spPr>
          <a:xfrm>
            <a:off x="13407807" y="4655444"/>
            <a:ext cx="81089" cy="81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8168F1AF-FF19-5CE0-ACFA-FC1FAEC94904}"/>
              </a:ext>
            </a:extLst>
          </p:cNvPr>
          <p:cNvGrpSpPr/>
          <p:nvPr/>
        </p:nvGrpSpPr>
        <p:grpSpPr>
          <a:xfrm>
            <a:off x="479578" y="1325239"/>
            <a:ext cx="7725988" cy="3135952"/>
            <a:chOff x="353635" y="1274118"/>
            <a:chExt cx="7977874" cy="3238193"/>
          </a:xfrm>
        </p:grpSpPr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013A0A0C-768A-103F-9788-31DBF077BFF4}"/>
                </a:ext>
              </a:extLst>
            </p:cNvPr>
            <p:cNvSpPr/>
            <p:nvPr/>
          </p:nvSpPr>
          <p:spPr>
            <a:xfrm>
              <a:off x="353635" y="2349689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58D7E544-DC0C-C77B-8580-CAE9813CF86B}"/>
                </a:ext>
              </a:extLst>
            </p:cNvPr>
            <p:cNvSpPr/>
            <p:nvPr/>
          </p:nvSpPr>
          <p:spPr>
            <a:xfrm>
              <a:off x="1338442" y="2358303"/>
              <a:ext cx="81089" cy="81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0060FA3F-4E9E-249A-5455-536C4A71EDFC}"/>
                </a:ext>
              </a:extLst>
            </p:cNvPr>
            <p:cNvSpPr/>
            <p:nvPr/>
          </p:nvSpPr>
          <p:spPr>
            <a:xfrm>
              <a:off x="1498925" y="1274118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443307E2-2F1E-6FD3-F1B1-9D1DD0C21CD9}"/>
                </a:ext>
              </a:extLst>
            </p:cNvPr>
            <p:cNvSpPr/>
            <p:nvPr/>
          </p:nvSpPr>
          <p:spPr>
            <a:xfrm>
              <a:off x="1639948" y="2631744"/>
              <a:ext cx="85578" cy="8557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8422F606-6846-2810-C0AA-DCDE5A4FC325}"/>
                </a:ext>
              </a:extLst>
            </p:cNvPr>
            <p:cNvSpPr/>
            <p:nvPr/>
          </p:nvSpPr>
          <p:spPr>
            <a:xfrm>
              <a:off x="7106255" y="1700791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7567F1F1-DB0D-5FC5-18D4-19A9916A379B}"/>
                </a:ext>
              </a:extLst>
            </p:cNvPr>
            <p:cNvSpPr/>
            <p:nvPr/>
          </p:nvSpPr>
          <p:spPr>
            <a:xfrm>
              <a:off x="7604339" y="3866477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5FB70843-6506-4AD3-0AEC-754F6F42C3DF}"/>
                </a:ext>
              </a:extLst>
            </p:cNvPr>
            <p:cNvSpPr/>
            <p:nvPr/>
          </p:nvSpPr>
          <p:spPr>
            <a:xfrm>
              <a:off x="7756739" y="2510730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5FF43F78-8087-7207-A9F4-F0530FFFBDF6}"/>
                </a:ext>
              </a:extLst>
            </p:cNvPr>
            <p:cNvSpPr/>
            <p:nvPr/>
          </p:nvSpPr>
          <p:spPr>
            <a:xfrm>
              <a:off x="8245931" y="1556293"/>
              <a:ext cx="85578" cy="85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6" name="Elipse 25">
              <a:extLst>
                <a:ext uri="{FF2B5EF4-FFF2-40B4-BE49-F238E27FC236}">
                  <a16:creationId xmlns:a16="http://schemas.microsoft.com/office/drawing/2014/main" id="{B34D7C7C-0EA5-1847-6DEC-93E82047218F}"/>
                </a:ext>
              </a:extLst>
            </p:cNvPr>
            <p:cNvSpPr/>
            <p:nvPr/>
          </p:nvSpPr>
          <p:spPr>
            <a:xfrm>
              <a:off x="1868805" y="443122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41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6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59259E-6 L 0.00035 0.05031 " pathEditMode="relative" rAng="0" ptsTypes="AA">
                                          <p:cBhvr>
                                            <p:cTn id="8" dur="3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0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2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0.00124 L 0.01337 0.03056 " pathEditMode="relative" rAng="0" ptsTypes="AA" p14:bounceEnd="5091">
                                          <p:cBhvr>
                                            <p:cTn id="14" dur="6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6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 p14:bounceEnd="5091">
                                          <p:cBhvr>
                                            <p:cTn id="18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22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4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88889E-6 -4.93827E-7 L 0.00539 -0.01049 " pathEditMode="relative" rAng="0" ptsTypes="AA">
                                          <p:cBhvr>
                                            <p:cTn id="26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8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0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32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4" dur="2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36" dur="2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59259E-6 L 0.00035 0.05031 " pathEditMode="relative" rAng="0" ptsTypes="AA">
                                          <p:cBhvr>
                                            <p:cTn id="8" dur="3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0" dur="2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2" dur="5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0.00124 L 0.01337 0.03056 " pathEditMode="relative" rAng="0" ptsTypes="AA">
                                          <p:cBhvr>
                                            <p:cTn id="14" dur="6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6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7 0.00123 L 0.01337 0.03055 " pathEditMode="relative" rAng="0" ptsTypes="AA">
                                          <p:cBhvr>
                                            <p:cTn id="18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7 -1.48148E-6 L 0.00677 -0.0179 " pathEditMode="relative" rAng="0" ptsTypes="AA">
                                          <p:cBhvr>
                                            <p:cTn id="22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4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88889E-6 -4.93827E-7 L 0.00539 -0.01049 " pathEditMode="relative" rAng="0" ptsTypes="AA">
                                          <p:cBhvr>
                                            <p:cTn id="26" dur="4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8" dur="3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0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32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4" dur="2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6 " pathEditMode="relative" rAng="0" ptsTypes="AA">
                                          <p:cBhvr>
                                            <p:cTn id="36" dur="2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</p:bldLst>
      </p:timing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 descr="Círculo&#10;&#10;Descripción generada automáticamente">
            <a:extLst>
              <a:ext uri="{FF2B5EF4-FFF2-40B4-BE49-F238E27FC236}">
                <a16:creationId xmlns:a16="http://schemas.microsoft.com/office/drawing/2014/main" id="{4504FCEB-82EC-4DA1-2705-C4CDEF1E9A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4644514" y="1170264"/>
            <a:ext cx="1000982" cy="998106"/>
          </a:xfrm>
          <a:prstGeom prst="rect">
            <a:avLst/>
          </a:prstGeom>
        </p:spPr>
      </p:pic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067E1570-7205-3C7D-7754-EA24270612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5466">
            <a:off x="5181490" y="680791"/>
            <a:ext cx="3001482" cy="3759733"/>
          </a:xfrm>
        </p:spPr>
      </p:pic>
      <p:pic>
        <p:nvPicPr>
          <p:cNvPr id="27" name="Imagen 26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4FC7534B-DD40-FFA5-FB6A-EE8A328D98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6192370" y="2857500"/>
            <a:ext cx="3155181" cy="2491740"/>
          </a:xfrm>
          <a:prstGeom prst="rect">
            <a:avLst/>
          </a:prstGeom>
          <a:effectLst/>
        </p:spPr>
      </p:pic>
      <p:pic>
        <p:nvPicPr>
          <p:cNvPr id="28" name="Imagen 27" descr="Icono&#10;&#10;Descripción generada automáticamente">
            <a:extLst>
              <a:ext uri="{FF2B5EF4-FFF2-40B4-BE49-F238E27FC236}">
                <a16:creationId xmlns:a16="http://schemas.microsoft.com/office/drawing/2014/main" id="{DE4F8AE2-82D7-5DB4-F23C-6C2A4B3283B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7637929" y="4091940"/>
            <a:ext cx="1686410" cy="1131570"/>
          </a:xfrm>
          <a:prstGeom prst="rect">
            <a:avLst/>
          </a:prstGeom>
        </p:spPr>
      </p:pic>
      <p:pic>
        <p:nvPicPr>
          <p:cNvPr id="33" name="Imagen 3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C021B233-F4BA-23C2-0F52-2F27ED898C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4487076" y="2259009"/>
            <a:ext cx="393191" cy="376615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A8CE7A7B-8A6E-58E6-A606-30BEAE3B6751}"/>
              </a:ext>
            </a:extLst>
          </p:cNvPr>
          <p:cNvGrpSpPr/>
          <p:nvPr/>
        </p:nvGrpSpPr>
        <p:grpSpPr>
          <a:xfrm>
            <a:off x="3937635" y="602601"/>
            <a:ext cx="736494" cy="3977290"/>
            <a:chOff x="3927211" y="546311"/>
            <a:chExt cx="757341" cy="4089870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B74F9DDE-37B1-D3E1-A753-3874C61C20D0}"/>
                </a:ext>
              </a:extLst>
            </p:cNvPr>
            <p:cNvSpPr/>
            <p:nvPr/>
          </p:nvSpPr>
          <p:spPr>
            <a:xfrm>
              <a:off x="4532152" y="3844715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7850E486-F680-6EC3-37F9-F6511B9994A7}"/>
                </a:ext>
              </a:extLst>
            </p:cNvPr>
            <p:cNvSpPr/>
            <p:nvPr/>
          </p:nvSpPr>
          <p:spPr>
            <a:xfrm>
              <a:off x="4236647" y="4555092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762A5F53-0977-5339-3FED-5A75AE5C9568}"/>
                </a:ext>
              </a:extLst>
            </p:cNvPr>
            <p:cNvSpPr/>
            <p:nvPr/>
          </p:nvSpPr>
          <p:spPr>
            <a:xfrm>
              <a:off x="3927211" y="546311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C52A8EC-1CE1-8647-D9E0-4EB5D3B62FBF}"/>
              </a:ext>
            </a:extLst>
          </p:cNvPr>
          <p:cNvSpPr txBox="1"/>
          <p:nvPr/>
        </p:nvSpPr>
        <p:spPr>
          <a:xfrm>
            <a:off x="713984" y="921875"/>
            <a:ext cx="381194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sz="3600" b="1" dirty="0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Produksi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Kegiatan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implementasi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segala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sesuatu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tertuang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skenario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mulai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produksi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indoor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maupun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outdoor,atau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kolaborasi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antara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keduanya</a:t>
            </a:r>
            <a:r>
              <a:rPr lang="en-US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37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6 0.00123 L 0.01337 0.03056 " pathEditMode="relative" rAng="0" ptsTypes="AA" p14:bounceEnd="5091">
                                          <p:cBhvr>
                                            <p:cTn id="6" dur="3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8" dur="8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5.55556E-7 0.00123 L 0.01337 0.03055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12" dur="9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18" dur="6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0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5 " pathEditMode="relative" rAng="0" ptsTypes="AA">
                                          <p:cBhvr>
                                            <p:cTn id="22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4977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7778E-6 0.00123 L 0.01337 0.03056 " pathEditMode="relative" rAng="0" ptsTypes="AA">
                                          <p:cBhvr>
                                            <p:cTn id="6" dur="3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8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5.55556E-7 0.00123 L 0.01337 0.03055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12" dur="9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6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20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0.00185 L 8.33333E-7 0.03765 " pathEditMode="relative" rAng="0" ptsTypes="AA">
                                          <p:cBhvr>
                                            <p:cTn id="22" dur="3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4977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9529B9C-0E91-BF38-2AD8-7748CFB090B3}"/>
              </a:ext>
            </a:extLst>
          </p:cNvPr>
          <p:cNvSpPr txBox="1"/>
          <p:nvPr/>
        </p:nvSpPr>
        <p:spPr>
          <a:xfrm>
            <a:off x="1353786" y="463173"/>
            <a:ext cx="6436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produksi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membutuhkan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personel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meliputi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D28753A-1FBB-C854-70A8-13B048733127}"/>
              </a:ext>
            </a:extLst>
          </p:cNvPr>
          <p:cNvSpPr/>
          <p:nvPr/>
        </p:nvSpPr>
        <p:spPr>
          <a:xfrm>
            <a:off x="1686295" y="1377020"/>
            <a:ext cx="2790701" cy="320633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Produser</a:t>
            </a: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Produser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Eksekutif</a:t>
            </a: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Manajer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Produksi</a:t>
            </a: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Asisten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Produksi</a:t>
            </a: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Sutradara</a:t>
            </a: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Asisten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Sutradara</a:t>
            </a: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Penulis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Naskah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Penata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Artistik</a:t>
            </a: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Manajer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Area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Penata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Wajah</a:t>
            </a: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Perancang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Busana</a:t>
            </a: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F54B7DC-EE42-B8CC-11AC-59BB92D91ECB}"/>
              </a:ext>
            </a:extLst>
          </p:cNvPr>
          <p:cNvSpPr/>
          <p:nvPr/>
        </p:nvSpPr>
        <p:spPr>
          <a:xfrm>
            <a:off x="4676898" y="1377019"/>
            <a:ext cx="2790701" cy="320633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dirty="0" err="1"/>
              <a:t>Direktur</a:t>
            </a:r>
            <a:r>
              <a:rPr lang="en-US" dirty="0"/>
              <a:t> Teknik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Juru</a:t>
            </a:r>
            <a:r>
              <a:rPr lang="en-US" dirty="0"/>
              <a:t> </a:t>
            </a:r>
            <a:r>
              <a:rPr lang="en-US" dirty="0" err="1"/>
              <a:t>Kamera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Sinematografer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Penata</a:t>
            </a:r>
            <a:r>
              <a:rPr lang="en-US" dirty="0"/>
              <a:t> </a:t>
            </a:r>
            <a:r>
              <a:rPr lang="en-US" dirty="0" err="1"/>
              <a:t>Cahaya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Operator Audio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Perekam</a:t>
            </a:r>
            <a:r>
              <a:rPr lang="en-US" dirty="0"/>
              <a:t> Gambar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Penyunting</a:t>
            </a:r>
            <a:r>
              <a:rPr lang="en-US" dirty="0"/>
              <a:t> Video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Penata</a:t>
            </a:r>
            <a:r>
              <a:rPr lang="en-US" dirty="0"/>
              <a:t> </a:t>
            </a:r>
            <a:r>
              <a:rPr lang="en-US" dirty="0" err="1"/>
              <a:t>Grafis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Penata</a:t>
            </a:r>
            <a:r>
              <a:rPr lang="en-US" dirty="0"/>
              <a:t> </a:t>
            </a:r>
            <a:r>
              <a:rPr lang="en-US" dirty="0" err="1"/>
              <a:t>Suara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399857-6DA9-BF0F-C893-52A91A14A7D6}"/>
              </a:ext>
            </a:extLst>
          </p:cNvPr>
          <p:cNvSpPr txBox="1"/>
          <p:nvPr/>
        </p:nvSpPr>
        <p:spPr>
          <a:xfrm>
            <a:off x="1686295" y="831033"/>
            <a:ext cx="279070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Arabic Typesetting" panose="020B0604020202020204" pitchFamily="66" charset="-78"/>
              </a:rPr>
              <a:t>Personel</a:t>
            </a:r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Arabic Typesetting" panose="020B0604020202020204" pitchFamily="66" charset="-78"/>
              </a:rPr>
              <a:t> non - </a:t>
            </a:r>
            <a:r>
              <a:rPr lang="en-US" sz="2000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Arabic Typesetting" panose="020B0604020202020204" pitchFamily="66" charset="-78"/>
              </a:rPr>
              <a:t>teknis</a:t>
            </a:r>
            <a:endParaRPr lang="en-US" sz="2000" dirty="0">
              <a:solidFill>
                <a:schemeClr val="bg1"/>
              </a:solidFill>
              <a:latin typeface="Arial Rounded MT Bold" panose="020F0704030504030204" pitchFamily="34" charset="0"/>
              <a:ea typeface="Open Sans" panose="020B0606030504020204" pitchFamily="34" charset="0"/>
              <a:cs typeface="Arabic Typesetting" panose="020B0604020202020204" pitchFamily="66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430D1D-9B77-FB3D-274F-B0B068F01FC0}"/>
              </a:ext>
            </a:extLst>
          </p:cNvPr>
          <p:cNvSpPr txBox="1"/>
          <p:nvPr/>
        </p:nvSpPr>
        <p:spPr>
          <a:xfrm>
            <a:off x="4667003" y="831033"/>
            <a:ext cx="279070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Arabic Typesetting" panose="020B0604020202020204" pitchFamily="66" charset="-78"/>
              </a:rPr>
              <a:t>Personel</a:t>
            </a:r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Arabic Typesetting" panose="020B0604020202020204" pitchFamily="66" charset="-78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Arabic Typesetting" panose="020B0604020202020204" pitchFamily="66" charset="-78"/>
              </a:rPr>
              <a:t>teknis</a:t>
            </a:r>
            <a:endParaRPr lang="en-US" sz="2000" dirty="0">
              <a:solidFill>
                <a:schemeClr val="bg1"/>
              </a:solidFill>
              <a:latin typeface="Arial Rounded MT Bold" panose="020F0704030504030204" pitchFamily="34" charset="0"/>
              <a:ea typeface="Open Sans" panose="020B0606030504020204" pitchFamily="34" charset="0"/>
              <a:cs typeface="Arabic Typesetting" panose="020B0604020202020204" pitchFamily="66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55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accel="62000" fill="hold" grpId="0" nodeType="click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1" dur="1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2" dur="1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4" accel="62000" fill="hold" grpId="0" nodeType="click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7" dur="1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8" dur="1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 animBg="1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accel="6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4" accel="6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cartoon-jump-646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 animBg="1"/>
          <p:bldP spid="12" grpId="0"/>
          <p:bldP spid="13" grpId="0"/>
        </p:bldLst>
      </p:timing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3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425BAE4D-915F-5764-4D09-03354D7485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716742" y="3522709"/>
            <a:ext cx="393191" cy="37661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13931C4-650D-62A3-3D9F-5F33B01EB6A4}"/>
              </a:ext>
            </a:extLst>
          </p:cNvPr>
          <p:cNvGrpSpPr/>
          <p:nvPr/>
        </p:nvGrpSpPr>
        <p:grpSpPr>
          <a:xfrm>
            <a:off x="1109933" y="2157372"/>
            <a:ext cx="2730674" cy="2730674"/>
            <a:chOff x="3895595" y="1306436"/>
            <a:chExt cx="2730674" cy="273067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B8ABB60-706C-A6BA-D3D8-381D98740B2B}"/>
                </a:ext>
              </a:extLst>
            </p:cNvPr>
            <p:cNvSpPr/>
            <p:nvPr/>
          </p:nvSpPr>
          <p:spPr>
            <a:xfrm>
              <a:off x="3895595" y="1306436"/>
              <a:ext cx="2730674" cy="2730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787400" dist="393700" dir="17100000">
                <a:schemeClr val="tx1">
                  <a:lumMod val="25000"/>
                  <a:lumOff val="7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DF6243C-C86B-68EE-3A4F-8D0BF87DBF55}"/>
                </a:ext>
              </a:extLst>
            </p:cNvPr>
            <p:cNvSpPr/>
            <p:nvPr/>
          </p:nvSpPr>
          <p:spPr>
            <a:xfrm>
              <a:off x="3899763" y="1306436"/>
              <a:ext cx="2726506" cy="2730674"/>
            </a:xfrm>
            <a:custGeom>
              <a:avLst/>
              <a:gdLst>
                <a:gd name="connsiteX0" fmla="*/ 87905 w 2726506"/>
                <a:gd name="connsiteY0" fmla="*/ 885660 h 2730674"/>
                <a:gd name="connsiteX1" fmla="*/ 105316 w 2726506"/>
                <a:gd name="connsiteY1" fmla="*/ 895874 h 2730674"/>
                <a:gd name="connsiteX2" fmla="*/ 1671276 w 2726506"/>
                <a:gd name="connsiteY2" fmla="*/ 2358403 h 2730674"/>
                <a:gd name="connsiteX3" fmla="*/ 2300260 w 2726506"/>
                <a:gd name="connsiteY3" fmla="*/ 2317310 h 2730674"/>
                <a:gd name="connsiteX4" fmla="*/ 2326752 w 2726506"/>
                <a:gd name="connsiteY4" fmla="*/ 2332850 h 2730674"/>
                <a:gd name="connsiteX5" fmla="*/ 2283359 w 2726506"/>
                <a:gd name="connsiteY5" fmla="*/ 2375985 h 2730674"/>
                <a:gd name="connsiteX6" fmla="*/ 1365337 w 2726506"/>
                <a:gd name="connsiteY6" fmla="*/ 2730674 h 2730674"/>
                <a:gd name="connsiteX7" fmla="*/ 0 w 2726506"/>
                <a:gd name="connsiteY7" fmla="*/ 1365337 h 2730674"/>
                <a:gd name="connsiteX8" fmla="*/ 42985 w 2726506"/>
                <a:gd name="connsiteY8" fmla="*/ 1024118 h 2730674"/>
                <a:gd name="connsiteX9" fmla="*/ 678163 w 2726506"/>
                <a:gd name="connsiteY9" fmla="*/ 186886 h 2730674"/>
                <a:gd name="connsiteX10" fmla="*/ 690581 w 2726506"/>
                <a:gd name="connsiteY10" fmla="*/ 203405 h 2730674"/>
                <a:gd name="connsiteX11" fmla="*/ 2077247 w 2726506"/>
                <a:gd name="connsiteY11" fmla="*/ 1477078 h 2730674"/>
                <a:gd name="connsiteX12" fmla="*/ 2706231 w 2726506"/>
                <a:gd name="connsiteY12" fmla="*/ 1435985 h 2730674"/>
                <a:gd name="connsiteX13" fmla="*/ 2726506 w 2726506"/>
                <a:gd name="connsiteY13" fmla="*/ 1447879 h 2730674"/>
                <a:gd name="connsiteX14" fmla="*/ 2723625 w 2726506"/>
                <a:gd name="connsiteY14" fmla="*/ 1504935 h 2730674"/>
                <a:gd name="connsiteX15" fmla="*/ 2581307 w 2726506"/>
                <a:gd name="connsiteY15" fmla="*/ 1986909 h 2730674"/>
                <a:gd name="connsiteX16" fmla="*/ 2550592 w 2726506"/>
                <a:gd name="connsiteY16" fmla="*/ 2040711 h 2730674"/>
                <a:gd name="connsiteX17" fmla="*/ 2522351 w 2726506"/>
                <a:gd name="connsiteY17" fmla="*/ 2021172 h 2730674"/>
                <a:gd name="connsiteX18" fmla="*/ 1822597 w 2726506"/>
                <a:gd name="connsiteY18" fmla="*/ 2074886 h 2730674"/>
                <a:gd name="connsiteX19" fmla="*/ 181822 w 2726506"/>
                <a:gd name="connsiteY19" fmla="*/ 763178 h 2730674"/>
                <a:gd name="connsiteX20" fmla="*/ 150781 w 2726506"/>
                <a:gd name="connsiteY20" fmla="*/ 744550 h 2730674"/>
                <a:gd name="connsiteX21" fmla="*/ 164789 w 2726506"/>
                <a:gd name="connsiteY21" fmla="*/ 714536 h 2730674"/>
                <a:gd name="connsiteX22" fmla="*/ 601964 w 2726506"/>
                <a:gd name="connsiteY22" fmla="*/ 233178 h 2730674"/>
                <a:gd name="connsiteX23" fmla="*/ 1365337 w 2726506"/>
                <a:gd name="connsiteY23" fmla="*/ 0 h 2730674"/>
                <a:gd name="connsiteX24" fmla="*/ 2669291 w 2726506"/>
                <a:gd name="connsiteY24" fmla="*/ 959328 h 2730674"/>
                <a:gd name="connsiteX25" fmla="*/ 2697967 w 2726506"/>
                <a:gd name="connsiteY25" fmla="*/ 1070852 h 2730674"/>
                <a:gd name="connsiteX26" fmla="*/ 2679162 w 2726506"/>
                <a:gd name="connsiteY26" fmla="*/ 1068743 h 2730674"/>
                <a:gd name="connsiteX27" fmla="*/ 2228568 w 2726506"/>
                <a:gd name="connsiteY27" fmla="*/ 1193561 h 2730674"/>
                <a:gd name="connsiteX28" fmla="*/ 890308 w 2726506"/>
                <a:gd name="connsiteY28" fmla="*/ 253987 h 2730674"/>
                <a:gd name="connsiteX29" fmla="*/ 808205 w 2726506"/>
                <a:gd name="connsiteY29" fmla="*/ 119666 h 2730674"/>
                <a:gd name="connsiteX30" fmla="*/ 833886 w 2726506"/>
                <a:gd name="connsiteY30" fmla="*/ 107295 h 2730674"/>
                <a:gd name="connsiteX31" fmla="*/ 1365337 w 2726506"/>
                <a:gd name="connsiteY31" fmla="*/ 0 h 273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26506" h="2730674">
                  <a:moveTo>
                    <a:pt x="87905" y="885660"/>
                  </a:moveTo>
                  <a:lnTo>
                    <a:pt x="105316" y="895874"/>
                  </a:lnTo>
                  <a:cubicBezTo>
                    <a:pt x="681731" y="1299083"/>
                    <a:pt x="523372" y="2840351"/>
                    <a:pt x="1671276" y="2358403"/>
                  </a:cubicBezTo>
                  <a:cubicBezTo>
                    <a:pt x="1946773" y="2242735"/>
                    <a:pt x="2147029" y="2243605"/>
                    <a:pt x="2300260" y="2317310"/>
                  </a:cubicBezTo>
                  <a:lnTo>
                    <a:pt x="2326752" y="2332850"/>
                  </a:lnTo>
                  <a:lnTo>
                    <a:pt x="2283359" y="2375985"/>
                  </a:lnTo>
                  <a:cubicBezTo>
                    <a:pt x="2040893" y="2596359"/>
                    <a:pt x="1718801" y="2730674"/>
                    <a:pt x="1365337" y="2730674"/>
                  </a:cubicBezTo>
                  <a:cubicBezTo>
                    <a:pt x="611282" y="2730674"/>
                    <a:pt x="0" y="2119392"/>
                    <a:pt x="0" y="1365337"/>
                  </a:cubicBezTo>
                  <a:cubicBezTo>
                    <a:pt x="0" y="1247516"/>
                    <a:pt x="14924" y="1133181"/>
                    <a:pt x="42985" y="1024118"/>
                  </a:cubicBezTo>
                  <a:close/>
                  <a:moveTo>
                    <a:pt x="678163" y="186886"/>
                  </a:moveTo>
                  <a:lnTo>
                    <a:pt x="690581" y="203405"/>
                  </a:lnTo>
                  <a:cubicBezTo>
                    <a:pt x="1068506" y="758528"/>
                    <a:pt x="1067091" y="1901193"/>
                    <a:pt x="2077247" y="1477078"/>
                  </a:cubicBezTo>
                  <a:cubicBezTo>
                    <a:pt x="2352744" y="1361410"/>
                    <a:pt x="2553000" y="1362280"/>
                    <a:pt x="2706231" y="1435985"/>
                  </a:cubicBezTo>
                  <a:lnTo>
                    <a:pt x="2726506" y="1447879"/>
                  </a:lnTo>
                  <a:lnTo>
                    <a:pt x="2723625" y="1504935"/>
                  </a:lnTo>
                  <a:cubicBezTo>
                    <a:pt x="2706145" y="1677055"/>
                    <a:pt x="2656696" y="1839724"/>
                    <a:pt x="2581307" y="1986909"/>
                  </a:cubicBezTo>
                  <a:lnTo>
                    <a:pt x="2550592" y="2040711"/>
                  </a:lnTo>
                  <a:lnTo>
                    <a:pt x="2522351" y="2021172"/>
                  </a:lnTo>
                  <a:cubicBezTo>
                    <a:pt x="2352556" y="1921351"/>
                    <a:pt x="2132369" y="1915018"/>
                    <a:pt x="1822597" y="2074886"/>
                  </a:cubicBezTo>
                  <a:cubicBezTo>
                    <a:pt x="738394" y="2634425"/>
                    <a:pt x="751610" y="1157998"/>
                    <a:pt x="181822" y="763178"/>
                  </a:cubicBezTo>
                  <a:lnTo>
                    <a:pt x="150781" y="744550"/>
                  </a:lnTo>
                  <a:lnTo>
                    <a:pt x="164789" y="714536"/>
                  </a:lnTo>
                  <a:cubicBezTo>
                    <a:pt x="269882" y="521077"/>
                    <a:pt x="420373" y="355859"/>
                    <a:pt x="601964" y="233178"/>
                  </a:cubicBezTo>
                  <a:close/>
                  <a:moveTo>
                    <a:pt x="1365337" y="0"/>
                  </a:moveTo>
                  <a:cubicBezTo>
                    <a:pt x="1978007" y="0"/>
                    <a:pt x="2496424" y="403542"/>
                    <a:pt x="2669291" y="959328"/>
                  </a:cubicBezTo>
                  <a:lnTo>
                    <a:pt x="2697967" y="1070852"/>
                  </a:lnTo>
                  <a:lnTo>
                    <a:pt x="2679162" y="1068743"/>
                  </a:lnTo>
                  <a:cubicBezTo>
                    <a:pt x="2553341" y="1065124"/>
                    <a:pt x="2405581" y="1102208"/>
                    <a:pt x="2228568" y="1193561"/>
                  </a:cubicBezTo>
                  <a:cubicBezTo>
                    <a:pt x="1376694" y="1633199"/>
                    <a:pt x="1202308" y="815940"/>
                    <a:pt x="890308" y="253987"/>
                  </a:cubicBezTo>
                  <a:lnTo>
                    <a:pt x="808205" y="119666"/>
                  </a:lnTo>
                  <a:lnTo>
                    <a:pt x="833886" y="107295"/>
                  </a:lnTo>
                  <a:cubicBezTo>
                    <a:pt x="997233" y="38205"/>
                    <a:pt x="1176824" y="0"/>
                    <a:pt x="13653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787400" dist="393700" dir="1710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8913A36D-6AFA-3AB6-DF35-E8036CA514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7628" y="530008"/>
            <a:ext cx="2844372" cy="3555466"/>
          </a:xfrm>
          <a:prstGeom prst="roundRect">
            <a:avLst>
              <a:gd name="adj" fmla="val 1959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n 38" descr="Círculo&#10;&#10;Descripción generada automáticamente">
            <a:extLst>
              <a:ext uri="{FF2B5EF4-FFF2-40B4-BE49-F238E27FC236}">
                <a16:creationId xmlns:a16="http://schemas.microsoft.com/office/drawing/2014/main" id="{4DBAF663-85B3-18E2-002C-96CB8C502C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3840607" y="3087368"/>
            <a:ext cx="1000982" cy="99810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3A06F28-1723-BA8B-CE33-9D96D89C988B}"/>
              </a:ext>
            </a:extLst>
          </p:cNvPr>
          <p:cNvSpPr txBox="1"/>
          <p:nvPr/>
        </p:nvSpPr>
        <p:spPr>
          <a:xfrm>
            <a:off x="4841589" y="594378"/>
            <a:ext cx="40518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sz="3600" b="1" dirty="0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chemeClr val="tx2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Pascaproduksi</a:t>
            </a:r>
            <a:endParaRPr lang="en-US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Merupakan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akhir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sebuah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rangkaian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proses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pembuatan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visual. </a:t>
            </a:r>
            <a:r>
              <a:rPr lang="it-IT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Pada</a:t>
            </a:r>
          </a:p>
          <a:p>
            <a:r>
              <a:rPr lang="it-IT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 ini, dilakukan finalisasi (finishing) pada projek  yang dikerjakan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947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00035 0.05031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" decel="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6 L 0.00034 0.0503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45679E-6 L 0.00035 0.05031 " pathEditMode="relative" rAng="0" ptsTypes="AA">
                                      <p:cBhvr>
                                        <p:cTn id="10" dur="3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2" dur="39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00035 0.05031 " pathEditMode="relative" rAng="0" ptsTypes="AA">
                                      <p:cBhvr>
                                        <p:cTn id="14" dur="3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accel="27397" decel="27397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16" dur="3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977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675AB3CD-BC63-E85E-30FF-CE4318D8A0D1}"/>
              </a:ext>
            </a:extLst>
          </p:cNvPr>
          <p:cNvGrpSpPr/>
          <p:nvPr/>
        </p:nvGrpSpPr>
        <p:grpSpPr>
          <a:xfrm>
            <a:off x="2173316" y="681947"/>
            <a:ext cx="5028446" cy="3468850"/>
            <a:chOff x="2339570" y="824451"/>
            <a:chExt cx="5028446" cy="3468850"/>
          </a:xfrm>
        </p:grpSpPr>
        <p:grpSp>
          <p:nvGrpSpPr>
            <p:cNvPr id="7" name="Google Shape;6320;p10">
              <a:extLst>
                <a:ext uri="{FF2B5EF4-FFF2-40B4-BE49-F238E27FC236}">
                  <a16:creationId xmlns:a16="http://schemas.microsoft.com/office/drawing/2014/main" id="{83917E1D-03D7-2BB3-31E9-B95FB6754612}"/>
                </a:ext>
              </a:extLst>
            </p:cNvPr>
            <p:cNvGrpSpPr/>
            <p:nvPr/>
          </p:nvGrpSpPr>
          <p:grpSpPr>
            <a:xfrm>
              <a:off x="2373694" y="850198"/>
              <a:ext cx="4994322" cy="3443103"/>
              <a:chOff x="4967783" y="2151471"/>
              <a:chExt cx="3920691" cy="2702940"/>
            </a:xfrm>
            <a:solidFill>
              <a:schemeClr val="tx2"/>
            </a:solidFill>
          </p:grpSpPr>
          <p:grpSp>
            <p:nvGrpSpPr>
              <p:cNvPr id="8" name="Google Shape;6321;p10">
                <a:extLst>
                  <a:ext uri="{FF2B5EF4-FFF2-40B4-BE49-F238E27FC236}">
                    <a16:creationId xmlns:a16="http://schemas.microsoft.com/office/drawing/2014/main" id="{DABDCD93-9D62-C2EB-4383-73205D8EF33C}"/>
                  </a:ext>
                </a:extLst>
              </p:cNvPr>
              <p:cNvGrpSpPr/>
              <p:nvPr/>
            </p:nvGrpSpPr>
            <p:grpSpPr>
              <a:xfrm>
                <a:off x="5045709" y="2252109"/>
                <a:ext cx="3761071" cy="2501708"/>
                <a:chOff x="2691784" y="1805334"/>
                <a:chExt cx="3761071" cy="2501708"/>
              </a:xfrm>
              <a:grpFill/>
            </p:grpSpPr>
            <p:sp>
              <p:nvSpPr>
                <p:cNvPr id="15" name="Google Shape;6322;p10">
                  <a:extLst>
                    <a:ext uri="{FF2B5EF4-FFF2-40B4-BE49-F238E27FC236}">
                      <a16:creationId xmlns:a16="http://schemas.microsoft.com/office/drawing/2014/main" id="{1F1DE116-9B0E-A0CA-0367-080D0C4166EE}"/>
                    </a:ext>
                  </a:extLst>
                </p:cNvPr>
                <p:cNvSpPr/>
                <p:nvPr/>
              </p:nvSpPr>
              <p:spPr>
                <a:xfrm>
                  <a:off x="4306153" y="4266675"/>
                  <a:ext cx="932050" cy="403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520" h="2706" extrusionOk="0">
                      <a:moveTo>
                        <a:pt x="0" y="0"/>
                      </a:moveTo>
                      <a:lnTo>
                        <a:pt x="0" y="2705"/>
                      </a:lnTo>
                      <a:lnTo>
                        <a:pt x="106520" y="2705"/>
                      </a:lnTo>
                      <a:lnTo>
                        <a:pt x="10652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" name="Google Shape;6323;p10">
                  <a:extLst>
                    <a:ext uri="{FF2B5EF4-FFF2-40B4-BE49-F238E27FC236}">
                      <a16:creationId xmlns:a16="http://schemas.microsoft.com/office/drawing/2014/main" id="{C440CA10-4CE3-440D-CB39-FFE4683649EA}"/>
                    </a:ext>
                  </a:extLst>
                </p:cNvPr>
                <p:cNvSpPr/>
                <p:nvPr/>
              </p:nvSpPr>
              <p:spPr>
                <a:xfrm>
                  <a:off x="2691784" y="3762285"/>
                  <a:ext cx="1916675" cy="5447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485" h="36518" extrusionOk="0">
                      <a:moveTo>
                        <a:pt x="2706" y="1"/>
                      </a:moveTo>
                      <a:lnTo>
                        <a:pt x="1" y="326"/>
                      </a:lnTo>
                      <a:cubicBezTo>
                        <a:pt x="1461" y="10577"/>
                        <a:pt x="6547" y="19612"/>
                        <a:pt x="13850" y="26130"/>
                      </a:cubicBezTo>
                      <a:cubicBezTo>
                        <a:pt x="21288" y="32568"/>
                        <a:pt x="30999" y="36517"/>
                        <a:pt x="41575" y="36517"/>
                      </a:cubicBezTo>
                      <a:lnTo>
                        <a:pt x="128484" y="36517"/>
                      </a:lnTo>
                      <a:lnTo>
                        <a:pt x="128484" y="33812"/>
                      </a:lnTo>
                      <a:lnTo>
                        <a:pt x="41575" y="33812"/>
                      </a:lnTo>
                      <a:cubicBezTo>
                        <a:pt x="31675" y="33812"/>
                        <a:pt x="22641" y="30188"/>
                        <a:pt x="15662" y="24102"/>
                      </a:cubicBezTo>
                      <a:cubicBezTo>
                        <a:pt x="8792" y="18016"/>
                        <a:pt x="4058" y="9468"/>
                        <a:pt x="27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" name="Google Shape;6324;p10">
                  <a:extLst>
                    <a:ext uri="{FF2B5EF4-FFF2-40B4-BE49-F238E27FC236}">
                      <a16:creationId xmlns:a16="http://schemas.microsoft.com/office/drawing/2014/main" id="{DAD1135E-6464-118A-ADAD-3E19CD8E1210}"/>
                    </a:ext>
                  </a:extLst>
                </p:cNvPr>
                <p:cNvSpPr/>
                <p:nvPr/>
              </p:nvSpPr>
              <p:spPr>
                <a:xfrm>
                  <a:off x="2695021" y="3035999"/>
                  <a:ext cx="754960" cy="5294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09" h="35489" extrusionOk="0">
                      <a:moveTo>
                        <a:pt x="41358" y="0"/>
                      </a:moveTo>
                      <a:cubicBezTo>
                        <a:pt x="30998" y="0"/>
                        <a:pt x="21423" y="3814"/>
                        <a:pt x="14093" y="10144"/>
                      </a:cubicBezTo>
                      <a:cubicBezTo>
                        <a:pt x="6762" y="16338"/>
                        <a:pt x="1596" y="25129"/>
                        <a:pt x="0" y="35029"/>
                      </a:cubicBezTo>
                      <a:lnTo>
                        <a:pt x="2597" y="35489"/>
                      </a:lnTo>
                      <a:cubicBezTo>
                        <a:pt x="4166" y="26238"/>
                        <a:pt x="9034" y="18015"/>
                        <a:pt x="15905" y="12173"/>
                      </a:cubicBezTo>
                      <a:cubicBezTo>
                        <a:pt x="22775" y="6303"/>
                        <a:pt x="31675" y="2705"/>
                        <a:pt x="41358" y="2705"/>
                      </a:cubicBezTo>
                      <a:lnTo>
                        <a:pt x="50609" y="2705"/>
                      </a:lnTo>
                      <a:lnTo>
                        <a:pt x="506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" name="Google Shape;6325;p10">
                  <a:extLst>
                    <a:ext uri="{FF2B5EF4-FFF2-40B4-BE49-F238E27FC236}">
                      <a16:creationId xmlns:a16="http://schemas.microsoft.com/office/drawing/2014/main" id="{DB11A5FE-3CAF-5A22-4D31-96CAA324134D}"/>
                    </a:ext>
                  </a:extLst>
                </p:cNvPr>
                <p:cNvSpPr/>
                <p:nvPr/>
              </p:nvSpPr>
              <p:spPr>
                <a:xfrm>
                  <a:off x="3661791" y="2531620"/>
                  <a:ext cx="2791064" cy="5447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00" h="36518" extrusionOk="0">
                      <a:moveTo>
                        <a:pt x="184395" y="1"/>
                      </a:moveTo>
                      <a:cubicBezTo>
                        <a:pt x="183150" y="9468"/>
                        <a:pt x="178309" y="17908"/>
                        <a:pt x="171438" y="23994"/>
                      </a:cubicBezTo>
                      <a:cubicBezTo>
                        <a:pt x="164432" y="30080"/>
                        <a:pt x="155425" y="33812"/>
                        <a:pt x="145498" y="33812"/>
                      </a:cubicBezTo>
                      <a:lnTo>
                        <a:pt x="1" y="33812"/>
                      </a:lnTo>
                      <a:lnTo>
                        <a:pt x="1" y="36517"/>
                      </a:lnTo>
                      <a:lnTo>
                        <a:pt x="145498" y="36517"/>
                      </a:lnTo>
                      <a:cubicBezTo>
                        <a:pt x="156101" y="36517"/>
                        <a:pt x="165785" y="32568"/>
                        <a:pt x="173223" y="26022"/>
                      </a:cubicBezTo>
                      <a:cubicBezTo>
                        <a:pt x="180554" y="19612"/>
                        <a:pt x="185747" y="10469"/>
                        <a:pt x="187100" y="326"/>
                      </a:cubicBezTo>
                      <a:lnTo>
                        <a:pt x="184395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" name="Google Shape;6326;p10">
                  <a:extLst>
                    <a:ext uri="{FF2B5EF4-FFF2-40B4-BE49-F238E27FC236}">
                      <a16:creationId xmlns:a16="http://schemas.microsoft.com/office/drawing/2014/main" id="{4FE9CEAB-CC60-76AF-9B2A-13AD30F7B583}"/>
                    </a:ext>
                  </a:extLst>
                </p:cNvPr>
                <p:cNvSpPr/>
                <p:nvPr/>
              </p:nvSpPr>
              <p:spPr>
                <a:xfrm>
                  <a:off x="5153124" y="1805334"/>
                  <a:ext cx="1294451" cy="5124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74" h="34353" extrusionOk="0">
                      <a:moveTo>
                        <a:pt x="0" y="0"/>
                      </a:moveTo>
                      <a:lnTo>
                        <a:pt x="0" y="2705"/>
                      </a:lnTo>
                      <a:lnTo>
                        <a:pt x="45524" y="2705"/>
                      </a:lnTo>
                      <a:cubicBezTo>
                        <a:pt x="54991" y="2705"/>
                        <a:pt x="63674" y="6195"/>
                        <a:pt x="70545" y="11821"/>
                      </a:cubicBezTo>
                      <a:cubicBezTo>
                        <a:pt x="77415" y="17582"/>
                        <a:pt x="82284" y="25454"/>
                        <a:pt x="84177" y="34353"/>
                      </a:cubicBezTo>
                      <a:lnTo>
                        <a:pt x="86774" y="33920"/>
                      </a:lnTo>
                      <a:cubicBezTo>
                        <a:pt x="84854" y="24345"/>
                        <a:pt x="79579" y="15878"/>
                        <a:pt x="72249" y="9792"/>
                      </a:cubicBezTo>
                      <a:cubicBezTo>
                        <a:pt x="65027" y="3706"/>
                        <a:pt x="55668" y="0"/>
                        <a:pt x="455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" name="Google Shape;6327;p10">
                  <a:extLst>
                    <a:ext uri="{FF2B5EF4-FFF2-40B4-BE49-F238E27FC236}">
                      <a16:creationId xmlns:a16="http://schemas.microsoft.com/office/drawing/2014/main" id="{2D7E7264-6003-ACAA-4978-A5212950C1D1}"/>
                    </a:ext>
                  </a:extLst>
                </p:cNvPr>
                <p:cNvSpPr/>
                <p:nvPr/>
              </p:nvSpPr>
              <p:spPr>
                <a:xfrm>
                  <a:off x="2785807" y="1805334"/>
                  <a:ext cx="2143839" cy="403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13" h="2706" extrusionOk="0">
                      <a:moveTo>
                        <a:pt x="0" y="0"/>
                      </a:moveTo>
                      <a:lnTo>
                        <a:pt x="0" y="2705"/>
                      </a:lnTo>
                      <a:lnTo>
                        <a:pt x="143712" y="2705"/>
                      </a:lnTo>
                      <a:lnTo>
                        <a:pt x="1437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" name="Google Shape;6328;p10">
                  <a:extLst>
                    <a:ext uri="{FF2B5EF4-FFF2-40B4-BE49-F238E27FC236}">
                      <a16:creationId xmlns:a16="http://schemas.microsoft.com/office/drawing/2014/main" id="{014BD384-0496-4AAD-73A6-3D58757DFA8F}"/>
                    </a:ext>
                  </a:extLst>
                </p:cNvPr>
                <p:cNvSpPr/>
                <p:nvPr/>
              </p:nvSpPr>
              <p:spPr>
                <a:xfrm>
                  <a:off x="5354754" y="4266675"/>
                  <a:ext cx="932050" cy="403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520" h="2706" extrusionOk="0">
                      <a:moveTo>
                        <a:pt x="0" y="0"/>
                      </a:moveTo>
                      <a:lnTo>
                        <a:pt x="0" y="2705"/>
                      </a:lnTo>
                      <a:lnTo>
                        <a:pt x="106520" y="2705"/>
                      </a:lnTo>
                      <a:lnTo>
                        <a:pt x="10652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9" name="Google Shape;6329;p10">
                <a:extLst>
                  <a:ext uri="{FF2B5EF4-FFF2-40B4-BE49-F238E27FC236}">
                    <a16:creationId xmlns:a16="http://schemas.microsoft.com/office/drawing/2014/main" id="{103EA9D3-714A-4BA5-F668-A824D97322B6}"/>
                  </a:ext>
                </a:extLst>
              </p:cNvPr>
              <p:cNvGrpSpPr/>
              <p:nvPr/>
            </p:nvGrpSpPr>
            <p:grpSpPr>
              <a:xfrm>
                <a:off x="4967783" y="2151471"/>
                <a:ext cx="3920691" cy="2702940"/>
                <a:chOff x="2613858" y="1704696"/>
                <a:chExt cx="3920691" cy="2702940"/>
              </a:xfrm>
              <a:grpFill/>
            </p:grpSpPr>
            <p:sp>
              <p:nvSpPr>
                <p:cNvPr id="10" name="Google Shape;6330;p10">
                  <a:extLst>
                    <a:ext uri="{FF2B5EF4-FFF2-40B4-BE49-F238E27FC236}">
                      <a16:creationId xmlns:a16="http://schemas.microsoft.com/office/drawing/2014/main" id="{2DE88441-0FC2-64AC-B198-62CDC360586D}"/>
                    </a:ext>
                  </a:extLst>
                </p:cNvPr>
                <p:cNvSpPr/>
                <p:nvPr/>
              </p:nvSpPr>
              <p:spPr>
                <a:xfrm rot="5400000">
                  <a:off x="4924676" y="1720789"/>
                  <a:ext cx="241614" cy="209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49" h="27693" extrusionOk="0">
                      <a:moveTo>
                        <a:pt x="7959" y="1"/>
                      </a:moveTo>
                      <a:lnTo>
                        <a:pt x="1" y="13847"/>
                      </a:lnTo>
                      <a:lnTo>
                        <a:pt x="7959" y="27693"/>
                      </a:lnTo>
                      <a:lnTo>
                        <a:pt x="23991" y="27693"/>
                      </a:lnTo>
                      <a:lnTo>
                        <a:pt x="31949" y="13847"/>
                      </a:lnTo>
                      <a:lnTo>
                        <a:pt x="23991" y="1"/>
                      </a:lnTo>
                      <a:close/>
                    </a:path>
                  </a:pathLst>
                </a:custGeom>
                <a:solidFill>
                  <a:srgbClr val="FF5BFF"/>
                </a:solidFill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" name="Google Shape;6331;p10">
                  <a:extLst>
                    <a:ext uri="{FF2B5EF4-FFF2-40B4-BE49-F238E27FC236}">
                      <a16:creationId xmlns:a16="http://schemas.microsoft.com/office/drawing/2014/main" id="{AC6478C7-3E47-A944-FD2F-EBC771C54D20}"/>
                    </a:ext>
                  </a:extLst>
                </p:cNvPr>
                <p:cNvSpPr/>
                <p:nvPr/>
              </p:nvSpPr>
              <p:spPr>
                <a:xfrm rot="5400000">
                  <a:off x="6309028" y="2311963"/>
                  <a:ext cx="241614" cy="209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49" h="27693" extrusionOk="0">
                      <a:moveTo>
                        <a:pt x="7959" y="1"/>
                      </a:moveTo>
                      <a:lnTo>
                        <a:pt x="1" y="13847"/>
                      </a:lnTo>
                      <a:lnTo>
                        <a:pt x="7959" y="27693"/>
                      </a:lnTo>
                      <a:lnTo>
                        <a:pt x="23991" y="27693"/>
                      </a:lnTo>
                      <a:lnTo>
                        <a:pt x="31949" y="13847"/>
                      </a:lnTo>
                      <a:lnTo>
                        <a:pt x="23991" y="1"/>
                      </a:lnTo>
                      <a:close/>
                    </a:path>
                  </a:pathLst>
                </a:custGeom>
                <a:solidFill>
                  <a:srgbClr val="FF5BFF"/>
                </a:solidFill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" name="Google Shape;6332;p10">
                  <a:extLst>
                    <a:ext uri="{FF2B5EF4-FFF2-40B4-BE49-F238E27FC236}">
                      <a16:creationId xmlns:a16="http://schemas.microsoft.com/office/drawing/2014/main" id="{BC7C44D2-DDDA-0DA2-8230-4F525BFF6628}"/>
                    </a:ext>
                  </a:extLst>
                </p:cNvPr>
                <p:cNvSpPr/>
                <p:nvPr/>
              </p:nvSpPr>
              <p:spPr>
                <a:xfrm rot="5400000">
                  <a:off x="3450888" y="4182115"/>
                  <a:ext cx="241614" cy="209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49" h="27693" extrusionOk="0">
                      <a:moveTo>
                        <a:pt x="7959" y="1"/>
                      </a:moveTo>
                      <a:lnTo>
                        <a:pt x="1" y="13847"/>
                      </a:lnTo>
                      <a:lnTo>
                        <a:pt x="7959" y="27693"/>
                      </a:lnTo>
                      <a:lnTo>
                        <a:pt x="23991" y="27693"/>
                      </a:lnTo>
                      <a:lnTo>
                        <a:pt x="31949" y="13847"/>
                      </a:lnTo>
                      <a:lnTo>
                        <a:pt x="23991" y="1"/>
                      </a:lnTo>
                      <a:close/>
                    </a:path>
                  </a:pathLst>
                </a:custGeom>
                <a:solidFill>
                  <a:srgbClr val="FF5BFF"/>
                </a:solidFill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" name="Google Shape;6333;p10">
                  <a:extLst>
                    <a:ext uri="{FF2B5EF4-FFF2-40B4-BE49-F238E27FC236}">
                      <a16:creationId xmlns:a16="http://schemas.microsoft.com/office/drawing/2014/main" id="{1DF03A24-6AA9-72AB-1722-C6567F7D8B16}"/>
                    </a:ext>
                  </a:extLst>
                </p:cNvPr>
                <p:cNvSpPr/>
                <p:nvPr/>
              </p:nvSpPr>
              <p:spPr>
                <a:xfrm rot="5400000">
                  <a:off x="2597765" y="3554395"/>
                  <a:ext cx="241614" cy="209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49" h="27693" extrusionOk="0">
                      <a:moveTo>
                        <a:pt x="7959" y="1"/>
                      </a:moveTo>
                      <a:lnTo>
                        <a:pt x="1" y="13847"/>
                      </a:lnTo>
                      <a:lnTo>
                        <a:pt x="7959" y="27693"/>
                      </a:lnTo>
                      <a:lnTo>
                        <a:pt x="23991" y="27693"/>
                      </a:lnTo>
                      <a:lnTo>
                        <a:pt x="31949" y="13847"/>
                      </a:lnTo>
                      <a:lnTo>
                        <a:pt x="23991" y="1"/>
                      </a:lnTo>
                      <a:close/>
                    </a:path>
                  </a:pathLst>
                </a:custGeom>
                <a:solidFill>
                  <a:srgbClr val="FF5BFF"/>
                </a:solidFill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" name="Google Shape;6334;p10">
                  <a:extLst>
                    <a:ext uri="{FF2B5EF4-FFF2-40B4-BE49-F238E27FC236}">
                      <a16:creationId xmlns:a16="http://schemas.microsoft.com/office/drawing/2014/main" id="{FE96A22A-A9CF-2957-F29B-583CC946E971}"/>
                    </a:ext>
                  </a:extLst>
                </p:cNvPr>
                <p:cNvSpPr/>
                <p:nvPr/>
              </p:nvSpPr>
              <p:spPr>
                <a:xfrm rot="5400000">
                  <a:off x="3433899" y="2945028"/>
                  <a:ext cx="241614" cy="209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49" h="27693" extrusionOk="0">
                      <a:moveTo>
                        <a:pt x="7959" y="1"/>
                      </a:moveTo>
                      <a:lnTo>
                        <a:pt x="1" y="13847"/>
                      </a:lnTo>
                      <a:lnTo>
                        <a:pt x="7959" y="27693"/>
                      </a:lnTo>
                      <a:lnTo>
                        <a:pt x="23991" y="27693"/>
                      </a:lnTo>
                      <a:lnTo>
                        <a:pt x="31949" y="13847"/>
                      </a:lnTo>
                      <a:lnTo>
                        <a:pt x="23991" y="1"/>
                      </a:lnTo>
                      <a:close/>
                    </a:path>
                  </a:pathLst>
                </a:custGeom>
                <a:solidFill>
                  <a:srgbClr val="FF5BFF"/>
                </a:solidFill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" name="Google Shape;6332;p10">
                  <a:extLst>
                    <a:ext uri="{FF2B5EF4-FFF2-40B4-BE49-F238E27FC236}">
                      <a16:creationId xmlns:a16="http://schemas.microsoft.com/office/drawing/2014/main" id="{ADD1E05C-DD92-776A-8CD1-17A23C5CC7C3}"/>
                    </a:ext>
                  </a:extLst>
                </p:cNvPr>
                <p:cNvSpPr/>
                <p:nvPr/>
              </p:nvSpPr>
              <p:spPr>
                <a:xfrm rot="5400000">
                  <a:off x="5175671" y="4182115"/>
                  <a:ext cx="241614" cy="209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49" h="27693" extrusionOk="0">
                      <a:moveTo>
                        <a:pt x="7959" y="1"/>
                      </a:moveTo>
                      <a:lnTo>
                        <a:pt x="1" y="13847"/>
                      </a:lnTo>
                      <a:lnTo>
                        <a:pt x="7959" y="27693"/>
                      </a:lnTo>
                      <a:lnTo>
                        <a:pt x="23991" y="27693"/>
                      </a:lnTo>
                      <a:lnTo>
                        <a:pt x="31949" y="13847"/>
                      </a:lnTo>
                      <a:lnTo>
                        <a:pt x="23991" y="1"/>
                      </a:lnTo>
                      <a:close/>
                    </a:path>
                  </a:pathLst>
                </a:custGeom>
                <a:solidFill>
                  <a:srgbClr val="FF5BFF"/>
                </a:solidFill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" name="Google Shape;6332;p10">
                  <a:extLst>
                    <a:ext uri="{FF2B5EF4-FFF2-40B4-BE49-F238E27FC236}">
                      <a16:creationId xmlns:a16="http://schemas.microsoft.com/office/drawing/2014/main" id="{DC712696-F268-B67C-3A92-AC4257BFBEE7}"/>
                    </a:ext>
                  </a:extLst>
                </p:cNvPr>
                <p:cNvSpPr/>
                <p:nvPr/>
              </p:nvSpPr>
              <p:spPr>
                <a:xfrm rot="5400000">
                  <a:off x="6270711" y="4182115"/>
                  <a:ext cx="241614" cy="209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49" h="27693" extrusionOk="0">
                      <a:moveTo>
                        <a:pt x="7959" y="1"/>
                      </a:moveTo>
                      <a:lnTo>
                        <a:pt x="1" y="13847"/>
                      </a:lnTo>
                      <a:lnTo>
                        <a:pt x="7959" y="27693"/>
                      </a:lnTo>
                      <a:lnTo>
                        <a:pt x="23991" y="27693"/>
                      </a:lnTo>
                      <a:lnTo>
                        <a:pt x="31949" y="13847"/>
                      </a:lnTo>
                      <a:lnTo>
                        <a:pt x="23991" y="1"/>
                      </a:lnTo>
                      <a:close/>
                    </a:path>
                  </a:pathLst>
                </a:custGeom>
                <a:solidFill>
                  <a:srgbClr val="FF5BFF"/>
                </a:solidFill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23" name="Google Shape;6331;p10">
              <a:extLst>
                <a:ext uri="{FF2B5EF4-FFF2-40B4-BE49-F238E27FC236}">
                  <a16:creationId xmlns:a16="http://schemas.microsoft.com/office/drawing/2014/main" id="{91BDF354-0EA4-EB33-FC97-CE23EC104DA9}"/>
                </a:ext>
              </a:extLst>
            </p:cNvPr>
            <p:cNvSpPr/>
            <p:nvPr/>
          </p:nvSpPr>
          <p:spPr>
            <a:xfrm rot="5400000">
              <a:off x="2319070" y="844951"/>
              <a:ext cx="307777" cy="266777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solidFill>
              <a:srgbClr val="FF5BFF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B17F834-46EE-F8EC-9828-D114D35ACFF8}"/>
              </a:ext>
            </a:extLst>
          </p:cNvPr>
          <p:cNvSpPr txBox="1"/>
          <p:nvPr/>
        </p:nvSpPr>
        <p:spPr>
          <a:xfrm>
            <a:off x="1878442" y="1006053"/>
            <a:ext cx="973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Editing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85FE970-39D9-D4FA-9D69-6862CC410480}"/>
              </a:ext>
            </a:extLst>
          </p:cNvPr>
          <p:cNvSpPr txBox="1"/>
          <p:nvPr/>
        </p:nvSpPr>
        <p:spPr>
          <a:xfrm>
            <a:off x="4890493" y="316405"/>
            <a:ext cx="878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Titling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52FB2AE-17E9-32B7-1235-BFFADE34DF18}"/>
              </a:ext>
            </a:extLst>
          </p:cNvPr>
          <p:cNvSpPr txBox="1"/>
          <p:nvPr/>
        </p:nvSpPr>
        <p:spPr>
          <a:xfrm>
            <a:off x="7287329" y="1291475"/>
            <a:ext cx="1081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Visual </a:t>
            </a:r>
          </a:p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Graphic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189AB90-099E-5B64-0C68-C3A1B6A8619C}"/>
              </a:ext>
            </a:extLst>
          </p:cNvPr>
          <p:cNvSpPr txBox="1"/>
          <p:nvPr/>
        </p:nvSpPr>
        <p:spPr>
          <a:xfrm>
            <a:off x="2169323" y="1863459"/>
            <a:ext cx="3013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Animation &amp; Visual Effect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250118-FA18-1099-145C-721E04F8F34C}"/>
              </a:ext>
            </a:extLst>
          </p:cNvPr>
          <p:cNvSpPr txBox="1"/>
          <p:nvPr/>
        </p:nvSpPr>
        <p:spPr>
          <a:xfrm>
            <a:off x="692494" y="2959393"/>
            <a:ext cx="1433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Backsound</a:t>
            </a:r>
            <a:endParaRPr lang="en-US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62A7792-47B1-5B21-6142-98942569D7CF}"/>
              </a:ext>
            </a:extLst>
          </p:cNvPr>
          <p:cNvSpPr txBox="1"/>
          <p:nvPr/>
        </p:nvSpPr>
        <p:spPr>
          <a:xfrm>
            <a:off x="2851785" y="3388856"/>
            <a:ext cx="1629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Sound Effect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CD05905-2939-97A5-FFC1-AD7A64969DDB}"/>
              </a:ext>
            </a:extLst>
          </p:cNvPr>
          <p:cNvSpPr txBox="1"/>
          <p:nvPr/>
        </p:nvSpPr>
        <p:spPr>
          <a:xfrm>
            <a:off x="4917830" y="3362180"/>
            <a:ext cx="1837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Audio Dubbing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CC69F5-26B2-9D51-D56A-041A09DE86C8}"/>
              </a:ext>
            </a:extLst>
          </p:cNvPr>
          <p:cNvSpPr txBox="1"/>
          <p:nvPr/>
        </p:nvSpPr>
        <p:spPr>
          <a:xfrm>
            <a:off x="7232983" y="3675690"/>
            <a:ext cx="1642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Rendering &amp; </a:t>
            </a:r>
          </a:p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Packaging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A2D3BE9-804C-ACD0-1991-C7E30A3B0F20}"/>
              </a:ext>
            </a:extLst>
          </p:cNvPr>
          <p:cNvSpPr/>
          <p:nvPr/>
        </p:nvSpPr>
        <p:spPr>
          <a:xfrm>
            <a:off x="3816297" y="1077303"/>
            <a:ext cx="2730902" cy="643498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Proses </a:t>
            </a:r>
            <a:r>
              <a:rPr lang="en-US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Pascaproduksi</a:t>
            </a:r>
            <a:endParaRPr lang="en-U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054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-6-962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-6-962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-6-962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-6-962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-6-962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-6-962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-6-962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-6-962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6" name="Google Shape;796;p20"/>
          <p:cNvGrpSpPr/>
          <p:nvPr/>
        </p:nvGrpSpPr>
        <p:grpSpPr>
          <a:xfrm>
            <a:off x="2285993" y="1998829"/>
            <a:ext cx="456447" cy="457205"/>
            <a:chOff x="5537825" y="1272350"/>
            <a:chExt cx="328900" cy="330900"/>
          </a:xfrm>
        </p:grpSpPr>
        <p:sp>
          <p:nvSpPr>
            <p:cNvPr id="797" name="Google Shape;797;p20"/>
            <p:cNvSpPr/>
            <p:nvPr/>
          </p:nvSpPr>
          <p:spPr>
            <a:xfrm>
              <a:off x="5557250" y="1272350"/>
              <a:ext cx="290050" cy="77050"/>
            </a:xfrm>
            <a:custGeom>
              <a:avLst/>
              <a:gdLst/>
              <a:ahLst/>
              <a:cxnLst/>
              <a:rect l="l" t="t" r="r" b="b"/>
              <a:pathLst>
                <a:path w="11602" h="3082" extrusionOk="0">
                  <a:moveTo>
                    <a:pt x="2706" y="0"/>
                  </a:moveTo>
                  <a:lnTo>
                    <a:pt x="2385" y="27"/>
                  </a:lnTo>
                  <a:lnTo>
                    <a:pt x="2036" y="107"/>
                  </a:lnTo>
                  <a:lnTo>
                    <a:pt x="1742" y="268"/>
                  </a:lnTo>
                  <a:lnTo>
                    <a:pt x="1474" y="429"/>
                  </a:lnTo>
                  <a:lnTo>
                    <a:pt x="1259" y="670"/>
                  </a:lnTo>
                  <a:lnTo>
                    <a:pt x="1072" y="938"/>
                  </a:lnTo>
                  <a:lnTo>
                    <a:pt x="911" y="1232"/>
                  </a:lnTo>
                  <a:lnTo>
                    <a:pt x="831" y="1554"/>
                  </a:lnTo>
                  <a:lnTo>
                    <a:pt x="402" y="1554"/>
                  </a:lnTo>
                  <a:lnTo>
                    <a:pt x="241" y="1581"/>
                  </a:lnTo>
                  <a:lnTo>
                    <a:pt x="134" y="1661"/>
                  </a:lnTo>
                  <a:lnTo>
                    <a:pt x="27" y="1795"/>
                  </a:lnTo>
                  <a:lnTo>
                    <a:pt x="0" y="1929"/>
                  </a:lnTo>
                  <a:lnTo>
                    <a:pt x="0" y="3081"/>
                  </a:lnTo>
                  <a:lnTo>
                    <a:pt x="2331" y="3081"/>
                  </a:lnTo>
                  <a:lnTo>
                    <a:pt x="2331" y="1929"/>
                  </a:lnTo>
                  <a:lnTo>
                    <a:pt x="2304" y="1795"/>
                  </a:lnTo>
                  <a:lnTo>
                    <a:pt x="2224" y="1661"/>
                  </a:lnTo>
                  <a:lnTo>
                    <a:pt x="2090" y="1581"/>
                  </a:lnTo>
                  <a:lnTo>
                    <a:pt x="1929" y="1554"/>
                  </a:lnTo>
                  <a:lnTo>
                    <a:pt x="1635" y="1554"/>
                  </a:lnTo>
                  <a:lnTo>
                    <a:pt x="1688" y="1393"/>
                  </a:lnTo>
                  <a:lnTo>
                    <a:pt x="1795" y="1232"/>
                  </a:lnTo>
                  <a:lnTo>
                    <a:pt x="1903" y="1099"/>
                  </a:lnTo>
                  <a:lnTo>
                    <a:pt x="2036" y="991"/>
                  </a:lnTo>
                  <a:lnTo>
                    <a:pt x="2197" y="911"/>
                  </a:lnTo>
                  <a:lnTo>
                    <a:pt x="2358" y="831"/>
                  </a:lnTo>
                  <a:lnTo>
                    <a:pt x="2519" y="777"/>
                  </a:lnTo>
                  <a:lnTo>
                    <a:pt x="2894" y="777"/>
                  </a:lnTo>
                  <a:lnTo>
                    <a:pt x="3081" y="831"/>
                  </a:lnTo>
                  <a:lnTo>
                    <a:pt x="3242" y="911"/>
                  </a:lnTo>
                  <a:lnTo>
                    <a:pt x="3376" y="991"/>
                  </a:lnTo>
                  <a:lnTo>
                    <a:pt x="3510" y="1099"/>
                  </a:lnTo>
                  <a:lnTo>
                    <a:pt x="3644" y="1232"/>
                  </a:lnTo>
                  <a:lnTo>
                    <a:pt x="3724" y="1393"/>
                  </a:lnTo>
                  <a:lnTo>
                    <a:pt x="3805" y="1554"/>
                  </a:lnTo>
                  <a:lnTo>
                    <a:pt x="3483" y="1554"/>
                  </a:lnTo>
                  <a:lnTo>
                    <a:pt x="3323" y="1581"/>
                  </a:lnTo>
                  <a:lnTo>
                    <a:pt x="3215" y="1661"/>
                  </a:lnTo>
                  <a:lnTo>
                    <a:pt x="3135" y="1795"/>
                  </a:lnTo>
                  <a:lnTo>
                    <a:pt x="3108" y="1929"/>
                  </a:lnTo>
                  <a:lnTo>
                    <a:pt x="3108" y="3081"/>
                  </a:lnTo>
                  <a:lnTo>
                    <a:pt x="5412" y="3081"/>
                  </a:lnTo>
                  <a:lnTo>
                    <a:pt x="5412" y="1929"/>
                  </a:lnTo>
                  <a:lnTo>
                    <a:pt x="5386" y="1795"/>
                  </a:lnTo>
                  <a:lnTo>
                    <a:pt x="5305" y="1661"/>
                  </a:lnTo>
                  <a:lnTo>
                    <a:pt x="5171" y="1581"/>
                  </a:lnTo>
                  <a:lnTo>
                    <a:pt x="5037" y="1554"/>
                  </a:lnTo>
                  <a:lnTo>
                    <a:pt x="4716" y="1554"/>
                  </a:lnTo>
                  <a:lnTo>
                    <a:pt x="4796" y="1393"/>
                  </a:lnTo>
                  <a:lnTo>
                    <a:pt x="4877" y="1232"/>
                  </a:lnTo>
                  <a:lnTo>
                    <a:pt x="4984" y="1099"/>
                  </a:lnTo>
                  <a:lnTo>
                    <a:pt x="5118" y="991"/>
                  </a:lnTo>
                  <a:lnTo>
                    <a:pt x="5278" y="911"/>
                  </a:lnTo>
                  <a:lnTo>
                    <a:pt x="5439" y="831"/>
                  </a:lnTo>
                  <a:lnTo>
                    <a:pt x="5627" y="777"/>
                  </a:lnTo>
                  <a:lnTo>
                    <a:pt x="6002" y="777"/>
                  </a:lnTo>
                  <a:lnTo>
                    <a:pt x="6163" y="831"/>
                  </a:lnTo>
                  <a:lnTo>
                    <a:pt x="6323" y="911"/>
                  </a:lnTo>
                  <a:lnTo>
                    <a:pt x="6484" y="991"/>
                  </a:lnTo>
                  <a:lnTo>
                    <a:pt x="6618" y="1099"/>
                  </a:lnTo>
                  <a:lnTo>
                    <a:pt x="6725" y="1232"/>
                  </a:lnTo>
                  <a:lnTo>
                    <a:pt x="6832" y="1393"/>
                  </a:lnTo>
                  <a:lnTo>
                    <a:pt x="6886" y="1554"/>
                  </a:lnTo>
                  <a:lnTo>
                    <a:pt x="6565" y="1554"/>
                  </a:lnTo>
                  <a:lnTo>
                    <a:pt x="6431" y="1581"/>
                  </a:lnTo>
                  <a:lnTo>
                    <a:pt x="6297" y="1661"/>
                  </a:lnTo>
                  <a:lnTo>
                    <a:pt x="6216" y="1795"/>
                  </a:lnTo>
                  <a:lnTo>
                    <a:pt x="6189" y="1929"/>
                  </a:lnTo>
                  <a:lnTo>
                    <a:pt x="6189" y="3081"/>
                  </a:lnTo>
                  <a:lnTo>
                    <a:pt x="8520" y="3081"/>
                  </a:lnTo>
                  <a:lnTo>
                    <a:pt x="8520" y="1929"/>
                  </a:lnTo>
                  <a:lnTo>
                    <a:pt x="8467" y="1795"/>
                  </a:lnTo>
                  <a:lnTo>
                    <a:pt x="8386" y="1661"/>
                  </a:lnTo>
                  <a:lnTo>
                    <a:pt x="8279" y="1581"/>
                  </a:lnTo>
                  <a:lnTo>
                    <a:pt x="8119" y="1554"/>
                  </a:lnTo>
                  <a:lnTo>
                    <a:pt x="7797" y="1554"/>
                  </a:lnTo>
                  <a:lnTo>
                    <a:pt x="7877" y="1393"/>
                  </a:lnTo>
                  <a:lnTo>
                    <a:pt x="7985" y="1232"/>
                  </a:lnTo>
                  <a:lnTo>
                    <a:pt x="8092" y="1099"/>
                  </a:lnTo>
                  <a:lnTo>
                    <a:pt x="8226" y="991"/>
                  </a:lnTo>
                  <a:lnTo>
                    <a:pt x="8360" y="911"/>
                  </a:lnTo>
                  <a:lnTo>
                    <a:pt x="8547" y="831"/>
                  </a:lnTo>
                  <a:lnTo>
                    <a:pt x="8708" y="777"/>
                  </a:lnTo>
                  <a:lnTo>
                    <a:pt x="9083" y="777"/>
                  </a:lnTo>
                  <a:lnTo>
                    <a:pt x="9244" y="831"/>
                  </a:lnTo>
                  <a:lnTo>
                    <a:pt x="9431" y="911"/>
                  </a:lnTo>
                  <a:lnTo>
                    <a:pt x="9565" y="991"/>
                  </a:lnTo>
                  <a:lnTo>
                    <a:pt x="9699" y="1099"/>
                  </a:lnTo>
                  <a:lnTo>
                    <a:pt x="9807" y="1232"/>
                  </a:lnTo>
                  <a:lnTo>
                    <a:pt x="9914" y="1393"/>
                  </a:lnTo>
                  <a:lnTo>
                    <a:pt x="9994" y="1554"/>
                  </a:lnTo>
                  <a:lnTo>
                    <a:pt x="9673" y="1554"/>
                  </a:lnTo>
                  <a:lnTo>
                    <a:pt x="9512" y="1581"/>
                  </a:lnTo>
                  <a:lnTo>
                    <a:pt x="9405" y="1661"/>
                  </a:lnTo>
                  <a:lnTo>
                    <a:pt x="9297" y="1795"/>
                  </a:lnTo>
                  <a:lnTo>
                    <a:pt x="9271" y="1929"/>
                  </a:lnTo>
                  <a:lnTo>
                    <a:pt x="9271" y="3081"/>
                  </a:lnTo>
                  <a:lnTo>
                    <a:pt x="11602" y="3081"/>
                  </a:lnTo>
                  <a:lnTo>
                    <a:pt x="11602" y="1929"/>
                  </a:lnTo>
                  <a:lnTo>
                    <a:pt x="11575" y="1795"/>
                  </a:lnTo>
                  <a:lnTo>
                    <a:pt x="11495" y="1661"/>
                  </a:lnTo>
                  <a:lnTo>
                    <a:pt x="11361" y="1581"/>
                  </a:lnTo>
                  <a:lnTo>
                    <a:pt x="11200" y="1554"/>
                  </a:lnTo>
                  <a:lnTo>
                    <a:pt x="10798" y="1554"/>
                  </a:lnTo>
                  <a:lnTo>
                    <a:pt x="10691" y="1232"/>
                  </a:lnTo>
                  <a:lnTo>
                    <a:pt x="10557" y="938"/>
                  </a:lnTo>
                  <a:lnTo>
                    <a:pt x="10369" y="670"/>
                  </a:lnTo>
                  <a:lnTo>
                    <a:pt x="10128" y="429"/>
                  </a:lnTo>
                  <a:lnTo>
                    <a:pt x="9860" y="268"/>
                  </a:lnTo>
                  <a:lnTo>
                    <a:pt x="9565" y="107"/>
                  </a:lnTo>
                  <a:lnTo>
                    <a:pt x="9244" y="27"/>
                  </a:lnTo>
                  <a:lnTo>
                    <a:pt x="8896" y="0"/>
                  </a:lnTo>
                  <a:lnTo>
                    <a:pt x="8654" y="27"/>
                  </a:lnTo>
                  <a:lnTo>
                    <a:pt x="8440" y="54"/>
                  </a:lnTo>
                  <a:lnTo>
                    <a:pt x="8226" y="107"/>
                  </a:lnTo>
                  <a:lnTo>
                    <a:pt x="8011" y="214"/>
                  </a:lnTo>
                  <a:lnTo>
                    <a:pt x="7824" y="322"/>
                  </a:lnTo>
                  <a:lnTo>
                    <a:pt x="7663" y="455"/>
                  </a:lnTo>
                  <a:lnTo>
                    <a:pt x="7502" y="616"/>
                  </a:lnTo>
                  <a:lnTo>
                    <a:pt x="7342" y="777"/>
                  </a:lnTo>
                  <a:lnTo>
                    <a:pt x="7208" y="616"/>
                  </a:lnTo>
                  <a:lnTo>
                    <a:pt x="7047" y="455"/>
                  </a:lnTo>
                  <a:lnTo>
                    <a:pt x="6859" y="322"/>
                  </a:lnTo>
                  <a:lnTo>
                    <a:pt x="6672" y="214"/>
                  </a:lnTo>
                  <a:lnTo>
                    <a:pt x="6484" y="107"/>
                  </a:lnTo>
                  <a:lnTo>
                    <a:pt x="6270" y="54"/>
                  </a:lnTo>
                  <a:lnTo>
                    <a:pt x="6029" y="27"/>
                  </a:lnTo>
                  <a:lnTo>
                    <a:pt x="5814" y="0"/>
                  </a:lnTo>
                  <a:lnTo>
                    <a:pt x="5573" y="27"/>
                  </a:lnTo>
                  <a:lnTo>
                    <a:pt x="5359" y="54"/>
                  </a:lnTo>
                  <a:lnTo>
                    <a:pt x="5145" y="107"/>
                  </a:lnTo>
                  <a:lnTo>
                    <a:pt x="4930" y="214"/>
                  </a:lnTo>
                  <a:lnTo>
                    <a:pt x="4743" y="322"/>
                  </a:lnTo>
                  <a:lnTo>
                    <a:pt x="4555" y="455"/>
                  </a:lnTo>
                  <a:lnTo>
                    <a:pt x="4394" y="616"/>
                  </a:lnTo>
                  <a:lnTo>
                    <a:pt x="4260" y="777"/>
                  </a:lnTo>
                  <a:lnTo>
                    <a:pt x="4126" y="616"/>
                  </a:lnTo>
                  <a:lnTo>
                    <a:pt x="3966" y="455"/>
                  </a:lnTo>
                  <a:lnTo>
                    <a:pt x="3778" y="322"/>
                  </a:lnTo>
                  <a:lnTo>
                    <a:pt x="3590" y="214"/>
                  </a:lnTo>
                  <a:lnTo>
                    <a:pt x="3376" y="107"/>
                  </a:lnTo>
                  <a:lnTo>
                    <a:pt x="3162" y="54"/>
                  </a:lnTo>
                  <a:lnTo>
                    <a:pt x="2947" y="27"/>
                  </a:lnTo>
                  <a:lnTo>
                    <a:pt x="27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8" name="Google Shape;798;p20"/>
            <p:cNvSpPr/>
            <p:nvPr/>
          </p:nvSpPr>
          <p:spPr>
            <a:xfrm>
              <a:off x="5634950" y="1368800"/>
              <a:ext cx="57625" cy="115900"/>
            </a:xfrm>
            <a:custGeom>
              <a:avLst/>
              <a:gdLst/>
              <a:ahLst/>
              <a:cxnLst/>
              <a:rect l="l" t="t" r="r" b="b"/>
              <a:pathLst>
                <a:path w="2305" h="4636" extrusionOk="0">
                  <a:moveTo>
                    <a:pt x="0" y="0"/>
                  </a:moveTo>
                  <a:lnTo>
                    <a:pt x="0" y="4260"/>
                  </a:lnTo>
                  <a:lnTo>
                    <a:pt x="27" y="4394"/>
                  </a:lnTo>
                  <a:lnTo>
                    <a:pt x="107" y="4528"/>
                  </a:lnTo>
                  <a:lnTo>
                    <a:pt x="215" y="4609"/>
                  </a:lnTo>
                  <a:lnTo>
                    <a:pt x="375" y="4635"/>
                  </a:lnTo>
                  <a:lnTo>
                    <a:pt x="1929" y="4635"/>
                  </a:lnTo>
                  <a:lnTo>
                    <a:pt x="2063" y="4609"/>
                  </a:lnTo>
                  <a:lnTo>
                    <a:pt x="2197" y="4528"/>
                  </a:lnTo>
                  <a:lnTo>
                    <a:pt x="2278" y="4394"/>
                  </a:lnTo>
                  <a:lnTo>
                    <a:pt x="2304" y="4260"/>
                  </a:lnTo>
                  <a:lnTo>
                    <a:pt x="23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9" name="Google Shape;799;p20"/>
            <p:cNvSpPr/>
            <p:nvPr/>
          </p:nvSpPr>
          <p:spPr>
            <a:xfrm>
              <a:off x="5711975" y="1368800"/>
              <a:ext cx="58300" cy="115900"/>
            </a:xfrm>
            <a:custGeom>
              <a:avLst/>
              <a:gdLst/>
              <a:ahLst/>
              <a:cxnLst/>
              <a:rect l="l" t="t" r="r" b="b"/>
              <a:pathLst>
                <a:path w="2332" h="4636" extrusionOk="0">
                  <a:moveTo>
                    <a:pt x="0" y="0"/>
                  </a:moveTo>
                  <a:lnTo>
                    <a:pt x="0" y="4260"/>
                  </a:lnTo>
                  <a:lnTo>
                    <a:pt x="27" y="4394"/>
                  </a:lnTo>
                  <a:lnTo>
                    <a:pt x="108" y="4528"/>
                  </a:lnTo>
                  <a:lnTo>
                    <a:pt x="242" y="4609"/>
                  </a:lnTo>
                  <a:lnTo>
                    <a:pt x="376" y="4635"/>
                  </a:lnTo>
                  <a:lnTo>
                    <a:pt x="1930" y="4635"/>
                  </a:lnTo>
                  <a:lnTo>
                    <a:pt x="2090" y="4609"/>
                  </a:lnTo>
                  <a:lnTo>
                    <a:pt x="2197" y="4528"/>
                  </a:lnTo>
                  <a:lnTo>
                    <a:pt x="2278" y="4394"/>
                  </a:lnTo>
                  <a:lnTo>
                    <a:pt x="2331" y="4260"/>
                  </a:lnTo>
                  <a:lnTo>
                    <a:pt x="23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0" name="Google Shape;800;p20"/>
            <p:cNvSpPr/>
            <p:nvPr/>
          </p:nvSpPr>
          <p:spPr>
            <a:xfrm>
              <a:off x="5789000" y="1368800"/>
              <a:ext cx="58300" cy="174175"/>
            </a:xfrm>
            <a:custGeom>
              <a:avLst/>
              <a:gdLst/>
              <a:ahLst/>
              <a:cxnLst/>
              <a:rect l="l" t="t" r="r" b="b"/>
              <a:pathLst>
                <a:path w="2332" h="6967" extrusionOk="0">
                  <a:moveTo>
                    <a:pt x="1" y="0"/>
                  </a:moveTo>
                  <a:lnTo>
                    <a:pt x="1" y="4260"/>
                  </a:lnTo>
                  <a:lnTo>
                    <a:pt x="27" y="4394"/>
                  </a:lnTo>
                  <a:lnTo>
                    <a:pt x="135" y="4528"/>
                  </a:lnTo>
                  <a:lnTo>
                    <a:pt x="242" y="4609"/>
                  </a:lnTo>
                  <a:lnTo>
                    <a:pt x="403" y="4635"/>
                  </a:lnTo>
                  <a:lnTo>
                    <a:pt x="1555" y="4635"/>
                  </a:lnTo>
                  <a:lnTo>
                    <a:pt x="1555" y="6966"/>
                  </a:lnTo>
                  <a:lnTo>
                    <a:pt x="2332" y="6966"/>
                  </a:lnTo>
                  <a:lnTo>
                    <a:pt x="233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20"/>
            <p:cNvSpPr/>
            <p:nvPr/>
          </p:nvSpPr>
          <p:spPr>
            <a:xfrm>
              <a:off x="5537825" y="1562375"/>
              <a:ext cx="328900" cy="40875"/>
            </a:xfrm>
            <a:custGeom>
              <a:avLst/>
              <a:gdLst/>
              <a:ahLst/>
              <a:cxnLst/>
              <a:rect l="l" t="t" r="r" b="b"/>
              <a:pathLst>
                <a:path w="13156" h="1635" extrusionOk="0">
                  <a:moveTo>
                    <a:pt x="402" y="0"/>
                  </a:moveTo>
                  <a:lnTo>
                    <a:pt x="241" y="27"/>
                  </a:lnTo>
                  <a:lnTo>
                    <a:pt x="134" y="108"/>
                  </a:lnTo>
                  <a:lnTo>
                    <a:pt x="54" y="215"/>
                  </a:lnTo>
                  <a:lnTo>
                    <a:pt x="0" y="376"/>
                  </a:lnTo>
                  <a:lnTo>
                    <a:pt x="0" y="1260"/>
                  </a:lnTo>
                  <a:lnTo>
                    <a:pt x="54" y="1394"/>
                  </a:lnTo>
                  <a:lnTo>
                    <a:pt x="134" y="1528"/>
                  </a:lnTo>
                  <a:lnTo>
                    <a:pt x="241" y="1608"/>
                  </a:lnTo>
                  <a:lnTo>
                    <a:pt x="402" y="1635"/>
                  </a:lnTo>
                  <a:lnTo>
                    <a:pt x="12754" y="1635"/>
                  </a:lnTo>
                  <a:lnTo>
                    <a:pt x="12915" y="1608"/>
                  </a:lnTo>
                  <a:lnTo>
                    <a:pt x="13049" y="1528"/>
                  </a:lnTo>
                  <a:lnTo>
                    <a:pt x="13129" y="1394"/>
                  </a:lnTo>
                  <a:lnTo>
                    <a:pt x="13156" y="1260"/>
                  </a:lnTo>
                  <a:lnTo>
                    <a:pt x="13156" y="376"/>
                  </a:lnTo>
                  <a:lnTo>
                    <a:pt x="13129" y="215"/>
                  </a:lnTo>
                  <a:lnTo>
                    <a:pt x="13049" y="108"/>
                  </a:lnTo>
                  <a:lnTo>
                    <a:pt x="12915" y="27"/>
                  </a:lnTo>
                  <a:lnTo>
                    <a:pt x="127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20"/>
            <p:cNvSpPr/>
            <p:nvPr/>
          </p:nvSpPr>
          <p:spPr>
            <a:xfrm>
              <a:off x="5596100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375" y="0"/>
                  </a:moveTo>
                  <a:lnTo>
                    <a:pt x="241" y="27"/>
                  </a:lnTo>
                  <a:lnTo>
                    <a:pt x="107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777" y="1554"/>
                  </a:lnTo>
                  <a:lnTo>
                    <a:pt x="777" y="402"/>
                  </a:lnTo>
                  <a:lnTo>
                    <a:pt x="750" y="242"/>
                  </a:lnTo>
                  <a:lnTo>
                    <a:pt x="670" y="108"/>
                  </a:lnTo>
                  <a:lnTo>
                    <a:pt x="536" y="27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3" name="Google Shape;803;p20"/>
            <p:cNvSpPr/>
            <p:nvPr/>
          </p:nvSpPr>
          <p:spPr>
            <a:xfrm>
              <a:off x="5789000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403" y="0"/>
                  </a:moveTo>
                  <a:lnTo>
                    <a:pt x="242" y="27"/>
                  </a:lnTo>
                  <a:lnTo>
                    <a:pt x="135" y="108"/>
                  </a:lnTo>
                  <a:lnTo>
                    <a:pt x="27" y="242"/>
                  </a:lnTo>
                  <a:lnTo>
                    <a:pt x="1" y="402"/>
                  </a:lnTo>
                  <a:lnTo>
                    <a:pt x="1" y="1554"/>
                  </a:lnTo>
                  <a:lnTo>
                    <a:pt x="778" y="1554"/>
                  </a:lnTo>
                  <a:lnTo>
                    <a:pt x="778" y="402"/>
                  </a:lnTo>
                  <a:lnTo>
                    <a:pt x="751" y="242"/>
                  </a:lnTo>
                  <a:lnTo>
                    <a:pt x="670" y="108"/>
                  </a:lnTo>
                  <a:lnTo>
                    <a:pt x="537" y="27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4" name="Google Shape;804;p20"/>
            <p:cNvSpPr/>
            <p:nvPr/>
          </p:nvSpPr>
          <p:spPr>
            <a:xfrm>
              <a:off x="5634950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375" y="0"/>
                  </a:moveTo>
                  <a:lnTo>
                    <a:pt x="215" y="27"/>
                  </a:lnTo>
                  <a:lnTo>
                    <a:pt x="107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777" y="1554"/>
                  </a:lnTo>
                  <a:lnTo>
                    <a:pt x="777" y="402"/>
                  </a:lnTo>
                  <a:lnTo>
                    <a:pt x="724" y="242"/>
                  </a:lnTo>
                  <a:lnTo>
                    <a:pt x="643" y="108"/>
                  </a:lnTo>
                  <a:lnTo>
                    <a:pt x="536" y="27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20"/>
            <p:cNvSpPr/>
            <p:nvPr/>
          </p:nvSpPr>
          <p:spPr>
            <a:xfrm>
              <a:off x="5750825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376" y="0"/>
                  </a:moveTo>
                  <a:lnTo>
                    <a:pt x="215" y="27"/>
                  </a:lnTo>
                  <a:lnTo>
                    <a:pt x="108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777" y="1554"/>
                  </a:lnTo>
                  <a:lnTo>
                    <a:pt x="777" y="402"/>
                  </a:lnTo>
                  <a:lnTo>
                    <a:pt x="724" y="242"/>
                  </a:lnTo>
                  <a:lnTo>
                    <a:pt x="643" y="108"/>
                  </a:lnTo>
                  <a:lnTo>
                    <a:pt x="536" y="27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6" name="Google Shape;806;p20"/>
            <p:cNvSpPr/>
            <p:nvPr/>
          </p:nvSpPr>
          <p:spPr>
            <a:xfrm>
              <a:off x="5673125" y="1504100"/>
              <a:ext cx="58300" cy="38875"/>
            </a:xfrm>
            <a:custGeom>
              <a:avLst/>
              <a:gdLst/>
              <a:ahLst/>
              <a:cxnLst/>
              <a:rect l="l" t="t" r="r" b="b"/>
              <a:pathLst>
                <a:path w="2332" h="1555" extrusionOk="0">
                  <a:moveTo>
                    <a:pt x="402" y="0"/>
                  </a:moveTo>
                  <a:lnTo>
                    <a:pt x="242" y="27"/>
                  </a:lnTo>
                  <a:lnTo>
                    <a:pt x="134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2331" y="1554"/>
                  </a:lnTo>
                  <a:lnTo>
                    <a:pt x="2331" y="402"/>
                  </a:lnTo>
                  <a:lnTo>
                    <a:pt x="2305" y="242"/>
                  </a:lnTo>
                  <a:lnTo>
                    <a:pt x="2224" y="108"/>
                  </a:lnTo>
                  <a:lnTo>
                    <a:pt x="2090" y="27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7" name="Google Shape;807;p20"/>
            <p:cNvSpPr/>
            <p:nvPr/>
          </p:nvSpPr>
          <p:spPr>
            <a:xfrm>
              <a:off x="5557250" y="1368800"/>
              <a:ext cx="58300" cy="174175"/>
            </a:xfrm>
            <a:custGeom>
              <a:avLst/>
              <a:gdLst/>
              <a:ahLst/>
              <a:cxnLst/>
              <a:rect l="l" t="t" r="r" b="b"/>
              <a:pathLst>
                <a:path w="2332" h="6967" extrusionOk="0">
                  <a:moveTo>
                    <a:pt x="0" y="0"/>
                  </a:moveTo>
                  <a:lnTo>
                    <a:pt x="0" y="6966"/>
                  </a:lnTo>
                  <a:lnTo>
                    <a:pt x="777" y="6966"/>
                  </a:lnTo>
                  <a:lnTo>
                    <a:pt x="777" y="4635"/>
                  </a:lnTo>
                  <a:lnTo>
                    <a:pt x="1929" y="4635"/>
                  </a:lnTo>
                  <a:lnTo>
                    <a:pt x="2090" y="4609"/>
                  </a:lnTo>
                  <a:lnTo>
                    <a:pt x="2224" y="4528"/>
                  </a:lnTo>
                  <a:lnTo>
                    <a:pt x="2304" y="4394"/>
                  </a:lnTo>
                  <a:lnTo>
                    <a:pt x="2331" y="4260"/>
                  </a:lnTo>
                  <a:lnTo>
                    <a:pt x="23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" name="Google Shape;563;p12">
            <a:extLst>
              <a:ext uri="{FF2B5EF4-FFF2-40B4-BE49-F238E27FC236}">
                <a16:creationId xmlns:a16="http://schemas.microsoft.com/office/drawing/2014/main" id="{12C94B65-F4FB-9A6F-3A26-D60C2C49BE4B}"/>
              </a:ext>
            </a:extLst>
          </p:cNvPr>
          <p:cNvGrpSpPr/>
          <p:nvPr/>
        </p:nvGrpSpPr>
        <p:grpSpPr>
          <a:xfrm>
            <a:off x="1703395" y="1936710"/>
            <a:ext cx="1541995" cy="1541792"/>
            <a:chOff x="-35481425" y="3202075"/>
            <a:chExt cx="291488" cy="291450"/>
          </a:xfrm>
        </p:grpSpPr>
        <p:sp>
          <p:nvSpPr>
            <p:cNvPr id="12" name="Google Shape;564;p12">
              <a:extLst>
                <a:ext uri="{FF2B5EF4-FFF2-40B4-BE49-F238E27FC236}">
                  <a16:creationId xmlns:a16="http://schemas.microsoft.com/office/drawing/2014/main" id="{F4D57D89-577C-684D-7877-8787694FA6D9}"/>
                </a:ext>
              </a:extLst>
            </p:cNvPr>
            <p:cNvSpPr/>
            <p:nvPr/>
          </p:nvSpPr>
          <p:spPr>
            <a:xfrm>
              <a:off x="-35414475" y="3304600"/>
              <a:ext cx="154400" cy="85975"/>
            </a:xfrm>
            <a:custGeom>
              <a:avLst/>
              <a:gdLst/>
              <a:ahLst/>
              <a:cxnLst/>
              <a:rect l="l" t="t" r="r" b="b"/>
              <a:pathLst>
                <a:path w="6176" h="3439" extrusionOk="0">
                  <a:moveTo>
                    <a:pt x="4433" y="0"/>
                  </a:moveTo>
                  <a:cubicBezTo>
                    <a:pt x="4393" y="0"/>
                    <a:pt x="4354" y="8"/>
                    <a:pt x="4317" y="26"/>
                  </a:cubicBezTo>
                  <a:cubicBezTo>
                    <a:pt x="4191" y="58"/>
                    <a:pt x="4128" y="216"/>
                    <a:pt x="4128" y="342"/>
                  </a:cubicBezTo>
                  <a:lnTo>
                    <a:pt x="4128" y="1003"/>
                  </a:lnTo>
                  <a:lnTo>
                    <a:pt x="2048" y="1003"/>
                  </a:lnTo>
                  <a:lnTo>
                    <a:pt x="2048" y="342"/>
                  </a:lnTo>
                  <a:cubicBezTo>
                    <a:pt x="2048" y="184"/>
                    <a:pt x="1954" y="58"/>
                    <a:pt x="1828" y="26"/>
                  </a:cubicBezTo>
                  <a:cubicBezTo>
                    <a:pt x="1793" y="15"/>
                    <a:pt x="1750" y="8"/>
                    <a:pt x="1705" y="8"/>
                  </a:cubicBezTo>
                  <a:cubicBezTo>
                    <a:pt x="1626" y="8"/>
                    <a:pt x="1541" y="30"/>
                    <a:pt x="1481" y="89"/>
                  </a:cubicBezTo>
                  <a:lnTo>
                    <a:pt x="95" y="1476"/>
                  </a:lnTo>
                  <a:cubicBezTo>
                    <a:pt x="0" y="1602"/>
                    <a:pt x="0" y="1822"/>
                    <a:pt x="95" y="1948"/>
                  </a:cubicBezTo>
                  <a:lnTo>
                    <a:pt x="1481" y="3334"/>
                  </a:lnTo>
                  <a:cubicBezTo>
                    <a:pt x="1548" y="3379"/>
                    <a:pt x="1646" y="3424"/>
                    <a:pt x="1732" y="3424"/>
                  </a:cubicBezTo>
                  <a:cubicBezTo>
                    <a:pt x="1767" y="3424"/>
                    <a:pt x="1800" y="3416"/>
                    <a:pt x="1828" y="3398"/>
                  </a:cubicBezTo>
                  <a:cubicBezTo>
                    <a:pt x="1954" y="3366"/>
                    <a:pt x="2048" y="3208"/>
                    <a:pt x="2048" y="3082"/>
                  </a:cubicBezTo>
                  <a:lnTo>
                    <a:pt x="2048" y="2421"/>
                  </a:lnTo>
                  <a:lnTo>
                    <a:pt x="4128" y="2421"/>
                  </a:lnTo>
                  <a:lnTo>
                    <a:pt x="4128" y="3082"/>
                  </a:lnTo>
                  <a:cubicBezTo>
                    <a:pt x="4128" y="3240"/>
                    <a:pt x="4191" y="3366"/>
                    <a:pt x="4317" y="3398"/>
                  </a:cubicBezTo>
                  <a:cubicBezTo>
                    <a:pt x="4369" y="3424"/>
                    <a:pt x="4426" y="3439"/>
                    <a:pt x="4483" y="3439"/>
                  </a:cubicBezTo>
                  <a:cubicBezTo>
                    <a:pt x="4562" y="3439"/>
                    <a:pt x="4639" y="3408"/>
                    <a:pt x="4695" y="3334"/>
                  </a:cubicBezTo>
                  <a:lnTo>
                    <a:pt x="6049" y="1948"/>
                  </a:lnTo>
                  <a:cubicBezTo>
                    <a:pt x="6175" y="1822"/>
                    <a:pt x="6175" y="1602"/>
                    <a:pt x="6049" y="1476"/>
                  </a:cubicBezTo>
                  <a:lnTo>
                    <a:pt x="4695" y="89"/>
                  </a:lnTo>
                  <a:cubicBezTo>
                    <a:pt x="4628" y="45"/>
                    <a:pt x="4530" y="0"/>
                    <a:pt x="44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565;p12">
              <a:extLst>
                <a:ext uri="{FF2B5EF4-FFF2-40B4-BE49-F238E27FC236}">
                  <a16:creationId xmlns:a16="http://schemas.microsoft.com/office/drawing/2014/main" id="{BD3C7725-565C-8BA2-FAA6-4CABBE41CD83}"/>
                </a:ext>
              </a:extLst>
            </p:cNvPr>
            <p:cNvSpPr/>
            <p:nvPr/>
          </p:nvSpPr>
          <p:spPr>
            <a:xfrm>
              <a:off x="-35413700" y="3202075"/>
              <a:ext cx="34700" cy="103200"/>
            </a:xfrm>
            <a:custGeom>
              <a:avLst/>
              <a:gdLst/>
              <a:ahLst/>
              <a:cxnLst/>
              <a:rect l="l" t="t" r="r" b="b"/>
              <a:pathLst>
                <a:path w="1388" h="4128" extrusionOk="0">
                  <a:moveTo>
                    <a:pt x="1" y="0"/>
                  </a:moveTo>
                  <a:lnTo>
                    <a:pt x="1" y="4127"/>
                  </a:lnTo>
                  <a:lnTo>
                    <a:pt x="348" y="4127"/>
                  </a:lnTo>
                  <a:cubicBezTo>
                    <a:pt x="915" y="4127"/>
                    <a:pt x="1387" y="3655"/>
                    <a:pt x="1387" y="3088"/>
                  </a:cubicBezTo>
                  <a:lnTo>
                    <a:pt x="1387" y="1009"/>
                  </a:lnTo>
                  <a:cubicBezTo>
                    <a:pt x="1387" y="473"/>
                    <a:pt x="915" y="0"/>
                    <a:pt x="3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566;p12">
              <a:extLst>
                <a:ext uri="{FF2B5EF4-FFF2-40B4-BE49-F238E27FC236}">
                  <a16:creationId xmlns:a16="http://schemas.microsoft.com/office/drawing/2014/main" id="{F0B8AD37-A215-E79A-AF5F-6B49DD36CA0D}"/>
                </a:ext>
              </a:extLst>
            </p:cNvPr>
            <p:cNvSpPr/>
            <p:nvPr/>
          </p:nvSpPr>
          <p:spPr>
            <a:xfrm>
              <a:off x="-35413700" y="3389525"/>
              <a:ext cx="34700" cy="103250"/>
            </a:xfrm>
            <a:custGeom>
              <a:avLst/>
              <a:gdLst/>
              <a:ahLst/>
              <a:cxnLst/>
              <a:rect l="l" t="t" r="r" b="b"/>
              <a:pathLst>
                <a:path w="1388" h="4130" extrusionOk="0">
                  <a:moveTo>
                    <a:pt x="1" y="1"/>
                  </a:moveTo>
                  <a:lnTo>
                    <a:pt x="1" y="4128"/>
                  </a:lnTo>
                  <a:lnTo>
                    <a:pt x="348" y="4128"/>
                  </a:lnTo>
                  <a:cubicBezTo>
                    <a:pt x="367" y="4129"/>
                    <a:pt x="386" y="4129"/>
                    <a:pt x="405" y="4129"/>
                  </a:cubicBezTo>
                  <a:cubicBezTo>
                    <a:pt x="946" y="4129"/>
                    <a:pt x="1387" y="3698"/>
                    <a:pt x="1387" y="3119"/>
                  </a:cubicBezTo>
                  <a:lnTo>
                    <a:pt x="1387" y="1040"/>
                  </a:lnTo>
                  <a:cubicBezTo>
                    <a:pt x="1387" y="473"/>
                    <a:pt x="915" y="1"/>
                    <a:pt x="3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567;p12">
              <a:extLst>
                <a:ext uri="{FF2B5EF4-FFF2-40B4-BE49-F238E27FC236}">
                  <a16:creationId xmlns:a16="http://schemas.microsoft.com/office/drawing/2014/main" id="{8ABA23E4-2F9E-1781-D2B5-D0AE5E291E93}"/>
                </a:ext>
              </a:extLst>
            </p:cNvPr>
            <p:cNvSpPr/>
            <p:nvPr/>
          </p:nvSpPr>
          <p:spPr>
            <a:xfrm>
              <a:off x="-35292400" y="3202075"/>
              <a:ext cx="33900" cy="103200"/>
            </a:xfrm>
            <a:custGeom>
              <a:avLst/>
              <a:gdLst/>
              <a:ahLst/>
              <a:cxnLst/>
              <a:rect l="l" t="t" r="r" b="b"/>
              <a:pathLst>
                <a:path w="1356" h="4128" extrusionOk="0">
                  <a:moveTo>
                    <a:pt x="1009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3088"/>
                  </a:lnTo>
                  <a:cubicBezTo>
                    <a:pt x="1" y="3655"/>
                    <a:pt x="410" y="4127"/>
                    <a:pt x="1009" y="4127"/>
                  </a:cubicBezTo>
                  <a:lnTo>
                    <a:pt x="1355" y="4127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568;p12">
              <a:extLst>
                <a:ext uri="{FF2B5EF4-FFF2-40B4-BE49-F238E27FC236}">
                  <a16:creationId xmlns:a16="http://schemas.microsoft.com/office/drawing/2014/main" id="{821C22FD-7876-170F-2F33-77976AFCAA5F}"/>
                </a:ext>
              </a:extLst>
            </p:cNvPr>
            <p:cNvSpPr/>
            <p:nvPr/>
          </p:nvSpPr>
          <p:spPr>
            <a:xfrm>
              <a:off x="-35241162" y="3202850"/>
              <a:ext cx="51225" cy="290675"/>
            </a:xfrm>
            <a:custGeom>
              <a:avLst/>
              <a:gdLst/>
              <a:ahLst/>
              <a:cxnLst/>
              <a:rect l="l" t="t" r="r" b="b"/>
              <a:pathLst>
                <a:path w="2049" h="11627" extrusionOk="0">
                  <a:moveTo>
                    <a:pt x="1" y="1"/>
                  </a:moveTo>
                  <a:lnTo>
                    <a:pt x="1" y="11626"/>
                  </a:lnTo>
                  <a:cubicBezTo>
                    <a:pt x="1135" y="11469"/>
                    <a:pt x="2048" y="10460"/>
                    <a:pt x="2048" y="9263"/>
                  </a:cubicBezTo>
                  <a:lnTo>
                    <a:pt x="2048" y="2395"/>
                  </a:lnTo>
                  <a:cubicBezTo>
                    <a:pt x="2048" y="1167"/>
                    <a:pt x="1135" y="158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569;p12">
              <a:extLst>
                <a:ext uri="{FF2B5EF4-FFF2-40B4-BE49-F238E27FC236}">
                  <a16:creationId xmlns:a16="http://schemas.microsoft.com/office/drawing/2014/main" id="{72F88DAB-7EB7-8BF4-0D0B-435AE41CDF40}"/>
                </a:ext>
              </a:extLst>
            </p:cNvPr>
            <p:cNvSpPr/>
            <p:nvPr/>
          </p:nvSpPr>
          <p:spPr>
            <a:xfrm>
              <a:off x="-35292400" y="3389525"/>
              <a:ext cx="33900" cy="104000"/>
            </a:xfrm>
            <a:custGeom>
              <a:avLst/>
              <a:gdLst/>
              <a:ahLst/>
              <a:cxnLst/>
              <a:rect l="l" t="t" r="r" b="b"/>
              <a:pathLst>
                <a:path w="1356" h="4160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3119"/>
                  </a:lnTo>
                  <a:cubicBezTo>
                    <a:pt x="1" y="3718"/>
                    <a:pt x="410" y="4159"/>
                    <a:pt x="1009" y="4159"/>
                  </a:cubicBezTo>
                  <a:lnTo>
                    <a:pt x="1355" y="4159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570;p12">
              <a:extLst>
                <a:ext uri="{FF2B5EF4-FFF2-40B4-BE49-F238E27FC236}">
                  <a16:creationId xmlns:a16="http://schemas.microsoft.com/office/drawing/2014/main" id="{3FBB1410-548C-30E2-BD39-35F21276CEAB}"/>
                </a:ext>
              </a:extLst>
            </p:cNvPr>
            <p:cNvSpPr/>
            <p:nvPr/>
          </p:nvSpPr>
          <p:spPr>
            <a:xfrm>
              <a:off x="-35481425" y="3202075"/>
              <a:ext cx="51225" cy="289875"/>
            </a:xfrm>
            <a:custGeom>
              <a:avLst/>
              <a:gdLst/>
              <a:ahLst/>
              <a:cxnLst/>
              <a:rect l="l" t="t" r="r" b="b"/>
              <a:pathLst>
                <a:path w="2049" h="11595" extrusionOk="0">
                  <a:moveTo>
                    <a:pt x="2048" y="0"/>
                  </a:moveTo>
                  <a:cubicBezTo>
                    <a:pt x="883" y="158"/>
                    <a:pt x="1" y="1166"/>
                    <a:pt x="1" y="2363"/>
                  </a:cubicBezTo>
                  <a:lnTo>
                    <a:pt x="1" y="9200"/>
                  </a:lnTo>
                  <a:cubicBezTo>
                    <a:pt x="1" y="10460"/>
                    <a:pt x="851" y="11437"/>
                    <a:pt x="2048" y="11594"/>
                  </a:cubicBezTo>
                  <a:lnTo>
                    <a:pt x="204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7C7354F-17D6-3BEB-9915-D714F5FC1A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94"/>
            <a:ext cx="9169377" cy="5134324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BA00C57-33AF-1718-0B54-8430A48C5266}"/>
              </a:ext>
            </a:extLst>
          </p:cNvPr>
          <p:cNvSpPr/>
          <p:nvPr/>
        </p:nvSpPr>
        <p:spPr>
          <a:xfrm>
            <a:off x="551709" y="573232"/>
            <a:ext cx="2845340" cy="157197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Proses Editing</a:t>
            </a:r>
          </a:p>
          <a:p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Pada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tahapan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offline editing, editor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bertugas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menggabungkan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tiap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footage yang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sudah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 backup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tersebut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hingga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menjadi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suatu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cerita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6" name="Google Shape;796;p20"/>
          <p:cNvGrpSpPr/>
          <p:nvPr/>
        </p:nvGrpSpPr>
        <p:grpSpPr>
          <a:xfrm>
            <a:off x="2285993" y="1998829"/>
            <a:ext cx="456447" cy="457205"/>
            <a:chOff x="5537825" y="1272350"/>
            <a:chExt cx="328900" cy="330900"/>
          </a:xfrm>
        </p:grpSpPr>
        <p:sp>
          <p:nvSpPr>
            <p:cNvPr id="797" name="Google Shape;797;p20"/>
            <p:cNvSpPr/>
            <p:nvPr/>
          </p:nvSpPr>
          <p:spPr>
            <a:xfrm>
              <a:off x="5557250" y="1272350"/>
              <a:ext cx="290050" cy="77050"/>
            </a:xfrm>
            <a:custGeom>
              <a:avLst/>
              <a:gdLst/>
              <a:ahLst/>
              <a:cxnLst/>
              <a:rect l="l" t="t" r="r" b="b"/>
              <a:pathLst>
                <a:path w="11602" h="3082" extrusionOk="0">
                  <a:moveTo>
                    <a:pt x="2706" y="0"/>
                  </a:moveTo>
                  <a:lnTo>
                    <a:pt x="2385" y="27"/>
                  </a:lnTo>
                  <a:lnTo>
                    <a:pt x="2036" y="107"/>
                  </a:lnTo>
                  <a:lnTo>
                    <a:pt x="1742" y="268"/>
                  </a:lnTo>
                  <a:lnTo>
                    <a:pt x="1474" y="429"/>
                  </a:lnTo>
                  <a:lnTo>
                    <a:pt x="1259" y="670"/>
                  </a:lnTo>
                  <a:lnTo>
                    <a:pt x="1072" y="938"/>
                  </a:lnTo>
                  <a:lnTo>
                    <a:pt x="911" y="1232"/>
                  </a:lnTo>
                  <a:lnTo>
                    <a:pt x="831" y="1554"/>
                  </a:lnTo>
                  <a:lnTo>
                    <a:pt x="402" y="1554"/>
                  </a:lnTo>
                  <a:lnTo>
                    <a:pt x="241" y="1581"/>
                  </a:lnTo>
                  <a:lnTo>
                    <a:pt x="134" y="1661"/>
                  </a:lnTo>
                  <a:lnTo>
                    <a:pt x="27" y="1795"/>
                  </a:lnTo>
                  <a:lnTo>
                    <a:pt x="0" y="1929"/>
                  </a:lnTo>
                  <a:lnTo>
                    <a:pt x="0" y="3081"/>
                  </a:lnTo>
                  <a:lnTo>
                    <a:pt x="2331" y="3081"/>
                  </a:lnTo>
                  <a:lnTo>
                    <a:pt x="2331" y="1929"/>
                  </a:lnTo>
                  <a:lnTo>
                    <a:pt x="2304" y="1795"/>
                  </a:lnTo>
                  <a:lnTo>
                    <a:pt x="2224" y="1661"/>
                  </a:lnTo>
                  <a:lnTo>
                    <a:pt x="2090" y="1581"/>
                  </a:lnTo>
                  <a:lnTo>
                    <a:pt x="1929" y="1554"/>
                  </a:lnTo>
                  <a:lnTo>
                    <a:pt x="1635" y="1554"/>
                  </a:lnTo>
                  <a:lnTo>
                    <a:pt x="1688" y="1393"/>
                  </a:lnTo>
                  <a:lnTo>
                    <a:pt x="1795" y="1232"/>
                  </a:lnTo>
                  <a:lnTo>
                    <a:pt x="1903" y="1099"/>
                  </a:lnTo>
                  <a:lnTo>
                    <a:pt x="2036" y="991"/>
                  </a:lnTo>
                  <a:lnTo>
                    <a:pt x="2197" y="911"/>
                  </a:lnTo>
                  <a:lnTo>
                    <a:pt x="2358" y="831"/>
                  </a:lnTo>
                  <a:lnTo>
                    <a:pt x="2519" y="777"/>
                  </a:lnTo>
                  <a:lnTo>
                    <a:pt x="2894" y="777"/>
                  </a:lnTo>
                  <a:lnTo>
                    <a:pt x="3081" y="831"/>
                  </a:lnTo>
                  <a:lnTo>
                    <a:pt x="3242" y="911"/>
                  </a:lnTo>
                  <a:lnTo>
                    <a:pt x="3376" y="991"/>
                  </a:lnTo>
                  <a:lnTo>
                    <a:pt x="3510" y="1099"/>
                  </a:lnTo>
                  <a:lnTo>
                    <a:pt x="3644" y="1232"/>
                  </a:lnTo>
                  <a:lnTo>
                    <a:pt x="3724" y="1393"/>
                  </a:lnTo>
                  <a:lnTo>
                    <a:pt x="3805" y="1554"/>
                  </a:lnTo>
                  <a:lnTo>
                    <a:pt x="3483" y="1554"/>
                  </a:lnTo>
                  <a:lnTo>
                    <a:pt x="3323" y="1581"/>
                  </a:lnTo>
                  <a:lnTo>
                    <a:pt x="3215" y="1661"/>
                  </a:lnTo>
                  <a:lnTo>
                    <a:pt x="3135" y="1795"/>
                  </a:lnTo>
                  <a:lnTo>
                    <a:pt x="3108" y="1929"/>
                  </a:lnTo>
                  <a:lnTo>
                    <a:pt x="3108" y="3081"/>
                  </a:lnTo>
                  <a:lnTo>
                    <a:pt x="5412" y="3081"/>
                  </a:lnTo>
                  <a:lnTo>
                    <a:pt x="5412" y="1929"/>
                  </a:lnTo>
                  <a:lnTo>
                    <a:pt x="5386" y="1795"/>
                  </a:lnTo>
                  <a:lnTo>
                    <a:pt x="5305" y="1661"/>
                  </a:lnTo>
                  <a:lnTo>
                    <a:pt x="5171" y="1581"/>
                  </a:lnTo>
                  <a:lnTo>
                    <a:pt x="5037" y="1554"/>
                  </a:lnTo>
                  <a:lnTo>
                    <a:pt x="4716" y="1554"/>
                  </a:lnTo>
                  <a:lnTo>
                    <a:pt x="4796" y="1393"/>
                  </a:lnTo>
                  <a:lnTo>
                    <a:pt x="4877" y="1232"/>
                  </a:lnTo>
                  <a:lnTo>
                    <a:pt x="4984" y="1099"/>
                  </a:lnTo>
                  <a:lnTo>
                    <a:pt x="5118" y="991"/>
                  </a:lnTo>
                  <a:lnTo>
                    <a:pt x="5278" y="911"/>
                  </a:lnTo>
                  <a:lnTo>
                    <a:pt x="5439" y="831"/>
                  </a:lnTo>
                  <a:lnTo>
                    <a:pt x="5627" y="777"/>
                  </a:lnTo>
                  <a:lnTo>
                    <a:pt x="6002" y="777"/>
                  </a:lnTo>
                  <a:lnTo>
                    <a:pt x="6163" y="831"/>
                  </a:lnTo>
                  <a:lnTo>
                    <a:pt x="6323" y="911"/>
                  </a:lnTo>
                  <a:lnTo>
                    <a:pt x="6484" y="991"/>
                  </a:lnTo>
                  <a:lnTo>
                    <a:pt x="6618" y="1099"/>
                  </a:lnTo>
                  <a:lnTo>
                    <a:pt x="6725" y="1232"/>
                  </a:lnTo>
                  <a:lnTo>
                    <a:pt x="6832" y="1393"/>
                  </a:lnTo>
                  <a:lnTo>
                    <a:pt x="6886" y="1554"/>
                  </a:lnTo>
                  <a:lnTo>
                    <a:pt x="6565" y="1554"/>
                  </a:lnTo>
                  <a:lnTo>
                    <a:pt x="6431" y="1581"/>
                  </a:lnTo>
                  <a:lnTo>
                    <a:pt x="6297" y="1661"/>
                  </a:lnTo>
                  <a:lnTo>
                    <a:pt x="6216" y="1795"/>
                  </a:lnTo>
                  <a:lnTo>
                    <a:pt x="6189" y="1929"/>
                  </a:lnTo>
                  <a:lnTo>
                    <a:pt x="6189" y="3081"/>
                  </a:lnTo>
                  <a:lnTo>
                    <a:pt x="8520" y="3081"/>
                  </a:lnTo>
                  <a:lnTo>
                    <a:pt x="8520" y="1929"/>
                  </a:lnTo>
                  <a:lnTo>
                    <a:pt x="8467" y="1795"/>
                  </a:lnTo>
                  <a:lnTo>
                    <a:pt x="8386" y="1661"/>
                  </a:lnTo>
                  <a:lnTo>
                    <a:pt x="8279" y="1581"/>
                  </a:lnTo>
                  <a:lnTo>
                    <a:pt x="8119" y="1554"/>
                  </a:lnTo>
                  <a:lnTo>
                    <a:pt x="7797" y="1554"/>
                  </a:lnTo>
                  <a:lnTo>
                    <a:pt x="7877" y="1393"/>
                  </a:lnTo>
                  <a:lnTo>
                    <a:pt x="7985" y="1232"/>
                  </a:lnTo>
                  <a:lnTo>
                    <a:pt x="8092" y="1099"/>
                  </a:lnTo>
                  <a:lnTo>
                    <a:pt x="8226" y="991"/>
                  </a:lnTo>
                  <a:lnTo>
                    <a:pt x="8360" y="911"/>
                  </a:lnTo>
                  <a:lnTo>
                    <a:pt x="8547" y="831"/>
                  </a:lnTo>
                  <a:lnTo>
                    <a:pt x="8708" y="777"/>
                  </a:lnTo>
                  <a:lnTo>
                    <a:pt x="9083" y="777"/>
                  </a:lnTo>
                  <a:lnTo>
                    <a:pt x="9244" y="831"/>
                  </a:lnTo>
                  <a:lnTo>
                    <a:pt x="9431" y="911"/>
                  </a:lnTo>
                  <a:lnTo>
                    <a:pt x="9565" y="991"/>
                  </a:lnTo>
                  <a:lnTo>
                    <a:pt x="9699" y="1099"/>
                  </a:lnTo>
                  <a:lnTo>
                    <a:pt x="9807" y="1232"/>
                  </a:lnTo>
                  <a:lnTo>
                    <a:pt x="9914" y="1393"/>
                  </a:lnTo>
                  <a:lnTo>
                    <a:pt x="9994" y="1554"/>
                  </a:lnTo>
                  <a:lnTo>
                    <a:pt x="9673" y="1554"/>
                  </a:lnTo>
                  <a:lnTo>
                    <a:pt x="9512" y="1581"/>
                  </a:lnTo>
                  <a:lnTo>
                    <a:pt x="9405" y="1661"/>
                  </a:lnTo>
                  <a:lnTo>
                    <a:pt x="9297" y="1795"/>
                  </a:lnTo>
                  <a:lnTo>
                    <a:pt x="9271" y="1929"/>
                  </a:lnTo>
                  <a:lnTo>
                    <a:pt x="9271" y="3081"/>
                  </a:lnTo>
                  <a:lnTo>
                    <a:pt x="11602" y="3081"/>
                  </a:lnTo>
                  <a:lnTo>
                    <a:pt x="11602" y="1929"/>
                  </a:lnTo>
                  <a:lnTo>
                    <a:pt x="11575" y="1795"/>
                  </a:lnTo>
                  <a:lnTo>
                    <a:pt x="11495" y="1661"/>
                  </a:lnTo>
                  <a:lnTo>
                    <a:pt x="11361" y="1581"/>
                  </a:lnTo>
                  <a:lnTo>
                    <a:pt x="11200" y="1554"/>
                  </a:lnTo>
                  <a:lnTo>
                    <a:pt x="10798" y="1554"/>
                  </a:lnTo>
                  <a:lnTo>
                    <a:pt x="10691" y="1232"/>
                  </a:lnTo>
                  <a:lnTo>
                    <a:pt x="10557" y="938"/>
                  </a:lnTo>
                  <a:lnTo>
                    <a:pt x="10369" y="670"/>
                  </a:lnTo>
                  <a:lnTo>
                    <a:pt x="10128" y="429"/>
                  </a:lnTo>
                  <a:lnTo>
                    <a:pt x="9860" y="268"/>
                  </a:lnTo>
                  <a:lnTo>
                    <a:pt x="9565" y="107"/>
                  </a:lnTo>
                  <a:lnTo>
                    <a:pt x="9244" y="27"/>
                  </a:lnTo>
                  <a:lnTo>
                    <a:pt x="8896" y="0"/>
                  </a:lnTo>
                  <a:lnTo>
                    <a:pt x="8654" y="27"/>
                  </a:lnTo>
                  <a:lnTo>
                    <a:pt x="8440" y="54"/>
                  </a:lnTo>
                  <a:lnTo>
                    <a:pt x="8226" y="107"/>
                  </a:lnTo>
                  <a:lnTo>
                    <a:pt x="8011" y="214"/>
                  </a:lnTo>
                  <a:lnTo>
                    <a:pt x="7824" y="322"/>
                  </a:lnTo>
                  <a:lnTo>
                    <a:pt x="7663" y="455"/>
                  </a:lnTo>
                  <a:lnTo>
                    <a:pt x="7502" y="616"/>
                  </a:lnTo>
                  <a:lnTo>
                    <a:pt x="7342" y="777"/>
                  </a:lnTo>
                  <a:lnTo>
                    <a:pt x="7208" y="616"/>
                  </a:lnTo>
                  <a:lnTo>
                    <a:pt x="7047" y="455"/>
                  </a:lnTo>
                  <a:lnTo>
                    <a:pt x="6859" y="322"/>
                  </a:lnTo>
                  <a:lnTo>
                    <a:pt x="6672" y="214"/>
                  </a:lnTo>
                  <a:lnTo>
                    <a:pt x="6484" y="107"/>
                  </a:lnTo>
                  <a:lnTo>
                    <a:pt x="6270" y="54"/>
                  </a:lnTo>
                  <a:lnTo>
                    <a:pt x="6029" y="27"/>
                  </a:lnTo>
                  <a:lnTo>
                    <a:pt x="5814" y="0"/>
                  </a:lnTo>
                  <a:lnTo>
                    <a:pt x="5573" y="27"/>
                  </a:lnTo>
                  <a:lnTo>
                    <a:pt x="5359" y="54"/>
                  </a:lnTo>
                  <a:lnTo>
                    <a:pt x="5145" y="107"/>
                  </a:lnTo>
                  <a:lnTo>
                    <a:pt x="4930" y="214"/>
                  </a:lnTo>
                  <a:lnTo>
                    <a:pt x="4743" y="322"/>
                  </a:lnTo>
                  <a:lnTo>
                    <a:pt x="4555" y="455"/>
                  </a:lnTo>
                  <a:lnTo>
                    <a:pt x="4394" y="616"/>
                  </a:lnTo>
                  <a:lnTo>
                    <a:pt x="4260" y="777"/>
                  </a:lnTo>
                  <a:lnTo>
                    <a:pt x="4126" y="616"/>
                  </a:lnTo>
                  <a:lnTo>
                    <a:pt x="3966" y="455"/>
                  </a:lnTo>
                  <a:lnTo>
                    <a:pt x="3778" y="322"/>
                  </a:lnTo>
                  <a:lnTo>
                    <a:pt x="3590" y="214"/>
                  </a:lnTo>
                  <a:lnTo>
                    <a:pt x="3376" y="107"/>
                  </a:lnTo>
                  <a:lnTo>
                    <a:pt x="3162" y="54"/>
                  </a:lnTo>
                  <a:lnTo>
                    <a:pt x="2947" y="27"/>
                  </a:lnTo>
                  <a:lnTo>
                    <a:pt x="27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8" name="Google Shape;798;p20"/>
            <p:cNvSpPr/>
            <p:nvPr/>
          </p:nvSpPr>
          <p:spPr>
            <a:xfrm>
              <a:off x="5634950" y="1368800"/>
              <a:ext cx="57625" cy="115900"/>
            </a:xfrm>
            <a:custGeom>
              <a:avLst/>
              <a:gdLst/>
              <a:ahLst/>
              <a:cxnLst/>
              <a:rect l="l" t="t" r="r" b="b"/>
              <a:pathLst>
                <a:path w="2305" h="4636" extrusionOk="0">
                  <a:moveTo>
                    <a:pt x="0" y="0"/>
                  </a:moveTo>
                  <a:lnTo>
                    <a:pt x="0" y="4260"/>
                  </a:lnTo>
                  <a:lnTo>
                    <a:pt x="27" y="4394"/>
                  </a:lnTo>
                  <a:lnTo>
                    <a:pt x="107" y="4528"/>
                  </a:lnTo>
                  <a:lnTo>
                    <a:pt x="215" y="4609"/>
                  </a:lnTo>
                  <a:lnTo>
                    <a:pt x="375" y="4635"/>
                  </a:lnTo>
                  <a:lnTo>
                    <a:pt x="1929" y="4635"/>
                  </a:lnTo>
                  <a:lnTo>
                    <a:pt x="2063" y="4609"/>
                  </a:lnTo>
                  <a:lnTo>
                    <a:pt x="2197" y="4528"/>
                  </a:lnTo>
                  <a:lnTo>
                    <a:pt x="2278" y="4394"/>
                  </a:lnTo>
                  <a:lnTo>
                    <a:pt x="2304" y="4260"/>
                  </a:lnTo>
                  <a:lnTo>
                    <a:pt x="23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9" name="Google Shape;799;p20"/>
            <p:cNvSpPr/>
            <p:nvPr/>
          </p:nvSpPr>
          <p:spPr>
            <a:xfrm>
              <a:off x="5711975" y="1368800"/>
              <a:ext cx="58300" cy="115900"/>
            </a:xfrm>
            <a:custGeom>
              <a:avLst/>
              <a:gdLst/>
              <a:ahLst/>
              <a:cxnLst/>
              <a:rect l="l" t="t" r="r" b="b"/>
              <a:pathLst>
                <a:path w="2332" h="4636" extrusionOk="0">
                  <a:moveTo>
                    <a:pt x="0" y="0"/>
                  </a:moveTo>
                  <a:lnTo>
                    <a:pt x="0" y="4260"/>
                  </a:lnTo>
                  <a:lnTo>
                    <a:pt x="27" y="4394"/>
                  </a:lnTo>
                  <a:lnTo>
                    <a:pt x="108" y="4528"/>
                  </a:lnTo>
                  <a:lnTo>
                    <a:pt x="242" y="4609"/>
                  </a:lnTo>
                  <a:lnTo>
                    <a:pt x="376" y="4635"/>
                  </a:lnTo>
                  <a:lnTo>
                    <a:pt x="1930" y="4635"/>
                  </a:lnTo>
                  <a:lnTo>
                    <a:pt x="2090" y="4609"/>
                  </a:lnTo>
                  <a:lnTo>
                    <a:pt x="2197" y="4528"/>
                  </a:lnTo>
                  <a:lnTo>
                    <a:pt x="2278" y="4394"/>
                  </a:lnTo>
                  <a:lnTo>
                    <a:pt x="2331" y="4260"/>
                  </a:lnTo>
                  <a:lnTo>
                    <a:pt x="23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0" name="Google Shape;800;p20"/>
            <p:cNvSpPr/>
            <p:nvPr/>
          </p:nvSpPr>
          <p:spPr>
            <a:xfrm>
              <a:off x="5789000" y="1368800"/>
              <a:ext cx="58300" cy="174175"/>
            </a:xfrm>
            <a:custGeom>
              <a:avLst/>
              <a:gdLst/>
              <a:ahLst/>
              <a:cxnLst/>
              <a:rect l="l" t="t" r="r" b="b"/>
              <a:pathLst>
                <a:path w="2332" h="6967" extrusionOk="0">
                  <a:moveTo>
                    <a:pt x="1" y="0"/>
                  </a:moveTo>
                  <a:lnTo>
                    <a:pt x="1" y="4260"/>
                  </a:lnTo>
                  <a:lnTo>
                    <a:pt x="27" y="4394"/>
                  </a:lnTo>
                  <a:lnTo>
                    <a:pt x="135" y="4528"/>
                  </a:lnTo>
                  <a:lnTo>
                    <a:pt x="242" y="4609"/>
                  </a:lnTo>
                  <a:lnTo>
                    <a:pt x="403" y="4635"/>
                  </a:lnTo>
                  <a:lnTo>
                    <a:pt x="1555" y="4635"/>
                  </a:lnTo>
                  <a:lnTo>
                    <a:pt x="1555" y="6966"/>
                  </a:lnTo>
                  <a:lnTo>
                    <a:pt x="2332" y="6966"/>
                  </a:lnTo>
                  <a:lnTo>
                    <a:pt x="233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20"/>
            <p:cNvSpPr/>
            <p:nvPr/>
          </p:nvSpPr>
          <p:spPr>
            <a:xfrm>
              <a:off x="5537825" y="1562375"/>
              <a:ext cx="328900" cy="40875"/>
            </a:xfrm>
            <a:custGeom>
              <a:avLst/>
              <a:gdLst/>
              <a:ahLst/>
              <a:cxnLst/>
              <a:rect l="l" t="t" r="r" b="b"/>
              <a:pathLst>
                <a:path w="13156" h="1635" extrusionOk="0">
                  <a:moveTo>
                    <a:pt x="402" y="0"/>
                  </a:moveTo>
                  <a:lnTo>
                    <a:pt x="241" y="27"/>
                  </a:lnTo>
                  <a:lnTo>
                    <a:pt x="134" y="108"/>
                  </a:lnTo>
                  <a:lnTo>
                    <a:pt x="54" y="215"/>
                  </a:lnTo>
                  <a:lnTo>
                    <a:pt x="0" y="376"/>
                  </a:lnTo>
                  <a:lnTo>
                    <a:pt x="0" y="1260"/>
                  </a:lnTo>
                  <a:lnTo>
                    <a:pt x="54" y="1394"/>
                  </a:lnTo>
                  <a:lnTo>
                    <a:pt x="134" y="1528"/>
                  </a:lnTo>
                  <a:lnTo>
                    <a:pt x="241" y="1608"/>
                  </a:lnTo>
                  <a:lnTo>
                    <a:pt x="402" y="1635"/>
                  </a:lnTo>
                  <a:lnTo>
                    <a:pt x="12754" y="1635"/>
                  </a:lnTo>
                  <a:lnTo>
                    <a:pt x="12915" y="1608"/>
                  </a:lnTo>
                  <a:lnTo>
                    <a:pt x="13049" y="1528"/>
                  </a:lnTo>
                  <a:lnTo>
                    <a:pt x="13129" y="1394"/>
                  </a:lnTo>
                  <a:lnTo>
                    <a:pt x="13156" y="1260"/>
                  </a:lnTo>
                  <a:lnTo>
                    <a:pt x="13156" y="376"/>
                  </a:lnTo>
                  <a:lnTo>
                    <a:pt x="13129" y="215"/>
                  </a:lnTo>
                  <a:lnTo>
                    <a:pt x="13049" y="108"/>
                  </a:lnTo>
                  <a:lnTo>
                    <a:pt x="12915" y="27"/>
                  </a:lnTo>
                  <a:lnTo>
                    <a:pt x="127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20"/>
            <p:cNvSpPr/>
            <p:nvPr/>
          </p:nvSpPr>
          <p:spPr>
            <a:xfrm>
              <a:off x="5596100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375" y="0"/>
                  </a:moveTo>
                  <a:lnTo>
                    <a:pt x="241" y="27"/>
                  </a:lnTo>
                  <a:lnTo>
                    <a:pt x="107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777" y="1554"/>
                  </a:lnTo>
                  <a:lnTo>
                    <a:pt x="777" y="402"/>
                  </a:lnTo>
                  <a:lnTo>
                    <a:pt x="750" y="242"/>
                  </a:lnTo>
                  <a:lnTo>
                    <a:pt x="670" y="108"/>
                  </a:lnTo>
                  <a:lnTo>
                    <a:pt x="536" y="27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3" name="Google Shape;803;p20"/>
            <p:cNvSpPr/>
            <p:nvPr/>
          </p:nvSpPr>
          <p:spPr>
            <a:xfrm>
              <a:off x="5789000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403" y="0"/>
                  </a:moveTo>
                  <a:lnTo>
                    <a:pt x="242" y="27"/>
                  </a:lnTo>
                  <a:lnTo>
                    <a:pt x="135" y="108"/>
                  </a:lnTo>
                  <a:lnTo>
                    <a:pt x="27" y="242"/>
                  </a:lnTo>
                  <a:lnTo>
                    <a:pt x="1" y="402"/>
                  </a:lnTo>
                  <a:lnTo>
                    <a:pt x="1" y="1554"/>
                  </a:lnTo>
                  <a:lnTo>
                    <a:pt x="778" y="1554"/>
                  </a:lnTo>
                  <a:lnTo>
                    <a:pt x="778" y="402"/>
                  </a:lnTo>
                  <a:lnTo>
                    <a:pt x="751" y="242"/>
                  </a:lnTo>
                  <a:lnTo>
                    <a:pt x="670" y="108"/>
                  </a:lnTo>
                  <a:lnTo>
                    <a:pt x="537" y="27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4" name="Google Shape;804;p20"/>
            <p:cNvSpPr/>
            <p:nvPr/>
          </p:nvSpPr>
          <p:spPr>
            <a:xfrm>
              <a:off x="5634950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375" y="0"/>
                  </a:moveTo>
                  <a:lnTo>
                    <a:pt x="215" y="27"/>
                  </a:lnTo>
                  <a:lnTo>
                    <a:pt x="107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777" y="1554"/>
                  </a:lnTo>
                  <a:lnTo>
                    <a:pt x="777" y="402"/>
                  </a:lnTo>
                  <a:lnTo>
                    <a:pt x="724" y="242"/>
                  </a:lnTo>
                  <a:lnTo>
                    <a:pt x="643" y="108"/>
                  </a:lnTo>
                  <a:lnTo>
                    <a:pt x="536" y="27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20"/>
            <p:cNvSpPr/>
            <p:nvPr/>
          </p:nvSpPr>
          <p:spPr>
            <a:xfrm>
              <a:off x="5750825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376" y="0"/>
                  </a:moveTo>
                  <a:lnTo>
                    <a:pt x="215" y="27"/>
                  </a:lnTo>
                  <a:lnTo>
                    <a:pt x="108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777" y="1554"/>
                  </a:lnTo>
                  <a:lnTo>
                    <a:pt x="777" y="402"/>
                  </a:lnTo>
                  <a:lnTo>
                    <a:pt x="724" y="242"/>
                  </a:lnTo>
                  <a:lnTo>
                    <a:pt x="643" y="108"/>
                  </a:lnTo>
                  <a:lnTo>
                    <a:pt x="536" y="27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6" name="Google Shape;806;p20"/>
            <p:cNvSpPr/>
            <p:nvPr/>
          </p:nvSpPr>
          <p:spPr>
            <a:xfrm>
              <a:off x="5673125" y="1504100"/>
              <a:ext cx="58300" cy="38875"/>
            </a:xfrm>
            <a:custGeom>
              <a:avLst/>
              <a:gdLst/>
              <a:ahLst/>
              <a:cxnLst/>
              <a:rect l="l" t="t" r="r" b="b"/>
              <a:pathLst>
                <a:path w="2332" h="1555" extrusionOk="0">
                  <a:moveTo>
                    <a:pt x="402" y="0"/>
                  </a:moveTo>
                  <a:lnTo>
                    <a:pt x="242" y="27"/>
                  </a:lnTo>
                  <a:lnTo>
                    <a:pt x="134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2331" y="1554"/>
                  </a:lnTo>
                  <a:lnTo>
                    <a:pt x="2331" y="402"/>
                  </a:lnTo>
                  <a:lnTo>
                    <a:pt x="2305" y="242"/>
                  </a:lnTo>
                  <a:lnTo>
                    <a:pt x="2224" y="108"/>
                  </a:lnTo>
                  <a:lnTo>
                    <a:pt x="2090" y="27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7" name="Google Shape;807;p20"/>
            <p:cNvSpPr/>
            <p:nvPr/>
          </p:nvSpPr>
          <p:spPr>
            <a:xfrm>
              <a:off x="5557250" y="1368800"/>
              <a:ext cx="58300" cy="174175"/>
            </a:xfrm>
            <a:custGeom>
              <a:avLst/>
              <a:gdLst/>
              <a:ahLst/>
              <a:cxnLst/>
              <a:rect l="l" t="t" r="r" b="b"/>
              <a:pathLst>
                <a:path w="2332" h="6967" extrusionOk="0">
                  <a:moveTo>
                    <a:pt x="0" y="0"/>
                  </a:moveTo>
                  <a:lnTo>
                    <a:pt x="0" y="6966"/>
                  </a:lnTo>
                  <a:lnTo>
                    <a:pt x="777" y="6966"/>
                  </a:lnTo>
                  <a:lnTo>
                    <a:pt x="777" y="4635"/>
                  </a:lnTo>
                  <a:lnTo>
                    <a:pt x="1929" y="4635"/>
                  </a:lnTo>
                  <a:lnTo>
                    <a:pt x="2090" y="4609"/>
                  </a:lnTo>
                  <a:lnTo>
                    <a:pt x="2224" y="4528"/>
                  </a:lnTo>
                  <a:lnTo>
                    <a:pt x="2304" y="4394"/>
                  </a:lnTo>
                  <a:lnTo>
                    <a:pt x="2331" y="4260"/>
                  </a:lnTo>
                  <a:lnTo>
                    <a:pt x="23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" name="Google Shape;563;p12">
            <a:extLst>
              <a:ext uri="{FF2B5EF4-FFF2-40B4-BE49-F238E27FC236}">
                <a16:creationId xmlns:a16="http://schemas.microsoft.com/office/drawing/2014/main" id="{12C94B65-F4FB-9A6F-3A26-D60C2C49BE4B}"/>
              </a:ext>
            </a:extLst>
          </p:cNvPr>
          <p:cNvGrpSpPr/>
          <p:nvPr/>
        </p:nvGrpSpPr>
        <p:grpSpPr>
          <a:xfrm>
            <a:off x="1703395" y="1936710"/>
            <a:ext cx="1541995" cy="1541792"/>
            <a:chOff x="-35481425" y="3202075"/>
            <a:chExt cx="291488" cy="291450"/>
          </a:xfrm>
        </p:grpSpPr>
        <p:sp>
          <p:nvSpPr>
            <p:cNvPr id="12" name="Google Shape;564;p12">
              <a:extLst>
                <a:ext uri="{FF2B5EF4-FFF2-40B4-BE49-F238E27FC236}">
                  <a16:creationId xmlns:a16="http://schemas.microsoft.com/office/drawing/2014/main" id="{F4D57D89-577C-684D-7877-8787694FA6D9}"/>
                </a:ext>
              </a:extLst>
            </p:cNvPr>
            <p:cNvSpPr/>
            <p:nvPr/>
          </p:nvSpPr>
          <p:spPr>
            <a:xfrm>
              <a:off x="-35414475" y="3304600"/>
              <a:ext cx="154400" cy="85975"/>
            </a:xfrm>
            <a:custGeom>
              <a:avLst/>
              <a:gdLst/>
              <a:ahLst/>
              <a:cxnLst/>
              <a:rect l="l" t="t" r="r" b="b"/>
              <a:pathLst>
                <a:path w="6176" h="3439" extrusionOk="0">
                  <a:moveTo>
                    <a:pt x="4433" y="0"/>
                  </a:moveTo>
                  <a:cubicBezTo>
                    <a:pt x="4393" y="0"/>
                    <a:pt x="4354" y="8"/>
                    <a:pt x="4317" y="26"/>
                  </a:cubicBezTo>
                  <a:cubicBezTo>
                    <a:pt x="4191" y="58"/>
                    <a:pt x="4128" y="216"/>
                    <a:pt x="4128" y="342"/>
                  </a:cubicBezTo>
                  <a:lnTo>
                    <a:pt x="4128" y="1003"/>
                  </a:lnTo>
                  <a:lnTo>
                    <a:pt x="2048" y="1003"/>
                  </a:lnTo>
                  <a:lnTo>
                    <a:pt x="2048" y="342"/>
                  </a:lnTo>
                  <a:cubicBezTo>
                    <a:pt x="2048" y="184"/>
                    <a:pt x="1954" y="58"/>
                    <a:pt x="1828" y="26"/>
                  </a:cubicBezTo>
                  <a:cubicBezTo>
                    <a:pt x="1793" y="15"/>
                    <a:pt x="1750" y="8"/>
                    <a:pt x="1705" y="8"/>
                  </a:cubicBezTo>
                  <a:cubicBezTo>
                    <a:pt x="1626" y="8"/>
                    <a:pt x="1541" y="30"/>
                    <a:pt x="1481" y="89"/>
                  </a:cubicBezTo>
                  <a:lnTo>
                    <a:pt x="95" y="1476"/>
                  </a:lnTo>
                  <a:cubicBezTo>
                    <a:pt x="0" y="1602"/>
                    <a:pt x="0" y="1822"/>
                    <a:pt x="95" y="1948"/>
                  </a:cubicBezTo>
                  <a:lnTo>
                    <a:pt x="1481" y="3334"/>
                  </a:lnTo>
                  <a:cubicBezTo>
                    <a:pt x="1548" y="3379"/>
                    <a:pt x="1646" y="3424"/>
                    <a:pt x="1732" y="3424"/>
                  </a:cubicBezTo>
                  <a:cubicBezTo>
                    <a:pt x="1767" y="3424"/>
                    <a:pt x="1800" y="3416"/>
                    <a:pt x="1828" y="3398"/>
                  </a:cubicBezTo>
                  <a:cubicBezTo>
                    <a:pt x="1954" y="3366"/>
                    <a:pt x="2048" y="3208"/>
                    <a:pt x="2048" y="3082"/>
                  </a:cubicBezTo>
                  <a:lnTo>
                    <a:pt x="2048" y="2421"/>
                  </a:lnTo>
                  <a:lnTo>
                    <a:pt x="4128" y="2421"/>
                  </a:lnTo>
                  <a:lnTo>
                    <a:pt x="4128" y="3082"/>
                  </a:lnTo>
                  <a:cubicBezTo>
                    <a:pt x="4128" y="3240"/>
                    <a:pt x="4191" y="3366"/>
                    <a:pt x="4317" y="3398"/>
                  </a:cubicBezTo>
                  <a:cubicBezTo>
                    <a:pt x="4369" y="3424"/>
                    <a:pt x="4426" y="3439"/>
                    <a:pt x="4483" y="3439"/>
                  </a:cubicBezTo>
                  <a:cubicBezTo>
                    <a:pt x="4562" y="3439"/>
                    <a:pt x="4639" y="3408"/>
                    <a:pt x="4695" y="3334"/>
                  </a:cubicBezTo>
                  <a:lnTo>
                    <a:pt x="6049" y="1948"/>
                  </a:lnTo>
                  <a:cubicBezTo>
                    <a:pt x="6175" y="1822"/>
                    <a:pt x="6175" y="1602"/>
                    <a:pt x="6049" y="1476"/>
                  </a:cubicBezTo>
                  <a:lnTo>
                    <a:pt x="4695" y="89"/>
                  </a:lnTo>
                  <a:cubicBezTo>
                    <a:pt x="4628" y="45"/>
                    <a:pt x="4530" y="0"/>
                    <a:pt x="44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565;p12">
              <a:extLst>
                <a:ext uri="{FF2B5EF4-FFF2-40B4-BE49-F238E27FC236}">
                  <a16:creationId xmlns:a16="http://schemas.microsoft.com/office/drawing/2014/main" id="{BD3C7725-565C-8BA2-FAA6-4CABBE41CD83}"/>
                </a:ext>
              </a:extLst>
            </p:cNvPr>
            <p:cNvSpPr/>
            <p:nvPr/>
          </p:nvSpPr>
          <p:spPr>
            <a:xfrm>
              <a:off x="-35413700" y="3202075"/>
              <a:ext cx="34700" cy="103200"/>
            </a:xfrm>
            <a:custGeom>
              <a:avLst/>
              <a:gdLst/>
              <a:ahLst/>
              <a:cxnLst/>
              <a:rect l="l" t="t" r="r" b="b"/>
              <a:pathLst>
                <a:path w="1388" h="4128" extrusionOk="0">
                  <a:moveTo>
                    <a:pt x="1" y="0"/>
                  </a:moveTo>
                  <a:lnTo>
                    <a:pt x="1" y="4127"/>
                  </a:lnTo>
                  <a:lnTo>
                    <a:pt x="348" y="4127"/>
                  </a:lnTo>
                  <a:cubicBezTo>
                    <a:pt x="915" y="4127"/>
                    <a:pt x="1387" y="3655"/>
                    <a:pt x="1387" y="3088"/>
                  </a:cubicBezTo>
                  <a:lnTo>
                    <a:pt x="1387" y="1009"/>
                  </a:lnTo>
                  <a:cubicBezTo>
                    <a:pt x="1387" y="473"/>
                    <a:pt x="915" y="0"/>
                    <a:pt x="3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566;p12">
              <a:extLst>
                <a:ext uri="{FF2B5EF4-FFF2-40B4-BE49-F238E27FC236}">
                  <a16:creationId xmlns:a16="http://schemas.microsoft.com/office/drawing/2014/main" id="{F0B8AD37-A215-E79A-AF5F-6B49DD36CA0D}"/>
                </a:ext>
              </a:extLst>
            </p:cNvPr>
            <p:cNvSpPr/>
            <p:nvPr/>
          </p:nvSpPr>
          <p:spPr>
            <a:xfrm>
              <a:off x="-35413700" y="3389525"/>
              <a:ext cx="34700" cy="103250"/>
            </a:xfrm>
            <a:custGeom>
              <a:avLst/>
              <a:gdLst/>
              <a:ahLst/>
              <a:cxnLst/>
              <a:rect l="l" t="t" r="r" b="b"/>
              <a:pathLst>
                <a:path w="1388" h="4130" extrusionOk="0">
                  <a:moveTo>
                    <a:pt x="1" y="1"/>
                  </a:moveTo>
                  <a:lnTo>
                    <a:pt x="1" y="4128"/>
                  </a:lnTo>
                  <a:lnTo>
                    <a:pt x="348" y="4128"/>
                  </a:lnTo>
                  <a:cubicBezTo>
                    <a:pt x="367" y="4129"/>
                    <a:pt x="386" y="4129"/>
                    <a:pt x="405" y="4129"/>
                  </a:cubicBezTo>
                  <a:cubicBezTo>
                    <a:pt x="946" y="4129"/>
                    <a:pt x="1387" y="3698"/>
                    <a:pt x="1387" y="3119"/>
                  </a:cubicBezTo>
                  <a:lnTo>
                    <a:pt x="1387" y="1040"/>
                  </a:lnTo>
                  <a:cubicBezTo>
                    <a:pt x="1387" y="473"/>
                    <a:pt x="915" y="1"/>
                    <a:pt x="3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567;p12">
              <a:extLst>
                <a:ext uri="{FF2B5EF4-FFF2-40B4-BE49-F238E27FC236}">
                  <a16:creationId xmlns:a16="http://schemas.microsoft.com/office/drawing/2014/main" id="{8ABA23E4-2F9E-1781-D2B5-D0AE5E291E93}"/>
                </a:ext>
              </a:extLst>
            </p:cNvPr>
            <p:cNvSpPr/>
            <p:nvPr/>
          </p:nvSpPr>
          <p:spPr>
            <a:xfrm>
              <a:off x="-35292400" y="3202075"/>
              <a:ext cx="33900" cy="103200"/>
            </a:xfrm>
            <a:custGeom>
              <a:avLst/>
              <a:gdLst/>
              <a:ahLst/>
              <a:cxnLst/>
              <a:rect l="l" t="t" r="r" b="b"/>
              <a:pathLst>
                <a:path w="1356" h="4128" extrusionOk="0">
                  <a:moveTo>
                    <a:pt x="1009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3088"/>
                  </a:lnTo>
                  <a:cubicBezTo>
                    <a:pt x="1" y="3655"/>
                    <a:pt x="410" y="4127"/>
                    <a:pt x="1009" y="4127"/>
                  </a:cubicBezTo>
                  <a:lnTo>
                    <a:pt x="1355" y="4127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568;p12">
              <a:extLst>
                <a:ext uri="{FF2B5EF4-FFF2-40B4-BE49-F238E27FC236}">
                  <a16:creationId xmlns:a16="http://schemas.microsoft.com/office/drawing/2014/main" id="{821C22FD-7876-170F-2F33-77976AFCAA5F}"/>
                </a:ext>
              </a:extLst>
            </p:cNvPr>
            <p:cNvSpPr/>
            <p:nvPr/>
          </p:nvSpPr>
          <p:spPr>
            <a:xfrm>
              <a:off x="-35241162" y="3202850"/>
              <a:ext cx="51225" cy="290675"/>
            </a:xfrm>
            <a:custGeom>
              <a:avLst/>
              <a:gdLst/>
              <a:ahLst/>
              <a:cxnLst/>
              <a:rect l="l" t="t" r="r" b="b"/>
              <a:pathLst>
                <a:path w="2049" h="11627" extrusionOk="0">
                  <a:moveTo>
                    <a:pt x="1" y="1"/>
                  </a:moveTo>
                  <a:lnTo>
                    <a:pt x="1" y="11626"/>
                  </a:lnTo>
                  <a:cubicBezTo>
                    <a:pt x="1135" y="11469"/>
                    <a:pt x="2048" y="10460"/>
                    <a:pt x="2048" y="9263"/>
                  </a:cubicBezTo>
                  <a:lnTo>
                    <a:pt x="2048" y="2395"/>
                  </a:lnTo>
                  <a:cubicBezTo>
                    <a:pt x="2048" y="1167"/>
                    <a:pt x="1135" y="158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569;p12">
              <a:extLst>
                <a:ext uri="{FF2B5EF4-FFF2-40B4-BE49-F238E27FC236}">
                  <a16:creationId xmlns:a16="http://schemas.microsoft.com/office/drawing/2014/main" id="{72F88DAB-7EB7-8BF4-0D0B-435AE41CDF40}"/>
                </a:ext>
              </a:extLst>
            </p:cNvPr>
            <p:cNvSpPr/>
            <p:nvPr/>
          </p:nvSpPr>
          <p:spPr>
            <a:xfrm>
              <a:off x="-35292400" y="3389525"/>
              <a:ext cx="33900" cy="104000"/>
            </a:xfrm>
            <a:custGeom>
              <a:avLst/>
              <a:gdLst/>
              <a:ahLst/>
              <a:cxnLst/>
              <a:rect l="l" t="t" r="r" b="b"/>
              <a:pathLst>
                <a:path w="1356" h="4160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3119"/>
                  </a:lnTo>
                  <a:cubicBezTo>
                    <a:pt x="1" y="3718"/>
                    <a:pt x="410" y="4159"/>
                    <a:pt x="1009" y="4159"/>
                  </a:cubicBezTo>
                  <a:lnTo>
                    <a:pt x="1355" y="4159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570;p12">
              <a:extLst>
                <a:ext uri="{FF2B5EF4-FFF2-40B4-BE49-F238E27FC236}">
                  <a16:creationId xmlns:a16="http://schemas.microsoft.com/office/drawing/2014/main" id="{3FBB1410-548C-30E2-BD39-35F21276CEAB}"/>
                </a:ext>
              </a:extLst>
            </p:cNvPr>
            <p:cNvSpPr/>
            <p:nvPr/>
          </p:nvSpPr>
          <p:spPr>
            <a:xfrm>
              <a:off x="-35481425" y="3202075"/>
              <a:ext cx="51225" cy="289875"/>
            </a:xfrm>
            <a:custGeom>
              <a:avLst/>
              <a:gdLst/>
              <a:ahLst/>
              <a:cxnLst/>
              <a:rect l="l" t="t" r="r" b="b"/>
              <a:pathLst>
                <a:path w="2049" h="11595" extrusionOk="0">
                  <a:moveTo>
                    <a:pt x="2048" y="0"/>
                  </a:moveTo>
                  <a:cubicBezTo>
                    <a:pt x="883" y="158"/>
                    <a:pt x="1" y="1166"/>
                    <a:pt x="1" y="2363"/>
                  </a:cubicBezTo>
                  <a:lnTo>
                    <a:pt x="1" y="9200"/>
                  </a:lnTo>
                  <a:cubicBezTo>
                    <a:pt x="1" y="10460"/>
                    <a:pt x="851" y="11437"/>
                    <a:pt x="2048" y="11594"/>
                  </a:cubicBezTo>
                  <a:lnTo>
                    <a:pt x="204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7C7354F-17D6-3BEB-9915-D714F5FC1A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69377" cy="51435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BA00C57-33AF-1718-0B54-8430A48C5266}"/>
              </a:ext>
            </a:extLst>
          </p:cNvPr>
          <p:cNvSpPr/>
          <p:nvPr/>
        </p:nvSpPr>
        <p:spPr>
          <a:xfrm>
            <a:off x="5311939" y="2003464"/>
            <a:ext cx="2845340" cy="157197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Proses Editing</a:t>
            </a:r>
          </a:p>
          <a:p>
            <a:r>
              <a:rPr lang="es-E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Pada </a:t>
            </a:r>
            <a:r>
              <a:rPr lang="es-E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tahapan</a:t>
            </a:r>
            <a:r>
              <a:rPr lang="es-E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online </a:t>
            </a:r>
            <a:r>
              <a:rPr lang="es-E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editing</a:t>
            </a:r>
            <a:r>
              <a:rPr lang="es-E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s-E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penyuntingan</a:t>
            </a:r>
            <a:r>
              <a:rPr lang="es-E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lebih</a:t>
            </a:r>
            <a:r>
              <a:rPr lang="es-E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berfokus</a:t>
            </a:r>
            <a:r>
              <a:rPr lang="es-E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kepada</a:t>
            </a:r>
            <a:r>
              <a:rPr lang="es-E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“</a:t>
            </a:r>
            <a:r>
              <a:rPr lang="es-E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mempercantik</a:t>
            </a:r>
            <a:r>
              <a:rPr lang="es-E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” gambar dan audio.</a:t>
            </a:r>
            <a:endParaRPr lang="en-US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442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016;p25">
            <a:extLst>
              <a:ext uri="{FF2B5EF4-FFF2-40B4-BE49-F238E27FC236}">
                <a16:creationId xmlns:a16="http://schemas.microsoft.com/office/drawing/2014/main" id="{07A528EC-517D-180F-F322-67238BF886F5}"/>
              </a:ext>
            </a:extLst>
          </p:cNvPr>
          <p:cNvPicPr preferRelativeResize="0"/>
          <p:nvPr/>
        </p:nvPicPr>
        <p:blipFill rotWithShape="1">
          <a:blip r:embed="rId2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510" y="1554530"/>
            <a:ext cx="1846309" cy="248062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DA9C31B9-6DD2-F18F-AEFD-0667272394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52048" y="1864500"/>
            <a:ext cx="4935565" cy="1414500"/>
          </a:xfrm>
        </p:spPr>
        <p:txBody>
          <a:bodyPr/>
          <a:lstStyle/>
          <a:p>
            <a:pPr marL="0" indent="0" algn="l"/>
            <a:r>
              <a:rPr lang="en-US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Aktivitas lain yang biasa dilakukan dalam online editing, di antaranya compositing, motion graphic, visual effects, color grading, music &amp; sound fx, titling, dan 3D animation.</a:t>
            </a:r>
            <a:endParaRPr lang="en-US" sz="2400" dirty="0" err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Google Shape;1015;p25">
            <a:extLst>
              <a:ext uri="{FF2B5EF4-FFF2-40B4-BE49-F238E27FC236}">
                <a16:creationId xmlns:a16="http://schemas.microsoft.com/office/drawing/2014/main" id="{C3929AB6-B3CA-CA2F-C43B-5DCBB1B8A2F1}"/>
              </a:ext>
            </a:extLst>
          </p:cNvPr>
          <p:cNvPicPr preferRelativeResize="0"/>
          <p:nvPr/>
        </p:nvPicPr>
        <p:blipFill rotWithShape="1">
          <a:blip r:embed="rId3" cstate="hqprint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3138" y="2219512"/>
            <a:ext cx="1651033" cy="190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017;p25">
            <a:extLst>
              <a:ext uri="{FF2B5EF4-FFF2-40B4-BE49-F238E27FC236}">
                <a16:creationId xmlns:a16="http://schemas.microsoft.com/office/drawing/2014/main" id="{FD9366CA-A59F-547D-5B19-22E5819B7488}"/>
              </a:ext>
            </a:extLst>
          </p:cNvPr>
          <p:cNvPicPr preferRelativeResize="0"/>
          <p:nvPr/>
        </p:nvPicPr>
        <p:blipFill rotWithShape="1">
          <a:blip r:embed="rId5" cstate="hqprint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" y="3818791"/>
            <a:ext cx="1723543" cy="1334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59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3457E-7 L 0.00139 0.04846 " pathEditMode="relative" rAng="0" ptsTypes="AA">
                                      <p:cBhvr>
                                        <p:cTn id="6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3457E-7 L 0.00139 0.04846 " pathEditMode="relative" rAng="0" ptsTypes="AA">
                                      <p:cBhvr>
                                        <p:cTn id="8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35714" decel="35714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0" dur="2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6" name="Google Shape;796;p20"/>
          <p:cNvGrpSpPr/>
          <p:nvPr/>
        </p:nvGrpSpPr>
        <p:grpSpPr>
          <a:xfrm>
            <a:off x="2285993" y="1998829"/>
            <a:ext cx="456447" cy="457205"/>
            <a:chOff x="5537825" y="1272350"/>
            <a:chExt cx="328900" cy="330900"/>
          </a:xfrm>
        </p:grpSpPr>
        <p:sp>
          <p:nvSpPr>
            <p:cNvPr id="797" name="Google Shape;797;p20"/>
            <p:cNvSpPr/>
            <p:nvPr/>
          </p:nvSpPr>
          <p:spPr>
            <a:xfrm>
              <a:off x="5557250" y="1272350"/>
              <a:ext cx="290050" cy="77050"/>
            </a:xfrm>
            <a:custGeom>
              <a:avLst/>
              <a:gdLst/>
              <a:ahLst/>
              <a:cxnLst/>
              <a:rect l="l" t="t" r="r" b="b"/>
              <a:pathLst>
                <a:path w="11602" h="3082" extrusionOk="0">
                  <a:moveTo>
                    <a:pt x="2706" y="0"/>
                  </a:moveTo>
                  <a:lnTo>
                    <a:pt x="2385" y="27"/>
                  </a:lnTo>
                  <a:lnTo>
                    <a:pt x="2036" y="107"/>
                  </a:lnTo>
                  <a:lnTo>
                    <a:pt x="1742" y="268"/>
                  </a:lnTo>
                  <a:lnTo>
                    <a:pt x="1474" y="429"/>
                  </a:lnTo>
                  <a:lnTo>
                    <a:pt x="1259" y="670"/>
                  </a:lnTo>
                  <a:lnTo>
                    <a:pt x="1072" y="938"/>
                  </a:lnTo>
                  <a:lnTo>
                    <a:pt x="911" y="1232"/>
                  </a:lnTo>
                  <a:lnTo>
                    <a:pt x="831" y="1554"/>
                  </a:lnTo>
                  <a:lnTo>
                    <a:pt x="402" y="1554"/>
                  </a:lnTo>
                  <a:lnTo>
                    <a:pt x="241" y="1581"/>
                  </a:lnTo>
                  <a:lnTo>
                    <a:pt x="134" y="1661"/>
                  </a:lnTo>
                  <a:lnTo>
                    <a:pt x="27" y="1795"/>
                  </a:lnTo>
                  <a:lnTo>
                    <a:pt x="0" y="1929"/>
                  </a:lnTo>
                  <a:lnTo>
                    <a:pt x="0" y="3081"/>
                  </a:lnTo>
                  <a:lnTo>
                    <a:pt x="2331" y="3081"/>
                  </a:lnTo>
                  <a:lnTo>
                    <a:pt x="2331" y="1929"/>
                  </a:lnTo>
                  <a:lnTo>
                    <a:pt x="2304" y="1795"/>
                  </a:lnTo>
                  <a:lnTo>
                    <a:pt x="2224" y="1661"/>
                  </a:lnTo>
                  <a:lnTo>
                    <a:pt x="2090" y="1581"/>
                  </a:lnTo>
                  <a:lnTo>
                    <a:pt x="1929" y="1554"/>
                  </a:lnTo>
                  <a:lnTo>
                    <a:pt x="1635" y="1554"/>
                  </a:lnTo>
                  <a:lnTo>
                    <a:pt x="1688" y="1393"/>
                  </a:lnTo>
                  <a:lnTo>
                    <a:pt x="1795" y="1232"/>
                  </a:lnTo>
                  <a:lnTo>
                    <a:pt x="1903" y="1099"/>
                  </a:lnTo>
                  <a:lnTo>
                    <a:pt x="2036" y="991"/>
                  </a:lnTo>
                  <a:lnTo>
                    <a:pt x="2197" y="911"/>
                  </a:lnTo>
                  <a:lnTo>
                    <a:pt x="2358" y="831"/>
                  </a:lnTo>
                  <a:lnTo>
                    <a:pt x="2519" y="777"/>
                  </a:lnTo>
                  <a:lnTo>
                    <a:pt x="2894" y="777"/>
                  </a:lnTo>
                  <a:lnTo>
                    <a:pt x="3081" y="831"/>
                  </a:lnTo>
                  <a:lnTo>
                    <a:pt x="3242" y="911"/>
                  </a:lnTo>
                  <a:lnTo>
                    <a:pt x="3376" y="991"/>
                  </a:lnTo>
                  <a:lnTo>
                    <a:pt x="3510" y="1099"/>
                  </a:lnTo>
                  <a:lnTo>
                    <a:pt x="3644" y="1232"/>
                  </a:lnTo>
                  <a:lnTo>
                    <a:pt x="3724" y="1393"/>
                  </a:lnTo>
                  <a:lnTo>
                    <a:pt x="3805" y="1554"/>
                  </a:lnTo>
                  <a:lnTo>
                    <a:pt x="3483" y="1554"/>
                  </a:lnTo>
                  <a:lnTo>
                    <a:pt x="3323" y="1581"/>
                  </a:lnTo>
                  <a:lnTo>
                    <a:pt x="3215" y="1661"/>
                  </a:lnTo>
                  <a:lnTo>
                    <a:pt x="3135" y="1795"/>
                  </a:lnTo>
                  <a:lnTo>
                    <a:pt x="3108" y="1929"/>
                  </a:lnTo>
                  <a:lnTo>
                    <a:pt x="3108" y="3081"/>
                  </a:lnTo>
                  <a:lnTo>
                    <a:pt x="5412" y="3081"/>
                  </a:lnTo>
                  <a:lnTo>
                    <a:pt x="5412" y="1929"/>
                  </a:lnTo>
                  <a:lnTo>
                    <a:pt x="5386" y="1795"/>
                  </a:lnTo>
                  <a:lnTo>
                    <a:pt x="5305" y="1661"/>
                  </a:lnTo>
                  <a:lnTo>
                    <a:pt x="5171" y="1581"/>
                  </a:lnTo>
                  <a:lnTo>
                    <a:pt x="5037" y="1554"/>
                  </a:lnTo>
                  <a:lnTo>
                    <a:pt x="4716" y="1554"/>
                  </a:lnTo>
                  <a:lnTo>
                    <a:pt x="4796" y="1393"/>
                  </a:lnTo>
                  <a:lnTo>
                    <a:pt x="4877" y="1232"/>
                  </a:lnTo>
                  <a:lnTo>
                    <a:pt x="4984" y="1099"/>
                  </a:lnTo>
                  <a:lnTo>
                    <a:pt x="5118" y="991"/>
                  </a:lnTo>
                  <a:lnTo>
                    <a:pt x="5278" y="911"/>
                  </a:lnTo>
                  <a:lnTo>
                    <a:pt x="5439" y="831"/>
                  </a:lnTo>
                  <a:lnTo>
                    <a:pt x="5627" y="777"/>
                  </a:lnTo>
                  <a:lnTo>
                    <a:pt x="6002" y="777"/>
                  </a:lnTo>
                  <a:lnTo>
                    <a:pt x="6163" y="831"/>
                  </a:lnTo>
                  <a:lnTo>
                    <a:pt x="6323" y="911"/>
                  </a:lnTo>
                  <a:lnTo>
                    <a:pt x="6484" y="991"/>
                  </a:lnTo>
                  <a:lnTo>
                    <a:pt x="6618" y="1099"/>
                  </a:lnTo>
                  <a:lnTo>
                    <a:pt x="6725" y="1232"/>
                  </a:lnTo>
                  <a:lnTo>
                    <a:pt x="6832" y="1393"/>
                  </a:lnTo>
                  <a:lnTo>
                    <a:pt x="6886" y="1554"/>
                  </a:lnTo>
                  <a:lnTo>
                    <a:pt x="6565" y="1554"/>
                  </a:lnTo>
                  <a:lnTo>
                    <a:pt x="6431" y="1581"/>
                  </a:lnTo>
                  <a:lnTo>
                    <a:pt x="6297" y="1661"/>
                  </a:lnTo>
                  <a:lnTo>
                    <a:pt x="6216" y="1795"/>
                  </a:lnTo>
                  <a:lnTo>
                    <a:pt x="6189" y="1929"/>
                  </a:lnTo>
                  <a:lnTo>
                    <a:pt x="6189" y="3081"/>
                  </a:lnTo>
                  <a:lnTo>
                    <a:pt x="8520" y="3081"/>
                  </a:lnTo>
                  <a:lnTo>
                    <a:pt x="8520" y="1929"/>
                  </a:lnTo>
                  <a:lnTo>
                    <a:pt x="8467" y="1795"/>
                  </a:lnTo>
                  <a:lnTo>
                    <a:pt x="8386" y="1661"/>
                  </a:lnTo>
                  <a:lnTo>
                    <a:pt x="8279" y="1581"/>
                  </a:lnTo>
                  <a:lnTo>
                    <a:pt x="8119" y="1554"/>
                  </a:lnTo>
                  <a:lnTo>
                    <a:pt x="7797" y="1554"/>
                  </a:lnTo>
                  <a:lnTo>
                    <a:pt x="7877" y="1393"/>
                  </a:lnTo>
                  <a:lnTo>
                    <a:pt x="7985" y="1232"/>
                  </a:lnTo>
                  <a:lnTo>
                    <a:pt x="8092" y="1099"/>
                  </a:lnTo>
                  <a:lnTo>
                    <a:pt x="8226" y="991"/>
                  </a:lnTo>
                  <a:lnTo>
                    <a:pt x="8360" y="911"/>
                  </a:lnTo>
                  <a:lnTo>
                    <a:pt x="8547" y="831"/>
                  </a:lnTo>
                  <a:lnTo>
                    <a:pt x="8708" y="777"/>
                  </a:lnTo>
                  <a:lnTo>
                    <a:pt x="9083" y="777"/>
                  </a:lnTo>
                  <a:lnTo>
                    <a:pt x="9244" y="831"/>
                  </a:lnTo>
                  <a:lnTo>
                    <a:pt x="9431" y="911"/>
                  </a:lnTo>
                  <a:lnTo>
                    <a:pt x="9565" y="991"/>
                  </a:lnTo>
                  <a:lnTo>
                    <a:pt x="9699" y="1099"/>
                  </a:lnTo>
                  <a:lnTo>
                    <a:pt x="9807" y="1232"/>
                  </a:lnTo>
                  <a:lnTo>
                    <a:pt x="9914" y="1393"/>
                  </a:lnTo>
                  <a:lnTo>
                    <a:pt x="9994" y="1554"/>
                  </a:lnTo>
                  <a:lnTo>
                    <a:pt x="9673" y="1554"/>
                  </a:lnTo>
                  <a:lnTo>
                    <a:pt x="9512" y="1581"/>
                  </a:lnTo>
                  <a:lnTo>
                    <a:pt x="9405" y="1661"/>
                  </a:lnTo>
                  <a:lnTo>
                    <a:pt x="9297" y="1795"/>
                  </a:lnTo>
                  <a:lnTo>
                    <a:pt x="9271" y="1929"/>
                  </a:lnTo>
                  <a:lnTo>
                    <a:pt x="9271" y="3081"/>
                  </a:lnTo>
                  <a:lnTo>
                    <a:pt x="11602" y="3081"/>
                  </a:lnTo>
                  <a:lnTo>
                    <a:pt x="11602" y="1929"/>
                  </a:lnTo>
                  <a:lnTo>
                    <a:pt x="11575" y="1795"/>
                  </a:lnTo>
                  <a:lnTo>
                    <a:pt x="11495" y="1661"/>
                  </a:lnTo>
                  <a:lnTo>
                    <a:pt x="11361" y="1581"/>
                  </a:lnTo>
                  <a:lnTo>
                    <a:pt x="11200" y="1554"/>
                  </a:lnTo>
                  <a:lnTo>
                    <a:pt x="10798" y="1554"/>
                  </a:lnTo>
                  <a:lnTo>
                    <a:pt x="10691" y="1232"/>
                  </a:lnTo>
                  <a:lnTo>
                    <a:pt x="10557" y="938"/>
                  </a:lnTo>
                  <a:lnTo>
                    <a:pt x="10369" y="670"/>
                  </a:lnTo>
                  <a:lnTo>
                    <a:pt x="10128" y="429"/>
                  </a:lnTo>
                  <a:lnTo>
                    <a:pt x="9860" y="268"/>
                  </a:lnTo>
                  <a:lnTo>
                    <a:pt x="9565" y="107"/>
                  </a:lnTo>
                  <a:lnTo>
                    <a:pt x="9244" y="27"/>
                  </a:lnTo>
                  <a:lnTo>
                    <a:pt x="8896" y="0"/>
                  </a:lnTo>
                  <a:lnTo>
                    <a:pt x="8654" y="27"/>
                  </a:lnTo>
                  <a:lnTo>
                    <a:pt x="8440" y="54"/>
                  </a:lnTo>
                  <a:lnTo>
                    <a:pt x="8226" y="107"/>
                  </a:lnTo>
                  <a:lnTo>
                    <a:pt x="8011" y="214"/>
                  </a:lnTo>
                  <a:lnTo>
                    <a:pt x="7824" y="322"/>
                  </a:lnTo>
                  <a:lnTo>
                    <a:pt x="7663" y="455"/>
                  </a:lnTo>
                  <a:lnTo>
                    <a:pt x="7502" y="616"/>
                  </a:lnTo>
                  <a:lnTo>
                    <a:pt x="7342" y="777"/>
                  </a:lnTo>
                  <a:lnTo>
                    <a:pt x="7208" y="616"/>
                  </a:lnTo>
                  <a:lnTo>
                    <a:pt x="7047" y="455"/>
                  </a:lnTo>
                  <a:lnTo>
                    <a:pt x="6859" y="322"/>
                  </a:lnTo>
                  <a:lnTo>
                    <a:pt x="6672" y="214"/>
                  </a:lnTo>
                  <a:lnTo>
                    <a:pt x="6484" y="107"/>
                  </a:lnTo>
                  <a:lnTo>
                    <a:pt x="6270" y="54"/>
                  </a:lnTo>
                  <a:lnTo>
                    <a:pt x="6029" y="27"/>
                  </a:lnTo>
                  <a:lnTo>
                    <a:pt x="5814" y="0"/>
                  </a:lnTo>
                  <a:lnTo>
                    <a:pt x="5573" y="27"/>
                  </a:lnTo>
                  <a:lnTo>
                    <a:pt x="5359" y="54"/>
                  </a:lnTo>
                  <a:lnTo>
                    <a:pt x="5145" y="107"/>
                  </a:lnTo>
                  <a:lnTo>
                    <a:pt x="4930" y="214"/>
                  </a:lnTo>
                  <a:lnTo>
                    <a:pt x="4743" y="322"/>
                  </a:lnTo>
                  <a:lnTo>
                    <a:pt x="4555" y="455"/>
                  </a:lnTo>
                  <a:lnTo>
                    <a:pt x="4394" y="616"/>
                  </a:lnTo>
                  <a:lnTo>
                    <a:pt x="4260" y="777"/>
                  </a:lnTo>
                  <a:lnTo>
                    <a:pt x="4126" y="616"/>
                  </a:lnTo>
                  <a:lnTo>
                    <a:pt x="3966" y="455"/>
                  </a:lnTo>
                  <a:lnTo>
                    <a:pt x="3778" y="322"/>
                  </a:lnTo>
                  <a:lnTo>
                    <a:pt x="3590" y="214"/>
                  </a:lnTo>
                  <a:lnTo>
                    <a:pt x="3376" y="107"/>
                  </a:lnTo>
                  <a:lnTo>
                    <a:pt x="3162" y="54"/>
                  </a:lnTo>
                  <a:lnTo>
                    <a:pt x="2947" y="27"/>
                  </a:lnTo>
                  <a:lnTo>
                    <a:pt x="27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8" name="Google Shape;798;p20"/>
            <p:cNvSpPr/>
            <p:nvPr/>
          </p:nvSpPr>
          <p:spPr>
            <a:xfrm>
              <a:off x="5634950" y="1368800"/>
              <a:ext cx="57625" cy="115900"/>
            </a:xfrm>
            <a:custGeom>
              <a:avLst/>
              <a:gdLst/>
              <a:ahLst/>
              <a:cxnLst/>
              <a:rect l="l" t="t" r="r" b="b"/>
              <a:pathLst>
                <a:path w="2305" h="4636" extrusionOk="0">
                  <a:moveTo>
                    <a:pt x="0" y="0"/>
                  </a:moveTo>
                  <a:lnTo>
                    <a:pt x="0" y="4260"/>
                  </a:lnTo>
                  <a:lnTo>
                    <a:pt x="27" y="4394"/>
                  </a:lnTo>
                  <a:lnTo>
                    <a:pt x="107" y="4528"/>
                  </a:lnTo>
                  <a:lnTo>
                    <a:pt x="215" y="4609"/>
                  </a:lnTo>
                  <a:lnTo>
                    <a:pt x="375" y="4635"/>
                  </a:lnTo>
                  <a:lnTo>
                    <a:pt x="1929" y="4635"/>
                  </a:lnTo>
                  <a:lnTo>
                    <a:pt x="2063" y="4609"/>
                  </a:lnTo>
                  <a:lnTo>
                    <a:pt x="2197" y="4528"/>
                  </a:lnTo>
                  <a:lnTo>
                    <a:pt x="2278" y="4394"/>
                  </a:lnTo>
                  <a:lnTo>
                    <a:pt x="2304" y="4260"/>
                  </a:lnTo>
                  <a:lnTo>
                    <a:pt x="23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9" name="Google Shape;799;p20"/>
            <p:cNvSpPr/>
            <p:nvPr/>
          </p:nvSpPr>
          <p:spPr>
            <a:xfrm>
              <a:off x="5711975" y="1368800"/>
              <a:ext cx="58300" cy="115900"/>
            </a:xfrm>
            <a:custGeom>
              <a:avLst/>
              <a:gdLst/>
              <a:ahLst/>
              <a:cxnLst/>
              <a:rect l="l" t="t" r="r" b="b"/>
              <a:pathLst>
                <a:path w="2332" h="4636" extrusionOk="0">
                  <a:moveTo>
                    <a:pt x="0" y="0"/>
                  </a:moveTo>
                  <a:lnTo>
                    <a:pt x="0" y="4260"/>
                  </a:lnTo>
                  <a:lnTo>
                    <a:pt x="27" y="4394"/>
                  </a:lnTo>
                  <a:lnTo>
                    <a:pt x="108" y="4528"/>
                  </a:lnTo>
                  <a:lnTo>
                    <a:pt x="242" y="4609"/>
                  </a:lnTo>
                  <a:lnTo>
                    <a:pt x="376" y="4635"/>
                  </a:lnTo>
                  <a:lnTo>
                    <a:pt x="1930" y="4635"/>
                  </a:lnTo>
                  <a:lnTo>
                    <a:pt x="2090" y="4609"/>
                  </a:lnTo>
                  <a:lnTo>
                    <a:pt x="2197" y="4528"/>
                  </a:lnTo>
                  <a:lnTo>
                    <a:pt x="2278" y="4394"/>
                  </a:lnTo>
                  <a:lnTo>
                    <a:pt x="2331" y="4260"/>
                  </a:lnTo>
                  <a:lnTo>
                    <a:pt x="23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0" name="Google Shape;800;p20"/>
            <p:cNvSpPr/>
            <p:nvPr/>
          </p:nvSpPr>
          <p:spPr>
            <a:xfrm>
              <a:off x="5789000" y="1368800"/>
              <a:ext cx="58300" cy="174175"/>
            </a:xfrm>
            <a:custGeom>
              <a:avLst/>
              <a:gdLst/>
              <a:ahLst/>
              <a:cxnLst/>
              <a:rect l="l" t="t" r="r" b="b"/>
              <a:pathLst>
                <a:path w="2332" h="6967" extrusionOk="0">
                  <a:moveTo>
                    <a:pt x="1" y="0"/>
                  </a:moveTo>
                  <a:lnTo>
                    <a:pt x="1" y="4260"/>
                  </a:lnTo>
                  <a:lnTo>
                    <a:pt x="27" y="4394"/>
                  </a:lnTo>
                  <a:lnTo>
                    <a:pt x="135" y="4528"/>
                  </a:lnTo>
                  <a:lnTo>
                    <a:pt x="242" y="4609"/>
                  </a:lnTo>
                  <a:lnTo>
                    <a:pt x="403" y="4635"/>
                  </a:lnTo>
                  <a:lnTo>
                    <a:pt x="1555" y="4635"/>
                  </a:lnTo>
                  <a:lnTo>
                    <a:pt x="1555" y="6966"/>
                  </a:lnTo>
                  <a:lnTo>
                    <a:pt x="2332" y="6966"/>
                  </a:lnTo>
                  <a:lnTo>
                    <a:pt x="233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20"/>
            <p:cNvSpPr/>
            <p:nvPr/>
          </p:nvSpPr>
          <p:spPr>
            <a:xfrm>
              <a:off x="5537825" y="1562375"/>
              <a:ext cx="328900" cy="40875"/>
            </a:xfrm>
            <a:custGeom>
              <a:avLst/>
              <a:gdLst/>
              <a:ahLst/>
              <a:cxnLst/>
              <a:rect l="l" t="t" r="r" b="b"/>
              <a:pathLst>
                <a:path w="13156" h="1635" extrusionOk="0">
                  <a:moveTo>
                    <a:pt x="402" y="0"/>
                  </a:moveTo>
                  <a:lnTo>
                    <a:pt x="241" y="27"/>
                  </a:lnTo>
                  <a:lnTo>
                    <a:pt x="134" y="108"/>
                  </a:lnTo>
                  <a:lnTo>
                    <a:pt x="54" y="215"/>
                  </a:lnTo>
                  <a:lnTo>
                    <a:pt x="0" y="376"/>
                  </a:lnTo>
                  <a:lnTo>
                    <a:pt x="0" y="1260"/>
                  </a:lnTo>
                  <a:lnTo>
                    <a:pt x="54" y="1394"/>
                  </a:lnTo>
                  <a:lnTo>
                    <a:pt x="134" y="1528"/>
                  </a:lnTo>
                  <a:lnTo>
                    <a:pt x="241" y="1608"/>
                  </a:lnTo>
                  <a:lnTo>
                    <a:pt x="402" y="1635"/>
                  </a:lnTo>
                  <a:lnTo>
                    <a:pt x="12754" y="1635"/>
                  </a:lnTo>
                  <a:lnTo>
                    <a:pt x="12915" y="1608"/>
                  </a:lnTo>
                  <a:lnTo>
                    <a:pt x="13049" y="1528"/>
                  </a:lnTo>
                  <a:lnTo>
                    <a:pt x="13129" y="1394"/>
                  </a:lnTo>
                  <a:lnTo>
                    <a:pt x="13156" y="1260"/>
                  </a:lnTo>
                  <a:lnTo>
                    <a:pt x="13156" y="376"/>
                  </a:lnTo>
                  <a:lnTo>
                    <a:pt x="13129" y="215"/>
                  </a:lnTo>
                  <a:lnTo>
                    <a:pt x="13049" y="108"/>
                  </a:lnTo>
                  <a:lnTo>
                    <a:pt x="12915" y="27"/>
                  </a:lnTo>
                  <a:lnTo>
                    <a:pt x="127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20"/>
            <p:cNvSpPr/>
            <p:nvPr/>
          </p:nvSpPr>
          <p:spPr>
            <a:xfrm>
              <a:off x="5596100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375" y="0"/>
                  </a:moveTo>
                  <a:lnTo>
                    <a:pt x="241" y="27"/>
                  </a:lnTo>
                  <a:lnTo>
                    <a:pt x="107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777" y="1554"/>
                  </a:lnTo>
                  <a:lnTo>
                    <a:pt x="777" y="402"/>
                  </a:lnTo>
                  <a:lnTo>
                    <a:pt x="750" y="242"/>
                  </a:lnTo>
                  <a:lnTo>
                    <a:pt x="670" y="108"/>
                  </a:lnTo>
                  <a:lnTo>
                    <a:pt x="536" y="27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3" name="Google Shape;803;p20"/>
            <p:cNvSpPr/>
            <p:nvPr/>
          </p:nvSpPr>
          <p:spPr>
            <a:xfrm>
              <a:off x="5789000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403" y="0"/>
                  </a:moveTo>
                  <a:lnTo>
                    <a:pt x="242" y="27"/>
                  </a:lnTo>
                  <a:lnTo>
                    <a:pt x="135" y="108"/>
                  </a:lnTo>
                  <a:lnTo>
                    <a:pt x="27" y="242"/>
                  </a:lnTo>
                  <a:lnTo>
                    <a:pt x="1" y="402"/>
                  </a:lnTo>
                  <a:lnTo>
                    <a:pt x="1" y="1554"/>
                  </a:lnTo>
                  <a:lnTo>
                    <a:pt x="778" y="1554"/>
                  </a:lnTo>
                  <a:lnTo>
                    <a:pt x="778" y="402"/>
                  </a:lnTo>
                  <a:lnTo>
                    <a:pt x="751" y="242"/>
                  </a:lnTo>
                  <a:lnTo>
                    <a:pt x="670" y="108"/>
                  </a:lnTo>
                  <a:lnTo>
                    <a:pt x="537" y="27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4" name="Google Shape;804;p20"/>
            <p:cNvSpPr/>
            <p:nvPr/>
          </p:nvSpPr>
          <p:spPr>
            <a:xfrm>
              <a:off x="5634950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375" y="0"/>
                  </a:moveTo>
                  <a:lnTo>
                    <a:pt x="215" y="27"/>
                  </a:lnTo>
                  <a:lnTo>
                    <a:pt x="107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777" y="1554"/>
                  </a:lnTo>
                  <a:lnTo>
                    <a:pt x="777" y="402"/>
                  </a:lnTo>
                  <a:lnTo>
                    <a:pt x="724" y="242"/>
                  </a:lnTo>
                  <a:lnTo>
                    <a:pt x="643" y="108"/>
                  </a:lnTo>
                  <a:lnTo>
                    <a:pt x="536" y="27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20"/>
            <p:cNvSpPr/>
            <p:nvPr/>
          </p:nvSpPr>
          <p:spPr>
            <a:xfrm>
              <a:off x="5750825" y="1504100"/>
              <a:ext cx="19450" cy="38875"/>
            </a:xfrm>
            <a:custGeom>
              <a:avLst/>
              <a:gdLst/>
              <a:ahLst/>
              <a:cxnLst/>
              <a:rect l="l" t="t" r="r" b="b"/>
              <a:pathLst>
                <a:path w="778" h="1555" extrusionOk="0">
                  <a:moveTo>
                    <a:pt x="376" y="0"/>
                  </a:moveTo>
                  <a:lnTo>
                    <a:pt x="215" y="27"/>
                  </a:lnTo>
                  <a:lnTo>
                    <a:pt x="108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777" y="1554"/>
                  </a:lnTo>
                  <a:lnTo>
                    <a:pt x="777" y="402"/>
                  </a:lnTo>
                  <a:lnTo>
                    <a:pt x="724" y="242"/>
                  </a:lnTo>
                  <a:lnTo>
                    <a:pt x="643" y="108"/>
                  </a:lnTo>
                  <a:lnTo>
                    <a:pt x="536" y="27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6" name="Google Shape;806;p20"/>
            <p:cNvSpPr/>
            <p:nvPr/>
          </p:nvSpPr>
          <p:spPr>
            <a:xfrm>
              <a:off x="5673125" y="1504100"/>
              <a:ext cx="58300" cy="38875"/>
            </a:xfrm>
            <a:custGeom>
              <a:avLst/>
              <a:gdLst/>
              <a:ahLst/>
              <a:cxnLst/>
              <a:rect l="l" t="t" r="r" b="b"/>
              <a:pathLst>
                <a:path w="2332" h="1555" extrusionOk="0">
                  <a:moveTo>
                    <a:pt x="402" y="0"/>
                  </a:moveTo>
                  <a:lnTo>
                    <a:pt x="242" y="27"/>
                  </a:lnTo>
                  <a:lnTo>
                    <a:pt x="134" y="108"/>
                  </a:lnTo>
                  <a:lnTo>
                    <a:pt x="27" y="242"/>
                  </a:lnTo>
                  <a:lnTo>
                    <a:pt x="0" y="402"/>
                  </a:lnTo>
                  <a:lnTo>
                    <a:pt x="0" y="1554"/>
                  </a:lnTo>
                  <a:lnTo>
                    <a:pt x="2331" y="1554"/>
                  </a:lnTo>
                  <a:lnTo>
                    <a:pt x="2331" y="402"/>
                  </a:lnTo>
                  <a:lnTo>
                    <a:pt x="2305" y="242"/>
                  </a:lnTo>
                  <a:lnTo>
                    <a:pt x="2224" y="108"/>
                  </a:lnTo>
                  <a:lnTo>
                    <a:pt x="2090" y="27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7" name="Google Shape;807;p20"/>
            <p:cNvSpPr/>
            <p:nvPr/>
          </p:nvSpPr>
          <p:spPr>
            <a:xfrm>
              <a:off x="5557250" y="1368800"/>
              <a:ext cx="58300" cy="174175"/>
            </a:xfrm>
            <a:custGeom>
              <a:avLst/>
              <a:gdLst/>
              <a:ahLst/>
              <a:cxnLst/>
              <a:rect l="l" t="t" r="r" b="b"/>
              <a:pathLst>
                <a:path w="2332" h="6967" extrusionOk="0">
                  <a:moveTo>
                    <a:pt x="0" y="0"/>
                  </a:moveTo>
                  <a:lnTo>
                    <a:pt x="0" y="6966"/>
                  </a:lnTo>
                  <a:lnTo>
                    <a:pt x="777" y="6966"/>
                  </a:lnTo>
                  <a:lnTo>
                    <a:pt x="777" y="4635"/>
                  </a:lnTo>
                  <a:lnTo>
                    <a:pt x="1929" y="4635"/>
                  </a:lnTo>
                  <a:lnTo>
                    <a:pt x="2090" y="4609"/>
                  </a:lnTo>
                  <a:lnTo>
                    <a:pt x="2224" y="4528"/>
                  </a:lnTo>
                  <a:lnTo>
                    <a:pt x="2304" y="4394"/>
                  </a:lnTo>
                  <a:lnTo>
                    <a:pt x="2331" y="4260"/>
                  </a:lnTo>
                  <a:lnTo>
                    <a:pt x="23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" name="Google Shape;563;p12">
            <a:extLst>
              <a:ext uri="{FF2B5EF4-FFF2-40B4-BE49-F238E27FC236}">
                <a16:creationId xmlns:a16="http://schemas.microsoft.com/office/drawing/2014/main" id="{12C94B65-F4FB-9A6F-3A26-D60C2C49BE4B}"/>
              </a:ext>
            </a:extLst>
          </p:cNvPr>
          <p:cNvGrpSpPr/>
          <p:nvPr/>
        </p:nvGrpSpPr>
        <p:grpSpPr>
          <a:xfrm>
            <a:off x="1703395" y="1936710"/>
            <a:ext cx="1541995" cy="1541792"/>
            <a:chOff x="-35481425" y="3202075"/>
            <a:chExt cx="291488" cy="291450"/>
          </a:xfrm>
        </p:grpSpPr>
        <p:sp>
          <p:nvSpPr>
            <p:cNvPr id="12" name="Google Shape;564;p12">
              <a:extLst>
                <a:ext uri="{FF2B5EF4-FFF2-40B4-BE49-F238E27FC236}">
                  <a16:creationId xmlns:a16="http://schemas.microsoft.com/office/drawing/2014/main" id="{F4D57D89-577C-684D-7877-8787694FA6D9}"/>
                </a:ext>
              </a:extLst>
            </p:cNvPr>
            <p:cNvSpPr/>
            <p:nvPr/>
          </p:nvSpPr>
          <p:spPr>
            <a:xfrm>
              <a:off x="-35414475" y="3304600"/>
              <a:ext cx="154400" cy="85975"/>
            </a:xfrm>
            <a:custGeom>
              <a:avLst/>
              <a:gdLst/>
              <a:ahLst/>
              <a:cxnLst/>
              <a:rect l="l" t="t" r="r" b="b"/>
              <a:pathLst>
                <a:path w="6176" h="3439" extrusionOk="0">
                  <a:moveTo>
                    <a:pt x="4433" y="0"/>
                  </a:moveTo>
                  <a:cubicBezTo>
                    <a:pt x="4393" y="0"/>
                    <a:pt x="4354" y="8"/>
                    <a:pt x="4317" y="26"/>
                  </a:cubicBezTo>
                  <a:cubicBezTo>
                    <a:pt x="4191" y="58"/>
                    <a:pt x="4128" y="216"/>
                    <a:pt x="4128" y="342"/>
                  </a:cubicBezTo>
                  <a:lnTo>
                    <a:pt x="4128" y="1003"/>
                  </a:lnTo>
                  <a:lnTo>
                    <a:pt x="2048" y="1003"/>
                  </a:lnTo>
                  <a:lnTo>
                    <a:pt x="2048" y="342"/>
                  </a:lnTo>
                  <a:cubicBezTo>
                    <a:pt x="2048" y="184"/>
                    <a:pt x="1954" y="58"/>
                    <a:pt x="1828" y="26"/>
                  </a:cubicBezTo>
                  <a:cubicBezTo>
                    <a:pt x="1793" y="15"/>
                    <a:pt x="1750" y="8"/>
                    <a:pt x="1705" y="8"/>
                  </a:cubicBezTo>
                  <a:cubicBezTo>
                    <a:pt x="1626" y="8"/>
                    <a:pt x="1541" y="30"/>
                    <a:pt x="1481" y="89"/>
                  </a:cubicBezTo>
                  <a:lnTo>
                    <a:pt x="95" y="1476"/>
                  </a:lnTo>
                  <a:cubicBezTo>
                    <a:pt x="0" y="1602"/>
                    <a:pt x="0" y="1822"/>
                    <a:pt x="95" y="1948"/>
                  </a:cubicBezTo>
                  <a:lnTo>
                    <a:pt x="1481" y="3334"/>
                  </a:lnTo>
                  <a:cubicBezTo>
                    <a:pt x="1548" y="3379"/>
                    <a:pt x="1646" y="3424"/>
                    <a:pt x="1732" y="3424"/>
                  </a:cubicBezTo>
                  <a:cubicBezTo>
                    <a:pt x="1767" y="3424"/>
                    <a:pt x="1800" y="3416"/>
                    <a:pt x="1828" y="3398"/>
                  </a:cubicBezTo>
                  <a:cubicBezTo>
                    <a:pt x="1954" y="3366"/>
                    <a:pt x="2048" y="3208"/>
                    <a:pt x="2048" y="3082"/>
                  </a:cubicBezTo>
                  <a:lnTo>
                    <a:pt x="2048" y="2421"/>
                  </a:lnTo>
                  <a:lnTo>
                    <a:pt x="4128" y="2421"/>
                  </a:lnTo>
                  <a:lnTo>
                    <a:pt x="4128" y="3082"/>
                  </a:lnTo>
                  <a:cubicBezTo>
                    <a:pt x="4128" y="3240"/>
                    <a:pt x="4191" y="3366"/>
                    <a:pt x="4317" y="3398"/>
                  </a:cubicBezTo>
                  <a:cubicBezTo>
                    <a:pt x="4369" y="3424"/>
                    <a:pt x="4426" y="3439"/>
                    <a:pt x="4483" y="3439"/>
                  </a:cubicBezTo>
                  <a:cubicBezTo>
                    <a:pt x="4562" y="3439"/>
                    <a:pt x="4639" y="3408"/>
                    <a:pt x="4695" y="3334"/>
                  </a:cubicBezTo>
                  <a:lnTo>
                    <a:pt x="6049" y="1948"/>
                  </a:lnTo>
                  <a:cubicBezTo>
                    <a:pt x="6175" y="1822"/>
                    <a:pt x="6175" y="1602"/>
                    <a:pt x="6049" y="1476"/>
                  </a:cubicBezTo>
                  <a:lnTo>
                    <a:pt x="4695" y="89"/>
                  </a:lnTo>
                  <a:cubicBezTo>
                    <a:pt x="4628" y="45"/>
                    <a:pt x="4530" y="0"/>
                    <a:pt x="44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565;p12">
              <a:extLst>
                <a:ext uri="{FF2B5EF4-FFF2-40B4-BE49-F238E27FC236}">
                  <a16:creationId xmlns:a16="http://schemas.microsoft.com/office/drawing/2014/main" id="{BD3C7725-565C-8BA2-FAA6-4CABBE41CD83}"/>
                </a:ext>
              </a:extLst>
            </p:cNvPr>
            <p:cNvSpPr/>
            <p:nvPr/>
          </p:nvSpPr>
          <p:spPr>
            <a:xfrm>
              <a:off x="-35413700" y="3202075"/>
              <a:ext cx="34700" cy="103200"/>
            </a:xfrm>
            <a:custGeom>
              <a:avLst/>
              <a:gdLst/>
              <a:ahLst/>
              <a:cxnLst/>
              <a:rect l="l" t="t" r="r" b="b"/>
              <a:pathLst>
                <a:path w="1388" h="4128" extrusionOk="0">
                  <a:moveTo>
                    <a:pt x="1" y="0"/>
                  </a:moveTo>
                  <a:lnTo>
                    <a:pt x="1" y="4127"/>
                  </a:lnTo>
                  <a:lnTo>
                    <a:pt x="348" y="4127"/>
                  </a:lnTo>
                  <a:cubicBezTo>
                    <a:pt x="915" y="4127"/>
                    <a:pt x="1387" y="3655"/>
                    <a:pt x="1387" y="3088"/>
                  </a:cubicBezTo>
                  <a:lnTo>
                    <a:pt x="1387" y="1009"/>
                  </a:lnTo>
                  <a:cubicBezTo>
                    <a:pt x="1387" y="473"/>
                    <a:pt x="915" y="0"/>
                    <a:pt x="3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566;p12">
              <a:extLst>
                <a:ext uri="{FF2B5EF4-FFF2-40B4-BE49-F238E27FC236}">
                  <a16:creationId xmlns:a16="http://schemas.microsoft.com/office/drawing/2014/main" id="{F0B8AD37-A215-E79A-AF5F-6B49DD36CA0D}"/>
                </a:ext>
              </a:extLst>
            </p:cNvPr>
            <p:cNvSpPr/>
            <p:nvPr/>
          </p:nvSpPr>
          <p:spPr>
            <a:xfrm>
              <a:off x="-35413700" y="3389525"/>
              <a:ext cx="34700" cy="103250"/>
            </a:xfrm>
            <a:custGeom>
              <a:avLst/>
              <a:gdLst/>
              <a:ahLst/>
              <a:cxnLst/>
              <a:rect l="l" t="t" r="r" b="b"/>
              <a:pathLst>
                <a:path w="1388" h="4130" extrusionOk="0">
                  <a:moveTo>
                    <a:pt x="1" y="1"/>
                  </a:moveTo>
                  <a:lnTo>
                    <a:pt x="1" y="4128"/>
                  </a:lnTo>
                  <a:lnTo>
                    <a:pt x="348" y="4128"/>
                  </a:lnTo>
                  <a:cubicBezTo>
                    <a:pt x="367" y="4129"/>
                    <a:pt x="386" y="4129"/>
                    <a:pt x="405" y="4129"/>
                  </a:cubicBezTo>
                  <a:cubicBezTo>
                    <a:pt x="946" y="4129"/>
                    <a:pt x="1387" y="3698"/>
                    <a:pt x="1387" y="3119"/>
                  </a:cubicBezTo>
                  <a:lnTo>
                    <a:pt x="1387" y="1040"/>
                  </a:lnTo>
                  <a:cubicBezTo>
                    <a:pt x="1387" y="473"/>
                    <a:pt x="915" y="1"/>
                    <a:pt x="3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567;p12">
              <a:extLst>
                <a:ext uri="{FF2B5EF4-FFF2-40B4-BE49-F238E27FC236}">
                  <a16:creationId xmlns:a16="http://schemas.microsoft.com/office/drawing/2014/main" id="{8ABA23E4-2F9E-1781-D2B5-D0AE5E291E93}"/>
                </a:ext>
              </a:extLst>
            </p:cNvPr>
            <p:cNvSpPr/>
            <p:nvPr/>
          </p:nvSpPr>
          <p:spPr>
            <a:xfrm>
              <a:off x="-35292400" y="3202075"/>
              <a:ext cx="33900" cy="103200"/>
            </a:xfrm>
            <a:custGeom>
              <a:avLst/>
              <a:gdLst/>
              <a:ahLst/>
              <a:cxnLst/>
              <a:rect l="l" t="t" r="r" b="b"/>
              <a:pathLst>
                <a:path w="1356" h="4128" extrusionOk="0">
                  <a:moveTo>
                    <a:pt x="1009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3088"/>
                  </a:lnTo>
                  <a:cubicBezTo>
                    <a:pt x="1" y="3655"/>
                    <a:pt x="410" y="4127"/>
                    <a:pt x="1009" y="4127"/>
                  </a:cubicBezTo>
                  <a:lnTo>
                    <a:pt x="1355" y="4127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568;p12">
              <a:extLst>
                <a:ext uri="{FF2B5EF4-FFF2-40B4-BE49-F238E27FC236}">
                  <a16:creationId xmlns:a16="http://schemas.microsoft.com/office/drawing/2014/main" id="{821C22FD-7876-170F-2F33-77976AFCAA5F}"/>
                </a:ext>
              </a:extLst>
            </p:cNvPr>
            <p:cNvSpPr/>
            <p:nvPr/>
          </p:nvSpPr>
          <p:spPr>
            <a:xfrm>
              <a:off x="-35241162" y="3202850"/>
              <a:ext cx="51225" cy="290675"/>
            </a:xfrm>
            <a:custGeom>
              <a:avLst/>
              <a:gdLst/>
              <a:ahLst/>
              <a:cxnLst/>
              <a:rect l="l" t="t" r="r" b="b"/>
              <a:pathLst>
                <a:path w="2049" h="11627" extrusionOk="0">
                  <a:moveTo>
                    <a:pt x="1" y="1"/>
                  </a:moveTo>
                  <a:lnTo>
                    <a:pt x="1" y="11626"/>
                  </a:lnTo>
                  <a:cubicBezTo>
                    <a:pt x="1135" y="11469"/>
                    <a:pt x="2048" y="10460"/>
                    <a:pt x="2048" y="9263"/>
                  </a:cubicBezTo>
                  <a:lnTo>
                    <a:pt x="2048" y="2395"/>
                  </a:lnTo>
                  <a:cubicBezTo>
                    <a:pt x="2048" y="1167"/>
                    <a:pt x="1135" y="158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569;p12">
              <a:extLst>
                <a:ext uri="{FF2B5EF4-FFF2-40B4-BE49-F238E27FC236}">
                  <a16:creationId xmlns:a16="http://schemas.microsoft.com/office/drawing/2014/main" id="{72F88DAB-7EB7-8BF4-0D0B-435AE41CDF40}"/>
                </a:ext>
              </a:extLst>
            </p:cNvPr>
            <p:cNvSpPr/>
            <p:nvPr/>
          </p:nvSpPr>
          <p:spPr>
            <a:xfrm>
              <a:off x="-35292400" y="3389525"/>
              <a:ext cx="33900" cy="104000"/>
            </a:xfrm>
            <a:custGeom>
              <a:avLst/>
              <a:gdLst/>
              <a:ahLst/>
              <a:cxnLst/>
              <a:rect l="l" t="t" r="r" b="b"/>
              <a:pathLst>
                <a:path w="1356" h="4160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3119"/>
                  </a:lnTo>
                  <a:cubicBezTo>
                    <a:pt x="1" y="3718"/>
                    <a:pt x="410" y="4159"/>
                    <a:pt x="1009" y="4159"/>
                  </a:cubicBezTo>
                  <a:lnTo>
                    <a:pt x="1355" y="4159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570;p12">
              <a:extLst>
                <a:ext uri="{FF2B5EF4-FFF2-40B4-BE49-F238E27FC236}">
                  <a16:creationId xmlns:a16="http://schemas.microsoft.com/office/drawing/2014/main" id="{3FBB1410-548C-30E2-BD39-35F21276CEAB}"/>
                </a:ext>
              </a:extLst>
            </p:cNvPr>
            <p:cNvSpPr/>
            <p:nvPr/>
          </p:nvSpPr>
          <p:spPr>
            <a:xfrm>
              <a:off x="-35481425" y="3202075"/>
              <a:ext cx="51225" cy="289875"/>
            </a:xfrm>
            <a:custGeom>
              <a:avLst/>
              <a:gdLst/>
              <a:ahLst/>
              <a:cxnLst/>
              <a:rect l="l" t="t" r="r" b="b"/>
              <a:pathLst>
                <a:path w="2049" h="11595" extrusionOk="0">
                  <a:moveTo>
                    <a:pt x="2048" y="0"/>
                  </a:moveTo>
                  <a:cubicBezTo>
                    <a:pt x="883" y="158"/>
                    <a:pt x="1" y="1166"/>
                    <a:pt x="1" y="2363"/>
                  </a:cubicBezTo>
                  <a:lnTo>
                    <a:pt x="1" y="9200"/>
                  </a:lnTo>
                  <a:cubicBezTo>
                    <a:pt x="1" y="10460"/>
                    <a:pt x="851" y="11437"/>
                    <a:pt x="2048" y="11594"/>
                  </a:cubicBezTo>
                  <a:lnTo>
                    <a:pt x="204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7C7354F-17D6-3BEB-9915-D714F5FC1A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5752"/>
            <a:ext cx="9169377" cy="491199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BA00C57-33AF-1718-0B54-8430A48C5266}"/>
              </a:ext>
            </a:extLst>
          </p:cNvPr>
          <p:cNvSpPr/>
          <p:nvPr/>
        </p:nvSpPr>
        <p:spPr>
          <a:xfrm>
            <a:off x="3051932" y="2399557"/>
            <a:ext cx="2845340" cy="157197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Proses Titling</a:t>
            </a:r>
          </a:p>
          <a:p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proses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pembuatan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huruf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tulisan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akan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digunakan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template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judul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credit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berfungsi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memberikan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informasi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sesuatu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kepada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2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penonton</a:t>
            </a:r>
            <a:r>
              <a:rPr lang="es-ES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2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4EED80-1CA0-3AAA-A1D6-CE3CDC5AC18F}"/>
              </a:ext>
            </a:extLst>
          </p:cNvPr>
          <p:cNvSpPr txBox="1"/>
          <p:nvPr/>
        </p:nvSpPr>
        <p:spPr>
          <a:xfrm>
            <a:off x="810123" y="2025649"/>
            <a:ext cx="1449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highlight>
                  <a:srgbClr val="800080"/>
                </a:highlight>
              </a:rPr>
              <a:t>Before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34BDD5-3B75-3128-516A-FFFD831EDE89}"/>
              </a:ext>
            </a:extLst>
          </p:cNvPr>
          <p:cNvSpPr txBox="1"/>
          <p:nvPr/>
        </p:nvSpPr>
        <p:spPr>
          <a:xfrm>
            <a:off x="6501501" y="1925418"/>
            <a:ext cx="11616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highlight>
                  <a:srgbClr val="800080"/>
                </a:highlight>
              </a:rPr>
              <a:t>After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BF6D8B0-9FC8-5E25-B57B-77FAFF6CCC17}"/>
              </a:ext>
            </a:extLst>
          </p:cNvPr>
          <p:cNvSpPr/>
          <p:nvPr/>
        </p:nvSpPr>
        <p:spPr>
          <a:xfrm>
            <a:off x="5885397" y="1280278"/>
            <a:ext cx="1543333" cy="48630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415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016;p25">
            <a:extLst>
              <a:ext uri="{FF2B5EF4-FFF2-40B4-BE49-F238E27FC236}">
                <a16:creationId xmlns:a16="http://schemas.microsoft.com/office/drawing/2014/main" id="{07A528EC-517D-180F-F322-67238BF886F5}"/>
              </a:ext>
            </a:extLst>
          </p:cNvPr>
          <p:cNvPicPr preferRelativeResize="0"/>
          <p:nvPr/>
        </p:nvPicPr>
        <p:blipFill rotWithShape="1">
          <a:blip r:embed="rId2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510" y="1554530"/>
            <a:ext cx="1846309" cy="248062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DA9C31B9-6DD2-F18F-AEFD-0667272394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52048" y="2001660"/>
            <a:ext cx="4903281" cy="1414500"/>
          </a:xfrm>
        </p:spPr>
        <p:txBody>
          <a:bodyPr/>
          <a:lstStyle/>
          <a:p>
            <a:pPr marL="0" indent="0" algn="l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Proses lain yang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tidak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kalah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penting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pada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pascaproduksi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adalah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rendering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juga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harus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dicermati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waktu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pelaksanaannya.Berikut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ini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adalah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tahapan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proses  rendering di Adobe Premiere Pro </a:t>
            </a:r>
          </a:p>
          <a:p>
            <a:pPr marL="0" indent="0" algn="l"/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Google Shape;1015;p25">
            <a:extLst>
              <a:ext uri="{FF2B5EF4-FFF2-40B4-BE49-F238E27FC236}">
                <a16:creationId xmlns:a16="http://schemas.microsoft.com/office/drawing/2014/main" id="{C3929AB6-B3CA-CA2F-C43B-5DCBB1B8A2F1}"/>
              </a:ext>
            </a:extLst>
          </p:cNvPr>
          <p:cNvPicPr preferRelativeResize="0"/>
          <p:nvPr/>
        </p:nvPicPr>
        <p:blipFill rotWithShape="1">
          <a:blip r:embed="rId3" cstate="hqprint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3138" y="2219512"/>
            <a:ext cx="1651033" cy="190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017;p25">
            <a:extLst>
              <a:ext uri="{FF2B5EF4-FFF2-40B4-BE49-F238E27FC236}">
                <a16:creationId xmlns:a16="http://schemas.microsoft.com/office/drawing/2014/main" id="{FD9366CA-A59F-547D-5B19-22E5819B7488}"/>
              </a:ext>
            </a:extLst>
          </p:cNvPr>
          <p:cNvPicPr preferRelativeResize="0"/>
          <p:nvPr/>
        </p:nvPicPr>
        <p:blipFill rotWithShape="1">
          <a:blip r:embed="rId5" cstate="hqprint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" y="3818791"/>
            <a:ext cx="1723543" cy="1334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492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3457E-7 L 0.00139 0.04846 " pathEditMode="relative" rAng="0" ptsTypes="AA">
                                      <p:cBhvr>
                                        <p:cTn id="6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3457E-7 L 0.00139 0.04846 " pathEditMode="relative" rAng="0" ptsTypes="AA">
                                      <p:cBhvr>
                                        <p:cTn id="8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40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35714" decel="35714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0" dur="2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120C9F5-58A5-F73A-23D8-4CDDA4217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5EAA37B-114D-A42F-B44A-7CCAA4084020}"/>
              </a:ext>
            </a:extLst>
          </p:cNvPr>
          <p:cNvGrpSpPr/>
          <p:nvPr/>
        </p:nvGrpSpPr>
        <p:grpSpPr>
          <a:xfrm>
            <a:off x="1265511" y="1603507"/>
            <a:ext cx="1054485" cy="1295024"/>
            <a:chOff x="1265511" y="1603507"/>
            <a:chExt cx="1054485" cy="129502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036B406-46B7-8725-EEEC-7CA10C383829}"/>
                </a:ext>
              </a:extLst>
            </p:cNvPr>
            <p:cNvGrpSpPr/>
            <p:nvPr/>
          </p:nvGrpSpPr>
          <p:grpSpPr>
            <a:xfrm>
              <a:off x="1265511" y="1603507"/>
              <a:ext cx="997629" cy="1295024"/>
              <a:chOff x="1265511" y="1603507"/>
              <a:chExt cx="997629" cy="1295024"/>
            </a:xfrm>
          </p:grpSpPr>
          <p:sp>
            <p:nvSpPr>
              <p:cNvPr id="6" name="Google Shape;2020;p9">
                <a:extLst>
                  <a:ext uri="{FF2B5EF4-FFF2-40B4-BE49-F238E27FC236}">
                    <a16:creationId xmlns:a16="http://schemas.microsoft.com/office/drawing/2014/main" id="{C569D029-F451-F9AC-E28B-C80D60DD33D1}"/>
                  </a:ext>
                </a:extLst>
              </p:cNvPr>
              <p:cNvSpPr/>
              <p:nvPr/>
            </p:nvSpPr>
            <p:spPr>
              <a:xfrm>
                <a:off x="1265511" y="1603507"/>
                <a:ext cx="997629" cy="1295024"/>
              </a:xfrm>
              <a:custGeom>
                <a:avLst/>
                <a:gdLst/>
                <a:ahLst/>
                <a:cxnLst/>
                <a:rect l="l" t="t" r="r" b="b"/>
                <a:pathLst>
                  <a:path w="2810" h="3648" extrusionOk="0">
                    <a:moveTo>
                      <a:pt x="1365" y="241"/>
                    </a:moveTo>
                    <a:cubicBezTo>
                      <a:pt x="1630" y="241"/>
                      <a:pt x="1899" y="338"/>
                      <a:pt x="2120" y="555"/>
                    </a:cubicBezTo>
                    <a:cubicBezTo>
                      <a:pt x="2810" y="1245"/>
                      <a:pt x="2329" y="2416"/>
                      <a:pt x="1356" y="2416"/>
                    </a:cubicBezTo>
                    <a:cubicBezTo>
                      <a:pt x="764" y="2416"/>
                      <a:pt x="272" y="1935"/>
                      <a:pt x="272" y="1344"/>
                    </a:cubicBezTo>
                    <a:cubicBezTo>
                      <a:pt x="263" y="681"/>
                      <a:pt x="802" y="241"/>
                      <a:pt x="1365" y="241"/>
                    </a:cubicBezTo>
                    <a:close/>
                    <a:moveTo>
                      <a:pt x="1356" y="1"/>
                    </a:moveTo>
                    <a:cubicBezTo>
                      <a:pt x="604" y="1"/>
                      <a:pt x="0" y="604"/>
                      <a:pt x="0" y="1356"/>
                    </a:cubicBezTo>
                    <a:cubicBezTo>
                      <a:pt x="0" y="2391"/>
                      <a:pt x="1183" y="3512"/>
                      <a:pt x="1331" y="3648"/>
                    </a:cubicBezTo>
                    <a:lnTo>
                      <a:pt x="1368" y="3648"/>
                    </a:lnTo>
                    <a:cubicBezTo>
                      <a:pt x="1528" y="3512"/>
                      <a:pt x="2711" y="2453"/>
                      <a:pt x="2711" y="1356"/>
                    </a:cubicBezTo>
                    <a:cubicBezTo>
                      <a:pt x="2711" y="604"/>
                      <a:pt x="2095" y="1"/>
                      <a:pt x="1356" y="1"/>
                    </a:cubicBezTo>
                    <a:close/>
                  </a:path>
                </a:pathLst>
              </a:custGeom>
              <a:solidFill>
                <a:srgbClr val="FFFF00"/>
              </a:solidFill>
              <a:ln w="57150" cap="flat" cmpd="sng">
                <a:solidFill>
                  <a:srgbClr val="FFFF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E9843B68-7B27-7C89-F571-D48003CCADAE}"/>
                  </a:ext>
                </a:extLst>
              </p:cNvPr>
              <p:cNvSpPr/>
              <p:nvPr/>
            </p:nvSpPr>
            <p:spPr>
              <a:xfrm>
                <a:off x="1390036" y="1705617"/>
                <a:ext cx="729625" cy="729625"/>
              </a:xfrm>
              <a:prstGeom prst="ellipse">
                <a:avLst/>
              </a:prstGeom>
              <a:solidFill>
                <a:srgbClr val="0E2A47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00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EA2F98F-AED1-3829-BE0C-E836B1D4DF3F}"/>
                </a:ext>
              </a:extLst>
            </p:cNvPr>
            <p:cNvSpPr txBox="1"/>
            <p:nvPr/>
          </p:nvSpPr>
          <p:spPr>
            <a:xfrm>
              <a:off x="1367694" y="1926016"/>
              <a:ext cx="9523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Mark in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4EF12B-031D-2E38-E63C-C7DA97E1B147}"/>
              </a:ext>
            </a:extLst>
          </p:cNvPr>
          <p:cNvGrpSpPr/>
          <p:nvPr/>
        </p:nvGrpSpPr>
        <p:grpSpPr>
          <a:xfrm>
            <a:off x="7590701" y="1603507"/>
            <a:ext cx="997629" cy="1295024"/>
            <a:chOff x="1265511" y="1603507"/>
            <a:chExt cx="997629" cy="1295024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5B06ADC-5539-0492-D505-EC0754E3017D}"/>
                </a:ext>
              </a:extLst>
            </p:cNvPr>
            <p:cNvGrpSpPr/>
            <p:nvPr/>
          </p:nvGrpSpPr>
          <p:grpSpPr>
            <a:xfrm>
              <a:off x="1265511" y="1603507"/>
              <a:ext cx="997629" cy="1295024"/>
              <a:chOff x="1265511" y="1603507"/>
              <a:chExt cx="997629" cy="1295024"/>
            </a:xfrm>
          </p:grpSpPr>
          <p:sp>
            <p:nvSpPr>
              <p:cNvPr id="15" name="Google Shape;2020;p9">
                <a:extLst>
                  <a:ext uri="{FF2B5EF4-FFF2-40B4-BE49-F238E27FC236}">
                    <a16:creationId xmlns:a16="http://schemas.microsoft.com/office/drawing/2014/main" id="{EC41F06C-C491-05CB-2D0C-5159A3E6324A}"/>
                  </a:ext>
                </a:extLst>
              </p:cNvPr>
              <p:cNvSpPr/>
              <p:nvPr/>
            </p:nvSpPr>
            <p:spPr>
              <a:xfrm>
                <a:off x="1265511" y="1603507"/>
                <a:ext cx="997629" cy="1295024"/>
              </a:xfrm>
              <a:custGeom>
                <a:avLst/>
                <a:gdLst/>
                <a:ahLst/>
                <a:cxnLst/>
                <a:rect l="l" t="t" r="r" b="b"/>
                <a:pathLst>
                  <a:path w="2810" h="3648" extrusionOk="0">
                    <a:moveTo>
                      <a:pt x="1365" y="241"/>
                    </a:moveTo>
                    <a:cubicBezTo>
                      <a:pt x="1630" y="241"/>
                      <a:pt x="1899" y="338"/>
                      <a:pt x="2120" y="555"/>
                    </a:cubicBezTo>
                    <a:cubicBezTo>
                      <a:pt x="2810" y="1245"/>
                      <a:pt x="2329" y="2416"/>
                      <a:pt x="1356" y="2416"/>
                    </a:cubicBezTo>
                    <a:cubicBezTo>
                      <a:pt x="764" y="2416"/>
                      <a:pt x="272" y="1935"/>
                      <a:pt x="272" y="1344"/>
                    </a:cubicBezTo>
                    <a:cubicBezTo>
                      <a:pt x="263" y="681"/>
                      <a:pt x="802" y="241"/>
                      <a:pt x="1365" y="241"/>
                    </a:cubicBezTo>
                    <a:close/>
                    <a:moveTo>
                      <a:pt x="1356" y="1"/>
                    </a:moveTo>
                    <a:cubicBezTo>
                      <a:pt x="604" y="1"/>
                      <a:pt x="0" y="604"/>
                      <a:pt x="0" y="1356"/>
                    </a:cubicBezTo>
                    <a:cubicBezTo>
                      <a:pt x="0" y="2391"/>
                      <a:pt x="1183" y="3512"/>
                      <a:pt x="1331" y="3648"/>
                    </a:cubicBezTo>
                    <a:lnTo>
                      <a:pt x="1368" y="3648"/>
                    </a:lnTo>
                    <a:cubicBezTo>
                      <a:pt x="1528" y="3512"/>
                      <a:pt x="2711" y="2453"/>
                      <a:pt x="2711" y="1356"/>
                    </a:cubicBezTo>
                    <a:cubicBezTo>
                      <a:pt x="2711" y="604"/>
                      <a:pt x="2095" y="1"/>
                      <a:pt x="1356" y="1"/>
                    </a:cubicBezTo>
                    <a:close/>
                  </a:path>
                </a:pathLst>
              </a:custGeom>
              <a:solidFill>
                <a:srgbClr val="FFFF00"/>
              </a:solidFill>
              <a:ln w="57150" cap="flat" cmpd="sng">
                <a:solidFill>
                  <a:srgbClr val="FFFF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E815C1F2-938C-FF8C-6ED8-F42B187B22E6}"/>
                  </a:ext>
                </a:extLst>
              </p:cNvPr>
              <p:cNvSpPr/>
              <p:nvPr/>
            </p:nvSpPr>
            <p:spPr>
              <a:xfrm>
                <a:off x="1390036" y="1705617"/>
                <a:ext cx="729625" cy="729625"/>
              </a:xfrm>
              <a:prstGeom prst="ellipse">
                <a:avLst/>
              </a:prstGeom>
              <a:solidFill>
                <a:srgbClr val="0E2A47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00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572A176-D035-490A-3F0E-BD5E3550F45E}"/>
                </a:ext>
              </a:extLst>
            </p:cNvPr>
            <p:cNvSpPr txBox="1"/>
            <p:nvPr/>
          </p:nvSpPr>
          <p:spPr>
            <a:xfrm>
              <a:off x="1291267" y="1846122"/>
              <a:ext cx="9523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Mark </a:t>
              </a:r>
            </a:p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out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FB23069-D563-7025-1925-1F14639EA9B7}"/>
              </a:ext>
            </a:extLst>
          </p:cNvPr>
          <p:cNvGrpSpPr/>
          <p:nvPr/>
        </p:nvGrpSpPr>
        <p:grpSpPr>
          <a:xfrm>
            <a:off x="3149330" y="513382"/>
            <a:ext cx="2845340" cy="2149808"/>
            <a:chOff x="3149330" y="513382"/>
            <a:chExt cx="2845340" cy="214980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CF86E11-F46E-9A84-22A1-3FCBF27A02D6}"/>
                </a:ext>
              </a:extLst>
            </p:cNvPr>
            <p:cNvSpPr/>
            <p:nvPr/>
          </p:nvSpPr>
          <p:spPr>
            <a:xfrm>
              <a:off x="3149330" y="937259"/>
              <a:ext cx="2845340" cy="1725931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/>
                <a:t>Lakukan</a:t>
              </a:r>
              <a:r>
                <a:rPr lang="en-US" sz="1400" dirty="0"/>
                <a:t> </a:t>
              </a:r>
              <a:r>
                <a:rPr lang="en-US" sz="1400" dirty="0" err="1"/>
                <a:t>pembatasan</a:t>
              </a:r>
              <a:r>
                <a:rPr lang="en-US" sz="1400" dirty="0"/>
                <a:t> video (marker) di </a:t>
              </a:r>
              <a:r>
                <a:rPr lang="en-US" sz="1400" dirty="0" err="1"/>
                <a:t>bagian</a:t>
              </a:r>
              <a:r>
                <a:rPr lang="en-US" sz="1400" dirty="0"/>
                <a:t> </a:t>
              </a:r>
              <a:r>
                <a:rPr lang="en-US" sz="1400" dirty="0" err="1"/>
                <a:t>awal</a:t>
              </a:r>
              <a:r>
                <a:rPr lang="en-US" sz="1400" dirty="0"/>
                <a:t> video (mark in) </a:t>
              </a:r>
              <a:r>
                <a:rPr lang="en-US" sz="1400" dirty="0" err="1"/>
                <a:t>dengan</a:t>
              </a:r>
              <a:r>
                <a:rPr lang="en-US" sz="1400" dirty="0"/>
                <a:t> </a:t>
              </a:r>
              <a:r>
                <a:rPr lang="en-US" sz="1400" dirty="0" err="1"/>
                <a:t>tekan</a:t>
              </a:r>
              <a:r>
                <a:rPr lang="en-US" sz="1400" dirty="0"/>
                <a:t> </a:t>
              </a:r>
              <a:r>
                <a:rPr lang="en-US" sz="1400" dirty="0" err="1"/>
                <a:t>tombol</a:t>
              </a:r>
              <a:r>
                <a:rPr lang="en-US" sz="1400" dirty="0"/>
                <a:t> “I” dan di </a:t>
              </a:r>
              <a:r>
                <a:rPr lang="en-US" sz="1400" dirty="0" err="1"/>
                <a:t>bagian</a:t>
              </a:r>
              <a:r>
                <a:rPr lang="en-US" sz="1400" dirty="0"/>
                <a:t> </a:t>
              </a:r>
              <a:r>
                <a:rPr lang="en-US" sz="1400" dirty="0" err="1"/>
                <a:t>akhir</a:t>
              </a:r>
              <a:r>
                <a:rPr lang="en-US" sz="1400" dirty="0"/>
                <a:t> video (mark out) </a:t>
              </a:r>
              <a:r>
                <a:rPr lang="en-US" sz="1400" dirty="0" err="1"/>
                <a:t>dengan</a:t>
              </a:r>
              <a:r>
                <a:rPr lang="en-US" sz="1400" dirty="0"/>
                <a:t> </a:t>
              </a:r>
              <a:r>
                <a:rPr lang="en-US" sz="1400" dirty="0" err="1"/>
                <a:t>tekan</a:t>
              </a:r>
              <a:r>
                <a:rPr lang="en-US" sz="1400" dirty="0"/>
                <a:t> </a:t>
              </a:r>
              <a:r>
                <a:rPr lang="en-US" sz="1400" dirty="0" err="1"/>
                <a:t>tombol</a:t>
              </a:r>
              <a:r>
                <a:rPr lang="en-US" sz="1400" dirty="0"/>
                <a:t> “O” pada keyboard.</a:t>
              </a:r>
              <a:endParaRPr lang="en-US" sz="14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8586251-EB3C-A5F9-E507-004DE3F9C0B7}"/>
                </a:ext>
              </a:extLst>
            </p:cNvPr>
            <p:cNvSpPr/>
            <p:nvPr/>
          </p:nvSpPr>
          <p:spPr>
            <a:xfrm>
              <a:off x="4238876" y="513382"/>
              <a:ext cx="666248" cy="666248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Arial Rounded MT Bold" panose="020F070403050403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457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toon-jump-646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toon-jump-646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 descr="Forma&#10;&#10;Descripción generada automáticamente">
            <a:extLst>
              <a:ext uri="{FF2B5EF4-FFF2-40B4-BE49-F238E27FC236}">
                <a16:creationId xmlns:a16="http://schemas.microsoft.com/office/drawing/2014/main" id="{85AD7C29-B4B1-1189-DBA1-3E4DF13C50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6" t="11190" r="6596" b="12346"/>
          <a:stretch/>
        </p:blipFill>
        <p:spPr>
          <a:xfrm>
            <a:off x="7454375" y="1142984"/>
            <a:ext cx="2297486" cy="1134961"/>
          </a:xfrm>
          <a:prstGeom prst="rect">
            <a:avLst/>
          </a:prstGeom>
        </p:spPr>
      </p:pic>
      <p:pic>
        <p:nvPicPr>
          <p:cNvPr id="5" name="Imagen 4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95ACBABC-502B-2105-D154-862FE81F64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6260796" y="599457"/>
            <a:ext cx="3862170" cy="2297488"/>
          </a:xfrm>
          <a:prstGeom prst="rect">
            <a:avLst/>
          </a:prstGeom>
        </p:spPr>
      </p:pic>
      <p:pic>
        <p:nvPicPr>
          <p:cNvPr id="7" name="Imagen 6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866D6CD3-79B1-42BA-FD3A-D836D68D33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296355" y="-24866"/>
            <a:ext cx="2202289" cy="1886250"/>
          </a:xfrm>
          <a:prstGeom prst="rect">
            <a:avLst/>
          </a:prstGeom>
          <a:effectLst/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26C2CF29-35C6-37D3-50F6-1D68E8C707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7980309" y="-378887"/>
            <a:ext cx="1034193" cy="1426196"/>
          </a:xfrm>
          <a:prstGeom prst="rect">
            <a:avLst/>
          </a:prstGeom>
        </p:spPr>
      </p:pic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3468FA76-4661-5981-362F-A58423237B9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0" t="4583" r="22933" b="6607"/>
          <a:stretch/>
        </p:blipFill>
        <p:spPr>
          <a:xfrm>
            <a:off x="7019410" y="3137766"/>
            <a:ext cx="1395910" cy="1387261"/>
          </a:xfrm>
          <a:prstGeom prst="rect">
            <a:avLst/>
          </a:prstGeom>
        </p:spPr>
      </p:pic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FB32CF01-3B95-DA83-BCFF-7F4124AE76C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0" t="1207" r="22900" b="4213"/>
          <a:stretch/>
        </p:blipFill>
        <p:spPr>
          <a:xfrm rot="5400000" flipH="1" flipV="1">
            <a:off x="5041915" y="1600304"/>
            <a:ext cx="2703580" cy="2708726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95792E-BEB6-420E-8DA4-EB674E429E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3899" y="1975424"/>
            <a:ext cx="4157146" cy="2270177"/>
          </a:xfrm>
        </p:spPr>
        <p:txBody>
          <a:bodyPr/>
          <a:lstStyle/>
          <a:p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Semua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orang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bisa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menjadi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hanya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saja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tergali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juga yang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tidak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mengasah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seseorang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dapat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menjadi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lebih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kreatif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153A5D8-3B98-4BE7-8334-478BB8EE0C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899" y="1495568"/>
            <a:ext cx="4625341" cy="1158014"/>
          </a:xfrm>
        </p:spPr>
        <p:txBody>
          <a:bodyPr/>
          <a:lstStyle/>
          <a:p>
            <a:r>
              <a:rPr lang="en-US" sz="3600" b="0" dirty="0" err="1">
                <a:latin typeface="Arial Rounded MT Bold" panose="020F0704030504030204" pitchFamily="34" charset="0"/>
              </a:rPr>
              <a:t>Menjadi</a:t>
            </a:r>
            <a:r>
              <a:rPr lang="en-US" sz="3600" b="0" dirty="0">
                <a:latin typeface="Arial Rounded MT Bold" panose="020F0704030504030204" pitchFamily="34" charset="0"/>
              </a:rPr>
              <a:t> </a:t>
            </a:r>
            <a:r>
              <a:rPr lang="en-US" sz="3600" b="0" dirty="0" err="1">
                <a:latin typeface="Arial Rounded MT Bold" panose="020F0704030504030204" pitchFamily="34" charset="0"/>
              </a:rPr>
              <a:t>Kreatif</a:t>
            </a:r>
            <a:endParaRPr lang="en-US" sz="3600" b="0" dirty="0">
              <a:latin typeface="Arial Rounded MT Bold" panose="020F0704030504030204" pitchFamily="34" charset="0"/>
            </a:endParaRPr>
          </a:p>
        </p:txBody>
      </p:sp>
      <p:pic>
        <p:nvPicPr>
          <p:cNvPr id="15" name="Marcador de posición de imagen 14">
            <a:extLst>
              <a:ext uri="{FF2B5EF4-FFF2-40B4-BE49-F238E27FC236}">
                <a16:creationId xmlns:a16="http://schemas.microsoft.com/office/drawing/2014/main" id="{8B0BD868-7DC3-3F06-AC46-18A2210004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1149" y="1760918"/>
            <a:ext cx="2408624" cy="2387498"/>
          </a:xfrm>
          <a:ln w="57150">
            <a:solidFill>
              <a:schemeClr val="accent2"/>
            </a:solidFill>
          </a:ln>
        </p:spPr>
      </p:pic>
      <p:pic>
        <p:nvPicPr>
          <p:cNvPr id="3" name="Imagen 2" descr="Círculo&#10;&#10;Descripción generada automáticamente">
            <a:extLst>
              <a:ext uri="{FF2B5EF4-FFF2-40B4-BE49-F238E27FC236}">
                <a16:creationId xmlns:a16="http://schemas.microsoft.com/office/drawing/2014/main" id="{BA73130A-EC76-7E96-CA10-191F73D6449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5126014" y="750978"/>
            <a:ext cx="1168914" cy="1165556"/>
          </a:xfrm>
          <a:prstGeom prst="rect">
            <a:avLst/>
          </a:prstGeom>
        </p:spPr>
      </p:pic>
      <p:grpSp>
        <p:nvGrpSpPr>
          <p:cNvPr id="22" name="Grupo 21">
            <a:extLst>
              <a:ext uri="{FF2B5EF4-FFF2-40B4-BE49-F238E27FC236}">
                <a16:creationId xmlns:a16="http://schemas.microsoft.com/office/drawing/2014/main" id="{C657740A-6B80-923F-789D-7125FB7B2177}"/>
              </a:ext>
            </a:extLst>
          </p:cNvPr>
          <p:cNvGrpSpPr/>
          <p:nvPr/>
        </p:nvGrpSpPr>
        <p:grpSpPr>
          <a:xfrm>
            <a:off x="6625637" y="1285109"/>
            <a:ext cx="1714094" cy="3338220"/>
            <a:chOff x="6625637" y="1285109"/>
            <a:chExt cx="1714094" cy="3338220"/>
          </a:xfrm>
        </p:grpSpPr>
        <p:sp>
          <p:nvSpPr>
            <p:cNvPr id="20" name="Elipse 19">
              <a:extLst>
                <a:ext uri="{FF2B5EF4-FFF2-40B4-BE49-F238E27FC236}">
                  <a16:creationId xmlns:a16="http://schemas.microsoft.com/office/drawing/2014/main" id="{5E7825F7-7ABB-8046-5E87-42906D9373F9}"/>
                </a:ext>
              </a:extLst>
            </p:cNvPr>
            <p:cNvSpPr/>
            <p:nvPr/>
          </p:nvSpPr>
          <p:spPr>
            <a:xfrm>
              <a:off x="6625637" y="4470929"/>
              <a:ext cx="152400" cy="1524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" name="Elipse 16">
              <a:extLst>
                <a:ext uri="{FF2B5EF4-FFF2-40B4-BE49-F238E27FC236}">
                  <a16:creationId xmlns:a16="http://schemas.microsoft.com/office/drawing/2014/main" id="{317D4BEC-47F7-BD37-F8EB-02859ED32197}"/>
                </a:ext>
              </a:extLst>
            </p:cNvPr>
            <p:cNvSpPr/>
            <p:nvPr/>
          </p:nvSpPr>
          <p:spPr>
            <a:xfrm>
              <a:off x="8258642" y="3160325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8" name="Elipse 17">
              <a:extLst>
                <a:ext uri="{FF2B5EF4-FFF2-40B4-BE49-F238E27FC236}">
                  <a16:creationId xmlns:a16="http://schemas.microsoft.com/office/drawing/2014/main" id="{7C36AB78-403D-11B4-4E02-664CDC193816}"/>
                </a:ext>
              </a:extLst>
            </p:cNvPr>
            <p:cNvSpPr/>
            <p:nvPr/>
          </p:nvSpPr>
          <p:spPr>
            <a:xfrm>
              <a:off x="6625637" y="1285109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87401F6F-01F8-1A44-97E7-591380B93C27}"/>
                </a:ext>
              </a:extLst>
            </p:cNvPr>
            <p:cNvSpPr/>
            <p:nvPr/>
          </p:nvSpPr>
          <p:spPr>
            <a:xfrm>
              <a:off x="8039900" y="2863942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88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6" dur="6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3.08642E-6 L 0.00035 0.05031 " pathEditMode="relative" rAng="0" ptsTypes="AA">
                                          <p:cBhvr>
                                            <p:cTn id="8" dur="5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5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7.40741E-7 L 0.00035 0.05031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4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6" dur="7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-4.81481E-6 L 0.0073 -0.01759 " pathEditMode="relative" rAng="0" ptsTypes="AA" p14:bounceEnd="5091">
                                          <p:cBhvr>
                                            <p:cTn id="18" dur="6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33333E-6 0.00124 L 0.0118 -0.02067 " pathEditMode="relative" rAng="0" ptsTypes="AA">
                                          <p:cBhvr>
                                            <p:cTn id="22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4" dur="9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0.00123 L 0.00851 -0.03241 " pathEditMode="relative" rAng="0" ptsTypes="AA" p14:bounceEnd="5091">
                                          <p:cBhvr>
                                            <p:cTn id="26" dur="3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16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8" dur="8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wd">
                                        <p:tmPct val="3526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2.71605E-6 L 0.00035 0.05031 " pathEditMode="relative" rAng="0" ptsTypes="AA">
                                          <p:cBhvr>
                                            <p:cTn id="37" dur="2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6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3.08642E-6 L 0.00035 0.05031 " pathEditMode="relative" rAng="0" ptsTypes="AA">
                                          <p:cBhvr>
                                            <p:cTn id="8" dur="5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5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7.40741E-7 L 0.00035 0.05031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14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16" dur="7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-4.81481E-6 L 0.0073 -0.01759 " pathEditMode="relative" rAng="0" ptsTypes="AA">
                                          <p:cBhvr>
                                            <p:cTn id="18" dur="6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" y="-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33333E-6 0.00124 L 0.0118 -0.02067 " pathEditMode="relative" rAng="0" ptsTypes="AA">
                                          <p:cBhvr>
                                            <p:cTn id="22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" y="-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4" dur="9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0.00123 L 0.00851 -0.03241 " pathEditMode="relative" rAng="0" ptsTypes="AA">
                                          <p:cBhvr>
                                            <p:cTn id="26" dur="3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16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8" dur="8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wd">
                                        <p:tmPct val="3526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2.71605E-6 L 0.00035 0.05031 " pathEditMode="relative" rAng="0" ptsTypes="AA">
                                          <p:cBhvr>
                                            <p:cTn id="37" dur="2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4" grpId="0"/>
        </p:bldLst>
      </p:timing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20C9F5-58A5-F73A-23D8-4CDDA4217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73639" cy="6847672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2FB23069-D563-7025-1925-1F14639EA9B7}"/>
              </a:ext>
            </a:extLst>
          </p:cNvPr>
          <p:cNvGrpSpPr/>
          <p:nvPr/>
        </p:nvGrpSpPr>
        <p:grpSpPr>
          <a:xfrm>
            <a:off x="3534921" y="898973"/>
            <a:ext cx="2845340" cy="2149808"/>
            <a:chOff x="3149330" y="513382"/>
            <a:chExt cx="2845340" cy="214980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CF86E11-F46E-9A84-22A1-3FCBF27A02D6}"/>
                </a:ext>
              </a:extLst>
            </p:cNvPr>
            <p:cNvSpPr/>
            <p:nvPr/>
          </p:nvSpPr>
          <p:spPr>
            <a:xfrm>
              <a:off x="3149330" y="937259"/>
              <a:ext cx="2845340" cy="1725931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Lakukan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proses </a:t>
              </a:r>
              <a:r>
                <a:rPr lang="en-US" sz="1400" b="1" dirty="0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render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b="1" dirty="0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preview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dengan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membuka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rollout pada menu </a:t>
              </a:r>
              <a:r>
                <a:rPr lang="en-US" sz="1400" b="1" dirty="0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Sequence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kemudian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pilih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b="1" dirty="0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Render In to Out.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8586251-EB3C-A5F9-E507-004DE3F9C0B7}"/>
                </a:ext>
              </a:extLst>
            </p:cNvPr>
            <p:cNvSpPr/>
            <p:nvPr/>
          </p:nvSpPr>
          <p:spPr>
            <a:xfrm>
              <a:off x="4238876" y="513382"/>
              <a:ext cx="666248" cy="666248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Arial Rounded MT Bold" panose="020F070403050403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533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20C9F5-58A5-F73A-23D8-4CDDA4217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2FB23069-D563-7025-1925-1F14639EA9B7}"/>
              </a:ext>
            </a:extLst>
          </p:cNvPr>
          <p:cNvGrpSpPr/>
          <p:nvPr/>
        </p:nvGrpSpPr>
        <p:grpSpPr>
          <a:xfrm>
            <a:off x="3083976" y="421942"/>
            <a:ext cx="2976048" cy="2149808"/>
            <a:chOff x="3083976" y="513382"/>
            <a:chExt cx="2976048" cy="214980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CF86E11-F46E-9A84-22A1-3FCBF27A02D6}"/>
                </a:ext>
              </a:extLst>
            </p:cNvPr>
            <p:cNvSpPr/>
            <p:nvPr/>
          </p:nvSpPr>
          <p:spPr>
            <a:xfrm>
              <a:off x="3083976" y="937259"/>
              <a:ext cx="2976048" cy="1725931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ctr"/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Jika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telah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dilakukan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proses render preview, pita pada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bagian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atas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klip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yang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sebelumnya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berwarna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b="1" dirty="0" err="1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kuning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akan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berubah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menjadi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b="1" dirty="0" err="1">
                  <a:solidFill>
                    <a:srgbClr val="92D0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warna</a:t>
              </a:r>
              <a:r>
                <a:rPr lang="en-US" sz="1400" b="1" dirty="0">
                  <a:solidFill>
                    <a:srgbClr val="92D0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b="1" dirty="0" err="1">
                  <a:solidFill>
                    <a:srgbClr val="92D0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hijau</a:t>
              </a:r>
              <a:r>
                <a:rPr lang="en-US" sz="1400" b="1" dirty="0">
                  <a:solidFill>
                    <a:srgbClr val="92D0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8586251-EB3C-A5F9-E507-004DE3F9C0B7}"/>
                </a:ext>
              </a:extLst>
            </p:cNvPr>
            <p:cNvSpPr/>
            <p:nvPr/>
          </p:nvSpPr>
          <p:spPr>
            <a:xfrm>
              <a:off x="4238876" y="513382"/>
              <a:ext cx="666248" cy="666248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Arial Rounded MT Bold" panose="020F070403050403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D2FAB439-C345-7C57-F2D7-AC6CF4D2A74C}"/>
              </a:ext>
            </a:extLst>
          </p:cNvPr>
          <p:cNvSpPr/>
          <p:nvPr/>
        </p:nvSpPr>
        <p:spPr>
          <a:xfrm>
            <a:off x="1674564" y="2853368"/>
            <a:ext cx="6533002" cy="5067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968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20C9F5-58A5-F73A-23D8-4CDDA4217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247441"/>
            <a:ext cx="11922893" cy="6387042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2FB23069-D563-7025-1925-1F14639EA9B7}"/>
              </a:ext>
            </a:extLst>
          </p:cNvPr>
          <p:cNvGrpSpPr/>
          <p:nvPr/>
        </p:nvGrpSpPr>
        <p:grpSpPr>
          <a:xfrm>
            <a:off x="4572000" y="946080"/>
            <a:ext cx="3635566" cy="2392031"/>
            <a:chOff x="3083976" y="455563"/>
            <a:chExt cx="3635566" cy="239203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CF86E11-F46E-9A84-22A1-3FCBF27A02D6}"/>
                </a:ext>
              </a:extLst>
            </p:cNvPr>
            <p:cNvSpPr/>
            <p:nvPr/>
          </p:nvSpPr>
          <p:spPr>
            <a:xfrm>
              <a:off x="3083976" y="937259"/>
              <a:ext cx="3635566" cy="1910335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ctr"/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Langkah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selanjutnya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yaitu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memulai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proses render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akhir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(final render)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dengan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menggunakan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perintah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pada menu </a:t>
              </a:r>
              <a:r>
                <a:rPr lang="en-US" sz="1400" b="1" dirty="0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File – Export – Media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Atau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dapat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juga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dilakukan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melalui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shortcut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dengan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menekan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tombol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400" b="1" dirty="0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CTRL + M </a:t>
              </a:r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pada keyboard.</a:t>
              </a:r>
              <a:endParaRPr lang="en-US" sz="1400" b="1" dirty="0">
                <a:solidFill>
                  <a:srgbClr val="92D0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8586251-EB3C-A5F9-E507-004DE3F9C0B7}"/>
                </a:ext>
              </a:extLst>
            </p:cNvPr>
            <p:cNvSpPr/>
            <p:nvPr/>
          </p:nvSpPr>
          <p:spPr>
            <a:xfrm>
              <a:off x="4568635" y="455563"/>
              <a:ext cx="666248" cy="666248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Arial Rounded MT Bold" panose="020F070403050403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756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20C9F5-58A5-F73A-23D8-4CDDA4217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816038" y="-465627"/>
            <a:ext cx="10470734" cy="5609127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2FB23069-D563-7025-1925-1F14639EA9B7}"/>
              </a:ext>
            </a:extLst>
          </p:cNvPr>
          <p:cNvGrpSpPr/>
          <p:nvPr/>
        </p:nvGrpSpPr>
        <p:grpSpPr>
          <a:xfrm>
            <a:off x="492368" y="313034"/>
            <a:ext cx="4543866" cy="3161686"/>
            <a:chOff x="3083975" y="455563"/>
            <a:chExt cx="4543866" cy="316168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CF86E11-F46E-9A84-22A1-3FCBF27A02D6}"/>
                </a:ext>
              </a:extLst>
            </p:cNvPr>
            <p:cNvSpPr/>
            <p:nvPr/>
          </p:nvSpPr>
          <p:spPr>
            <a:xfrm>
              <a:off x="3083975" y="937259"/>
              <a:ext cx="4543866" cy="267999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5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Lakukan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pengaturan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pada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kotak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dialog proses render. </a:t>
              </a:r>
              <a:r>
                <a:rPr lang="en-US" sz="1500" b="1" dirty="0" err="1">
                  <a:solidFill>
                    <a:srgbClr val="92D0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Ketentuannya</a:t>
              </a:r>
              <a:r>
                <a:rPr lang="en-US" sz="1500" b="1" dirty="0">
                  <a:solidFill>
                    <a:srgbClr val="92D0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b="1" dirty="0" err="1">
                  <a:solidFill>
                    <a:srgbClr val="92D0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sebagai</a:t>
              </a:r>
              <a:r>
                <a:rPr lang="en-US" sz="1500" b="1" dirty="0">
                  <a:solidFill>
                    <a:srgbClr val="92D0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b="1" dirty="0" err="1">
                  <a:solidFill>
                    <a:srgbClr val="92D0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berikut</a:t>
              </a:r>
              <a:r>
                <a:rPr lang="en-US" sz="1500" b="1" dirty="0">
                  <a:solidFill>
                    <a:srgbClr val="92D0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Menentukan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format video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menjadi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H.264.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Pada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kolom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Preset,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tetap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menggunakan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pilihan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Match Source – High bitrate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Output Name,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dapat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diisi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dengan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nama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video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atau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nama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produk</a:t>
              </a:r>
              <a:endParaRPr lang="en-US" sz="15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pada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bagian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Export Video dan Export Audio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telah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dibubuhi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tanda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5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centang</a:t>
              </a:r>
              <a:r>
                <a:rPr lang="en-US" sz="15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(✓).</a:t>
              </a:r>
              <a:endParaRPr lang="en-US" sz="1500" dirty="0">
                <a:solidFill>
                  <a:srgbClr val="92D0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endParaRPr lang="en-US" sz="15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8586251-EB3C-A5F9-E507-004DE3F9C0B7}"/>
                </a:ext>
              </a:extLst>
            </p:cNvPr>
            <p:cNvSpPr/>
            <p:nvPr/>
          </p:nvSpPr>
          <p:spPr>
            <a:xfrm>
              <a:off x="4889141" y="455563"/>
              <a:ext cx="666248" cy="666248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Arial Rounded MT Bold" panose="020F070403050403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98E48FFF-7CBF-A0FC-EC59-69F67984547B}"/>
              </a:ext>
            </a:extLst>
          </p:cNvPr>
          <p:cNvSpPr/>
          <p:nvPr/>
        </p:nvSpPr>
        <p:spPr>
          <a:xfrm>
            <a:off x="5296153" y="240914"/>
            <a:ext cx="1768134" cy="2021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49D45F-9DCF-D75D-8D18-0F0DC4FD2AFC}"/>
              </a:ext>
            </a:extLst>
          </p:cNvPr>
          <p:cNvSpPr/>
          <p:nvPr/>
        </p:nvSpPr>
        <p:spPr>
          <a:xfrm>
            <a:off x="5332458" y="508331"/>
            <a:ext cx="1768134" cy="2021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2C67461-C0EB-377B-EF94-1FA4134A5C97}"/>
              </a:ext>
            </a:extLst>
          </p:cNvPr>
          <p:cNvSpPr/>
          <p:nvPr/>
        </p:nvSpPr>
        <p:spPr>
          <a:xfrm>
            <a:off x="5141958" y="979282"/>
            <a:ext cx="1768134" cy="1545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3D3BAA-0541-555D-564F-6337E4003F2A}"/>
              </a:ext>
            </a:extLst>
          </p:cNvPr>
          <p:cNvSpPr/>
          <p:nvPr/>
        </p:nvSpPr>
        <p:spPr>
          <a:xfrm>
            <a:off x="5141958" y="1180375"/>
            <a:ext cx="1768134" cy="1545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0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20C9F5-58A5-F73A-23D8-4CDDA4217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63367" y="-2009833"/>
            <a:ext cx="10470734" cy="5609126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2FB23069-D563-7025-1925-1F14639EA9B7}"/>
              </a:ext>
            </a:extLst>
          </p:cNvPr>
          <p:cNvGrpSpPr/>
          <p:nvPr/>
        </p:nvGrpSpPr>
        <p:grpSpPr>
          <a:xfrm>
            <a:off x="145527" y="0"/>
            <a:ext cx="4543866" cy="3888828"/>
            <a:chOff x="3083975" y="552433"/>
            <a:chExt cx="4543866" cy="388882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CF86E11-F46E-9A84-22A1-3FCBF27A02D6}"/>
                </a:ext>
              </a:extLst>
            </p:cNvPr>
            <p:cNvSpPr/>
            <p:nvPr/>
          </p:nvSpPr>
          <p:spPr>
            <a:xfrm>
              <a:off x="3083975" y="937259"/>
              <a:ext cx="4543866" cy="3504002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Langkah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terakhir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yaitu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menentukan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besaran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file video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dengan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mengubah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nilai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pada Bitrate Setting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dengan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cara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sebagai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berikut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Buka rollout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pengaturan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bitrate </a:t>
              </a:r>
              <a:r>
                <a:rPr lang="en-US" sz="1100" b="1" dirty="0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(Bitrate Setting)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pada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bagian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bawah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menu.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Tentukan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pilihan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b="1" dirty="0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CBR (Constant Bitrate) 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pada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bagian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Bitrate Encoding.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Tentukan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nilai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pada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bagian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Target Bitrate (Mbps)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sesuai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dengan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besaran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file video yang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diinginkan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Pada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contoh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Menentukan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nilai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pada </a:t>
              </a:r>
              <a:r>
                <a:rPr lang="en-US" sz="1100" b="1" dirty="0" err="1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ditentukan</a:t>
              </a:r>
              <a:r>
                <a:rPr lang="en-US" sz="1100" b="1" dirty="0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5 Mbps.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Target Bitrate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akan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menentukan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besaran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file yang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dapat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dilihat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pada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bagian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Estimated File Size.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Setelah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melakukan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pengaturan-pengaturan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tersebut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klik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tombol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b="1" dirty="0">
                  <a:solidFill>
                    <a:srgbClr val="FFC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Export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sebagai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perintah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untuk</a:t>
              </a:r>
              <a:r>
                <a:rPr lang="en-US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proses render.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8586251-EB3C-A5F9-E507-004DE3F9C0B7}"/>
                </a:ext>
              </a:extLst>
            </p:cNvPr>
            <p:cNvSpPr/>
            <p:nvPr/>
          </p:nvSpPr>
          <p:spPr>
            <a:xfrm>
              <a:off x="5022784" y="552433"/>
              <a:ext cx="666248" cy="666248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Arial Rounded MT Bold" panose="020F070403050403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6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98E48FFF-7CBF-A0FC-EC59-69F67984547B}"/>
              </a:ext>
            </a:extLst>
          </p:cNvPr>
          <p:cNvSpPr/>
          <p:nvPr/>
        </p:nvSpPr>
        <p:spPr>
          <a:xfrm>
            <a:off x="5166283" y="1195969"/>
            <a:ext cx="2853110" cy="7799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48150B9-BF7B-89BD-5C80-FE0518446E3B}"/>
              </a:ext>
            </a:extLst>
          </p:cNvPr>
          <p:cNvGrpSpPr/>
          <p:nvPr/>
        </p:nvGrpSpPr>
        <p:grpSpPr>
          <a:xfrm>
            <a:off x="0" y="4662237"/>
            <a:ext cx="9144000" cy="481263"/>
            <a:chOff x="0" y="4662237"/>
            <a:chExt cx="9144000" cy="48126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EA4301-3492-A023-1B0A-D98F27C18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662237"/>
              <a:ext cx="9144000" cy="481263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6F2A2F3-8B80-355B-288B-E75A469AB8E3}"/>
                </a:ext>
              </a:extLst>
            </p:cNvPr>
            <p:cNvSpPr txBox="1"/>
            <p:nvPr/>
          </p:nvSpPr>
          <p:spPr>
            <a:xfrm>
              <a:off x="2789499" y="4816124"/>
              <a:ext cx="4942390" cy="307777"/>
            </a:xfrm>
            <a:prstGeom prst="rect">
              <a:avLst/>
            </a:prstGeom>
            <a:solidFill>
              <a:srgbClr val="EFCACA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EF4C5A"/>
                  </a:solidFill>
                </a:rPr>
                <a:t>Dasar-Dasar Desain </a:t>
              </a:r>
              <a:r>
                <a:rPr lang="en-US" b="1" dirty="0" err="1">
                  <a:solidFill>
                    <a:srgbClr val="EF4C5A"/>
                  </a:solidFill>
                </a:rPr>
                <a:t>Komunikasi</a:t>
              </a:r>
              <a:r>
                <a:rPr lang="en-US" b="1" dirty="0">
                  <a:solidFill>
                    <a:srgbClr val="EF4C5A"/>
                  </a:solidFill>
                </a:rPr>
                <a:t> Visual</a:t>
              </a:r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3AB9285-8EE4-307C-6740-87D6F2111138}"/>
              </a:ext>
            </a:extLst>
          </p:cNvPr>
          <p:cNvGrpSpPr/>
          <p:nvPr/>
        </p:nvGrpSpPr>
        <p:grpSpPr>
          <a:xfrm rot="16200000">
            <a:off x="2506964" y="-6019690"/>
            <a:ext cx="6715674" cy="17128920"/>
            <a:chOff x="2258818" y="-766649"/>
            <a:chExt cx="1308874" cy="333839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89B246D-ED3B-8F66-60CC-5960C45BAE64}"/>
                </a:ext>
              </a:extLst>
            </p:cNvPr>
            <p:cNvSpPr/>
            <p:nvPr/>
          </p:nvSpPr>
          <p:spPr>
            <a:xfrm rot="10800000">
              <a:off x="2352932" y="-766649"/>
              <a:ext cx="1120647" cy="333839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innerShdw blurRad="76200" dist="508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42F10FF-7FBA-06E1-99AD-9B5BC9877BC8}"/>
                </a:ext>
              </a:extLst>
            </p:cNvPr>
            <p:cNvGrpSpPr/>
            <p:nvPr/>
          </p:nvGrpSpPr>
          <p:grpSpPr>
            <a:xfrm rot="11040459">
              <a:off x="2258818" y="1594080"/>
              <a:ext cx="1308874" cy="654438"/>
              <a:chOff x="1365885" y="1714500"/>
              <a:chExt cx="1714500" cy="857250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FCF02FA4-1A32-CE37-D40F-1F1986409A05}"/>
                  </a:ext>
                </a:extLst>
              </p:cNvPr>
              <p:cNvGrpSpPr/>
              <p:nvPr/>
            </p:nvGrpSpPr>
            <p:grpSpPr>
              <a:xfrm>
                <a:off x="1365885" y="1714500"/>
                <a:ext cx="1714500" cy="857250"/>
                <a:chOff x="1365885" y="1714500"/>
                <a:chExt cx="1714500" cy="857250"/>
              </a:xfrm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0AE1FD85-78B8-6D89-02FA-DFDE9B115D72}"/>
                    </a:ext>
                  </a:extLst>
                </p:cNvPr>
                <p:cNvSpPr/>
                <p:nvPr/>
              </p:nvSpPr>
              <p:spPr>
                <a:xfrm>
                  <a:off x="1365885" y="1714500"/>
                  <a:ext cx="857250" cy="857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279400">
                    <a:schemeClr val="accent6">
                      <a:lumMod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C948B534-C32A-26F5-C256-70DE7B479D2F}"/>
                    </a:ext>
                  </a:extLst>
                </p:cNvPr>
                <p:cNvSpPr/>
                <p:nvPr/>
              </p:nvSpPr>
              <p:spPr>
                <a:xfrm>
                  <a:off x="2223135" y="1714500"/>
                  <a:ext cx="857250" cy="857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279400">
                    <a:schemeClr val="accent6">
                      <a:lumMod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621BECA6-F205-67BA-95D0-32DD76C667B3}"/>
                  </a:ext>
                </a:extLst>
              </p:cNvPr>
              <p:cNvGrpSpPr/>
              <p:nvPr/>
            </p:nvGrpSpPr>
            <p:grpSpPr>
              <a:xfrm>
                <a:off x="1489473" y="1717915"/>
                <a:ext cx="1349693" cy="455301"/>
                <a:chOff x="1483843" y="1859373"/>
                <a:chExt cx="1349693" cy="455301"/>
              </a:xfrm>
            </p:grpSpPr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7259EF44-D44A-CE29-943F-7361B3B975E4}"/>
                    </a:ext>
                  </a:extLst>
                </p:cNvPr>
                <p:cNvSpPr/>
                <p:nvPr/>
              </p:nvSpPr>
              <p:spPr>
                <a:xfrm>
                  <a:off x="1483843" y="1872714"/>
                  <a:ext cx="441960" cy="44196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87E4093E-4FB5-F694-C2F3-DA1124838EE7}"/>
                    </a:ext>
                  </a:extLst>
                </p:cNvPr>
                <p:cNvSpPr/>
                <p:nvPr/>
              </p:nvSpPr>
              <p:spPr>
                <a:xfrm>
                  <a:off x="2391576" y="1859373"/>
                  <a:ext cx="441960" cy="441962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F41E887-6784-35AB-E756-012E266DAE3A}"/>
                </a:ext>
              </a:extLst>
            </p:cNvPr>
            <p:cNvSpPr/>
            <p:nvPr/>
          </p:nvSpPr>
          <p:spPr>
            <a:xfrm flipV="1">
              <a:off x="2785812" y="2215985"/>
              <a:ext cx="54603" cy="54603"/>
            </a:xfrm>
            <a:prstGeom prst="ellipse">
              <a:avLst/>
            </a:prstGeom>
            <a:solidFill>
              <a:srgbClr val="0E2A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BC374BF-0A74-8754-E07E-59BC305D8131}"/>
                </a:ext>
              </a:extLst>
            </p:cNvPr>
            <p:cNvSpPr/>
            <p:nvPr/>
          </p:nvSpPr>
          <p:spPr>
            <a:xfrm flipV="1">
              <a:off x="2920157" y="2213951"/>
              <a:ext cx="54603" cy="54603"/>
            </a:xfrm>
            <a:prstGeom prst="ellipse">
              <a:avLst/>
            </a:prstGeom>
            <a:solidFill>
              <a:srgbClr val="0E2A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6639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Forma&#10;&#10;Descripción generada automáticamente">
            <a:extLst>
              <a:ext uri="{FF2B5EF4-FFF2-40B4-BE49-F238E27FC236}">
                <a16:creationId xmlns:a16="http://schemas.microsoft.com/office/drawing/2014/main" id="{0616DF4A-2FFF-2C13-7E9C-4F919C3197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996" b="12346"/>
          <a:stretch/>
        </p:blipFill>
        <p:spPr>
          <a:xfrm>
            <a:off x="-94891" y="3405721"/>
            <a:ext cx="2286955" cy="1134961"/>
          </a:xfrm>
          <a:prstGeom prst="rect">
            <a:avLst/>
          </a:prstGeom>
        </p:spPr>
      </p:pic>
      <p:pic>
        <p:nvPicPr>
          <p:cNvPr id="5" name="Imagen 4" descr="Imagen que contiene electrónica, cd, computadora&#10;&#10;Descripción generada automáticamente">
            <a:extLst>
              <a:ext uri="{FF2B5EF4-FFF2-40B4-BE49-F238E27FC236}">
                <a16:creationId xmlns:a16="http://schemas.microsoft.com/office/drawing/2014/main" id="{B33848EC-A231-1995-0AA4-F7B721A240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>
            <a:off x="-403665" y="2125543"/>
            <a:ext cx="2553002" cy="3100153"/>
          </a:xfrm>
          <a:prstGeom prst="rect">
            <a:avLst/>
          </a:prstGeom>
        </p:spPr>
      </p:pic>
      <p:grpSp>
        <p:nvGrpSpPr>
          <p:cNvPr id="27" name="Grupo 26">
            <a:extLst>
              <a:ext uri="{FF2B5EF4-FFF2-40B4-BE49-F238E27FC236}">
                <a16:creationId xmlns:a16="http://schemas.microsoft.com/office/drawing/2014/main" id="{0252CE12-3B36-12AF-BC31-EECE72395B89}"/>
              </a:ext>
            </a:extLst>
          </p:cNvPr>
          <p:cNvGrpSpPr/>
          <p:nvPr/>
        </p:nvGrpSpPr>
        <p:grpSpPr>
          <a:xfrm>
            <a:off x="1394737" y="552451"/>
            <a:ext cx="6221780" cy="3538714"/>
            <a:chOff x="1217515" y="451653"/>
            <a:chExt cx="6576224" cy="3740309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1A55D6E9-C2A1-7AC4-CFE8-517A0B47B1E3}"/>
                </a:ext>
              </a:extLst>
            </p:cNvPr>
            <p:cNvSpPr/>
            <p:nvPr/>
          </p:nvSpPr>
          <p:spPr>
            <a:xfrm>
              <a:off x="7708161" y="2528961"/>
              <a:ext cx="85578" cy="85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509F50E8-8908-9D49-CF25-75AA9E31E354}"/>
                </a:ext>
              </a:extLst>
            </p:cNvPr>
            <p:cNvSpPr/>
            <p:nvPr/>
          </p:nvSpPr>
          <p:spPr>
            <a:xfrm>
              <a:off x="7092436" y="1245289"/>
              <a:ext cx="108243" cy="1082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D76080A4-25C7-3DBE-F73F-160910291B56}"/>
                </a:ext>
              </a:extLst>
            </p:cNvPr>
            <p:cNvSpPr/>
            <p:nvPr/>
          </p:nvSpPr>
          <p:spPr>
            <a:xfrm>
              <a:off x="6571806" y="4032800"/>
              <a:ext cx="159162" cy="1591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E4D46114-2E67-E3A5-A6FC-59CE6B7A57FD}"/>
                </a:ext>
              </a:extLst>
            </p:cNvPr>
            <p:cNvSpPr/>
            <p:nvPr/>
          </p:nvSpPr>
          <p:spPr>
            <a:xfrm>
              <a:off x="1217515" y="2357327"/>
              <a:ext cx="93867" cy="9386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Elipse 23">
              <a:extLst>
                <a:ext uri="{FF2B5EF4-FFF2-40B4-BE49-F238E27FC236}">
                  <a16:creationId xmlns:a16="http://schemas.microsoft.com/office/drawing/2014/main" id="{B4D9B40B-F94C-9D00-0511-4B0E931BD7A2}"/>
                </a:ext>
              </a:extLst>
            </p:cNvPr>
            <p:cNvSpPr/>
            <p:nvPr/>
          </p:nvSpPr>
          <p:spPr>
            <a:xfrm>
              <a:off x="1874240" y="451653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Elipse 25">
              <a:extLst>
                <a:ext uri="{FF2B5EF4-FFF2-40B4-BE49-F238E27FC236}">
                  <a16:creationId xmlns:a16="http://schemas.microsoft.com/office/drawing/2014/main" id="{F341BF1A-72C5-837F-B2EA-F87553846C24}"/>
                </a:ext>
              </a:extLst>
            </p:cNvPr>
            <p:cNvSpPr/>
            <p:nvPr/>
          </p:nvSpPr>
          <p:spPr>
            <a:xfrm>
              <a:off x="7460195" y="3220214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6" name="Imagen 5" descr="Patrón de fondo&#10;&#10;Descripción generada automáticamente con confianza baja">
            <a:extLst>
              <a:ext uri="{FF2B5EF4-FFF2-40B4-BE49-F238E27FC236}">
                <a16:creationId xmlns:a16="http://schemas.microsoft.com/office/drawing/2014/main" id="{2C9551F7-1CC2-17DA-E795-426C995C9B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78361" y="3485385"/>
            <a:ext cx="3276213" cy="1719481"/>
          </a:xfrm>
          <a:prstGeom prst="rect">
            <a:avLst/>
          </a:prstGeom>
        </p:spPr>
      </p:pic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FBB2D7DD-F93E-8C14-FD55-F8D608F6BC8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78360" y="4334470"/>
            <a:ext cx="2023578" cy="968518"/>
          </a:xfrm>
          <a:prstGeom prst="rect">
            <a:avLst/>
          </a:prstGeom>
        </p:spPr>
      </p:pic>
      <p:pic>
        <p:nvPicPr>
          <p:cNvPr id="8" name="Imagen 7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36DE4F0E-359C-8659-9F6A-E7FB60FA61C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1272" y="2218713"/>
            <a:ext cx="4093228" cy="3100152"/>
          </a:xfrm>
          <a:prstGeom prst="rect">
            <a:avLst/>
          </a:prstGeom>
        </p:spPr>
      </p:pic>
      <p:pic>
        <p:nvPicPr>
          <p:cNvPr id="9" name="Imagen 8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A2D65546-0E04-829A-2C66-1EFA7456FC6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2577" y="3375447"/>
            <a:ext cx="2239784" cy="2118417"/>
          </a:xfrm>
          <a:prstGeom prst="rect">
            <a:avLst/>
          </a:prstGeom>
        </p:spPr>
      </p:pic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120EC8C9-E192-543B-41C9-9EE6E8E2567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92693" y="3830850"/>
            <a:ext cx="1129668" cy="14261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4BEBE0-30E7-49E4-A816-DCA7EB6618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8780" y="1111676"/>
            <a:ext cx="5806440" cy="2113805"/>
          </a:xfrm>
        </p:spPr>
        <p:txBody>
          <a:bodyPr anchor="b"/>
          <a:lstStyle/>
          <a:p>
            <a:pPr>
              <a:lnSpc>
                <a:spcPct val="80000"/>
              </a:lnSpc>
            </a:pPr>
            <a:r>
              <a:rPr lang="en-US" sz="6000" dirty="0">
                <a:latin typeface="Arial Rounded MT Bold" panose="020F0704030504030204" pitchFamily="34" charset="0"/>
              </a:rPr>
              <a:t>TERIMAKASIH</a:t>
            </a:r>
            <a:endParaRPr lang="en-US" sz="2400" dirty="0">
              <a:latin typeface="Arial Rounded MT Bold" panose="020F0704030504030204" pitchFamily="34" charset="0"/>
            </a:endParaRPr>
          </a:p>
        </p:txBody>
      </p:sp>
      <p:pic>
        <p:nvPicPr>
          <p:cNvPr id="15" name="Imagen 14" descr="Forma&#10;&#10;Descripción generada automáticamente">
            <a:extLst>
              <a:ext uri="{FF2B5EF4-FFF2-40B4-BE49-F238E27FC236}">
                <a16:creationId xmlns:a16="http://schemas.microsoft.com/office/drawing/2014/main" id="{2E0AF15B-946B-E61F-27E1-33F2B2A3824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11190" r="6996" b="12346"/>
          <a:stretch/>
        </p:blipFill>
        <p:spPr>
          <a:xfrm>
            <a:off x="8202470" y="1179535"/>
            <a:ext cx="1097627" cy="544726"/>
          </a:xfrm>
          <a:prstGeom prst="rect">
            <a:avLst/>
          </a:prstGeom>
        </p:spPr>
      </p:pic>
      <p:pic>
        <p:nvPicPr>
          <p:cNvPr id="19" name="Imagen 18" descr="Logotipo&#10;&#10;Descripción generada automáticamente">
            <a:extLst>
              <a:ext uri="{FF2B5EF4-FFF2-40B4-BE49-F238E27FC236}">
                <a16:creationId xmlns:a16="http://schemas.microsoft.com/office/drawing/2014/main" id="{A6C64AD8-0DB0-2832-F1C1-35805C11EF3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1" t="7067" r="23582" b="7841"/>
          <a:stretch/>
        </p:blipFill>
        <p:spPr>
          <a:xfrm>
            <a:off x="-1262910" y="-1437473"/>
            <a:ext cx="2759858" cy="2736884"/>
          </a:xfrm>
          <a:prstGeom prst="rect">
            <a:avLst/>
          </a:prstGeom>
        </p:spPr>
      </p:pic>
      <p:pic>
        <p:nvPicPr>
          <p:cNvPr id="21" name="Imagen 20" descr="Imagen que contiene Forma&#10;&#10;Descripción generada automáticamente">
            <a:extLst>
              <a:ext uri="{FF2B5EF4-FFF2-40B4-BE49-F238E27FC236}">
                <a16:creationId xmlns:a16="http://schemas.microsoft.com/office/drawing/2014/main" id="{632DD628-04C5-CA87-E1EE-559AE69DA89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0" t="4583" r="22933" b="6607"/>
          <a:stretch/>
        </p:blipFill>
        <p:spPr>
          <a:xfrm>
            <a:off x="6651387" y="-1303255"/>
            <a:ext cx="1835802" cy="1824428"/>
          </a:xfrm>
          <a:prstGeom prst="rect">
            <a:avLst/>
          </a:prstGeom>
        </p:spPr>
      </p:pic>
      <p:pic>
        <p:nvPicPr>
          <p:cNvPr id="23" name="Imagen 22" descr="Imagen que contiene luz, lámpara&#10;&#10;Descripción generada automáticamente">
            <a:extLst>
              <a:ext uri="{FF2B5EF4-FFF2-40B4-BE49-F238E27FC236}">
                <a16:creationId xmlns:a16="http://schemas.microsoft.com/office/drawing/2014/main" id="{DD46D984-9223-3367-6904-B3BCA1FAFDC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0" t="6158" r="23333" b="5607"/>
          <a:stretch/>
        </p:blipFill>
        <p:spPr>
          <a:xfrm>
            <a:off x="671495" y="1353532"/>
            <a:ext cx="471505" cy="451627"/>
          </a:xfrm>
          <a:prstGeom prst="rect">
            <a:avLst/>
          </a:prstGeom>
        </p:spPr>
      </p:pic>
      <p:pic>
        <p:nvPicPr>
          <p:cNvPr id="44" name="Imagen 43" descr="Icono&#10;&#10;Descripción generada automáticamente">
            <a:extLst>
              <a:ext uri="{FF2B5EF4-FFF2-40B4-BE49-F238E27FC236}">
                <a16:creationId xmlns:a16="http://schemas.microsoft.com/office/drawing/2014/main" id="{EEEBC7D9-ECC0-D71D-C3CB-0DE8581C005B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" t="8232" r="2400" b="10923"/>
          <a:stretch/>
        </p:blipFill>
        <p:spPr>
          <a:xfrm>
            <a:off x="736095" y="4533677"/>
            <a:ext cx="1550866" cy="756713"/>
          </a:xfrm>
          <a:prstGeom prst="rect">
            <a:avLst/>
          </a:prstGeom>
        </p:spPr>
      </p:pic>
      <p:pic>
        <p:nvPicPr>
          <p:cNvPr id="54" name="Imagen 53" descr="Círculo&#10;&#10;Descripción generada automáticamente">
            <a:extLst>
              <a:ext uri="{FF2B5EF4-FFF2-40B4-BE49-F238E27FC236}">
                <a16:creationId xmlns:a16="http://schemas.microsoft.com/office/drawing/2014/main" id="{F11A0CF4-010E-A5AB-9200-827BEFFCAB7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6949405" y="3605748"/>
            <a:ext cx="801545" cy="79924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B307F0A4-9DEE-2D00-2D28-56AB71A582DB}"/>
              </a:ext>
            </a:extLst>
          </p:cNvPr>
          <p:cNvGrpSpPr/>
          <p:nvPr/>
        </p:nvGrpSpPr>
        <p:grpSpPr>
          <a:xfrm>
            <a:off x="0" y="4662237"/>
            <a:ext cx="9144000" cy="481263"/>
            <a:chOff x="0" y="4662237"/>
            <a:chExt cx="9144000" cy="48126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1FD764-4A48-F1A1-E1C4-DBDF72B1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662237"/>
              <a:ext cx="9144000" cy="48126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389F5CE-131B-435C-EA85-4C97B86B008C}"/>
                </a:ext>
              </a:extLst>
            </p:cNvPr>
            <p:cNvSpPr txBox="1"/>
            <p:nvPr/>
          </p:nvSpPr>
          <p:spPr>
            <a:xfrm>
              <a:off x="2789499" y="4816124"/>
              <a:ext cx="4942390" cy="307777"/>
            </a:xfrm>
            <a:prstGeom prst="rect">
              <a:avLst/>
            </a:prstGeom>
            <a:solidFill>
              <a:srgbClr val="EFCACA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EF4C5A"/>
                  </a:solidFill>
                </a:rPr>
                <a:t>Dasar-Dasar Desain </a:t>
              </a:r>
              <a:r>
                <a:rPr lang="en-US" b="1" dirty="0" err="1">
                  <a:solidFill>
                    <a:srgbClr val="EF4C5A"/>
                  </a:solidFill>
                </a:rPr>
                <a:t>Komunikasi</a:t>
              </a:r>
              <a:r>
                <a:rPr lang="en-US" b="1" dirty="0">
                  <a:solidFill>
                    <a:srgbClr val="EF4C5A"/>
                  </a:solidFill>
                </a:rPr>
                <a:t> Visual</a:t>
              </a: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D96E336-E9A7-A233-CE29-43F478434B73}"/>
              </a:ext>
            </a:extLst>
          </p:cNvPr>
          <p:cNvSpPr/>
          <p:nvPr/>
        </p:nvSpPr>
        <p:spPr>
          <a:xfrm rot="5400000">
            <a:off x="2989849" y="-6019693"/>
            <a:ext cx="5749904" cy="1712892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innerShdw blurRad="76200" dist="508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383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49 1.23457E-6 L -0.03489 1.23457E-6 " pathEditMode="relative" rAng="0" ptsTypes="AA">
                                          <p:cBhvr>
                                            <p:cTn id="6" dur="4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8" dur="3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4.07407E-6 L 0.00035 0.05031 " pathEditMode="relative" rAng="0" ptsTypes="AA">
                                          <p:cBhvr>
                                            <p:cTn id="10" dur="5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2.09877E-6 L 0.00035 0.05031 " pathEditMode="relative" rAng="0" ptsTypes="AA">
                                          <p:cBhvr>
                                            <p:cTn id="12" dur="7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16" dur="6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38889E-6 0.00123 L 0.01337 0.03055 " pathEditMode="relative" rAng="0" ptsTypes="AA" p14:bounceEnd="5091">
                                          <p:cBhvr>
                                            <p:cTn id="18" dur="6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0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autoRev="1" fill="hold" nodeType="withEffect" p14:presetBounceEnd="5091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5E-6 0.00123 L 0.01337 0.03055 " pathEditMode="relative" rAng="0" ptsTypes="AA" p14:bounceEnd="5091">
                                          <p:cBhvr>
                                            <p:cTn id="22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4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61111E-6 0.00124 L 0.01336 0.03056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28" dur="9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30" dur="7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32" dur="6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34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36" dur="4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repeatCount="indefinite" accel="2500" autoRev="1" fill="hold" nodeType="withEffect" p14:presetBounceEnd="3500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p14:bounceEnd="3500">
                                          <p:cBhvr>
                                            <p:cTn id="38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repeatCount="indefinite" accel="4727" de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40" dur="2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repeatCount="indefinite" accel="1405" decel="1081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2" dur="9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44" dur="3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46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49 1.23457E-6 L -0.03489 1.23457E-6 " pathEditMode="relative" rAng="0" ptsTypes="AA">
                                          <p:cBhvr>
                                            <p:cTn id="6" dur="4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5000" decel="5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2.22222E-6 L 0.00035 0.05031 " pathEditMode="relative" rAng="0" ptsTypes="AA">
                                          <p:cBhvr>
                                            <p:cTn id="8" dur="3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4.07407E-6 L 0.00035 0.05031 " pathEditMode="relative" rAng="0" ptsTypes="AA">
                                          <p:cBhvr>
                                            <p:cTn id="10" dur="5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0000" decel="1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2.09877E-6 L 0.00035 0.05031 " pathEditMode="relative" rAng="0" ptsTypes="AA">
                                          <p:cBhvr>
                                            <p:cTn id="12" dur="7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19000" decel="1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4.93827E-7 L 0.00035 0.05031 " pathEditMode="relative" rAng="0" ptsTypes="AA">
                                          <p:cBhvr>
                                            <p:cTn id="14" dur="3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6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38889E-6 0.00123 L 0.01337 0.03055 " pathEditMode="relative" rAng="0" ptsTypes="AA">
                                          <p:cBhvr>
                                            <p:cTn id="18" dur="6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repeatCount="indefinite" ac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5E-6 0.00123 L 0.01337 0.03055 " pathEditMode="relative" rAng="0" ptsTypes="AA">
                                          <p:cBhvr>
                                            <p:cTn id="22" dur="3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4" dur="8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61111E-6 0.00124 L 0.01336 0.03056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0" y="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8" dur="9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repeatCount="indefinite" accel="29000" decel="26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0.07136 0.00062 " pathEditMode="relative" rAng="0" ptsTypes="AA">
                                          <p:cBhvr>
                                            <p:cTn id="30" dur="7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9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repeatCount="indefinite" accel="3636" decel="4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32" dur="6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34" dur="3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repeatCount="indefinite" accel="9000" decel="8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36" dur="4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repeatCount="indefinite" accel="25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38" dur="6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repeatCount="indefinite" accel="4727" decel="3636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2378 0.0179 L 0.00191 0.05154 " pathEditMode="relative" rAng="0" ptsTypes="AA">
                                          <p:cBhvr>
                                            <p:cTn id="40" dur="2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repeatCount="indefinite" accel="1405" decel="1081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2" dur="9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44" dur="3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repeatCount="indefinite" accel="8000" decel="9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-0.00185 L 2.22222E-6 0.03765 " pathEditMode="relative" rAng="0" ptsTypes="AA">
                                          <p:cBhvr>
                                            <p:cTn id="46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5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roup 110">
            <a:extLst>
              <a:ext uri="{FF2B5EF4-FFF2-40B4-BE49-F238E27FC236}">
                <a16:creationId xmlns:a16="http://schemas.microsoft.com/office/drawing/2014/main" id="{7144AA1E-9465-7949-5BF1-F136DB28E6DE}"/>
              </a:ext>
            </a:extLst>
          </p:cNvPr>
          <p:cNvGrpSpPr/>
          <p:nvPr/>
        </p:nvGrpSpPr>
        <p:grpSpPr>
          <a:xfrm>
            <a:off x="3736479" y="1829626"/>
            <a:ext cx="16140594" cy="2017024"/>
            <a:chOff x="3033093" y="1829626"/>
            <a:chExt cx="16140594" cy="2017024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7073608-D170-6B8A-25F2-0F2243649E77}"/>
                </a:ext>
              </a:extLst>
            </p:cNvPr>
            <p:cNvGrpSpPr/>
            <p:nvPr/>
          </p:nvGrpSpPr>
          <p:grpSpPr>
            <a:xfrm>
              <a:off x="3033093" y="1829627"/>
              <a:ext cx="2015134" cy="2017023"/>
              <a:chOff x="4293464" y="2358615"/>
              <a:chExt cx="1004898" cy="1005840"/>
            </a:xfrm>
          </p:grpSpPr>
          <p:pic>
            <p:nvPicPr>
              <p:cNvPr id="7" name="Imagen 16" descr="Imagen que contiene objeto, bola de billar, luz&#10;&#10;Descripción generada automáticamente">
                <a:extLst>
                  <a:ext uri="{FF2B5EF4-FFF2-40B4-BE49-F238E27FC236}">
                    <a16:creationId xmlns:a16="http://schemas.microsoft.com/office/drawing/2014/main" id="{2023F0B4-3D8A-F852-3A4A-24B42546F1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293464" y="2358615"/>
                <a:ext cx="1004898" cy="1005840"/>
              </a:xfrm>
              <a:prstGeom prst="ellipse">
                <a:avLst/>
              </a:prstGeom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</p:pic>
          <p:grpSp>
            <p:nvGrpSpPr>
              <p:cNvPr id="9" name="Google Shape;10604;p26">
                <a:extLst>
                  <a:ext uri="{FF2B5EF4-FFF2-40B4-BE49-F238E27FC236}">
                    <a16:creationId xmlns:a16="http://schemas.microsoft.com/office/drawing/2014/main" id="{9A5B6E5D-4308-856A-DE4D-ED63EA225B10}"/>
                  </a:ext>
                </a:extLst>
              </p:cNvPr>
              <p:cNvGrpSpPr/>
              <p:nvPr/>
            </p:nvGrpSpPr>
            <p:grpSpPr>
              <a:xfrm>
                <a:off x="4532067" y="2484345"/>
                <a:ext cx="550552" cy="655208"/>
                <a:chOff x="7253900" y="1797600"/>
                <a:chExt cx="344575" cy="410075"/>
              </a:xfrm>
              <a:solidFill>
                <a:schemeClr val="accent5"/>
              </a:solidFill>
            </p:grpSpPr>
            <p:sp>
              <p:nvSpPr>
                <p:cNvPr id="10" name="Google Shape;10605;p26">
                  <a:extLst>
                    <a:ext uri="{FF2B5EF4-FFF2-40B4-BE49-F238E27FC236}">
                      <a16:creationId xmlns:a16="http://schemas.microsoft.com/office/drawing/2014/main" id="{6D1ECD84-F76F-CA61-DE6A-F5F4970B297D}"/>
                    </a:ext>
                  </a:extLst>
                </p:cNvPr>
                <p:cNvSpPr/>
                <p:nvPr/>
              </p:nvSpPr>
              <p:spPr>
                <a:xfrm>
                  <a:off x="7253900" y="1869475"/>
                  <a:ext cx="344575" cy="33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83" h="13528" extrusionOk="0">
                      <a:moveTo>
                        <a:pt x="6893" y="964"/>
                      </a:moveTo>
                      <a:cubicBezTo>
                        <a:pt x="7645" y="964"/>
                        <a:pt x="8356" y="1233"/>
                        <a:pt x="8922" y="1740"/>
                      </a:cubicBezTo>
                      <a:cubicBezTo>
                        <a:pt x="10172" y="2857"/>
                        <a:pt x="10282" y="4779"/>
                        <a:pt x="9165" y="6031"/>
                      </a:cubicBezTo>
                      <a:cubicBezTo>
                        <a:pt x="8736" y="6513"/>
                        <a:pt x="8462" y="7091"/>
                        <a:pt x="8368" y="7695"/>
                      </a:cubicBezTo>
                      <a:lnTo>
                        <a:pt x="7372" y="7695"/>
                      </a:lnTo>
                      <a:lnTo>
                        <a:pt x="7372" y="5168"/>
                      </a:lnTo>
                      <a:lnTo>
                        <a:pt x="8192" y="4348"/>
                      </a:lnTo>
                      <a:cubicBezTo>
                        <a:pt x="8380" y="4161"/>
                        <a:pt x="8380" y="3856"/>
                        <a:pt x="8192" y="3669"/>
                      </a:cubicBezTo>
                      <a:cubicBezTo>
                        <a:pt x="8099" y="3574"/>
                        <a:pt x="7976" y="3527"/>
                        <a:pt x="7853" y="3527"/>
                      </a:cubicBezTo>
                      <a:cubicBezTo>
                        <a:pt x="7730" y="3527"/>
                        <a:pt x="7607" y="3574"/>
                        <a:pt x="7513" y="3669"/>
                      </a:cubicBezTo>
                      <a:lnTo>
                        <a:pt x="6891" y="4291"/>
                      </a:lnTo>
                      <a:lnTo>
                        <a:pt x="6268" y="3669"/>
                      </a:lnTo>
                      <a:cubicBezTo>
                        <a:pt x="6175" y="3576"/>
                        <a:pt x="6054" y="3530"/>
                        <a:pt x="5932" y="3530"/>
                      </a:cubicBezTo>
                      <a:cubicBezTo>
                        <a:pt x="5809" y="3530"/>
                        <a:pt x="5686" y="3577"/>
                        <a:pt x="5592" y="3672"/>
                      </a:cubicBezTo>
                      <a:cubicBezTo>
                        <a:pt x="5406" y="3858"/>
                        <a:pt x="5404" y="4159"/>
                        <a:pt x="5589" y="4348"/>
                      </a:cubicBezTo>
                      <a:lnTo>
                        <a:pt x="6410" y="5168"/>
                      </a:lnTo>
                      <a:lnTo>
                        <a:pt x="6410" y="7695"/>
                      </a:lnTo>
                      <a:lnTo>
                        <a:pt x="5413" y="7695"/>
                      </a:lnTo>
                      <a:cubicBezTo>
                        <a:pt x="5318" y="7093"/>
                        <a:pt x="5041" y="6510"/>
                        <a:pt x="4607" y="6019"/>
                      </a:cubicBezTo>
                      <a:cubicBezTo>
                        <a:pt x="4029" y="5365"/>
                        <a:pt x="3767" y="4523"/>
                        <a:pt x="3866" y="3647"/>
                      </a:cubicBezTo>
                      <a:lnTo>
                        <a:pt x="3866" y="3647"/>
                      </a:lnTo>
                      <a:lnTo>
                        <a:pt x="3868" y="3648"/>
                      </a:lnTo>
                      <a:cubicBezTo>
                        <a:pt x="4026" y="2259"/>
                        <a:pt x="5152" y="1138"/>
                        <a:pt x="6542" y="983"/>
                      </a:cubicBezTo>
                      <a:cubicBezTo>
                        <a:pt x="6660" y="970"/>
                        <a:pt x="6777" y="964"/>
                        <a:pt x="6893" y="964"/>
                      </a:cubicBezTo>
                      <a:close/>
                      <a:moveTo>
                        <a:pt x="7667" y="8657"/>
                      </a:moveTo>
                      <a:lnTo>
                        <a:pt x="7346" y="9617"/>
                      </a:lnTo>
                      <a:lnTo>
                        <a:pt x="6437" y="9617"/>
                      </a:lnTo>
                      <a:lnTo>
                        <a:pt x="6116" y="8657"/>
                      </a:lnTo>
                      <a:close/>
                      <a:moveTo>
                        <a:pt x="5102" y="8657"/>
                      </a:moveTo>
                      <a:lnTo>
                        <a:pt x="5593" y="10126"/>
                      </a:lnTo>
                      <a:lnTo>
                        <a:pt x="5061" y="12567"/>
                      </a:lnTo>
                      <a:lnTo>
                        <a:pt x="961" y="12567"/>
                      </a:lnTo>
                      <a:lnTo>
                        <a:pt x="962" y="11634"/>
                      </a:lnTo>
                      <a:cubicBezTo>
                        <a:pt x="965" y="10562"/>
                        <a:pt x="1676" y="9620"/>
                        <a:pt x="2705" y="9322"/>
                      </a:cubicBezTo>
                      <a:lnTo>
                        <a:pt x="5035" y="8657"/>
                      </a:lnTo>
                      <a:close/>
                      <a:moveTo>
                        <a:pt x="7305" y="10580"/>
                      </a:moveTo>
                      <a:lnTo>
                        <a:pt x="7737" y="12567"/>
                      </a:lnTo>
                      <a:lnTo>
                        <a:pt x="6046" y="12567"/>
                      </a:lnTo>
                      <a:lnTo>
                        <a:pt x="6478" y="10580"/>
                      </a:lnTo>
                      <a:close/>
                      <a:moveTo>
                        <a:pt x="8746" y="8657"/>
                      </a:moveTo>
                      <a:lnTo>
                        <a:pt x="11077" y="9323"/>
                      </a:lnTo>
                      <a:cubicBezTo>
                        <a:pt x="12107" y="9620"/>
                        <a:pt x="12817" y="10562"/>
                        <a:pt x="12820" y="11634"/>
                      </a:cubicBezTo>
                      <a:lnTo>
                        <a:pt x="12822" y="12567"/>
                      </a:lnTo>
                      <a:lnTo>
                        <a:pt x="8721" y="12567"/>
                      </a:lnTo>
                      <a:lnTo>
                        <a:pt x="8190" y="10126"/>
                      </a:lnTo>
                      <a:lnTo>
                        <a:pt x="8680" y="8657"/>
                      </a:lnTo>
                      <a:close/>
                      <a:moveTo>
                        <a:pt x="6892" y="1"/>
                      </a:moveTo>
                      <a:cubicBezTo>
                        <a:pt x="6741" y="1"/>
                        <a:pt x="6588" y="9"/>
                        <a:pt x="6435" y="27"/>
                      </a:cubicBezTo>
                      <a:cubicBezTo>
                        <a:pt x="4604" y="230"/>
                        <a:pt x="3122" y="1706"/>
                        <a:pt x="2912" y="3537"/>
                      </a:cubicBezTo>
                      <a:cubicBezTo>
                        <a:pt x="2780" y="4687"/>
                        <a:pt x="3127" y="5795"/>
                        <a:pt x="3887" y="6656"/>
                      </a:cubicBezTo>
                      <a:cubicBezTo>
                        <a:pt x="4193" y="7002"/>
                        <a:pt x="4389" y="7406"/>
                        <a:pt x="4459" y="7821"/>
                      </a:cubicBezTo>
                      <a:lnTo>
                        <a:pt x="2441" y="8398"/>
                      </a:lnTo>
                      <a:cubicBezTo>
                        <a:pt x="996" y="8809"/>
                        <a:pt x="0" y="10130"/>
                        <a:pt x="0" y="11633"/>
                      </a:cubicBezTo>
                      <a:lnTo>
                        <a:pt x="0" y="13047"/>
                      </a:lnTo>
                      <a:cubicBezTo>
                        <a:pt x="0" y="13312"/>
                        <a:pt x="215" y="13528"/>
                        <a:pt x="481" y="13528"/>
                      </a:cubicBezTo>
                      <a:lnTo>
                        <a:pt x="13302" y="13528"/>
                      </a:lnTo>
                      <a:cubicBezTo>
                        <a:pt x="13567" y="13528"/>
                        <a:pt x="13782" y="13312"/>
                        <a:pt x="13782" y="13047"/>
                      </a:cubicBezTo>
                      <a:lnTo>
                        <a:pt x="13782" y="11633"/>
                      </a:lnTo>
                      <a:cubicBezTo>
                        <a:pt x="13782" y="10130"/>
                        <a:pt x="12786" y="8809"/>
                        <a:pt x="11343" y="8398"/>
                      </a:cubicBezTo>
                      <a:lnTo>
                        <a:pt x="9323" y="7821"/>
                      </a:lnTo>
                      <a:cubicBezTo>
                        <a:pt x="9390" y="7406"/>
                        <a:pt x="9584" y="7006"/>
                        <a:pt x="9884" y="6671"/>
                      </a:cubicBezTo>
                      <a:cubicBezTo>
                        <a:pt x="10988" y="5429"/>
                        <a:pt x="11212" y="3637"/>
                        <a:pt x="10446" y="2162"/>
                      </a:cubicBezTo>
                      <a:cubicBezTo>
                        <a:pt x="9753" y="824"/>
                        <a:pt x="8374" y="1"/>
                        <a:pt x="68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" name="Google Shape;10606;p26">
                  <a:extLst>
                    <a:ext uri="{FF2B5EF4-FFF2-40B4-BE49-F238E27FC236}">
                      <a16:creationId xmlns:a16="http://schemas.microsoft.com/office/drawing/2014/main" id="{BB9B9209-48EF-3079-4201-1A90161F3280}"/>
                    </a:ext>
                  </a:extLst>
                </p:cNvPr>
                <p:cNvSpPr/>
                <p:nvPr/>
              </p:nvSpPr>
              <p:spPr>
                <a:xfrm>
                  <a:off x="7414150" y="1797600"/>
                  <a:ext cx="24075" cy="4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" h="1915" extrusionOk="0">
                      <a:moveTo>
                        <a:pt x="481" y="1"/>
                      </a:moveTo>
                      <a:cubicBezTo>
                        <a:pt x="220" y="1"/>
                        <a:pt x="6" y="210"/>
                        <a:pt x="0" y="472"/>
                      </a:cubicBezTo>
                      <a:lnTo>
                        <a:pt x="0" y="1434"/>
                      </a:lnTo>
                      <a:cubicBezTo>
                        <a:pt x="0" y="1699"/>
                        <a:pt x="215" y="1915"/>
                        <a:pt x="482" y="1915"/>
                      </a:cubicBezTo>
                      <a:cubicBezTo>
                        <a:pt x="747" y="1915"/>
                        <a:pt x="962" y="1699"/>
                        <a:pt x="962" y="1434"/>
                      </a:cubicBezTo>
                      <a:lnTo>
                        <a:pt x="962" y="472"/>
                      </a:lnTo>
                      <a:cubicBezTo>
                        <a:pt x="956" y="210"/>
                        <a:pt x="743" y="1"/>
                        <a:pt x="4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" name="Google Shape;10607;p26">
                  <a:extLst>
                    <a:ext uri="{FF2B5EF4-FFF2-40B4-BE49-F238E27FC236}">
                      <a16:creationId xmlns:a16="http://schemas.microsoft.com/office/drawing/2014/main" id="{9D497D1B-4566-E47E-26A7-2E0DFB200157}"/>
                    </a:ext>
                  </a:extLst>
                </p:cNvPr>
                <p:cNvSpPr/>
                <p:nvPr/>
              </p:nvSpPr>
              <p:spPr>
                <a:xfrm>
                  <a:off x="7550375" y="1957625"/>
                  <a:ext cx="47875" cy="2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" h="963" extrusionOk="0">
                      <a:moveTo>
                        <a:pt x="482" y="1"/>
                      </a:moveTo>
                      <a:cubicBezTo>
                        <a:pt x="216" y="1"/>
                        <a:pt x="0" y="216"/>
                        <a:pt x="0" y="483"/>
                      </a:cubicBezTo>
                      <a:cubicBezTo>
                        <a:pt x="0" y="748"/>
                        <a:pt x="216" y="963"/>
                        <a:pt x="482" y="963"/>
                      </a:cubicBezTo>
                      <a:lnTo>
                        <a:pt x="1443" y="963"/>
                      </a:lnTo>
                      <a:cubicBezTo>
                        <a:pt x="1705" y="957"/>
                        <a:pt x="1915" y="743"/>
                        <a:pt x="1915" y="483"/>
                      </a:cubicBezTo>
                      <a:cubicBezTo>
                        <a:pt x="1915" y="220"/>
                        <a:pt x="1705" y="7"/>
                        <a:pt x="144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" name="Google Shape;10608;p26">
                  <a:extLst>
                    <a:ext uri="{FF2B5EF4-FFF2-40B4-BE49-F238E27FC236}">
                      <a16:creationId xmlns:a16="http://schemas.microsoft.com/office/drawing/2014/main" id="{44ADC82D-80BE-279A-F9A5-07C675525560}"/>
                    </a:ext>
                  </a:extLst>
                </p:cNvPr>
                <p:cNvSpPr/>
                <p:nvPr/>
              </p:nvSpPr>
              <p:spPr>
                <a:xfrm>
                  <a:off x="7254100" y="1957675"/>
                  <a:ext cx="47675" cy="2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7" h="963" extrusionOk="0">
                      <a:moveTo>
                        <a:pt x="473" y="0"/>
                      </a:moveTo>
                      <a:cubicBezTo>
                        <a:pt x="212" y="5"/>
                        <a:pt x="1" y="218"/>
                        <a:pt x="1" y="481"/>
                      </a:cubicBezTo>
                      <a:cubicBezTo>
                        <a:pt x="1" y="743"/>
                        <a:pt x="212" y="957"/>
                        <a:pt x="473" y="962"/>
                      </a:cubicBezTo>
                      <a:lnTo>
                        <a:pt x="1435" y="962"/>
                      </a:lnTo>
                      <a:cubicBezTo>
                        <a:pt x="1697" y="957"/>
                        <a:pt x="1906" y="743"/>
                        <a:pt x="1906" y="481"/>
                      </a:cubicBezTo>
                      <a:cubicBezTo>
                        <a:pt x="1906" y="218"/>
                        <a:pt x="1697" y="5"/>
                        <a:pt x="14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" name="Google Shape;10609;p26">
                  <a:extLst>
                    <a:ext uri="{FF2B5EF4-FFF2-40B4-BE49-F238E27FC236}">
                      <a16:creationId xmlns:a16="http://schemas.microsoft.com/office/drawing/2014/main" id="{F8AEFA38-CA2B-BB7E-239E-094221C596D0}"/>
                    </a:ext>
                  </a:extLst>
                </p:cNvPr>
                <p:cNvSpPr/>
                <p:nvPr/>
              </p:nvSpPr>
              <p:spPr>
                <a:xfrm>
                  <a:off x="7531150" y="1877625"/>
                  <a:ext cx="47325" cy="3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3" h="1439" extrusionOk="0">
                      <a:moveTo>
                        <a:pt x="1345" y="1"/>
                      </a:moveTo>
                      <a:cubicBezTo>
                        <a:pt x="1266" y="1"/>
                        <a:pt x="1186" y="20"/>
                        <a:pt x="1112" y="61"/>
                      </a:cubicBezTo>
                      <a:lnTo>
                        <a:pt x="280" y="541"/>
                      </a:lnTo>
                      <a:cubicBezTo>
                        <a:pt x="91" y="650"/>
                        <a:pt x="1" y="872"/>
                        <a:pt x="56" y="1082"/>
                      </a:cubicBezTo>
                      <a:cubicBezTo>
                        <a:pt x="113" y="1293"/>
                        <a:pt x="304" y="1438"/>
                        <a:pt x="521" y="1438"/>
                      </a:cubicBezTo>
                      <a:lnTo>
                        <a:pt x="521" y="1439"/>
                      </a:lnTo>
                      <a:cubicBezTo>
                        <a:pt x="605" y="1439"/>
                        <a:pt x="687" y="1416"/>
                        <a:pt x="761" y="1375"/>
                      </a:cubicBezTo>
                      <a:lnTo>
                        <a:pt x="1594" y="893"/>
                      </a:lnTo>
                      <a:cubicBezTo>
                        <a:pt x="1818" y="758"/>
                        <a:pt x="1893" y="468"/>
                        <a:pt x="1762" y="241"/>
                      </a:cubicBezTo>
                      <a:cubicBezTo>
                        <a:pt x="1673" y="87"/>
                        <a:pt x="1511" y="1"/>
                        <a:pt x="134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" name="Google Shape;10610;p26">
                  <a:extLst>
                    <a:ext uri="{FF2B5EF4-FFF2-40B4-BE49-F238E27FC236}">
                      <a16:creationId xmlns:a16="http://schemas.microsoft.com/office/drawing/2014/main" id="{77447DEA-992E-370A-3AA0-E378A6895C91}"/>
                    </a:ext>
                  </a:extLst>
                </p:cNvPr>
                <p:cNvSpPr/>
                <p:nvPr/>
              </p:nvSpPr>
              <p:spPr>
                <a:xfrm>
                  <a:off x="7480550" y="1818850"/>
                  <a:ext cx="39500" cy="4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" h="1796" extrusionOk="0">
                      <a:moveTo>
                        <a:pt x="1033" y="1"/>
                      </a:moveTo>
                      <a:cubicBezTo>
                        <a:pt x="866" y="1"/>
                        <a:pt x="704" y="87"/>
                        <a:pt x="614" y="242"/>
                      </a:cubicBezTo>
                      <a:lnTo>
                        <a:pt x="134" y="1073"/>
                      </a:lnTo>
                      <a:cubicBezTo>
                        <a:pt x="1" y="1303"/>
                        <a:pt x="80" y="1598"/>
                        <a:pt x="310" y="1731"/>
                      </a:cubicBezTo>
                      <a:cubicBezTo>
                        <a:pt x="385" y="1774"/>
                        <a:pt x="468" y="1795"/>
                        <a:pt x="550" y="1795"/>
                      </a:cubicBezTo>
                      <a:cubicBezTo>
                        <a:pt x="716" y="1795"/>
                        <a:pt x="877" y="1709"/>
                        <a:pt x="966" y="1554"/>
                      </a:cubicBezTo>
                      <a:lnTo>
                        <a:pt x="1448" y="722"/>
                      </a:lnTo>
                      <a:cubicBezTo>
                        <a:pt x="1579" y="492"/>
                        <a:pt x="1502" y="198"/>
                        <a:pt x="1272" y="64"/>
                      </a:cubicBezTo>
                      <a:cubicBezTo>
                        <a:pt x="1197" y="21"/>
                        <a:pt x="1114" y="1"/>
                        <a:pt x="10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" name="Google Shape;10611;p26">
                  <a:extLst>
                    <a:ext uri="{FF2B5EF4-FFF2-40B4-BE49-F238E27FC236}">
                      <a16:creationId xmlns:a16="http://schemas.microsoft.com/office/drawing/2014/main" id="{EC5D9964-DB71-7AA7-7E50-D6CF641CA059}"/>
                    </a:ext>
                  </a:extLst>
                </p:cNvPr>
                <p:cNvSpPr/>
                <p:nvPr/>
              </p:nvSpPr>
              <p:spPr>
                <a:xfrm>
                  <a:off x="7332325" y="1818825"/>
                  <a:ext cx="39475" cy="4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9" h="1796" extrusionOk="0">
                      <a:moveTo>
                        <a:pt x="549" y="1"/>
                      </a:moveTo>
                      <a:cubicBezTo>
                        <a:pt x="468" y="1"/>
                        <a:pt x="385" y="22"/>
                        <a:pt x="309" y="65"/>
                      </a:cubicBezTo>
                      <a:cubicBezTo>
                        <a:pt x="79" y="199"/>
                        <a:pt x="0" y="492"/>
                        <a:pt x="133" y="721"/>
                      </a:cubicBezTo>
                      <a:lnTo>
                        <a:pt x="614" y="1555"/>
                      </a:lnTo>
                      <a:cubicBezTo>
                        <a:pt x="703" y="1709"/>
                        <a:pt x="864" y="1795"/>
                        <a:pt x="1030" y="1795"/>
                      </a:cubicBezTo>
                      <a:cubicBezTo>
                        <a:pt x="1111" y="1795"/>
                        <a:pt x="1194" y="1774"/>
                        <a:pt x="1270" y="1731"/>
                      </a:cubicBezTo>
                      <a:cubicBezTo>
                        <a:pt x="1500" y="1599"/>
                        <a:pt x="1579" y="1304"/>
                        <a:pt x="1447" y="1074"/>
                      </a:cubicBezTo>
                      <a:lnTo>
                        <a:pt x="965" y="241"/>
                      </a:lnTo>
                      <a:cubicBezTo>
                        <a:pt x="877" y="87"/>
                        <a:pt x="715" y="1"/>
                        <a:pt x="54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" name="Google Shape;10612;p26">
                  <a:extLst>
                    <a:ext uri="{FF2B5EF4-FFF2-40B4-BE49-F238E27FC236}">
                      <a16:creationId xmlns:a16="http://schemas.microsoft.com/office/drawing/2014/main" id="{1CE30842-14F3-9ADE-A146-011F56BE2C0F}"/>
                    </a:ext>
                  </a:extLst>
                </p:cNvPr>
                <p:cNvSpPr/>
                <p:nvPr/>
              </p:nvSpPr>
              <p:spPr>
                <a:xfrm>
                  <a:off x="7273675" y="1877525"/>
                  <a:ext cx="48275" cy="3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1" h="1443" extrusionOk="0">
                      <a:moveTo>
                        <a:pt x="549" y="0"/>
                      </a:moveTo>
                      <a:cubicBezTo>
                        <a:pt x="383" y="0"/>
                        <a:pt x="222" y="87"/>
                        <a:pt x="133" y="241"/>
                      </a:cubicBezTo>
                      <a:cubicBezTo>
                        <a:pt x="0" y="471"/>
                        <a:pt x="79" y="765"/>
                        <a:pt x="309" y="897"/>
                      </a:cubicBezTo>
                      <a:lnTo>
                        <a:pt x="1141" y="1379"/>
                      </a:lnTo>
                      <a:cubicBezTo>
                        <a:pt x="1216" y="1422"/>
                        <a:pt x="1298" y="1442"/>
                        <a:pt x="1380" y="1442"/>
                      </a:cubicBezTo>
                      <a:cubicBezTo>
                        <a:pt x="1546" y="1442"/>
                        <a:pt x="1709" y="1356"/>
                        <a:pt x="1798" y="1201"/>
                      </a:cubicBezTo>
                      <a:cubicBezTo>
                        <a:pt x="1930" y="971"/>
                        <a:pt x="1853" y="679"/>
                        <a:pt x="1623" y="545"/>
                      </a:cubicBezTo>
                      <a:lnTo>
                        <a:pt x="789" y="65"/>
                      </a:lnTo>
                      <a:cubicBezTo>
                        <a:pt x="714" y="21"/>
                        <a:pt x="631" y="0"/>
                        <a:pt x="5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B714B0D9-911D-97C6-185F-570D04F304E3}"/>
                </a:ext>
              </a:extLst>
            </p:cNvPr>
            <p:cNvGrpSpPr/>
            <p:nvPr/>
          </p:nvGrpSpPr>
          <p:grpSpPr>
            <a:xfrm>
              <a:off x="5858468" y="1829627"/>
              <a:ext cx="2015134" cy="2017023"/>
              <a:chOff x="2566169" y="2366449"/>
              <a:chExt cx="1004898" cy="1005840"/>
            </a:xfrm>
          </p:grpSpPr>
          <p:pic>
            <p:nvPicPr>
              <p:cNvPr id="86" name="Imagen 16" descr="Imagen que contiene objeto, bola de billar, luz&#10;&#10;Descripción generada automáticamente">
                <a:extLst>
                  <a:ext uri="{FF2B5EF4-FFF2-40B4-BE49-F238E27FC236}">
                    <a16:creationId xmlns:a16="http://schemas.microsoft.com/office/drawing/2014/main" id="{4C4BEAB6-690B-B5E5-F40B-234CF466C0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00B0F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66169" y="2366449"/>
                <a:ext cx="1004898" cy="1005840"/>
              </a:xfrm>
              <a:prstGeom prst="ellipse">
                <a:avLst/>
              </a:prstGeom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</p:pic>
          <p:sp>
            <p:nvSpPr>
              <p:cNvPr id="74" name="Google Shape;10780;p26">
                <a:extLst>
                  <a:ext uri="{FF2B5EF4-FFF2-40B4-BE49-F238E27FC236}">
                    <a16:creationId xmlns:a16="http://schemas.microsoft.com/office/drawing/2014/main" id="{BF38086A-A045-21F5-CBF2-147898B69C75}"/>
                  </a:ext>
                </a:extLst>
              </p:cNvPr>
              <p:cNvSpPr/>
              <p:nvPr/>
            </p:nvSpPr>
            <p:spPr>
              <a:xfrm>
                <a:off x="2672232" y="2505445"/>
                <a:ext cx="680814" cy="674648"/>
              </a:xfrm>
              <a:custGeom>
                <a:avLst/>
                <a:gdLst/>
                <a:ahLst/>
                <a:cxnLst/>
                <a:rect l="l" t="t" r="r" b="b"/>
                <a:pathLst>
                  <a:path w="16561" h="16411" extrusionOk="0">
                    <a:moveTo>
                      <a:pt x="10712" y="962"/>
                    </a:moveTo>
                    <a:lnTo>
                      <a:pt x="10712" y="2007"/>
                    </a:lnTo>
                    <a:cubicBezTo>
                      <a:pt x="10554" y="1993"/>
                      <a:pt x="10393" y="1987"/>
                      <a:pt x="10232" y="1987"/>
                    </a:cubicBezTo>
                    <a:cubicBezTo>
                      <a:pt x="10069" y="1987"/>
                      <a:pt x="9909" y="1993"/>
                      <a:pt x="9750" y="2007"/>
                    </a:cubicBezTo>
                    <a:lnTo>
                      <a:pt x="9750" y="962"/>
                    </a:lnTo>
                    <a:close/>
                    <a:moveTo>
                      <a:pt x="10229" y="6796"/>
                    </a:moveTo>
                    <a:cubicBezTo>
                      <a:pt x="10310" y="6796"/>
                      <a:pt x="10392" y="6803"/>
                      <a:pt x="10475" y="6817"/>
                    </a:cubicBezTo>
                    <a:cubicBezTo>
                      <a:pt x="11167" y="6936"/>
                      <a:pt x="11674" y="7536"/>
                      <a:pt x="11674" y="8238"/>
                    </a:cubicBezTo>
                    <a:cubicBezTo>
                      <a:pt x="11674" y="8941"/>
                      <a:pt x="11167" y="9541"/>
                      <a:pt x="10475" y="9660"/>
                    </a:cubicBezTo>
                    <a:cubicBezTo>
                      <a:pt x="10393" y="9674"/>
                      <a:pt x="10311" y="9681"/>
                      <a:pt x="10230" y="9681"/>
                    </a:cubicBezTo>
                    <a:cubicBezTo>
                      <a:pt x="9629" y="9681"/>
                      <a:pt x="9078" y="9303"/>
                      <a:pt x="8871" y="8720"/>
                    </a:cubicBezTo>
                    <a:lnTo>
                      <a:pt x="10232" y="8720"/>
                    </a:lnTo>
                    <a:cubicBezTo>
                      <a:pt x="10234" y="8720"/>
                      <a:pt x="10237" y="8720"/>
                      <a:pt x="10240" y="8720"/>
                    </a:cubicBezTo>
                    <a:cubicBezTo>
                      <a:pt x="10504" y="8720"/>
                      <a:pt x="10721" y="8505"/>
                      <a:pt x="10721" y="8238"/>
                    </a:cubicBezTo>
                    <a:cubicBezTo>
                      <a:pt x="10721" y="7972"/>
                      <a:pt x="10505" y="7757"/>
                      <a:pt x="10242" y="7757"/>
                    </a:cubicBezTo>
                    <a:cubicBezTo>
                      <a:pt x="10239" y="7757"/>
                      <a:pt x="10235" y="7757"/>
                      <a:pt x="10232" y="7757"/>
                    </a:cubicBezTo>
                    <a:lnTo>
                      <a:pt x="8871" y="7757"/>
                    </a:lnTo>
                    <a:cubicBezTo>
                      <a:pt x="9077" y="7174"/>
                      <a:pt x="9628" y="6796"/>
                      <a:pt x="10229" y="6796"/>
                    </a:cubicBezTo>
                    <a:close/>
                    <a:moveTo>
                      <a:pt x="10232" y="4874"/>
                    </a:moveTo>
                    <a:cubicBezTo>
                      <a:pt x="12087" y="4874"/>
                      <a:pt x="13597" y="6384"/>
                      <a:pt x="13597" y="8239"/>
                    </a:cubicBezTo>
                    <a:cubicBezTo>
                      <a:pt x="13597" y="10095"/>
                      <a:pt x="12087" y="11603"/>
                      <a:pt x="10232" y="11603"/>
                    </a:cubicBezTo>
                    <a:cubicBezTo>
                      <a:pt x="8539" y="11603"/>
                      <a:pt x="7134" y="10348"/>
                      <a:pt x="6900" y="8720"/>
                    </a:cubicBezTo>
                    <a:lnTo>
                      <a:pt x="7875" y="8720"/>
                    </a:lnTo>
                    <a:cubicBezTo>
                      <a:pt x="8099" y="9815"/>
                      <a:pt x="9070" y="10642"/>
                      <a:pt x="10232" y="10642"/>
                    </a:cubicBezTo>
                    <a:cubicBezTo>
                      <a:pt x="11557" y="10642"/>
                      <a:pt x="12635" y="9565"/>
                      <a:pt x="12635" y="8238"/>
                    </a:cubicBezTo>
                    <a:cubicBezTo>
                      <a:pt x="12635" y="6912"/>
                      <a:pt x="11557" y="5836"/>
                      <a:pt x="10232" y="5836"/>
                    </a:cubicBezTo>
                    <a:cubicBezTo>
                      <a:pt x="9070" y="5836"/>
                      <a:pt x="8099" y="6662"/>
                      <a:pt x="7875" y="7759"/>
                    </a:cubicBezTo>
                    <a:lnTo>
                      <a:pt x="6900" y="7759"/>
                    </a:lnTo>
                    <a:cubicBezTo>
                      <a:pt x="7134" y="6129"/>
                      <a:pt x="8539" y="4874"/>
                      <a:pt x="10232" y="4874"/>
                    </a:cubicBezTo>
                    <a:close/>
                    <a:moveTo>
                      <a:pt x="10232" y="2950"/>
                    </a:moveTo>
                    <a:cubicBezTo>
                      <a:pt x="13147" y="2950"/>
                      <a:pt x="15520" y="5322"/>
                      <a:pt x="15520" y="8238"/>
                    </a:cubicBezTo>
                    <a:cubicBezTo>
                      <a:pt x="15520" y="11155"/>
                      <a:pt x="13147" y="13527"/>
                      <a:pt x="10232" y="13527"/>
                    </a:cubicBezTo>
                    <a:cubicBezTo>
                      <a:pt x="7477" y="13527"/>
                      <a:pt x="5208" y="11411"/>
                      <a:pt x="4964" y="8720"/>
                    </a:cubicBezTo>
                    <a:lnTo>
                      <a:pt x="5932" y="8720"/>
                    </a:lnTo>
                    <a:cubicBezTo>
                      <a:pt x="6172" y="10880"/>
                      <a:pt x="8008" y="12565"/>
                      <a:pt x="10232" y="12565"/>
                    </a:cubicBezTo>
                    <a:cubicBezTo>
                      <a:pt x="12617" y="12565"/>
                      <a:pt x="14559" y="10625"/>
                      <a:pt x="14559" y="8238"/>
                    </a:cubicBezTo>
                    <a:cubicBezTo>
                      <a:pt x="14559" y="5852"/>
                      <a:pt x="12619" y="3912"/>
                      <a:pt x="10232" y="3912"/>
                    </a:cubicBezTo>
                    <a:cubicBezTo>
                      <a:pt x="8008" y="3912"/>
                      <a:pt x="6171" y="5597"/>
                      <a:pt x="5932" y="7757"/>
                    </a:cubicBezTo>
                    <a:lnTo>
                      <a:pt x="4965" y="7757"/>
                    </a:lnTo>
                    <a:cubicBezTo>
                      <a:pt x="5208" y="5066"/>
                      <a:pt x="7478" y="2950"/>
                      <a:pt x="10232" y="2950"/>
                    </a:cubicBezTo>
                    <a:close/>
                    <a:moveTo>
                      <a:pt x="6002" y="12835"/>
                    </a:moveTo>
                    <a:cubicBezTo>
                      <a:pt x="6318" y="13128"/>
                      <a:pt x="6666" y="13387"/>
                      <a:pt x="7036" y="13608"/>
                    </a:cubicBezTo>
                    <a:lnTo>
                      <a:pt x="5807" y="15450"/>
                    </a:lnTo>
                    <a:lnTo>
                      <a:pt x="5129" y="15450"/>
                    </a:lnTo>
                    <a:lnTo>
                      <a:pt x="6002" y="12835"/>
                    </a:lnTo>
                    <a:close/>
                    <a:moveTo>
                      <a:pt x="14461" y="12835"/>
                    </a:moveTo>
                    <a:lnTo>
                      <a:pt x="15334" y="15450"/>
                    </a:lnTo>
                    <a:lnTo>
                      <a:pt x="14656" y="15450"/>
                    </a:lnTo>
                    <a:lnTo>
                      <a:pt x="13427" y="13608"/>
                    </a:lnTo>
                    <a:cubicBezTo>
                      <a:pt x="13798" y="13387"/>
                      <a:pt x="14145" y="13128"/>
                      <a:pt x="14461" y="12835"/>
                    </a:cubicBezTo>
                    <a:close/>
                    <a:moveTo>
                      <a:pt x="9271" y="0"/>
                    </a:moveTo>
                    <a:cubicBezTo>
                      <a:pt x="9004" y="0"/>
                      <a:pt x="8789" y="215"/>
                      <a:pt x="8789" y="482"/>
                    </a:cubicBezTo>
                    <a:lnTo>
                      <a:pt x="8789" y="2156"/>
                    </a:lnTo>
                    <a:cubicBezTo>
                      <a:pt x="6187" y="2774"/>
                      <a:pt x="4208" y="5022"/>
                      <a:pt x="3999" y="7757"/>
                    </a:cubicBezTo>
                    <a:lnTo>
                      <a:pt x="3678" y="7757"/>
                    </a:lnTo>
                    <a:lnTo>
                      <a:pt x="2859" y="6668"/>
                    </a:lnTo>
                    <a:cubicBezTo>
                      <a:pt x="2766" y="6538"/>
                      <a:pt x="2619" y="6469"/>
                      <a:pt x="2470" y="6469"/>
                    </a:cubicBezTo>
                    <a:cubicBezTo>
                      <a:pt x="2370" y="6469"/>
                      <a:pt x="2268" y="6500"/>
                      <a:pt x="2181" y="6565"/>
                    </a:cubicBezTo>
                    <a:cubicBezTo>
                      <a:pt x="1968" y="6726"/>
                      <a:pt x="1927" y="7033"/>
                      <a:pt x="2091" y="7245"/>
                    </a:cubicBezTo>
                    <a:lnTo>
                      <a:pt x="2476" y="7757"/>
                    </a:lnTo>
                    <a:lnTo>
                      <a:pt x="1754" y="7757"/>
                    </a:lnTo>
                    <a:lnTo>
                      <a:pt x="937" y="6668"/>
                    </a:lnTo>
                    <a:cubicBezTo>
                      <a:pt x="843" y="6538"/>
                      <a:pt x="696" y="6468"/>
                      <a:pt x="547" y="6468"/>
                    </a:cubicBezTo>
                    <a:cubicBezTo>
                      <a:pt x="447" y="6468"/>
                      <a:pt x="345" y="6500"/>
                      <a:pt x="259" y="6565"/>
                    </a:cubicBezTo>
                    <a:cubicBezTo>
                      <a:pt x="43" y="6726"/>
                      <a:pt x="4" y="7033"/>
                      <a:pt x="168" y="7245"/>
                    </a:cubicBezTo>
                    <a:lnTo>
                      <a:pt x="553" y="7757"/>
                    </a:lnTo>
                    <a:cubicBezTo>
                      <a:pt x="291" y="7762"/>
                      <a:pt x="81" y="7976"/>
                      <a:pt x="81" y="8238"/>
                    </a:cubicBezTo>
                    <a:cubicBezTo>
                      <a:pt x="81" y="8500"/>
                      <a:pt x="291" y="8714"/>
                      <a:pt x="553" y="8718"/>
                    </a:cubicBezTo>
                    <a:lnTo>
                      <a:pt x="168" y="9231"/>
                    </a:lnTo>
                    <a:cubicBezTo>
                      <a:pt x="1" y="9443"/>
                      <a:pt x="42" y="9751"/>
                      <a:pt x="257" y="9913"/>
                    </a:cubicBezTo>
                    <a:cubicBezTo>
                      <a:pt x="344" y="9978"/>
                      <a:pt x="445" y="10009"/>
                      <a:pt x="545" y="10009"/>
                    </a:cubicBezTo>
                    <a:cubicBezTo>
                      <a:pt x="695" y="10009"/>
                      <a:pt x="843" y="9939"/>
                      <a:pt x="937" y="9808"/>
                    </a:cubicBezTo>
                    <a:lnTo>
                      <a:pt x="1754" y="8718"/>
                    </a:lnTo>
                    <a:lnTo>
                      <a:pt x="2476" y="8718"/>
                    </a:lnTo>
                    <a:lnTo>
                      <a:pt x="2091" y="9231"/>
                    </a:lnTo>
                    <a:cubicBezTo>
                      <a:pt x="1924" y="9443"/>
                      <a:pt x="1965" y="9751"/>
                      <a:pt x="2180" y="9913"/>
                    </a:cubicBezTo>
                    <a:cubicBezTo>
                      <a:pt x="2267" y="9978"/>
                      <a:pt x="2368" y="10009"/>
                      <a:pt x="2468" y="10009"/>
                    </a:cubicBezTo>
                    <a:cubicBezTo>
                      <a:pt x="2618" y="10009"/>
                      <a:pt x="2766" y="9939"/>
                      <a:pt x="2859" y="9808"/>
                    </a:cubicBezTo>
                    <a:lnTo>
                      <a:pt x="3678" y="8720"/>
                    </a:lnTo>
                    <a:lnTo>
                      <a:pt x="4000" y="8720"/>
                    </a:lnTo>
                    <a:cubicBezTo>
                      <a:pt x="4092" y="9918"/>
                      <a:pt x="4529" y="11064"/>
                      <a:pt x="5260" y="12020"/>
                    </a:cubicBezTo>
                    <a:lnTo>
                      <a:pt x="4006" y="15778"/>
                    </a:lnTo>
                    <a:cubicBezTo>
                      <a:pt x="3902" y="16090"/>
                      <a:pt x="4135" y="16411"/>
                      <a:pt x="4463" y="16411"/>
                    </a:cubicBezTo>
                    <a:lnTo>
                      <a:pt x="6065" y="16411"/>
                    </a:lnTo>
                    <a:cubicBezTo>
                      <a:pt x="6226" y="16411"/>
                      <a:pt x="6376" y="16332"/>
                      <a:pt x="6465" y="16197"/>
                    </a:cubicBezTo>
                    <a:lnTo>
                      <a:pt x="7905" y="14039"/>
                    </a:lnTo>
                    <a:cubicBezTo>
                      <a:pt x="8651" y="14339"/>
                      <a:pt x="9442" y="14489"/>
                      <a:pt x="10232" y="14489"/>
                    </a:cubicBezTo>
                    <a:cubicBezTo>
                      <a:pt x="11023" y="14489"/>
                      <a:pt x="11813" y="14339"/>
                      <a:pt x="12560" y="14039"/>
                    </a:cubicBezTo>
                    <a:lnTo>
                      <a:pt x="13998" y="16197"/>
                    </a:lnTo>
                    <a:cubicBezTo>
                      <a:pt x="14087" y="16332"/>
                      <a:pt x="14238" y="16411"/>
                      <a:pt x="14399" y="16411"/>
                    </a:cubicBezTo>
                    <a:lnTo>
                      <a:pt x="16002" y="16411"/>
                    </a:lnTo>
                    <a:cubicBezTo>
                      <a:pt x="16330" y="16411"/>
                      <a:pt x="16561" y="16090"/>
                      <a:pt x="16457" y="15778"/>
                    </a:cubicBezTo>
                    <a:lnTo>
                      <a:pt x="15203" y="12020"/>
                    </a:lnTo>
                    <a:cubicBezTo>
                      <a:pt x="16034" y="10934"/>
                      <a:pt x="16483" y="9606"/>
                      <a:pt x="16482" y="8238"/>
                    </a:cubicBezTo>
                    <a:cubicBezTo>
                      <a:pt x="16482" y="5288"/>
                      <a:pt x="14427" y="2809"/>
                      <a:pt x="11674" y="2156"/>
                    </a:cubicBezTo>
                    <a:lnTo>
                      <a:pt x="11674" y="482"/>
                    </a:lnTo>
                    <a:cubicBezTo>
                      <a:pt x="11674" y="215"/>
                      <a:pt x="11459" y="0"/>
                      <a:pt x="1119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56631A59-7504-6130-E6DF-950113334DC5}"/>
                </a:ext>
              </a:extLst>
            </p:cNvPr>
            <p:cNvGrpSpPr/>
            <p:nvPr/>
          </p:nvGrpSpPr>
          <p:grpSpPr>
            <a:xfrm>
              <a:off x="8729622" y="1829627"/>
              <a:ext cx="2015135" cy="2017023"/>
              <a:chOff x="6020759" y="2339849"/>
              <a:chExt cx="1004898" cy="1005840"/>
            </a:xfrm>
          </p:grpSpPr>
          <p:pic>
            <p:nvPicPr>
              <p:cNvPr id="88" name="Imagen 16" descr="Imagen que contiene objeto, bola de billar, luz&#10;&#10;Descripción generada automáticamente">
                <a:extLst>
                  <a:ext uri="{FF2B5EF4-FFF2-40B4-BE49-F238E27FC236}">
                    <a16:creationId xmlns:a16="http://schemas.microsoft.com/office/drawing/2014/main" id="{71DFE143-C398-652E-324E-734BFB2CD7E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6020759" y="2339849"/>
                <a:ext cx="1004898" cy="1005840"/>
              </a:xfrm>
              <a:prstGeom prst="ellipse">
                <a:avLst/>
              </a:prstGeom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</p:pic>
          <p:sp>
            <p:nvSpPr>
              <p:cNvPr id="89" name="Google Shape;10939;p27">
                <a:extLst>
                  <a:ext uri="{FF2B5EF4-FFF2-40B4-BE49-F238E27FC236}">
                    <a16:creationId xmlns:a16="http://schemas.microsoft.com/office/drawing/2014/main" id="{275F9B54-F185-8E56-0D98-B74BFA95113D}"/>
                  </a:ext>
                </a:extLst>
              </p:cNvPr>
              <p:cNvSpPr/>
              <p:nvPr/>
            </p:nvSpPr>
            <p:spPr>
              <a:xfrm>
                <a:off x="6269258" y="2545255"/>
                <a:ext cx="565955" cy="567138"/>
              </a:xfrm>
              <a:custGeom>
                <a:avLst/>
                <a:gdLst/>
                <a:ahLst/>
                <a:cxnLst/>
                <a:rect l="l" t="t" r="r" b="b"/>
                <a:pathLst>
                  <a:path w="11479" h="11503" extrusionOk="0">
                    <a:moveTo>
                      <a:pt x="9359" y="2929"/>
                    </a:moveTo>
                    <a:lnTo>
                      <a:pt x="9359" y="4763"/>
                    </a:lnTo>
                    <a:lnTo>
                      <a:pt x="7597" y="6025"/>
                    </a:lnTo>
                    <a:lnTo>
                      <a:pt x="6573" y="5549"/>
                    </a:lnTo>
                    <a:lnTo>
                      <a:pt x="5263" y="7049"/>
                    </a:lnTo>
                    <a:lnTo>
                      <a:pt x="4239" y="6525"/>
                    </a:lnTo>
                    <a:lnTo>
                      <a:pt x="2739" y="8335"/>
                    </a:lnTo>
                    <a:lnTo>
                      <a:pt x="1810" y="7978"/>
                    </a:lnTo>
                    <a:lnTo>
                      <a:pt x="715" y="9145"/>
                    </a:lnTo>
                    <a:lnTo>
                      <a:pt x="715" y="7502"/>
                    </a:lnTo>
                    <a:lnTo>
                      <a:pt x="1691" y="6406"/>
                    </a:lnTo>
                    <a:lnTo>
                      <a:pt x="2501" y="6906"/>
                    </a:lnTo>
                    <a:lnTo>
                      <a:pt x="4263" y="5025"/>
                    </a:lnTo>
                    <a:lnTo>
                      <a:pt x="5144" y="5335"/>
                    </a:lnTo>
                    <a:lnTo>
                      <a:pt x="7121" y="3406"/>
                    </a:lnTo>
                    <a:lnTo>
                      <a:pt x="8240" y="3596"/>
                    </a:lnTo>
                    <a:lnTo>
                      <a:pt x="9359" y="2929"/>
                    </a:lnTo>
                    <a:close/>
                    <a:moveTo>
                      <a:pt x="9312" y="5597"/>
                    </a:moveTo>
                    <a:lnTo>
                      <a:pt x="9312" y="10860"/>
                    </a:lnTo>
                    <a:lnTo>
                      <a:pt x="667" y="10860"/>
                    </a:lnTo>
                    <a:lnTo>
                      <a:pt x="667" y="10145"/>
                    </a:lnTo>
                    <a:lnTo>
                      <a:pt x="715" y="10145"/>
                    </a:lnTo>
                    <a:lnTo>
                      <a:pt x="2001" y="8788"/>
                    </a:lnTo>
                    <a:lnTo>
                      <a:pt x="2953" y="9145"/>
                    </a:lnTo>
                    <a:lnTo>
                      <a:pt x="4382" y="7383"/>
                    </a:lnTo>
                    <a:lnTo>
                      <a:pt x="5430" y="7930"/>
                    </a:lnTo>
                    <a:lnTo>
                      <a:pt x="6740" y="6406"/>
                    </a:lnTo>
                    <a:lnTo>
                      <a:pt x="7621" y="6811"/>
                    </a:lnTo>
                    <a:lnTo>
                      <a:pt x="9312" y="5597"/>
                    </a:lnTo>
                    <a:close/>
                    <a:moveTo>
                      <a:pt x="0" y="0"/>
                    </a:moveTo>
                    <a:lnTo>
                      <a:pt x="0" y="11503"/>
                    </a:lnTo>
                    <a:lnTo>
                      <a:pt x="11479" y="11503"/>
                    </a:lnTo>
                    <a:lnTo>
                      <a:pt x="11479" y="10264"/>
                    </a:lnTo>
                    <a:lnTo>
                      <a:pt x="10836" y="10264"/>
                    </a:lnTo>
                    <a:lnTo>
                      <a:pt x="10836" y="10312"/>
                    </a:lnTo>
                    <a:lnTo>
                      <a:pt x="10836" y="10836"/>
                    </a:lnTo>
                    <a:lnTo>
                      <a:pt x="10026" y="10836"/>
                    </a:lnTo>
                    <a:lnTo>
                      <a:pt x="10026" y="1667"/>
                    </a:lnTo>
                    <a:lnTo>
                      <a:pt x="8121" y="2858"/>
                    </a:lnTo>
                    <a:lnTo>
                      <a:pt x="6906" y="2620"/>
                    </a:lnTo>
                    <a:lnTo>
                      <a:pt x="4977" y="4525"/>
                    </a:lnTo>
                    <a:lnTo>
                      <a:pt x="4049" y="4239"/>
                    </a:lnTo>
                    <a:lnTo>
                      <a:pt x="2382" y="6025"/>
                    </a:lnTo>
                    <a:lnTo>
                      <a:pt x="1572" y="5501"/>
                    </a:lnTo>
                    <a:lnTo>
                      <a:pt x="715" y="6454"/>
                    </a:lnTo>
                    <a:lnTo>
                      <a:pt x="715" y="691"/>
                    </a:lnTo>
                    <a:lnTo>
                      <a:pt x="1239" y="691"/>
                    </a:lnTo>
                    <a:lnTo>
                      <a:pt x="123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3F6F7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C5BD3B5D-8C71-9D0D-9198-FFB84CE2A9D0}"/>
                </a:ext>
              </a:extLst>
            </p:cNvPr>
            <p:cNvGrpSpPr/>
            <p:nvPr/>
          </p:nvGrpSpPr>
          <p:grpSpPr>
            <a:xfrm>
              <a:off x="11600777" y="1829627"/>
              <a:ext cx="2015134" cy="2017023"/>
              <a:chOff x="7703820" y="2325904"/>
              <a:chExt cx="1004898" cy="1005840"/>
            </a:xfrm>
          </p:grpSpPr>
          <p:pic>
            <p:nvPicPr>
              <p:cNvPr id="92" name="Imagen 16" descr="Imagen que contiene objeto, bola de billar, luz&#10;&#10;Descripción generada automáticamente">
                <a:extLst>
                  <a:ext uri="{FF2B5EF4-FFF2-40B4-BE49-F238E27FC236}">
                    <a16:creationId xmlns:a16="http://schemas.microsoft.com/office/drawing/2014/main" id="{266D6118-CD02-261F-8E7C-03F56AAF9F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00B05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7703820" y="2325904"/>
                <a:ext cx="1004898" cy="1005840"/>
              </a:xfrm>
              <a:prstGeom prst="ellipse">
                <a:avLst/>
              </a:prstGeom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</p:pic>
          <p:sp>
            <p:nvSpPr>
              <p:cNvPr id="91" name="Google Shape;10603;p26">
                <a:extLst>
                  <a:ext uri="{FF2B5EF4-FFF2-40B4-BE49-F238E27FC236}">
                    <a16:creationId xmlns:a16="http://schemas.microsoft.com/office/drawing/2014/main" id="{A354B166-A74B-1346-1A55-30C98C2853E5}"/>
                  </a:ext>
                </a:extLst>
              </p:cNvPr>
              <p:cNvSpPr/>
              <p:nvPr/>
            </p:nvSpPr>
            <p:spPr>
              <a:xfrm>
                <a:off x="7885667" y="2490285"/>
                <a:ext cx="663247" cy="653726"/>
              </a:xfrm>
              <a:custGeom>
                <a:avLst/>
                <a:gdLst/>
                <a:ahLst/>
                <a:cxnLst/>
                <a:rect l="l" t="t" r="r" b="b"/>
                <a:pathLst>
                  <a:path w="16649" h="16410" extrusionOk="0">
                    <a:moveTo>
                      <a:pt x="4452" y="960"/>
                    </a:moveTo>
                    <a:cubicBezTo>
                      <a:pt x="4699" y="960"/>
                      <a:pt x="4937" y="1152"/>
                      <a:pt x="4937" y="1442"/>
                    </a:cubicBezTo>
                    <a:cubicBezTo>
                      <a:pt x="4937" y="1707"/>
                      <a:pt x="4722" y="1922"/>
                      <a:pt x="4457" y="1923"/>
                    </a:cubicBezTo>
                    <a:cubicBezTo>
                      <a:pt x="4028" y="1923"/>
                      <a:pt x="3814" y="1405"/>
                      <a:pt x="4117" y="1102"/>
                    </a:cubicBezTo>
                    <a:cubicBezTo>
                      <a:pt x="4214" y="1004"/>
                      <a:pt x="4335" y="960"/>
                      <a:pt x="4452" y="960"/>
                    </a:cubicBezTo>
                    <a:close/>
                    <a:moveTo>
                      <a:pt x="10077" y="1222"/>
                    </a:moveTo>
                    <a:cubicBezTo>
                      <a:pt x="10087" y="1222"/>
                      <a:pt x="10098" y="1223"/>
                      <a:pt x="10108" y="1223"/>
                    </a:cubicBezTo>
                    <a:cubicBezTo>
                      <a:pt x="10338" y="1238"/>
                      <a:pt x="10524" y="1414"/>
                      <a:pt x="10553" y="1641"/>
                    </a:cubicBezTo>
                    <a:cubicBezTo>
                      <a:pt x="10584" y="1868"/>
                      <a:pt x="10449" y="2084"/>
                      <a:pt x="10231" y="2159"/>
                    </a:cubicBezTo>
                    <a:cubicBezTo>
                      <a:pt x="10181" y="2176"/>
                      <a:pt x="10129" y="2184"/>
                      <a:pt x="10078" y="2184"/>
                    </a:cubicBezTo>
                    <a:cubicBezTo>
                      <a:pt x="9910" y="2184"/>
                      <a:pt x="9749" y="2096"/>
                      <a:pt x="9661" y="1944"/>
                    </a:cubicBezTo>
                    <a:cubicBezTo>
                      <a:pt x="9597" y="1833"/>
                      <a:pt x="9579" y="1702"/>
                      <a:pt x="9613" y="1579"/>
                    </a:cubicBezTo>
                    <a:cubicBezTo>
                      <a:pt x="9669" y="1367"/>
                      <a:pt x="9861" y="1222"/>
                      <a:pt x="10077" y="1222"/>
                    </a:cubicBezTo>
                    <a:close/>
                    <a:moveTo>
                      <a:pt x="14002" y="2058"/>
                    </a:moveTo>
                    <a:cubicBezTo>
                      <a:pt x="14094" y="2058"/>
                      <a:pt x="14187" y="2084"/>
                      <a:pt x="14269" y="2139"/>
                    </a:cubicBezTo>
                    <a:cubicBezTo>
                      <a:pt x="14459" y="2266"/>
                      <a:pt x="14532" y="2511"/>
                      <a:pt x="14444" y="2723"/>
                    </a:cubicBezTo>
                    <a:cubicBezTo>
                      <a:pt x="14369" y="2905"/>
                      <a:pt x="14192" y="3019"/>
                      <a:pt x="14000" y="3019"/>
                    </a:cubicBezTo>
                    <a:cubicBezTo>
                      <a:pt x="13969" y="3019"/>
                      <a:pt x="13938" y="3016"/>
                      <a:pt x="13907" y="3010"/>
                    </a:cubicBezTo>
                    <a:cubicBezTo>
                      <a:pt x="13683" y="2965"/>
                      <a:pt x="13520" y="2768"/>
                      <a:pt x="13520" y="2538"/>
                    </a:cubicBezTo>
                    <a:cubicBezTo>
                      <a:pt x="13520" y="2411"/>
                      <a:pt x="13571" y="2288"/>
                      <a:pt x="13661" y="2199"/>
                    </a:cubicBezTo>
                    <a:cubicBezTo>
                      <a:pt x="13754" y="2106"/>
                      <a:pt x="13877" y="2058"/>
                      <a:pt x="14002" y="2058"/>
                    </a:cubicBezTo>
                    <a:close/>
                    <a:moveTo>
                      <a:pt x="1569" y="3845"/>
                    </a:moveTo>
                    <a:cubicBezTo>
                      <a:pt x="1816" y="3845"/>
                      <a:pt x="2052" y="4036"/>
                      <a:pt x="2052" y="4327"/>
                    </a:cubicBezTo>
                    <a:cubicBezTo>
                      <a:pt x="2052" y="4592"/>
                      <a:pt x="1837" y="4807"/>
                      <a:pt x="1572" y="4807"/>
                    </a:cubicBezTo>
                    <a:cubicBezTo>
                      <a:pt x="1143" y="4807"/>
                      <a:pt x="929" y="4288"/>
                      <a:pt x="1232" y="3987"/>
                    </a:cubicBezTo>
                    <a:cubicBezTo>
                      <a:pt x="1330" y="3889"/>
                      <a:pt x="1451" y="3845"/>
                      <a:pt x="1569" y="3845"/>
                    </a:cubicBezTo>
                    <a:close/>
                    <a:moveTo>
                      <a:pt x="5414" y="4806"/>
                    </a:moveTo>
                    <a:cubicBezTo>
                      <a:pt x="5662" y="4806"/>
                      <a:pt x="5899" y="4998"/>
                      <a:pt x="5899" y="5289"/>
                    </a:cubicBezTo>
                    <a:cubicBezTo>
                      <a:pt x="5899" y="5554"/>
                      <a:pt x="5684" y="5769"/>
                      <a:pt x="5417" y="5769"/>
                    </a:cubicBezTo>
                    <a:cubicBezTo>
                      <a:pt x="4990" y="5769"/>
                      <a:pt x="4774" y="5251"/>
                      <a:pt x="5078" y="4947"/>
                    </a:cubicBezTo>
                    <a:cubicBezTo>
                      <a:pt x="5175" y="4850"/>
                      <a:pt x="5296" y="4806"/>
                      <a:pt x="5414" y="4806"/>
                    </a:cubicBezTo>
                    <a:close/>
                    <a:moveTo>
                      <a:pt x="14841" y="5982"/>
                    </a:moveTo>
                    <a:cubicBezTo>
                      <a:pt x="15193" y="5982"/>
                      <a:pt x="15444" y="6372"/>
                      <a:pt x="15253" y="6703"/>
                    </a:cubicBezTo>
                    <a:cubicBezTo>
                      <a:pt x="15166" y="6854"/>
                      <a:pt x="15007" y="6943"/>
                      <a:pt x="14836" y="6943"/>
                    </a:cubicBezTo>
                    <a:cubicBezTo>
                      <a:pt x="14816" y="6943"/>
                      <a:pt x="14795" y="6942"/>
                      <a:pt x="14774" y="6939"/>
                    </a:cubicBezTo>
                    <a:cubicBezTo>
                      <a:pt x="14580" y="6914"/>
                      <a:pt x="14422" y="6775"/>
                      <a:pt x="14373" y="6588"/>
                    </a:cubicBezTo>
                    <a:cubicBezTo>
                      <a:pt x="14304" y="6331"/>
                      <a:pt x="14456" y="6068"/>
                      <a:pt x="14712" y="5999"/>
                    </a:cubicBezTo>
                    <a:cubicBezTo>
                      <a:pt x="14756" y="5987"/>
                      <a:pt x="14800" y="5982"/>
                      <a:pt x="14841" y="5982"/>
                    </a:cubicBezTo>
                    <a:close/>
                    <a:moveTo>
                      <a:pt x="8335" y="7404"/>
                    </a:moveTo>
                    <a:cubicBezTo>
                      <a:pt x="8438" y="7404"/>
                      <a:pt x="8543" y="7424"/>
                      <a:pt x="8642" y="7465"/>
                    </a:cubicBezTo>
                    <a:cubicBezTo>
                      <a:pt x="8941" y="7588"/>
                      <a:pt x="9136" y="7881"/>
                      <a:pt x="9136" y="8204"/>
                    </a:cubicBezTo>
                    <a:cubicBezTo>
                      <a:pt x="9136" y="8647"/>
                      <a:pt x="8777" y="9006"/>
                      <a:pt x="8335" y="9006"/>
                    </a:cubicBezTo>
                    <a:cubicBezTo>
                      <a:pt x="8011" y="9006"/>
                      <a:pt x="7718" y="8811"/>
                      <a:pt x="7595" y="8512"/>
                    </a:cubicBezTo>
                    <a:cubicBezTo>
                      <a:pt x="7470" y="8212"/>
                      <a:pt x="7539" y="7868"/>
                      <a:pt x="7768" y="7638"/>
                    </a:cubicBezTo>
                    <a:cubicBezTo>
                      <a:pt x="7921" y="7485"/>
                      <a:pt x="8126" y="7404"/>
                      <a:pt x="8335" y="7404"/>
                    </a:cubicBezTo>
                    <a:close/>
                    <a:moveTo>
                      <a:pt x="1832" y="9466"/>
                    </a:moveTo>
                    <a:cubicBezTo>
                      <a:pt x="2048" y="9466"/>
                      <a:pt x="2241" y="9612"/>
                      <a:pt x="2298" y="9823"/>
                    </a:cubicBezTo>
                    <a:cubicBezTo>
                      <a:pt x="2330" y="9946"/>
                      <a:pt x="2314" y="10077"/>
                      <a:pt x="2250" y="10187"/>
                    </a:cubicBezTo>
                    <a:cubicBezTo>
                      <a:pt x="2162" y="10340"/>
                      <a:pt x="2001" y="10428"/>
                      <a:pt x="1833" y="10428"/>
                    </a:cubicBezTo>
                    <a:cubicBezTo>
                      <a:pt x="1781" y="10428"/>
                      <a:pt x="1729" y="10420"/>
                      <a:pt x="1679" y="10403"/>
                    </a:cubicBezTo>
                    <a:cubicBezTo>
                      <a:pt x="1462" y="10329"/>
                      <a:pt x="1327" y="10111"/>
                      <a:pt x="1356" y="9884"/>
                    </a:cubicBezTo>
                    <a:cubicBezTo>
                      <a:pt x="1386" y="9657"/>
                      <a:pt x="1573" y="9483"/>
                      <a:pt x="1802" y="9467"/>
                    </a:cubicBezTo>
                    <a:cubicBezTo>
                      <a:pt x="1812" y="9466"/>
                      <a:pt x="1822" y="9466"/>
                      <a:pt x="1832" y="9466"/>
                    </a:cubicBezTo>
                    <a:close/>
                    <a:moveTo>
                      <a:pt x="11248" y="10640"/>
                    </a:moveTo>
                    <a:cubicBezTo>
                      <a:pt x="11495" y="10640"/>
                      <a:pt x="11732" y="10831"/>
                      <a:pt x="11732" y="11122"/>
                    </a:cubicBezTo>
                    <a:cubicBezTo>
                      <a:pt x="11732" y="11387"/>
                      <a:pt x="11517" y="11602"/>
                      <a:pt x="11252" y="11602"/>
                    </a:cubicBezTo>
                    <a:cubicBezTo>
                      <a:pt x="10823" y="11602"/>
                      <a:pt x="10609" y="11085"/>
                      <a:pt x="10912" y="10782"/>
                    </a:cubicBezTo>
                    <a:cubicBezTo>
                      <a:pt x="11010" y="10684"/>
                      <a:pt x="11130" y="10640"/>
                      <a:pt x="11248" y="10640"/>
                    </a:cubicBezTo>
                    <a:close/>
                    <a:moveTo>
                      <a:pt x="15095" y="11602"/>
                    </a:moveTo>
                    <a:cubicBezTo>
                      <a:pt x="15342" y="11602"/>
                      <a:pt x="15579" y="11794"/>
                      <a:pt x="15579" y="12084"/>
                    </a:cubicBezTo>
                    <a:cubicBezTo>
                      <a:pt x="15578" y="12349"/>
                      <a:pt x="15364" y="12564"/>
                      <a:pt x="15099" y="12564"/>
                    </a:cubicBezTo>
                    <a:cubicBezTo>
                      <a:pt x="14670" y="12564"/>
                      <a:pt x="14455" y="12047"/>
                      <a:pt x="14758" y="11744"/>
                    </a:cubicBezTo>
                    <a:cubicBezTo>
                      <a:pt x="14856" y="11646"/>
                      <a:pt x="14977" y="11602"/>
                      <a:pt x="15095" y="11602"/>
                    </a:cubicBezTo>
                    <a:close/>
                    <a:moveTo>
                      <a:pt x="2667" y="13391"/>
                    </a:moveTo>
                    <a:cubicBezTo>
                      <a:pt x="2699" y="13391"/>
                      <a:pt x="2730" y="13394"/>
                      <a:pt x="2762" y="13400"/>
                    </a:cubicBezTo>
                    <a:cubicBezTo>
                      <a:pt x="2988" y="13444"/>
                      <a:pt x="3149" y="13642"/>
                      <a:pt x="3149" y="13870"/>
                    </a:cubicBezTo>
                    <a:cubicBezTo>
                      <a:pt x="3150" y="13998"/>
                      <a:pt x="3099" y="14121"/>
                      <a:pt x="3008" y="14212"/>
                    </a:cubicBezTo>
                    <a:cubicBezTo>
                      <a:pt x="2915" y="14304"/>
                      <a:pt x="2793" y="14351"/>
                      <a:pt x="2669" y="14351"/>
                    </a:cubicBezTo>
                    <a:cubicBezTo>
                      <a:pt x="2576" y="14351"/>
                      <a:pt x="2483" y="14325"/>
                      <a:pt x="2402" y="14270"/>
                    </a:cubicBezTo>
                    <a:cubicBezTo>
                      <a:pt x="2212" y="14143"/>
                      <a:pt x="2137" y="13898"/>
                      <a:pt x="2225" y="13687"/>
                    </a:cubicBezTo>
                    <a:cubicBezTo>
                      <a:pt x="2300" y="13505"/>
                      <a:pt x="2477" y="13391"/>
                      <a:pt x="2667" y="13391"/>
                    </a:cubicBezTo>
                    <a:close/>
                    <a:moveTo>
                      <a:pt x="6592" y="14225"/>
                    </a:moveTo>
                    <a:cubicBezTo>
                      <a:pt x="6634" y="14225"/>
                      <a:pt x="6677" y="14231"/>
                      <a:pt x="6718" y="14242"/>
                    </a:cubicBezTo>
                    <a:cubicBezTo>
                      <a:pt x="6974" y="14311"/>
                      <a:pt x="7125" y="14575"/>
                      <a:pt x="7058" y="14831"/>
                    </a:cubicBezTo>
                    <a:cubicBezTo>
                      <a:pt x="6996" y="15059"/>
                      <a:pt x="6795" y="15187"/>
                      <a:pt x="6591" y="15187"/>
                    </a:cubicBezTo>
                    <a:cubicBezTo>
                      <a:pt x="6452" y="15187"/>
                      <a:pt x="6311" y="15127"/>
                      <a:pt x="6213" y="14998"/>
                    </a:cubicBezTo>
                    <a:cubicBezTo>
                      <a:pt x="5969" y="14683"/>
                      <a:pt x="6193" y="14226"/>
                      <a:pt x="6592" y="14225"/>
                    </a:cubicBezTo>
                    <a:close/>
                    <a:moveTo>
                      <a:pt x="12217" y="14488"/>
                    </a:moveTo>
                    <a:cubicBezTo>
                      <a:pt x="12409" y="14488"/>
                      <a:pt x="12583" y="14605"/>
                      <a:pt x="12658" y="14784"/>
                    </a:cubicBezTo>
                    <a:cubicBezTo>
                      <a:pt x="12732" y="14964"/>
                      <a:pt x="12691" y="15171"/>
                      <a:pt x="12554" y="15309"/>
                    </a:cubicBezTo>
                    <a:cubicBezTo>
                      <a:pt x="12462" y="15401"/>
                      <a:pt x="12339" y="15449"/>
                      <a:pt x="12214" y="15449"/>
                    </a:cubicBezTo>
                    <a:cubicBezTo>
                      <a:pt x="12152" y="15449"/>
                      <a:pt x="12089" y="15437"/>
                      <a:pt x="12029" y="15413"/>
                    </a:cubicBezTo>
                    <a:cubicBezTo>
                      <a:pt x="11849" y="15338"/>
                      <a:pt x="11732" y="15164"/>
                      <a:pt x="11732" y="14969"/>
                    </a:cubicBezTo>
                    <a:cubicBezTo>
                      <a:pt x="11734" y="14704"/>
                      <a:pt x="11947" y="14488"/>
                      <a:pt x="12214" y="14488"/>
                    </a:cubicBezTo>
                    <a:cubicBezTo>
                      <a:pt x="12215" y="14488"/>
                      <a:pt x="12216" y="14488"/>
                      <a:pt x="12217" y="14488"/>
                    </a:cubicBezTo>
                    <a:close/>
                    <a:moveTo>
                      <a:pt x="4458" y="1"/>
                    </a:moveTo>
                    <a:cubicBezTo>
                      <a:pt x="4342" y="1"/>
                      <a:pt x="4224" y="15"/>
                      <a:pt x="4107" y="44"/>
                    </a:cubicBezTo>
                    <a:cubicBezTo>
                      <a:pt x="3426" y="214"/>
                      <a:pt x="2966" y="851"/>
                      <a:pt x="3019" y="1551"/>
                    </a:cubicBezTo>
                    <a:cubicBezTo>
                      <a:pt x="3071" y="2251"/>
                      <a:pt x="3620" y="2811"/>
                      <a:pt x="4319" y="2878"/>
                    </a:cubicBezTo>
                    <a:lnTo>
                      <a:pt x="4622" y="4086"/>
                    </a:lnTo>
                    <a:cubicBezTo>
                      <a:pt x="4461" y="4193"/>
                      <a:pt x="4322" y="4331"/>
                      <a:pt x="4215" y="4492"/>
                    </a:cubicBezTo>
                    <a:lnTo>
                      <a:pt x="3007" y="4190"/>
                    </a:lnTo>
                    <a:cubicBezTo>
                      <a:pt x="2941" y="3490"/>
                      <a:pt x="2380" y="2940"/>
                      <a:pt x="1679" y="2887"/>
                    </a:cubicBezTo>
                    <a:cubicBezTo>
                      <a:pt x="1642" y="2884"/>
                      <a:pt x="1606" y="2883"/>
                      <a:pt x="1569" y="2883"/>
                    </a:cubicBezTo>
                    <a:cubicBezTo>
                      <a:pt x="913" y="2883"/>
                      <a:pt x="333" y="3330"/>
                      <a:pt x="170" y="3975"/>
                    </a:cubicBezTo>
                    <a:cubicBezTo>
                      <a:pt x="0" y="4658"/>
                      <a:pt x="344" y="5363"/>
                      <a:pt x="989" y="5646"/>
                    </a:cubicBezTo>
                    <a:cubicBezTo>
                      <a:pt x="1177" y="5729"/>
                      <a:pt x="1375" y="5769"/>
                      <a:pt x="1571" y="5769"/>
                    </a:cubicBezTo>
                    <a:cubicBezTo>
                      <a:pt x="2042" y="5769"/>
                      <a:pt x="2500" y="5537"/>
                      <a:pt x="2774" y="5123"/>
                    </a:cubicBezTo>
                    <a:lnTo>
                      <a:pt x="3982" y="5425"/>
                    </a:lnTo>
                    <a:cubicBezTo>
                      <a:pt x="4055" y="6198"/>
                      <a:pt x="4707" y="6733"/>
                      <a:pt x="5419" y="6733"/>
                    </a:cubicBezTo>
                    <a:cubicBezTo>
                      <a:pt x="5625" y="6733"/>
                      <a:pt x="5836" y="6688"/>
                      <a:pt x="6040" y="6591"/>
                    </a:cubicBezTo>
                    <a:lnTo>
                      <a:pt x="6795" y="7346"/>
                    </a:lnTo>
                    <a:cubicBezTo>
                      <a:pt x="6652" y="7601"/>
                      <a:pt x="6576" y="7888"/>
                      <a:pt x="6573" y="8180"/>
                    </a:cubicBezTo>
                    <a:lnTo>
                      <a:pt x="3023" y="9131"/>
                    </a:lnTo>
                    <a:cubicBezTo>
                      <a:pt x="2746" y="8729"/>
                      <a:pt x="2295" y="8505"/>
                      <a:pt x="1832" y="8505"/>
                    </a:cubicBezTo>
                    <a:cubicBezTo>
                      <a:pt x="1630" y="8505"/>
                      <a:pt x="1424" y="8548"/>
                      <a:pt x="1230" y="8638"/>
                    </a:cubicBezTo>
                    <a:cubicBezTo>
                      <a:pt x="592" y="8931"/>
                      <a:pt x="259" y="9643"/>
                      <a:pt x="441" y="10321"/>
                    </a:cubicBezTo>
                    <a:cubicBezTo>
                      <a:pt x="611" y="10955"/>
                      <a:pt x="1185" y="11390"/>
                      <a:pt x="1832" y="11390"/>
                    </a:cubicBezTo>
                    <a:cubicBezTo>
                      <a:pt x="1876" y="11390"/>
                      <a:pt x="1921" y="11388"/>
                      <a:pt x="1966" y="11384"/>
                    </a:cubicBezTo>
                    <a:cubicBezTo>
                      <a:pt x="2664" y="11319"/>
                      <a:pt x="3216" y="10761"/>
                      <a:pt x="3270" y="10060"/>
                    </a:cubicBezTo>
                    <a:lnTo>
                      <a:pt x="6725" y="9134"/>
                    </a:lnTo>
                    <a:lnTo>
                      <a:pt x="3291" y="12570"/>
                    </a:lnTo>
                    <a:cubicBezTo>
                      <a:pt x="3092" y="12475"/>
                      <a:pt x="2880" y="12430"/>
                      <a:pt x="2671" y="12430"/>
                    </a:cubicBezTo>
                    <a:cubicBezTo>
                      <a:pt x="2215" y="12430"/>
                      <a:pt x="1771" y="12646"/>
                      <a:pt x="1494" y="13039"/>
                    </a:cubicBezTo>
                    <a:cubicBezTo>
                      <a:pt x="1088" y="13611"/>
                      <a:pt x="1156" y="14393"/>
                      <a:pt x="1652" y="14888"/>
                    </a:cubicBezTo>
                    <a:cubicBezTo>
                      <a:pt x="1930" y="15167"/>
                      <a:pt x="2300" y="15311"/>
                      <a:pt x="2671" y="15311"/>
                    </a:cubicBezTo>
                    <a:cubicBezTo>
                      <a:pt x="2960" y="15311"/>
                      <a:pt x="3251" y="15224"/>
                      <a:pt x="3502" y="15046"/>
                    </a:cubicBezTo>
                    <a:cubicBezTo>
                      <a:pt x="4074" y="14642"/>
                      <a:pt x="4272" y="13884"/>
                      <a:pt x="3970" y="13250"/>
                    </a:cubicBezTo>
                    <a:lnTo>
                      <a:pt x="7405" y="9815"/>
                    </a:lnTo>
                    <a:lnTo>
                      <a:pt x="6481" y="13270"/>
                    </a:lnTo>
                    <a:cubicBezTo>
                      <a:pt x="5780" y="13324"/>
                      <a:pt x="5223" y="13875"/>
                      <a:pt x="5158" y="14573"/>
                    </a:cubicBezTo>
                    <a:cubicBezTo>
                      <a:pt x="5095" y="15272"/>
                      <a:pt x="5543" y="15915"/>
                      <a:pt x="6220" y="16096"/>
                    </a:cubicBezTo>
                    <a:cubicBezTo>
                      <a:pt x="6344" y="16130"/>
                      <a:pt x="6469" y="16146"/>
                      <a:pt x="6593" y="16146"/>
                    </a:cubicBezTo>
                    <a:cubicBezTo>
                      <a:pt x="7144" y="16146"/>
                      <a:pt x="7662" y="15828"/>
                      <a:pt x="7901" y="15309"/>
                    </a:cubicBezTo>
                    <a:cubicBezTo>
                      <a:pt x="8194" y="14671"/>
                      <a:pt x="7986" y="13916"/>
                      <a:pt x="7409" y="13518"/>
                    </a:cubicBezTo>
                    <a:lnTo>
                      <a:pt x="8361" y="9968"/>
                    </a:lnTo>
                    <a:cubicBezTo>
                      <a:pt x="8652" y="9965"/>
                      <a:pt x="8939" y="9887"/>
                      <a:pt x="9194" y="9745"/>
                    </a:cubicBezTo>
                    <a:lnTo>
                      <a:pt x="9950" y="10501"/>
                    </a:lnTo>
                    <a:cubicBezTo>
                      <a:pt x="9518" y="11406"/>
                      <a:pt x="10117" y="12465"/>
                      <a:pt x="11116" y="12558"/>
                    </a:cubicBezTo>
                    <a:lnTo>
                      <a:pt x="11417" y="13766"/>
                    </a:lnTo>
                    <a:cubicBezTo>
                      <a:pt x="10831" y="14155"/>
                      <a:pt x="10612" y="14907"/>
                      <a:pt x="10894" y="15550"/>
                    </a:cubicBezTo>
                    <a:cubicBezTo>
                      <a:pt x="11130" y="16081"/>
                      <a:pt x="11653" y="16410"/>
                      <a:pt x="12213" y="16410"/>
                    </a:cubicBezTo>
                    <a:cubicBezTo>
                      <a:pt x="12329" y="16410"/>
                      <a:pt x="12447" y="16395"/>
                      <a:pt x="12564" y="16366"/>
                    </a:cubicBezTo>
                    <a:cubicBezTo>
                      <a:pt x="13245" y="16196"/>
                      <a:pt x="13705" y="15560"/>
                      <a:pt x="13652" y="14860"/>
                    </a:cubicBezTo>
                    <a:cubicBezTo>
                      <a:pt x="13599" y="14160"/>
                      <a:pt x="13050" y="13600"/>
                      <a:pt x="12350" y="13534"/>
                    </a:cubicBezTo>
                    <a:lnTo>
                      <a:pt x="12048" y="12325"/>
                    </a:lnTo>
                    <a:cubicBezTo>
                      <a:pt x="12210" y="12217"/>
                      <a:pt x="12347" y="12079"/>
                      <a:pt x="12454" y="11918"/>
                    </a:cubicBezTo>
                    <a:lnTo>
                      <a:pt x="13662" y="12221"/>
                    </a:lnTo>
                    <a:cubicBezTo>
                      <a:pt x="13716" y="12790"/>
                      <a:pt x="14102" y="13271"/>
                      <a:pt x="14643" y="13453"/>
                    </a:cubicBezTo>
                    <a:cubicBezTo>
                      <a:pt x="14793" y="13503"/>
                      <a:pt x="14946" y="13527"/>
                      <a:pt x="15098" y="13527"/>
                    </a:cubicBezTo>
                    <a:cubicBezTo>
                      <a:pt x="15498" y="13527"/>
                      <a:pt x="15887" y="13360"/>
                      <a:pt x="16165" y="13055"/>
                    </a:cubicBezTo>
                    <a:cubicBezTo>
                      <a:pt x="16550" y="12632"/>
                      <a:pt x="16648" y="12022"/>
                      <a:pt x="16417" y="11501"/>
                    </a:cubicBezTo>
                    <a:cubicBezTo>
                      <a:pt x="16187" y="10978"/>
                      <a:pt x="15670" y="10641"/>
                      <a:pt x="15099" y="10641"/>
                    </a:cubicBezTo>
                    <a:cubicBezTo>
                      <a:pt x="14614" y="10641"/>
                      <a:pt x="14163" y="10883"/>
                      <a:pt x="13897" y="11287"/>
                    </a:cubicBezTo>
                    <a:lnTo>
                      <a:pt x="12688" y="10985"/>
                    </a:lnTo>
                    <a:cubicBezTo>
                      <a:pt x="12615" y="10211"/>
                      <a:pt x="11962" y="9678"/>
                      <a:pt x="11252" y="9678"/>
                    </a:cubicBezTo>
                    <a:cubicBezTo>
                      <a:pt x="11045" y="9678"/>
                      <a:pt x="10834" y="9723"/>
                      <a:pt x="10631" y="9820"/>
                    </a:cubicBezTo>
                    <a:lnTo>
                      <a:pt x="9874" y="9063"/>
                    </a:lnTo>
                    <a:cubicBezTo>
                      <a:pt x="10017" y="8808"/>
                      <a:pt x="10093" y="8522"/>
                      <a:pt x="10098" y="8231"/>
                    </a:cubicBezTo>
                    <a:lnTo>
                      <a:pt x="13649" y="7279"/>
                    </a:lnTo>
                    <a:cubicBezTo>
                      <a:pt x="13925" y="7681"/>
                      <a:pt x="14375" y="7905"/>
                      <a:pt x="14839" y="7905"/>
                    </a:cubicBezTo>
                    <a:cubicBezTo>
                      <a:pt x="15042" y="7905"/>
                      <a:pt x="15247" y="7862"/>
                      <a:pt x="15442" y="7772"/>
                    </a:cubicBezTo>
                    <a:cubicBezTo>
                      <a:pt x="16080" y="7478"/>
                      <a:pt x="16413" y="6766"/>
                      <a:pt x="16231" y="6088"/>
                    </a:cubicBezTo>
                    <a:cubicBezTo>
                      <a:pt x="16061" y="5454"/>
                      <a:pt x="15485" y="5019"/>
                      <a:pt x="14838" y="5019"/>
                    </a:cubicBezTo>
                    <a:cubicBezTo>
                      <a:pt x="14794" y="5019"/>
                      <a:pt x="14750" y="5021"/>
                      <a:pt x="14705" y="5025"/>
                    </a:cubicBezTo>
                    <a:cubicBezTo>
                      <a:pt x="14005" y="5090"/>
                      <a:pt x="13454" y="5649"/>
                      <a:pt x="13399" y="6349"/>
                    </a:cubicBezTo>
                    <a:lnTo>
                      <a:pt x="9944" y="7276"/>
                    </a:lnTo>
                    <a:lnTo>
                      <a:pt x="13380" y="3840"/>
                    </a:lnTo>
                    <a:cubicBezTo>
                      <a:pt x="13577" y="3934"/>
                      <a:pt x="13787" y="3979"/>
                      <a:pt x="13995" y="3979"/>
                    </a:cubicBezTo>
                    <a:cubicBezTo>
                      <a:pt x="14450" y="3979"/>
                      <a:pt x="14894" y="3763"/>
                      <a:pt x="15172" y="3370"/>
                    </a:cubicBezTo>
                    <a:cubicBezTo>
                      <a:pt x="15575" y="2798"/>
                      <a:pt x="15507" y="2019"/>
                      <a:pt x="15011" y="1524"/>
                    </a:cubicBezTo>
                    <a:cubicBezTo>
                      <a:pt x="14733" y="1246"/>
                      <a:pt x="14365" y="1103"/>
                      <a:pt x="13995" y="1103"/>
                    </a:cubicBezTo>
                    <a:cubicBezTo>
                      <a:pt x="13706" y="1103"/>
                      <a:pt x="13416" y="1190"/>
                      <a:pt x="13166" y="1367"/>
                    </a:cubicBezTo>
                    <a:cubicBezTo>
                      <a:pt x="12593" y="1771"/>
                      <a:pt x="12397" y="2530"/>
                      <a:pt x="12699" y="3161"/>
                    </a:cubicBezTo>
                    <a:lnTo>
                      <a:pt x="9263" y="6596"/>
                    </a:lnTo>
                    <a:lnTo>
                      <a:pt x="10189" y="3142"/>
                    </a:lnTo>
                    <a:cubicBezTo>
                      <a:pt x="10887" y="3086"/>
                      <a:pt x="11444" y="2536"/>
                      <a:pt x="11508" y="1838"/>
                    </a:cubicBezTo>
                    <a:cubicBezTo>
                      <a:pt x="11571" y="1140"/>
                      <a:pt x="11123" y="498"/>
                      <a:pt x="10446" y="317"/>
                    </a:cubicBezTo>
                    <a:cubicBezTo>
                      <a:pt x="10323" y="284"/>
                      <a:pt x="10198" y="268"/>
                      <a:pt x="10075" y="268"/>
                    </a:cubicBezTo>
                    <a:cubicBezTo>
                      <a:pt x="9525" y="268"/>
                      <a:pt x="9007" y="585"/>
                      <a:pt x="8768" y="1105"/>
                    </a:cubicBezTo>
                    <a:cubicBezTo>
                      <a:pt x="8475" y="1742"/>
                      <a:pt x="8683" y="2496"/>
                      <a:pt x="9260" y="2893"/>
                    </a:cubicBezTo>
                    <a:lnTo>
                      <a:pt x="8308" y="6443"/>
                    </a:lnTo>
                    <a:cubicBezTo>
                      <a:pt x="8015" y="6447"/>
                      <a:pt x="7730" y="6523"/>
                      <a:pt x="7475" y="6667"/>
                    </a:cubicBezTo>
                    <a:lnTo>
                      <a:pt x="6718" y="5910"/>
                    </a:lnTo>
                    <a:cubicBezTo>
                      <a:pt x="7151" y="5006"/>
                      <a:pt x="6552" y="3947"/>
                      <a:pt x="5555" y="3852"/>
                    </a:cubicBezTo>
                    <a:lnTo>
                      <a:pt x="5253" y="2644"/>
                    </a:lnTo>
                    <a:cubicBezTo>
                      <a:pt x="5838" y="2256"/>
                      <a:pt x="6059" y="1503"/>
                      <a:pt x="5775" y="860"/>
                    </a:cubicBezTo>
                    <a:cubicBezTo>
                      <a:pt x="5541" y="329"/>
                      <a:pt x="5017" y="1"/>
                      <a:pt x="445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FEC8808D-2FCE-2CBA-EB25-E619B5080669}"/>
                </a:ext>
              </a:extLst>
            </p:cNvPr>
            <p:cNvGrpSpPr/>
            <p:nvPr/>
          </p:nvGrpSpPr>
          <p:grpSpPr>
            <a:xfrm>
              <a:off x="14426152" y="1829626"/>
              <a:ext cx="2015135" cy="2017024"/>
              <a:chOff x="838874" y="2366449"/>
              <a:chExt cx="1004898" cy="1005840"/>
            </a:xfrm>
          </p:grpSpPr>
          <p:pic>
            <p:nvPicPr>
              <p:cNvPr id="94" name="Imagen 16" descr="Imagen que contiene objeto, bola de billar, luz&#10;&#10;Descripción generada automáticamente">
                <a:extLst>
                  <a:ext uri="{FF2B5EF4-FFF2-40B4-BE49-F238E27FC236}">
                    <a16:creationId xmlns:a16="http://schemas.microsoft.com/office/drawing/2014/main" id="{E89306BB-2883-5FD1-825F-03381FD8E1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FF00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38874" y="2366449"/>
                <a:ext cx="1004898" cy="1005840"/>
              </a:xfrm>
              <a:prstGeom prst="ellipse">
                <a:avLst/>
              </a:prstGeom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</p:pic>
          <p:grpSp>
            <p:nvGrpSpPr>
              <p:cNvPr id="95" name="Google Shape;9255;p18">
                <a:extLst>
                  <a:ext uri="{FF2B5EF4-FFF2-40B4-BE49-F238E27FC236}">
                    <a16:creationId xmlns:a16="http://schemas.microsoft.com/office/drawing/2014/main" id="{D531D1FC-4AC8-29F8-E96F-5CCD6E321FF4}"/>
                  </a:ext>
                </a:extLst>
              </p:cNvPr>
              <p:cNvGrpSpPr/>
              <p:nvPr/>
            </p:nvGrpSpPr>
            <p:grpSpPr>
              <a:xfrm>
                <a:off x="1059274" y="2461903"/>
                <a:ext cx="564893" cy="673504"/>
                <a:chOff x="2209567" y="1972337"/>
                <a:chExt cx="307444" cy="366556"/>
              </a:xfrm>
              <a:solidFill>
                <a:schemeClr val="accent5"/>
              </a:solidFill>
            </p:grpSpPr>
            <p:sp>
              <p:nvSpPr>
                <p:cNvPr id="96" name="Google Shape;9256;p18">
                  <a:extLst>
                    <a:ext uri="{FF2B5EF4-FFF2-40B4-BE49-F238E27FC236}">
                      <a16:creationId xmlns:a16="http://schemas.microsoft.com/office/drawing/2014/main" id="{783A278C-6D14-75CD-EC66-6EB0F4D70A7B}"/>
                    </a:ext>
                  </a:extLst>
                </p:cNvPr>
                <p:cNvSpPr/>
                <p:nvPr/>
              </p:nvSpPr>
              <p:spPr>
                <a:xfrm>
                  <a:off x="2345143" y="1972337"/>
                  <a:ext cx="20709" cy="620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4" h="2081" extrusionOk="0">
                      <a:moveTo>
                        <a:pt x="347" y="1"/>
                      </a:moveTo>
                      <a:cubicBezTo>
                        <a:pt x="158" y="1"/>
                        <a:pt x="1" y="158"/>
                        <a:pt x="1" y="348"/>
                      </a:cubicBezTo>
                      <a:lnTo>
                        <a:pt x="1" y="1765"/>
                      </a:lnTo>
                      <a:cubicBezTo>
                        <a:pt x="1" y="1923"/>
                        <a:pt x="158" y="2080"/>
                        <a:pt x="347" y="2080"/>
                      </a:cubicBezTo>
                      <a:cubicBezTo>
                        <a:pt x="536" y="2080"/>
                        <a:pt x="694" y="1923"/>
                        <a:pt x="694" y="1734"/>
                      </a:cubicBezTo>
                      <a:lnTo>
                        <a:pt x="694" y="348"/>
                      </a:lnTo>
                      <a:cubicBezTo>
                        <a:pt x="694" y="158"/>
                        <a:pt x="536" y="1"/>
                        <a:pt x="34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7" name="Google Shape;9257;p18">
                  <a:extLst>
                    <a:ext uri="{FF2B5EF4-FFF2-40B4-BE49-F238E27FC236}">
                      <a16:creationId xmlns:a16="http://schemas.microsoft.com/office/drawing/2014/main" id="{8EE30B25-7C41-C48A-A9B1-BC065821C40D}"/>
                    </a:ext>
                  </a:extLst>
                </p:cNvPr>
                <p:cNvSpPr/>
                <p:nvPr/>
              </p:nvSpPr>
              <p:spPr>
                <a:xfrm>
                  <a:off x="2265235" y="1998803"/>
                  <a:ext cx="55502" cy="393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0" h="1320" extrusionOk="0">
                      <a:moveTo>
                        <a:pt x="465" y="1"/>
                      </a:moveTo>
                      <a:cubicBezTo>
                        <a:pt x="344" y="1"/>
                        <a:pt x="222" y="78"/>
                        <a:pt x="158" y="185"/>
                      </a:cubicBezTo>
                      <a:cubicBezTo>
                        <a:pt x="1" y="311"/>
                        <a:pt x="64" y="563"/>
                        <a:pt x="253" y="658"/>
                      </a:cubicBezTo>
                      <a:lnTo>
                        <a:pt x="1229" y="1288"/>
                      </a:lnTo>
                      <a:cubicBezTo>
                        <a:pt x="1261" y="1319"/>
                        <a:pt x="1355" y="1319"/>
                        <a:pt x="1418" y="1319"/>
                      </a:cubicBezTo>
                      <a:cubicBezTo>
                        <a:pt x="1544" y="1319"/>
                        <a:pt x="1671" y="1288"/>
                        <a:pt x="1734" y="1162"/>
                      </a:cubicBezTo>
                      <a:cubicBezTo>
                        <a:pt x="1860" y="1004"/>
                        <a:pt x="1765" y="752"/>
                        <a:pt x="1607" y="689"/>
                      </a:cubicBezTo>
                      <a:lnTo>
                        <a:pt x="631" y="59"/>
                      </a:lnTo>
                      <a:cubicBezTo>
                        <a:pt x="580" y="18"/>
                        <a:pt x="523" y="1"/>
                        <a:pt x="4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8" name="Google Shape;9258;p18">
                  <a:extLst>
                    <a:ext uri="{FF2B5EF4-FFF2-40B4-BE49-F238E27FC236}">
                      <a16:creationId xmlns:a16="http://schemas.microsoft.com/office/drawing/2014/main" id="{F4E121F0-D5B8-0AF9-C390-4D56FBE6C4D2}"/>
                    </a:ext>
                  </a:extLst>
                </p:cNvPr>
                <p:cNvSpPr/>
                <p:nvPr/>
              </p:nvSpPr>
              <p:spPr>
                <a:xfrm>
                  <a:off x="2393093" y="2000594"/>
                  <a:ext cx="51743" cy="385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4" h="1291" extrusionOk="0">
                      <a:moveTo>
                        <a:pt x="1354" y="0"/>
                      </a:moveTo>
                      <a:cubicBezTo>
                        <a:pt x="1301" y="0"/>
                        <a:pt x="1247" y="11"/>
                        <a:pt x="1198" y="31"/>
                      </a:cubicBezTo>
                      <a:lnTo>
                        <a:pt x="221" y="661"/>
                      </a:lnTo>
                      <a:cubicBezTo>
                        <a:pt x="63" y="787"/>
                        <a:pt x="0" y="976"/>
                        <a:pt x="95" y="1133"/>
                      </a:cubicBezTo>
                      <a:cubicBezTo>
                        <a:pt x="126" y="1228"/>
                        <a:pt x="252" y="1291"/>
                        <a:pt x="347" y="1291"/>
                      </a:cubicBezTo>
                      <a:cubicBezTo>
                        <a:pt x="441" y="1291"/>
                        <a:pt x="473" y="1291"/>
                        <a:pt x="568" y="1259"/>
                      </a:cubicBezTo>
                      <a:lnTo>
                        <a:pt x="1544" y="629"/>
                      </a:lnTo>
                      <a:cubicBezTo>
                        <a:pt x="1702" y="503"/>
                        <a:pt x="1733" y="314"/>
                        <a:pt x="1670" y="157"/>
                      </a:cubicBezTo>
                      <a:cubicBezTo>
                        <a:pt x="1584" y="49"/>
                        <a:pt x="1469" y="0"/>
                        <a:pt x="13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99" name="Google Shape;9259;p18">
                  <a:extLst>
                    <a:ext uri="{FF2B5EF4-FFF2-40B4-BE49-F238E27FC236}">
                      <a16:creationId xmlns:a16="http://schemas.microsoft.com/office/drawing/2014/main" id="{9D7B49F6-DD6D-9DC4-DA9F-9C0CB20BD780}"/>
                    </a:ext>
                  </a:extLst>
                </p:cNvPr>
                <p:cNvGrpSpPr/>
                <p:nvPr/>
              </p:nvGrpSpPr>
              <p:grpSpPr>
                <a:xfrm>
                  <a:off x="2209567" y="2078266"/>
                  <a:ext cx="307444" cy="260626"/>
                  <a:chOff x="1636184" y="2959225"/>
                  <a:chExt cx="232666" cy="197250"/>
                </a:xfrm>
                <a:grpFill/>
              </p:grpSpPr>
              <p:sp>
                <p:nvSpPr>
                  <p:cNvPr id="100" name="Google Shape;9260;p18">
                    <a:extLst>
                      <a:ext uri="{FF2B5EF4-FFF2-40B4-BE49-F238E27FC236}">
                        <a16:creationId xmlns:a16="http://schemas.microsoft.com/office/drawing/2014/main" id="{436634B0-8345-F01C-B84C-6046209D6C9A}"/>
                      </a:ext>
                    </a:extLst>
                  </p:cNvPr>
                  <p:cNvSpPr/>
                  <p:nvPr/>
                </p:nvSpPr>
                <p:spPr>
                  <a:xfrm>
                    <a:off x="1649300" y="2959225"/>
                    <a:ext cx="219550" cy="19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82" h="7890" extrusionOk="0">
                        <a:moveTo>
                          <a:pt x="3485" y="419"/>
                        </a:moveTo>
                        <a:lnTo>
                          <a:pt x="2342" y="1952"/>
                        </a:lnTo>
                        <a:lnTo>
                          <a:pt x="1757" y="419"/>
                        </a:lnTo>
                        <a:close/>
                        <a:moveTo>
                          <a:pt x="6495" y="419"/>
                        </a:moveTo>
                        <a:lnTo>
                          <a:pt x="5882" y="1952"/>
                        </a:lnTo>
                        <a:lnTo>
                          <a:pt x="4739" y="419"/>
                        </a:lnTo>
                        <a:close/>
                        <a:moveTo>
                          <a:pt x="1255" y="809"/>
                        </a:moveTo>
                        <a:lnTo>
                          <a:pt x="1812" y="2314"/>
                        </a:lnTo>
                        <a:lnTo>
                          <a:pt x="307" y="2314"/>
                        </a:lnTo>
                        <a:lnTo>
                          <a:pt x="1255" y="809"/>
                        </a:lnTo>
                        <a:close/>
                        <a:moveTo>
                          <a:pt x="4154" y="614"/>
                        </a:moveTo>
                        <a:lnTo>
                          <a:pt x="5408" y="2314"/>
                        </a:lnTo>
                        <a:lnTo>
                          <a:pt x="2900" y="2314"/>
                        </a:lnTo>
                        <a:lnTo>
                          <a:pt x="4154" y="614"/>
                        </a:lnTo>
                        <a:close/>
                        <a:moveTo>
                          <a:pt x="6997" y="809"/>
                        </a:moveTo>
                        <a:lnTo>
                          <a:pt x="7945" y="2314"/>
                        </a:lnTo>
                        <a:lnTo>
                          <a:pt x="6440" y="2314"/>
                        </a:lnTo>
                        <a:lnTo>
                          <a:pt x="6997" y="809"/>
                        </a:lnTo>
                        <a:close/>
                        <a:moveTo>
                          <a:pt x="2035" y="2928"/>
                        </a:moveTo>
                        <a:lnTo>
                          <a:pt x="3206" y="6133"/>
                        </a:lnTo>
                        <a:lnTo>
                          <a:pt x="419" y="2928"/>
                        </a:lnTo>
                        <a:close/>
                        <a:moveTo>
                          <a:pt x="7806" y="2928"/>
                        </a:moveTo>
                        <a:lnTo>
                          <a:pt x="5018" y="6133"/>
                        </a:lnTo>
                        <a:lnTo>
                          <a:pt x="6217" y="2928"/>
                        </a:lnTo>
                        <a:close/>
                        <a:moveTo>
                          <a:pt x="5548" y="2928"/>
                        </a:moveTo>
                        <a:lnTo>
                          <a:pt x="4126" y="6719"/>
                        </a:lnTo>
                        <a:lnTo>
                          <a:pt x="2677" y="2928"/>
                        </a:lnTo>
                        <a:close/>
                        <a:moveTo>
                          <a:pt x="1562" y="1"/>
                        </a:moveTo>
                        <a:lnTo>
                          <a:pt x="1" y="2482"/>
                        </a:lnTo>
                        <a:lnTo>
                          <a:pt x="1" y="2510"/>
                        </a:lnTo>
                        <a:lnTo>
                          <a:pt x="1" y="2537"/>
                        </a:lnTo>
                        <a:lnTo>
                          <a:pt x="1" y="2593"/>
                        </a:lnTo>
                        <a:lnTo>
                          <a:pt x="1" y="2621"/>
                        </a:lnTo>
                        <a:lnTo>
                          <a:pt x="1" y="2649"/>
                        </a:lnTo>
                        <a:lnTo>
                          <a:pt x="1" y="2677"/>
                        </a:lnTo>
                        <a:lnTo>
                          <a:pt x="1" y="2733"/>
                        </a:lnTo>
                        <a:lnTo>
                          <a:pt x="1" y="2760"/>
                        </a:lnTo>
                        <a:lnTo>
                          <a:pt x="1" y="2788"/>
                        </a:lnTo>
                        <a:lnTo>
                          <a:pt x="1" y="2816"/>
                        </a:lnTo>
                        <a:lnTo>
                          <a:pt x="1" y="2872"/>
                        </a:lnTo>
                        <a:lnTo>
                          <a:pt x="4349" y="7834"/>
                        </a:lnTo>
                        <a:lnTo>
                          <a:pt x="4405" y="7890"/>
                        </a:lnTo>
                        <a:lnTo>
                          <a:pt x="4879" y="7890"/>
                        </a:lnTo>
                        <a:lnTo>
                          <a:pt x="4907" y="7834"/>
                        </a:lnTo>
                        <a:lnTo>
                          <a:pt x="8753" y="2788"/>
                        </a:lnTo>
                        <a:lnTo>
                          <a:pt x="8753" y="2788"/>
                        </a:lnTo>
                        <a:cubicBezTo>
                          <a:pt x="8744" y="2798"/>
                          <a:pt x="8738" y="2801"/>
                          <a:pt x="8735" y="2801"/>
                        </a:cubicBezTo>
                        <a:cubicBezTo>
                          <a:pt x="8729" y="2801"/>
                          <a:pt x="8735" y="2788"/>
                          <a:pt x="8753" y="2788"/>
                        </a:cubicBezTo>
                        <a:lnTo>
                          <a:pt x="8781" y="2760"/>
                        </a:lnTo>
                        <a:lnTo>
                          <a:pt x="8781" y="2733"/>
                        </a:lnTo>
                        <a:lnTo>
                          <a:pt x="8781" y="2677"/>
                        </a:lnTo>
                        <a:lnTo>
                          <a:pt x="8781" y="2649"/>
                        </a:lnTo>
                        <a:lnTo>
                          <a:pt x="8781" y="2621"/>
                        </a:lnTo>
                        <a:lnTo>
                          <a:pt x="8781" y="2593"/>
                        </a:lnTo>
                        <a:lnTo>
                          <a:pt x="8781" y="2537"/>
                        </a:lnTo>
                        <a:lnTo>
                          <a:pt x="8781" y="2510"/>
                        </a:lnTo>
                        <a:lnTo>
                          <a:pt x="8781" y="2482"/>
                        </a:lnTo>
                        <a:lnTo>
                          <a:pt x="722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1" name="Google Shape;9261;p18">
                    <a:extLst>
                      <a:ext uri="{FF2B5EF4-FFF2-40B4-BE49-F238E27FC236}">
                        <a16:creationId xmlns:a16="http://schemas.microsoft.com/office/drawing/2014/main" id="{6F27A673-EA0B-71DD-6FC9-8A8D518D3AE1}"/>
                      </a:ext>
                    </a:extLst>
                  </p:cNvPr>
                  <p:cNvSpPr/>
                  <p:nvPr/>
                </p:nvSpPr>
                <p:spPr>
                  <a:xfrm flipH="1">
                    <a:off x="1636184" y="2959225"/>
                    <a:ext cx="219550" cy="19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82" h="7890" extrusionOk="0">
                        <a:moveTo>
                          <a:pt x="3485" y="419"/>
                        </a:moveTo>
                        <a:lnTo>
                          <a:pt x="2342" y="1952"/>
                        </a:lnTo>
                        <a:lnTo>
                          <a:pt x="1757" y="419"/>
                        </a:lnTo>
                        <a:close/>
                        <a:moveTo>
                          <a:pt x="6495" y="419"/>
                        </a:moveTo>
                        <a:lnTo>
                          <a:pt x="5882" y="1952"/>
                        </a:lnTo>
                        <a:lnTo>
                          <a:pt x="4739" y="419"/>
                        </a:lnTo>
                        <a:close/>
                        <a:moveTo>
                          <a:pt x="1255" y="809"/>
                        </a:moveTo>
                        <a:lnTo>
                          <a:pt x="1812" y="2314"/>
                        </a:lnTo>
                        <a:lnTo>
                          <a:pt x="307" y="2314"/>
                        </a:lnTo>
                        <a:lnTo>
                          <a:pt x="1255" y="809"/>
                        </a:lnTo>
                        <a:close/>
                        <a:moveTo>
                          <a:pt x="4154" y="614"/>
                        </a:moveTo>
                        <a:lnTo>
                          <a:pt x="5408" y="2314"/>
                        </a:lnTo>
                        <a:lnTo>
                          <a:pt x="2900" y="2314"/>
                        </a:lnTo>
                        <a:lnTo>
                          <a:pt x="4154" y="614"/>
                        </a:lnTo>
                        <a:close/>
                        <a:moveTo>
                          <a:pt x="6997" y="809"/>
                        </a:moveTo>
                        <a:lnTo>
                          <a:pt x="7945" y="2314"/>
                        </a:lnTo>
                        <a:lnTo>
                          <a:pt x="6440" y="2314"/>
                        </a:lnTo>
                        <a:lnTo>
                          <a:pt x="6997" y="809"/>
                        </a:lnTo>
                        <a:close/>
                        <a:moveTo>
                          <a:pt x="2035" y="2928"/>
                        </a:moveTo>
                        <a:lnTo>
                          <a:pt x="3206" y="6133"/>
                        </a:lnTo>
                        <a:lnTo>
                          <a:pt x="419" y="2928"/>
                        </a:lnTo>
                        <a:close/>
                        <a:moveTo>
                          <a:pt x="7806" y="2928"/>
                        </a:moveTo>
                        <a:lnTo>
                          <a:pt x="5018" y="6133"/>
                        </a:lnTo>
                        <a:lnTo>
                          <a:pt x="6217" y="2928"/>
                        </a:lnTo>
                        <a:close/>
                        <a:moveTo>
                          <a:pt x="5548" y="2928"/>
                        </a:moveTo>
                        <a:lnTo>
                          <a:pt x="4126" y="6719"/>
                        </a:lnTo>
                        <a:lnTo>
                          <a:pt x="2677" y="2928"/>
                        </a:lnTo>
                        <a:close/>
                        <a:moveTo>
                          <a:pt x="1562" y="1"/>
                        </a:moveTo>
                        <a:lnTo>
                          <a:pt x="1" y="2482"/>
                        </a:lnTo>
                        <a:lnTo>
                          <a:pt x="1" y="2510"/>
                        </a:lnTo>
                        <a:lnTo>
                          <a:pt x="1" y="2537"/>
                        </a:lnTo>
                        <a:lnTo>
                          <a:pt x="1" y="2593"/>
                        </a:lnTo>
                        <a:lnTo>
                          <a:pt x="1" y="2621"/>
                        </a:lnTo>
                        <a:lnTo>
                          <a:pt x="1" y="2649"/>
                        </a:lnTo>
                        <a:lnTo>
                          <a:pt x="1" y="2677"/>
                        </a:lnTo>
                        <a:lnTo>
                          <a:pt x="1" y="2733"/>
                        </a:lnTo>
                        <a:lnTo>
                          <a:pt x="1" y="2760"/>
                        </a:lnTo>
                        <a:lnTo>
                          <a:pt x="1" y="2788"/>
                        </a:lnTo>
                        <a:lnTo>
                          <a:pt x="1" y="2816"/>
                        </a:lnTo>
                        <a:lnTo>
                          <a:pt x="1" y="2872"/>
                        </a:lnTo>
                        <a:lnTo>
                          <a:pt x="4349" y="7834"/>
                        </a:lnTo>
                        <a:lnTo>
                          <a:pt x="4405" y="7890"/>
                        </a:lnTo>
                        <a:lnTo>
                          <a:pt x="4879" y="7890"/>
                        </a:lnTo>
                        <a:lnTo>
                          <a:pt x="4907" y="7834"/>
                        </a:lnTo>
                        <a:lnTo>
                          <a:pt x="8753" y="2788"/>
                        </a:lnTo>
                        <a:lnTo>
                          <a:pt x="8753" y="2788"/>
                        </a:lnTo>
                        <a:cubicBezTo>
                          <a:pt x="8744" y="2798"/>
                          <a:pt x="8738" y="2801"/>
                          <a:pt x="8735" y="2801"/>
                        </a:cubicBezTo>
                        <a:cubicBezTo>
                          <a:pt x="8729" y="2801"/>
                          <a:pt x="8735" y="2788"/>
                          <a:pt x="8753" y="2788"/>
                        </a:cubicBezTo>
                        <a:lnTo>
                          <a:pt x="8781" y="2760"/>
                        </a:lnTo>
                        <a:lnTo>
                          <a:pt x="8781" y="2733"/>
                        </a:lnTo>
                        <a:lnTo>
                          <a:pt x="8781" y="2677"/>
                        </a:lnTo>
                        <a:lnTo>
                          <a:pt x="8781" y="2649"/>
                        </a:lnTo>
                        <a:lnTo>
                          <a:pt x="8781" y="2621"/>
                        </a:lnTo>
                        <a:lnTo>
                          <a:pt x="8781" y="2593"/>
                        </a:lnTo>
                        <a:lnTo>
                          <a:pt x="8781" y="2537"/>
                        </a:lnTo>
                        <a:lnTo>
                          <a:pt x="8781" y="2510"/>
                        </a:lnTo>
                        <a:lnTo>
                          <a:pt x="8781" y="2482"/>
                        </a:lnTo>
                        <a:lnTo>
                          <a:pt x="722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2" name="Google Shape;9262;p18">
                    <a:extLst>
                      <a:ext uri="{FF2B5EF4-FFF2-40B4-BE49-F238E27FC236}">
                        <a16:creationId xmlns:a16="http://schemas.microsoft.com/office/drawing/2014/main" id="{894C0B00-FAC4-A13A-5E1E-FA0B3F1FD580}"/>
                      </a:ext>
                    </a:extLst>
                  </p:cNvPr>
                  <p:cNvSpPr/>
                  <p:nvPr/>
                </p:nvSpPr>
                <p:spPr>
                  <a:xfrm>
                    <a:off x="1734750" y="3136775"/>
                    <a:ext cx="36900" cy="1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76" h="786" extrusionOk="0">
                        <a:moveTo>
                          <a:pt x="0" y="786"/>
                        </a:moveTo>
                        <a:lnTo>
                          <a:pt x="1476" y="786"/>
                        </a:lnTo>
                        <a:lnTo>
                          <a:pt x="76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</p:sp>
              <p:sp>
                <p:nvSpPr>
                  <p:cNvPr id="103" name="Google Shape;9263;p18">
                    <a:extLst>
                      <a:ext uri="{FF2B5EF4-FFF2-40B4-BE49-F238E27FC236}">
                        <a16:creationId xmlns:a16="http://schemas.microsoft.com/office/drawing/2014/main" id="{75F6CAE6-D43A-E6DD-5B3A-82FCDA939EFA}"/>
                      </a:ext>
                    </a:extLst>
                  </p:cNvPr>
                  <p:cNvSpPr/>
                  <p:nvPr/>
                </p:nvSpPr>
                <p:spPr>
                  <a:xfrm>
                    <a:off x="1684150" y="2963550"/>
                    <a:ext cx="139900" cy="11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96" h="452" extrusionOk="0">
                        <a:moveTo>
                          <a:pt x="0" y="452"/>
                        </a:moveTo>
                        <a:lnTo>
                          <a:pt x="5596" y="452"/>
                        </a:lnTo>
                        <a:lnTo>
                          <a:pt x="5500" y="0"/>
                        </a:lnTo>
                        <a:lnTo>
                          <a:pt x="238" y="4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</p:sp>
            </p:grpSp>
          </p:grp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3EFC5DC1-2179-6896-27A8-ED8619973A21}"/>
                </a:ext>
              </a:extLst>
            </p:cNvPr>
            <p:cNvGrpSpPr/>
            <p:nvPr/>
          </p:nvGrpSpPr>
          <p:grpSpPr>
            <a:xfrm>
              <a:off x="17158552" y="1829626"/>
              <a:ext cx="2015135" cy="2017024"/>
              <a:chOff x="-874733" y="2363458"/>
              <a:chExt cx="1004898" cy="1005840"/>
            </a:xfrm>
          </p:grpSpPr>
          <p:pic>
            <p:nvPicPr>
              <p:cNvPr id="106" name="Imagen 16" descr="Imagen que contiene objeto, bola de billar, luz&#10;&#10;Descripción generada automáticamente">
                <a:extLst>
                  <a:ext uri="{FF2B5EF4-FFF2-40B4-BE49-F238E27FC236}">
                    <a16:creationId xmlns:a16="http://schemas.microsoft.com/office/drawing/2014/main" id="{B1F1D085-A181-D49A-2D88-7822AD9642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FFC0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-874733" y="2363458"/>
                <a:ext cx="1004898" cy="1005840"/>
              </a:xfrm>
              <a:prstGeom prst="ellipse">
                <a:avLst/>
              </a:prstGeom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</p:pic>
          <p:grpSp>
            <p:nvGrpSpPr>
              <p:cNvPr id="107" name="Google Shape;10060;p23">
                <a:extLst>
                  <a:ext uri="{FF2B5EF4-FFF2-40B4-BE49-F238E27FC236}">
                    <a16:creationId xmlns:a16="http://schemas.microsoft.com/office/drawing/2014/main" id="{AEB10170-D9C8-6845-F93C-88643474B52A}"/>
                  </a:ext>
                </a:extLst>
              </p:cNvPr>
              <p:cNvGrpSpPr/>
              <p:nvPr/>
            </p:nvGrpSpPr>
            <p:grpSpPr>
              <a:xfrm>
                <a:off x="-778300" y="2631050"/>
                <a:ext cx="820147" cy="476637"/>
                <a:chOff x="3906398" y="2371004"/>
                <a:chExt cx="354936" cy="206275"/>
              </a:xfrm>
              <a:solidFill>
                <a:schemeClr val="accent5"/>
              </a:solidFill>
            </p:grpSpPr>
            <p:sp>
              <p:nvSpPr>
                <p:cNvPr id="108" name="Google Shape;10061;p23">
                  <a:extLst>
                    <a:ext uri="{FF2B5EF4-FFF2-40B4-BE49-F238E27FC236}">
                      <a16:creationId xmlns:a16="http://schemas.microsoft.com/office/drawing/2014/main" id="{7BC87EFE-B0A6-5926-3A5C-6D6B7765E627}"/>
                    </a:ext>
                  </a:extLst>
                </p:cNvPr>
                <p:cNvSpPr/>
                <p:nvPr/>
              </p:nvSpPr>
              <p:spPr>
                <a:xfrm>
                  <a:off x="4052953" y="2432856"/>
                  <a:ext cx="64320" cy="61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1" h="3822" extrusionOk="0">
                      <a:moveTo>
                        <a:pt x="1909" y="1274"/>
                      </a:moveTo>
                      <a:cubicBezTo>
                        <a:pt x="2167" y="1274"/>
                        <a:pt x="2399" y="1429"/>
                        <a:pt x="2498" y="1667"/>
                      </a:cubicBezTo>
                      <a:cubicBezTo>
                        <a:pt x="2596" y="1905"/>
                        <a:pt x="2541" y="2178"/>
                        <a:pt x="2359" y="2360"/>
                      </a:cubicBezTo>
                      <a:cubicBezTo>
                        <a:pt x="2238" y="2482"/>
                        <a:pt x="2075" y="2547"/>
                        <a:pt x="1910" y="2547"/>
                      </a:cubicBezTo>
                      <a:cubicBezTo>
                        <a:pt x="1828" y="2547"/>
                        <a:pt x="1745" y="2531"/>
                        <a:pt x="1665" y="2498"/>
                      </a:cubicBezTo>
                      <a:cubicBezTo>
                        <a:pt x="1427" y="2400"/>
                        <a:pt x="1272" y="2167"/>
                        <a:pt x="1272" y="1910"/>
                      </a:cubicBezTo>
                      <a:cubicBezTo>
                        <a:pt x="1272" y="1559"/>
                        <a:pt x="1558" y="1274"/>
                        <a:pt x="1909" y="1274"/>
                      </a:cubicBezTo>
                      <a:close/>
                      <a:moveTo>
                        <a:pt x="1910" y="1"/>
                      </a:moveTo>
                      <a:cubicBezTo>
                        <a:pt x="1664" y="1"/>
                        <a:pt x="1416" y="48"/>
                        <a:pt x="1180" y="147"/>
                      </a:cubicBezTo>
                      <a:cubicBezTo>
                        <a:pt x="465" y="442"/>
                        <a:pt x="1" y="1139"/>
                        <a:pt x="1" y="1910"/>
                      </a:cubicBezTo>
                      <a:cubicBezTo>
                        <a:pt x="1" y="2965"/>
                        <a:pt x="856" y="3820"/>
                        <a:pt x="1910" y="3821"/>
                      </a:cubicBezTo>
                      <a:lnTo>
                        <a:pt x="1910" y="3821"/>
                      </a:lnTo>
                      <a:cubicBezTo>
                        <a:pt x="2682" y="3821"/>
                        <a:pt x="3379" y="3356"/>
                        <a:pt x="3674" y="2642"/>
                      </a:cubicBezTo>
                      <a:cubicBezTo>
                        <a:pt x="3971" y="1929"/>
                        <a:pt x="3806" y="1107"/>
                        <a:pt x="3261" y="561"/>
                      </a:cubicBezTo>
                      <a:cubicBezTo>
                        <a:pt x="2896" y="195"/>
                        <a:pt x="2407" y="1"/>
                        <a:pt x="1910" y="1"/>
                      </a:cubicBezTo>
                      <a:close/>
                      <a:moveTo>
                        <a:pt x="1910" y="3821"/>
                      </a:moveTo>
                      <a:cubicBezTo>
                        <a:pt x="1910" y="3821"/>
                        <a:pt x="1909" y="3821"/>
                        <a:pt x="1909" y="3821"/>
                      </a:cubicBezTo>
                      <a:lnTo>
                        <a:pt x="1910" y="3821"/>
                      </a:lnTo>
                      <a:cubicBezTo>
                        <a:pt x="1910" y="3821"/>
                        <a:pt x="1910" y="3821"/>
                        <a:pt x="1910" y="38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9" name="Google Shape;10062;p23">
                  <a:extLst>
                    <a:ext uri="{FF2B5EF4-FFF2-40B4-BE49-F238E27FC236}">
                      <a16:creationId xmlns:a16="http://schemas.microsoft.com/office/drawing/2014/main" id="{3ADBF198-92D9-8CB7-9BAD-50892CA986EB}"/>
                    </a:ext>
                  </a:extLst>
                </p:cNvPr>
                <p:cNvSpPr/>
                <p:nvPr/>
              </p:nvSpPr>
              <p:spPr>
                <a:xfrm>
                  <a:off x="3906398" y="2371004"/>
                  <a:ext cx="354936" cy="20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3" h="12733" extrusionOk="0">
                      <a:moveTo>
                        <a:pt x="10957" y="2546"/>
                      </a:moveTo>
                      <a:cubicBezTo>
                        <a:pt x="12713" y="2546"/>
                        <a:pt x="14141" y="3974"/>
                        <a:pt x="14141" y="5728"/>
                      </a:cubicBezTo>
                      <a:cubicBezTo>
                        <a:pt x="14141" y="7484"/>
                        <a:pt x="12713" y="8912"/>
                        <a:pt x="10957" y="8912"/>
                      </a:cubicBezTo>
                      <a:cubicBezTo>
                        <a:pt x="9202" y="8912"/>
                        <a:pt x="7775" y="7484"/>
                        <a:pt x="7775" y="5728"/>
                      </a:cubicBezTo>
                      <a:cubicBezTo>
                        <a:pt x="7775" y="3974"/>
                        <a:pt x="9202" y="2546"/>
                        <a:pt x="10957" y="2546"/>
                      </a:cubicBezTo>
                      <a:close/>
                      <a:moveTo>
                        <a:pt x="10842" y="1274"/>
                      </a:moveTo>
                      <a:lnTo>
                        <a:pt x="10842" y="1274"/>
                      </a:lnTo>
                      <a:cubicBezTo>
                        <a:pt x="8437" y="1335"/>
                        <a:pt x="6500" y="3311"/>
                        <a:pt x="6500" y="5728"/>
                      </a:cubicBezTo>
                      <a:cubicBezTo>
                        <a:pt x="6500" y="8186"/>
                        <a:pt x="8500" y="10185"/>
                        <a:pt x="10957" y="10185"/>
                      </a:cubicBezTo>
                      <a:cubicBezTo>
                        <a:pt x="13414" y="10185"/>
                        <a:pt x="15414" y="8186"/>
                        <a:pt x="15414" y="5728"/>
                      </a:cubicBezTo>
                      <a:cubicBezTo>
                        <a:pt x="15414" y="3311"/>
                        <a:pt x="13476" y="1335"/>
                        <a:pt x="11072" y="1274"/>
                      </a:cubicBezTo>
                      <a:lnTo>
                        <a:pt x="11072" y="1274"/>
                      </a:lnTo>
                      <a:cubicBezTo>
                        <a:pt x="13498" y="1305"/>
                        <a:pt x="15830" y="2311"/>
                        <a:pt x="18006" y="4268"/>
                      </a:cubicBezTo>
                      <a:cubicBezTo>
                        <a:pt x="18683" y="4880"/>
                        <a:pt x="19309" y="5550"/>
                        <a:pt x="19877" y="6267"/>
                      </a:cubicBezTo>
                      <a:cubicBezTo>
                        <a:pt x="18505" y="7822"/>
                        <a:pt x="15296" y="11458"/>
                        <a:pt x="10957" y="11458"/>
                      </a:cubicBezTo>
                      <a:cubicBezTo>
                        <a:pt x="6619" y="11458"/>
                        <a:pt x="3409" y="7822"/>
                        <a:pt x="2037" y="6267"/>
                      </a:cubicBezTo>
                      <a:cubicBezTo>
                        <a:pt x="2597" y="5559"/>
                        <a:pt x="3215" y="4899"/>
                        <a:pt x="3883" y="4293"/>
                      </a:cubicBezTo>
                      <a:lnTo>
                        <a:pt x="3883" y="4291"/>
                      </a:lnTo>
                      <a:cubicBezTo>
                        <a:pt x="6065" y="2320"/>
                        <a:pt x="8406" y="1305"/>
                        <a:pt x="10842" y="1274"/>
                      </a:cubicBezTo>
                      <a:close/>
                      <a:moveTo>
                        <a:pt x="10957" y="0"/>
                      </a:moveTo>
                      <a:cubicBezTo>
                        <a:pt x="7936" y="0"/>
                        <a:pt x="5243" y="1346"/>
                        <a:pt x="3028" y="3348"/>
                      </a:cubicBezTo>
                      <a:cubicBezTo>
                        <a:pt x="1733" y="4518"/>
                        <a:pt x="654" y="5898"/>
                        <a:pt x="183" y="6672"/>
                      </a:cubicBezTo>
                      <a:cubicBezTo>
                        <a:pt x="0" y="6972"/>
                        <a:pt x="97" y="7364"/>
                        <a:pt x="397" y="7547"/>
                      </a:cubicBezTo>
                      <a:lnTo>
                        <a:pt x="399" y="7547"/>
                      </a:lnTo>
                      <a:cubicBezTo>
                        <a:pt x="502" y="7609"/>
                        <a:pt x="615" y="7639"/>
                        <a:pt x="728" y="7639"/>
                      </a:cubicBezTo>
                      <a:cubicBezTo>
                        <a:pt x="943" y="7639"/>
                        <a:pt x="1153" y="7530"/>
                        <a:pt x="1273" y="7332"/>
                      </a:cubicBezTo>
                      <a:cubicBezTo>
                        <a:pt x="1273" y="7331"/>
                        <a:pt x="1275" y="7330"/>
                        <a:pt x="1276" y="7328"/>
                      </a:cubicBezTo>
                      <a:cubicBezTo>
                        <a:pt x="2856" y="9109"/>
                        <a:pt x="6246" y="12732"/>
                        <a:pt x="10957" y="12732"/>
                      </a:cubicBezTo>
                      <a:cubicBezTo>
                        <a:pt x="15669" y="12732"/>
                        <a:pt x="19058" y="9109"/>
                        <a:pt x="20638" y="7328"/>
                      </a:cubicBezTo>
                      <a:lnTo>
                        <a:pt x="20642" y="7332"/>
                      </a:lnTo>
                      <a:cubicBezTo>
                        <a:pt x="20761" y="7530"/>
                        <a:pt x="20971" y="7639"/>
                        <a:pt x="21186" y="7639"/>
                      </a:cubicBezTo>
                      <a:cubicBezTo>
                        <a:pt x="21299" y="7639"/>
                        <a:pt x="21413" y="7609"/>
                        <a:pt x="21516" y="7547"/>
                      </a:cubicBezTo>
                      <a:cubicBezTo>
                        <a:pt x="21817" y="7364"/>
                        <a:pt x="21912" y="6972"/>
                        <a:pt x="21730" y="6672"/>
                      </a:cubicBezTo>
                      <a:cubicBezTo>
                        <a:pt x="21203" y="5804"/>
                        <a:pt x="20111" y="4454"/>
                        <a:pt x="18885" y="3348"/>
                      </a:cubicBezTo>
                      <a:cubicBezTo>
                        <a:pt x="16671" y="1346"/>
                        <a:pt x="13978" y="0"/>
                        <a:pt x="1095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sp useBgFill="1">
        <p:nvSpPr>
          <p:cNvPr id="114" name="Thought Bubble: Cloud 113">
            <a:extLst>
              <a:ext uri="{FF2B5EF4-FFF2-40B4-BE49-F238E27FC236}">
                <a16:creationId xmlns:a16="http://schemas.microsoft.com/office/drawing/2014/main" id="{47BF23C2-4056-7FC6-C5E2-7C822E851BA2}"/>
              </a:ext>
            </a:extLst>
          </p:cNvPr>
          <p:cNvSpPr/>
          <p:nvPr/>
        </p:nvSpPr>
        <p:spPr>
          <a:xfrm rot="12215457">
            <a:off x="3620346" y="-1379082"/>
            <a:ext cx="8152445" cy="8063830"/>
          </a:xfrm>
          <a:prstGeom prst="cloudCallout">
            <a:avLst>
              <a:gd name="adj1" fmla="val -50389"/>
              <a:gd name="adj2" fmla="val -30035"/>
            </a:avLst>
          </a:prstGeom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A469CC-3C81-C788-842B-46F2791B54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1322" y="658557"/>
            <a:ext cx="6664823" cy="1158014"/>
          </a:xfrm>
        </p:spPr>
        <p:txBody>
          <a:bodyPr/>
          <a:lstStyle/>
          <a:p>
            <a:r>
              <a:rPr lang="en-US" sz="3200" b="0" dirty="0" err="1">
                <a:latin typeface="Arial Rounded MT Bold" panose="020F0704030504030204" pitchFamily="34" charset="0"/>
              </a:rPr>
              <a:t>Indikator</a:t>
            </a:r>
            <a:r>
              <a:rPr lang="en-US" sz="3200" b="0" dirty="0">
                <a:latin typeface="Arial Rounded MT Bold" panose="020F0704030504030204" pitchFamily="34" charset="0"/>
              </a:rPr>
              <a:t> </a:t>
            </a:r>
            <a:r>
              <a:rPr lang="en-US" sz="3200" b="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Karakter</a:t>
            </a:r>
            <a:r>
              <a:rPr lang="en-US" sz="3200" b="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3200" b="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Kreatif</a:t>
            </a:r>
            <a:r>
              <a:rPr lang="en-US" sz="3200" b="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br>
              <a:rPr lang="en-US" sz="3200" b="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US" sz="2400" b="0" dirty="0" err="1">
                <a:latin typeface="Arial Rounded MT Bold" panose="020F0704030504030204" pitchFamily="34" charset="0"/>
              </a:rPr>
              <a:t>Menurut</a:t>
            </a:r>
            <a:r>
              <a:rPr lang="en-US" sz="2400" b="0" dirty="0">
                <a:latin typeface="Arial Rounded MT Bold" panose="020F0704030504030204" pitchFamily="34" charset="0"/>
              </a:rPr>
              <a:t> </a:t>
            </a:r>
            <a:r>
              <a:rPr lang="en-US" sz="2400" b="0" dirty="0" err="1">
                <a:latin typeface="Arial Rounded MT Bold" panose="020F0704030504030204" pitchFamily="34" charset="0"/>
              </a:rPr>
              <a:t>Samami</a:t>
            </a:r>
            <a:r>
              <a:rPr lang="en-US" sz="2400" b="0" dirty="0">
                <a:latin typeface="Arial Rounded MT Bold" panose="020F0704030504030204" pitchFamily="34" charset="0"/>
              </a:rPr>
              <a:t> dan </a:t>
            </a:r>
            <a:r>
              <a:rPr lang="en-US" sz="2400" b="0" dirty="0" err="1">
                <a:latin typeface="Arial Rounded MT Bold" panose="020F0704030504030204" pitchFamily="34" charset="0"/>
              </a:rPr>
              <a:t>Hariyanto</a:t>
            </a:r>
            <a:endParaRPr lang="en-US" sz="3200" b="0" dirty="0">
              <a:latin typeface="Arial Rounded MT Bold" panose="020F070403050403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9583614F-0AA9-0776-167C-5B3EBF17EB85}"/>
              </a:ext>
            </a:extLst>
          </p:cNvPr>
          <p:cNvSpPr txBox="1"/>
          <p:nvPr/>
        </p:nvSpPr>
        <p:spPr>
          <a:xfrm>
            <a:off x="3967125" y="2272559"/>
            <a:ext cx="4192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Dapat memberikan solusi dari permasalahan secara inovatif, kritis, dan luwes.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0B3668D-FC0F-8869-DBC2-6F13A39222CC}"/>
              </a:ext>
            </a:extLst>
          </p:cNvPr>
          <p:cNvSpPr txBox="1"/>
          <p:nvPr/>
        </p:nvSpPr>
        <p:spPr>
          <a:xfrm>
            <a:off x="3989227" y="2269187"/>
            <a:ext cx="4192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Berani mengambil keputusan secara cepat dan akurat.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8E8F266-3ADC-8962-843E-8117028AF1DE}"/>
              </a:ext>
            </a:extLst>
          </p:cNvPr>
          <p:cNvSpPr txBox="1"/>
          <p:nvPr/>
        </p:nvSpPr>
        <p:spPr>
          <a:xfrm>
            <a:off x="3989226" y="2265625"/>
            <a:ext cx="4192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Menginginkan perubahan secara kontinu.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4DF72714-E3BE-959A-EBB3-5AB167A4D9A7}"/>
              </a:ext>
            </a:extLst>
          </p:cNvPr>
          <p:cNvSpPr txBox="1"/>
          <p:nvPr/>
        </p:nvSpPr>
        <p:spPr>
          <a:xfrm>
            <a:off x="3989226" y="2278681"/>
            <a:ext cx="4192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Mempunyai ide dan gagasan baru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E663B72-8039-4DF9-5937-5B24E73D49B7}"/>
              </a:ext>
            </a:extLst>
          </p:cNvPr>
          <p:cNvSpPr txBox="1"/>
          <p:nvPr/>
        </p:nvSpPr>
        <p:spPr>
          <a:xfrm>
            <a:off x="3962792" y="2277650"/>
            <a:ext cx="4192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Menyajikan sesuatu dengan unik (luar biasa).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834D05B6-32BF-79B7-0AB8-D2EA368F2B98}"/>
              </a:ext>
            </a:extLst>
          </p:cNvPr>
          <p:cNvSpPr txBox="1"/>
          <p:nvPr/>
        </p:nvSpPr>
        <p:spPr>
          <a:xfrm>
            <a:off x="4053084" y="2280833"/>
            <a:ext cx="4192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Pintar membaca situasi dan memanfaatkan peluang yang ada.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56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-1.85185E-6 L -0.25955 -1.85185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86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oosh-2-647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955 -1.85185E-6 L -0.56858 -0.0052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1" y="-2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oosh-2-647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858 -0.00525 L -0.88247 -0.004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94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oosh-2-647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247 -0.00494 L -1.19809 -0.0074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81" y="-1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oosh-2-647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9809 -0.00741 L -1.50539 -0.00987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5" y="-1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oosh-2-647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0539 -0.00987 L -1.80278 -0.0123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61" y="-1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oosh-2-647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5" grpId="0"/>
      <p:bldP spid="115" grpId="1"/>
      <p:bldP spid="117" grpId="0"/>
      <p:bldP spid="117" grpId="1"/>
      <p:bldP spid="118" grpId="0"/>
      <p:bldP spid="118" grpId="1"/>
      <p:bldP spid="119" grpId="0"/>
      <p:bldP spid="119" grpId="1"/>
      <p:bldP spid="120" grpId="0"/>
      <p:bldP spid="120" grpId="1"/>
      <p:bldP spid="1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ítulo 36">
            <a:extLst>
              <a:ext uri="{FF2B5EF4-FFF2-40B4-BE49-F238E27FC236}">
                <a16:creationId xmlns:a16="http://schemas.microsoft.com/office/drawing/2014/main" id="{7DF24580-C635-BC54-5775-8138269401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0766" y="1143035"/>
            <a:ext cx="7139387" cy="1158014"/>
          </a:xfrm>
        </p:spPr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5 </a:t>
            </a:r>
            <a:r>
              <a:rPr lang="en-US" dirty="0" err="1">
                <a:latin typeface="Arial Rounded MT Bold" panose="020F0704030504030204" pitchFamily="34" charset="0"/>
              </a:rPr>
              <a:t>Perilaku</a:t>
            </a:r>
            <a:r>
              <a:rPr lang="en-US" dirty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Kreatif</a:t>
            </a:r>
            <a:endParaRPr lang="en-US" b="0" dirty="0">
              <a:latin typeface="Arial Rounded MT Bold" panose="020F0704030504030204" pitchFamily="34" charset="0"/>
            </a:endParaRPr>
          </a:p>
        </p:txBody>
      </p:sp>
      <p:sp>
        <p:nvSpPr>
          <p:cNvPr id="39" name="Marcador de texto 38">
            <a:extLst>
              <a:ext uri="{FF2B5EF4-FFF2-40B4-BE49-F238E27FC236}">
                <a16:creationId xmlns:a16="http://schemas.microsoft.com/office/drawing/2014/main" id="{FD6CE995-2A72-A242-F5DC-BC7BC428A75A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962025" y="2727513"/>
            <a:ext cx="1988314" cy="392481"/>
          </a:xfrm>
        </p:spPr>
        <p:txBody>
          <a:bodyPr/>
          <a:lstStyle/>
          <a:p>
            <a:r>
              <a:rPr lang="en-US" sz="2000" dirty="0">
                <a:latin typeface="Arial Rounded MT Bold" panose="020F0704030504030204" pitchFamily="34" charset="0"/>
              </a:rPr>
              <a:t>Fluency</a:t>
            </a: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CE9B48DB-C539-6EEA-2763-9A7E04BBB7B4}"/>
              </a:ext>
            </a:extLst>
          </p:cNvPr>
          <p:cNvGrpSpPr/>
          <p:nvPr/>
        </p:nvGrpSpPr>
        <p:grpSpPr>
          <a:xfrm>
            <a:off x="613346" y="609091"/>
            <a:ext cx="7967844" cy="2188847"/>
            <a:chOff x="613346" y="609091"/>
            <a:chExt cx="7967844" cy="2188847"/>
          </a:xfrm>
        </p:grpSpPr>
        <p:sp>
          <p:nvSpPr>
            <p:cNvPr id="2" name="Elipse 1">
              <a:extLst>
                <a:ext uri="{FF2B5EF4-FFF2-40B4-BE49-F238E27FC236}">
                  <a16:creationId xmlns:a16="http://schemas.microsoft.com/office/drawing/2014/main" id="{FF0C48EC-B252-E394-7CA5-22C0453CD3B4}"/>
                </a:ext>
              </a:extLst>
            </p:cNvPr>
            <p:cNvSpPr/>
            <p:nvPr/>
          </p:nvSpPr>
          <p:spPr>
            <a:xfrm>
              <a:off x="8341922" y="2716849"/>
              <a:ext cx="81089" cy="81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3" name="Elipse 2">
              <a:extLst>
                <a:ext uri="{FF2B5EF4-FFF2-40B4-BE49-F238E27FC236}">
                  <a16:creationId xmlns:a16="http://schemas.microsoft.com/office/drawing/2014/main" id="{846BD4EB-71CC-4F18-F317-76D69425B812}"/>
                </a:ext>
              </a:extLst>
            </p:cNvPr>
            <p:cNvSpPr/>
            <p:nvPr/>
          </p:nvSpPr>
          <p:spPr>
            <a:xfrm>
              <a:off x="962025" y="1055259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3913437F-6939-3F60-EF88-8B43CB2DBB53}"/>
                </a:ext>
              </a:extLst>
            </p:cNvPr>
            <p:cNvSpPr/>
            <p:nvPr/>
          </p:nvSpPr>
          <p:spPr>
            <a:xfrm>
              <a:off x="613346" y="1655189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E6BF8A05-22A9-D8CB-43B7-501EA721F248}"/>
                </a:ext>
              </a:extLst>
            </p:cNvPr>
            <p:cNvSpPr/>
            <p:nvPr/>
          </p:nvSpPr>
          <p:spPr>
            <a:xfrm>
              <a:off x="8470636" y="2091234"/>
              <a:ext cx="110554" cy="1105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B7014465-63A5-E693-2E47-469AA828E83F}"/>
                </a:ext>
              </a:extLst>
            </p:cNvPr>
            <p:cNvSpPr/>
            <p:nvPr/>
          </p:nvSpPr>
          <p:spPr>
            <a:xfrm>
              <a:off x="7429500" y="609091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29" name="Marcador de texto 38">
            <a:extLst>
              <a:ext uri="{FF2B5EF4-FFF2-40B4-BE49-F238E27FC236}">
                <a16:creationId xmlns:a16="http://schemas.microsoft.com/office/drawing/2014/main" id="{1BF81726-0D74-5BAF-A2FD-6687B2E96764}"/>
              </a:ext>
            </a:extLst>
          </p:cNvPr>
          <p:cNvSpPr txBox="1">
            <a:spLocks/>
          </p:cNvSpPr>
          <p:nvPr/>
        </p:nvSpPr>
        <p:spPr>
          <a:xfrm>
            <a:off x="2747280" y="2722181"/>
            <a:ext cx="1988314" cy="3924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Staatliches" pitchFamily="2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Arial Rounded MT Bold" panose="020F0704030504030204" pitchFamily="34" charset="0"/>
              </a:rPr>
              <a:t>Flexibility</a:t>
            </a:r>
          </a:p>
        </p:txBody>
      </p:sp>
      <p:sp>
        <p:nvSpPr>
          <p:cNvPr id="35" name="Marcador de texto 38">
            <a:extLst>
              <a:ext uri="{FF2B5EF4-FFF2-40B4-BE49-F238E27FC236}">
                <a16:creationId xmlns:a16="http://schemas.microsoft.com/office/drawing/2014/main" id="{C9CF6C25-9116-3BA1-DD65-2B1F4DE17BC5}"/>
              </a:ext>
            </a:extLst>
          </p:cNvPr>
          <p:cNvSpPr txBox="1">
            <a:spLocks/>
          </p:cNvSpPr>
          <p:nvPr/>
        </p:nvSpPr>
        <p:spPr>
          <a:xfrm>
            <a:off x="4532535" y="2716849"/>
            <a:ext cx="1988314" cy="3924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Staatliches" pitchFamily="2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Arial Rounded MT Bold" panose="020F0704030504030204" pitchFamily="34" charset="0"/>
              </a:rPr>
              <a:t>Originality</a:t>
            </a:r>
          </a:p>
        </p:txBody>
      </p:sp>
      <p:sp>
        <p:nvSpPr>
          <p:cNvPr id="48" name="Marcador de texto 38">
            <a:extLst>
              <a:ext uri="{FF2B5EF4-FFF2-40B4-BE49-F238E27FC236}">
                <a16:creationId xmlns:a16="http://schemas.microsoft.com/office/drawing/2014/main" id="{13381E66-C6F8-69C7-E6FE-16E0359B6474}"/>
              </a:ext>
            </a:extLst>
          </p:cNvPr>
          <p:cNvSpPr txBox="1">
            <a:spLocks/>
          </p:cNvSpPr>
          <p:nvPr/>
        </p:nvSpPr>
        <p:spPr>
          <a:xfrm>
            <a:off x="6353608" y="2726648"/>
            <a:ext cx="1988314" cy="3924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Staatliches" pitchFamily="2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Arial Rounded MT Bold" panose="020F0704030504030204" pitchFamily="34" charset="0"/>
              </a:rPr>
              <a:t>Elaboration</a:t>
            </a:r>
          </a:p>
        </p:txBody>
      </p:sp>
      <p:sp>
        <p:nvSpPr>
          <p:cNvPr id="61" name="Marcador de texto 38">
            <a:extLst>
              <a:ext uri="{FF2B5EF4-FFF2-40B4-BE49-F238E27FC236}">
                <a16:creationId xmlns:a16="http://schemas.microsoft.com/office/drawing/2014/main" id="{9EBD2B03-16FC-A2DF-AC05-EECA7B8593E7}"/>
              </a:ext>
            </a:extLst>
          </p:cNvPr>
          <p:cNvSpPr txBox="1">
            <a:spLocks/>
          </p:cNvSpPr>
          <p:nvPr/>
        </p:nvSpPr>
        <p:spPr>
          <a:xfrm>
            <a:off x="3691737" y="4018091"/>
            <a:ext cx="1988314" cy="3924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Staatliches" pitchFamily="2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Manrope Medium" pitchFamily="2" charset="0"/>
                <a:ea typeface="+mn-ea"/>
                <a:cs typeface="Arial" panose="020B0604020202020204" pitchFamily="34" charset="0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Arial Rounded MT Bold" panose="020F0704030504030204" pitchFamily="34" charset="0"/>
              </a:rPr>
              <a:t>Sensitivity</a:t>
            </a:r>
          </a:p>
        </p:txBody>
      </p:sp>
      <p:grpSp>
        <p:nvGrpSpPr>
          <p:cNvPr id="66" name="Google Shape;9660;p20">
            <a:extLst>
              <a:ext uri="{FF2B5EF4-FFF2-40B4-BE49-F238E27FC236}">
                <a16:creationId xmlns:a16="http://schemas.microsoft.com/office/drawing/2014/main" id="{ADFE30C3-BBB0-E1B1-6DCC-CC3764ECE012}"/>
              </a:ext>
            </a:extLst>
          </p:cNvPr>
          <p:cNvGrpSpPr/>
          <p:nvPr/>
        </p:nvGrpSpPr>
        <p:grpSpPr>
          <a:xfrm>
            <a:off x="1666508" y="2233381"/>
            <a:ext cx="531401" cy="533860"/>
            <a:chOff x="-1333977" y="2365851"/>
            <a:chExt cx="292224" cy="293575"/>
          </a:xfrm>
        </p:grpSpPr>
        <p:sp>
          <p:nvSpPr>
            <p:cNvPr id="67" name="Google Shape;9661;p20">
              <a:extLst>
                <a:ext uri="{FF2B5EF4-FFF2-40B4-BE49-F238E27FC236}">
                  <a16:creationId xmlns:a16="http://schemas.microsoft.com/office/drawing/2014/main" id="{D6D904D4-F669-6C5C-5355-236F2CB6C0B1}"/>
                </a:ext>
              </a:extLst>
            </p:cNvPr>
            <p:cNvSpPr/>
            <p:nvPr/>
          </p:nvSpPr>
          <p:spPr>
            <a:xfrm>
              <a:off x="-1285152" y="2365851"/>
              <a:ext cx="191225" cy="293575"/>
            </a:xfrm>
            <a:custGeom>
              <a:avLst/>
              <a:gdLst/>
              <a:ahLst/>
              <a:cxnLst/>
              <a:rect l="l" t="t" r="r" b="b"/>
              <a:pathLst>
                <a:path w="7649" h="11743" extrusionOk="0">
                  <a:moveTo>
                    <a:pt x="3813" y="684"/>
                  </a:moveTo>
                  <a:cubicBezTo>
                    <a:pt x="5545" y="684"/>
                    <a:pt x="6900" y="2039"/>
                    <a:pt x="6900" y="3740"/>
                  </a:cubicBezTo>
                  <a:cubicBezTo>
                    <a:pt x="6931" y="4780"/>
                    <a:pt x="6553" y="5347"/>
                    <a:pt x="6270" y="5788"/>
                  </a:cubicBezTo>
                  <a:cubicBezTo>
                    <a:pt x="5797" y="6544"/>
                    <a:pt x="5608" y="6922"/>
                    <a:pt x="5608" y="7930"/>
                  </a:cubicBezTo>
                  <a:cubicBezTo>
                    <a:pt x="5608" y="8119"/>
                    <a:pt x="5451" y="8277"/>
                    <a:pt x="5230" y="8277"/>
                  </a:cubicBezTo>
                  <a:lnTo>
                    <a:pt x="2489" y="8277"/>
                  </a:lnTo>
                  <a:cubicBezTo>
                    <a:pt x="2300" y="8277"/>
                    <a:pt x="2143" y="8119"/>
                    <a:pt x="2143" y="7930"/>
                  </a:cubicBezTo>
                  <a:cubicBezTo>
                    <a:pt x="2143" y="6922"/>
                    <a:pt x="1922" y="6576"/>
                    <a:pt x="1450" y="5820"/>
                  </a:cubicBezTo>
                  <a:cubicBezTo>
                    <a:pt x="1198" y="5347"/>
                    <a:pt x="567" y="4528"/>
                    <a:pt x="788" y="3205"/>
                  </a:cubicBezTo>
                  <a:cubicBezTo>
                    <a:pt x="1040" y="1819"/>
                    <a:pt x="2237" y="684"/>
                    <a:pt x="3813" y="684"/>
                  </a:cubicBezTo>
                  <a:close/>
                  <a:moveTo>
                    <a:pt x="4852" y="8907"/>
                  </a:moveTo>
                  <a:lnTo>
                    <a:pt x="4852" y="9569"/>
                  </a:lnTo>
                  <a:lnTo>
                    <a:pt x="4506" y="9569"/>
                  </a:lnTo>
                  <a:cubicBezTo>
                    <a:pt x="4285" y="9569"/>
                    <a:pt x="4128" y="9726"/>
                    <a:pt x="4128" y="9915"/>
                  </a:cubicBezTo>
                  <a:cubicBezTo>
                    <a:pt x="4128" y="10136"/>
                    <a:pt x="4285" y="10293"/>
                    <a:pt x="4506" y="10293"/>
                  </a:cubicBezTo>
                  <a:lnTo>
                    <a:pt x="4852" y="10293"/>
                  </a:lnTo>
                  <a:lnTo>
                    <a:pt x="4852" y="10640"/>
                  </a:lnTo>
                  <a:cubicBezTo>
                    <a:pt x="4884" y="10829"/>
                    <a:pt x="4726" y="10986"/>
                    <a:pt x="4537" y="10986"/>
                  </a:cubicBezTo>
                  <a:lnTo>
                    <a:pt x="3151" y="10986"/>
                  </a:lnTo>
                  <a:cubicBezTo>
                    <a:pt x="2962" y="10986"/>
                    <a:pt x="2804" y="10829"/>
                    <a:pt x="2804" y="10640"/>
                  </a:cubicBezTo>
                  <a:lnTo>
                    <a:pt x="2804" y="10293"/>
                  </a:lnTo>
                  <a:lnTo>
                    <a:pt x="3151" y="10293"/>
                  </a:lnTo>
                  <a:cubicBezTo>
                    <a:pt x="3371" y="10293"/>
                    <a:pt x="3529" y="10136"/>
                    <a:pt x="3529" y="9915"/>
                  </a:cubicBezTo>
                  <a:cubicBezTo>
                    <a:pt x="3529" y="9726"/>
                    <a:pt x="3371" y="9569"/>
                    <a:pt x="3151" y="9569"/>
                  </a:cubicBezTo>
                  <a:lnTo>
                    <a:pt x="2804" y="9569"/>
                  </a:lnTo>
                  <a:lnTo>
                    <a:pt x="2804" y="8907"/>
                  </a:lnTo>
                  <a:close/>
                  <a:moveTo>
                    <a:pt x="3897" y="1"/>
                  </a:moveTo>
                  <a:cubicBezTo>
                    <a:pt x="3632" y="1"/>
                    <a:pt x="3361" y="28"/>
                    <a:pt x="3088" y="86"/>
                  </a:cubicBezTo>
                  <a:cubicBezTo>
                    <a:pt x="1607" y="401"/>
                    <a:pt x="441" y="1566"/>
                    <a:pt x="158" y="3079"/>
                  </a:cubicBezTo>
                  <a:cubicBezTo>
                    <a:pt x="0" y="3992"/>
                    <a:pt x="158" y="4969"/>
                    <a:pt x="631" y="5757"/>
                  </a:cubicBezTo>
                  <a:cubicBezTo>
                    <a:pt x="757" y="5914"/>
                    <a:pt x="820" y="6072"/>
                    <a:pt x="914" y="6229"/>
                  </a:cubicBezTo>
                  <a:cubicBezTo>
                    <a:pt x="1355" y="6891"/>
                    <a:pt x="1450" y="7143"/>
                    <a:pt x="1450" y="7962"/>
                  </a:cubicBezTo>
                  <a:cubicBezTo>
                    <a:pt x="1450" y="8403"/>
                    <a:pt x="1733" y="8781"/>
                    <a:pt x="2143" y="8939"/>
                  </a:cubicBezTo>
                  <a:lnTo>
                    <a:pt x="2143" y="10703"/>
                  </a:lnTo>
                  <a:cubicBezTo>
                    <a:pt x="2143" y="11270"/>
                    <a:pt x="2615" y="11743"/>
                    <a:pt x="3151" y="11743"/>
                  </a:cubicBezTo>
                  <a:lnTo>
                    <a:pt x="4537" y="11743"/>
                  </a:lnTo>
                  <a:cubicBezTo>
                    <a:pt x="5073" y="11743"/>
                    <a:pt x="5545" y="11270"/>
                    <a:pt x="5545" y="10703"/>
                  </a:cubicBezTo>
                  <a:lnTo>
                    <a:pt x="5545" y="8939"/>
                  </a:lnTo>
                  <a:cubicBezTo>
                    <a:pt x="5955" y="8781"/>
                    <a:pt x="6238" y="8435"/>
                    <a:pt x="6238" y="7962"/>
                  </a:cubicBezTo>
                  <a:lnTo>
                    <a:pt x="6238" y="7930"/>
                  </a:lnTo>
                  <a:cubicBezTo>
                    <a:pt x="6238" y="7143"/>
                    <a:pt x="6427" y="6828"/>
                    <a:pt x="6805" y="6229"/>
                  </a:cubicBezTo>
                  <a:cubicBezTo>
                    <a:pt x="7089" y="5788"/>
                    <a:pt x="7593" y="5032"/>
                    <a:pt x="7593" y="3835"/>
                  </a:cubicBezTo>
                  <a:cubicBezTo>
                    <a:pt x="7649" y="1658"/>
                    <a:pt x="5950" y="1"/>
                    <a:pt x="38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9662;p20">
              <a:extLst>
                <a:ext uri="{FF2B5EF4-FFF2-40B4-BE49-F238E27FC236}">
                  <a16:creationId xmlns:a16="http://schemas.microsoft.com/office/drawing/2014/main" id="{F23CD72A-60F9-E2CE-FD35-B9EBEC21E724}"/>
                </a:ext>
              </a:extLst>
            </p:cNvPr>
            <p:cNvSpPr/>
            <p:nvPr/>
          </p:nvSpPr>
          <p:spPr>
            <a:xfrm>
              <a:off x="-1076428" y="2452251"/>
              <a:ext cx="34675" cy="18150"/>
            </a:xfrm>
            <a:custGeom>
              <a:avLst/>
              <a:gdLst/>
              <a:ahLst/>
              <a:cxnLst/>
              <a:rect l="l" t="t" r="r" b="b"/>
              <a:pathLst>
                <a:path w="1387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29" y="725"/>
                    <a:pt x="1386" y="568"/>
                    <a:pt x="1386" y="379"/>
                  </a:cubicBezTo>
                  <a:cubicBezTo>
                    <a:pt x="1386" y="158"/>
                    <a:pt x="1229" y="1"/>
                    <a:pt x="10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9663;p20">
              <a:extLst>
                <a:ext uri="{FF2B5EF4-FFF2-40B4-BE49-F238E27FC236}">
                  <a16:creationId xmlns:a16="http://schemas.microsoft.com/office/drawing/2014/main" id="{573C0802-83A0-5C15-92D1-457C3134BA33}"/>
                </a:ext>
              </a:extLst>
            </p:cNvPr>
            <p:cNvSpPr/>
            <p:nvPr/>
          </p:nvSpPr>
          <p:spPr>
            <a:xfrm>
              <a:off x="-1333977" y="2452251"/>
              <a:ext cx="34675" cy="18150"/>
            </a:xfrm>
            <a:custGeom>
              <a:avLst/>
              <a:gdLst/>
              <a:ahLst/>
              <a:cxnLst/>
              <a:rect l="l" t="t" r="r" b="b"/>
              <a:pathLst>
                <a:path w="1387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08" y="725"/>
                  </a:lnTo>
                  <a:cubicBezTo>
                    <a:pt x="1197" y="694"/>
                    <a:pt x="1386" y="536"/>
                    <a:pt x="1386" y="379"/>
                  </a:cubicBezTo>
                  <a:cubicBezTo>
                    <a:pt x="1386" y="158"/>
                    <a:pt x="1197" y="1"/>
                    <a:pt x="10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9664;p20">
              <a:extLst>
                <a:ext uri="{FF2B5EF4-FFF2-40B4-BE49-F238E27FC236}">
                  <a16:creationId xmlns:a16="http://schemas.microsoft.com/office/drawing/2014/main" id="{DA32B882-E4D6-3685-FF67-CF2F0CD09BAE}"/>
                </a:ext>
              </a:extLst>
            </p:cNvPr>
            <p:cNvSpPr/>
            <p:nvPr/>
          </p:nvSpPr>
          <p:spPr>
            <a:xfrm>
              <a:off x="-1093752" y="2383048"/>
              <a:ext cx="35450" cy="26575"/>
            </a:xfrm>
            <a:custGeom>
              <a:avLst/>
              <a:gdLst/>
              <a:ahLst/>
              <a:cxnLst/>
              <a:rect l="l" t="t" r="r" b="b"/>
              <a:pathLst>
                <a:path w="1418" h="1063" extrusionOk="0">
                  <a:moveTo>
                    <a:pt x="992" y="1"/>
                  </a:moveTo>
                  <a:cubicBezTo>
                    <a:pt x="931" y="1"/>
                    <a:pt x="870" y="19"/>
                    <a:pt x="819" y="59"/>
                  </a:cubicBezTo>
                  <a:lnTo>
                    <a:pt x="221" y="406"/>
                  </a:lnTo>
                  <a:cubicBezTo>
                    <a:pt x="63" y="500"/>
                    <a:pt x="0" y="721"/>
                    <a:pt x="95" y="878"/>
                  </a:cubicBezTo>
                  <a:cubicBezTo>
                    <a:pt x="159" y="985"/>
                    <a:pt x="295" y="1063"/>
                    <a:pt x="415" y="1063"/>
                  </a:cubicBezTo>
                  <a:cubicBezTo>
                    <a:pt x="473" y="1063"/>
                    <a:pt x="527" y="1045"/>
                    <a:pt x="567" y="1005"/>
                  </a:cubicBezTo>
                  <a:lnTo>
                    <a:pt x="1166" y="658"/>
                  </a:lnTo>
                  <a:cubicBezTo>
                    <a:pt x="1323" y="563"/>
                    <a:pt x="1418" y="343"/>
                    <a:pt x="1292" y="185"/>
                  </a:cubicBezTo>
                  <a:cubicBezTo>
                    <a:pt x="1249" y="79"/>
                    <a:pt x="1120" y="1"/>
                    <a:pt x="9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9665;p20">
              <a:extLst>
                <a:ext uri="{FF2B5EF4-FFF2-40B4-BE49-F238E27FC236}">
                  <a16:creationId xmlns:a16="http://schemas.microsoft.com/office/drawing/2014/main" id="{93C6919B-5F56-A4B1-8B5E-D510B9CD12CD}"/>
                </a:ext>
              </a:extLst>
            </p:cNvPr>
            <p:cNvSpPr/>
            <p:nvPr/>
          </p:nvSpPr>
          <p:spPr>
            <a:xfrm>
              <a:off x="-1317453" y="2512572"/>
              <a:ext cx="35475" cy="26225"/>
            </a:xfrm>
            <a:custGeom>
              <a:avLst/>
              <a:gdLst/>
              <a:ahLst/>
              <a:cxnLst/>
              <a:rect l="l" t="t" r="r" b="b"/>
              <a:pathLst>
                <a:path w="1419" h="1049" extrusionOk="0">
                  <a:moveTo>
                    <a:pt x="1005" y="1"/>
                  </a:moveTo>
                  <a:cubicBezTo>
                    <a:pt x="944" y="1"/>
                    <a:pt x="880" y="15"/>
                    <a:pt x="820" y="45"/>
                  </a:cubicBezTo>
                  <a:lnTo>
                    <a:pt x="221" y="392"/>
                  </a:lnTo>
                  <a:cubicBezTo>
                    <a:pt x="64" y="486"/>
                    <a:pt x="1" y="707"/>
                    <a:pt x="127" y="864"/>
                  </a:cubicBezTo>
                  <a:cubicBezTo>
                    <a:pt x="169" y="971"/>
                    <a:pt x="299" y="1049"/>
                    <a:pt x="427" y="1049"/>
                  </a:cubicBezTo>
                  <a:cubicBezTo>
                    <a:pt x="488" y="1049"/>
                    <a:pt x="548" y="1031"/>
                    <a:pt x="599" y="990"/>
                  </a:cubicBezTo>
                  <a:lnTo>
                    <a:pt x="1166" y="644"/>
                  </a:lnTo>
                  <a:cubicBezTo>
                    <a:pt x="1324" y="549"/>
                    <a:pt x="1418" y="329"/>
                    <a:pt x="1292" y="171"/>
                  </a:cubicBezTo>
                  <a:cubicBezTo>
                    <a:pt x="1250" y="64"/>
                    <a:pt x="1134" y="1"/>
                    <a:pt x="10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9666;p20">
              <a:extLst>
                <a:ext uri="{FF2B5EF4-FFF2-40B4-BE49-F238E27FC236}">
                  <a16:creationId xmlns:a16="http://schemas.microsoft.com/office/drawing/2014/main" id="{4120D40A-CB55-212C-8AE3-E019F9C52205}"/>
                </a:ext>
              </a:extLst>
            </p:cNvPr>
            <p:cNvSpPr/>
            <p:nvPr/>
          </p:nvSpPr>
          <p:spPr>
            <a:xfrm>
              <a:off x="-1092977" y="2512572"/>
              <a:ext cx="34675" cy="25525"/>
            </a:xfrm>
            <a:custGeom>
              <a:avLst/>
              <a:gdLst/>
              <a:ahLst/>
              <a:cxnLst/>
              <a:rect l="l" t="t" r="r" b="b"/>
              <a:pathLst>
                <a:path w="1387" h="1021" extrusionOk="0">
                  <a:moveTo>
                    <a:pt x="378" y="1"/>
                  </a:moveTo>
                  <a:cubicBezTo>
                    <a:pt x="264" y="1"/>
                    <a:pt x="149" y="64"/>
                    <a:pt x="64" y="171"/>
                  </a:cubicBezTo>
                  <a:cubicBezTo>
                    <a:pt x="1" y="329"/>
                    <a:pt x="32" y="518"/>
                    <a:pt x="190" y="644"/>
                  </a:cubicBezTo>
                  <a:lnTo>
                    <a:pt x="788" y="990"/>
                  </a:lnTo>
                  <a:cubicBezTo>
                    <a:pt x="838" y="1010"/>
                    <a:pt x="891" y="1021"/>
                    <a:pt x="944" y="1021"/>
                  </a:cubicBezTo>
                  <a:cubicBezTo>
                    <a:pt x="1059" y="1021"/>
                    <a:pt x="1175" y="972"/>
                    <a:pt x="1261" y="864"/>
                  </a:cubicBezTo>
                  <a:cubicBezTo>
                    <a:pt x="1387" y="675"/>
                    <a:pt x="1292" y="486"/>
                    <a:pt x="1135" y="392"/>
                  </a:cubicBezTo>
                  <a:lnTo>
                    <a:pt x="536" y="45"/>
                  </a:lnTo>
                  <a:cubicBezTo>
                    <a:pt x="486" y="15"/>
                    <a:pt x="432" y="1"/>
                    <a:pt x="3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9667;p20">
              <a:extLst>
                <a:ext uri="{FF2B5EF4-FFF2-40B4-BE49-F238E27FC236}">
                  <a16:creationId xmlns:a16="http://schemas.microsoft.com/office/drawing/2014/main" id="{2319E8D2-6A79-12D7-39B1-B11E83A669B5}"/>
                </a:ext>
              </a:extLst>
            </p:cNvPr>
            <p:cNvSpPr/>
            <p:nvPr/>
          </p:nvSpPr>
          <p:spPr>
            <a:xfrm>
              <a:off x="-1316652" y="2383751"/>
              <a:ext cx="34675" cy="25525"/>
            </a:xfrm>
            <a:custGeom>
              <a:avLst/>
              <a:gdLst/>
              <a:ahLst/>
              <a:cxnLst/>
              <a:rect l="l" t="t" r="r" b="b"/>
              <a:pathLst>
                <a:path w="1387" h="1021" extrusionOk="0">
                  <a:moveTo>
                    <a:pt x="405" y="1"/>
                  </a:moveTo>
                  <a:cubicBezTo>
                    <a:pt x="283" y="1"/>
                    <a:pt x="159" y="50"/>
                    <a:pt x="95" y="157"/>
                  </a:cubicBezTo>
                  <a:cubicBezTo>
                    <a:pt x="0" y="315"/>
                    <a:pt x="63" y="504"/>
                    <a:pt x="221" y="630"/>
                  </a:cubicBezTo>
                  <a:lnTo>
                    <a:pt x="788" y="977"/>
                  </a:lnTo>
                  <a:cubicBezTo>
                    <a:pt x="838" y="1007"/>
                    <a:pt x="895" y="1021"/>
                    <a:pt x="953" y="1021"/>
                  </a:cubicBezTo>
                  <a:cubicBezTo>
                    <a:pt x="1074" y="1021"/>
                    <a:pt x="1196" y="958"/>
                    <a:pt x="1260" y="850"/>
                  </a:cubicBezTo>
                  <a:cubicBezTo>
                    <a:pt x="1386" y="693"/>
                    <a:pt x="1292" y="504"/>
                    <a:pt x="1134" y="378"/>
                  </a:cubicBezTo>
                  <a:lnTo>
                    <a:pt x="567" y="31"/>
                  </a:lnTo>
                  <a:cubicBezTo>
                    <a:pt x="517" y="11"/>
                    <a:pt x="461" y="1"/>
                    <a:pt x="4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9668;p20">
              <a:extLst>
                <a:ext uri="{FF2B5EF4-FFF2-40B4-BE49-F238E27FC236}">
                  <a16:creationId xmlns:a16="http://schemas.microsoft.com/office/drawing/2014/main" id="{FEB956CE-F655-7B7A-3C91-648252CA71B0}"/>
                </a:ext>
              </a:extLst>
            </p:cNvPr>
            <p:cNvSpPr/>
            <p:nvPr/>
          </p:nvSpPr>
          <p:spPr>
            <a:xfrm>
              <a:off x="-1239475" y="2401575"/>
              <a:ext cx="102425" cy="153100"/>
            </a:xfrm>
            <a:custGeom>
              <a:avLst/>
              <a:gdLst/>
              <a:ahLst/>
              <a:cxnLst/>
              <a:rect l="l" t="t" r="r" b="b"/>
              <a:pathLst>
                <a:path w="4097" h="6124" extrusionOk="0">
                  <a:moveTo>
                    <a:pt x="1733" y="1492"/>
                  </a:moveTo>
                  <a:lnTo>
                    <a:pt x="1733" y="2343"/>
                  </a:lnTo>
                  <a:cubicBezTo>
                    <a:pt x="1733" y="2500"/>
                    <a:pt x="1796" y="2626"/>
                    <a:pt x="1922" y="2658"/>
                  </a:cubicBezTo>
                  <a:lnTo>
                    <a:pt x="3246" y="3225"/>
                  </a:lnTo>
                  <a:lnTo>
                    <a:pt x="2395" y="4611"/>
                  </a:lnTo>
                  <a:lnTo>
                    <a:pt x="2395" y="3729"/>
                  </a:lnTo>
                  <a:cubicBezTo>
                    <a:pt x="2395" y="3572"/>
                    <a:pt x="2332" y="3445"/>
                    <a:pt x="2206" y="3414"/>
                  </a:cubicBezTo>
                  <a:lnTo>
                    <a:pt x="851" y="2878"/>
                  </a:lnTo>
                  <a:lnTo>
                    <a:pt x="1733" y="1492"/>
                  </a:lnTo>
                  <a:close/>
                  <a:moveTo>
                    <a:pt x="2038" y="0"/>
                  </a:moveTo>
                  <a:cubicBezTo>
                    <a:pt x="1919" y="0"/>
                    <a:pt x="1814" y="47"/>
                    <a:pt x="1765" y="169"/>
                  </a:cubicBezTo>
                  <a:lnTo>
                    <a:pt x="64" y="2941"/>
                  </a:lnTo>
                  <a:cubicBezTo>
                    <a:pt x="32" y="3004"/>
                    <a:pt x="1" y="3130"/>
                    <a:pt x="32" y="3225"/>
                  </a:cubicBezTo>
                  <a:cubicBezTo>
                    <a:pt x="64" y="3288"/>
                    <a:pt x="158" y="3382"/>
                    <a:pt x="221" y="3414"/>
                  </a:cubicBezTo>
                  <a:lnTo>
                    <a:pt x="1733" y="4013"/>
                  </a:lnTo>
                  <a:lnTo>
                    <a:pt x="1733" y="5808"/>
                  </a:lnTo>
                  <a:cubicBezTo>
                    <a:pt x="1733" y="5966"/>
                    <a:pt x="1859" y="6092"/>
                    <a:pt x="1954" y="6123"/>
                  </a:cubicBezTo>
                  <a:lnTo>
                    <a:pt x="2049" y="6123"/>
                  </a:lnTo>
                  <a:cubicBezTo>
                    <a:pt x="2143" y="6123"/>
                    <a:pt x="2269" y="6092"/>
                    <a:pt x="2301" y="5966"/>
                  </a:cubicBezTo>
                  <a:lnTo>
                    <a:pt x="4002" y="3225"/>
                  </a:lnTo>
                  <a:cubicBezTo>
                    <a:pt x="4033" y="3130"/>
                    <a:pt x="4096" y="3004"/>
                    <a:pt x="4033" y="2941"/>
                  </a:cubicBezTo>
                  <a:cubicBezTo>
                    <a:pt x="4033" y="2878"/>
                    <a:pt x="3970" y="2784"/>
                    <a:pt x="3907" y="2752"/>
                  </a:cubicBezTo>
                  <a:lnTo>
                    <a:pt x="2395" y="2154"/>
                  </a:lnTo>
                  <a:lnTo>
                    <a:pt x="2395" y="358"/>
                  </a:lnTo>
                  <a:cubicBezTo>
                    <a:pt x="2395" y="169"/>
                    <a:pt x="2269" y="74"/>
                    <a:pt x="2143" y="11"/>
                  </a:cubicBezTo>
                  <a:cubicBezTo>
                    <a:pt x="2108" y="4"/>
                    <a:pt x="2072" y="0"/>
                    <a:pt x="20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5" name="Google Shape;10843;p27">
            <a:extLst>
              <a:ext uri="{FF2B5EF4-FFF2-40B4-BE49-F238E27FC236}">
                <a16:creationId xmlns:a16="http://schemas.microsoft.com/office/drawing/2014/main" id="{18674527-3BFB-D316-0DAA-527DB7EBD8A5}"/>
              </a:ext>
            </a:extLst>
          </p:cNvPr>
          <p:cNvSpPr/>
          <p:nvPr/>
        </p:nvSpPr>
        <p:spPr>
          <a:xfrm>
            <a:off x="3487745" y="2292628"/>
            <a:ext cx="480175" cy="478133"/>
          </a:xfrm>
          <a:custGeom>
            <a:avLst/>
            <a:gdLst/>
            <a:ahLst/>
            <a:cxnLst/>
            <a:rect l="l" t="t" r="r" b="b"/>
            <a:pathLst>
              <a:path w="11528" h="11479" extrusionOk="0">
                <a:moveTo>
                  <a:pt x="1073" y="1953"/>
                </a:moveTo>
                <a:cubicBezTo>
                  <a:pt x="1287" y="1953"/>
                  <a:pt x="1477" y="2144"/>
                  <a:pt x="1477" y="2358"/>
                </a:cubicBezTo>
                <a:cubicBezTo>
                  <a:pt x="1477" y="2548"/>
                  <a:pt x="1287" y="2739"/>
                  <a:pt x="1073" y="2739"/>
                </a:cubicBezTo>
                <a:cubicBezTo>
                  <a:pt x="882" y="2739"/>
                  <a:pt x="692" y="2548"/>
                  <a:pt x="692" y="2358"/>
                </a:cubicBezTo>
                <a:cubicBezTo>
                  <a:pt x="692" y="2144"/>
                  <a:pt x="882" y="1953"/>
                  <a:pt x="1073" y="1953"/>
                </a:cubicBezTo>
                <a:close/>
                <a:moveTo>
                  <a:pt x="10456" y="1953"/>
                </a:moveTo>
                <a:cubicBezTo>
                  <a:pt x="10670" y="1953"/>
                  <a:pt x="10837" y="2144"/>
                  <a:pt x="10837" y="2358"/>
                </a:cubicBezTo>
                <a:cubicBezTo>
                  <a:pt x="10837" y="2548"/>
                  <a:pt x="10670" y="2739"/>
                  <a:pt x="10456" y="2739"/>
                </a:cubicBezTo>
                <a:cubicBezTo>
                  <a:pt x="10241" y="2739"/>
                  <a:pt x="10075" y="2548"/>
                  <a:pt x="10075" y="2358"/>
                </a:cubicBezTo>
                <a:cubicBezTo>
                  <a:pt x="10075" y="2144"/>
                  <a:pt x="10217" y="1953"/>
                  <a:pt x="10456" y="1953"/>
                </a:cubicBezTo>
                <a:close/>
                <a:moveTo>
                  <a:pt x="9408" y="2715"/>
                </a:moveTo>
                <a:cubicBezTo>
                  <a:pt x="9527" y="3025"/>
                  <a:pt x="9765" y="3263"/>
                  <a:pt x="10098" y="3382"/>
                </a:cubicBezTo>
                <a:lnTo>
                  <a:pt x="10098" y="4715"/>
                </a:lnTo>
                <a:cubicBezTo>
                  <a:pt x="9765" y="4835"/>
                  <a:pt x="9527" y="5097"/>
                  <a:pt x="9408" y="5406"/>
                </a:cubicBezTo>
                <a:lnTo>
                  <a:pt x="8217" y="5406"/>
                </a:lnTo>
                <a:cubicBezTo>
                  <a:pt x="7860" y="5406"/>
                  <a:pt x="7503" y="5263"/>
                  <a:pt x="7264" y="5025"/>
                </a:cubicBezTo>
                <a:lnTo>
                  <a:pt x="6764" y="4549"/>
                </a:lnTo>
                <a:lnTo>
                  <a:pt x="7431" y="3334"/>
                </a:lnTo>
                <a:cubicBezTo>
                  <a:pt x="7622" y="2953"/>
                  <a:pt x="8050" y="2715"/>
                  <a:pt x="8455" y="2715"/>
                </a:cubicBezTo>
                <a:close/>
                <a:moveTo>
                  <a:pt x="1073" y="5335"/>
                </a:moveTo>
                <a:cubicBezTo>
                  <a:pt x="1287" y="5335"/>
                  <a:pt x="1477" y="5501"/>
                  <a:pt x="1477" y="5716"/>
                </a:cubicBezTo>
                <a:cubicBezTo>
                  <a:pt x="1477" y="5930"/>
                  <a:pt x="1287" y="6097"/>
                  <a:pt x="1073" y="6097"/>
                </a:cubicBezTo>
                <a:cubicBezTo>
                  <a:pt x="882" y="6097"/>
                  <a:pt x="692" y="5906"/>
                  <a:pt x="692" y="5716"/>
                </a:cubicBezTo>
                <a:cubicBezTo>
                  <a:pt x="692" y="5501"/>
                  <a:pt x="882" y="5335"/>
                  <a:pt x="1073" y="5335"/>
                </a:cubicBezTo>
                <a:close/>
                <a:moveTo>
                  <a:pt x="10456" y="5358"/>
                </a:moveTo>
                <a:cubicBezTo>
                  <a:pt x="10670" y="5358"/>
                  <a:pt x="10837" y="5525"/>
                  <a:pt x="10837" y="5740"/>
                </a:cubicBezTo>
                <a:cubicBezTo>
                  <a:pt x="10837" y="5954"/>
                  <a:pt x="10670" y="6121"/>
                  <a:pt x="10456" y="6121"/>
                </a:cubicBezTo>
                <a:cubicBezTo>
                  <a:pt x="10241" y="6121"/>
                  <a:pt x="10075" y="5954"/>
                  <a:pt x="10075" y="5740"/>
                </a:cubicBezTo>
                <a:cubicBezTo>
                  <a:pt x="10075" y="5525"/>
                  <a:pt x="10241" y="5358"/>
                  <a:pt x="10456" y="5358"/>
                </a:cubicBezTo>
                <a:close/>
                <a:moveTo>
                  <a:pt x="3428" y="2707"/>
                </a:moveTo>
                <a:cubicBezTo>
                  <a:pt x="3726" y="2707"/>
                  <a:pt x="4032" y="2862"/>
                  <a:pt x="4264" y="3072"/>
                </a:cubicBezTo>
                <a:lnTo>
                  <a:pt x="5955" y="4668"/>
                </a:lnTo>
                <a:lnTo>
                  <a:pt x="5121" y="6240"/>
                </a:lnTo>
                <a:lnTo>
                  <a:pt x="4716" y="5859"/>
                </a:lnTo>
                <a:cubicBezTo>
                  <a:pt x="4335" y="5501"/>
                  <a:pt x="3811" y="5287"/>
                  <a:pt x="3287" y="5287"/>
                </a:cubicBezTo>
                <a:lnTo>
                  <a:pt x="2073" y="5287"/>
                </a:lnTo>
                <a:cubicBezTo>
                  <a:pt x="1954" y="5025"/>
                  <a:pt x="1716" y="4811"/>
                  <a:pt x="1430" y="4739"/>
                </a:cubicBezTo>
                <a:lnTo>
                  <a:pt x="1430" y="3382"/>
                </a:lnTo>
                <a:cubicBezTo>
                  <a:pt x="1763" y="3263"/>
                  <a:pt x="2001" y="3025"/>
                  <a:pt x="2120" y="2715"/>
                </a:cubicBezTo>
                <a:lnTo>
                  <a:pt x="3311" y="2715"/>
                </a:lnTo>
                <a:cubicBezTo>
                  <a:pt x="3350" y="2710"/>
                  <a:pt x="3389" y="2707"/>
                  <a:pt x="3428" y="2707"/>
                </a:cubicBezTo>
                <a:close/>
                <a:moveTo>
                  <a:pt x="6455" y="5168"/>
                </a:moveTo>
                <a:lnTo>
                  <a:pt x="6836" y="5525"/>
                </a:lnTo>
                <a:cubicBezTo>
                  <a:pt x="7217" y="5882"/>
                  <a:pt x="7717" y="6097"/>
                  <a:pt x="8241" y="6097"/>
                </a:cubicBezTo>
                <a:lnTo>
                  <a:pt x="9408" y="6097"/>
                </a:lnTo>
                <a:cubicBezTo>
                  <a:pt x="9527" y="6430"/>
                  <a:pt x="9765" y="6668"/>
                  <a:pt x="10098" y="6787"/>
                </a:cubicBezTo>
                <a:lnTo>
                  <a:pt x="10098" y="8121"/>
                </a:lnTo>
                <a:cubicBezTo>
                  <a:pt x="9836" y="8216"/>
                  <a:pt x="9598" y="8407"/>
                  <a:pt x="9479" y="8692"/>
                </a:cubicBezTo>
                <a:lnTo>
                  <a:pt x="8241" y="8692"/>
                </a:lnTo>
                <a:cubicBezTo>
                  <a:pt x="7931" y="8669"/>
                  <a:pt x="7574" y="8550"/>
                  <a:pt x="7312" y="8264"/>
                </a:cubicBezTo>
                <a:lnTo>
                  <a:pt x="5645" y="6716"/>
                </a:lnTo>
                <a:lnTo>
                  <a:pt x="6455" y="5168"/>
                </a:lnTo>
                <a:close/>
                <a:moveTo>
                  <a:pt x="3287" y="5954"/>
                </a:moveTo>
                <a:cubicBezTo>
                  <a:pt x="3645" y="5954"/>
                  <a:pt x="4002" y="6097"/>
                  <a:pt x="4240" y="6335"/>
                </a:cubicBezTo>
                <a:lnTo>
                  <a:pt x="4764" y="6835"/>
                </a:lnTo>
                <a:lnTo>
                  <a:pt x="4097" y="8121"/>
                </a:lnTo>
                <a:cubicBezTo>
                  <a:pt x="3883" y="8502"/>
                  <a:pt x="3502" y="8740"/>
                  <a:pt x="3049" y="8740"/>
                </a:cubicBezTo>
                <a:lnTo>
                  <a:pt x="2097" y="8740"/>
                </a:lnTo>
                <a:cubicBezTo>
                  <a:pt x="1978" y="8431"/>
                  <a:pt x="1739" y="8192"/>
                  <a:pt x="1406" y="8073"/>
                </a:cubicBezTo>
                <a:lnTo>
                  <a:pt x="1406" y="6716"/>
                </a:lnTo>
                <a:cubicBezTo>
                  <a:pt x="1763" y="6597"/>
                  <a:pt x="2025" y="6311"/>
                  <a:pt x="2120" y="5954"/>
                </a:cubicBezTo>
                <a:close/>
                <a:moveTo>
                  <a:pt x="1073" y="8716"/>
                </a:moveTo>
                <a:cubicBezTo>
                  <a:pt x="1287" y="8716"/>
                  <a:pt x="1477" y="8907"/>
                  <a:pt x="1477" y="9097"/>
                </a:cubicBezTo>
                <a:cubicBezTo>
                  <a:pt x="1477" y="9312"/>
                  <a:pt x="1287" y="9502"/>
                  <a:pt x="1073" y="9502"/>
                </a:cubicBezTo>
                <a:cubicBezTo>
                  <a:pt x="882" y="9502"/>
                  <a:pt x="692" y="9312"/>
                  <a:pt x="692" y="9097"/>
                </a:cubicBezTo>
                <a:cubicBezTo>
                  <a:pt x="692" y="8907"/>
                  <a:pt x="882" y="8716"/>
                  <a:pt x="1073" y="8716"/>
                </a:cubicBezTo>
                <a:close/>
                <a:moveTo>
                  <a:pt x="10456" y="8716"/>
                </a:moveTo>
                <a:cubicBezTo>
                  <a:pt x="10670" y="8716"/>
                  <a:pt x="10837" y="8907"/>
                  <a:pt x="10837" y="9097"/>
                </a:cubicBezTo>
                <a:cubicBezTo>
                  <a:pt x="10837" y="9312"/>
                  <a:pt x="10670" y="9502"/>
                  <a:pt x="10456" y="9502"/>
                </a:cubicBezTo>
                <a:cubicBezTo>
                  <a:pt x="10241" y="9502"/>
                  <a:pt x="10075" y="9312"/>
                  <a:pt x="10075" y="9097"/>
                </a:cubicBezTo>
                <a:cubicBezTo>
                  <a:pt x="10075" y="8907"/>
                  <a:pt x="10241" y="8716"/>
                  <a:pt x="10456" y="8716"/>
                </a:cubicBezTo>
                <a:close/>
                <a:moveTo>
                  <a:pt x="763" y="0"/>
                </a:moveTo>
                <a:lnTo>
                  <a:pt x="763" y="1358"/>
                </a:lnTo>
                <a:cubicBezTo>
                  <a:pt x="334" y="1524"/>
                  <a:pt x="1" y="1905"/>
                  <a:pt x="1" y="2382"/>
                </a:cubicBezTo>
                <a:cubicBezTo>
                  <a:pt x="1" y="2858"/>
                  <a:pt x="311" y="3239"/>
                  <a:pt x="763" y="3382"/>
                </a:cubicBezTo>
                <a:lnTo>
                  <a:pt x="763" y="4739"/>
                </a:lnTo>
                <a:cubicBezTo>
                  <a:pt x="334" y="4882"/>
                  <a:pt x="1" y="5263"/>
                  <a:pt x="1" y="5740"/>
                </a:cubicBezTo>
                <a:cubicBezTo>
                  <a:pt x="1" y="6216"/>
                  <a:pt x="311" y="6597"/>
                  <a:pt x="763" y="6764"/>
                </a:cubicBezTo>
                <a:lnTo>
                  <a:pt x="763" y="8097"/>
                </a:lnTo>
                <a:cubicBezTo>
                  <a:pt x="334" y="8240"/>
                  <a:pt x="1" y="8621"/>
                  <a:pt x="1" y="9097"/>
                </a:cubicBezTo>
                <a:cubicBezTo>
                  <a:pt x="1" y="9574"/>
                  <a:pt x="311" y="9955"/>
                  <a:pt x="763" y="10121"/>
                </a:cubicBezTo>
                <a:lnTo>
                  <a:pt x="763" y="11479"/>
                </a:lnTo>
                <a:lnTo>
                  <a:pt x="1430" y="11479"/>
                </a:lnTo>
                <a:lnTo>
                  <a:pt x="1430" y="10121"/>
                </a:lnTo>
                <a:cubicBezTo>
                  <a:pt x="1430" y="10121"/>
                  <a:pt x="2001" y="9764"/>
                  <a:pt x="2097" y="9455"/>
                </a:cubicBezTo>
                <a:lnTo>
                  <a:pt x="3049" y="9455"/>
                </a:lnTo>
                <a:cubicBezTo>
                  <a:pt x="3740" y="9455"/>
                  <a:pt x="4359" y="9074"/>
                  <a:pt x="4692" y="8454"/>
                </a:cubicBezTo>
                <a:lnTo>
                  <a:pt x="5288" y="7335"/>
                </a:lnTo>
                <a:lnTo>
                  <a:pt x="6836" y="8764"/>
                </a:lnTo>
                <a:cubicBezTo>
                  <a:pt x="7217" y="9121"/>
                  <a:pt x="8241" y="9335"/>
                  <a:pt x="8241" y="9335"/>
                </a:cubicBezTo>
                <a:lnTo>
                  <a:pt x="9408" y="9335"/>
                </a:lnTo>
                <a:cubicBezTo>
                  <a:pt x="9503" y="9693"/>
                  <a:pt x="9765" y="10002"/>
                  <a:pt x="10122" y="10121"/>
                </a:cubicBezTo>
                <a:lnTo>
                  <a:pt x="10122" y="11479"/>
                </a:lnTo>
                <a:lnTo>
                  <a:pt x="10789" y="11479"/>
                </a:lnTo>
                <a:lnTo>
                  <a:pt x="10789" y="10121"/>
                </a:lnTo>
                <a:cubicBezTo>
                  <a:pt x="11218" y="9955"/>
                  <a:pt x="11527" y="9574"/>
                  <a:pt x="11527" y="9097"/>
                </a:cubicBezTo>
                <a:cubicBezTo>
                  <a:pt x="11527" y="8621"/>
                  <a:pt x="11218" y="8240"/>
                  <a:pt x="10813" y="8097"/>
                </a:cubicBezTo>
                <a:lnTo>
                  <a:pt x="10813" y="6740"/>
                </a:lnTo>
                <a:cubicBezTo>
                  <a:pt x="11194" y="6597"/>
                  <a:pt x="11527" y="6192"/>
                  <a:pt x="11527" y="5740"/>
                </a:cubicBezTo>
                <a:cubicBezTo>
                  <a:pt x="11527" y="5263"/>
                  <a:pt x="11241" y="4882"/>
                  <a:pt x="10813" y="4739"/>
                </a:cubicBezTo>
                <a:lnTo>
                  <a:pt x="10813" y="3382"/>
                </a:lnTo>
                <a:cubicBezTo>
                  <a:pt x="11241" y="3239"/>
                  <a:pt x="11527" y="2858"/>
                  <a:pt x="11527" y="2382"/>
                </a:cubicBezTo>
                <a:cubicBezTo>
                  <a:pt x="11527" y="1905"/>
                  <a:pt x="11241" y="1524"/>
                  <a:pt x="10813" y="1358"/>
                </a:cubicBezTo>
                <a:lnTo>
                  <a:pt x="10813" y="0"/>
                </a:lnTo>
                <a:lnTo>
                  <a:pt x="10122" y="0"/>
                </a:lnTo>
                <a:lnTo>
                  <a:pt x="10122" y="1358"/>
                </a:lnTo>
                <a:cubicBezTo>
                  <a:pt x="9813" y="1477"/>
                  <a:pt x="9574" y="1715"/>
                  <a:pt x="9455" y="2048"/>
                </a:cubicBezTo>
                <a:lnTo>
                  <a:pt x="8503" y="2048"/>
                </a:lnTo>
                <a:cubicBezTo>
                  <a:pt x="7812" y="2048"/>
                  <a:pt x="7193" y="2429"/>
                  <a:pt x="6860" y="3025"/>
                </a:cubicBezTo>
                <a:lnTo>
                  <a:pt x="6288" y="4073"/>
                </a:lnTo>
                <a:lnTo>
                  <a:pt x="4716" y="2620"/>
                </a:lnTo>
                <a:cubicBezTo>
                  <a:pt x="4335" y="2263"/>
                  <a:pt x="3811" y="2048"/>
                  <a:pt x="3287" y="2048"/>
                </a:cubicBezTo>
                <a:lnTo>
                  <a:pt x="2097" y="2048"/>
                </a:lnTo>
                <a:cubicBezTo>
                  <a:pt x="1978" y="1715"/>
                  <a:pt x="1739" y="1477"/>
                  <a:pt x="1406" y="1358"/>
                </a:cubicBezTo>
                <a:lnTo>
                  <a:pt x="1406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3F6F7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0761;p26">
            <a:extLst>
              <a:ext uri="{FF2B5EF4-FFF2-40B4-BE49-F238E27FC236}">
                <a16:creationId xmlns:a16="http://schemas.microsoft.com/office/drawing/2014/main" id="{17387A00-809D-DB6A-7105-4474BADA91C5}"/>
              </a:ext>
            </a:extLst>
          </p:cNvPr>
          <p:cNvSpPr/>
          <p:nvPr/>
        </p:nvSpPr>
        <p:spPr>
          <a:xfrm>
            <a:off x="5423164" y="2188105"/>
            <a:ext cx="513774" cy="579134"/>
          </a:xfrm>
          <a:custGeom>
            <a:avLst/>
            <a:gdLst/>
            <a:ahLst/>
            <a:cxnLst/>
            <a:rect l="l" t="t" r="r" b="b"/>
            <a:pathLst>
              <a:path w="14558" h="16410" extrusionOk="0">
                <a:moveTo>
                  <a:pt x="13046" y="961"/>
                </a:moveTo>
                <a:lnTo>
                  <a:pt x="12262" y="2137"/>
                </a:lnTo>
                <a:cubicBezTo>
                  <a:pt x="12154" y="2298"/>
                  <a:pt x="12154" y="2509"/>
                  <a:pt x="12262" y="2670"/>
                </a:cubicBezTo>
                <a:lnTo>
                  <a:pt x="13046" y="3846"/>
                </a:lnTo>
                <a:lnTo>
                  <a:pt x="8335" y="3846"/>
                </a:lnTo>
                <a:lnTo>
                  <a:pt x="8335" y="961"/>
                </a:lnTo>
                <a:close/>
                <a:moveTo>
                  <a:pt x="3364" y="7436"/>
                </a:moveTo>
                <a:cubicBezTo>
                  <a:pt x="3698" y="7436"/>
                  <a:pt x="4026" y="7567"/>
                  <a:pt x="4272" y="7812"/>
                </a:cubicBezTo>
                <a:cubicBezTo>
                  <a:pt x="4638" y="8178"/>
                  <a:pt x="4748" y="8730"/>
                  <a:pt x="4549" y="9209"/>
                </a:cubicBezTo>
                <a:cubicBezTo>
                  <a:pt x="4351" y="9688"/>
                  <a:pt x="3884" y="10000"/>
                  <a:pt x="3366" y="10000"/>
                </a:cubicBezTo>
                <a:cubicBezTo>
                  <a:pt x="2658" y="9998"/>
                  <a:pt x="2086" y="9426"/>
                  <a:pt x="2084" y="8718"/>
                </a:cubicBezTo>
                <a:cubicBezTo>
                  <a:pt x="2084" y="8200"/>
                  <a:pt x="2396" y="7733"/>
                  <a:pt x="2875" y="7534"/>
                </a:cubicBezTo>
                <a:cubicBezTo>
                  <a:pt x="3033" y="7468"/>
                  <a:pt x="3199" y="7436"/>
                  <a:pt x="3364" y="7436"/>
                </a:cubicBezTo>
                <a:close/>
                <a:moveTo>
                  <a:pt x="7865" y="10962"/>
                </a:moveTo>
                <a:cubicBezTo>
                  <a:pt x="8128" y="10962"/>
                  <a:pt x="8343" y="11176"/>
                  <a:pt x="8343" y="11442"/>
                </a:cubicBezTo>
                <a:cubicBezTo>
                  <a:pt x="8343" y="11708"/>
                  <a:pt x="8128" y="11923"/>
                  <a:pt x="7865" y="11923"/>
                </a:cubicBezTo>
                <a:cubicBezTo>
                  <a:pt x="7861" y="11923"/>
                  <a:pt x="7858" y="11923"/>
                  <a:pt x="7854" y="11923"/>
                </a:cubicBezTo>
                <a:lnTo>
                  <a:pt x="6084" y="11923"/>
                </a:lnTo>
                <a:cubicBezTo>
                  <a:pt x="5751" y="11924"/>
                  <a:pt x="5520" y="12251"/>
                  <a:pt x="5630" y="12564"/>
                </a:cubicBezTo>
                <a:cubicBezTo>
                  <a:pt x="5722" y="12820"/>
                  <a:pt x="5770" y="13091"/>
                  <a:pt x="5770" y="13365"/>
                </a:cubicBezTo>
                <a:lnTo>
                  <a:pt x="5770" y="15450"/>
                </a:lnTo>
                <a:lnTo>
                  <a:pt x="962" y="15450"/>
                </a:lnTo>
                <a:lnTo>
                  <a:pt x="962" y="13365"/>
                </a:lnTo>
                <a:cubicBezTo>
                  <a:pt x="962" y="12040"/>
                  <a:pt x="2040" y="10962"/>
                  <a:pt x="3366" y="10962"/>
                </a:cubicBezTo>
                <a:lnTo>
                  <a:pt x="7854" y="10962"/>
                </a:lnTo>
                <a:cubicBezTo>
                  <a:pt x="7858" y="10962"/>
                  <a:pt x="7861" y="10962"/>
                  <a:pt x="7865" y="10962"/>
                </a:cubicBezTo>
                <a:close/>
                <a:moveTo>
                  <a:pt x="7852" y="0"/>
                </a:moveTo>
                <a:cubicBezTo>
                  <a:pt x="7586" y="0"/>
                  <a:pt x="7372" y="217"/>
                  <a:pt x="7372" y="481"/>
                </a:cubicBezTo>
                <a:lnTo>
                  <a:pt x="7372" y="10000"/>
                </a:lnTo>
                <a:lnTo>
                  <a:pt x="5206" y="10000"/>
                </a:lnTo>
                <a:cubicBezTo>
                  <a:pt x="5710" y="9278"/>
                  <a:pt x="5745" y="8329"/>
                  <a:pt x="5297" y="7572"/>
                </a:cubicBezTo>
                <a:cubicBezTo>
                  <a:pt x="4891" y="6885"/>
                  <a:pt x="4154" y="6472"/>
                  <a:pt x="3368" y="6472"/>
                </a:cubicBezTo>
                <a:cubicBezTo>
                  <a:pt x="3287" y="6472"/>
                  <a:pt x="3206" y="6476"/>
                  <a:pt x="3124" y="6485"/>
                </a:cubicBezTo>
                <a:cubicBezTo>
                  <a:pt x="2250" y="6579"/>
                  <a:pt x="1512" y="7176"/>
                  <a:pt x="1236" y="8012"/>
                </a:cubicBezTo>
                <a:cubicBezTo>
                  <a:pt x="960" y="8847"/>
                  <a:pt x="1198" y="9767"/>
                  <a:pt x="1844" y="10364"/>
                </a:cubicBezTo>
                <a:cubicBezTo>
                  <a:pt x="752" y="10921"/>
                  <a:pt x="0" y="12057"/>
                  <a:pt x="0" y="13365"/>
                </a:cubicBezTo>
                <a:lnTo>
                  <a:pt x="0" y="15929"/>
                </a:lnTo>
                <a:cubicBezTo>
                  <a:pt x="0" y="16194"/>
                  <a:pt x="216" y="16410"/>
                  <a:pt x="482" y="16410"/>
                </a:cubicBezTo>
                <a:lnTo>
                  <a:pt x="6251" y="16410"/>
                </a:lnTo>
                <a:cubicBezTo>
                  <a:pt x="6517" y="16410"/>
                  <a:pt x="6732" y="16194"/>
                  <a:pt x="6732" y="15929"/>
                </a:cubicBezTo>
                <a:lnTo>
                  <a:pt x="6732" y="13365"/>
                </a:lnTo>
                <a:cubicBezTo>
                  <a:pt x="6732" y="13204"/>
                  <a:pt x="6721" y="13044"/>
                  <a:pt x="6697" y="12885"/>
                </a:cubicBezTo>
                <a:lnTo>
                  <a:pt x="7854" y="12885"/>
                </a:lnTo>
                <a:cubicBezTo>
                  <a:pt x="8556" y="12885"/>
                  <a:pt x="9156" y="12378"/>
                  <a:pt x="9275" y="11687"/>
                </a:cubicBezTo>
                <a:cubicBezTo>
                  <a:pt x="9393" y="10994"/>
                  <a:pt x="8997" y="10317"/>
                  <a:pt x="8335" y="10083"/>
                </a:cubicBezTo>
                <a:lnTo>
                  <a:pt x="8335" y="4808"/>
                </a:lnTo>
                <a:lnTo>
                  <a:pt x="13944" y="4808"/>
                </a:lnTo>
                <a:cubicBezTo>
                  <a:pt x="14327" y="4807"/>
                  <a:pt x="14557" y="4379"/>
                  <a:pt x="14343" y="4060"/>
                </a:cubicBezTo>
                <a:lnTo>
                  <a:pt x="13239" y="2404"/>
                </a:lnTo>
                <a:lnTo>
                  <a:pt x="14343" y="747"/>
                </a:lnTo>
                <a:cubicBezTo>
                  <a:pt x="14557" y="429"/>
                  <a:pt x="14328" y="0"/>
                  <a:pt x="13945" y="0"/>
                </a:cubicBezTo>
                <a:cubicBezTo>
                  <a:pt x="13945" y="0"/>
                  <a:pt x="13944" y="0"/>
                  <a:pt x="13944" y="0"/>
                </a:cubicBezTo>
                <a:lnTo>
                  <a:pt x="7854" y="0"/>
                </a:lnTo>
                <a:cubicBezTo>
                  <a:pt x="7853" y="0"/>
                  <a:pt x="7852" y="0"/>
                  <a:pt x="785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8534;p16">
            <a:extLst>
              <a:ext uri="{FF2B5EF4-FFF2-40B4-BE49-F238E27FC236}">
                <a16:creationId xmlns:a16="http://schemas.microsoft.com/office/drawing/2014/main" id="{401DA72A-1075-FAB8-8321-1EBA886672AE}"/>
              </a:ext>
            </a:extLst>
          </p:cNvPr>
          <p:cNvSpPr/>
          <p:nvPr/>
        </p:nvSpPr>
        <p:spPr>
          <a:xfrm>
            <a:off x="7085464" y="2221234"/>
            <a:ext cx="562444" cy="557922"/>
          </a:xfrm>
          <a:custGeom>
            <a:avLst/>
            <a:gdLst/>
            <a:ahLst/>
            <a:cxnLst/>
            <a:rect l="l" t="t" r="r" b="b"/>
            <a:pathLst>
              <a:path w="11816" h="11721" extrusionOk="0">
                <a:moveTo>
                  <a:pt x="2395" y="631"/>
                </a:moveTo>
                <a:cubicBezTo>
                  <a:pt x="2584" y="631"/>
                  <a:pt x="2742" y="789"/>
                  <a:pt x="2742" y="978"/>
                </a:cubicBezTo>
                <a:cubicBezTo>
                  <a:pt x="2742" y="1167"/>
                  <a:pt x="2584" y="1324"/>
                  <a:pt x="2395" y="1324"/>
                </a:cubicBezTo>
                <a:lnTo>
                  <a:pt x="1009" y="1324"/>
                </a:lnTo>
                <a:cubicBezTo>
                  <a:pt x="820" y="1324"/>
                  <a:pt x="663" y="1167"/>
                  <a:pt x="663" y="978"/>
                </a:cubicBezTo>
                <a:cubicBezTo>
                  <a:pt x="663" y="789"/>
                  <a:pt x="820" y="631"/>
                  <a:pt x="1009" y="631"/>
                </a:cubicBezTo>
                <a:close/>
                <a:moveTo>
                  <a:pt x="6554" y="631"/>
                </a:moveTo>
                <a:cubicBezTo>
                  <a:pt x="6774" y="631"/>
                  <a:pt x="6932" y="789"/>
                  <a:pt x="6932" y="978"/>
                </a:cubicBezTo>
                <a:cubicBezTo>
                  <a:pt x="6932" y="1167"/>
                  <a:pt x="6774" y="1324"/>
                  <a:pt x="6554" y="1324"/>
                </a:cubicBezTo>
                <a:lnTo>
                  <a:pt x="5199" y="1324"/>
                </a:lnTo>
                <a:cubicBezTo>
                  <a:pt x="4979" y="1324"/>
                  <a:pt x="4821" y="1167"/>
                  <a:pt x="4821" y="978"/>
                </a:cubicBezTo>
                <a:cubicBezTo>
                  <a:pt x="4821" y="789"/>
                  <a:pt x="4979" y="631"/>
                  <a:pt x="5199" y="631"/>
                </a:cubicBezTo>
                <a:close/>
                <a:moveTo>
                  <a:pt x="10776" y="631"/>
                </a:moveTo>
                <a:cubicBezTo>
                  <a:pt x="10965" y="631"/>
                  <a:pt x="11122" y="789"/>
                  <a:pt x="11122" y="978"/>
                </a:cubicBezTo>
                <a:cubicBezTo>
                  <a:pt x="11122" y="1167"/>
                  <a:pt x="10965" y="1324"/>
                  <a:pt x="10776" y="1324"/>
                </a:cubicBezTo>
                <a:lnTo>
                  <a:pt x="9389" y="1324"/>
                </a:lnTo>
                <a:cubicBezTo>
                  <a:pt x="9200" y="1324"/>
                  <a:pt x="9043" y="1167"/>
                  <a:pt x="9043" y="978"/>
                </a:cubicBezTo>
                <a:cubicBezTo>
                  <a:pt x="9043" y="789"/>
                  <a:pt x="9200" y="631"/>
                  <a:pt x="9389" y="631"/>
                </a:cubicBezTo>
                <a:close/>
                <a:moveTo>
                  <a:pt x="7279" y="4790"/>
                </a:moveTo>
                <a:cubicBezTo>
                  <a:pt x="7468" y="4790"/>
                  <a:pt x="7625" y="4947"/>
                  <a:pt x="7625" y="5136"/>
                </a:cubicBezTo>
                <a:lnTo>
                  <a:pt x="7625" y="6554"/>
                </a:lnTo>
                <a:cubicBezTo>
                  <a:pt x="7625" y="6775"/>
                  <a:pt x="7468" y="6932"/>
                  <a:pt x="7279" y="6932"/>
                </a:cubicBezTo>
                <a:lnTo>
                  <a:pt x="4506" y="6932"/>
                </a:lnTo>
                <a:cubicBezTo>
                  <a:pt x="4317" y="6932"/>
                  <a:pt x="4160" y="6775"/>
                  <a:pt x="4160" y="6554"/>
                </a:cubicBezTo>
                <a:lnTo>
                  <a:pt x="4160" y="5136"/>
                </a:lnTo>
                <a:cubicBezTo>
                  <a:pt x="4160" y="4947"/>
                  <a:pt x="4317" y="4790"/>
                  <a:pt x="4506" y="4790"/>
                </a:cubicBezTo>
                <a:close/>
                <a:moveTo>
                  <a:pt x="2395" y="10398"/>
                </a:moveTo>
                <a:cubicBezTo>
                  <a:pt x="2584" y="10398"/>
                  <a:pt x="2742" y="10555"/>
                  <a:pt x="2742" y="10744"/>
                </a:cubicBezTo>
                <a:cubicBezTo>
                  <a:pt x="2742" y="10933"/>
                  <a:pt x="2584" y="11091"/>
                  <a:pt x="2395" y="11091"/>
                </a:cubicBezTo>
                <a:lnTo>
                  <a:pt x="1009" y="11091"/>
                </a:lnTo>
                <a:cubicBezTo>
                  <a:pt x="820" y="11091"/>
                  <a:pt x="663" y="10933"/>
                  <a:pt x="663" y="10744"/>
                </a:cubicBezTo>
                <a:cubicBezTo>
                  <a:pt x="663" y="10555"/>
                  <a:pt x="820" y="10398"/>
                  <a:pt x="1009" y="10398"/>
                </a:cubicBezTo>
                <a:close/>
                <a:moveTo>
                  <a:pt x="6585" y="10398"/>
                </a:moveTo>
                <a:cubicBezTo>
                  <a:pt x="6806" y="10398"/>
                  <a:pt x="6964" y="10555"/>
                  <a:pt x="6964" y="10744"/>
                </a:cubicBezTo>
                <a:cubicBezTo>
                  <a:pt x="6964" y="10933"/>
                  <a:pt x="6806" y="11091"/>
                  <a:pt x="6585" y="11091"/>
                </a:cubicBezTo>
                <a:lnTo>
                  <a:pt x="5231" y="11091"/>
                </a:lnTo>
                <a:cubicBezTo>
                  <a:pt x="5010" y="11091"/>
                  <a:pt x="4853" y="10933"/>
                  <a:pt x="4853" y="10744"/>
                </a:cubicBezTo>
                <a:cubicBezTo>
                  <a:pt x="4853" y="10555"/>
                  <a:pt x="5010" y="10398"/>
                  <a:pt x="5231" y="10398"/>
                </a:cubicBezTo>
                <a:close/>
                <a:moveTo>
                  <a:pt x="10776" y="10398"/>
                </a:moveTo>
                <a:cubicBezTo>
                  <a:pt x="10965" y="10398"/>
                  <a:pt x="11122" y="10555"/>
                  <a:pt x="11122" y="10744"/>
                </a:cubicBezTo>
                <a:cubicBezTo>
                  <a:pt x="11122" y="10933"/>
                  <a:pt x="10965" y="11091"/>
                  <a:pt x="10776" y="11091"/>
                </a:cubicBezTo>
                <a:lnTo>
                  <a:pt x="9389" y="11091"/>
                </a:lnTo>
                <a:cubicBezTo>
                  <a:pt x="9200" y="11091"/>
                  <a:pt x="9043" y="10933"/>
                  <a:pt x="9043" y="10744"/>
                </a:cubicBezTo>
                <a:cubicBezTo>
                  <a:pt x="9043" y="10555"/>
                  <a:pt x="9200" y="10398"/>
                  <a:pt x="9389" y="10398"/>
                </a:cubicBezTo>
                <a:close/>
                <a:moveTo>
                  <a:pt x="1009" y="1"/>
                </a:moveTo>
                <a:cubicBezTo>
                  <a:pt x="410" y="1"/>
                  <a:pt x="1" y="474"/>
                  <a:pt x="1" y="1009"/>
                </a:cubicBezTo>
                <a:cubicBezTo>
                  <a:pt x="1" y="1608"/>
                  <a:pt x="473" y="2049"/>
                  <a:pt x="1009" y="2049"/>
                </a:cubicBezTo>
                <a:lnTo>
                  <a:pt x="1356" y="2049"/>
                </a:lnTo>
                <a:lnTo>
                  <a:pt x="1356" y="2395"/>
                </a:lnTo>
                <a:cubicBezTo>
                  <a:pt x="1356" y="2994"/>
                  <a:pt x="1828" y="3403"/>
                  <a:pt x="2395" y="3403"/>
                </a:cubicBezTo>
                <a:lnTo>
                  <a:pt x="5546" y="3403"/>
                </a:lnTo>
                <a:lnTo>
                  <a:pt x="5546" y="4128"/>
                </a:lnTo>
                <a:lnTo>
                  <a:pt x="4506" y="4128"/>
                </a:lnTo>
                <a:cubicBezTo>
                  <a:pt x="3939" y="4128"/>
                  <a:pt x="3466" y="4601"/>
                  <a:pt x="3466" y="5136"/>
                </a:cubicBezTo>
                <a:lnTo>
                  <a:pt x="3466" y="6554"/>
                </a:lnTo>
                <a:cubicBezTo>
                  <a:pt x="3466" y="7153"/>
                  <a:pt x="3939" y="7594"/>
                  <a:pt x="4506" y="7594"/>
                </a:cubicBezTo>
                <a:lnTo>
                  <a:pt x="5546" y="7594"/>
                </a:lnTo>
                <a:lnTo>
                  <a:pt x="5546" y="8287"/>
                </a:lnTo>
                <a:lnTo>
                  <a:pt x="2395" y="8287"/>
                </a:lnTo>
                <a:cubicBezTo>
                  <a:pt x="1797" y="8287"/>
                  <a:pt x="1356" y="8759"/>
                  <a:pt x="1356" y="9326"/>
                </a:cubicBezTo>
                <a:lnTo>
                  <a:pt x="1356" y="9673"/>
                </a:lnTo>
                <a:lnTo>
                  <a:pt x="1009" y="9673"/>
                </a:lnTo>
                <a:cubicBezTo>
                  <a:pt x="410" y="9673"/>
                  <a:pt x="1" y="10146"/>
                  <a:pt x="1" y="10713"/>
                </a:cubicBezTo>
                <a:cubicBezTo>
                  <a:pt x="1" y="11280"/>
                  <a:pt x="473" y="11721"/>
                  <a:pt x="1009" y="11721"/>
                </a:cubicBezTo>
                <a:lnTo>
                  <a:pt x="2395" y="11721"/>
                </a:lnTo>
                <a:cubicBezTo>
                  <a:pt x="2994" y="11721"/>
                  <a:pt x="3403" y="11248"/>
                  <a:pt x="3403" y="10713"/>
                </a:cubicBezTo>
                <a:cubicBezTo>
                  <a:pt x="3403" y="10114"/>
                  <a:pt x="2931" y="9673"/>
                  <a:pt x="2395" y="9673"/>
                </a:cubicBezTo>
                <a:lnTo>
                  <a:pt x="2049" y="9673"/>
                </a:lnTo>
                <a:lnTo>
                  <a:pt x="2049" y="9326"/>
                </a:lnTo>
                <a:cubicBezTo>
                  <a:pt x="2049" y="9137"/>
                  <a:pt x="2206" y="8980"/>
                  <a:pt x="2395" y="8980"/>
                </a:cubicBezTo>
                <a:lnTo>
                  <a:pt x="5546" y="8980"/>
                </a:lnTo>
                <a:lnTo>
                  <a:pt x="5546" y="9673"/>
                </a:lnTo>
                <a:lnTo>
                  <a:pt x="5199" y="9673"/>
                </a:lnTo>
                <a:cubicBezTo>
                  <a:pt x="4601" y="9673"/>
                  <a:pt x="4160" y="10146"/>
                  <a:pt x="4160" y="10713"/>
                </a:cubicBezTo>
                <a:cubicBezTo>
                  <a:pt x="4160" y="11280"/>
                  <a:pt x="4632" y="11721"/>
                  <a:pt x="5199" y="11721"/>
                </a:cubicBezTo>
                <a:lnTo>
                  <a:pt x="6554" y="11721"/>
                </a:lnTo>
                <a:cubicBezTo>
                  <a:pt x="7153" y="11721"/>
                  <a:pt x="7594" y="11248"/>
                  <a:pt x="7594" y="10713"/>
                </a:cubicBezTo>
                <a:cubicBezTo>
                  <a:pt x="7594" y="10114"/>
                  <a:pt x="7121" y="9673"/>
                  <a:pt x="6554" y="9673"/>
                </a:cubicBezTo>
                <a:lnTo>
                  <a:pt x="6207" y="9673"/>
                </a:lnTo>
                <a:lnTo>
                  <a:pt x="6207" y="8980"/>
                </a:lnTo>
                <a:lnTo>
                  <a:pt x="9358" y="8980"/>
                </a:lnTo>
                <a:cubicBezTo>
                  <a:pt x="9547" y="8980"/>
                  <a:pt x="9704" y="9137"/>
                  <a:pt x="9704" y="9326"/>
                </a:cubicBezTo>
                <a:lnTo>
                  <a:pt x="9704" y="9673"/>
                </a:lnTo>
                <a:lnTo>
                  <a:pt x="9358" y="9673"/>
                </a:lnTo>
                <a:cubicBezTo>
                  <a:pt x="8759" y="9673"/>
                  <a:pt x="8350" y="10146"/>
                  <a:pt x="8350" y="10713"/>
                </a:cubicBezTo>
                <a:cubicBezTo>
                  <a:pt x="8350" y="11280"/>
                  <a:pt x="8791" y="11721"/>
                  <a:pt x="9358" y="11721"/>
                </a:cubicBezTo>
                <a:lnTo>
                  <a:pt x="10744" y="11721"/>
                </a:lnTo>
                <a:cubicBezTo>
                  <a:pt x="11311" y="11721"/>
                  <a:pt x="11752" y="11248"/>
                  <a:pt x="11752" y="10713"/>
                </a:cubicBezTo>
                <a:cubicBezTo>
                  <a:pt x="11752" y="10114"/>
                  <a:pt x="11280" y="9673"/>
                  <a:pt x="10744" y="9673"/>
                </a:cubicBezTo>
                <a:lnTo>
                  <a:pt x="10366" y="9673"/>
                </a:lnTo>
                <a:lnTo>
                  <a:pt x="10366" y="9326"/>
                </a:lnTo>
                <a:cubicBezTo>
                  <a:pt x="10366" y="8728"/>
                  <a:pt x="9925" y="8287"/>
                  <a:pt x="9358" y="8287"/>
                </a:cubicBezTo>
                <a:lnTo>
                  <a:pt x="6207" y="8287"/>
                </a:lnTo>
                <a:lnTo>
                  <a:pt x="6207" y="7594"/>
                </a:lnTo>
                <a:lnTo>
                  <a:pt x="7216" y="7594"/>
                </a:lnTo>
                <a:cubicBezTo>
                  <a:pt x="7814" y="7594"/>
                  <a:pt x="8287" y="7121"/>
                  <a:pt x="8287" y="6554"/>
                </a:cubicBezTo>
                <a:lnTo>
                  <a:pt x="8287" y="5136"/>
                </a:lnTo>
                <a:cubicBezTo>
                  <a:pt x="8287" y="4569"/>
                  <a:pt x="7814" y="4128"/>
                  <a:pt x="7216" y="4128"/>
                </a:cubicBezTo>
                <a:lnTo>
                  <a:pt x="6207" y="4128"/>
                </a:lnTo>
                <a:lnTo>
                  <a:pt x="6207" y="3403"/>
                </a:lnTo>
                <a:lnTo>
                  <a:pt x="9389" y="3403"/>
                </a:lnTo>
                <a:cubicBezTo>
                  <a:pt x="9988" y="3403"/>
                  <a:pt x="10429" y="2931"/>
                  <a:pt x="10429" y="2395"/>
                </a:cubicBezTo>
                <a:lnTo>
                  <a:pt x="10429" y="2049"/>
                </a:lnTo>
                <a:lnTo>
                  <a:pt x="10776" y="2049"/>
                </a:lnTo>
                <a:cubicBezTo>
                  <a:pt x="11374" y="2049"/>
                  <a:pt x="11815" y="1576"/>
                  <a:pt x="11815" y="1009"/>
                </a:cubicBezTo>
                <a:cubicBezTo>
                  <a:pt x="11815" y="411"/>
                  <a:pt x="11343" y="1"/>
                  <a:pt x="10776" y="1"/>
                </a:cubicBezTo>
                <a:lnTo>
                  <a:pt x="9389" y="1"/>
                </a:lnTo>
                <a:cubicBezTo>
                  <a:pt x="8822" y="1"/>
                  <a:pt x="8381" y="474"/>
                  <a:pt x="8381" y="1009"/>
                </a:cubicBezTo>
                <a:cubicBezTo>
                  <a:pt x="8381" y="1608"/>
                  <a:pt x="8854" y="2049"/>
                  <a:pt x="9389" y="2049"/>
                </a:cubicBezTo>
                <a:lnTo>
                  <a:pt x="9767" y="2049"/>
                </a:lnTo>
                <a:lnTo>
                  <a:pt x="9767" y="2395"/>
                </a:lnTo>
                <a:cubicBezTo>
                  <a:pt x="9767" y="2584"/>
                  <a:pt x="9610" y="2742"/>
                  <a:pt x="9389" y="2742"/>
                </a:cubicBezTo>
                <a:lnTo>
                  <a:pt x="6239" y="2742"/>
                </a:lnTo>
                <a:lnTo>
                  <a:pt x="6239" y="2049"/>
                </a:lnTo>
                <a:lnTo>
                  <a:pt x="6617" y="2049"/>
                </a:lnTo>
                <a:cubicBezTo>
                  <a:pt x="7184" y="2049"/>
                  <a:pt x="7625" y="1576"/>
                  <a:pt x="7625" y="1009"/>
                </a:cubicBezTo>
                <a:cubicBezTo>
                  <a:pt x="7625" y="411"/>
                  <a:pt x="7153" y="1"/>
                  <a:pt x="6617" y="1"/>
                </a:cubicBezTo>
                <a:lnTo>
                  <a:pt x="5231" y="1"/>
                </a:lnTo>
                <a:cubicBezTo>
                  <a:pt x="4632" y="1"/>
                  <a:pt x="4191" y="474"/>
                  <a:pt x="4191" y="1009"/>
                </a:cubicBezTo>
                <a:cubicBezTo>
                  <a:pt x="4191" y="1608"/>
                  <a:pt x="4664" y="2049"/>
                  <a:pt x="5231" y="2049"/>
                </a:cubicBezTo>
                <a:lnTo>
                  <a:pt x="5577" y="2049"/>
                </a:lnTo>
                <a:lnTo>
                  <a:pt x="5577" y="2742"/>
                </a:lnTo>
                <a:lnTo>
                  <a:pt x="2427" y="2742"/>
                </a:lnTo>
                <a:cubicBezTo>
                  <a:pt x="2238" y="2742"/>
                  <a:pt x="2080" y="2584"/>
                  <a:pt x="2080" y="2395"/>
                </a:cubicBezTo>
                <a:lnTo>
                  <a:pt x="2080" y="2049"/>
                </a:lnTo>
                <a:lnTo>
                  <a:pt x="2427" y="2049"/>
                </a:lnTo>
                <a:cubicBezTo>
                  <a:pt x="3025" y="2049"/>
                  <a:pt x="3466" y="1576"/>
                  <a:pt x="3466" y="1009"/>
                </a:cubicBezTo>
                <a:cubicBezTo>
                  <a:pt x="3466" y="411"/>
                  <a:pt x="2994" y="1"/>
                  <a:pt x="24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78" name="Google Shape;11000;p27">
            <a:extLst>
              <a:ext uri="{FF2B5EF4-FFF2-40B4-BE49-F238E27FC236}">
                <a16:creationId xmlns:a16="http://schemas.microsoft.com/office/drawing/2014/main" id="{D5D5084E-C32E-4C37-B71F-87A64E0F99D6}"/>
              </a:ext>
            </a:extLst>
          </p:cNvPr>
          <p:cNvGrpSpPr/>
          <p:nvPr/>
        </p:nvGrpSpPr>
        <p:grpSpPr>
          <a:xfrm>
            <a:off x="4438826" y="3535794"/>
            <a:ext cx="521321" cy="521323"/>
            <a:chOff x="7025531" y="4129767"/>
            <a:chExt cx="339121" cy="339122"/>
          </a:xfrm>
        </p:grpSpPr>
        <p:sp>
          <p:nvSpPr>
            <p:cNvPr id="79" name="Google Shape;11001;p27">
              <a:extLst>
                <a:ext uri="{FF2B5EF4-FFF2-40B4-BE49-F238E27FC236}">
                  <a16:creationId xmlns:a16="http://schemas.microsoft.com/office/drawing/2014/main" id="{57693AD2-157A-ED26-9D2E-2C69F84D4E4B}"/>
                </a:ext>
              </a:extLst>
            </p:cNvPr>
            <p:cNvSpPr/>
            <p:nvPr/>
          </p:nvSpPr>
          <p:spPr>
            <a:xfrm>
              <a:off x="7128534" y="4233442"/>
              <a:ext cx="131743" cy="131743"/>
            </a:xfrm>
            <a:custGeom>
              <a:avLst/>
              <a:gdLst/>
              <a:ahLst/>
              <a:cxnLst/>
              <a:rect l="l" t="t" r="r" b="b"/>
              <a:pathLst>
                <a:path w="4478" h="4478" extrusionOk="0">
                  <a:moveTo>
                    <a:pt x="2239" y="691"/>
                  </a:moveTo>
                  <a:cubicBezTo>
                    <a:pt x="3072" y="691"/>
                    <a:pt x="3787" y="1406"/>
                    <a:pt x="3787" y="2239"/>
                  </a:cubicBezTo>
                  <a:cubicBezTo>
                    <a:pt x="3810" y="3073"/>
                    <a:pt x="3096" y="3787"/>
                    <a:pt x="2239" y="3787"/>
                  </a:cubicBezTo>
                  <a:cubicBezTo>
                    <a:pt x="1381" y="3787"/>
                    <a:pt x="691" y="3073"/>
                    <a:pt x="691" y="2239"/>
                  </a:cubicBezTo>
                  <a:cubicBezTo>
                    <a:pt x="691" y="1382"/>
                    <a:pt x="1405" y="691"/>
                    <a:pt x="2239" y="691"/>
                  </a:cubicBezTo>
                  <a:close/>
                  <a:moveTo>
                    <a:pt x="2239" y="1"/>
                  </a:moveTo>
                  <a:cubicBezTo>
                    <a:pt x="1024" y="1"/>
                    <a:pt x="0" y="1025"/>
                    <a:pt x="0" y="2239"/>
                  </a:cubicBezTo>
                  <a:cubicBezTo>
                    <a:pt x="0" y="3454"/>
                    <a:pt x="1024" y="4478"/>
                    <a:pt x="2239" y="4478"/>
                  </a:cubicBezTo>
                  <a:cubicBezTo>
                    <a:pt x="3453" y="4478"/>
                    <a:pt x="4477" y="3477"/>
                    <a:pt x="4477" y="2239"/>
                  </a:cubicBezTo>
                  <a:cubicBezTo>
                    <a:pt x="4477" y="1025"/>
                    <a:pt x="3453" y="1"/>
                    <a:pt x="223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3F6F7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11002;p27">
              <a:extLst>
                <a:ext uri="{FF2B5EF4-FFF2-40B4-BE49-F238E27FC236}">
                  <a16:creationId xmlns:a16="http://schemas.microsoft.com/office/drawing/2014/main" id="{4BD47DEB-D8DB-52A5-B8DD-D24F40311F71}"/>
                </a:ext>
              </a:extLst>
            </p:cNvPr>
            <p:cNvSpPr/>
            <p:nvPr/>
          </p:nvSpPr>
          <p:spPr>
            <a:xfrm>
              <a:off x="7025531" y="4309815"/>
              <a:ext cx="157662" cy="158368"/>
            </a:xfrm>
            <a:custGeom>
              <a:avLst/>
              <a:gdLst/>
              <a:ahLst/>
              <a:cxnLst/>
              <a:rect l="l" t="t" r="r" b="b"/>
              <a:pathLst>
                <a:path w="5359" h="5383" extrusionOk="0">
                  <a:moveTo>
                    <a:pt x="2358" y="691"/>
                  </a:moveTo>
                  <a:cubicBezTo>
                    <a:pt x="2715" y="1834"/>
                    <a:pt x="3596" y="2715"/>
                    <a:pt x="4692" y="3049"/>
                  </a:cubicBezTo>
                  <a:lnTo>
                    <a:pt x="4692" y="4597"/>
                  </a:lnTo>
                  <a:cubicBezTo>
                    <a:pt x="2739" y="4168"/>
                    <a:pt x="1215" y="2620"/>
                    <a:pt x="810" y="691"/>
                  </a:cubicBezTo>
                  <a:close/>
                  <a:moveTo>
                    <a:pt x="0" y="0"/>
                  </a:moveTo>
                  <a:lnTo>
                    <a:pt x="48" y="381"/>
                  </a:lnTo>
                  <a:cubicBezTo>
                    <a:pt x="381" y="2953"/>
                    <a:pt x="2406" y="4978"/>
                    <a:pt x="4978" y="5335"/>
                  </a:cubicBezTo>
                  <a:lnTo>
                    <a:pt x="5359" y="5382"/>
                  </a:lnTo>
                  <a:lnTo>
                    <a:pt x="5359" y="2548"/>
                  </a:lnTo>
                  <a:lnTo>
                    <a:pt x="5073" y="2477"/>
                  </a:lnTo>
                  <a:cubicBezTo>
                    <a:pt x="4025" y="2215"/>
                    <a:pt x="3192" y="1358"/>
                    <a:pt x="2906" y="286"/>
                  </a:cubicBezTo>
                  <a:lnTo>
                    <a:pt x="285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3F6F7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11003;p27">
              <a:extLst>
                <a:ext uri="{FF2B5EF4-FFF2-40B4-BE49-F238E27FC236}">
                  <a16:creationId xmlns:a16="http://schemas.microsoft.com/office/drawing/2014/main" id="{6CA86842-04E1-D60B-98BD-AD630C03933A}"/>
                </a:ext>
              </a:extLst>
            </p:cNvPr>
            <p:cNvSpPr/>
            <p:nvPr/>
          </p:nvSpPr>
          <p:spPr>
            <a:xfrm>
              <a:off x="7206990" y="4129767"/>
              <a:ext cx="157662" cy="157662"/>
            </a:xfrm>
            <a:custGeom>
              <a:avLst/>
              <a:gdLst/>
              <a:ahLst/>
              <a:cxnLst/>
              <a:rect l="l" t="t" r="r" b="b"/>
              <a:pathLst>
                <a:path w="5359" h="5359" extrusionOk="0">
                  <a:moveTo>
                    <a:pt x="643" y="762"/>
                  </a:moveTo>
                  <a:cubicBezTo>
                    <a:pt x="2572" y="1191"/>
                    <a:pt x="4120" y="2715"/>
                    <a:pt x="4549" y="4668"/>
                  </a:cubicBezTo>
                  <a:lnTo>
                    <a:pt x="3001" y="4668"/>
                  </a:lnTo>
                  <a:cubicBezTo>
                    <a:pt x="2810" y="4120"/>
                    <a:pt x="2525" y="3620"/>
                    <a:pt x="2096" y="3215"/>
                  </a:cubicBezTo>
                  <a:cubicBezTo>
                    <a:pt x="1691" y="2786"/>
                    <a:pt x="1191" y="2501"/>
                    <a:pt x="643" y="2310"/>
                  </a:cubicBezTo>
                  <a:lnTo>
                    <a:pt x="643" y="762"/>
                  </a:lnTo>
                  <a:close/>
                  <a:moveTo>
                    <a:pt x="0" y="0"/>
                  </a:moveTo>
                  <a:lnTo>
                    <a:pt x="0" y="2858"/>
                  </a:lnTo>
                  <a:lnTo>
                    <a:pt x="262" y="2905"/>
                  </a:lnTo>
                  <a:cubicBezTo>
                    <a:pt x="1334" y="3144"/>
                    <a:pt x="2167" y="4025"/>
                    <a:pt x="2429" y="5096"/>
                  </a:cubicBezTo>
                  <a:lnTo>
                    <a:pt x="2501" y="5358"/>
                  </a:lnTo>
                  <a:lnTo>
                    <a:pt x="5359" y="5358"/>
                  </a:lnTo>
                  <a:lnTo>
                    <a:pt x="5287" y="4977"/>
                  </a:lnTo>
                  <a:cubicBezTo>
                    <a:pt x="4930" y="2405"/>
                    <a:pt x="2906" y="405"/>
                    <a:pt x="381" y="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3F6F7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11004;p27">
              <a:extLst>
                <a:ext uri="{FF2B5EF4-FFF2-40B4-BE49-F238E27FC236}">
                  <a16:creationId xmlns:a16="http://schemas.microsoft.com/office/drawing/2014/main" id="{A648230A-C4D9-BD29-E7F4-A7955A95A1EE}"/>
                </a:ext>
              </a:extLst>
            </p:cNvPr>
            <p:cNvSpPr/>
            <p:nvPr/>
          </p:nvSpPr>
          <p:spPr>
            <a:xfrm>
              <a:off x="7025531" y="4129767"/>
              <a:ext cx="157662" cy="157662"/>
            </a:xfrm>
            <a:custGeom>
              <a:avLst/>
              <a:gdLst/>
              <a:ahLst/>
              <a:cxnLst/>
              <a:rect l="l" t="t" r="r" b="b"/>
              <a:pathLst>
                <a:path w="5359" h="5359" extrusionOk="0">
                  <a:moveTo>
                    <a:pt x="4692" y="762"/>
                  </a:moveTo>
                  <a:lnTo>
                    <a:pt x="4692" y="2310"/>
                  </a:lnTo>
                  <a:cubicBezTo>
                    <a:pt x="4168" y="2501"/>
                    <a:pt x="3668" y="2786"/>
                    <a:pt x="3239" y="3215"/>
                  </a:cubicBezTo>
                  <a:cubicBezTo>
                    <a:pt x="2834" y="3620"/>
                    <a:pt x="2525" y="4144"/>
                    <a:pt x="2358" y="4668"/>
                  </a:cubicBezTo>
                  <a:lnTo>
                    <a:pt x="810" y="4668"/>
                  </a:lnTo>
                  <a:cubicBezTo>
                    <a:pt x="1215" y="2739"/>
                    <a:pt x="2763" y="1191"/>
                    <a:pt x="4692" y="762"/>
                  </a:cubicBezTo>
                  <a:close/>
                  <a:moveTo>
                    <a:pt x="5359" y="0"/>
                  </a:moveTo>
                  <a:lnTo>
                    <a:pt x="4978" y="48"/>
                  </a:lnTo>
                  <a:cubicBezTo>
                    <a:pt x="2406" y="405"/>
                    <a:pt x="381" y="2405"/>
                    <a:pt x="48" y="4977"/>
                  </a:cubicBezTo>
                  <a:lnTo>
                    <a:pt x="0" y="5358"/>
                  </a:lnTo>
                  <a:lnTo>
                    <a:pt x="2858" y="5358"/>
                  </a:lnTo>
                  <a:lnTo>
                    <a:pt x="2906" y="5096"/>
                  </a:lnTo>
                  <a:cubicBezTo>
                    <a:pt x="3144" y="4025"/>
                    <a:pt x="4025" y="3144"/>
                    <a:pt x="5073" y="2905"/>
                  </a:cubicBezTo>
                  <a:lnTo>
                    <a:pt x="5359" y="2858"/>
                  </a:lnTo>
                  <a:lnTo>
                    <a:pt x="535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3F6F7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11005;p27">
              <a:extLst>
                <a:ext uri="{FF2B5EF4-FFF2-40B4-BE49-F238E27FC236}">
                  <a16:creationId xmlns:a16="http://schemas.microsoft.com/office/drawing/2014/main" id="{5D723EBB-0403-347A-A0ED-2B352C48C692}"/>
                </a:ext>
              </a:extLst>
            </p:cNvPr>
            <p:cNvSpPr/>
            <p:nvPr/>
          </p:nvSpPr>
          <p:spPr>
            <a:xfrm>
              <a:off x="7205578" y="4309815"/>
              <a:ext cx="157662" cy="159074"/>
            </a:xfrm>
            <a:custGeom>
              <a:avLst/>
              <a:gdLst/>
              <a:ahLst/>
              <a:cxnLst/>
              <a:rect l="l" t="t" r="r" b="b"/>
              <a:pathLst>
                <a:path w="5359" h="5407" extrusionOk="0">
                  <a:moveTo>
                    <a:pt x="4597" y="691"/>
                  </a:moveTo>
                  <a:cubicBezTo>
                    <a:pt x="4216" y="2620"/>
                    <a:pt x="2668" y="4168"/>
                    <a:pt x="691" y="4597"/>
                  </a:cubicBezTo>
                  <a:lnTo>
                    <a:pt x="691" y="3049"/>
                  </a:lnTo>
                  <a:cubicBezTo>
                    <a:pt x="1834" y="2691"/>
                    <a:pt x="2716" y="1786"/>
                    <a:pt x="3049" y="691"/>
                  </a:cubicBezTo>
                  <a:close/>
                  <a:moveTo>
                    <a:pt x="2501" y="0"/>
                  </a:moveTo>
                  <a:lnTo>
                    <a:pt x="2454" y="286"/>
                  </a:lnTo>
                  <a:cubicBezTo>
                    <a:pt x="2215" y="1358"/>
                    <a:pt x="1334" y="2215"/>
                    <a:pt x="286" y="2477"/>
                  </a:cubicBezTo>
                  <a:lnTo>
                    <a:pt x="1" y="2548"/>
                  </a:lnTo>
                  <a:lnTo>
                    <a:pt x="1" y="5406"/>
                  </a:lnTo>
                  <a:lnTo>
                    <a:pt x="406" y="5335"/>
                  </a:lnTo>
                  <a:cubicBezTo>
                    <a:pt x="2954" y="4978"/>
                    <a:pt x="4978" y="2953"/>
                    <a:pt x="5311" y="405"/>
                  </a:cubicBezTo>
                  <a:lnTo>
                    <a:pt x="535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3F6F7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66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2000">
                                          <p:cBhvr>
                                            <p:cTn id="6" dur="6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9" grpId="0" build="p"/>
          <p:bldP spid="29" grpId="0" build="p"/>
          <p:bldP spid="35" grpId="0" build="p"/>
          <p:bldP spid="48" grpId="0" build="p"/>
          <p:bldP spid="61" grpId="0" build="p"/>
          <p:bldP spid="75" grpId="0" animBg="1"/>
          <p:bldP spid="76" grpId="0" animBg="1"/>
          <p:bldP spid="7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6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oosh-2-647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9" grpId="0" build="p"/>
          <p:bldP spid="29" grpId="0" build="p"/>
          <p:bldP spid="35" grpId="0" build="p"/>
          <p:bldP spid="48" grpId="0" build="p"/>
          <p:bldP spid="61" grpId="0" build="p"/>
          <p:bldP spid="75" grpId="0" animBg="1"/>
          <p:bldP spid="76" grpId="0" animBg="1"/>
          <p:bldP spid="7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2CBC0-5971-ECF8-2BF7-A36DBEECE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7581" y="2285436"/>
            <a:ext cx="6308837" cy="1295503"/>
          </a:xfrm>
        </p:spPr>
        <p:txBody>
          <a:bodyPr/>
          <a:lstStyle/>
          <a:p>
            <a:r>
              <a:rPr lang="en-US" sz="8000" dirty="0" err="1">
                <a:latin typeface="Arial Rounded MT Bold" panose="020F0704030504030204" pitchFamily="34" charset="0"/>
              </a:rPr>
              <a:t>Definisi</a:t>
            </a:r>
            <a:r>
              <a:rPr lang="en-US" sz="8000" dirty="0">
                <a:latin typeface="Arial Rounded MT Bold" panose="020F0704030504030204" pitchFamily="34" charset="0"/>
              </a:rPr>
              <a:t> </a:t>
            </a:r>
            <a:r>
              <a:rPr lang="en-US" sz="80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Kreativitas</a:t>
            </a:r>
            <a:endParaRPr lang="en-US" sz="80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8E0CBBD-E053-D8E7-7F72-92C56AB0688F}"/>
              </a:ext>
            </a:extLst>
          </p:cNvPr>
          <p:cNvSpPr/>
          <p:nvPr/>
        </p:nvSpPr>
        <p:spPr>
          <a:xfrm>
            <a:off x="2261937" y="3982453"/>
            <a:ext cx="4740442" cy="4211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AE457E-E599-00CD-786F-D6016A8B17DB}"/>
              </a:ext>
            </a:extLst>
          </p:cNvPr>
          <p:cNvSpPr txBox="1"/>
          <p:nvPr/>
        </p:nvSpPr>
        <p:spPr>
          <a:xfrm>
            <a:off x="2162676" y="1896149"/>
            <a:ext cx="481864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Kreativitas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merupakan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sebuah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keahlian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membayangkan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sesuatu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baru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berbeda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sesuatu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sudah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dan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inovatif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penciptaannya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7" name="Imagen 16" descr="Círculo&#10;&#10;Descripción generada automáticamente">
            <a:extLst>
              <a:ext uri="{FF2B5EF4-FFF2-40B4-BE49-F238E27FC236}">
                <a16:creationId xmlns:a16="http://schemas.microsoft.com/office/drawing/2014/main" id="{517B29F5-5F51-2939-597C-B02ABE100B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6535" r="24866" b="6900"/>
          <a:stretch/>
        </p:blipFill>
        <p:spPr>
          <a:xfrm>
            <a:off x="7562285" y="281293"/>
            <a:ext cx="801545" cy="7992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8528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51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9000" decel="1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00035 0.05031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254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4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6" grpId="0"/>
    </p:bldLst>
  </p:timing>
</p:sld>
</file>

<file path=ppt/theme/theme1.xml><?xml version="1.0" encoding="utf-8"?>
<a:theme xmlns:a="http://schemas.openxmlformats.org/drawingml/2006/main" name="Motion Graphics App Pitch Deck by Slidesgo">
  <a:themeElements>
    <a:clrScheme name="Personalizado 10">
      <a:dk1>
        <a:srgbClr val="36174D"/>
      </a:dk1>
      <a:lt1>
        <a:sysClr val="window" lastClr="FFFFFF"/>
      </a:lt1>
      <a:dk2>
        <a:srgbClr val="63298F"/>
      </a:dk2>
      <a:lt2>
        <a:srgbClr val="998DDF"/>
      </a:lt2>
      <a:accent1>
        <a:srgbClr val="C6B8EB"/>
      </a:accent1>
      <a:accent2>
        <a:srgbClr val="F3BB30"/>
      </a:accent2>
      <a:accent3>
        <a:srgbClr val="BAD6F1"/>
      </a:accent3>
      <a:accent4>
        <a:srgbClr val="FF8BFF"/>
      </a:accent4>
      <a:accent5>
        <a:srgbClr val="FFFFFF"/>
      </a:accent5>
      <a:accent6>
        <a:srgbClr val="FFFFFF"/>
      </a:accent6>
      <a:hlink>
        <a:srgbClr val="36174D"/>
      </a:hlink>
      <a:folHlink>
        <a:srgbClr val="36174D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E2A47"/>
      </a:dk1>
      <a:lt1>
        <a:srgbClr val="FFFFFF"/>
      </a:lt1>
      <a:dk2>
        <a:srgbClr val="869FB2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1127</TotalTime>
  <Words>1670</Words>
  <Application>Microsoft Office PowerPoint</Application>
  <PresentationFormat>On-screen Show (16:9)</PresentationFormat>
  <Paragraphs>254</Paragraphs>
  <Slides>65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65</vt:i4>
      </vt:variant>
    </vt:vector>
  </HeadingPairs>
  <TitlesOfParts>
    <vt:vector size="83" baseType="lpstr">
      <vt:lpstr>Open Sans</vt:lpstr>
      <vt:lpstr>Arial</vt:lpstr>
      <vt:lpstr>Proxima Nova</vt:lpstr>
      <vt:lpstr>Arial Rounded MT Bold</vt:lpstr>
      <vt:lpstr>PT Sans</vt:lpstr>
      <vt:lpstr>Manrope ExtraBold</vt:lpstr>
      <vt:lpstr>Anaheim</vt:lpstr>
      <vt:lpstr>Arabic Typesetting</vt:lpstr>
      <vt:lpstr>游ゴシック Light</vt:lpstr>
      <vt:lpstr>Manrope</vt:lpstr>
      <vt:lpstr>Manrope Medium</vt:lpstr>
      <vt:lpstr>Staatliches</vt:lpstr>
      <vt:lpstr>Calibri Light</vt:lpstr>
      <vt:lpstr>Wingdings</vt:lpstr>
      <vt:lpstr>Calibri</vt:lpstr>
      <vt:lpstr>Motion Graphics App Pitch Deck by Slidesgo</vt:lpstr>
      <vt:lpstr>Slidesgo Final Pages</vt:lpstr>
      <vt:lpstr>Custom Design</vt:lpstr>
      <vt:lpstr>PowerPoint Presentation</vt:lpstr>
      <vt:lpstr>TEKNIK DASAR PROSES PRODUKSI DI INDUSTRI DESAIN KOMUNIKASI VISUAL</vt:lpstr>
      <vt:lpstr>PowerPoint Presentation</vt:lpstr>
      <vt:lpstr>Terkadang kreativitas itu membantu orang lain untuk melihat masalah dengan cara yang berbeda  - Anonym</vt:lpstr>
      <vt:lpstr>Membentuk Pribadi Kreatif</vt:lpstr>
      <vt:lpstr>Menjadi Kreatif</vt:lpstr>
      <vt:lpstr>Indikator Karakter Kreatif  Menurut Samami dan Hariyanto</vt:lpstr>
      <vt:lpstr>5 Perilaku Kreatif</vt:lpstr>
      <vt:lpstr>Definisi Kreativitas</vt:lpstr>
      <vt:lpstr>Seseorang yang memiliki kreativitas, akan menerobos aturan yang tentunya masih dalam hal positif dan keluar dari zona aman.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Berpikir Kreatif</vt:lpstr>
      <vt:lpstr>PowerPoint Presentation</vt:lpstr>
      <vt:lpstr>Aspek - Aspek Kreativitas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Kreativitas Dalam Industri Kreatif</vt:lpstr>
      <vt:lpstr>Faktor – Faktor Kreativitas</vt:lpstr>
      <vt:lpstr>PowerPoint Presentation</vt:lpstr>
      <vt:lpstr>Mengembangkan  Pola Pikir Kreatif</vt:lpstr>
      <vt:lpstr>PowerPoint Presentation</vt:lpstr>
      <vt:lpstr>Cara Mengembangkan Pola Pikir Kreatif</vt:lpstr>
      <vt:lpstr>Tahapan  Berpikir Kreatif</vt:lpstr>
      <vt:lpstr>PowerPoint Presentation</vt:lpstr>
      <vt:lpstr>PowerPoint Presentation</vt:lpstr>
      <vt:lpstr>PowerPoint Presentation</vt:lpstr>
      <vt:lpstr>PowerPoint Presentation</vt:lpstr>
      <vt:lpstr>Pribadi Yang Memiliki  Pola Pikir Kreatif</vt:lpstr>
      <vt:lpstr>Sikap Pendukung Pola Pikir Kreatif</vt:lpstr>
      <vt:lpstr>PowerPoint Presentation</vt:lpstr>
      <vt:lpstr>Berpikir Kritis Terhadap  Perkembangan Teknologi</vt:lpstr>
      <vt:lpstr>PowerPoint Presentation</vt:lpstr>
      <vt:lpstr>PowerPoint Presentation</vt:lpstr>
      <vt:lpstr>Budaya Kerja di Industri DKV</vt:lpstr>
      <vt:lpstr>PowerPoint Presentation</vt:lpstr>
      <vt:lpstr>Tujuan Pembelajaran Budaya Kerja</vt:lpstr>
      <vt:lpstr>PowerPoint Presentation</vt:lpstr>
      <vt:lpstr>Fungsi Budaya  Budaya Kerja</vt:lpstr>
      <vt:lpstr>Nilai – Nilai Budaya Kerja Industri DKV</vt:lpstr>
      <vt:lpstr>Alur Kerja Produksi di Bidang DKV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TERIMAKASIH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Aulia Dwiningtyas Putri</cp:lastModifiedBy>
  <cp:revision>14</cp:revision>
  <dcterms:created xsi:type="dcterms:W3CDTF">2021-10-12T08:06:43Z</dcterms:created>
  <dcterms:modified xsi:type="dcterms:W3CDTF">2023-06-05T02:37:06Z</dcterms:modified>
</cp:coreProperties>
</file>