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p:sldMasterIdLst>
    <p:sldMasterId id="2147483672" r:id="rId1"/>
    <p:sldMasterId id="2147483673" r:id="rId2"/>
  </p:sldMasterIdLst>
  <p:notesMasterIdLst>
    <p:notesMasterId r:id="rId201"/>
  </p:notesMasterIdLst>
  <p:sldIdLst>
    <p:sldId id="503" r:id="rId3"/>
    <p:sldId id="256" r:id="rId4"/>
    <p:sldId id="302" r:id="rId5"/>
    <p:sldId id="301" r:id="rId6"/>
    <p:sldId id="263" r:id="rId7"/>
    <p:sldId id="303" r:id="rId8"/>
    <p:sldId id="304" r:id="rId9"/>
    <p:sldId id="258" r:id="rId10"/>
    <p:sldId id="305" r:id="rId11"/>
    <p:sldId id="260" r:id="rId12"/>
    <p:sldId id="308" r:id="rId13"/>
    <p:sldId id="310" r:id="rId14"/>
    <p:sldId id="311" r:id="rId15"/>
    <p:sldId id="314" r:id="rId16"/>
    <p:sldId id="315" r:id="rId17"/>
    <p:sldId id="313" r:id="rId18"/>
    <p:sldId id="316" r:id="rId19"/>
    <p:sldId id="317" r:id="rId20"/>
    <p:sldId id="309" r:id="rId21"/>
    <p:sldId id="259" r:id="rId22"/>
    <p:sldId id="318" r:id="rId23"/>
    <p:sldId id="319" r:id="rId24"/>
    <p:sldId id="324" r:id="rId25"/>
    <p:sldId id="323" r:id="rId26"/>
    <p:sldId id="325" r:id="rId27"/>
    <p:sldId id="327" r:id="rId28"/>
    <p:sldId id="328" r:id="rId29"/>
    <p:sldId id="329" r:id="rId30"/>
    <p:sldId id="330" r:id="rId31"/>
    <p:sldId id="331" r:id="rId32"/>
    <p:sldId id="332" r:id="rId33"/>
    <p:sldId id="261" r:id="rId34"/>
    <p:sldId id="333" r:id="rId35"/>
    <p:sldId id="337" r:id="rId36"/>
    <p:sldId id="334" r:id="rId37"/>
    <p:sldId id="335" r:id="rId38"/>
    <p:sldId id="336" r:id="rId39"/>
    <p:sldId id="338" r:id="rId40"/>
    <p:sldId id="339" r:id="rId41"/>
    <p:sldId id="340" r:id="rId42"/>
    <p:sldId id="341" r:id="rId43"/>
    <p:sldId id="342" r:id="rId44"/>
    <p:sldId id="343" r:id="rId45"/>
    <p:sldId id="344" r:id="rId46"/>
    <p:sldId id="345" r:id="rId47"/>
    <p:sldId id="346" r:id="rId48"/>
    <p:sldId id="347" r:id="rId49"/>
    <p:sldId id="348" r:id="rId50"/>
    <p:sldId id="349" r:id="rId51"/>
    <p:sldId id="350" r:id="rId52"/>
    <p:sldId id="351" r:id="rId53"/>
    <p:sldId id="352" r:id="rId54"/>
    <p:sldId id="353" r:id="rId55"/>
    <p:sldId id="354" r:id="rId56"/>
    <p:sldId id="355" r:id="rId57"/>
    <p:sldId id="262" r:id="rId58"/>
    <p:sldId id="356" r:id="rId59"/>
    <p:sldId id="357" r:id="rId60"/>
    <p:sldId id="358" r:id="rId61"/>
    <p:sldId id="359" r:id="rId62"/>
    <p:sldId id="360" r:id="rId63"/>
    <p:sldId id="361" r:id="rId64"/>
    <p:sldId id="362" r:id="rId65"/>
    <p:sldId id="363" r:id="rId66"/>
    <p:sldId id="364" r:id="rId67"/>
    <p:sldId id="365" r:id="rId68"/>
    <p:sldId id="366" r:id="rId69"/>
    <p:sldId id="367" r:id="rId70"/>
    <p:sldId id="368" r:id="rId71"/>
    <p:sldId id="369" r:id="rId72"/>
    <p:sldId id="370" r:id="rId73"/>
    <p:sldId id="371" r:id="rId74"/>
    <p:sldId id="372" r:id="rId75"/>
    <p:sldId id="373" r:id="rId76"/>
    <p:sldId id="374" r:id="rId77"/>
    <p:sldId id="375" r:id="rId78"/>
    <p:sldId id="376" r:id="rId79"/>
    <p:sldId id="377" r:id="rId80"/>
    <p:sldId id="378" r:id="rId81"/>
    <p:sldId id="379" r:id="rId82"/>
    <p:sldId id="380" r:id="rId83"/>
    <p:sldId id="381" r:id="rId84"/>
    <p:sldId id="382" r:id="rId85"/>
    <p:sldId id="383" r:id="rId86"/>
    <p:sldId id="385" r:id="rId87"/>
    <p:sldId id="384" r:id="rId88"/>
    <p:sldId id="386" r:id="rId89"/>
    <p:sldId id="387" r:id="rId90"/>
    <p:sldId id="388" r:id="rId91"/>
    <p:sldId id="389" r:id="rId92"/>
    <p:sldId id="390" r:id="rId93"/>
    <p:sldId id="391" r:id="rId94"/>
    <p:sldId id="392" r:id="rId95"/>
    <p:sldId id="393" r:id="rId96"/>
    <p:sldId id="394" r:id="rId97"/>
    <p:sldId id="395" r:id="rId98"/>
    <p:sldId id="396" r:id="rId99"/>
    <p:sldId id="397" r:id="rId100"/>
    <p:sldId id="398" r:id="rId101"/>
    <p:sldId id="399" r:id="rId102"/>
    <p:sldId id="400" r:id="rId103"/>
    <p:sldId id="401" r:id="rId104"/>
    <p:sldId id="402" r:id="rId105"/>
    <p:sldId id="403" r:id="rId106"/>
    <p:sldId id="405" r:id="rId107"/>
    <p:sldId id="406" r:id="rId108"/>
    <p:sldId id="407" r:id="rId109"/>
    <p:sldId id="408" r:id="rId110"/>
    <p:sldId id="409" r:id="rId111"/>
    <p:sldId id="410" r:id="rId112"/>
    <p:sldId id="411" r:id="rId113"/>
    <p:sldId id="412" r:id="rId114"/>
    <p:sldId id="413" r:id="rId115"/>
    <p:sldId id="414" r:id="rId116"/>
    <p:sldId id="415" r:id="rId117"/>
    <p:sldId id="416" r:id="rId118"/>
    <p:sldId id="417" r:id="rId119"/>
    <p:sldId id="418" r:id="rId120"/>
    <p:sldId id="419" r:id="rId121"/>
    <p:sldId id="420" r:id="rId122"/>
    <p:sldId id="421" r:id="rId123"/>
    <p:sldId id="422" r:id="rId124"/>
    <p:sldId id="426" r:id="rId125"/>
    <p:sldId id="425" r:id="rId126"/>
    <p:sldId id="427" r:id="rId127"/>
    <p:sldId id="428" r:id="rId128"/>
    <p:sldId id="429" r:id="rId129"/>
    <p:sldId id="430" r:id="rId130"/>
    <p:sldId id="431" r:id="rId131"/>
    <p:sldId id="432" r:id="rId132"/>
    <p:sldId id="433" r:id="rId133"/>
    <p:sldId id="434" r:id="rId134"/>
    <p:sldId id="435" r:id="rId135"/>
    <p:sldId id="436" r:id="rId136"/>
    <p:sldId id="437" r:id="rId137"/>
    <p:sldId id="438" r:id="rId138"/>
    <p:sldId id="439" r:id="rId139"/>
    <p:sldId id="440" r:id="rId140"/>
    <p:sldId id="441" r:id="rId141"/>
    <p:sldId id="442" r:id="rId142"/>
    <p:sldId id="443" r:id="rId143"/>
    <p:sldId id="444" r:id="rId144"/>
    <p:sldId id="445" r:id="rId145"/>
    <p:sldId id="446" r:id="rId146"/>
    <p:sldId id="447" r:id="rId147"/>
    <p:sldId id="448" r:id="rId148"/>
    <p:sldId id="449" r:id="rId149"/>
    <p:sldId id="450" r:id="rId150"/>
    <p:sldId id="451" r:id="rId151"/>
    <p:sldId id="452" r:id="rId152"/>
    <p:sldId id="453" r:id="rId153"/>
    <p:sldId id="454" r:id="rId154"/>
    <p:sldId id="455" r:id="rId155"/>
    <p:sldId id="456" r:id="rId156"/>
    <p:sldId id="457" r:id="rId157"/>
    <p:sldId id="458" r:id="rId158"/>
    <p:sldId id="459" r:id="rId159"/>
    <p:sldId id="460" r:id="rId160"/>
    <p:sldId id="462" r:id="rId161"/>
    <p:sldId id="463" r:id="rId162"/>
    <p:sldId id="464" r:id="rId163"/>
    <p:sldId id="465" r:id="rId164"/>
    <p:sldId id="466" r:id="rId165"/>
    <p:sldId id="467" r:id="rId166"/>
    <p:sldId id="468" r:id="rId167"/>
    <p:sldId id="469" r:id="rId168"/>
    <p:sldId id="470" r:id="rId169"/>
    <p:sldId id="471" r:id="rId170"/>
    <p:sldId id="472" r:id="rId171"/>
    <p:sldId id="473" r:id="rId172"/>
    <p:sldId id="474" r:id="rId173"/>
    <p:sldId id="475" r:id="rId174"/>
    <p:sldId id="476" r:id="rId175"/>
    <p:sldId id="477" r:id="rId176"/>
    <p:sldId id="478" r:id="rId177"/>
    <p:sldId id="479" r:id="rId178"/>
    <p:sldId id="480" r:id="rId179"/>
    <p:sldId id="481" r:id="rId180"/>
    <p:sldId id="482" r:id="rId181"/>
    <p:sldId id="485" r:id="rId182"/>
    <p:sldId id="483" r:id="rId183"/>
    <p:sldId id="484" r:id="rId184"/>
    <p:sldId id="486" r:id="rId185"/>
    <p:sldId id="487" r:id="rId186"/>
    <p:sldId id="488" r:id="rId187"/>
    <p:sldId id="489" r:id="rId188"/>
    <p:sldId id="490" r:id="rId189"/>
    <p:sldId id="491" r:id="rId190"/>
    <p:sldId id="492" r:id="rId191"/>
    <p:sldId id="494" r:id="rId192"/>
    <p:sldId id="495" r:id="rId193"/>
    <p:sldId id="496" r:id="rId194"/>
    <p:sldId id="497" r:id="rId195"/>
    <p:sldId id="498" r:id="rId196"/>
    <p:sldId id="499" r:id="rId197"/>
    <p:sldId id="500" r:id="rId198"/>
    <p:sldId id="501" r:id="rId199"/>
    <p:sldId id="502" r:id="rId200"/>
  </p:sldIdLst>
  <p:sldSz cx="9144000" cy="5143500" type="screen16x9"/>
  <p:notesSz cx="6858000" cy="9144000"/>
  <p:embeddedFontLst>
    <p:embeddedFont>
      <p:font typeface="Bebas Neue" panose="020B0604020202020204" charset="0"/>
      <p:regular r:id="rId202"/>
    </p:embeddedFont>
    <p:embeddedFont>
      <p:font typeface="Calibri" panose="020F0502020204030204" pitchFamily="34" charset="0"/>
      <p:regular r:id="rId203"/>
      <p:bold r:id="rId204"/>
      <p:italic r:id="rId205"/>
      <p:boldItalic r:id="rId206"/>
    </p:embeddedFont>
    <p:embeddedFont>
      <p:font typeface="Proxima Nova Semibold" panose="020B0604020202020204" charset="0"/>
      <p:regular r:id="rId207"/>
      <p:bold r:id="rId208"/>
      <p:boldItalic r:id="rId209"/>
    </p:embeddedFont>
    <p:embeddedFont>
      <p:font typeface="Oswald" panose="02000503000000000000" pitchFamily="2" charset="0"/>
      <p:regular r:id="rId210"/>
      <p:bold r:id="rId211"/>
    </p:embeddedFont>
    <p:embeddedFont>
      <p:font typeface="ＭＳ Ｐゴシック" panose="020B0600070205080204" pitchFamily="34" charset="-128"/>
      <p:regular r:id="rId212"/>
    </p:embeddedFont>
    <p:embeddedFont>
      <p:font typeface="Proxima Nova" panose="020B0604020202020204" charset="0"/>
      <p:regular r:id="rId213"/>
      <p:bold r:id="rId214"/>
      <p:italic r:id="rId215"/>
      <p:boldItalic r:id="rId216"/>
    </p:embeddedFont>
    <p:embeddedFont>
      <p:font typeface="Lato" panose="020F0502020204030203" pitchFamily="34" charset="0"/>
      <p:regular r:id="rId217"/>
      <p:bold r:id="rId218"/>
      <p:italic r:id="rId219"/>
      <p:boldItalic r:id="rId220"/>
    </p:embeddedFont>
    <p:embeddedFont>
      <p:font typeface="Roboto" panose="020B0604020202020204" charset="0"/>
      <p:regular r:id="rId221"/>
      <p:bold r:id="rId222"/>
      <p:italic r:id="rId223"/>
      <p:boldItalic r:id="rId22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5760">
          <p15:clr>
            <a:srgbClr val="9AA0A6"/>
          </p15:clr>
        </p15:guide>
        <p15:guide id="2" orient="horz" pos="3240">
          <p15:clr>
            <a:srgbClr val="9AA0A6"/>
          </p15:clr>
        </p15:guide>
        <p15:guide id="3" orient="horz" pos="684" userDrawn="1">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A47A4"/>
    <a:srgbClr val="0D64BF"/>
    <a:srgbClr val="FF1515"/>
    <a:srgbClr val="FF9E00"/>
    <a:srgbClr val="70A4DA"/>
    <a:srgbClr val="70738A"/>
    <a:srgbClr val="0D1238"/>
    <a:srgbClr val="2B031A"/>
    <a:srgbClr val="EF000A"/>
    <a:srgbClr val="FF111C"/>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E0249CD-DF56-4EC0-B810-1FF13F9E6676}">
  <a:tblStyle styleId="{3E0249CD-DF56-4EC0-B810-1FF13F9E667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785" autoAdjust="0"/>
    <p:restoredTop sz="94660"/>
  </p:normalViewPr>
  <p:slideViewPr>
    <p:cSldViewPr snapToGrid="0">
      <p:cViewPr>
        <p:scale>
          <a:sx n="60" d="100"/>
          <a:sy n="60" d="100"/>
        </p:scale>
        <p:origin x="720" y="882"/>
      </p:cViewPr>
      <p:guideLst>
        <p:guide pos="5760"/>
        <p:guide orient="horz" pos="3240"/>
        <p:guide orient="horz" pos="684"/>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font" Target="fonts/font4.fntdata"/><Relationship Id="rId226" Type="http://schemas.openxmlformats.org/officeDocument/2006/relationships/viewProps" Target="viewProps.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16" Type="http://schemas.openxmlformats.org/officeDocument/2006/relationships/font" Target="fonts/font15.fntdata"/><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92" Type="http://schemas.openxmlformats.org/officeDocument/2006/relationships/slide" Target="slides/slide190.xml"/><Relationship Id="rId206" Type="http://schemas.openxmlformats.org/officeDocument/2006/relationships/font" Target="fonts/font5.fntdata"/><Relationship Id="rId227" Type="http://schemas.openxmlformats.org/officeDocument/2006/relationships/theme" Target="theme/theme1.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217" Type="http://schemas.openxmlformats.org/officeDocument/2006/relationships/font" Target="fonts/font16.fntdata"/><Relationship Id="rId6" Type="http://schemas.openxmlformats.org/officeDocument/2006/relationships/slide" Target="slides/slide4.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slide" Target="slides/slide170.xml"/><Relationship Id="rId193" Type="http://schemas.openxmlformats.org/officeDocument/2006/relationships/slide" Target="slides/slide191.xml"/><Relationship Id="rId207" Type="http://schemas.openxmlformats.org/officeDocument/2006/relationships/font" Target="fonts/font6.fntdata"/><Relationship Id="rId228" Type="http://schemas.openxmlformats.org/officeDocument/2006/relationships/tableStyles" Target="tableStyles.xml"/><Relationship Id="rId13" Type="http://schemas.openxmlformats.org/officeDocument/2006/relationships/slide" Target="slides/slide11.xml"/><Relationship Id="rId109" Type="http://schemas.openxmlformats.org/officeDocument/2006/relationships/slide" Target="slides/slide107.xml"/><Relationship Id="rId34" Type="http://schemas.openxmlformats.org/officeDocument/2006/relationships/slide" Target="slides/slide32.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20" Type="http://schemas.openxmlformats.org/officeDocument/2006/relationships/slide" Target="slides/slide118.xml"/><Relationship Id="rId141" Type="http://schemas.openxmlformats.org/officeDocument/2006/relationships/slide" Target="slides/slide139.xml"/><Relationship Id="rId7" Type="http://schemas.openxmlformats.org/officeDocument/2006/relationships/slide" Target="slides/slide5.xml"/><Relationship Id="rId162" Type="http://schemas.openxmlformats.org/officeDocument/2006/relationships/slide" Target="slides/slide160.xml"/><Relationship Id="rId183" Type="http://schemas.openxmlformats.org/officeDocument/2006/relationships/slide" Target="slides/slide181.xml"/><Relationship Id="rId218" Type="http://schemas.openxmlformats.org/officeDocument/2006/relationships/font" Target="fonts/font17.fntdata"/><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font" Target="fonts/font7.fntdata"/><Relationship Id="rId14" Type="http://schemas.openxmlformats.org/officeDocument/2006/relationships/slide" Target="slides/slide12.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8" Type="http://schemas.openxmlformats.org/officeDocument/2006/relationships/slide" Target="slides/slide6.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219" Type="http://schemas.openxmlformats.org/officeDocument/2006/relationships/font" Target="fonts/font18.fntdata"/><Relationship Id="rId3" Type="http://schemas.openxmlformats.org/officeDocument/2006/relationships/slide" Target="slides/slide1.xml"/><Relationship Id="rId214" Type="http://schemas.openxmlformats.org/officeDocument/2006/relationships/font" Target="fonts/font13.fntdata"/><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slide" Target="slides/slide193.xml"/><Relationship Id="rId209" Type="http://schemas.openxmlformats.org/officeDocument/2006/relationships/font" Target="fonts/font8.fntdata"/><Relationship Id="rId190" Type="http://schemas.openxmlformats.org/officeDocument/2006/relationships/slide" Target="slides/slide188.xml"/><Relationship Id="rId204" Type="http://schemas.openxmlformats.org/officeDocument/2006/relationships/font" Target="fonts/font3.fntdata"/><Relationship Id="rId220" Type="http://schemas.openxmlformats.org/officeDocument/2006/relationships/font" Target="fonts/font19.fntdata"/><Relationship Id="rId225" Type="http://schemas.openxmlformats.org/officeDocument/2006/relationships/presProps" Target="presProp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10" Type="http://schemas.openxmlformats.org/officeDocument/2006/relationships/font" Target="fonts/font9.fntdata"/><Relationship Id="rId215" Type="http://schemas.openxmlformats.org/officeDocument/2006/relationships/font" Target="fonts/font14.fntdata"/><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font" Target="fonts/font20.fntdata"/><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font" Target="fonts/font10.fntdata"/><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notesMaster" Target="notesMasters/notesMaster1.xml"/><Relationship Id="rId222" Type="http://schemas.openxmlformats.org/officeDocument/2006/relationships/font" Target="fonts/font21.fntdata"/><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font" Target="fonts/font11.fntdata"/><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202" Type="http://schemas.openxmlformats.org/officeDocument/2006/relationships/font" Target="fonts/font1.fntdata"/><Relationship Id="rId223" Type="http://schemas.openxmlformats.org/officeDocument/2006/relationships/font" Target="fonts/font22.fntdata"/><Relationship Id="rId18" Type="http://schemas.openxmlformats.org/officeDocument/2006/relationships/slide" Target="slides/slide16.xml"/><Relationship Id="rId39" Type="http://schemas.openxmlformats.org/officeDocument/2006/relationships/slide" Target="slides/slide37.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font" Target="fonts/font12.fntdata"/><Relationship Id="rId2" Type="http://schemas.openxmlformats.org/officeDocument/2006/relationships/slideMaster" Target="slideMasters/slideMaster2.xml"/><Relationship Id="rId29" Type="http://schemas.openxmlformats.org/officeDocument/2006/relationships/slide" Target="slides/slide27.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font" Target="fonts/font2.fntdata"/><Relationship Id="rId19" Type="http://schemas.openxmlformats.org/officeDocument/2006/relationships/slide" Target="slides/slide17.xml"/><Relationship Id="rId224" Type="http://schemas.openxmlformats.org/officeDocument/2006/relationships/font" Target="fonts/font23.fntdata"/><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Warna</a:t>
            </a:r>
            <a:r>
              <a:rPr lang="en-US" baseline="0" dirty="0" smtClean="0"/>
              <a:t> </a:t>
            </a:r>
            <a:r>
              <a:rPr lang="en-US" baseline="0" dirty="0" err="1" smtClean="0"/>
              <a:t>tulisan</a:t>
            </a:r>
            <a:r>
              <a:rPr lang="en-US" baseline="0" dirty="0" smtClean="0"/>
              <a:t> </a:t>
            </a:r>
            <a:r>
              <a:rPr lang="en-US" sz="1200" b="1" dirty="0" err="1" smtClean="0">
                <a:solidFill>
                  <a:srgbClr val="83A066"/>
                </a:solidFill>
                <a:cs typeface="Arial" pitchFamily="34" charset="0"/>
              </a:rPr>
              <a:t>Dasar-dasar</a:t>
            </a:r>
            <a:r>
              <a:rPr lang="en-US" sz="1200" b="1" dirty="0" smtClean="0">
                <a:solidFill>
                  <a:srgbClr val="83A066"/>
                </a:solidFill>
                <a:cs typeface="Arial" pitchFamily="34" charset="0"/>
              </a:rPr>
              <a:t> </a:t>
            </a:r>
            <a:r>
              <a:rPr lang="en-US" sz="1200" b="1" dirty="0" err="1" smtClean="0">
                <a:solidFill>
                  <a:srgbClr val="83A066"/>
                </a:solidFill>
                <a:cs typeface="Arial" pitchFamily="34" charset="0"/>
              </a:rPr>
              <a:t>Akuntansi</a:t>
            </a:r>
            <a:r>
              <a:rPr lang="en-US" sz="1200" b="1" dirty="0" smtClean="0">
                <a:solidFill>
                  <a:srgbClr val="83A066"/>
                </a:solidFill>
                <a:cs typeface="Arial" pitchFamily="34" charset="0"/>
              </a:rPr>
              <a:t> </a:t>
            </a:r>
            <a:r>
              <a:rPr lang="en-US" sz="1200" b="1" dirty="0" err="1" smtClean="0">
                <a:solidFill>
                  <a:srgbClr val="83A066"/>
                </a:solidFill>
                <a:cs typeface="Arial" pitchFamily="34" charset="0"/>
              </a:rPr>
              <a:t>dan</a:t>
            </a:r>
            <a:r>
              <a:rPr lang="en-US" sz="1200" b="1" dirty="0" smtClean="0">
                <a:solidFill>
                  <a:srgbClr val="83A066"/>
                </a:solidFill>
                <a:cs typeface="Arial" pitchFamily="34" charset="0"/>
              </a:rPr>
              <a:t> </a:t>
            </a:r>
            <a:r>
              <a:rPr lang="en-US" sz="1200" b="1" dirty="0" err="1" smtClean="0">
                <a:solidFill>
                  <a:srgbClr val="83A066"/>
                </a:solidFill>
                <a:cs typeface="Arial" pitchFamily="34" charset="0"/>
              </a:rPr>
              <a:t>Lembaga</a:t>
            </a:r>
            <a:r>
              <a:rPr lang="en-US" sz="1200" b="1" baseline="0" dirty="0" smtClean="0">
                <a:solidFill>
                  <a:srgbClr val="83A066"/>
                </a:solidFill>
                <a:cs typeface="Arial" pitchFamily="34" charset="0"/>
              </a:rPr>
              <a:t> </a:t>
            </a:r>
            <a:r>
              <a:rPr lang="en-US" baseline="0" dirty="0" err="1" smtClean="0"/>
              <a:t>disesuaikan</a:t>
            </a:r>
            <a:r>
              <a:rPr lang="en-US" baseline="0" dirty="0" smtClean="0"/>
              <a:t> </a:t>
            </a:r>
            <a:r>
              <a:rPr lang="en-US" baseline="0" dirty="0" err="1" smtClean="0"/>
              <a:t>dgn</a:t>
            </a:r>
            <a:r>
              <a:rPr lang="en-US" baseline="0" dirty="0" smtClean="0"/>
              <a:t> </a:t>
            </a:r>
            <a:r>
              <a:rPr lang="en-US" baseline="0" dirty="0" err="1" smtClean="0"/>
              <a:t>jenjang</a:t>
            </a:r>
            <a:r>
              <a:rPr lang="en-US" baseline="0" dirty="0" smtClean="0"/>
              <a:t> </a:t>
            </a:r>
            <a:r>
              <a:rPr lang="en-US" baseline="0" dirty="0" err="1" smtClean="0"/>
              <a:t>kelas</a:t>
            </a:r>
            <a:endParaRPr lang="en-US" dirty="0"/>
          </a:p>
        </p:txBody>
      </p:sp>
      <p:sp>
        <p:nvSpPr>
          <p:cNvPr id="4" name="Slide Number Placeholder 3"/>
          <p:cNvSpPr>
            <a:spLocks noGrp="1"/>
          </p:cNvSpPr>
          <p:nvPr>
            <p:ph type="sldNum" sz="quarter" idx="10"/>
          </p:nvPr>
        </p:nvSpPr>
        <p:spPr/>
        <p:txBody>
          <a:bodyPr/>
          <a:lstStyle/>
          <a:p>
            <a:fld id="{AD6B7492-1529-472A-95BF-2C0C16D7DFCF}" type="slidenum">
              <a:rPr lang="en-US" smtClean="0"/>
              <a:t>1</a:t>
            </a:fld>
            <a:endParaRPr lang="en-US"/>
          </a:p>
        </p:txBody>
      </p:sp>
    </p:spTree>
    <p:extLst>
      <p:ext uri="{BB962C8B-B14F-4D97-AF65-F5344CB8AC3E}">
        <p14:creationId xmlns:p14="http://schemas.microsoft.com/office/powerpoint/2010/main" val="117051065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27292587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6ff1959d31_0_15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6ff1959d31_0_15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86408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1"/>
        <p:cNvGrpSpPr/>
        <p:nvPr/>
      </p:nvGrpSpPr>
      <p:grpSpPr>
        <a:xfrm>
          <a:off x="0" y="0"/>
          <a:ext cx="0" cy="0"/>
          <a:chOff x="0" y="0"/>
          <a:chExt cx="0" cy="0"/>
        </a:xfrm>
      </p:grpSpPr>
      <p:sp>
        <p:nvSpPr>
          <p:cNvPr id="802" name="Google Shape;802;g6ff1959d31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 name="Google Shape;803;g6ff1959d31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1"/>
        <p:cNvGrpSpPr/>
        <p:nvPr/>
      </p:nvGrpSpPr>
      <p:grpSpPr>
        <a:xfrm>
          <a:off x="0" y="0"/>
          <a:ext cx="0" cy="0"/>
          <a:chOff x="0" y="0"/>
          <a:chExt cx="0" cy="0"/>
        </a:xfrm>
      </p:grpSpPr>
      <p:sp>
        <p:nvSpPr>
          <p:cNvPr id="802" name="Google Shape;802;g6ff1959d31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 name="Google Shape;803;g6ff1959d31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41924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
        <p:cNvGrpSpPr/>
        <p:nvPr/>
      </p:nvGrpSpPr>
      <p:grpSpPr>
        <a:xfrm>
          <a:off x="0" y="0"/>
          <a:ext cx="0" cy="0"/>
          <a:chOff x="0" y="0"/>
          <a:chExt cx="0" cy="0"/>
        </a:xfrm>
      </p:grpSpPr>
      <p:sp>
        <p:nvSpPr>
          <p:cNvPr id="975" name="Google Shape;975;g6ff1959d31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6" name="Google Shape;976;g6ff1959d3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6ff1959d31_0_15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6ff1959d31_0_15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092910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6ff1959d31_0_15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6ff1959d31_0_15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68036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6ff1959d31_0_15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6ff1959d31_0_15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82807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6ff1959d31_0_15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6ff1959d31_0_15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05259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6ff1959d31_0_15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6ff1959d31_0_15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16252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714aceb6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714aceb6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6ff1959d31_0_15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6ff1959d31_0_15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09045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6ff1959d31_0_15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6ff1959d31_0_15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6ff1959d31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6ff1959d31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6ff1959d3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6ff1959d3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6ff1959d3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6ff1959d3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74049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6ff1959d31_0_15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6ff1959d31_0_15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760713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
        <p:cNvGrpSpPr/>
        <p:nvPr/>
      </p:nvGrpSpPr>
      <p:grpSpPr>
        <a:xfrm>
          <a:off x="0" y="0"/>
          <a:ext cx="0" cy="0"/>
          <a:chOff x="0" y="0"/>
          <a:chExt cx="0" cy="0"/>
        </a:xfrm>
      </p:grpSpPr>
      <p:sp>
        <p:nvSpPr>
          <p:cNvPr id="571" name="Google Shape;571;g6ff1959d31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 name="Google Shape;572;g6ff1959d3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5022110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sp>
        <p:nvSpPr>
          <p:cNvPr id="10" name="Google Shape;10;p2"/>
          <p:cNvSpPr txBox="1">
            <a:spLocks noGrp="1"/>
          </p:cNvSpPr>
          <p:nvPr>
            <p:ph type="ctrTitle"/>
          </p:nvPr>
        </p:nvSpPr>
        <p:spPr>
          <a:xfrm>
            <a:off x="380732" y="983324"/>
            <a:ext cx="3815100" cy="28806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38741" y="3623149"/>
            <a:ext cx="3882300" cy="410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45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2" name="Google Shape;12;p2"/>
          <p:cNvGrpSpPr/>
          <p:nvPr/>
        </p:nvGrpSpPr>
        <p:grpSpPr>
          <a:xfrm>
            <a:off x="8435700" y="4555600"/>
            <a:ext cx="116915" cy="152349"/>
            <a:chOff x="8518300" y="3923825"/>
            <a:chExt cx="116915" cy="152349"/>
          </a:xfrm>
        </p:grpSpPr>
        <p:sp>
          <p:nvSpPr>
            <p:cNvPr id="13" name="Google Shape;13;p2"/>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rot="5400000">
            <a:off x="476664" y="4522179"/>
            <a:ext cx="263155" cy="455038"/>
            <a:chOff x="5399975" y="4887475"/>
            <a:chExt cx="203350" cy="351625"/>
          </a:xfrm>
        </p:grpSpPr>
        <p:sp>
          <p:nvSpPr>
            <p:cNvPr id="16" name="Google Shape;16;p2"/>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7902300" y="34548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rgbClr val="F04148"/>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10800000">
            <a:off x="5134764" y="4497730"/>
            <a:ext cx="773474" cy="268106"/>
          </a:xfrm>
          <a:custGeom>
            <a:avLst/>
            <a:gdLst/>
            <a:ahLst/>
            <a:cxnLst/>
            <a:rect l="l" t="t" r="r" b="b"/>
            <a:pathLst>
              <a:path w="15444" h="6094" extrusionOk="0">
                <a:moveTo>
                  <a:pt x="11125" y="257"/>
                </a:moveTo>
                <a:cubicBezTo>
                  <a:pt x="11151" y="257"/>
                  <a:pt x="11164" y="283"/>
                  <a:pt x="11164" y="283"/>
                </a:cubicBezTo>
                <a:cubicBezTo>
                  <a:pt x="11164" y="283"/>
                  <a:pt x="11164" y="322"/>
                  <a:pt x="11138" y="322"/>
                </a:cubicBezTo>
                <a:cubicBezTo>
                  <a:pt x="11138" y="322"/>
                  <a:pt x="11099" y="296"/>
                  <a:pt x="11099" y="257"/>
                </a:cubicBezTo>
                <a:close/>
                <a:moveTo>
                  <a:pt x="10885" y="366"/>
                </a:moveTo>
                <a:cubicBezTo>
                  <a:pt x="10891" y="366"/>
                  <a:pt x="10891" y="375"/>
                  <a:pt x="10891" y="399"/>
                </a:cubicBezTo>
                <a:lnTo>
                  <a:pt x="10878" y="399"/>
                </a:lnTo>
                <a:lnTo>
                  <a:pt x="10839" y="373"/>
                </a:lnTo>
                <a:lnTo>
                  <a:pt x="10865" y="373"/>
                </a:lnTo>
                <a:cubicBezTo>
                  <a:pt x="10875" y="369"/>
                  <a:pt x="10881" y="366"/>
                  <a:pt x="10885" y="366"/>
                </a:cubicBezTo>
                <a:close/>
                <a:moveTo>
                  <a:pt x="12250" y="354"/>
                </a:moveTo>
                <a:cubicBezTo>
                  <a:pt x="12256" y="354"/>
                  <a:pt x="12258" y="359"/>
                  <a:pt x="12253" y="373"/>
                </a:cubicBezTo>
                <a:cubicBezTo>
                  <a:pt x="12253" y="373"/>
                  <a:pt x="12253" y="399"/>
                  <a:pt x="12214" y="425"/>
                </a:cubicBezTo>
                <a:cubicBezTo>
                  <a:pt x="12214" y="425"/>
                  <a:pt x="12208" y="429"/>
                  <a:pt x="12201" y="429"/>
                </a:cubicBezTo>
                <a:cubicBezTo>
                  <a:pt x="12195" y="429"/>
                  <a:pt x="12188" y="425"/>
                  <a:pt x="12188" y="412"/>
                </a:cubicBezTo>
                <a:lnTo>
                  <a:pt x="12201" y="386"/>
                </a:lnTo>
                <a:cubicBezTo>
                  <a:pt x="12218" y="370"/>
                  <a:pt x="12239" y="354"/>
                  <a:pt x="12250" y="354"/>
                </a:cubicBezTo>
                <a:close/>
                <a:moveTo>
                  <a:pt x="10818" y="421"/>
                </a:moveTo>
                <a:cubicBezTo>
                  <a:pt x="10815" y="421"/>
                  <a:pt x="10809" y="425"/>
                  <a:pt x="10800" y="438"/>
                </a:cubicBezTo>
                <a:cubicBezTo>
                  <a:pt x="10818" y="438"/>
                  <a:pt x="10824" y="421"/>
                  <a:pt x="10818" y="421"/>
                </a:cubicBezTo>
                <a:close/>
                <a:moveTo>
                  <a:pt x="10615" y="443"/>
                </a:moveTo>
                <a:cubicBezTo>
                  <a:pt x="10621" y="443"/>
                  <a:pt x="10624" y="449"/>
                  <a:pt x="10632" y="464"/>
                </a:cubicBezTo>
                <a:lnTo>
                  <a:pt x="10606" y="477"/>
                </a:lnTo>
                <a:lnTo>
                  <a:pt x="10567" y="464"/>
                </a:lnTo>
                <a:cubicBezTo>
                  <a:pt x="10580" y="464"/>
                  <a:pt x="10593" y="451"/>
                  <a:pt x="10593" y="451"/>
                </a:cubicBezTo>
                <a:cubicBezTo>
                  <a:pt x="10604" y="446"/>
                  <a:pt x="10610" y="443"/>
                  <a:pt x="10615" y="443"/>
                </a:cubicBezTo>
                <a:close/>
                <a:moveTo>
                  <a:pt x="10139" y="438"/>
                </a:moveTo>
                <a:cubicBezTo>
                  <a:pt x="10152" y="464"/>
                  <a:pt x="10165" y="490"/>
                  <a:pt x="10139" y="503"/>
                </a:cubicBezTo>
                <a:lnTo>
                  <a:pt x="10100" y="490"/>
                </a:lnTo>
                <a:lnTo>
                  <a:pt x="10113" y="451"/>
                </a:lnTo>
                <a:lnTo>
                  <a:pt x="10139" y="438"/>
                </a:lnTo>
                <a:close/>
                <a:moveTo>
                  <a:pt x="10433" y="503"/>
                </a:moveTo>
                <a:cubicBezTo>
                  <a:pt x="10439" y="503"/>
                  <a:pt x="10446" y="507"/>
                  <a:pt x="10450" y="516"/>
                </a:cubicBezTo>
                <a:cubicBezTo>
                  <a:pt x="10463" y="542"/>
                  <a:pt x="10463" y="542"/>
                  <a:pt x="10437" y="555"/>
                </a:cubicBezTo>
                <a:cubicBezTo>
                  <a:pt x="10414" y="567"/>
                  <a:pt x="10401" y="573"/>
                  <a:pt x="10395" y="573"/>
                </a:cubicBezTo>
                <a:cubicBezTo>
                  <a:pt x="10388" y="573"/>
                  <a:pt x="10391" y="563"/>
                  <a:pt x="10398" y="542"/>
                </a:cubicBezTo>
                <a:cubicBezTo>
                  <a:pt x="10407" y="517"/>
                  <a:pt x="10421" y="503"/>
                  <a:pt x="10433" y="503"/>
                </a:cubicBezTo>
                <a:close/>
                <a:moveTo>
                  <a:pt x="10587" y="608"/>
                </a:moveTo>
                <a:cubicBezTo>
                  <a:pt x="10589" y="612"/>
                  <a:pt x="10591" y="616"/>
                  <a:pt x="10593" y="620"/>
                </a:cubicBezTo>
                <a:cubicBezTo>
                  <a:pt x="10594" y="621"/>
                  <a:pt x="10596" y="621"/>
                  <a:pt x="10597" y="622"/>
                </a:cubicBezTo>
                <a:lnTo>
                  <a:pt x="10597" y="622"/>
                </a:lnTo>
                <a:cubicBezTo>
                  <a:pt x="10594" y="618"/>
                  <a:pt x="10591" y="614"/>
                  <a:pt x="10587" y="608"/>
                </a:cubicBezTo>
                <a:close/>
                <a:moveTo>
                  <a:pt x="10597" y="622"/>
                </a:moveTo>
                <a:cubicBezTo>
                  <a:pt x="10602" y="629"/>
                  <a:pt x="10606" y="631"/>
                  <a:pt x="10607" y="631"/>
                </a:cubicBezTo>
                <a:cubicBezTo>
                  <a:pt x="10608" y="631"/>
                  <a:pt x="10605" y="627"/>
                  <a:pt x="10597" y="622"/>
                </a:cubicBezTo>
                <a:close/>
                <a:moveTo>
                  <a:pt x="13148" y="646"/>
                </a:moveTo>
                <a:cubicBezTo>
                  <a:pt x="13174" y="659"/>
                  <a:pt x="13174" y="659"/>
                  <a:pt x="13148" y="698"/>
                </a:cubicBezTo>
                <a:cubicBezTo>
                  <a:pt x="13141" y="713"/>
                  <a:pt x="13124" y="719"/>
                  <a:pt x="13106" y="719"/>
                </a:cubicBezTo>
                <a:cubicBezTo>
                  <a:pt x="13094" y="719"/>
                  <a:pt x="13081" y="716"/>
                  <a:pt x="13070" y="711"/>
                </a:cubicBezTo>
                <a:cubicBezTo>
                  <a:pt x="13044" y="698"/>
                  <a:pt x="13083" y="646"/>
                  <a:pt x="13148" y="646"/>
                </a:cubicBezTo>
                <a:close/>
                <a:moveTo>
                  <a:pt x="9862" y="676"/>
                </a:moveTo>
                <a:cubicBezTo>
                  <a:pt x="9869" y="676"/>
                  <a:pt x="9872" y="682"/>
                  <a:pt x="9880" y="698"/>
                </a:cubicBezTo>
                <a:cubicBezTo>
                  <a:pt x="9880" y="698"/>
                  <a:pt x="9906" y="711"/>
                  <a:pt x="9880" y="737"/>
                </a:cubicBezTo>
                <a:lnTo>
                  <a:pt x="9841" y="724"/>
                </a:lnTo>
                <a:cubicBezTo>
                  <a:pt x="9815" y="711"/>
                  <a:pt x="9841" y="685"/>
                  <a:pt x="9841" y="685"/>
                </a:cubicBezTo>
                <a:cubicBezTo>
                  <a:pt x="9851" y="679"/>
                  <a:pt x="9858" y="676"/>
                  <a:pt x="9862" y="676"/>
                </a:cubicBezTo>
                <a:close/>
                <a:moveTo>
                  <a:pt x="1877" y="2319"/>
                </a:moveTo>
                <a:cubicBezTo>
                  <a:pt x="1903" y="2332"/>
                  <a:pt x="1903" y="2358"/>
                  <a:pt x="1838" y="2384"/>
                </a:cubicBezTo>
                <a:cubicBezTo>
                  <a:pt x="1812" y="2371"/>
                  <a:pt x="1786" y="2371"/>
                  <a:pt x="1786" y="2371"/>
                </a:cubicBezTo>
                <a:cubicBezTo>
                  <a:pt x="1786" y="2345"/>
                  <a:pt x="1851" y="2319"/>
                  <a:pt x="1877" y="2319"/>
                </a:cubicBezTo>
                <a:close/>
                <a:moveTo>
                  <a:pt x="1975" y="2394"/>
                </a:moveTo>
                <a:cubicBezTo>
                  <a:pt x="1956" y="2394"/>
                  <a:pt x="1942" y="2412"/>
                  <a:pt x="1942" y="2436"/>
                </a:cubicBezTo>
                <a:cubicBezTo>
                  <a:pt x="1929" y="2462"/>
                  <a:pt x="1955" y="2475"/>
                  <a:pt x="2007" y="2488"/>
                </a:cubicBezTo>
                <a:cubicBezTo>
                  <a:pt x="2033" y="2488"/>
                  <a:pt x="2058" y="2462"/>
                  <a:pt x="2058" y="2462"/>
                </a:cubicBezTo>
                <a:cubicBezTo>
                  <a:pt x="2071" y="2436"/>
                  <a:pt x="2045" y="2436"/>
                  <a:pt x="2020" y="2423"/>
                </a:cubicBezTo>
                <a:cubicBezTo>
                  <a:pt x="2004" y="2402"/>
                  <a:pt x="1988" y="2394"/>
                  <a:pt x="1975" y="2394"/>
                </a:cubicBezTo>
                <a:close/>
                <a:moveTo>
                  <a:pt x="8751" y="2669"/>
                </a:moveTo>
                <a:cubicBezTo>
                  <a:pt x="8777" y="2682"/>
                  <a:pt x="8803" y="2695"/>
                  <a:pt x="8790" y="2721"/>
                </a:cubicBezTo>
                <a:lnTo>
                  <a:pt x="8790" y="2747"/>
                </a:lnTo>
                <a:cubicBezTo>
                  <a:pt x="8751" y="2734"/>
                  <a:pt x="8738" y="2695"/>
                  <a:pt x="8738" y="2695"/>
                </a:cubicBezTo>
                <a:lnTo>
                  <a:pt x="8751" y="2669"/>
                </a:lnTo>
                <a:close/>
                <a:moveTo>
                  <a:pt x="320" y="2702"/>
                </a:moveTo>
                <a:cubicBezTo>
                  <a:pt x="314" y="2702"/>
                  <a:pt x="307" y="2708"/>
                  <a:pt x="294" y="2721"/>
                </a:cubicBezTo>
                <a:lnTo>
                  <a:pt x="282" y="2760"/>
                </a:lnTo>
                <a:lnTo>
                  <a:pt x="320" y="2747"/>
                </a:lnTo>
                <a:lnTo>
                  <a:pt x="346" y="2721"/>
                </a:lnTo>
                <a:cubicBezTo>
                  <a:pt x="333" y="2708"/>
                  <a:pt x="327" y="2702"/>
                  <a:pt x="320" y="2702"/>
                </a:cubicBezTo>
                <a:close/>
                <a:moveTo>
                  <a:pt x="3073" y="2801"/>
                </a:moveTo>
                <a:cubicBezTo>
                  <a:pt x="3086" y="2801"/>
                  <a:pt x="3104" y="2816"/>
                  <a:pt x="3122" y="2825"/>
                </a:cubicBezTo>
                <a:lnTo>
                  <a:pt x="3096" y="2851"/>
                </a:lnTo>
                <a:lnTo>
                  <a:pt x="3057" y="2851"/>
                </a:lnTo>
                <a:lnTo>
                  <a:pt x="3057" y="2812"/>
                </a:lnTo>
                <a:cubicBezTo>
                  <a:pt x="3061" y="2804"/>
                  <a:pt x="3066" y="2801"/>
                  <a:pt x="3073" y="2801"/>
                </a:cubicBezTo>
                <a:close/>
                <a:moveTo>
                  <a:pt x="419" y="2855"/>
                </a:moveTo>
                <a:cubicBezTo>
                  <a:pt x="425" y="2855"/>
                  <a:pt x="431" y="2858"/>
                  <a:pt x="437" y="2864"/>
                </a:cubicBezTo>
                <a:cubicBezTo>
                  <a:pt x="437" y="2864"/>
                  <a:pt x="437" y="2864"/>
                  <a:pt x="411" y="2890"/>
                </a:cubicBezTo>
                <a:cubicBezTo>
                  <a:pt x="407" y="2888"/>
                  <a:pt x="404" y="2887"/>
                  <a:pt x="402" y="2887"/>
                </a:cubicBezTo>
                <a:cubicBezTo>
                  <a:pt x="392" y="2887"/>
                  <a:pt x="400" y="2905"/>
                  <a:pt x="422" y="2905"/>
                </a:cubicBezTo>
                <a:cubicBezTo>
                  <a:pt x="426" y="2905"/>
                  <a:pt x="431" y="2905"/>
                  <a:pt x="437" y="2903"/>
                </a:cubicBezTo>
                <a:cubicBezTo>
                  <a:pt x="463" y="2929"/>
                  <a:pt x="489" y="2942"/>
                  <a:pt x="489" y="2942"/>
                </a:cubicBezTo>
                <a:cubicBezTo>
                  <a:pt x="481" y="2957"/>
                  <a:pt x="465" y="2963"/>
                  <a:pt x="447" y="2963"/>
                </a:cubicBezTo>
                <a:cubicBezTo>
                  <a:pt x="435" y="2963"/>
                  <a:pt x="422" y="2960"/>
                  <a:pt x="411" y="2955"/>
                </a:cubicBezTo>
                <a:cubicBezTo>
                  <a:pt x="346" y="2955"/>
                  <a:pt x="346" y="2955"/>
                  <a:pt x="372" y="2903"/>
                </a:cubicBezTo>
                <a:cubicBezTo>
                  <a:pt x="382" y="2883"/>
                  <a:pt x="400" y="2855"/>
                  <a:pt x="419" y="2855"/>
                </a:cubicBezTo>
                <a:close/>
                <a:moveTo>
                  <a:pt x="3164" y="2957"/>
                </a:moveTo>
                <a:cubicBezTo>
                  <a:pt x="3180" y="2957"/>
                  <a:pt x="3171" y="2971"/>
                  <a:pt x="3148" y="2993"/>
                </a:cubicBezTo>
                <a:cubicBezTo>
                  <a:pt x="3129" y="3012"/>
                  <a:pt x="3110" y="3024"/>
                  <a:pt x="3081" y="3024"/>
                </a:cubicBezTo>
                <a:cubicBezTo>
                  <a:pt x="3070" y="3024"/>
                  <a:pt x="3058" y="3023"/>
                  <a:pt x="3044" y="3019"/>
                </a:cubicBezTo>
                <a:cubicBezTo>
                  <a:pt x="3031" y="3006"/>
                  <a:pt x="3005" y="2980"/>
                  <a:pt x="3005" y="2980"/>
                </a:cubicBezTo>
                <a:lnTo>
                  <a:pt x="3083" y="2980"/>
                </a:lnTo>
                <a:cubicBezTo>
                  <a:pt x="3127" y="2964"/>
                  <a:pt x="3152" y="2957"/>
                  <a:pt x="3164" y="2957"/>
                </a:cubicBezTo>
                <a:close/>
                <a:moveTo>
                  <a:pt x="249" y="3180"/>
                </a:moveTo>
                <a:cubicBezTo>
                  <a:pt x="253" y="3180"/>
                  <a:pt x="259" y="3183"/>
                  <a:pt x="269" y="3188"/>
                </a:cubicBezTo>
                <a:cubicBezTo>
                  <a:pt x="269" y="3188"/>
                  <a:pt x="294" y="3227"/>
                  <a:pt x="282" y="3253"/>
                </a:cubicBezTo>
                <a:cubicBezTo>
                  <a:pt x="269" y="3266"/>
                  <a:pt x="256" y="3279"/>
                  <a:pt x="243" y="3279"/>
                </a:cubicBezTo>
                <a:cubicBezTo>
                  <a:pt x="217" y="3279"/>
                  <a:pt x="217" y="3240"/>
                  <a:pt x="230" y="3214"/>
                </a:cubicBezTo>
                <a:cubicBezTo>
                  <a:pt x="238" y="3189"/>
                  <a:pt x="241" y="3180"/>
                  <a:pt x="249" y="3180"/>
                </a:cubicBezTo>
                <a:close/>
                <a:moveTo>
                  <a:pt x="3602" y="3370"/>
                </a:moveTo>
                <a:cubicBezTo>
                  <a:pt x="3667" y="3396"/>
                  <a:pt x="3667" y="3396"/>
                  <a:pt x="3602" y="3408"/>
                </a:cubicBezTo>
                <a:cubicBezTo>
                  <a:pt x="3563" y="3396"/>
                  <a:pt x="3511" y="3396"/>
                  <a:pt x="3511" y="3396"/>
                </a:cubicBezTo>
                <a:cubicBezTo>
                  <a:pt x="3498" y="3370"/>
                  <a:pt x="3537" y="3383"/>
                  <a:pt x="3602" y="3370"/>
                </a:cubicBezTo>
                <a:close/>
                <a:moveTo>
                  <a:pt x="671" y="3383"/>
                </a:moveTo>
                <a:lnTo>
                  <a:pt x="671" y="3396"/>
                </a:lnTo>
                <a:cubicBezTo>
                  <a:pt x="671" y="3396"/>
                  <a:pt x="697" y="3421"/>
                  <a:pt x="723" y="3421"/>
                </a:cubicBezTo>
                <a:lnTo>
                  <a:pt x="735" y="3408"/>
                </a:lnTo>
                <a:cubicBezTo>
                  <a:pt x="735" y="3396"/>
                  <a:pt x="697" y="3383"/>
                  <a:pt x="671" y="3383"/>
                </a:cubicBezTo>
                <a:close/>
                <a:moveTo>
                  <a:pt x="3599" y="3613"/>
                </a:moveTo>
                <a:cubicBezTo>
                  <a:pt x="3615" y="3613"/>
                  <a:pt x="3628" y="3616"/>
                  <a:pt x="3628" y="3616"/>
                </a:cubicBezTo>
                <a:lnTo>
                  <a:pt x="3641" y="3629"/>
                </a:lnTo>
                <a:cubicBezTo>
                  <a:pt x="3625" y="3645"/>
                  <a:pt x="3609" y="3656"/>
                  <a:pt x="3596" y="3656"/>
                </a:cubicBezTo>
                <a:cubicBezTo>
                  <a:pt x="3588" y="3656"/>
                  <a:pt x="3581" y="3652"/>
                  <a:pt x="3576" y="3642"/>
                </a:cubicBezTo>
                <a:lnTo>
                  <a:pt x="3550" y="3629"/>
                </a:lnTo>
                <a:cubicBezTo>
                  <a:pt x="3563" y="3616"/>
                  <a:pt x="3582" y="3613"/>
                  <a:pt x="3599" y="3613"/>
                </a:cubicBezTo>
                <a:close/>
                <a:moveTo>
                  <a:pt x="15344" y="3653"/>
                </a:moveTo>
                <a:cubicBezTo>
                  <a:pt x="15353" y="3653"/>
                  <a:pt x="15361" y="3657"/>
                  <a:pt x="15366" y="3668"/>
                </a:cubicBezTo>
                <a:cubicBezTo>
                  <a:pt x="15429" y="3678"/>
                  <a:pt x="15399" y="3697"/>
                  <a:pt x="15343" y="3697"/>
                </a:cubicBezTo>
                <a:cubicBezTo>
                  <a:pt x="15330" y="3697"/>
                  <a:pt x="15316" y="3696"/>
                  <a:pt x="15301" y="3694"/>
                </a:cubicBezTo>
                <a:cubicBezTo>
                  <a:pt x="15236" y="3694"/>
                  <a:pt x="15236" y="3694"/>
                  <a:pt x="15301" y="3668"/>
                </a:cubicBezTo>
                <a:cubicBezTo>
                  <a:pt x="15316" y="3660"/>
                  <a:pt x="15331" y="3653"/>
                  <a:pt x="15344" y="3653"/>
                </a:cubicBezTo>
                <a:close/>
                <a:moveTo>
                  <a:pt x="8419" y="3660"/>
                </a:moveTo>
                <a:cubicBezTo>
                  <a:pt x="8424" y="3660"/>
                  <a:pt x="8430" y="3663"/>
                  <a:pt x="8440" y="3668"/>
                </a:cubicBezTo>
                <a:cubicBezTo>
                  <a:pt x="8466" y="3668"/>
                  <a:pt x="8453" y="3720"/>
                  <a:pt x="8440" y="3746"/>
                </a:cubicBezTo>
                <a:cubicBezTo>
                  <a:pt x="8435" y="3748"/>
                  <a:pt x="8430" y="3748"/>
                  <a:pt x="8425" y="3748"/>
                </a:cubicBezTo>
                <a:cubicBezTo>
                  <a:pt x="8398" y="3748"/>
                  <a:pt x="8388" y="3716"/>
                  <a:pt x="8388" y="3694"/>
                </a:cubicBezTo>
                <a:cubicBezTo>
                  <a:pt x="8404" y="3669"/>
                  <a:pt x="8410" y="3660"/>
                  <a:pt x="8419" y="3660"/>
                </a:cubicBezTo>
                <a:close/>
                <a:moveTo>
                  <a:pt x="4017" y="3772"/>
                </a:moveTo>
                <a:lnTo>
                  <a:pt x="3991" y="3785"/>
                </a:lnTo>
                <a:cubicBezTo>
                  <a:pt x="3972" y="3804"/>
                  <a:pt x="3953" y="3816"/>
                  <a:pt x="3954" y="3816"/>
                </a:cubicBezTo>
                <a:cubicBezTo>
                  <a:pt x="3955" y="3816"/>
                  <a:pt x="3958" y="3814"/>
                  <a:pt x="3965" y="3811"/>
                </a:cubicBezTo>
                <a:cubicBezTo>
                  <a:pt x="3965" y="3811"/>
                  <a:pt x="3991" y="3785"/>
                  <a:pt x="4017" y="3772"/>
                </a:cubicBezTo>
                <a:close/>
                <a:moveTo>
                  <a:pt x="3771" y="4087"/>
                </a:moveTo>
                <a:cubicBezTo>
                  <a:pt x="3780" y="4087"/>
                  <a:pt x="3812" y="4115"/>
                  <a:pt x="3822" y="4135"/>
                </a:cubicBezTo>
                <a:lnTo>
                  <a:pt x="3796" y="4148"/>
                </a:lnTo>
                <a:cubicBezTo>
                  <a:pt x="3784" y="4122"/>
                  <a:pt x="3745" y="4109"/>
                  <a:pt x="3771" y="4096"/>
                </a:cubicBezTo>
                <a:cubicBezTo>
                  <a:pt x="3768" y="4090"/>
                  <a:pt x="3768" y="4087"/>
                  <a:pt x="3771" y="4087"/>
                </a:cubicBezTo>
                <a:close/>
                <a:moveTo>
                  <a:pt x="4067" y="4181"/>
                </a:moveTo>
                <a:cubicBezTo>
                  <a:pt x="4073" y="4181"/>
                  <a:pt x="4078" y="4183"/>
                  <a:pt x="4082" y="4187"/>
                </a:cubicBezTo>
                <a:cubicBezTo>
                  <a:pt x="4121" y="4200"/>
                  <a:pt x="4108" y="4239"/>
                  <a:pt x="4043" y="4239"/>
                </a:cubicBezTo>
                <a:cubicBezTo>
                  <a:pt x="4030" y="4226"/>
                  <a:pt x="4030" y="4226"/>
                  <a:pt x="4017" y="4200"/>
                </a:cubicBezTo>
                <a:cubicBezTo>
                  <a:pt x="4035" y="4191"/>
                  <a:pt x="4054" y="4181"/>
                  <a:pt x="4067" y="4181"/>
                </a:cubicBezTo>
                <a:close/>
                <a:moveTo>
                  <a:pt x="4186" y="4368"/>
                </a:moveTo>
                <a:lnTo>
                  <a:pt x="4199" y="4394"/>
                </a:lnTo>
                <a:cubicBezTo>
                  <a:pt x="4212" y="4420"/>
                  <a:pt x="4212" y="4420"/>
                  <a:pt x="4186" y="4433"/>
                </a:cubicBezTo>
                <a:lnTo>
                  <a:pt x="4173" y="4407"/>
                </a:lnTo>
                <a:lnTo>
                  <a:pt x="4186" y="4368"/>
                </a:lnTo>
                <a:close/>
                <a:moveTo>
                  <a:pt x="4406" y="4550"/>
                </a:moveTo>
                <a:cubicBezTo>
                  <a:pt x="4380" y="4576"/>
                  <a:pt x="4367" y="4615"/>
                  <a:pt x="4367" y="4615"/>
                </a:cubicBezTo>
                <a:cubicBezTo>
                  <a:pt x="4372" y="4619"/>
                  <a:pt x="4377" y="4621"/>
                  <a:pt x="4383" y="4621"/>
                </a:cubicBezTo>
                <a:cubicBezTo>
                  <a:pt x="4395" y="4621"/>
                  <a:pt x="4406" y="4615"/>
                  <a:pt x="4406" y="4615"/>
                </a:cubicBezTo>
                <a:cubicBezTo>
                  <a:pt x="4406" y="4615"/>
                  <a:pt x="4432" y="4602"/>
                  <a:pt x="4419" y="4576"/>
                </a:cubicBezTo>
                <a:lnTo>
                  <a:pt x="4406" y="4550"/>
                </a:lnTo>
                <a:close/>
                <a:moveTo>
                  <a:pt x="4810" y="4780"/>
                </a:moveTo>
                <a:cubicBezTo>
                  <a:pt x="4805" y="4780"/>
                  <a:pt x="4802" y="4790"/>
                  <a:pt x="4795" y="4809"/>
                </a:cubicBezTo>
                <a:cubicBezTo>
                  <a:pt x="4808" y="4822"/>
                  <a:pt x="4821" y="4835"/>
                  <a:pt x="4821" y="4835"/>
                </a:cubicBezTo>
                <a:cubicBezTo>
                  <a:pt x="4847" y="4822"/>
                  <a:pt x="4847" y="4822"/>
                  <a:pt x="4834" y="4809"/>
                </a:cubicBezTo>
                <a:cubicBezTo>
                  <a:pt x="4821" y="4790"/>
                  <a:pt x="4815" y="4780"/>
                  <a:pt x="4810" y="4780"/>
                </a:cubicBezTo>
                <a:close/>
                <a:moveTo>
                  <a:pt x="4316" y="4793"/>
                </a:moveTo>
                <a:cubicBezTo>
                  <a:pt x="4333" y="4793"/>
                  <a:pt x="4341" y="4809"/>
                  <a:pt x="4341" y="4809"/>
                </a:cubicBezTo>
                <a:cubicBezTo>
                  <a:pt x="4354" y="4822"/>
                  <a:pt x="4367" y="4848"/>
                  <a:pt x="4341" y="4861"/>
                </a:cubicBezTo>
                <a:cubicBezTo>
                  <a:pt x="4341" y="4861"/>
                  <a:pt x="4330" y="4873"/>
                  <a:pt x="4318" y="4873"/>
                </a:cubicBezTo>
                <a:cubicBezTo>
                  <a:pt x="4312" y="4873"/>
                  <a:pt x="4307" y="4870"/>
                  <a:pt x="4302" y="4861"/>
                </a:cubicBezTo>
                <a:cubicBezTo>
                  <a:pt x="4289" y="4835"/>
                  <a:pt x="4302" y="4796"/>
                  <a:pt x="4302" y="4796"/>
                </a:cubicBezTo>
                <a:cubicBezTo>
                  <a:pt x="4308" y="4794"/>
                  <a:pt x="4312" y="4793"/>
                  <a:pt x="4316" y="4793"/>
                </a:cubicBezTo>
                <a:close/>
                <a:moveTo>
                  <a:pt x="4591" y="5156"/>
                </a:moveTo>
                <a:cubicBezTo>
                  <a:pt x="4597" y="5156"/>
                  <a:pt x="4607" y="5166"/>
                  <a:pt x="4627" y="5185"/>
                </a:cubicBezTo>
                <a:cubicBezTo>
                  <a:pt x="4640" y="5211"/>
                  <a:pt x="4614" y="5224"/>
                  <a:pt x="4614" y="5224"/>
                </a:cubicBezTo>
                <a:cubicBezTo>
                  <a:pt x="4608" y="5230"/>
                  <a:pt x="4604" y="5233"/>
                  <a:pt x="4601" y="5233"/>
                </a:cubicBezTo>
                <a:cubicBezTo>
                  <a:pt x="4592" y="5233"/>
                  <a:pt x="4595" y="5205"/>
                  <a:pt x="4575" y="5185"/>
                </a:cubicBezTo>
                <a:cubicBezTo>
                  <a:pt x="4581" y="5166"/>
                  <a:pt x="4584" y="5156"/>
                  <a:pt x="4591" y="5156"/>
                </a:cubicBezTo>
                <a:close/>
                <a:moveTo>
                  <a:pt x="7558" y="5185"/>
                </a:moveTo>
                <a:cubicBezTo>
                  <a:pt x="7584" y="5211"/>
                  <a:pt x="7610" y="5237"/>
                  <a:pt x="7584" y="5250"/>
                </a:cubicBezTo>
                <a:lnTo>
                  <a:pt x="7545" y="5250"/>
                </a:lnTo>
                <a:lnTo>
                  <a:pt x="7545" y="5211"/>
                </a:lnTo>
                <a:lnTo>
                  <a:pt x="7558" y="5185"/>
                </a:lnTo>
                <a:close/>
                <a:moveTo>
                  <a:pt x="7208" y="5276"/>
                </a:moveTo>
                <a:cubicBezTo>
                  <a:pt x="7234" y="5289"/>
                  <a:pt x="7247" y="5315"/>
                  <a:pt x="7234" y="5328"/>
                </a:cubicBezTo>
                <a:lnTo>
                  <a:pt x="7221" y="5341"/>
                </a:lnTo>
                <a:cubicBezTo>
                  <a:pt x="7195" y="5328"/>
                  <a:pt x="7195" y="5289"/>
                  <a:pt x="7195" y="5289"/>
                </a:cubicBezTo>
                <a:lnTo>
                  <a:pt x="7208" y="5276"/>
                </a:lnTo>
                <a:close/>
                <a:moveTo>
                  <a:pt x="4007" y="5455"/>
                </a:moveTo>
                <a:cubicBezTo>
                  <a:pt x="3994" y="5455"/>
                  <a:pt x="3978" y="5458"/>
                  <a:pt x="3965" y="5471"/>
                </a:cubicBezTo>
                <a:cubicBezTo>
                  <a:pt x="3944" y="5481"/>
                  <a:pt x="3949" y="5500"/>
                  <a:pt x="3992" y="5500"/>
                </a:cubicBezTo>
                <a:cubicBezTo>
                  <a:pt x="4003" y="5500"/>
                  <a:pt x="4015" y="5499"/>
                  <a:pt x="4030" y="5497"/>
                </a:cubicBezTo>
                <a:cubicBezTo>
                  <a:pt x="4043" y="5471"/>
                  <a:pt x="4043" y="5471"/>
                  <a:pt x="4030" y="5458"/>
                </a:cubicBezTo>
                <a:cubicBezTo>
                  <a:pt x="4030" y="5458"/>
                  <a:pt x="4020" y="5455"/>
                  <a:pt x="4007" y="5455"/>
                </a:cubicBezTo>
                <a:close/>
                <a:moveTo>
                  <a:pt x="4952" y="5419"/>
                </a:moveTo>
                <a:cubicBezTo>
                  <a:pt x="4962" y="5419"/>
                  <a:pt x="4969" y="5439"/>
                  <a:pt x="4951" y="5484"/>
                </a:cubicBezTo>
                <a:cubicBezTo>
                  <a:pt x="4938" y="5497"/>
                  <a:pt x="4931" y="5503"/>
                  <a:pt x="4927" y="5503"/>
                </a:cubicBezTo>
                <a:cubicBezTo>
                  <a:pt x="4922" y="5503"/>
                  <a:pt x="4919" y="5497"/>
                  <a:pt x="4912" y="5484"/>
                </a:cubicBezTo>
                <a:lnTo>
                  <a:pt x="4912" y="5484"/>
                </a:lnTo>
                <a:cubicBezTo>
                  <a:pt x="4913" y="5476"/>
                  <a:pt x="4917" y="5442"/>
                  <a:pt x="4938" y="5432"/>
                </a:cubicBezTo>
                <a:cubicBezTo>
                  <a:pt x="4942" y="5424"/>
                  <a:pt x="4947" y="5419"/>
                  <a:pt x="4952" y="5419"/>
                </a:cubicBezTo>
                <a:close/>
                <a:moveTo>
                  <a:pt x="5081" y="5549"/>
                </a:moveTo>
                <a:lnTo>
                  <a:pt x="5094" y="5562"/>
                </a:lnTo>
                <a:cubicBezTo>
                  <a:pt x="5083" y="5583"/>
                  <a:pt x="5064" y="5604"/>
                  <a:pt x="5050" y="5604"/>
                </a:cubicBezTo>
                <a:cubicBezTo>
                  <a:pt x="5047" y="5604"/>
                  <a:pt x="5044" y="5603"/>
                  <a:pt x="5042" y="5600"/>
                </a:cubicBezTo>
                <a:lnTo>
                  <a:pt x="5042" y="5562"/>
                </a:lnTo>
                <a:lnTo>
                  <a:pt x="5081" y="5549"/>
                </a:lnTo>
                <a:close/>
                <a:moveTo>
                  <a:pt x="7022" y="5683"/>
                </a:moveTo>
                <a:cubicBezTo>
                  <a:pt x="7028" y="5683"/>
                  <a:pt x="7031" y="5689"/>
                  <a:pt x="7039" y="5704"/>
                </a:cubicBezTo>
                <a:cubicBezTo>
                  <a:pt x="7052" y="5730"/>
                  <a:pt x="7052" y="5769"/>
                  <a:pt x="7052" y="5769"/>
                </a:cubicBezTo>
                <a:cubicBezTo>
                  <a:pt x="7050" y="5770"/>
                  <a:pt x="7048" y="5771"/>
                  <a:pt x="7045" y="5771"/>
                </a:cubicBezTo>
                <a:cubicBezTo>
                  <a:pt x="7024" y="5771"/>
                  <a:pt x="7012" y="5715"/>
                  <a:pt x="7000" y="5691"/>
                </a:cubicBezTo>
                <a:cubicBezTo>
                  <a:pt x="7011" y="5686"/>
                  <a:pt x="7017" y="5683"/>
                  <a:pt x="7022" y="5683"/>
                </a:cubicBezTo>
                <a:close/>
                <a:moveTo>
                  <a:pt x="6507" y="5938"/>
                </a:moveTo>
                <a:cubicBezTo>
                  <a:pt x="6520" y="5977"/>
                  <a:pt x="6520" y="6003"/>
                  <a:pt x="6507" y="6016"/>
                </a:cubicBezTo>
                <a:lnTo>
                  <a:pt x="6468" y="5990"/>
                </a:lnTo>
                <a:lnTo>
                  <a:pt x="6481" y="5951"/>
                </a:lnTo>
                <a:lnTo>
                  <a:pt x="6507" y="5938"/>
                </a:lnTo>
                <a:close/>
                <a:moveTo>
                  <a:pt x="11363" y="1"/>
                </a:moveTo>
                <a:cubicBezTo>
                  <a:pt x="11332" y="1"/>
                  <a:pt x="11300" y="17"/>
                  <a:pt x="11280" y="49"/>
                </a:cubicBezTo>
                <a:cubicBezTo>
                  <a:pt x="11280" y="23"/>
                  <a:pt x="11254" y="23"/>
                  <a:pt x="11229" y="23"/>
                </a:cubicBezTo>
                <a:cubicBezTo>
                  <a:pt x="11187" y="48"/>
                  <a:pt x="11123" y="63"/>
                  <a:pt x="11080" y="63"/>
                </a:cubicBezTo>
                <a:cubicBezTo>
                  <a:pt x="11056" y="63"/>
                  <a:pt x="11039" y="58"/>
                  <a:pt x="11034" y="49"/>
                </a:cubicBezTo>
                <a:lnTo>
                  <a:pt x="11008" y="49"/>
                </a:lnTo>
                <a:cubicBezTo>
                  <a:pt x="10982" y="88"/>
                  <a:pt x="10956" y="88"/>
                  <a:pt x="10917" y="101"/>
                </a:cubicBezTo>
                <a:cubicBezTo>
                  <a:pt x="10891" y="101"/>
                  <a:pt x="10865" y="114"/>
                  <a:pt x="10839" y="153"/>
                </a:cubicBezTo>
                <a:cubicBezTo>
                  <a:pt x="10813" y="192"/>
                  <a:pt x="10788" y="192"/>
                  <a:pt x="10788" y="192"/>
                </a:cubicBezTo>
                <a:cubicBezTo>
                  <a:pt x="10784" y="194"/>
                  <a:pt x="10781" y="194"/>
                  <a:pt x="10779" y="194"/>
                </a:cubicBezTo>
                <a:cubicBezTo>
                  <a:pt x="10765" y="194"/>
                  <a:pt x="10778" y="161"/>
                  <a:pt x="10800" y="127"/>
                </a:cubicBezTo>
                <a:cubicBezTo>
                  <a:pt x="10818" y="114"/>
                  <a:pt x="10819" y="106"/>
                  <a:pt x="10810" y="106"/>
                </a:cubicBezTo>
                <a:cubicBezTo>
                  <a:pt x="10793" y="106"/>
                  <a:pt x="10739" y="132"/>
                  <a:pt x="10697" y="192"/>
                </a:cubicBezTo>
                <a:cubicBezTo>
                  <a:pt x="10658" y="237"/>
                  <a:pt x="10638" y="260"/>
                  <a:pt x="10634" y="260"/>
                </a:cubicBezTo>
                <a:cubicBezTo>
                  <a:pt x="10629" y="260"/>
                  <a:pt x="10638" y="237"/>
                  <a:pt x="10658" y="192"/>
                </a:cubicBezTo>
                <a:cubicBezTo>
                  <a:pt x="10675" y="166"/>
                  <a:pt x="10686" y="141"/>
                  <a:pt x="10681" y="141"/>
                </a:cubicBezTo>
                <a:cubicBezTo>
                  <a:pt x="10679" y="141"/>
                  <a:pt x="10671" y="148"/>
                  <a:pt x="10658" y="166"/>
                </a:cubicBezTo>
                <a:cubicBezTo>
                  <a:pt x="10658" y="166"/>
                  <a:pt x="10593" y="192"/>
                  <a:pt x="10606" y="218"/>
                </a:cubicBezTo>
                <a:lnTo>
                  <a:pt x="10515" y="244"/>
                </a:lnTo>
                <a:cubicBezTo>
                  <a:pt x="10450" y="244"/>
                  <a:pt x="10424" y="257"/>
                  <a:pt x="10398" y="270"/>
                </a:cubicBezTo>
                <a:cubicBezTo>
                  <a:pt x="10382" y="294"/>
                  <a:pt x="10376" y="303"/>
                  <a:pt x="10364" y="303"/>
                </a:cubicBezTo>
                <a:cubicBezTo>
                  <a:pt x="10357" y="303"/>
                  <a:pt x="10348" y="300"/>
                  <a:pt x="10334" y="296"/>
                </a:cubicBezTo>
                <a:cubicBezTo>
                  <a:pt x="10329" y="287"/>
                  <a:pt x="10323" y="283"/>
                  <a:pt x="10319" y="283"/>
                </a:cubicBezTo>
                <a:cubicBezTo>
                  <a:pt x="10309" y="283"/>
                  <a:pt x="10303" y="300"/>
                  <a:pt x="10321" y="335"/>
                </a:cubicBezTo>
                <a:cubicBezTo>
                  <a:pt x="10311" y="364"/>
                  <a:pt x="10294" y="378"/>
                  <a:pt x="10270" y="378"/>
                </a:cubicBezTo>
                <a:cubicBezTo>
                  <a:pt x="10261" y="378"/>
                  <a:pt x="10252" y="377"/>
                  <a:pt x="10243" y="373"/>
                </a:cubicBezTo>
                <a:cubicBezTo>
                  <a:pt x="10230" y="347"/>
                  <a:pt x="10217" y="338"/>
                  <a:pt x="10209" y="338"/>
                </a:cubicBezTo>
                <a:cubicBezTo>
                  <a:pt x="10201" y="338"/>
                  <a:pt x="10197" y="347"/>
                  <a:pt x="10204" y="360"/>
                </a:cubicBezTo>
                <a:cubicBezTo>
                  <a:pt x="10191" y="412"/>
                  <a:pt x="10165" y="425"/>
                  <a:pt x="10165" y="425"/>
                </a:cubicBezTo>
                <a:cubicBezTo>
                  <a:pt x="10164" y="423"/>
                  <a:pt x="10161" y="422"/>
                  <a:pt x="10158" y="422"/>
                </a:cubicBezTo>
                <a:cubicBezTo>
                  <a:pt x="10113" y="422"/>
                  <a:pt x="9890" y="556"/>
                  <a:pt x="9711" y="724"/>
                </a:cubicBezTo>
                <a:cubicBezTo>
                  <a:pt x="9685" y="737"/>
                  <a:pt x="9685" y="776"/>
                  <a:pt x="9711" y="801"/>
                </a:cubicBezTo>
                <a:cubicBezTo>
                  <a:pt x="9730" y="827"/>
                  <a:pt x="9734" y="834"/>
                  <a:pt x="9727" y="834"/>
                </a:cubicBezTo>
                <a:cubicBezTo>
                  <a:pt x="9721" y="834"/>
                  <a:pt x="9705" y="827"/>
                  <a:pt x="9685" y="827"/>
                </a:cubicBezTo>
                <a:cubicBezTo>
                  <a:pt x="9655" y="810"/>
                  <a:pt x="9630" y="803"/>
                  <a:pt x="9614" y="803"/>
                </a:cubicBezTo>
                <a:cubicBezTo>
                  <a:pt x="9583" y="803"/>
                  <a:pt x="9586" y="832"/>
                  <a:pt x="9646" y="866"/>
                </a:cubicBezTo>
                <a:cubicBezTo>
                  <a:pt x="9684" y="881"/>
                  <a:pt x="9700" y="888"/>
                  <a:pt x="9688" y="888"/>
                </a:cubicBezTo>
                <a:cubicBezTo>
                  <a:pt x="9680" y="888"/>
                  <a:pt x="9658" y="885"/>
                  <a:pt x="9620" y="879"/>
                </a:cubicBezTo>
                <a:cubicBezTo>
                  <a:pt x="9581" y="879"/>
                  <a:pt x="9581" y="879"/>
                  <a:pt x="9581" y="918"/>
                </a:cubicBezTo>
                <a:cubicBezTo>
                  <a:pt x="9600" y="937"/>
                  <a:pt x="9592" y="955"/>
                  <a:pt x="9581" y="955"/>
                </a:cubicBezTo>
                <a:cubicBezTo>
                  <a:pt x="9577" y="955"/>
                  <a:pt x="9572" y="952"/>
                  <a:pt x="9568" y="944"/>
                </a:cubicBezTo>
                <a:cubicBezTo>
                  <a:pt x="9516" y="944"/>
                  <a:pt x="9478" y="944"/>
                  <a:pt x="9503" y="970"/>
                </a:cubicBezTo>
                <a:cubicBezTo>
                  <a:pt x="9503" y="970"/>
                  <a:pt x="9478" y="983"/>
                  <a:pt x="9439" y="983"/>
                </a:cubicBezTo>
                <a:cubicBezTo>
                  <a:pt x="9400" y="983"/>
                  <a:pt x="9400" y="1035"/>
                  <a:pt x="9400" y="1074"/>
                </a:cubicBezTo>
                <a:cubicBezTo>
                  <a:pt x="9400" y="1140"/>
                  <a:pt x="9389" y="1174"/>
                  <a:pt x="9375" y="1174"/>
                </a:cubicBezTo>
                <a:cubicBezTo>
                  <a:pt x="9367" y="1174"/>
                  <a:pt x="9357" y="1162"/>
                  <a:pt x="9348" y="1139"/>
                </a:cubicBezTo>
                <a:cubicBezTo>
                  <a:pt x="9343" y="1127"/>
                  <a:pt x="9337" y="1122"/>
                  <a:pt x="9331" y="1122"/>
                </a:cubicBezTo>
                <a:cubicBezTo>
                  <a:pt x="9302" y="1122"/>
                  <a:pt x="9262" y="1226"/>
                  <a:pt x="9283" y="1268"/>
                </a:cubicBezTo>
                <a:cubicBezTo>
                  <a:pt x="9307" y="1308"/>
                  <a:pt x="9316" y="1323"/>
                  <a:pt x="9314" y="1323"/>
                </a:cubicBezTo>
                <a:cubicBezTo>
                  <a:pt x="9312" y="1323"/>
                  <a:pt x="9306" y="1317"/>
                  <a:pt x="9296" y="1307"/>
                </a:cubicBezTo>
                <a:cubicBezTo>
                  <a:pt x="9291" y="1305"/>
                  <a:pt x="9286" y="1304"/>
                  <a:pt x="9282" y="1304"/>
                </a:cubicBezTo>
                <a:cubicBezTo>
                  <a:pt x="9265" y="1304"/>
                  <a:pt x="9257" y="1320"/>
                  <a:pt x="9257" y="1320"/>
                </a:cubicBezTo>
                <a:cubicBezTo>
                  <a:pt x="9238" y="1339"/>
                  <a:pt x="9226" y="1351"/>
                  <a:pt x="9211" y="1351"/>
                </a:cubicBezTo>
                <a:cubicBezTo>
                  <a:pt x="9205" y="1351"/>
                  <a:pt x="9199" y="1350"/>
                  <a:pt x="9192" y="1346"/>
                </a:cubicBezTo>
                <a:cubicBezTo>
                  <a:pt x="9192" y="1346"/>
                  <a:pt x="9179" y="1372"/>
                  <a:pt x="9166" y="1437"/>
                </a:cubicBezTo>
                <a:cubicBezTo>
                  <a:pt x="9189" y="1507"/>
                  <a:pt x="9140" y="1556"/>
                  <a:pt x="9073" y="1556"/>
                </a:cubicBezTo>
                <a:cubicBezTo>
                  <a:pt x="9065" y="1556"/>
                  <a:pt x="9058" y="1555"/>
                  <a:pt x="9049" y="1554"/>
                </a:cubicBezTo>
                <a:lnTo>
                  <a:pt x="9049" y="1619"/>
                </a:lnTo>
                <a:cubicBezTo>
                  <a:pt x="9078" y="1666"/>
                  <a:pt x="9092" y="1699"/>
                  <a:pt x="9078" y="1699"/>
                </a:cubicBezTo>
                <a:cubicBezTo>
                  <a:pt x="9073" y="1699"/>
                  <a:pt x="9064" y="1694"/>
                  <a:pt x="9049" y="1683"/>
                </a:cubicBezTo>
                <a:cubicBezTo>
                  <a:pt x="9040" y="1679"/>
                  <a:pt x="9031" y="1674"/>
                  <a:pt x="9024" y="1670"/>
                </a:cubicBezTo>
                <a:lnTo>
                  <a:pt x="9024" y="1670"/>
                </a:lnTo>
                <a:cubicBezTo>
                  <a:pt x="9057" y="1715"/>
                  <a:pt x="9004" y="1779"/>
                  <a:pt x="8947" y="1779"/>
                </a:cubicBezTo>
                <a:cubicBezTo>
                  <a:pt x="8938" y="1779"/>
                  <a:pt x="8929" y="1778"/>
                  <a:pt x="8920" y="1774"/>
                </a:cubicBezTo>
                <a:cubicBezTo>
                  <a:pt x="8909" y="1769"/>
                  <a:pt x="8903" y="1766"/>
                  <a:pt x="8898" y="1766"/>
                </a:cubicBezTo>
                <a:cubicBezTo>
                  <a:pt x="8892" y="1766"/>
                  <a:pt x="8888" y="1772"/>
                  <a:pt x="8881" y="1787"/>
                </a:cubicBezTo>
                <a:lnTo>
                  <a:pt x="8907" y="1800"/>
                </a:lnTo>
                <a:cubicBezTo>
                  <a:pt x="8933" y="1813"/>
                  <a:pt x="8972" y="1826"/>
                  <a:pt x="8946" y="1852"/>
                </a:cubicBezTo>
                <a:cubicBezTo>
                  <a:pt x="8935" y="1873"/>
                  <a:pt x="8933" y="1894"/>
                  <a:pt x="8912" y="1894"/>
                </a:cubicBezTo>
                <a:cubicBezTo>
                  <a:pt x="8907" y="1894"/>
                  <a:pt x="8901" y="1893"/>
                  <a:pt x="8894" y="1891"/>
                </a:cubicBezTo>
                <a:cubicBezTo>
                  <a:pt x="8855" y="1891"/>
                  <a:pt x="8816" y="1904"/>
                  <a:pt x="8842" y="1917"/>
                </a:cubicBezTo>
                <a:cubicBezTo>
                  <a:pt x="8842" y="1917"/>
                  <a:pt x="8829" y="1943"/>
                  <a:pt x="8790" y="1956"/>
                </a:cubicBezTo>
                <a:cubicBezTo>
                  <a:pt x="8777" y="1982"/>
                  <a:pt x="8764" y="2008"/>
                  <a:pt x="8738" y="2060"/>
                </a:cubicBezTo>
                <a:cubicBezTo>
                  <a:pt x="8749" y="2093"/>
                  <a:pt x="8741" y="2127"/>
                  <a:pt x="8714" y="2127"/>
                </a:cubicBezTo>
                <a:cubicBezTo>
                  <a:pt x="8709" y="2127"/>
                  <a:pt x="8705" y="2126"/>
                  <a:pt x="8699" y="2124"/>
                </a:cubicBezTo>
                <a:cubicBezTo>
                  <a:pt x="8699" y="2124"/>
                  <a:pt x="8686" y="2176"/>
                  <a:pt x="8699" y="2215"/>
                </a:cubicBezTo>
                <a:cubicBezTo>
                  <a:pt x="8678" y="2258"/>
                  <a:pt x="8665" y="2283"/>
                  <a:pt x="8647" y="2283"/>
                </a:cubicBezTo>
                <a:cubicBezTo>
                  <a:pt x="8643" y="2283"/>
                  <a:pt x="8639" y="2282"/>
                  <a:pt x="8634" y="2280"/>
                </a:cubicBezTo>
                <a:cubicBezTo>
                  <a:pt x="8625" y="2275"/>
                  <a:pt x="8619" y="2272"/>
                  <a:pt x="8616" y="2272"/>
                </a:cubicBezTo>
                <a:cubicBezTo>
                  <a:pt x="8610" y="2272"/>
                  <a:pt x="8613" y="2281"/>
                  <a:pt x="8621" y="2306"/>
                </a:cubicBezTo>
                <a:cubicBezTo>
                  <a:pt x="8660" y="2319"/>
                  <a:pt x="8647" y="2345"/>
                  <a:pt x="8634" y="2371"/>
                </a:cubicBezTo>
                <a:cubicBezTo>
                  <a:pt x="8621" y="2397"/>
                  <a:pt x="8609" y="2423"/>
                  <a:pt x="8609" y="2423"/>
                </a:cubicBezTo>
                <a:cubicBezTo>
                  <a:pt x="8634" y="2436"/>
                  <a:pt x="8634" y="2436"/>
                  <a:pt x="8634" y="2462"/>
                </a:cubicBezTo>
                <a:cubicBezTo>
                  <a:pt x="8621" y="2475"/>
                  <a:pt x="8557" y="2539"/>
                  <a:pt x="8557" y="2565"/>
                </a:cubicBezTo>
                <a:cubicBezTo>
                  <a:pt x="8529" y="2621"/>
                  <a:pt x="8521" y="2637"/>
                  <a:pt x="8533" y="2637"/>
                </a:cubicBezTo>
                <a:cubicBezTo>
                  <a:pt x="8537" y="2637"/>
                  <a:pt x="8545" y="2634"/>
                  <a:pt x="8557" y="2630"/>
                </a:cubicBezTo>
                <a:cubicBezTo>
                  <a:pt x="8561" y="2621"/>
                  <a:pt x="8567" y="2617"/>
                  <a:pt x="8572" y="2617"/>
                </a:cubicBezTo>
                <a:cubicBezTo>
                  <a:pt x="8580" y="2617"/>
                  <a:pt x="8582" y="2631"/>
                  <a:pt x="8557" y="2656"/>
                </a:cubicBezTo>
                <a:cubicBezTo>
                  <a:pt x="8544" y="2682"/>
                  <a:pt x="8479" y="2747"/>
                  <a:pt x="8453" y="2812"/>
                </a:cubicBezTo>
                <a:cubicBezTo>
                  <a:pt x="8414" y="2916"/>
                  <a:pt x="8414" y="2916"/>
                  <a:pt x="8453" y="2929"/>
                </a:cubicBezTo>
                <a:cubicBezTo>
                  <a:pt x="8465" y="2926"/>
                  <a:pt x="8475" y="2925"/>
                  <a:pt x="8482" y="2925"/>
                </a:cubicBezTo>
                <a:cubicBezTo>
                  <a:pt x="8511" y="2925"/>
                  <a:pt x="8492" y="2944"/>
                  <a:pt x="8440" y="2955"/>
                </a:cubicBezTo>
                <a:cubicBezTo>
                  <a:pt x="8362" y="2980"/>
                  <a:pt x="8349" y="3006"/>
                  <a:pt x="8375" y="3006"/>
                </a:cubicBezTo>
                <a:cubicBezTo>
                  <a:pt x="8401" y="3045"/>
                  <a:pt x="8401" y="3045"/>
                  <a:pt x="8388" y="3071"/>
                </a:cubicBezTo>
                <a:cubicBezTo>
                  <a:pt x="8384" y="3069"/>
                  <a:pt x="8380" y="3068"/>
                  <a:pt x="8376" y="3068"/>
                </a:cubicBezTo>
                <a:cubicBezTo>
                  <a:pt x="8358" y="3068"/>
                  <a:pt x="8351" y="3095"/>
                  <a:pt x="8362" y="3149"/>
                </a:cubicBezTo>
                <a:cubicBezTo>
                  <a:pt x="8362" y="3164"/>
                  <a:pt x="8362" y="3171"/>
                  <a:pt x="8354" y="3171"/>
                </a:cubicBezTo>
                <a:cubicBezTo>
                  <a:pt x="8349" y="3171"/>
                  <a:pt x="8339" y="3167"/>
                  <a:pt x="8323" y="3162"/>
                </a:cubicBezTo>
                <a:cubicBezTo>
                  <a:pt x="8323" y="3162"/>
                  <a:pt x="8323" y="3188"/>
                  <a:pt x="8310" y="3201"/>
                </a:cubicBezTo>
                <a:cubicBezTo>
                  <a:pt x="8349" y="3279"/>
                  <a:pt x="8271" y="3408"/>
                  <a:pt x="8232" y="3421"/>
                </a:cubicBezTo>
                <a:cubicBezTo>
                  <a:pt x="8232" y="3421"/>
                  <a:pt x="8219" y="3447"/>
                  <a:pt x="8245" y="3486"/>
                </a:cubicBezTo>
                <a:cubicBezTo>
                  <a:pt x="8273" y="3514"/>
                  <a:pt x="8281" y="3536"/>
                  <a:pt x="8259" y="3536"/>
                </a:cubicBezTo>
                <a:cubicBezTo>
                  <a:pt x="8251" y="3536"/>
                  <a:pt x="8238" y="3532"/>
                  <a:pt x="8219" y="3525"/>
                </a:cubicBezTo>
                <a:cubicBezTo>
                  <a:pt x="8198" y="3514"/>
                  <a:pt x="8185" y="3508"/>
                  <a:pt x="8181" y="3508"/>
                </a:cubicBezTo>
                <a:cubicBezTo>
                  <a:pt x="8174" y="3508"/>
                  <a:pt x="8184" y="3521"/>
                  <a:pt x="8206" y="3551"/>
                </a:cubicBezTo>
                <a:cubicBezTo>
                  <a:pt x="8228" y="3583"/>
                  <a:pt x="8196" y="3668"/>
                  <a:pt x="8163" y="3668"/>
                </a:cubicBezTo>
                <a:cubicBezTo>
                  <a:pt x="8156" y="3668"/>
                  <a:pt x="8148" y="3664"/>
                  <a:pt x="8142" y="3655"/>
                </a:cubicBezTo>
                <a:lnTo>
                  <a:pt x="8077" y="3629"/>
                </a:lnTo>
                <a:lnTo>
                  <a:pt x="8077" y="3629"/>
                </a:lnTo>
                <a:cubicBezTo>
                  <a:pt x="8103" y="3668"/>
                  <a:pt x="8090" y="3694"/>
                  <a:pt x="8090" y="3694"/>
                </a:cubicBezTo>
                <a:cubicBezTo>
                  <a:pt x="8116" y="3707"/>
                  <a:pt x="8116" y="3733"/>
                  <a:pt x="8077" y="3798"/>
                </a:cubicBezTo>
                <a:cubicBezTo>
                  <a:pt x="8064" y="3837"/>
                  <a:pt x="8051" y="3940"/>
                  <a:pt x="8038" y="3992"/>
                </a:cubicBezTo>
                <a:cubicBezTo>
                  <a:pt x="8012" y="4031"/>
                  <a:pt x="7986" y="4096"/>
                  <a:pt x="7947" y="4109"/>
                </a:cubicBezTo>
                <a:cubicBezTo>
                  <a:pt x="7934" y="4135"/>
                  <a:pt x="7921" y="4148"/>
                  <a:pt x="7934" y="4213"/>
                </a:cubicBezTo>
                <a:cubicBezTo>
                  <a:pt x="7945" y="4246"/>
                  <a:pt x="7937" y="4280"/>
                  <a:pt x="7909" y="4280"/>
                </a:cubicBezTo>
                <a:cubicBezTo>
                  <a:pt x="7905" y="4280"/>
                  <a:pt x="7900" y="4279"/>
                  <a:pt x="7895" y="4278"/>
                </a:cubicBezTo>
                <a:lnTo>
                  <a:pt x="7895" y="4290"/>
                </a:lnTo>
                <a:cubicBezTo>
                  <a:pt x="7895" y="4355"/>
                  <a:pt x="7882" y="4368"/>
                  <a:pt x="7882" y="4368"/>
                </a:cubicBezTo>
                <a:cubicBezTo>
                  <a:pt x="7876" y="4365"/>
                  <a:pt x="7868" y="4363"/>
                  <a:pt x="7861" y="4363"/>
                </a:cubicBezTo>
                <a:cubicBezTo>
                  <a:pt x="7840" y="4363"/>
                  <a:pt x="7821" y="4378"/>
                  <a:pt x="7830" y="4407"/>
                </a:cubicBezTo>
                <a:cubicBezTo>
                  <a:pt x="7856" y="4420"/>
                  <a:pt x="7856" y="4433"/>
                  <a:pt x="7830" y="4485"/>
                </a:cubicBezTo>
                <a:cubicBezTo>
                  <a:pt x="7804" y="4485"/>
                  <a:pt x="7688" y="4680"/>
                  <a:pt x="7584" y="4822"/>
                </a:cubicBezTo>
                <a:cubicBezTo>
                  <a:pt x="7467" y="4978"/>
                  <a:pt x="7337" y="5121"/>
                  <a:pt x="7350" y="5134"/>
                </a:cubicBezTo>
                <a:cubicBezTo>
                  <a:pt x="7350" y="5134"/>
                  <a:pt x="7337" y="5147"/>
                  <a:pt x="7311" y="5172"/>
                </a:cubicBezTo>
                <a:cubicBezTo>
                  <a:pt x="7286" y="5185"/>
                  <a:pt x="7260" y="5224"/>
                  <a:pt x="7260" y="5224"/>
                </a:cubicBezTo>
                <a:cubicBezTo>
                  <a:pt x="7252" y="5215"/>
                  <a:pt x="7244" y="5210"/>
                  <a:pt x="7235" y="5210"/>
                </a:cubicBezTo>
                <a:cubicBezTo>
                  <a:pt x="7197" y="5210"/>
                  <a:pt x="7148" y="5288"/>
                  <a:pt x="7117" y="5341"/>
                </a:cubicBezTo>
                <a:cubicBezTo>
                  <a:pt x="7117" y="5380"/>
                  <a:pt x="7104" y="5393"/>
                  <a:pt x="7091" y="5406"/>
                </a:cubicBezTo>
                <a:cubicBezTo>
                  <a:pt x="7078" y="5389"/>
                  <a:pt x="7064" y="5381"/>
                  <a:pt x="7049" y="5381"/>
                </a:cubicBezTo>
                <a:cubicBezTo>
                  <a:pt x="7020" y="5381"/>
                  <a:pt x="6992" y="5410"/>
                  <a:pt x="6974" y="5445"/>
                </a:cubicBezTo>
                <a:cubicBezTo>
                  <a:pt x="6989" y="5483"/>
                  <a:pt x="6987" y="5503"/>
                  <a:pt x="6974" y="5503"/>
                </a:cubicBezTo>
                <a:cubicBezTo>
                  <a:pt x="6966" y="5503"/>
                  <a:pt x="6952" y="5492"/>
                  <a:pt x="6935" y="5471"/>
                </a:cubicBezTo>
                <a:cubicBezTo>
                  <a:pt x="6927" y="5454"/>
                  <a:pt x="6917" y="5445"/>
                  <a:pt x="6907" y="5445"/>
                </a:cubicBezTo>
                <a:cubicBezTo>
                  <a:pt x="6889" y="5445"/>
                  <a:pt x="6875" y="5479"/>
                  <a:pt x="6883" y="5549"/>
                </a:cubicBezTo>
                <a:cubicBezTo>
                  <a:pt x="6883" y="5570"/>
                  <a:pt x="6883" y="5580"/>
                  <a:pt x="6877" y="5580"/>
                </a:cubicBezTo>
                <a:cubicBezTo>
                  <a:pt x="6872" y="5580"/>
                  <a:pt x="6862" y="5573"/>
                  <a:pt x="6845" y="5562"/>
                </a:cubicBezTo>
                <a:cubicBezTo>
                  <a:pt x="6821" y="5544"/>
                  <a:pt x="6806" y="5537"/>
                  <a:pt x="6797" y="5537"/>
                </a:cubicBezTo>
                <a:cubicBezTo>
                  <a:pt x="6786" y="5537"/>
                  <a:pt x="6786" y="5547"/>
                  <a:pt x="6793" y="5562"/>
                </a:cubicBezTo>
                <a:cubicBezTo>
                  <a:pt x="6800" y="5599"/>
                  <a:pt x="6795" y="5620"/>
                  <a:pt x="6778" y="5620"/>
                </a:cubicBezTo>
                <a:cubicBezTo>
                  <a:pt x="6767" y="5620"/>
                  <a:pt x="6749" y="5609"/>
                  <a:pt x="6728" y="5588"/>
                </a:cubicBezTo>
                <a:cubicBezTo>
                  <a:pt x="6699" y="5571"/>
                  <a:pt x="6684" y="5561"/>
                  <a:pt x="6676" y="5561"/>
                </a:cubicBezTo>
                <a:cubicBezTo>
                  <a:pt x="6665" y="5561"/>
                  <a:pt x="6669" y="5577"/>
                  <a:pt x="6676" y="5613"/>
                </a:cubicBezTo>
                <a:cubicBezTo>
                  <a:pt x="6676" y="5657"/>
                  <a:pt x="6640" y="5689"/>
                  <a:pt x="6605" y="5689"/>
                </a:cubicBezTo>
                <a:cubicBezTo>
                  <a:pt x="6588" y="5689"/>
                  <a:pt x="6572" y="5682"/>
                  <a:pt x="6559" y="5665"/>
                </a:cubicBezTo>
                <a:cubicBezTo>
                  <a:pt x="6546" y="5665"/>
                  <a:pt x="6533" y="5662"/>
                  <a:pt x="6525" y="5662"/>
                </a:cubicBezTo>
                <a:cubicBezTo>
                  <a:pt x="6517" y="5662"/>
                  <a:pt x="6514" y="5665"/>
                  <a:pt x="6520" y="5678"/>
                </a:cubicBezTo>
                <a:lnTo>
                  <a:pt x="6494" y="5652"/>
                </a:lnTo>
                <a:cubicBezTo>
                  <a:pt x="6468" y="5665"/>
                  <a:pt x="6455" y="5665"/>
                  <a:pt x="6455" y="5665"/>
                </a:cubicBezTo>
                <a:lnTo>
                  <a:pt x="6455" y="5691"/>
                </a:lnTo>
                <a:cubicBezTo>
                  <a:pt x="6455" y="5704"/>
                  <a:pt x="6417" y="5704"/>
                  <a:pt x="6365" y="5704"/>
                </a:cubicBezTo>
                <a:cubicBezTo>
                  <a:pt x="6313" y="5704"/>
                  <a:pt x="6248" y="5717"/>
                  <a:pt x="6183" y="5717"/>
                </a:cubicBezTo>
                <a:cubicBezTo>
                  <a:pt x="6128" y="5720"/>
                  <a:pt x="6085" y="5721"/>
                  <a:pt x="6052" y="5721"/>
                </a:cubicBezTo>
                <a:cubicBezTo>
                  <a:pt x="6018" y="5721"/>
                  <a:pt x="5995" y="5720"/>
                  <a:pt x="5979" y="5720"/>
                </a:cubicBezTo>
                <a:cubicBezTo>
                  <a:pt x="5946" y="5720"/>
                  <a:pt x="5943" y="5724"/>
                  <a:pt x="5950" y="5743"/>
                </a:cubicBezTo>
                <a:cubicBezTo>
                  <a:pt x="5956" y="5776"/>
                  <a:pt x="5950" y="5792"/>
                  <a:pt x="5940" y="5792"/>
                </a:cubicBezTo>
                <a:cubicBezTo>
                  <a:pt x="5930" y="5792"/>
                  <a:pt x="5917" y="5776"/>
                  <a:pt x="5911" y="5743"/>
                </a:cubicBezTo>
                <a:cubicBezTo>
                  <a:pt x="5885" y="5743"/>
                  <a:pt x="5859" y="5704"/>
                  <a:pt x="5820" y="5691"/>
                </a:cubicBezTo>
                <a:cubicBezTo>
                  <a:pt x="5781" y="5678"/>
                  <a:pt x="5742" y="5665"/>
                  <a:pt x="5755" y="5639"/>
                </a:cubicBezTo>
                <a:lnTo>
                  <a:pt x="5729" y="5639"/>
                </a:lnTo>
                <a:cubicBezTo>
                  <a:pt x="5714" y="5655"/>
                  <a:pt x="5693" y="5661"/>
                  <a:pt x="5670" y="5661"/>
                </a:cubicBezTo>
                <a:cubicBezTo>
                  <a:pt x="5615" y="5661"/>
                  <a:pt x="5549" y="5624"/>
                  <a:pt x="5522" y="5588"/>
                </a:cubicBezTo>
                <a:cubicBezTo>
                  <a:pt x="5496" y="5562"/>
                  <a:pt x="5470" y="5562"/>
                  <a:pt x="5418" y="5562"/>
                </a:cubicBezTo>
                <a:cubicBezTo>
                  <a:pt x="5366" y="5562"/>
                  <a:pt x="5366" y="5562"/>
                  <a:pt x="5366" y="5536"/>
                </a:cubicBezTo>
                <a:cubicBezTo>
                  <a:pt x="5376" y="5515"/>
                  <a:pt x="5328" y="5443"/>
                  <a:pt x="5288" y="5443"/>
                </a:cubicBezTo>
                <a:cubicBezTo>
                  <a:pt x="5279" y="5443"/>
                  <a:pt x="5270" y="5448"/>
                  <a:pt x="5262" y="5458"/>
                </a:cubicBezTo>
                <a:lnTo>
                  <a:pt x="5262" y="5419"/>
                </a:lnTo>
                <a:cubicBezTo>
                  <a:pt x="5262" y="5401"/>
                  <a:pt x="5254" y="5394"/>
                  <a:pt x="5244" y="5394"/>
                </a:cubicBezTo>
                <a:cubicBezTo>
                  <a:pt x="5232" y="5394"/>
                  <a:pt x="5217" y="5405"/>
                  <a:pt x="5210" y="5419"/>
                </a:cubicBezTo>
                <a:cubicBezTo>
                  <a:pt x="5195" y="5439"/>
                  <a:pt x="5184" y="5449"/>
                  <a:pt x="5178" y="5449"/>
                </a:cubicBezTo>
                <a:cubicBezTo>
                  <a:pt x="5169" y="5449"/>
                  <a:pt x="5173" y="5423"/>
                  <a:pt x="5197" y="5367"/>
                </a:cubicBezTo>
                <a:cubicBezTo>
                  <a:pt x="5223" y="5332"/>
                  <a:pt x="5226" y="5315"/>
                  <a:pt x="5217" y="5315"/>
                </a:cubicBezTo>
                <a:cubicBezTo>
                  <a:pt x="5213" y="5315"/>
                  <a:pt x="5206" y="5319"/>
                  <a:pt x="5197" y="5328"/>
                </a:cubicBezTo>
                <a:cubicBezTo>
                  <a:pt x="5181" y="5333"/>
                  <a:pt x="5165" y="5337"/>
                  <a:pt x="5153" y="5337"/>
                </a:cubicBezTo>
                <a:cubicBezTo>
                  <a:pt x="5135" y="5337"/>
                  <a:pt x="5125" y="5330"/>
                  <a:pt x="5132" y="5315"/>
                </a:cubicBezTo>
                <a:cubicBezTo>
                  <a:pt x="5119" y="5302"/>
                  <a:pt x="5110" y="5292"/>
                  <a:pt x="5098" y="5292"/>
                </a:cubicBezTo>
                <a:cubicBezTo>
                  <a:pt x="5087" y="5292"/>
                  <a:pt x="5074" y="5302"/>
                  <a:pt x="5055" y="5328"/>
                </a:cubicBezTo>
                <a:cubicBezTo>
                  <a:pt x="5047" y="5336"/>
                  <a:pt x="5040" y="5339"/>
                  <a:pt x="5034" y="5339"/>
                </a:cubicBezTo>
                <a:cubicBezTo>
                  <a:pt x="5021" y="5339"/>
                  <a:pt x="5012" y="5324"/>
                  <a:pt x="5003" y="5315"/>
                </a:cubicBezTo>
                <a:cubicBezTo>
                  <a:pt x="5016" y="5289"/>
                  <a:pt x="5016" y="5289"/>
                  <a:pt x="5055" y="5289"/>
                </a:cubicBezTo>
                <a:cubicBezTo>
                  <a:pt x="5061" y="5292"/>
                  <a:pt x="5064" y="5294"/>
                  <a:pt x="5065" y="5294"/>
                </a:cubicBezTo>
                <a:cubicBezTo>
                  <a:pt x="5068" y="5294"/>
                  <a:pt x="5048" y="5279"/>
                  <a:pt x="5029" y="5250"/>
                </a:cubicBezTo>
                <a:cubicBezTo>
                  <a:pt x="5003" y="5237"/>
                  <a:pt x="5003" y="5185"/>
                  <a:pt x="5016" y="5160"/>
                </a:cubicBezTo>
                <a:cubicBezTo>
                  <a:pt x="5022" y="5140"/>
                  <a:pt x="5022" y="5127"/>
                  <a:pt x="5017" y="5127"/>
                </a:cubicBezTo>
                <a:cubicBezTo>
                  <a:pt x="5012" y="5127"/>
                  <a:pt x="5003" y="5140"/>
                  <a:pt x="4990" y="5172"/>
                </a:cubicBezTo>
                <a:cubicBezTo>
                  <a:pt x="4961" y="5194"/>
                  <a:pt x="4948" y="5204"/>
                  <a:pt x="4938" y="5204"/>
                </a:cubicBezTo>
                <a:cubicBezTo>
                  <a:pt x="4930" y="5204"/>
                  <a:pt x="4924" y="5197"/>
                  <a:pt x="4912" y="5185"/>
                </a:cubicBezTo>
                <a:cubicBezTo>
                  <a:pt x="4886" y="5160"/>
                  <a:pt x="4873" y="5147"/>
                  <a:pt x="4899" y="5121"/>
                </a:cubicBezTo>
                <a:cubicBezTo>
                  <a:pt x="4925" y="5108"/>
                  <a:pt x="4925" y="5108"/>
                  <a:pt x="4899" y="5069"/>
                </a:cubicBezTo>
                <a:cubicBezTo>
                  <a:pt x="4870" y="5040"/>
                  <a:pt x="4822" y="5031"/>
                  <a:pt x="4773" y="5031"/>
                </a:cubicBezTo>
                <a:cubicBezTo>
                  <a:pt x="4734" y="5031"/>
                  <a:pt x="4695" y="5037"/>
                  <a:pt x="4666" y="5043"/>
                </a:cubicBezTo>
                <a:cubicBezTo>
                  <a:pt x="4647" y="5061"/>
                  <a:pt x="4638" y="5071"/>
                  <a:pt x="4635" y="5071"/>
                </a:cubicBezTo>
                <a:cubicBezTo>
                  <a:pt x="4632" y="5071"/>
                  <a:pt x="4639" y="5058"/>
                  <a:pt x="4653" y="5030"/>
                </a:cubicBezTo>
                <a:cubicBezTo>
                  <a:pt x="4678" y="5004"/>
                  <a:pt x="4666" y="4991"/>
                  <a:pt x="4653" y="4965"/>
                </a:cubicBezTo>
                <a:cubicBezTo>
                  <a:pt x="4646" y="4972"/>
                  <a:pt x="4642" y="4974"/>
                  <a:pt x="4639" y="4974"/>
                </a:cubicBezTo>
                <a:cubicBezTo>
                  <a:pt x="4635" y="4974"/>
                  <a:pt x="4640" y="4962"/>
                  <a:pt x="4647" y="4962"/>
                </a:cubicBezTo>
                <a:cubicBezTo>
                  <a:pt x="4649" y="4962"/>
                  <a:pt x="4651" y="4963"/>
                  <a:pt x="4653" y="4965"/>
                </a:cubicBezTo>
                <a:cubicBezTo>
                  <a:pt x="4659" y="4961"/>
                  <a:pt x="4666" y="4960"/>
                  <a:pt x="4671" y="4960"/>
                </a:cubicBezTo>
                <a:cubicBezTo>
                  <a:pt x="4685" y="4960"/>
                  <a:pt x="4695" y="4972"/>
                  <a:pt x="4704" y="4991"/>
                </a:cubicBezTo>
                <a:lnTo>
                  <a:pt x="4730" y="4965"/>
                </a:lnTo>
                <a:cubicBezTo>
                  <a:pt x="4759" y="4927"/>
                  <a:pt x="4760" y="4903"/>
                  <a:pt x="4732" y="4903"/>
                </a:cubicBezTo>
                <a:cubicBezTo>
                  <a:pt x="4722" y="4903"/>
                  <a:pt x="4709" y="4906"/>
                  <a:pt x="4691" y="4913"/>
                </a:cubicBezTo>
                <a:cubicBezTo>
                  <a:pt x="4653" y="4913"/>
                  <a:pt x="4653" y="4913"/>
                  <a:pt x="4666" y="4874"/>
                </a:cubicBezTo>
                <a:cubicBezTo>
                  <a:pt x="4666" y="4844"/>
                  <a:pt x="4673" y="4814"/>
                  <a:pt x="4665" y="4814"/>
                </a:cubicBezTo>
                <a:cubicBezTo>
                  <a:pt x="4662" y="4814"/>
                  <a:pt x="4658" y="4816"/>
                  <a:pt x="4653" y="4822"/>
                </a:cubicBezTo>
                <a:cubicBezTo>
                  <a:pt x="4653" y="4822"/>
                  <a:pt x="4627" y="4783"/>
                  <a:pt x="4640" y="4744"/>
                </a:cubicBezTo>
                <a:cubicBezTo>
                  <a:pt x="4621" y="4716"/>
                  <a:pt x="4609" y="4695"/>
                  <a:pt x="4594" y="4695"/>
                </a:cubicBezTo>
                <a:cubicBezTo>
                  <a:pt x="4588" y="4695"/>
                  <a:pt x="4582" y="4698"/>
                  <a:pt x="4575" y="4706"/>
                </a:cubicBezTo>
                <a:cubicBezTo>
                  <a:pt x="4570" y="4708"/>
                  <a:pt x="4565" y="4709"/>
                  <a:pt x="4561" y="4709"/>
                </a:cubicBezTo>
                <a:cubicBezTo>
                  <a:pt x="4544" y="4709"/>
                  <a:pt x="4533" y="4690"/>
                  <a:pt x="4523" y="4680"/>
                </a:cubicBezTo>
                <a:cubicBezTo>
                  <a:pt x="4513" y="4661"/>
                  <a:pt x="4504" y="4649"/>
                  <a:pt x="4489" y="4649"/>
                </a:cubicBezTo>
                <a:cubicBezTo>
                  <a:pt x="4484" y="4649"/>
                  <a:pt x="4478" y="4650"/>
                  <a:pt x="4471" y="4654"/>
                </a:cubicBezTo>
                <a:cubicBezTo>
                  <a:pt x="4461" y="4658"/>
                  <a:pt x="4450" y="4661"/>
                  <a:pt x="4439" y="4661"/>
                </a:cubicBezTo>
                <a:cubicBezTo>
                  <a:pt x="4418" y="4661"/>
                  <a:pt x="4397" y="4652"/>
                  <a:pt x="4380" y="4628"/>
                </a:cubicBezTo>
                <a:cubicBezTo>
                  <a:pt x="4328" y="4602"/>
                  <a:pt x="4328" y="4602"/>
                  <a:pt x="4367" y="4550"/>
                </a:cubicBezTo>
                <a:cubicBezTo>
                  <a:pt x="4393" y="4524"/>
                  <a:pt x="4380" y="4511"/>
                  <a:pt x="4367" y="4485"/>
                </a:cubicBezTo>
                <a:cubicBezTo>
                  <a:pt x="4367" y="4485"/>
                  <a:pt x="4354" y="4472"/>
                  <a:pt x="4367" y="4433"/>
                </a:cubicBezTo>
                <a:cubicBezTo>
                  <a:pt x="4374" y="4414"/>
                  <a:pt x="4370" y="4407"/>
                  <a:pt x="4362" y="4407"/>
                </a:cubicBezTo>
                <a:cubicBezTo>
                  <a:pt x="4354" y="4407"/>
                  <a:pt x="4341" y="4414"/>
                  <a:pt x="4328" y="4420"/>
                </a:cubicBezTo>
                <a:cubicBezTo>
                  <a:pt x="4302" y="4446"/>
                  <a:pt x="4276" y="4459"/>
                  <a:pt x="4276" y="4459"/>
                </a:cubicBezTo>
                <a:cubicBezTo>
                  <a:pt x="4263" y="4433"/>
                  <a:pt x="4302" y="4381"/>
                  <a:pt x="4328" y="4368"/>
                </a:cubicBezTo>
                <a:cubicBezTo>
                  <a:pt x="4351" y="4338"/>
                  <a:pt x="4361" y="4325"/>
                  <a:pt x="4354" y="4325"/>
                </a:cubicBezTo>
                <a:cubicBezTo>
                  <a:pt x="4349" y="4325"/>
                  <a:pt x="4337" y="4332"/>
                  <a:pt x="4315" y="4342"/>
                </a:cubicBezTo>
                <a:cubicBezTo>
                  <a:pt x="4307" y="4346"/>
                  <a:pt x="4298" y="4349"/>
                  <a:pt x="4289" y="4349"/>
                </a:cubicBezTo>
                <a:cubicBezTo>
                  <a:pt x="4269" y="4349"/>
                  <a:pt x="4250" y="4335"/>
                  <a:pt x="4250" y="4290"/>
                </a:cubicBezTo>
                <a:cubicBezTo>
                  <a:pt x="4225" y="4252"/>
                  <a:pt x="4199" y="4213"/>
                  <a:pt x="4225" y="4187"/>
                </a:cubicBezTo>
                <a:cubicBezTo>
                  <a:pt x="4237" y="4161"/>
                  <a:pt x="4199" y="4148"/>
                  <a:pt x="4199" y="4148"/>
                </a:cubicBezTo>
                <a:cubicBezTo>
                  <a:pt x="4160" y="4148"/>
                  <a:pt x="4147" y="4122"/>
                  <a:pt x="4134" y="4031"/>
                </a:cubicBezTo>
                <a:cubicBezTo>
                  <a:pt x="4125" y="3937"/>
                  <a:pt x="4122" y="3905"/>
                  <a:pt x="4107" y="3905"/>
                </a:cubicBezTo>
                <a:cubicBezTo>
                  <a:pt x="4098" y="3905"/>
                  <a:pt x="4087" y="3914"/>
                  <a:pt x="4069" y="3927"/>
                </a:cubicBezTo>
                <a:cubicBezTo>
                  <a:pt x="4057" y="3933"/>
                  <a:pt x="4046" y="3939"/>
                  <a:pt x="4040" y="3939"/>
                </a:cubicBezTo>
                <a:cubicBezTo>
                  <a:pt x="4033" y="3939"/>
                  <a:pt x="4034" y="3930"/>
                  <a:pt x="4056" y="3901"/>
                </a:cubicBezTo>
                <a:cubicBezTo>
                  <a:pt x="4069" y="3862"/>
                  <a:pt x="4030" y="3849"/>
                  <a:pt x="3978" y="3824"/>
                </a:cubicBezTo>
                <a:cubicBezTo>
                  <a:pt x="3939" y="3824"/>
                  <a:pt x="3887" y="3849"/>
                  <a:pt x="3848" y="3862"/>
                </a:cubicBezTo>
                <a:cubicBezTo>
                  <a:pt x="3826" y="3879"/>
                  <a:pt x="3813" y="3889"/>
                  <a:pt x="3806" y="3889"/>
                </a:cubicBezTo>
                <a:cubicBezTo>
                  <a:pt x="3796" y="3889"/>
                  <a:pt x="3796" y="3873"/>
                  <a:pt x="3796" y="3837"/>
                </a:cubicBezTo>
                <a:cubicBezTo>
                  <a:pt x="3784" y="3811"/>
                  <a:pt x="3796" y="3772"/>
                  <a:pt x="3822" y="3759"/>
                </a:cubicBezTo>
                <a:cubicBezTo>
                  <a:pt x="3828" y="3756"/>
                  <a:pt x="3832" y="3755"/>
                  <a:pt x="3836" y="3755"/>
                </a:cubicBezTo>
                <a:cubicBezTo>
                  <a:pt x="3853" y="3755"/>
                  <a:pt x="3861" y="3772"/>
                  <a:pt x="3861" y="3772"/>
                </a:cubicBezTo>
                <a:lnTo>
                  <a:pt x="3874" y="3785"/>
                </a:lnTo>
                <a:cubicBezTo>
                  <a:pt x="3900" y="3772"/>
                  <a:pt x="3939" y="3759"/>
                  <a:pt x="3900" y="3707"/>
                </a:cubicBezTo>
                <a:cubicBezTo>
                  <a:pt x="3910" y="3678"/>
                  <a:pt x="3905" y="3663"/>
                  <a:pt x="3891" y="3663"/>
                </a:cubicBezTo>
                <a:cubicBezTo>
                  <a:pt x="3886" y="3663"/>
                  <a:pt x="3881" y="3665"/>
                  <a:pt x="3874" y="3668"/>
                </a:cubicBezTo>
                <a:cubicBezTo>
                  <a:pt x="3887" y="3629"/>
                  <a:pt x="3861" y="3577"/>
                  <a:pt x="3835" y="3538"/>
                </a:cubicBezTo>
                <a:cubicBezTo>
                  <a:pt x="3809" y="3486"/>
                  <a:pt x="3758" y="3421"/>
                  <a:pt x="3771" y="3383"/>
                </a:cubicBezTo>
                <a:cubicBezTo>
                  <a:pt x="3751" y="3343"/>
                  <a:pt x="3731" y="3326"/>
                  <a:pt x="3711" y="3326"/>
                </a:cubicBezTo>
                <a:cubicBezTo>
                  <a:pt x="3705" y="3326"/>
                  <a:pt x="3699" y="3328"/>
                  <a:pt x="3693" y="3331"/>
                </a:cubicBezTo>
                <a:cubicBezTo>
                  <a:pt x="3672" y="3346"/>
                  <a:pt x="3658" y="3351"/>
                  <a:pt x="3650" y="3351"/>
                </a:cubicBezTo>
                <a:cubicBezTo>
                  <a:pt x="3637" y="3351"/>
                  <a:pt x="3638" y="3339"/>
                  <a:pt x="3654" y="3331"/>
                </a:cubicBezTo>
                <a:cubicBezTo>
                  <a:pt x="3692" y="3267"/>
                  <a:pt x="3506" y="2967"/>
                  <a:pt x="3425" y="2967"/>
                </a:cubicBezTo>
                <a:cubicBezTo>
                  <a:pt x="3424" y="2967"/>
                  <a:pt x="3422" y="2967"/>
                  <a:pt x="3420" y="2968"/>
                </a:cubicBezTo>
                <a:cubicBezTo>
                  <a:pt x="3420" y="2968"/>
                  <a:pt x="3407" y="2955"/>
                  <a:pt x="3381" y="2929"/>
                </a:cubicBezTo>
                <a:cubicBezTo>
                  <a:pt x="3368" y="2864"/>
                  <a:pt x="3252" y="2734"/>
                  <a:pt x="3200" y="2734"/>
                </a:cubicBezTo>
                <a:cubicBezTo>
                  <a:pt x="3200" y="2734"/>
                  <a:pt x="3187" y="2721"/>
                  <a:pt x="3135" y="2682"/>
                </a:cubicBezTo>
                <a:cubicBezTo>
                  <a:pt x="3113" y="2628"/>
                  <a:pt x="3101" y="2601"/>
                  <a:pt x="3067" y="2601"/>
                </a:cubicBezTo>
                <a:cubicBezTo>
                  <a:pt x="3060" y="2601"/>
                  <a:pt x="3053" y="2602"/>
                  <a:pt x="3044" y="2604"/>
                </a:cubicBezTo>
                <a:cubicBezTo>
                  <a:pt x="3018" y="2604"/>
                  <a:pt x="3004" y="2616"/>
                  <a:pt x="3001" y="2616"/>
                </a:cubicBezTo>
                <a:cubicBezTo>
                  <a:pt x="3000" y="2616"/>
                  <a:pt x="3001" y="2613"/>
                  <a:pt x="3005" y="2604"/>
                </a:cubicBezTo>
                <a:cubicBezTo>
                  <a:pt x="3031" y="2578"/>
                  <a:pt x="2979" y="2539"/>
                  <a:pt x="2889" y="2475"/>
                </a:cubicBezTo>
                <a:cubicBezTo>
                  <a:pt x="2831" y="2432"/>
                  <a:pt x="2806" y="2413"/>
                  <a:pt x="2796" y="2413"/>
                </a:cubicBezTo>
                <a:cubicBezTo>
                  <a:pt x="2789" y="2413"/>
                  <a:pt x="2792" y="2425"/>
                  <a:pt x="2798" y="2449"/>
                </a:cubicBezTo>
                <a:cubicBezTo>
                  <a:pt x="2681" y="2397"/>
                  <a:pt x="2694" y="2384"/>
                  <a:pt x="2707" y="2345"/>
                </a:cubicBezTo>
                <a:cubicBezTo>
                  <a:pt x="2746" y="2329"/>
                  <a:pt x="2743" y="2309"/>
                  <a:pt x="2718" y="2309"/>
                </a:cubicBezTo>
                <a:cubicBezTo>
                  <a:pt x="2701" y="2309"/>
                  <a:pt x="2674" y="2319"/>
                  <a:pt x="2642" y="2345"/>
                </a:cubicBezTo>
                <a:cubicBezTo>
                  <a:pt x="2618" y="2359"/>
                  <a:pt x="2596" y="2365"/>
                  <a:pt x="2579" y="2365"/>
                </a:cubicBezTo>
                <a:cubicBezTo>
                  <a:pt x="2550" y="2365"/>
                  <a:pt x="2535" y="2348"/>
                  <a:pt x="2551" y="2332"/>
                </a:cubicBezTo>
                <a:cubicBezTo>
                  <a:pt x="2557" y="2321"/>
                  <a:pt x="2565" y="2317"/>
                  <a:pt x="2574" y="2317"/>
                </a:cubicBezTo>
                <a:cubicBezTo>
                  <a:pt x="2586" y="2317"/>
                  <a:pt x="2601" y="2324"/>
                  <a:pt x="2616" y="2332"/>
                </a:cubicBezTo>
                <a:cubicBezTo>
                  <a:pt x="2616" y="2332"/>
                  <a:pt x="2629" y="2306"/>
                  <a:pt x="2642" y="2280"/>
                </a:cubicBezTo>
                <a:cubicBezTo>
                  <a:pt x="2629" y="2274"/>
                  <a:pt x="2623" y="2270"/>
                  <a:pt x="2615" y="2270"/>
                </a:cubicBezTo>
                <a:cubicBezTo>
                  <a:pt x="2606" y="2270"/>
                  <a:pt x="2597" y="2274"/>
                  <a:pt x="2577" y="2280"/>
                </a:cubicBezTo>
                <a:cubicBezTo>
                  <a:pt x="2577" y="2280"/>
                  <a:pt x="2561" y="2263"/>
                  <a:pt x="2534" y="2263"/>
                </a:cubicBezTo>
                <a:cubicBezTo>
                  <a:pt x="2527" y="2263"/>
                  <a:pt x="2520" y="2265"/>
                  <a:pt x="2512" y="2267"/>
                </a:cubicBezTo>
                <a:cubicBezTo>
                  <a:pt x="2461" y="2293"/>
                  <a:pt x="2448" y="2319"/>
                  <a:pt x="2461" y="2358"/>
                </a:cubicBezTo>
                <a:cubicBezTo>
                  <a:pt x="2467" y="2377"/>
                  <a:pt x="2464" y="2384"/>
                  <a:pt x="2456" y="2384"/>
                </a:cubicBezTo>
                <a:cubicBezTo>
                  <a:pt x="2448" y="2384"/>
                  <a:pt x="2435" y="2377"/>
                  <a:pt x="2422" y="2371"/>
                </a:cubicBezTo>
                <a:cubicBezTo>
                  <a:pt x="2383" y="2319"/>
                  <a:pt x="2396" y="2293"/>
                  <a:pt x="2435" y="2280"/>
                </a:cubicBezTo>
                <a:cubicBezTo>
                  <a:pt x="2439" y="2282"/>
                  <a:pt x="2443" y="2283"/>
                  <a:pt x="2447" y="2283"/>
                </a:cubicBezTo>
                <a:cubicBezTo>
                  <a:pt x="2466" y="2283"/>
                  <a:pt x="2478" y="2260"/>
                  <a:pt x="2499" y="2228"/>
                </a:cubicBezTo>
                <a:cubicBezTo>
                  <a:pt x="2506" y="2215"/>
                  <a:pt x="2467" y="2205"/>
                  <a:pt x="2420" y="2205"/>
                </a:cubicBezTo>
                <a:cubicBezTo>
                  <a:pt x="2373" y="2205"/>
                  <a:pt x="2318" y="2215"/>
                  <a:pt x="2292" y="2241"/>
                </a:cubicBezTo>
                <a:lnTo>
                  <a:pt x="2305" y="2215"/>
                </a:lnTo>
                <a:cubicBezTo>
                  <a:pt x="2305" y="2189"/>
                  <a:pt x="2253" y="2163"/>
                  <a:pt x="2188" y="2137"/>
                </a:cubicBezTo>
                <a:cubicBezTo>
                  <a:pt x="2162" y="2131"/>
                  <a:pt x="2140" y="2124"/>
                  <a:pt x="2123" y="2124"/>
                </a:cubicBezTo>
                <a:cubicBezTo>
                  <a:pt x="2107" y="2124"/>
                  <a:pt x="2097" y="2131"/>
                  <a:pt x="2097" y="2150"/>
                </a:cubicBezTo>
                <a:cubicBezTo>
                  <a:pt x="2084" y="2176"/>
                  <a:pt x="2084" y="2202"/>
                  <a:pt x="2045" y="2202"/>
                </a:cubicBezTo>
                <a:cubicBezTo>
                  <a:pt x="2084" y="2202"/>
                  <a:pt x="2071" y="2241"/>
                  <a:pt x="2058" y="2267"/>
                </a:cubicBezTo>
                <a:cubicBezTo>
                  <a:pt x="2058" y="2267"/>
                  <a:pt x="2020" y="2228"/>
                  <a:pt x="1994" y="2189"/>
                </a:cubicBezTo>
                <a:cubicBezTo>
                  <a:pt x="1942" y="2111"/>
                  <a:pt x="1890" y="2073"/>
                  <a:pt x="1760" y="2060"/>
                </a:cubicBezTo>
                <a:cubicBezTo>
                  <a:pt x="1695" y="2047"/>
                  <a:pt x="1592" y="2047"/>
                  <a:pt x="1566" y="2021"/>
                </a:cubicBezTo>
                <a:cubicBezTo>
                  <a:pt x="1501" y="2021"/>
                  <a:pt x="1462" y="2021"/>
                  <a:pt x="1462" y="2047"/>
                </a:cubicBezTo>
                <a:lnTo>
                  <a:pt x="1397" y="2060"/>
                </a:lnTo>
                <a:cubicBezTo>
                  <a:pt x="1382" y="2050"/>
                  <a:pt x="1362" y="2045"/>
                  <a:pt x="1343" y="2045"/>
                </a:cubicBezTo>
                <a:cubicBezTo>
                  <a:pt x="1312" y="2045"/>
                  <a:pt x="1285" y="2057"/>
                  <a:pt x="1293" y="2073"/>
                </a:cubicBezTo>
                <a:cubicBezTo>
                  <a:pt x="1278" y="2096"/>
                  <a:pt x="1257" y="2101"/>
                  <a:pt x="1235" y="2101"/>
                </a:cubicBezTo>
                <a:cubicBezTo>
                  <a:pt x="1221" y="2101"/>
                  <a:pt x="1205" y="2098"/>
                  <a:pt x="1189" y="2098"/>
                </a:cubicBezTo>
                <a:cubicBezTo>
                  <a:pt x="1157" y="2082"/>
                  <a:pt x="1138" y="2073"/>
                  <a:pt x="1131" y="2073"/>
                </a:cubicBezTo>
                <a:cubicBezTo>
                  <a:pt x="1121" y="2073"/>
                  <a:pt x="1133" y="2092"/>
                  <a:pt x="1164" y="2137"/>
                </a:cubicBezTo>
                <a:cubicBezTo>
                  <a:pt x="1174" y="2159"/>
                  <a:pt x="1228" y="2180"/>
                  <a:pt x="1261" y="2180"/>
                </a:cubicBezTo>
                <a:cubicBezTo>
                  <a:pt x="1269" y="2180"/>
                  <a:pt x="1275" y="2179"/>
                  <a:pt x="1280" y="2176"/>
                </a:cubicBezTo>
                <a:cubicBezTo>
                  <a:pt x="1306" y="2163"/>
                  <a:pt x="1345" y="2163"/>
                  <a:pt x="1371" y="2150"/>
                </a:cubicBezTo>
                <a:lnTo>
                  <a:pt x="1371" y="2150"/>
                </a:lnTo>
                <a:cubicBezTo>
                  <a:pt x="1345" y="2163"/>
                  <a:pt x="1319" y="2189"/>
                  <a:pt x="1280" y="2202"/>
                </a:cubicBezTo>
                <a:cubicBezTo>
                  <a:pt x="1254" y="2215"/>
                  <a:pt x="1202" y="2254"/>
                  <a:pt x="1215" y="2293"/>
                </a:cubicBezTo>
                <a:cubicBezTo>
                  <a:pt x="1215" y="2293"/>
                  <a:pt x="1215" y="2319"/>
                  <a:pt x="1189" y="2332"/>
                </a:cubicBezTo>
                <a:cubicBezTo>
                  <a:pt x="1189" y="2332"/>
                  <a:pt x="1189" y="2293"/>
                  <a:pt x="1176" y="2267"/>
                </a:cubicBezTo>
                <a:cubicBezTo>
                  <a:pt x="1189" y="2228"/>
                  <a:pt x="1189" y="2202"/>
                  <a:pt x="1176" y="2163"/>
                </a:cubicBezTo>
                <a:cubicBezTo>
                  <a:pt x="1154" y="2141"/>
                  <a:pt x="1121" y="2130"/>
                  <a:pt x="1094" y="2130"/>
                </a:cubicBezTo>
                <a:cubicBezTo>
                  <a:pt x="1059" y="2130"/>
                  <a:pt x="1032" y="2147"/>
                  <a:pt x="1047" y="2176"/>
                </a:cubicBezTo>
                <a:cubicBezTo>
                  <a:pt x="1027" y="2183"/>
                  <a:pt x="1018" y="2186"/>
                  <a:pt x="1008" y="2186"/>
                </a:cubicBezTo>
                <a:cubicBezTo>
                  <a:pt x="998" y="2186"/>
                  <a:pt x="988" y="2183"/>
                  <a:pt x="969" y="2176"/>
                </a:cubicBezTo>
                <a:cubicBezTo>
                  <a:pt x="965" y="2168"/>
                  <a:pt x="959" y="2164"/>
                  <a:pt x="952" y="2164"/>
                </a:cubicBezTo>
                <a:cubicBezTo>
                  <a:pt x="936" y="2164"/>
                  <a:pt x="917" y="2187"/>
                  <a:pt x="917" y="2241"/>
                </a:cubicBezTo>
                <a:cubicBezTo>
                  <a:pt x="917" y="2282"/>
                  <a:pt x="907" y="2302"/>
                  <a:pt x="887" y="2302"/>
                </a:cubicBezTo>
                <a:cubicBezTo>
                  <a:pt x="875" y="2302"/>
                  <a:pt x="859" y="2295"/>
                  <a:pt x="839" y="2280"/>
                </a:cubicBezTo>
                <a:cubicBezTo>
                  <a:pt x="828" y="2277"/>
                  <a:pt x="817" y="2275"/>
                  <a:pt x="805" y="2275"/>
                </a:cubicBezTo>
                <a:cubicBezTo>
                  <a:pt x="722" y="2275"/>
                  <a:pt x="633" y="2348"/>
                  <a:pt x="645" y="2371"/>
                </a:cubicBezTo>
                <a:cubicBezTo>
                  <a:pt x="684" y="2423"/>
                  <a:pt x="606" y="2475"/>
                  <a:pt x="567" y="2475"/>
                </a:cubicBezTo>
                <a:cubicBezTo>
                  <a:pt x="528" y="2475"/>
                  <a:pt x="502" y="2501"/>
                  <a:pt x="489" y="2539"/>
                </a:cubicBezTo>
                <a:cubicBezTo>
                  <a:pt x="484" y="2530"/>
                  <a:pt x="475" y="2526"/>
                  <a:pt x="465" y="2526"/>
                </a:cubicBezTo>
                <a:cubicBezTo>
                  <a:pt x="446" y="2526"/>
                  <a:pt x="424" y="2540"/>
                  <a:pt x="424" y="2565"/>
                </a:cubicBezTo>
                <a:cubicBezTo>
                  <a:pt x="424" y="2565"/>
                  <a:pt x="398" y="2591"/>
                  <a:pt x="450" y="2591"/>
                </a:cubicBezTo>
                <a:cubicBezTo>
                  <a:pt x="450" y="2591"/>
                  <a:pt x="450" y="2630"/>
                  <a:pt x="450" y="2682"/>
                </a:cubicBezTo>
                <a:cubicBezTo>
                  <a:pt x="460" y="2672"/>
                  <a:pt x="470" y="2668"/>
                  <a:pt x="479" y="2668"/>
                </a:cubicBezTo>
                <a:cubicBezTo>
                  <a:pt x="494" y="2668"/>
                  <a:pt x="507" y="2679"/>
                  <a:pt x="515" y="2695"/>
                </a:cubicBezTo>
                <a:cubicBezTo>
                  <a:pt x="541" y="2708"/>
                  <a:pt x="437" y="2786"/>
                  <a:pt x="333" y="2786"/>
                </a:cubicBezTo>
                <a:cubicBezTo>
                  <a:pt x="243" y="2812"/>
                  <a:pt x="243" y="2812"/>
                  <a:pt x="243" y="2812"/>
                </a:cubicBezTo>
                <a:cubicBezTo>
                  <a:pt x="269" y="2825"/>
                  <a:pt x="294" y="2838"/>
                  <a:pt x="294" y="2838"/>
                </a:cubicBezTo>
                <a:cubicBezTo>
                  <a:pt x="273" y="2870"/>
                  <a:pt x="261" y="2893"/>
                  <a:pt x="242" y="2893"/>
                </a:cubicBezTo>
                <a:cubicBezTo>
                  <a:pt x="238" y="2893"/>
                  <a:pt x="234" y="2892"/>
                  <a:pt x="230" y="2890"/>
                </a:cubicBezTo>
                <a:cubicBezTo>
                  <a:pt x="218" y="2878"/>
                  <a:pt x="212" y="2872"/>
                  <a:pt x="207" y="2872"/>
                </a:cubicBezTo>
                <a:cubicBezTo>
                  <a:pt x="201" y="2872"/>
                  <a:pt x="198" y="2881"/>
                  <a:pt x="191" y="2903"/>
                </a:cubicBezTo>
                <a:cubicBezTo>
                  <a:pt x="191" y="2903"/>
                  <a:pt x="178" y="2929"/>
                  <a:pt x="204" y="2942"/>
                </a:cubicBezTo>
                <a:cubicBezTo>
                  <a:pt x="256" y="2968"/>
                  <a:pt x="256" y="2968"/>
                  <a:pt x="217" y="2993"/>
                </a:cubicBezTo>
                <a:cubicBezTo>
                  <a:pt x="139" y="2993"/>
                  <a:pt x="126" y="3032"/>
                  <a:pt x="165" y="3084"/>
                </a:cubicBezTo>
                <a:cubicBezTo>
                  <a:pt x="230" y="3110"/>
                  <a:pt x="230" y="3097"/>
                  <a:pt x="165" y="3110"/>
                </a:cubicBezTo>
                <a:cubicBezTo>
                  <a:pt x="158" y="3108"/>
                  <a:pt x="151" y="3107"/>
                  <a:pt x="144" y="3107"/>
                </a:cubicBezTo>
                <a:cubicBezTo>
                  <a:pt x="113" y="3107"/>
                  <a:pt x="85" y="3130"/>
                  <a:pt x="74" y="3162"/>
                </a:cubicBezTo>
                <a:lnTo>
                  <a:pt x="113" y="3175"/>
                </a:lnTo>
                <a:cubicBezTo>
                  <a:pt x="165" y="3188"/>
                  <a:pt x="152" y="3214"/>
                  <a:pt x="126" y="3253"/>
                </a:cubicBezTo>
                <a:cubicBezTo>
                  <a:pt x="121" y="3251"/>
                  <a:pt x="117" y="3250"/>
                  <a:pt x="113" y="3250"/>
                </a:cubicBezTo>
                <a:cubicBezTo>
                  <a:pt x="87" y="3250"/>
                  <a:pt x="89" y="3289"/>
                  <a:pt x="100" y="3357"/>
                </a:cubicBezTo>
                <a:cubicBezTo>
                  <a:pt x="87" y="3421"/>
                  <a:pt x="87" y="3460"/>
                  <a:pt x="61" y="3460"/>
                </a:cubicBezTo>
                <a:cubicBezTo>
                  <a:pt x="45" y="3457"/>
                  <a:pt x="33" y="3456"/>
                  <a:pt x="25" y="3456"/>
                </a:cubicBezTo>
                <a:cubicBezTo>
                  <a:pt x="0" y="3456"/>
                  <a:pt x="12" y="3470"/>
                  <a:pt x="61" y="3499"/>
                </a:cubicBezTo>
                <a:cubicBezTo>
                  <a:pt x="87" y="3525"/>
                  <a:pt x="87" y="3525"/>
                  <a:pt x="61" y="3603"/>
                </a:cubicBezTo>
                <a:cubicBezTo>
                  <a:pt x="35" y="3642"/>
                  <a:pt x="35" y="3642"/>
                  <a:pt x="74" y="3681"/>
                </a:cubicBezTo>
                <a:cubicBezTo>
                  <a:pt x="126" y="3668"/>
                  <a:pt x="165" y="3668"/>
                  <a:pt x="165" y="3629"/>
                </a:cubicBezTo>
                <a:cubicBezTo>
                  <a:pt x="152" y="3603"/>
                  <a:pt x="152" y="3603"/>
                  <a:pt x="191" y="3590"/>
                </a:cubicBezTo>
                <a:cubicBezTo>
                  <a:pt x="191" y="3590"/>
                  <a:pt x="191" y="3629"/>
                  <a:pt x="191" y="3668"/>
                </a:cubicBezTo>
                <a:cubicBezTo>
                  <a:pt x="191" y="3694"/>
                  <a:pt x="204" y="3733"/>
                  <a:pt x="256" y="3785"/>
                </a:cubicBezTo>
                <a:cubicBezTo>
                  <a:pt x="272" y="3812"/>
                  <a:pt x="293" y="3823"/>
                  <a:pt x="309" y="3823"/>
                </a:cubicBezTo>
                <a:cubicBezTo>
                  <a:pt x="331" y="3823"/>
                  <a:pt x="343" y="3802"/>
                  <a:pt x="320" y="3772"/>
                </a:cubicBezTo>
                <a:lnTo>
                  <a:pt x="333" y="3733"/>
                </a:lnTo>
                <a:cubicBezTo>
                  <a:pt x="412" y="3710"/>
                  <a:pt x="413" y="3678"/>
                  <a:pt x="353" y="3678"/>
                </a:cubicBezTo>
                <a:cubicBezTo>
                  <a:pt x="344" y="3678"/>
                  <a:pt x="333" y="3679"/>
                  <a:pt x="320" y="3681"/>
                </a:cubicBezTo>
                <a:cubicBezTo>
                  <a:pt x="287" y="3686"/>
                  <a:pt x="266" y="3689"/>
                  <a:pt x="256" y="3689"/>
                </a:cubicBezTo>
                <a:cubicBezTo>
                  <a:pt x="238" y="3689"/>
                  <a:pt x="253" y="3680"/>
                  <a:pt x="294" y="3655"/>
                </a:cubicBezTo>
                <a:cubicBezTo>
                  <a:pt x="346" y="3642"/>
                  <a:pt x="346" y="3616"/>
                  <a:pt x="346" y="3590"/>
                </a:cubicBezTo>
                <a:cubicBezTo>
                  <a:pt x="346" y="3564"/>
                  <a:pt x="346" y="3564"/>
                  <a:pt x="372" y="3564"/>
                </a:cubicBezTo>
                <a:cubicBezTo>
                  <a:pt x="411" y="3551"/>
                  <a:pt x="437" y="3525"/>
                  <a:pt x="437" y="3512"/>
                </a:cubicBezTo>
                <a:cubicBezTo>
                  <a:pt x="437" y="3473"/>
                  <a:pt x="437" y="3473"/>
                  <a:pt x="411" y="3473"/>
                </a:cubicBezTo>
                <a:cubicBezTo>
                  <a:pt x="404" y="3478"/>
                  <a:pt x="398" y="3481"/>
                  <a:pt x="393" y="3481"/>
                </a:cubicBezTo>
                <a:cubicBezTo>
                  <a:pt x="375" y="3481"/>
                  <a:pt x="385" y="3445"/>
                  <a:pt x="437" y="3434"/>
                </a:cubicBezTo>
                <a:cubicBezTo>
                  <a:pt x="476" y="3408"/>
                  <a:pt x="476" y="3408"/>
                  <a:pt x="411" y="3396"/>
                </a:cubicBezTo>
                <a:cubicBezTo>
                  <a:pt x="346" y="3396"/>
                  <a:pt x="359" y="3331"/>
                  <a:pt x="424" y="3318"/>
                </a:cubicBezTo>
                <a:cubicBezTo>
                  <a:pt x="424" y="3318"/>
                  <a:pt x="437" y="3292"/>
                  <a:pt x="437" y="3266"/>
                </a:cubicBezTo>
                <a:cubicBezTo>
                  <a:pt x="450" y="3253"/>
                  <a:pt x="424" y="3240"/>
                  <a:pt x="385" y="3227"/>
                </a:cubicBezTo>
                <a:cubicBezTo>
                  <a:pt x="333" y="3214"/>
                  <a:pt x="333" y="3214"/>
                  <a:pt x="372" y="3188"/>
                </a:cubicBezTo>
                <a:cubicBezTo>
                  <a:pt x="385" y="3184"/>
                  <a:pt x="397" y="3182"/>
                  <a:pt x="406" y="3182"/>
                </a:cubicBezTo>
                <a:cubicBezTo>
                  <a:pt x="426" y="3182"/>
                  <a:pt x="437" y="3188"/>
                  <a:pt x="437" y="3188"/>
                </a:cubicBezTo>
                <a:cubicBezTo>
                  <a:pt x="442" y="3190"/>
                  <a:pt x="446" y="3191"/>
                  <a:pt x="450" y="3191"/>
                </a:cubicBezTo>
                <a:cubicBezTo>
                  <a:pt x="468" y="3191"/>
                  <a:pt x="478" y="3170"/>
                  <a:pt x="489" y="3149"/>
                </a:cubicBezTo>
                <a:cubicBezTo>
                  <a:pt x="502" y="3123"/>
                  <a:pt x="515" y="3071"/>
                  <a:pt x="489" y="3058"/>
                </a:cubicBezTo>
                <a:lnTo>
                  <a:pt x="489" y="3058"/>
                </a:lnTo>
                <a:lnTo>
                  <a:pt x="515" y="3071"/>
                </a:lnTo>
                <a:cubicBezTo>
                  <a:pt x="521" y="3065"/>
                  <a:pt x="531" y="3065"/>
                  <a:pt x="536" y="3065"/>
                </a:cubicBezTo>
                <a:cubicBezTo>
                  <a:pt x="541" y="3065"/>
                  <a:pt x="541" y="3065"/>
                  <a:pt x="528" y="3058"/>
                </a:cubicBezTo>
                <a:cubicBezTo>
                  <a:pt x="528" y="3058"/>
                  <a:pt x="541" y="3032"/>
                  <a:pt x="593" y="3006"/>
                </a:cubicBezTo>
                <a:cubicBezTo>
                  <a:pt x="639" y="2983"/>
                  <a:pt x="644" y="2899"/>
                  <a:pt x="581" y="2899"/>
                </a:cubicBezTo>
                <a:cubicBezTo>
                  <a:pt x="573" y="2899"/>
                  <a:pt x="564" y="2900"/>
                  <a:pt x="554" y="2903"/>
                </a:cubicBezTo>
                <a:lnTo>
                  <a:pt x="567" y="2890"/>
                </a:lnTo>
                <a:cubicBezTo>
                  <a:pt x="580" y="2864"/>
                  <a:pt x="554" y="2851"/>
                  <a:pt x="554" y="2851"/>
                </a:cubicBezTo>
                <a:cubicBezTo>
                  <a:pt x="541" y="2825"/>
                  <a:pt x="554" y="2799"/>
                  <a:pt x="567" y="2786"/>
                </a:cubicBezTo>
                <a:cubicBezTo>
                  <a:pt x="567" y="2786"/>
                  <a:pt x="593" y="2799"/>
                  <a:pt x="619" y="2825"/>
                </a:cubicBezTo>
                <a:cubicBezTo>
                  <a:pt x="643" y="2861"/>
                  <a:pt x="669" y="2877"/>
                  <a:pt x="686" y="2877"/>
                </a:cubicBezTo>
                <a:cubicBezTo>
                  <a:pt x="706" y="2877"/>
                  <a:pt x="712" y="2854"/>
                  <a:pt x="684" y="2812"/>
                </a:cubicBezTo>
                <a:lnTo>
                  <a:pt x="684" y="2812"/>
                </a:lnTo>
                <a:lnTo>
                  <a:pt x="697" y="2825"/>
                </a:lnTo>
                <a:cubicBezTo>
                  <a:pt x="704" y="2832"/>
                  <a:pt x="710" y="2835"/>
                  <a:pt x="715" y="2835"/>
                </a:cubicBezTo>
                <a:cubicBezTo>
                  <a:pt x="729" y="2835"/>
                  <a:pt x="739" y="2811"/>
                  <a:pt x="748" y="2773"/>
                </a:cubicBezTo>
                <a:cubicBezTo>
                  <a:pt x="774" y="2760"/>
                  <a:pt x="748" y="2695"/>
                  <a:pt x="735" y="2669"/>
                </a:cubicBezTo>
                <a:cubicBezTo>
                  <a:pt x="710" y="2643"/>
                  <a:pt x="735" y="2630"/>
                  <a:pt x="735" y="2630"/>
                </a:cubicBezTo>
                <a:cubicBezTo>
                  <a:pt x="742" y="2617"/>
                  <a:pt x="745" y="2611"/>
                  <a:pt x="750" y="2611"/>
                </a:cubicBezTo>
                <a:cubicBezTo>
                  <a:pt x="755" y="2611"/>
                  <a:pt x="761" y="2617"/>
                  <a:pt x="774" y="2630"/>
                </a:cubicBezTo>
                <a:cubicBezTo>
                  <a:pt x="787" y="2647"/>
                  <a:pt x="800" y="2654"/>
                  <a:pt x="810" y="2654"/>
                </a:cubicBezTo>
                <a:cubicBezTo>
                  <a:pt x="833" y="2654"/>
                  <a:pt x="848" y="2622"/>
                  <a:pt x="839" y="2578"/>
                </a:cubicBezTo>
                <a:lnTo>
                  <a:pt x="839" y="2578"/>
                </a:lnTo>
                <a:lnTo>
                  <a:pt x="852" y="2604"/>
                </a:lnTo>
                <a:cubicBezTo>
                  <a:pt x="863" y="2615"/>
                  <a:pt x="876" y="2623"/>
                  <a:pt x="893" y="2623"/>
                </a:cubicBezTo>
                <a:cubicBezTo>
                  <a:pt x="919" y="2623"/>
                  <a:pt x="954" y="2606"/>
                  <a:pt x="1008" y="2552"/>
                </a:cubicBezTo>
                <a:cubicBezTo>
                  <a:pt x="1074" y="2514"/>
                  <a:pt x="1134" y="2490"/>
                  <a:pt x="1166" y="2490"/>
                </a:cubicBezTo>
                <a:cubicBezTo>
                  <a:pt x="1178" y="2490"/>
                  <a:pt x="1186" y="2494"/>
                  <a:pt x="1189" y="2501"/>
                </a:cubicBezTo>
                <a:cubicBezTo>
                  <a:pt x="1191" y="2504"/>
                  <a:pt x="1193" y="2505"/>
                  <a:pt x="1197" y="2505"/>
                </a:cubicBezTo>
                <a:cubicBezTo>
                  <a:pt x="1221" y="2505"/>
                  <a:pt x="1285" y="2428"/>
                  <a:pt x="1319" y="2371"/>
                </a:cubicBezTo>
                <a:cubicBezTo>
                  <a:pt x="1326" y="2384"/>
                  <a:pt x="1332" y="2387"/>
                  <a:pt x="1345" y="2387"/>
                </a:cubicBezTo>
                <a:cubicBezTo>
                  <a:pt x="1358" y="2387"/>
                  <a:pt x="1378" y="2384"/>
                  <a:pt x="1410" y="2384"/>
                </a:cubicBezTo>
                <a:cubicBezTo>
                  <a:pt x="1442" y="2378"/>
                  <a:pt x="1461" y="2375"/>
                  <a:pt x="1472" y="2375"/>
                </a:cubicBezTo>
                <a:cubicBezTo>
                  <a:pt x="1488" y="2375"/>
                  <a:pt x="1488" y="2382"/>
                  <a:pt x="1488" y="2397"/>
                </a:cubicBezTo>
                <a:cubicBezTo>
                  <a:pt x="1481" y="2429"/>
                  <a:pt x="1478" y="2445"/>
                  <a:pt x="1481" y="2445"/>
                </a:cubicBezTo>
                <a:cubicBezTo>
                  <a:pt x="1485" y="2445"/>
                  <a:pt x="1494" y="2429"/>
                  <a:pt x="1514" y="2397"/>
                </a:cubicBezTo>
                <a:cubicBezTo>
                  <a:pt x="1523" y="2373"/>
                  <a:pt x="1540" y="2363"/>
                  <a:pt x="1558" y="2363"/>
                </a:cubicBezTo>
                <a:cubicBezTo>
                  <a:pt x="1587" y="2363"/>
                  <a:pt x="1617" y="2390"/>
                  <a:pt x="1617" y="2423"/>
                </a:cubicBezTo>
                <a:cubicBezTo>
                  <a:pt x="1617" y="2462"/>
                  <a:pt x="1643" y="2462"/>
                  <a:pt x="1695" y="2462"/>
                </a:cubicBezTo>
                <a:cubicBezTo>
                  <a:pt x="1710" y="2446"/>
                  <a:pt x="1735" y="2440"/>
                  <a:pt x="1762" y="2440"/>
                </a:cubicBezTo>
                <a:cubicBezTo>
                  <a:pt x="1782" y="2440"/>
                  <a:pt x="1804" y="2443"/>
                  <a:pt x="1825" y="2449"/>
                </a:cubicBezTo>
                <a:cubicBezTo>
                  <a:pt x="1849" y="2453"/>
                  <a:pt x="1866" y="2455"/>
                  <a:pt x="1878" y="2455"/>
                </a:cubicBezTo>
                <a:cubicBezTo>
                  <a:pt x="1904" y="2455"/>
                  <a:pt x="1907" y="2442"/>
                  <a:pt x="1916" y="2397"/>
                </a:cubicBezTo>
                <a:cubicBezTo>
                  <a:pt x="1923" y="2358"/>
                  <a:pt x="1936" y="2347"/>
                  <a:pt x="1955" y="2347"/>
                </a:cubicBezTo>
                <a:cubicBezTo>
                  <a:pt x="1969" y="2347"/>
                  <a:pt x="1985" y="2353"/>
                  <a:pt x="2007" y="2358"/>
                </a:cubicBezTo>
                <a:cubicBezTo>
                  <a:pt x="2033" y="2358"/>
                  <a:pt x="2058" y="2371"/>
                  <a:pt x="2058" y="2397"/>
                </a:cubicBezTo>
                <a:cubicBezTo>
                  <a:pt x="2058" y="2397"/>
                  <a:pt x="2071" y="2436"/>
                  <a:pt x="2097" y="2449"/>
                </a:cubicBezTo>
                <a:cubicBezTo>
                  <a:pt x="2123" y="2449"/>
                  <a:pt x="2149" y="2462"/>
                  <a:pt x="2136" y="2488"/>
                </a:cubicBezTo>
                <a:cubicBezTo>
                  <a:pt x="2136" y="2488"/>
                  <a:pt x="2149" y="2527"/>
                  <a:pt x="2201" y="2552"/>
                </a:cubicBezTo>
                <a:cubicBezTo>
                  <a:pt x="2240" y="2565"/>
                  <a:pt x="2292" y="2591"/>
                  <a:pt x="2279" y="2617"/>
                </a:cubicBezTo>
                <a:cubicBezTo>
                  <a:pt x="2290" y="2623"/>
                  <a:pt x="2296" y="2626"/>
                  <a:pt x="2301" y="2626"/>
                </a:cubicBezTo>
                <a:cubicBezTo>
                  <a:pt x="2307" y="2626"/>
                  <a:pt x="2310" y="2620"/>
                  <a:pt x="2318" y="2604"/>
                </a:cubicBezTo>
                <a:cubicBezTo>
                  <a:pt x="2324" y="2591"/>
                  <a:pt x="2337" y="2578"/>
                  <a:pt x="2358" y="2578"/>
                </a:cubicBezTo>
                <a:cubicBezTo>
                  <a:pt x="2379" y="2578"/>
                  <a:pt x="2409" y="2591"/>
                  <a:pt x="2448" y="2630"/>
                </a:cubicBezTo>
                <a:cubicBezTo>
                  <a:pt x="2479" y="2651"/>
                  <a:pt x="2528" y="2689"/>
                  <a:pt x="2559" y="2689"/>
                </a:cubicBezTo>
                <a:cubicBezTo>
                  <a:pt x="2566" y="2689"/>
                  <a:pt x="2572" y="2687"/>
                  <a:pt x="2577" y="2682"/>
                </a:cubicBezTo>
                <a:cubicBezTo>
                  <a:pt x="2590" y="2695"/>
                  <a:pt x="2590" y="2695"/>
                  <a:pt x="2577" y="2721"/>
                </a:cubicBezTo>
                <a:cubicBezTo>
                  <a:pt x="2549" y="2759"/>
                  <a:pt x="2569" y="2783"/>
                  <a:pt x="2612" y="2783"/>
                </a:cubicBezTo>
                <a:cubicBezTo>
                  <a:pt x="2628" y="2783"/>
                  <a:pt x="2647" y="2780"/>
                  <a:pt x="2668" y="2773"/>
                </a:cubicBezTo>
                <a:cubicBezTo>
                  <a:pt x="2672" y="2766"/>
                  <a:pt x="2676" y="2763"/>
                  <a:pt x="2681" y="2763"/>
                </a:cubicBezTo>
                <a:cubicBezTo>
                  <a:pt x="2694" y="2763"/>
                  <a:pt x="2707" y="2784"/>
                  <a:pt x="2707" y="2812"/>
                </a:cubicBezTo>
                <a:cubicBezTo>
                  <a:pt x="2707" y="2812"/>
                  <a:pt x="2719" y="2818"/>
                  <a:pt x="2738" y="2818"/>
                </a:cubicBezTo>
                <a:cubicBezTo>
                  <a:pt x="2747" y="2818"/>
                  <a:pt x="2759" y="2816"/>
                  <a:pt x="2772" y="2812"/>
                </a:cubicBezTo>
                <a:cubicBezTo>
                  <a:pt x="2811" y="2812"/>
                  <a:pt x="2811" y="2812"/>
                  <a:pt x="2824" y="2864"/>
                </a:cubicBezTo>
                <a:cubicBezTo>
                  <a:pt x="2811" y="2890"/>
                  <a:pt x="2824" y="2903"/>
                  <a:pt x="2850" y="2929"/>
                </a:cubicBezTo>
                <a:cubicBezTo>
                  <a:pt x="2915" y="2929"/>
                  <a:pt x="3109" y="3136"/>
                  <a:pt x="3109" y="3188"/>
                </a:cubicBezTo>
                <a:cubicBezTo>
                  <a:pt x="3125" y="3183"/>
                  <a:pt x="3135" y="3179"/>
                  <a:pt x="3141" y="3179"/>
                </a:cubicBezTo>
                <a:cubicBezTo>
                  <a:pt x="3150" y="3179"/>
                  <a:pt x="3153" y="3186"/>
                  <a:pt x="3161" y="3201"/>
                </a:cubicBezTo>
                <a:cubicBezTo>
                  <a:pt x="3147" y="3235"/>
                  <a:pt x="3152" y="3251"/>
                  <a:pt x="3166" y="3251"/>
                </a:cubicBezTo>
                <a:cubicBezTo>
                  <a:pt x="3180" y="3251"/>
                  <a:pt x="3201" y="3238"/>
                  <a:pt x="3226" y="3214"/>
                </a:cubicBezTo>
                <a:lnTo>
                  <a:pt x="3200" y="3201"/>
                </a:lnTo>
                <a:lnTo>
                  <a:pt x="3187" y="3175"/>
                </a:lnTo>
                <a:cubicBezTo>
                  <a:pt x="3198" y="3167"/>
                  <a:pt x="3209" y="3163"/>
                  <a:pt x="3219" y="3163"/>
                </a:cubicBezTo>
                <a:cubicBezTo>
                  <a:pt x="3255" y="3163"/>
                  <a:pt x="3274" y="3212"/>
                  <a:pt x="3213" y="3253"/>
                </a:cubicBezTo>
                <a:cubicBezTo>
                  <a:pt x="3197" y="3293"/>
                  <a:pt x="3191" y="3308"/>
                  <a:pt x="3203" y="3308"/>
                </a:cubicBezTo>
                <a:cubicBezTo>
                  <a:pt x="3211" y="3308"/>
                  <a:pt x="3227" y="3302"/>
                  <a:pt x="3252" y="3292"/>
                </a:cubicBezTo>
                <a:cubicBezTo>
                  <a:pt x="3261" y="3290"/>
                  <a:pt x="3269" y="3288"/>
                  <a:pt x="3276" y="3288"/>
                </a:cubicBezTo>
                <a:cubicBezTo>
                  <a:pt x="3311" y="3288"/>
                  <a:pt x="3323" y="3314"/>
                  <a:pt x="3291" y="3357"/>
                </a:cubicBezTo>
                <a:cubicBezTo>
                  <a:pt x="3258" y="3381"/>
                  <a:pt x="3246" y="3390"/>
                  <a:pt x="3261" y="3390"/>
                </a:cubicBezTo>
                <a:cubicBezTo>
                  <a:pt x="3270" y="3390"/>
                  <a:pt x="3288" y="3387"/>
                  <a:pt x="3317" y="3383"/>
                </a:cubicBezTo>
                <a:cubicBezTo>
                  <a:pt x="3347" y="3373"/>
                  <a:pt x="3374" y="3369"/>
                  <a:pt x="3396" y="3369"/>
                </a:cubicBezTo>
                <a:cubicBezTo>
                  <a:pt x="3467" y="3369"/>
                  <a:pt x="3487" y="3414"/>
                  <a:pt x="3407" y="3473"/>
                </a:cubicBezTo>
                <a:cubicBezTo>
                  <a:pt x="3368" y="3499"/>
                  <a:pt x="3356" y="3551"/>
                  <a:pt x="3368" y="3564"/>
                </a:cubicBezTo>
                <a:cubicBezTo>
                  <a:pt x="3372" y="3572"/>
                  <a:pt x="3378" y="3575"/>
                  <a:pt x="3384" y="3575"/>
                </a:cubicBezTo>
                <a:cubicBezTo>
                  <a:pt x="3398" y="3575"/>
                  <a:pt x="3415" y="3560"/>
                  <a:pt x="3433" y="3551"/>
                </a:cubicBezTo>
                <a:cubicBezTo>
                  <a:pt x="3449" y="3530"/>
                  <a:pt x="3460" y="3520"/>
                  <a:pt x="3467" y="3520"/>
                </a:cubicBezTo>
                <a:cubicBezTo>
                  <a:pt x="3476" y="3520"/>
                  <a:pt x="3475" y="3543"/>
                  <a:pt x="3459" y="3590"/>
                </a:cubicBezTo>
                <a:cubicBezTo>
                  <a:pt x="3420" y="3707"/>
                  <a:pt x="3459" y="3746"/>
                  <a:pt x="3550" y="3785"/>
                </a:cubicBezTo>
                <a:cubicBezTo>
                  <a:pt x="3638" y="3828"/>
                  <a:pt x="3679" y="3881"/>
                  <a:pt x="3635" y="3881"/>
                </a:cubicBezTo>
                <a:cubicBezTo>
                  <a:pt x="3627" y="3881"/>
                  <a:pt x="3616" y="3880"/>
                  <a:pt x="3602" y="3875"/>
                </a:cubicBezTo>
                <a:cubicBezTo>
                  <a:pt x="3570" y="3870"/>
                  <a:pt x="3551" y="3867"/>
                  <a:pt x="3543" y="3867"/>
                </a:cubicBezTo>
                <a:cubicBezTo>
                  <a:pt x="3533" y="3867"/>
                  <a:pt x="3546" y="3873"/>
                  <a:pt x="3576" y="3888"/>
                </a:cubicBezTo>
                <a:cubicBezTo>
                  <a:pt x="3602" y="3927"/>
                  <a:pt x="3628" y="3979"/>
                  <a:pt x="3641" y="3992"/>
                </a:cubicBezTo>
                <a:cubicBezTo>
                  <a:pt x="3649" y="4008"/>
                  <a:pt x="3667" y="4019"/>
                  <a:pt x="3685" y="4019"/>
                </a:cubicBezTo>
                <a:cubicBezTo>
                  <a:pt x="3697" y="4019"/>
                  <a:pt x="3709" y="4015"/>
                  <a:pt x="3719" y="4005"/>
                </a:cubicBezTo>
                <a:lnTo>
                  <a:pt x="3719" y="4005"/>
                </a:lnTo>
                <a:cubicBezTo>
                  <a:pt x="3680" y="4070"/>
                  <a:pt x="3680" y="4122"/>
                  <a:pt x="3758" y="4135"/>
                </a:cubicBezTo>
                <a:lnTo>
                  <a:pt x="3784" y="4187"/>
                </a:lnTo>
                <a:cubicBezTo>
                  <a:pt x="3796" y="4213"/>
                  <a:pt x="3796" y="4213"/>
                  <a:pt x="3835" y="4213"/>
                </a:cubicBezTo>
                <a:cubicBezTo>
                  <a:pt x="3887" y="4226"/>
                  <a:pt x="3861" y="4265"/>
                  <a:pt x="3848" y="4290"/>
                </a:cubicBezTo>
                <a:cubicBezTo>
                  <a:pt x="3837" y="4324"/>
                  <a:pt x="3826" y="4358"/>
                  <a:pt x="3840" y="4358"/>
                </a:cubicBezTo>
                <a:cubicBezTo>
                  <a:pt x="3842" y="4358"/>
                  <a:pt x="3845" y="4357"/>
                  <a:pt x="3848" y="4355"/>
                </a:cubicBezTo>
                <a:cubicBezTo>
                  <a:pt x="3853" y="4353"/>
                  <a:pt x="3859" y="4352"/>
                  <a:pt x="3866" y="4352"/>
                </a:cubicBezTo>
                <a:cubicBezTo>
                  <a:pt x="3894" y="4352"/>
                  <a:pt x="3934" y="4371"/>
                  <a:pt x="3965" y="4381"/>
                </a:cubicBezTo>
                <a:cubicBezTo>
                  <a:pt x="4010" y="4381"/>
                  <a:pt x="3997" y="4410"/>
                  <a:pt x="3968" y="4410"/>
                </a:cubicBezTo>
                <a:cubicBezTo>
                  <a:pt x="3963" y="4410"/>
                  <a:pt x="3958" y="4409"/>
                  <a:pt x="3952" y="4407"/>
                </a:cubicBezTo>
                <a:cubicBezTo>
                  <a:pt x="3926" y="4433"/>
                  <a:pt x="3926" y="4433"/>
                  <a:pt x="3926" y="4485"/>
                </a:cubicBezTo>
                <a:cubicBezTo>
                  <a:pt x="3937" y="4507"/>
                  <a:pt x="3958" y="4540"/>
                  <a:pt x="3980" y="4540"/>
                </a:cubicBezTo>
                <a:cubicBezTo>
                  <a:pt x="3984" y="4540"/>
                  <a:pt x="3988" y="4539"/>
                  <a:pt x="3991" y="4537"/>
                </a:cubicBezTo>
                <a:cubicBezTo>
                  <a:pt x="3992" y="4536"/>
                  <a:pt x="3994" y="4536"/>
                  <a:pt x="3995" y="4536"/>
                </a:cubicBezTo>
                <a:cubicBezTo>
                  <a:pt x="4024" y="4536"/>
                  <a:pt x="4094" y="4655"/>
                  <a:pt x="4082" y="4693"/>
                </a:cubicBezTo>
                <a:cubicBezTo>
                  <a:pt x="4082" y="4693"/>
                  <a:pt x="4095" y="4719"/>
                  <a:pt x="4121" y="4731"/>
                </a:cubicBezTo>
                <a:cubicBezTo>
                  <a:pt x="4134" y="4757"/>
                  <a:pt x="4173" y="4770"/>
                  <a:pt x="4186" y="4783"/>
                </a:cubicBezTo>
                <a:cubicBezTo>
                  <a:pt x="4186" y="4783"/>
                  <a:pt x="4199" y="4809"/>
                  <a:pt x="4237" y="4809"/>
                </a:cubicBezTo>
                <a:cubicBezTo>
                  <a:pt x="4250" y="4835"/>
                  <a:pt x="4263" y="4848"/>
                  <a:pt x="4237" y="4874"/>
                </a:cubicBezTo>
                <a:cubicBezTo>
                  <a:pt x="4259" y="4870"/>
                  <a:pt x="4274" y="4867"/>
                  <a:pt x="4282" y="4867"/>
                </a:cubicBezTo>
                <a:cubicBezTo>
                  <a:pt x="4298" y="4867"/>
                  <a:pt x="4289" y="4878"/>
                  <a:pt x="4263" y="4913"/>
                </a:cubicBezTo>
                <a:cubicBezTo>
                  <a:pt x="4231" y="4938"/>
                  <a:pt x="4218" y="4947"/>
                  <a:pt x="4231" y="4947"/>
                </a:cubicBezTo>
                <a:cubicBezTo>
                  <a:pt x="4238" y="4947"/>
                  <a:pt x="4253" y="4944"/>
                  <a:pt x="4276" y="4939"/>
                </a:cubicBezTo>
                <a:cubicBezTo>
                  <a:pt x="4328" y="4939"/>
                  <a:pt x="4328" y="4939"/>
                  <a:pt x="4315" y="4978"/>
                </a:cubicBezTo>
                <a:cubicBezTo>
                  <a:pt x="4294" y="4988"/>
                  <a:pt x="4299" y="5007"/>
                  <a:pt x="4315" y="5007"/>
                </a:cubicBezTo>
                <a:cubicBezTo>
                  <a:pt x="4319" y="5007"/>
                  <a:pt x="4323" y="5006"/>
                  <a:pt x="4328" y="5004"/>
                </a:cubicBezTo>
                <a:cubicBezTo>
                  <a:pt x="4340" y="4999"/>
                  <a:pt x="4353" y="4997"/>
                  <a:pt x="4364" y="4997"/>
                </a:cubicBezTo>
                <a:cubicBezTo>
                  <a:pt x="4413" y="4997"/>
                  <a:pt x="4448" y="5037"/>
                  <a:pt x="4406" y="5069"/>
                </a:cubicBezTo>
                <a:cubicBezTo>
                  <a:pt x="4406" y="5069"/>
                  <a:pt x="4419" y="5082"/>
                  <a:pt x="4471" y="5082"/>
                </a:cubicBezTo>
                <a:cubicBezTo>
                  <a:pt x="4495" y="5077"/>
                  <a:pt x="4510" y="5074"/>
                  <a:pt x="4517" y="5074"/>
                </a:cubicBezTo>
                <a:cubicBezTo>
                  <a:pt x="4529" y="5074"/>
                  <a:pt x="4517" y="5083"/>
                  <a:pt x="4484" y="5108"/>
                </a:cubicBezTo>
                <a:cubicBezTo>
                  <a:pt x="4455" y="5146"/>
                  <a:pt x="4455" y="5170"/>
                  <a:pt x="4482" y="5170"/>
                </a:cubicBezTo>
                <a:cubicBezTo>
                  <a:pt x="4492" y="5170"/>
                  <a:pt x="4505" y="5166"/>
                  <a:pt x="4523" y="5160"/>
                </a:cubicBezTo>
                <a:cubicBezTo>
                  <a:pt x="4523" y="5160"/>
                  <a:pt x="4562" y="5160"/>
                  <a:pt x="4562" y="5198"/>
                </a:cubicBezTo>
                <a:cubicBezTo>
                  <a:pt x="4562" y="5253"/>
                  <a:pt x="4617" y="5353"/>
                  <a:pt x="4657" y="5353"/>
                </a:cubicBezTo>
                <a:cubicBezTo>
                  <a:pt x="4665" y="5353"/>
                  <a:pt x="4672" y="5349"/>
                  <a:pt x="4678" y="5341"/>
                </a:cubicBezTo>
                <a:lnTo>
                  <a:pt x="4704" y="5367"/>
                </a:lnTo>
                <a:cubicBezTo>
                  <a:pt x="4717" y="5432"/>
                  <a:pt x="4743" y="5445"/>
                  <a:pt x="4782" y="5445"/>
                </a:cubicBezTo>
                <a:lnTo>
                  <a:pt x="4821" y="5445"/>
                </a:lnTo>
                <a:cubicBezTo>
                  <a:pt x="4795" y="5458"/>
                  <a:pt x="4795" y="5497"/>
                  <a:pt x="4808" y="5523"/>
                </a:cubicBezTo>
                <a:cubicBezTo>
                  <a:pt x="4814" y="5528"/>
                  <a:pt x="4817" y="5531"/>
                  <a:pt x="4820" y="5531"/>
                </a:cubicBezTo>
                <a:cubicBezTo>
                  <a:pt x="4826" y="5531"/>
                  <a:pt x="4832" y="5525"/>
                  <a:pt x="4847" y="5510"/>
                </a:cubicBezTo>
                <a:cubicBezTo>
                  <a:pt x="4847" y="5492"/>
                  <a:pt x="4852" y="5485"/>
                  <a:pt x="4859" y="5485"/>
                </a:cubicBezTo>
                <a:cubicBezTo>
                  <a:pt x="4868" y="5485"/>
                  <a:pt x="4879" y="5495"/>
                  <a:pt x="4886" y="5510"/>
                </a:cubicBezTo>
                <a:cubicBezTo>
                  <a:pt x="4899" y="5523"/>
                  <a:pt x="4899" y="5562"/>
                  <a:pt x="4886" y="5588"/>
                </a:cubicBezTo>
                <a:lnTo>
                  <a:pt x="4899" y="5600"/>
                </a:lnTo>
                <a:cubicBezTo>
                  <a:pt x="4917" y="5583"/>
                  <a:pt x="4931" y="5576"/>
                  <a:pt x="4940" y="5576"/>
                </a:cubicBezTo>
                <a:cubicBezTo>
                  <a:pt x="4951" y="5576"/>
                  <a:pt x="4952" y="5586"/>
                  <a:pt x="4938" y="5600"/>
                </a:cubicBezTo>
                <a:cubicBezTo>
                  <a:pt x="4938" y="5639"/>
                  <a:pt x="4964" y="5652"/>
                  <a:pt x="4977" y="5665"/>
                </a:cubicBezTo>
                <a:cubicBezTo>
                  <a:pt x="4984" y="5659"/>
                  <a:pt x="4989" y="5656"/>
                  <a:pt x="4992" y="5656"/>
                </a:cubicBezTo>
                <a:cubicBezTo>
                  <a:pt x="4999" y="5656"/>
                  <a:pt x="4997" y="5668"/>
                  <a:pt x="4987" y="5668"/>
                </a:cubicBezTo>
                <a:cubicBezTo>
                  <a:pt x="4984" y="5668"/>
                  <a:pt x="4981" y="5667"/>
                  <a:pt x="4977" y="5665"/>
                </a:cubicBezTo>
                <a:lnTo>
                  <a:pt x="4964" y="5691"/>
                </a:lnTo>
                <a:cubicBezTo>
                  <a:pt x="4964" y="5706"/>
                  <a:pt x="4966" y="5711"/>
                  <a:pt x="4969" y="5711"/>
                </a:cubicBezTo>
                <a:cubicBezTo>
                  <a:pt x="4975" y="5711"/>
                  <a:pt x="4986" y="5695"/>
                  <a:pt x="5003" y="5678"/>
                </a:cubicBezTo>
                <a:cubicBezTo>
                  <a:pt x="5003" y="5678"/>
                  <a:pt x="5016" y="5691"/>
                  <a:pt x="5042" y="5717"/>
                </a:cubicBezTo>
                <a:cubicBezTo>
                  <a:pt x="5048" y="5724"/>
                  <a:pt x="5058" y="5730"/>
                  <a:pt x="5066" y="5730"/>
                </a:cubicBezTo>
                <a:cubicBezTo>
                  <a:pt x="5074" y="5730"/>
                  <a:pt x="5081" y="5724"/>
                  <a:pt x="5081" y="5704"/>
                </a:cubicBezTo>
                <a:cubicBezTo>
                  <a:pt x="5091" y="5683"/>
                  <a:pt x="5110" y="5662"/>
                  <a:pt x="5124" y="5662"/>
                </a:cubicBezTo>
                <a:cubicBezTo>
                  <a:pt x="5127" y="5662"/>
                  <a:pt x="5130" y="5663"/>
                  <a:pt x="5132" y="5665"/>
                </a:cubicBezTo>
                <a:cubicBezTo>
                  <a:pt x="5136" y="5659"/>
                  <a:pt x="5139" y="5656"/>
                  <a:pt x="5142" y="5656"/>
                </a:cubicBezTo>
                <a:cubicBezTo>
                  <a:pt x="5148" y="5656"/>
                  <a:pt x="5151" y="5668"/>
                  <a:pt x="5142" y="5668"/>
                </a:cubicBezTo>
                <a:cubicBezTo>
                  <a:pt x="5139" y="5668"/>
                  <a:pt x="5136" y="5667"/>
                  <a:pt x="5132" y="5665"/>
                </a:cubicBezTo>
                <a:cubicBezTo>
                  <a:pt x="5119" y="5691"/>
                  <a:pt x="5094" y="5717"/>
                  <a:pt x="5119" y="5730"/>
                </a:cubicBezTo>
                <a:cubicBezTo>
                  <a:pt x="5132" y="5743"/>
                  <a:pt x="5119" y="5769"/>
                  <a:pt x="5119" y="5769"/>
                </a:cubicBezTo>
                <a:cubicBezTo>
                  <a:pt x="5075" y="5803"/>
                  <a:pt x="5146" y="5837"/>
                  <a:pt x="5192" y="5837"/>
                </a:cubicBezTo>
                <a:cubicBezTo>
                  <a:pt x="5199" y="5837"/>
                  <a:pt x="5205" y="5836"/>
                  <a:pt x="5210" y="5834"/>
                </a:cubicBezTo>
                <a:cubicBezTo>
                  <a:pt x="5235" y="5824"/>
                  <a:pt x="5255" y="5818"/>
                  <a:pt x="5267" y="5818"/>
                </a:cubicBezTo>
                <a:cubicBezTo>
                  <a:pt x="5287" y="5818"/>
                  <a:pt x="5291" y="5833"/>
                  <a:pt x="5275" y="5873"/>
                </a:cubicBezTo>
                <a:cubicBezTo>
                  <a:pt x="5261" y="5891"/>
                  <a:pt x="5262" y="5900"/>
                  <a:pt x="5272" y="5900"/>
                </a:cubicBezTo>
                <a:cubicBezTo>
                  <a:pt x="5290" y="5900"/>
                  <a:pt x="5337" y="5871"/>
                  <a:pt x="5379" y="5821"/>
                </a:cubicBezTo>
                <a:lnTo>
                  <a:pt x="5444" y="5743"/>
                </a:lnTo>
                <a:lnTo>
                  <a:pt x="5405" y="5834"/>
                </a:lnTo>
                <a:cubicBezTo>
                  <a:pt x="5378" y="5913"/>
                  <a:pt x="5370" y="5939"/>
                  <a:pt x="5396" y="5939"/>
                </a:cubicBezTo>
                <a:cubicBezTo>
                  <a:pt x="5408" y="5939"/>
                  <a:pt x="5428" y="5933"/>
                  <a:pt x="5457" y="5925"/>
                </a:cubicBezTo>
                <a:cubicBezTo>
                  <a:pt x="5522" y="5925"/>
                  <a:pt x="5522" y="5925"/>
                  <a:pt x="5509" y="5951"/>
                </a:cubicBezTo>
                <a:cubicBezTo>
                  <a:pt x="5496" y="5977"/>
                  <a:pt x="5522" y="5990"/>
                  <a:pt x="5586" y="6016"/>
                </a:cubicBezTo>
                <a:cubicBezTo>
                  <a:pt x="5631" y="6023"/>
                  <a:pt x="5659" y="6031"/>
                  <a:pt x="5674" y="6031"/>
                </a:cubicBezTo>
                <a:cubicBezTo>
                  <a:pt x="5686" y="6031"/>
                  <a:pt x="5690" y="6027"/>
                  <a:pt x="5690" y="6016"/>
                </a:cubicBezTo>
                <a:lnTo>
                  <a:pt x="5742" y="6016"/>
                </a:lnTo>
                <a:cubicBezTo>
                  <a:pt x="5748" y="6049"/>
                  <a:pt x="5761" y="6064"/>
                  <a:pt x="5772" y="6064"/>
                </a:cubicBezTo>
                <a:cubicBezTo>
                  <a:pt x="5788" y="6064"/>
                  <a:pt x="5801" y="6039"/>
                  <a:pt x="5794" y="6003"/>
                </a:cubicBezTo>
                <a:lnTo>
                  <a:pt x="5846" y="6003"/>
                </a:lnTo>
                <a:lnTo>
                  <a:pt x="5833" y="6041"/>
                </a:lnTo>
                <a:cubicBezTo>
                  <a:pt x="5833" y="6054"/>
                  <a:pt x="5846" y="6067"/>
                  <a:pt x="5885" y="6067"/>
                </a:cubicBezTo>
                <a:cubicBezTo>
                  <a:pt x="5924" y="6080"/>
                  <a:pt x="5988" y="6093"/>
                  <a:pt x="6079" y="6093"/>
                </a:cubicBezTo>
                <a:cubicBezTo>
                  <a:pt x="6313" y="6080"/>
                  <a:pt x="6339" y="6067"/>
                  <a:pt x="6326" y="6003"/>
                </a:cubicBezTo>
                <a:cubicBezTo>
                  <a:pt x="6332" y="5970"/>
                  <a:pt x="6342" y="5954"/>
                  <a:pt x="6352" y="5954"/>
                </a:cubicBezTo>
                <a:cubicBezTo>
                  <a:pt x="6361" y="5954"/>
                  <a:pt x="6371" y="5970"/>
                  <a:pt x="6378" y="6003"/>
                </a:cubicBezTo>
                <a:cubicBezTo>
                  <a:pt x="6378" y="6021"/>
                  <a:pt x="6397" y="6039"/>
                  <a:pt x="6404" y="6039"/>
                </a:cubicBezTo>
                <a:cubicBezTo>
                  <a:pt x="6407" y="6039"/>
                  <a:pt x="6407" y="6036"/>
                  <a:pt x="6404" y="6029"/>
                </a:cubicBezTo>
                <a:cubicBezTo>
                  <a:pt x="6404" y="6029"/>
                  <a:pt x="6417" y="6025"/>
                  <a:pt x="6433" y="6025"/>
                </a:cubicBezTo>
                <a:cubicBezTo>
                  <a:pt x="6449" y="6025"/>
                  <a:pt x="6468" y="6029"/>
                  <a:pt x="6481" y="6041"/>
                </a:cubicBezTo>
                <a:cubicBezTo>
                  <a:pt x="6509" y="6053"/>
                  <a:pt x="6531" y="6058"/>
                  <a:pt x="6547" y="6058"/>
                </a:cubicBezTo>
                <a:cubicBezTo>
                  <a:pt x="6584" y="6058"/>
                  <a:pt x="6594" y="6034"/>
                  <a:pt x="6585" y="6016"/>
                </a:cubicBezTo>
                <a:cubicBezTo>
                  <a:pt x="6562" y="5992"/>
                  <a:pt x="6557" y="5985"/>
                  <a:pt x="6562" y="5985"/>
                </a:cubicBezTo>
                <a:cubicBezTo>
                  <a:pt x="6569" y="5985"/>
                  <a:pt x="6590" y="5995"/>
                  <a:pt x="6611" y="6003"/>
                </a:cubicBezTo>
                <a:cubicBezTo>
                  <a:pt x="6627" y="6019"/>
                  <a:pt x="6648" y="6030"/>
                  <a:pt x="6659" y="6030"/>
                </a:cubicBezTo>
                <a:cubicBezTo>
                  <a:pt x="6665" y="6030"/>
                  <a:pt x="6668" y="6025"/>
                  <a:pt x="6663" y="6016"/>
                </a:cubicBezTo>
                <a:cubicBezTo>
                  <a:pt x="6676" y="6003"/>
                  <a:pt x="6702" y="5964"/>
                  <a:pt x="6741" y="5951"/>
                </a:cubicBezTo>
                <a:cubicBezTo>
                  <a:pt x="6760" y="5938"/>
                  <a:pt x="6780" y="5931"/>
                  <a:pt x="6796" y="5931"/>
                </a:cubicBezTo>
                <a:cubicBezTo>
                  <a:pt x="6812" y="5931"/>
                  <a:pt x="6825" y="5938"/>
                  <a:pt x="6832" y="5951"/>
                </a:cubicBezTo>
                <a:cubicBezTo>
                  <a:pt x="6832" y="5951"/>
                  <a:pt x="6858" y="5938"/>
                  <a:pt x="6883" y="5925"/>
                </a:cubicBezTo>
                <a:cubicBezTo>
                  <a:pt x="6870" y="5899"/>
                  <a:pt x="6909" y="5886"/>
                  <a:pt x="6961" y="5860"/>
                </a:cubicBezTo>
                <a:cubicBezTo>
                  <a:pt x="6985" y="5844"/>
                  <a:pt x="7004" y="5833"/>
                  <a:pt x="7019" y="5833"/>
                </a:cubicBezTo>
                <a:cubicBezTo>
                  <a:pt x="7027" y="5833"/>
                  <a:pt x="7034" y="5837"/>
                  <a:pt x="7039" y="5847"/>
                </a:cubicBezTo>
                <a:cubicBezTo>
                  <a:pt x="7034" y="5862"/>
                  <a:pt x="7035" y="5870"/>
                  <a:pt x="7040" y="5870"/>
                </a:cubicBezTo>
                <a:cubicBezTo>
                  <a:pt x="7047" y="5870"/>
                  <a:pt x="7062" y="5852"/>
                  <a:pt x="7078" y="5821"/>
                </a:cubicBezTo>
                <a:cubicBezTo>
                  <a:pt x="7104" y="5808"/>
                  <a:pt x="7091" y="5743"/>
                  <a:pt x="7117" y="5730"/>
                </a:cubicBezTo>
                <a:cubicBezTo>
                  <a:pt x="7091" y="5704"/>
                  <a:pt x="7104" y="5665"/>
                  <a:pt x="7117" y="5639"/>
                </a:cubicBezTo>
                <a:lnTo>
                  <a:pt x="7143" y="5665"/>
                </a:lnTo>
                <a:lnTo>
                  <a:pt x="7169" y="5717"/>
                </a:lnTo>
                <a:cubicBezTo>
                  <a:pt x="7195" y="5704"/>
                  <a:pt x="7221" y="5691"/>
                  <a:pt x="7195" y="5665"/>
                </a:cubicBezTo>
                <a:lnTo>
                  <a:pt x="7195" y="5665"/>
                </a:lnTo>
                <a:cubicBezTo>
                  <a:pt x="7205" y="5669"/>
                  <a:pt x="7215" y="5670"/>
                  <a:pt x="7224" y="5670"/>
                </a:cubicBezTo>
                <a:cubicBezTo>
                  <a:pt x="7248" y="5670"/>
                  <a:pt x="7270" y="5658"/>
                  <a:pt x="7298" y="5639"/>
                </a:cubicBezTo>
                <a:cubicBezTo>
                  <a:pt x="7337" y="5600"/>
                  <a:pt x="7376" y="5575"/>
                  <a:pt x="7376" y="5523"/>
                </a:cubicBezTo>
                <a:cubicBezTo>
                  <a:pt x="7386" y="5529"/>
                  <a:pt x="7397" y="5531"/>
                  <a:pt x="7408" y="5531"/>
                </a:cubicBezTo>
                <a:cubicBezTo>
                  <a:pt x="7470" y="5531"/>
                  <a:pt x="7543" y="5448"/>
                  <a:pt x="7532" y="5393"/>
                </a:cubicBezTo>
                <a:cubicBezTo>
                  <a:pt x="7506" y="5367"/>
                  <a:pt x="7519" y="5354"/>
                  <a:pt x="7558" y="5354"/>
                </a:cubicBezTo>
                <a:cubicBezTo>
                  <a:pt x="7597" y="5354"/>
                  <a:pt x="7597" y="5354"/>
                  <a:pt x="7597" y="5315"/>
                </a:cubicBezTo>
                <a:cubicBezTo>
                  <a:pt x="7597" y="5292"/>
                  <a:pt x="7611" y="5287"/>
                  <a:pt x="7630" y="5287"/>
                </a:cubicBezTo>
                <a:cubicBezTo>
                  <a:pt x="7644" y="5287"/>
                  <a:pt x="7659" y="5289"/>
                  <a:pt x="7675" y="5289"/>
                </a:cubicBezTo>
                <a:cubicBezTo>
                  <a:pt x="7693" y="5296"/>
                  <a:pt x="7707" y="5300"/>
                  <a:pt x="7718" y="5300"/>
                </a:cubicBezTo>
                <a:cubicBezTo>
                  <a:pt x="7746" y="5300"/>
                  <a:pt x="7752" y="5278"/>
                  <a:pt x="7752" y="5250"/>
                </a:cubicBezTo>
                <a:cubicBezTo>
                  <a:pt x="7765" y="5185"/>
                  <a:pt x="7791" y="5147"/>
                  <a:pt x="7804" y="5134"/>
                </a:cubicBezTo>
                <a:cubicBezTo>
                  <a:pt x="7817" y="5069"/>
                  <a:pt x="7830" y="5056"/>
                  <a:pt x="7791" y="5056"/>
                </a:cubicBezTo>
                <a:cubicBezTo>
                  <a:pt x="7765" y="5030"/>
                  <a:pt x="7752" y="4991"/>
                  <a:pt x="7752" y="4991"/>
                </a:cubicBezTo>
                <a:cubicBezTo>
                  <a:pt x="7759" y="4965"/>
                  <a:pt x="7765" y="4955"/>
                  <a:pt x="7769" y="4955"/>
                </a:cubicBezTo>
                <a:cubicBezTo>
                  <a:pt x="7772" y="4955"/>
                  <a:pt x="7772" y="4965"/>
                  <a:pt x="7765" y="4978"/>
                </a:cubicBezTo>
                <a:cubicBezTo>
                  <a:pt x="7765" y="5013"/>
                  <a:pt x="7771" y="5018"/>
                  <a:pt x="7787" y="5018"/>
                </a:cubicBezTo>
                <a:cubicBezTo>
                  <a:pt x="7794" y="5018"/>
                  <a:pt x="7804" y="5017"/>
                  <a:pt x="7817" y="5017"/>
                </a:cubicBezTo>
                <a:cubicBezTo>
                  <a:pt x="7856" y="5017"/>
                  <a:pt x="7895" y="4965"/>
                  <a:pt x="7908" y="4952"/>
                </a:cubicBezTo>
                <a:cubicBezTo>
                  <a:pt x="7921" y="4926"/>
                  <a:pt x="7947" y="4887"/>
                  <a:pt x="7960" y="4861"/>
                </a:cubicBezTo>
                <a:cubicBezTo>
                  <a:pt x="8025" y="4822"/>
                  <a:pt x="8038" y="4796"/>
                  <a:pt x="8012" y="4783"/>
                </a:cubicBezTo>
                <a:cubicBezTo>
                  <a:pt x="7979" y="4759"/>
                  <a:pt x="7967" y="4750"/>
                  <a:pt x="7969" y="4750"/>
                </a:cubicBezTo>
                <a:lnTo>
                  <a:pt x="7969" y="4750"/>
                </a:lnTo>
                <a:cubicBezTo>
                  <a:pt x="7970" y="4750"/>
                  <a:pt x="7976" y="4753"/>
                  <a:pt x="7986" y="4757"/>
                </a:cubicBezTo>
                <a:cubicBezTo>
                  <a:pt x="7988" y="4758"/>
                  <a:pt x="7989" y="4758"/>
                  <a:pt x="7991" y="4758"/>
                </a:cubicBezTo>
                <a:cubicBezTo>
                  <a:pt x="8058" y="4758"/>
                  <a:pt x="8192" y="4523"/>
                  <a:pt x="8155" y="4472"/>
                </a:cubicBezTo>
                <a:lnTo>
                  <a:pt x="8155" y="4472"/>
                </a:lnTo>
                <a:lnTo>
                  <a:pt x="8180" y="4485"/>
                </a:lnTo>
                <a:cubicBezTo>
                  <a:pt x="8187" y="4492"/>
                  <a:pt x="8193" y="4495"/>
                  <a:pt x="8199" y="4495"/>
                </a:cubicBezTo>
                <a:cubicBezTo>
                  <a:pt x="8214" y="4495"/>
                  <a:pt x="8226" y="4471"/>
                  <a:pt x="8245" y="4433"/>
                </a:cubicBezTo>
                <a:cubicBezTo>
                  <a:pt x="8258" y="4407"/>
                  <a:pt x="8271" y="4303"/>
                  <a:pt x="8297" y="4239"/>
                </a:cubicBezTo>
                <a:cubicBezTo>
                  <a:pt x="8349" y="4148"/>
                  <a:pt x="8375" y="4070"/>
                  <a:pt x="8349" y="4057"/>
                </a:cubicBezTo>
                <a:cubicBezTo>
                  <a:pt x="8349" y="4042"/>
                  <a:pt x="8349" y="4036"/>
                  <a:pt x="8357" y="4036"/>
                </a:cubicBezTo>
                <a:cubicBezTo>
                  <a:pt x="8362" y="4036"/>
                  <a:pt x="8372" y="4039"/>
                  <a:pt x="8388" y="4044"/>
                </a:cubicBezTo>
                <a:cubicBezTo>
                  <a:pt x="8393" y="4058"/>
                  <a:pt x="8398" y="4064"/>
                  <a:pt x="8402" y="4064"/>
                </a:cubicBezTo>
                <a:cubicBezTo>
                  <a:pt x="8411" y="4064"/>
                  <a:pt x="8419" y="4047"/>
                  <a:pt x="8427" y="4031"/>
                </a:cubicBezTo>
                <a:cubicBezTo>
                  <a:pt x="8427" y="4018"/>
                  <a:pt x="8401" y="4005"/>
                  <a:pt x="8375" y="3992"/>
                </a:cubicBezTo>
                <a:cubicBezTo>
                  <a:pt x="8349" y="3979"/>
                  <a:pt x="8349" y="3953"/>
                  <a:pt x="8401" y="3914"/>
                </a:cubicBezTo>
                <a:cubicBezTo>
                  <a:pt x="8453" y="3888"/>
                  <a:pt x="8492" y="3785"/>
                  <a:pt x="8479" y="3733"/>
                </a:cubicBezTo>
                <a:cubicBezTo>
                  <a:pt x="8489" y="3712"/>
                  <a:pt x="8491" y="3690"/>
                  <a:pt x="8513" y="3690"/>
                </a:cubicBezTo>
                <a:cubicBezTo>
                  <a:pt x="8518" y="3690"/>
                  <a:pt x="8524" y="3691"/>
                  <a:pt x="8531" y="3694"/>
                </a:cubicBezTo>
                <a:cubicBezTo>
                  <a:pt x="8570" y="3681"/>
                  <a:pt x="8609" y="3642"/>
                  <a:pt x="8570" y="3564"/>
                </a:cubicBezTo>
                <a:cubicBezTo>
                  <a:pt x="8583" y="3551"/>
                  <a:pt x="8583" y="3551"/>
                  <a:pt x="8609" y="3551"/>
                </a:cubicBezTo>
                <a:cubicBezTo>
                  <a:pt x="8647" y="3551"/>
                  <a:pt x="8673" y="3551"/>
                  <a:pt x="8634" y="3512"/>
                </a:cubicBezTo>
                <a:cubicBezTo>
                  <a:pt x="8621" y="3447"/>
                  <a:pt x="8647" y="3383"/>
                  <a:pt x="8686" y="3344"/>
                </a:cubicBezTo>
                <a:cubicBezTo>
                  <a:pt x="8699" y="3318"/>
                  <a:pt x="8712" y="3292"/>
                  <a:pt x="8686" y="3279"/>
                </a:cubicBezTo>
                <a:cubicBezTo>
                  <a:pt x="8647" y="3279"/>
                  <a:pt x="8621" y="3266"/>
                  <a:pt x="8647" y="3266"/>
                </a:cubicBezTo>
                <a:cubicBezTo>
                  <a:pt x="8725" y="3266"/>
                  <a:pt x="8725" y="3266"/>
                  <a:pt x="8673" y="3227"/>
                </a:cubicBezTo>
                <a:cubicBezTo>
                  <a:pt x="8642" y="3216"/>
                  <a:pt x="8644" y="3197"/>
                  <a:pt x="8660" y="3197"/>
                </a:cubicBezTo>
                <a:cubicBezTo>
                  <a:pt x="8664" y="3197"/>
                  <a:pt x="8668" y="3198"/>
                  <a:pt x="8673" y="3201"/>
                </a:cubicBezTo>
                <a:cubicBezTo>
                  <a:pt x="8712" y="3188"/>
                  <a:pt x="8725" y="3162"/>
                  <a:pt x="8725" y="3162"/>
                </a:cubicBezTo>
                <a:cubicBezTo>
                  <a:pt x="8738" y="3136"/>
                  <a:pt x="8751" y="3006"/>
                  <a:pt x="8803" y="2890"/>
                </a:cubicBezTo>
                <a:cubicBezTo>
                  <a:pt x="8868" y="2695"/>
                  <a:pt x="8907" y="2617"/>
                  <a:pt x="8868" y="2604"/>
                </a:cubicBezTo>
                <a:cubicBezTo>
                  <a:pt x="8855" y="2565"/>
                  <a:pt x="8855" y="2565"/>
                  <a:pt x="8894" y="2552"/>
                </a:cubicBezTo>
                <a:cubicBezTo>
                  <a:pt x="8933" y="2552"/>
                  <a:pt x="8946" y="2527"/>
                  <a:pt x="8946" y="2501"/>
                </a:cubicBezTo>
                <a:cubicBezTo>
                  <a:pt x="8956" y="2479"/>
                  <a:pt x="8967" y="2458"/>
                  <a:pt x="8985" y="2458"/>
                </a:cubicBezTo>
                <a:cubicBezTo>
                  <a:pt x="8989" y="2458"/>
                  <a:pt x="8993" y="2459"/>
                  <a:pt x="8998" y="2462"/>
                </a:cubicBezTo>
                <a:cubicBezTo>
                  <a:pt x="8985" y="2423"/>
                  <a:pt x="8985" y="2423"/>
                  <a:pt x="8998" y="2397"/>
                </a:cubicBezTo>
                <a:cubicBezTo>
                  <a:pt x="9004" y="2400"/>
                  <a:pt x="9010" y="2402"/>
                  <a:pt x="9014" y="2402"/>
                </a:cubicBezTo>
                <a:cubicBezTo>
                  <a:pt x="9028" y="2402"/>
                  <a:pt x="9030" y="2387"/>
                  <a:pt x="9011" y="2358"/>
                </a:cubicBezTo>
                <a:cubicBezTo>
                  <a:pt x="8988" y="2328"/>
                  <a:pt x="8978" y="2315"/>
                  <a:pt x="8985" y="2315"/>
                </a:cubicBezTo>
                <a:cubicBezTo>
                  <a:pt x="8989" y="2315"/>
                  <a:pt x="9002" y="2321"/>
                  <a:pt x="9024" y="2332"/>
                </a:cubicBezTo>
                <a:cubicBezTo>
                  <a:pt x="9026" y="2333"/>
                  <a:pt x="9030" y="2334"/>
                  <a:pt x="9033" y="2334"/>
                </a:cubicBezTo>
                <a:cubicBezTo>
                  <a:pt x="9063" y="2334"/>
                  <a:pt x="9110" y="2293"/>
                  <a:pt x="9075" y="2293"/>
                </a:cubicBezTo>
                <a:cubicBezTo>
                  <a:pt x="9049" y="2280"/>
                  <a:pt x="9075" y="2241"/>
                  <a:pt x="9049" y="2202"/>
                </a:cubicBezTo>
                <a:cubicBezTo>
                  <a:pt x="9060" y="2181"/>
                  <a:pt x="9071" y="2160"/>
                  <a:pt x="9088" y="2160"/>
                </a:cubicBezTo>
                <a:cubicBezTo>
                  <a:pt x="9092" y="2160"/>
                  <a:pt x="9097" y="2161"/>
                  <a:pt x="9101" y="2163"/>
                </a:cubicBezTo>
                <a:cubicBezTo>
                  <a:pt x="9140" y="2163"/>
                  <a:pt x="9179" y="2034"/>
                  <a:pt x="9166" y="1995"/>
                </a:cubicBezTo>
                <a:cubicBezTo>
                  <a:pt x="9145" y="1984"/>
                  <a:pt x="9150" y="1965"/>
                  <a:pt x="9166" y="1965"/>
                </a:cubicBezTo>
                <a:cubicBezTo>
                  <a:pt x="9170" y="1965"/>
                  <a:pt x="9174" y="1966"/>
                  <a:pt x="9179" y="1969"/>
                </a:cubicBezTo>
                <a:cubicBezTo>
                  <a:pt x="9184" y="1971"/>
                  <a:pt x="9189" y="1972"/>
                  <a:pt x="9193" y="1972"/>
                </a:cubicBezTo>
                <a:cubicBezTo>
                  <a:pt x="9210" y="1972"/>
                  <a:pt x="9221" y="1953"/>
                  <a:pt x="9231" y="1943"/>
                </a:cubicBezTo>
                <a:cubicBezTo>
                  <a:pt x="9225" y="1923"/>
                  <a:pt x="9228" y="1917"/>
                  <a:pt x="9236" y="1917"/>
                </a:cubicBezTo>
                <a:cubicBezTo>
                  <a:pt x="9244" y="1917"/>
                  <a:pt x="9257" y="1923"/>
                  <a:pt x="9270" y="1930"/>
                </a:cubicBezTo>
                <a:cubicBezTo>
                  <a:pt x="9275" y="1943"/>
                  <a:pt x="9279" y="1949"/>
                  <a:pt x="9284" y="1949"/>
                </a:cubicBezTo>
                <a:cubicBezTo>
                  <a:pt x="9294" y="1949"/>
                  <a:pt x="9305" y="1929"/>
                  <a:pt x="9322" y="1904"/>
                </a:cubicBezTo>
                <a:cubicBezTo>
                  <a:pt x="9309" y="1865"/>
                  <a:pt x="9361" y="1774"/>
                  <a:pt x="9400" y="1709"/>
                </a:cubicBezTo>
                <a:cubicBezTo>
                  <a:pt x="9478" y="1593"/>
                  <a:pt x="9465" y="1567"/>
                  <a:pt x="9439" y="1476"/>
                </a:cubicBezTo>
                <a:lnTo>
                  <a:pt x="9400" y="1424"/>
                </a:lnTo>
                <a:lnTo>
                  <a:pt x="9452" y="1463"/>
                </a:lnTo>
                <a:cubicBezTo>
                  <a:pt x="9478" y="1476"/>
                  <a:pt x="9542" y="1489"/>
                  <a:pt x="9542" y="1489"/>
                </a:cubicBezTo>
                <a:cubicBezTo>
                  <a:pt x="9568" y="1476"/>
                  <a:pt x="9542" y="1450"/>
                  <a:pt x="9516" y="1437"/>
                </a:cubicBezTo>
                <a:cubicBezTo>
                  <a:pt x="9490" y="1411"/>
                  <a:pt x="9503" y="1398"/>
                  <a:pt x="9568" y="1372"/>
                </a:cubicBezTo>
                <a:cubicBezTo>
                  <a:pt x="9620" y="1346"/>
                  <a:pt x="9633" y="1333"/>
                  <a:pt x="9633" y="1294"/>
                </a:cubicBezTo>
                <a:cubicBezTo>
                  <a:pt x="9646" y="1268"/>
                  <a:pt x="9659" y="1242"/>
                  <a:pt x="9698" y="1242"/>
                </a:cubicBezTo>
                <a:cubicBezTo>
                  <a:pt x="9724" y="1229"/>
                  <a:pt x="9724" y="1229"/>
                  <a:pt x="9698" y="1204"/>
                </a:cubicBezTo>
                <a:cubicBezTo>
                  <a:pt x="9672" y="1191"/>
                  <a:pt x="9698" y="1165"/>
                  <a:pt x="9737" y="1165"/>
                </a:cubicBezTo>
                <a:cubicBezTo>
                  <a:pt x="9749" y="1170"/>
                  <a:pt x="9761" y="1172"/>
                  <a:pt x="9772" y="1172"/>
                </a:cubicBezTo>
                <a:cubicBezTo>
                  <a:pt x="9819" y="1172"/>
                  <a:pt x="9849" y="1134"/>
                  <a:pt x="9828" y="1113"/>
                </a:cubicBezTo>
                <a:cubicBezTo>
                  <a:pt x="9802" y="1087"/>
                  <a:pt x="9828" y="1074"/>
                  <a:pt x="9841" y="1061"/>
                </a:cubicBezTo>
                <a:cubicBezTo>
                  <a:pt x="9867" y="1035"/>
                  <a:pt x="9880" y="1022"/>
                  <a:pt x="9880" y="983"/>
                </a:cubicBezTo>
                <a:cubicBezTo>
                  <a:pt x="9893" y="957"/>
                  <a:pt x="9919" y="944"/>
                  <a:pt x="9919" y="944"/>
                </a:cubicBezTo>
                <a:cubicBezTo>
                  <a:pt x="9924" y="939"/>
                  <a:pt x="9927" y="937"/>
                  <a:pt x="9930" y="937"/>
                </a:cubicBezTo>
                <a:cubicBezTo>
                  <a:pt x="9939" y="937"/>
                  <a:pt x="9929" y="973"/>
                  <a:pt x="9919" y="983"/>
                </a:cubicBezTo>
                <a:lnTo>
                  <a:pt x="9957" y="983"/>
                </a:lnTo>
                <a:cubicBezTo>
                  <a:pt x="9996" y="957"/>
                  <a:pt x="10022" y="944"/>
                  <a:pt x="10022" y="892"/>
                </a:cubicBezTo>
                <a:cubicBezTo>
                  <a:pt x="10009" y="858"/>
                  <a:pt x="10002" y="842"/>
                  <a:pt x="10005" y="842"/>
                </a:cubicBezTo>
                <a:lnTo>
                  <a:pt x="10005" y="842"/>
                </a:lnTo>
                <a:cubicBezTo>
                  <a:pt x="10007" y="842"/>
                  <a:pt x="10017" y="855"/>
                  <a:pt x="10035" y="879"/>
                </a:cubicBezTo>
                <a:cubicBezTo>
                  <a:pt x="10047" y="891"/>
                  <a:pt x="10061" y="897"/>
                  <a:pt x="10073" y="897"/>
                </a:cubicBezTo>
                <a:cubicBezTo>
                  <a:pt x="10088" y="897"/>
                  <a:pt x="10100" y="888"/>
                  <a:pt x="10100" y="866"/>
                </a:cubicBezTo>
                <a:cubicBezTo>
                  <a:pt x="10093" y="831"/>
                  <a:pt x="10101" y="819"/>
                  <a:pt x="10112" y="819"/>
                </a:cubicBezTo>
                <a:cubicBezTo>
                  <a:pt x="10121" y="819"/>
                  <a:pt x="10133" y="828"/>
                  <a:pt x="10139" y="840"/>
                </a:cubicBezTo>
                <a:cubicBezTo>
                  <a:pt x="10150" y="868"/>
                  <a:pt x="10156" y="884"/>
                  <a:pt x="10163" y="884"/>
                </a:cubicBezTo>
                <a:cubicBezTo>
                  <a:pt x="10172" y="884"/>
                  <a:pt x="10182" y="855"/>
                  <a:pt x="10204" y="788"/>
                </a:cubicBezTo>
                <a:cubicBezTo>
                  <a:pt x="10256" y="763"/>
                  <a:pt x="10321" y="685"/>
                  <a:pt x="10398" y="646"/>
                </a:cubicBezTo>
                <a:cubicBezTo>
                  <a:pt x="10465" y="608"/>
                  <a:pt x="10510" y="584"/>
                  <a:pt x="10545" y="584"/>
                </a:cubicBezTo>
                <a:cubicBezTo>
                  <a:pt x="10558" y="584"/>
                  <a:pt x="10570" y="587"/>
                  <a:pt x="10580" y="594"/>
                </a:cubicBezTo>
                <a:cubicBezTo>
                  <a:pt x="10583" y="599"/>
                  <a:pt x="10585" y="604"/>
                  <a:pt x="10587" y="608"/>
                </a:cubicBezTo>
                <a:lnTo>
                  <a:pt x="10587" y="608"/>
                </a:lnTo>
                <a:cubicBezTo>
                  <a:pt x="10570" y="564"/>
                  <a:pt x="10586" y="540"/>
                  <a:pt x="10658" y="516"/>
                </a:cubicBezTo>
                <a:cubicBezTo>
                  <a:pt x="10668" y="517"/>
                  <a:pt x="10677" y="518"/>
                  <a:pt x="10685" y="518"/>
                </a:cubicBezTo>
                <a:cubicBezTo>
                  <a:pt x="10757" y="518"/>
                  <a:pt x="10789" y="473"/>
                  <a:pt x="10800" y="438"/>
                </a:cubicBezTo>
                <a:lnTo>
                  <a:pt x="10800" y="438"/>
                </a:lnTo>
                <a:cubicBezTo>
                  <a:pt x="10775" y="451"/>
                  <a:pt x="10749" y="464"/>
                  <a:pt x="10749" y="464"/>
                </a:cubicBezTo>
                <a:cubicBezTo>
                  <a:pt x="10739" y="414"/>
                  <a:pt x="10752" y="395"/>
                  <a:pt x="10783" y="395"/>
                </a:cubicBezTo>
                <a:cubicBezTo>
                  <a:pt x="10791" y="395"/>
                  <a:pt x="10802" y="396"/>
                  <a:pt x="10813" y="399"/>
                </a:cubicBezTo>
                <a:cubicBezTo>
                  <a:pt x="10839" y="399"/>
                  <a:pt x="10852" y="425"/>
                  <a:pt x="10865" y="464"/>
                </a:cubicBezTo>
                <a:cubicBezTo>
                  <a:pt x="10865" y="485"/>
                  <a:pt x="10891" y="507"/>
                  <a:pt x="10915" y="507"/>
                </a:cubicBezTo>
                <a:cubicBezTo>
                  <a:pt x="10920" y="507"/>
                  <a:pt x="10925" y="506"/>
                  <a:pt x="10930" y="503"/>
                </a:cubicBezTo>
                <a:cubicBezTo>
                  <a:pt x="10956" y="503"/>
                  <a:pt x="10982" y="490"/>
                  <a:pt x="10943" y="464"/>
                </a:cubicBezTo>
                <a:cubicBezTo>
                  <a:pt x="10943" y="438"/>
                  <a:pt x="10943" y="438"/>
                  <a:pt x="10969" y="438"/>
                </a:cubicBezTo>
                <a:cubicBezTo>
                  <a:pt x="10995" y="425"/>
                  <a:pt x="11021" y="425"/>
                  <a:pt x="11034" y="386"/>
                </a:cubicBezTo>
                <a:cubicBezTo>
                  <a:pt x="11034" y="360"/>
                  <a:pt x="11060" y="347"/>
                  <a:pt x="11086" y="347"/>
                </a:cubicBezTo>
                <a:cubicBezTo>
                  <a:pt x="11125" y="373"/>
                  <a:pt x="11177" y="373"/>
                  <a:pt x="11177" y="373"/>
                </a:cubicBezTo>
                <a:lnTo>
                  <a:pt x="11177" y="399"/>
                </a:lnTo>
                <a:cubicBezTo>
                  <a:pt x="11177" y="425"/>
                  <a:pt x="11203" y="451"/>
                  <a:pt x="11203" y="451"/>
                </a:cubicBezTo>
                <a:cubicBezTo>
                  <a:pt x="11229" y="451"/>
                  <a:pt x="11229" y="425"/>
                  <a:pt x="11229" y="425"/>
                </a:cubicBezTo>
                <a:cubicBezTo>
                  <a:pt x="11229" y="412"/>
                  <a:pt x="11384" y="386"/>
                  <a:pt x="11553" y="386"/>
                </a:cubicBezTo>
                <a:cubicBezTo>
                  <a:pt x="11644" y="399"/>
                  <a:pt x="11721" y="399"/>
                  <a:pt x="11799" y="412"/>
                </a:cubicBezTo>
                <a:cubicBezTo>
                  <a:pt x="11864" y="425"/>
                  <a:pt x="11916" y="438"/>
                  <a:pt x="11942" y="438"/>
                </a:cubicBezTo>
                <a:cubicBezTo>
                  <a:pt x="11967" y="464"/>
                  <a:pt x="12009" y="483"/>
                  <a:pt x="12028" y="483"/>
                </a:cubicBezTo>
                <a:cubicBezTo>
                  <a:pt x="12038" y="483"/>
                  <a:pt x="12042" y="478"/>
                  <a:pt x="12033" y="464"/>
                </a:cubicBezTo>
                <a:cubicBezTo>
                  <a:pt x="12036" y="457"/>
                  <a:pt x="12048" y="454"/>
                  <a:pt x="12067" y="454"/>
                </a:cubicBezTo>
                <a:cubicBezTo>
                  <a:pt x="12117" y="454"/>
                  <a:pt x="12217" y="478"/>
                  <a:pt x="12331" y="516"/>
                </a:cubicBezTo>
                <a:cubicBezTo>
                  <a:pt x="12469" y="569"/>
                  <a:pt x="12573" y="614"/>
                  <a:pt x="12613" y="614"/>
                </a:cubicBezTo>
                <a:cubicBezTo>
                  <a:pt x="12621" y="614"/>
                  <a:pt x="12627" y="612"/>
                  <a:pt x="12629" y="607"/>
                </a:cubicBezTo>
                <a:lnTo>
                  <a:pt x="12707" y="646"/>
                </a:lnTo>
                <a:cubicBezTo>
                  <a:pt x="12759" y="659"/>
                  <a:pt x="12811" y="659"/>
                  <a:pt x="12837" y="672"/>
                </a:cubicBezTo>
                <a:cubicBezTo>
                  <a:pt x="12848" y="668"/>
                  <a:pt x="12859" y="666"/>
                  <a:pt x="12866" y="666"/>
                </a:cubicBezTo>
                <a:cubicBezTo>
                  <a:pt x="12885" y="666"/>
                  <a:pt x="12890" y="676"/>
                  <a:pt x="12863" y="685"/>
                </a:cubicBezTo>
                <a:cubicBezTo>
                  <a:pt x="12850" y="711"/>
                  <a:pt x="12837" y="737"/>
                  <a:pt x="12850" y="750"/>
                </a:cubicBezTo>
                <a:cubicBezTo>
                  <a:pt x="12865" y="757"/>
                  <a:pt x="12877" y="760"/>
                  <a:pt x="12886" y="760"/>
                </a:cubicBezTo>
                <a:cubicBezTo>
                  <a:pt x="12909" y="760"/>
                  <a:pt x="12918" y="742"/>
                  <a:pt x="12928" y="724"/>
                </a:cubicBezTo>
                <a:cubicBezTo>
                  <a:pt x="12941" y="711"/>
                  <a:pt x="12950" y="707"/>
                  <a:pt x="12957" y="707"/>
                </a:cubicBezTo>
                <a:cubicBezTo>
                  <a:pt x="12963" y="707"/>
                  <a:pt x="12967" y="711"/>
                  <a:pt x="12967" y="711"/>
                </a:cubicBezTo>
                <a:cubicBezTo>
                  <a:pt x="12992" y="724"/>
                  <a:pt x="12992" y="724"/>
                  <a:pt x="12980" y="750"/>
                </a:cubicBezTo>
                <a:cubicBezTo>
                  <a:pt x="12967" y="776"/>
                  <a:pt x="12941" y="801"/>
                  <a:pt x="12941" y="801"/>
                </a:cubicBezTo>
                <a:lnTo>
                  <a:pt x="12967" y="827"/>
                </a:lnTo>
                <a:cubicBezTo>
                  <a:pt x="12973" y="814"/>
                  <a:pt x="12983" y="811"/>
                  <a:pt x="12991" y="811"/>
                </a:cubicBezTo>
                <a:cubicBezTo>
                  <a:pt x="12999" y="811"/>
                  <a:pt x="13005" y="814"/>
                  <a:pt x="13005" y="814"/>
                </a:cubicBezTo>
                <a:cubicBezTo>
                  <a:pt x="13031" y="827"/>
                  <a:pt x="13031" y="827"/>
                  <a:pt x="12992" y="879"/>
                </a:cubicBezTo>
                <a:cubicBezTo>
                  <a:pt x="12977" y="911"/>
                  <a:pt x="12975" y="928"/>
                  <a:pt x="12991" y="928"/>
                </a:cubicBezTo>
                <a:cubicBezTo>
                  <a:pt x="13001" y="928"/>
                  <a:pt x="13019" y="921"/>
                  <a:pt x="13044" y="905"/>
                </a:cubicBezTo>
                <a:lnTo>
                  <a:pt x="13096" y="905"/>
                </a:lnTo>
                <a:cubicBezTo>
                  <a:pt x="13089" y="944"/>
                  <a:pt x="13113" y="955"/>
                  <a:pt x="13142" y="955"/>
                </a:cubicBezTo>
                <a:cubicBezTo>
                  <a:pt x="13162" y="955"/>
                  <a:pt x="13184" y="949"/>
                  <a:pt x="13200" y="944"/>
                </a:cubicBezTo>
                <a:lnTo>
                  <a:pt x="13200" y="944"/>
                </a:lnTo>
                <a:cubicBezTo>
                  <a:pt x="13192" y="985"/>
                  <a:pt x="13199" y="1005"/>
                  <a:pt x="13218" y="1005"/>
                </a:cubicBezTo>
                <a:cubicBezTo>
                  <a:pt x="13230" y="1005"/>
                  <a:pt x="13245" y="998"/>
                  <a:pt x="13265" y="983"/>
                </a:cubicBezTo>
                <a:cubicBezTo>
                  <a:pt x="13271" y="980"/>
                  <a:pt x="13278" y="978"/>
                  <a:pt x="13284" y="978"/>
                </a:cubicBezTo>
                <a:cubicBezTo>
                  <a:pt x="13302" y="978"/>
                  <a:pt x="13317" y="993"/>
                  <a:pt x="13317" y="1022"/>
                </a:cubicBezTo>
                <a:cubicBezTo>
                  <a:pt x="13317" y="1061"/>
                  <a:pt x="13330" y="1087"/>
                  <a:pt x="13382" y="1113"/>
                </a:cubicBezTo>
                <a:cubicBezTo>
                  <a:pt x="13383" y="1112"/>
                  <a:pt x="13385" y="1112"/>
                  <a:pt x="13388" y="1112"/>
                </a:cubicBezTo>
                <a:cubicBezTo>
                  <a:pt x="13434" y="1112"/>
                  <a:pt x="13570" y="1237"/>
                  <a:pt x="13706" y="1385"/>
                </a:cubicBezTo>
                <a:cubicBezTo>
                  <a:pt x="13848" y="1539"/>
                  <a:pt x="13947" y="1661"/>
                  <a:pt x="13983" y="1661"/>
                </a:cubicBezTo>
                <a:cubicBezTo>
                  <a:pt x="13986" y="1661"/>
                  <a:pt x="13989" y="1660"/>
                  <a:pt x="13991" y="1657"/>
                </a:cubicBezTo>
                <a:cubicBezTo>
                  <a:pt x="14004" y="1670"/>
                  <a:pt x="14004" y="1683"/>
                  <a:pt x="13991" y="1722"/>
                </a:cubicBezTo>
                <a:cubicBezTo>
                  <a:pt x="13982" y="1731"/>
                  <a:pt x="13986" y="1746"/>
                  <a:pt x="14010" y="1746"/>
                </a:cubicBezTo>
                <a:cubicBezTo>
                  <a:pt x="14021" y="1746"/>
                  <a:pt x="14036" y="1743"/>
                  <a:pt x="14056" y="1735"/>
                </a:cubicBezTo>
                <a:cubicBezTo>
                  <a:pt x="14066" y="1739"/>
                  <a:pt x="14075" y="1739"/>
                  <a:pt x="14082" y="1739"/>
                </a:cubicBezTo>
                <a:cubicBezTo>
                  <a:pt x="14089" y="1739"/>
                  <a:pt x="14094" y="1739"/>
                  <a:pt x="14097" y="1739"/>
                </a:cubicBezTo>
                <a:cubicBezTo>
                  <a:pt x="14101" y="1739"/>
                  <a:pt x="14095" y="1742"/>
                  <a:pt x="14069" y="1761"/>
                </a:cubicBezTo>
                <a:cubicBezTo>
                  <a:pt x="14043" y="1787"/>
                  <a:pt x="14082" y="1826"/>
                  <a:pt x="14134" y="1904"/>
                </a:cubicBezTo>
                <a:cubicBezTo>
                  <a:pt x="14182" y="1965"/>
                  <a:pt x="14242" y="2048"/>
                  <a:pt x="14271" y="2048"/>
                </a:cubicBezTo>
                <a:cubicBezTo>
                  <a:pt x="14273" y="2048"/>
                  <a:pt x="14275" y="2047"/>
                  <a:pt x="14277" y="2047"/>
                </a:cubicBezTo>
                <a:cubicBezTo>
                  <a:pt x="14307" y="2062"/>
                  <a:pt x="14320" y="2068"/>
                  <a:pt x="14317" y="2068"/>
                </a:cubicBezTo>
                <a:cubicBezTo>
                  <a:pt x="14315" y="2068"/>
                  <a:pt x="14306" y="2065"/>
                  <a:pt x="14290" y="2060"/>
                </a:cubicBezTo>
                <a:lnTo>
                  <a:pt x="14290" y="2060"/>
                </a:lnTo>
                <a:cubicBezTo>
                  <a:pt x="14225" y="2073"/>
                  <a:pt x="14264" y="2202"/>
                  <a:pt x="14354" y="2241"/>
                </a:cubicBezTo>
                <a:cubicBezTo>
                  <a:pt x="14367" y="2254"/>
                  <a:pt x="14380" y="2280"/>
                  <a:pt x="14354" y="2293"/>
                </a:cubicBezTo>
                <a:cubicBezTo>
                  <a:pt x="14367" y="2319"/>
                  <a:pt x="14393" y="2345"/>
                  <a:pt x="14458" y="2397"/>
                </a:cubicBezTo>
                <a:cubicBezTo>
                  <a:pt x="14471" y="2410"/>
                  <a:pt x="14523" y="2501"/>
                  <a:pt x="14549" y="2552"/>
                </a:cubicBezTo>
                <a:cubicBezTo>
                  <a:pt x="14575" y="2591"/>
                  <a:pt x="14627" y="2630"/>
                  <a:pt x="14627" y="2630"/>
                </a:cubicBezTo>
                <a:lnTo>
                  <a:pt x="14640" y="2643"/>
                </a:lnTo>
                <a:cubicBezTo>
                  <a:pt x="14614" y="2669"/>
                  <a:pt x="14666" y="2773"/>
                  <a:pt x="14756" y="2942"/>
                </a:cubicBezTo>
                <a:cubicBezTo>
                  <a:pt x="14834" y="3097"/>
                  <a:pt x="14899" y="3240"/>
                  <a:pt x="14886" y="3279"/>
                </a:cubicBezTo>
                <a:cubicBezTo>
                  <a:pt x="14886" y="3279"/>
                  <a:pt x="14899" y="3305"/>
                  <a:pt x="14938" y="3318"/>
                </a:cubicBezTo>
                <a:cubicBezTo>
                  <a:pt x="15003" y="3318"/>
                  <a:pt x="15016" y="3331"/>
                  <a:pt x="14990" y="3370"/>
                </a:cubicBezTo>
                <a:cubicBezTo>
                  <a:pt x="14951" y="3421"/>
                  <a:pt x="14990" y="3512"/>
                  <a:pt x="15055" y="3512"/>
                </a:cubicBezTo>
                <a:lnTo>
                  <a:pt x="15029" y="3525"/>
                </a:lnTo>
                <a:cubicBezTo>
                  <a:pt x="14990" y="3577"/>
                  <a:pt x="15042" y="3629"/>
                  <a:pt x="15120" y="3629"/>
                </a:cubicBezTo>
                <a:cubicBezTo>
                  <a:pt x="15094" y="3668"/>
                  <a:pt x="15081" y="3707"/>
                  <a:pt x="15120" y="3720"/>
                </a:cubicBezTo>
                <a:cubicBezTo>
                  <a:pt x="15133" y="3746"/>
                  <a:pt x="15133" y="3746"/>
                  <a:pt x="15068" y="3772"/>
                </a:cubicBezTo>
                <a:cubicBezTo>
                  <a:pt x="15042" y="3785"/>
                  <a:pt x="15016" y="3798"/>
                  <a:pt x="15029" y="3811"/>
                </a:cubicBezTo>
                <a:cubicBezTo>
                  <a:pt x="15029" y="3822"/>
                  <a:pt x="15036" y="3826"/>
                  <a:pt x="15046" y="3826"/>
                </a:cubicBezTo>
                <a:cubicBezTo>
                  <a:pt x="15059" y="3826"/>
                  <a:pt x="15079" y="3818"/>
                  <a:pt x="15094" y="3811"/>
                </a:cubicBezTo>
                <a:cubicBezTo>
                  <a:pt x="15094" y="3811"/>
                  <a:pt x="15107" y="3837"/>
                  <a:pt x="15107" y="3862"/>
                </a:cubicBezTo>
                <a:cubicBezTo>
                  <a:pt x="15107" y="3862"/>
                  <a:pt x="15115" y="3879"/>
                  <a:pt x="15132" y="3879"/>
                </a:cubicBezTo>
                <a:cubicBezTo>
                  <a:pt x="15136" y="3879"/>
                  <a:pt x="15140" y="3878"/>
                  <a:pt x="15146" y="3875"/>
                </a:cubicBezTo>
                <a:cubicBezTo>
                  <a:pt x="15153" y="3873"/>
                  <a:pt x="15159" y="3872"/>
                  <a:pt x="15164" y="3872"/>
                </a:cubicBezTo>
                <a:cubicBezTo>
                  <a:pt x="15185" y="3872"/>
                  <a:pt x="15187" y="3891"/>
                  <a:pt x="15197" y="3901"/>
                </a:cubicBezTo>
                <a:cubicBezTo>
                  <a:pt x="15184" y="3908"/>
                  <a:pt x="15188" y="3914"/>
                  <a:pt x="15197" y="3914"/>
                </a:cubicBezTo>
                <a:cubicBezTo>
                  <a:pt x="15207" y="3914"/>
                  <a:pt x="15223" y="3908"/>
                  <a:pt x="15236" y="3888"/>
                </a:cubicBezTo>
                <a:cubicBezTo>
                  <a:pt x="15251" y="3881"/>
                  <a:pt x="15266" y="3873"/>
                  <a:pt x="15279" y="3873"/>
                </a:cubicBezTo>
                <a:cubicBezTo>
                  <a:pt x="15288" y="3873"/>
                  <a:pt x="15296" y="3877"/>
                  <a:pt x="15301" y="3888"/>
                </a:cubicBezTo>
                <a:cubicBezTo>
                  <a:pt x="15301" y="3888"/>
                  <a:pt x="15327" y="3875"/>
                  <a:pt x="15353" y="3862"/>
                </a:cubicBezTo>
                <a:cubicBezTo>
                  <a:pt x="15418" y="3837"/>
                  <a:pt x="15444" y="3824"/>
                  <a:pt x="15444" y="3772"/>
                </a:cubicBezTo>
                <a:cubicBezTo>
                  <a:pt x="15433" y="3670"/>
                  <a:pt x="15431" y="3598"/>
                  <a:pt x="15397" y="3598"/>
                </a:cubicBezTo>
                <a:cubicBezTo>
                  <a:pt x="15392" y="3598"/>
                  <a:pt x="15386" y="3600"/>
                  <a:pt x="15379" y="3603"/>
                </a:cubicBezTo>
                <a:cubicBezTo>
                  <a:pt x="15379" y="3603"/>
                  <a:pt x="15340" y="3590"/>
                  <a:pt x="15327" y="3564"/>
                </a:cubicBezTo>
                <a:cubicBezTo>
                  <a:pt x="15314" y="3538"/>
                  <a:pt x="15327" y="3512"/>
                  <a:pt x="15327" y="3512"/>
                </a:cubicBezTo>
                <a:cubicBezTo>
                  <a:pt x="15353" y="3499"/>
                  <a:pt x="15314" y="3396"/>
                  <a:pt x="15262" y="3279"/>
                </a:cubicBezTo>
                <a:cubicBezTo>
                  <a:pt x="15197" y="3136"/>
                  <a:pt x="15159" y="3071"/>
                  <a:pt x="15172" y="3032"/>
                </a:cubicBezTo>
                <a:cubicBezTo>
                  <a:pt x="15197" y="2993"/>
                  <a:pt x="15184" y="2968"/>
                  <a:pt x="15184" y="2968"/>
                </a:cubicBezTo>
                <a:lnTo>
                  <a:pt x="15184" y="2968"/>
                </a:lnTo>
                <a:cubicBezTo>
                  <a:pt x="15183" y="2968"/>
                  <a:pt x="15182" y="2968"/>
                  <a:pt x="15181" y="2968"/>
                </a:cubicBezTo>
                <a:cubicBezTo>
                  <a:pt x="15152" y="2968"/>
                  <a:pt x="15077" y="2831"/>
                  <a:pt x="15003" y="2669"/>
                </a:cubicBezTo>
                <a:cubicBezTo>
                  <a:pt x="14918" y="2512"/>
                  <a:pt x="14834" y="2355"/>
                  <a:pt x="14802" y="2355"/>
                </a:cubicBezTo>
                <a:cubicBezTo>
                  <a:pt x="14799" y="2355"/>
                  <a:pt x="14797" y="2356"/>
                  <a:pt x="14795" y="2358"/>
                </a:cubicBezTo>
                <a:cubicBezTo>
                  <a:pt x="14782" y="2332"/>
                  <a:pt x="14756" y="2306"/>
                  <a:pt x="14756" y="2306"/>
                </a:cubicBezTo>
                <a:cubicBezTo>
                  <a:pt x="14795" y="2293"/>
                  <a:pt x="14756" y="2241"/>
                  <a:pt x="14731" y="2202"/>
                </a:cubicBezTo>
                <a:cubicBezTo>
                  <a:pt x="14679" y="2163"/>
                  <a:pt x="14653" y="2124"/>
                  <a:pt x="14653" y="2124"/>
                </a:cubicBezTo>
                <a:cubicBezTo>
                  <a:pt x="14679" y="2098"/>
                  <a:pt x="14666" y="2086"/>
                  <a:pt x="14640" y="2034"/>
                </a:cubicBezTo>
                <a:cubicBezTo>
                  <a:pt x="14610" y="1994"/>
                  <a:pt x="14595" y="1977"/>
                  <a:pt x="14579" y="1977"/>
                </a:cubicBezTo>
                <a:cubicBezTo>
                  <a:pt x="14573" y="1977"/>
                  <a:pt x="14568" y="1979"/>
                  <a:pt x="14562" y="1982"/>
                </a:cubicBezTo>
                <a:cubicBezTo>
                  <a:pt x="14549" y="1956"/>
                  <a:pt x="14445" y="1800"/>
                  <a:pt x="14419" y="1709"/>
                </a:cubicBezTo>
                <a:cubicBezTo>
                  <a:pt x="14432" y="1670"/>
                  <a:pt x="14380" y="1670"/>
                  <a:pt x="14341" y="1670"/>
                </a:cubicBezTo>
                <a:cubicBezTo>
                  <a:pt x="14331" y="1676"/>
                  <a:pt x="14318" y="1679"/>
                  <a:pt x="14305" y="1679"/>
                </a:cubicBezTo>
                <a:cubicBezTo>
                  <a:pt x="14288" y="1679"/>
                  <a:pt x="14271" y="1673"/>
                  <a:pt x="14264" y="1657"/>
                </a:cubicBezTo>
                <a:cubicBezTo>
                  <a:pt x="14264" y="1657"/>
                  <a:pt x="14290" y="1645"/>
                  <a:pt x="14315" y="1619"/>
                </a:cubicBezTo>
                <a:cubicBezTo>
                  <a:pt x="14354" y="1619"/>
                  <a:pt x="14354" y="1619"/>
                  <a:pt x="14315" y="1580"/>
                </a:cubicBezTo>
                <a:cubicBezTo>
                  <a:pt x="14303" y="1554"/>
                  <a:pt x="14277" y="1541"/>
                  <a:pt x="14277" y="1541"/>
                </a:cubicBezTo>
                <a:cubicBezTo>
                  <a:pt x="14276" y="1541"/>
                  <a:pt x="14275" y="1542"/>
                  <a:pt x="14274" y="1542"/>
                </a:cubicBezTo>
                <a:cubicBezTo>
                  <a:pt x="14253" y="1542"/>
                  <a:pt x="14165" y="1441"/>
                  <a:pt x="14043" y="1294"/>
                </a:cubicBezTo>
                <a:cubicBezTo>
                  <a:pt x="13891" y="1130"/>
                  <a:pt x="13823" y="1072"/>
                  <a:pt x="13792" y="1072"/>
                </a:cubicBezTo>
                <a:cubicBezTo>
                  <a:pt x="13789" y="1072"/>
                  <a:pt x="13786" y="1073"/>
                  <a:pt x="13784" y="1074"/>
                </a:cubicBezTo>
                <a:cubicBezTo>
                  <a:pt x="13780" y="1080"/>
                  <a:pt x="13776" y="1084"/>
                  <a:pt x="13772" y="1084"/>
                </a:cubicBezTo>
                <a:cubicBezTo>
                  <a:pt x="13757" y="1084"/>
                  <a:pt x="13735" y="1054"/>
                  <a:pt x="13706" y="996"/>
                </a:cubicBezTo>
                <a:cubicBezTo>
                  <a:pt x="13641" y="814"/>
                  <a:pt x="13628" y="814"/>
                  <a:pt x="13589" y="814"/>
                </a:cubicBezTo>
                <a:cubicBezTo>
                  <a:pt x="13615" y="840"/>
                  <a:pt x="13589" y="853"/>
                  <a:pt x="13576" y="879"/>
                </a:cubicBezTo>
                <a:cubicBezTo>
                  <a:pt x="13560" y="901"/>
                  <a:pt x="13546" y="911"/>
                  <a:pt x="13536" y="911"/>
                </a:cubicBezTo>
                <a:cubicBezTo>
                  <a:pt x="13522" y="911"/>
                  <a:pt x="13517" y="891"/>
                  <a:pt x="13524" y="853"/>
                </a:cubicBezTo>
                <a:cubicBezTo>
                  <a:pt x="13571" y="795"/>
                  <a:pt x="13270" y="599"/>
                  <a:pt x="13163" y="599"/>
                </a:cubicBezTo>
                <a:cubicBezTo>
                  <a:pt x="13151" y="599"/>
                  <a:pt x="13142" y="602"/>
                  <a:pt x="13135" y="607"/>
                </a:cubicBezTo>
                <a:lnTo>
                  <a:pt x="13148" y="581"/>
                </a:lnTo>
                <a:cubicBezTo>
                  <a:pt x="13174" y="555"/>
                  <a:pt x="13148" y="542"/>
                  <a:pt x="13044" y="477"/>
                </a:cubicBezTo>
                <a:cubicBezTo>
                  <a:pt x="12992" y="451"/>
                  <a:pt x="12967" y="438"/>
                  <a:pt x="12967" y="438"/>
                </a:cubicBezTo>
                <a:cubicBezTo>
                  <a:pt x="12961" y="448"/>
                  <a:pt x="12952" y="453"/>
                  <a:pt x="12940" y="453"/>
                </a:cubicBezTo>
                <a:cubicBezTo>
                  <a:pt x="12891" y="453"/>
                  <a:pt x="12800" y="381"/>
                  <a:pt x="12811" y="360"/>
                </a:cubicBezTo>
                <a:cubicBezTo>
                  <a:pt x="12798" y="322"/>
                  <a:pt x="12798" y="322"/>
                  <a:pt x="12746" y="296"/>
                </a:cubicBezTo>
                <a:cubicBezTo>
                  <a:pt x="12738" y="297"/>
                  <a:pt x="12730" y="297"/>
                  <a:pt x="12722" y="297"/>
                </a:cubicBezTo>
                <a:cubicBezTo>
                  <a:pt x="12625" y="297"/>
                  <a:pt x="12526" y="229"/>
                  <a:pt x="12526" y="205"/>
                </a:cubicBezTo>
                <a:cubicBezTo>
                  <a:pt x="12526" y="205"/>
                  <a:pt x="12500" y="192"/>
                  <a:pt x="12474" y="179"/>
                </a:cubicBezTo>
                <a:cubicBezTo>
                  <a:pt x="12462" y="183"/>
                  <a:pt x="12450" y="184"/>
                  <a:pt x="12437" y="184"/>
                </a:cubicBezTo>
                <a:cubicBezTo>
                  <a:pt x="12407" y="184"/>
                  <a:pt x="12375" y="175"/>
                  <a:pt x="12357" y="166"/>
                </a:cubicBezTo>
                <a:cubicBezTo>
                  <a:pt x="12316" y="154"/>
                  <a:pt x="12288" y="148"/>
                  <a:pt x="12273" y="148"/>
                </a:cubicBezTo>
                <a:cubicBezTo>
                  <a:pt x="12253" y="148"/>
                  <a:pt x="12252" y="157"/>
                  <a:pt x="12266" y="179"/>
                </a:cubicBezTo>
                <a:cubicBezTo>
                  <a:pt x="12253" y="205"/>
                  <a:pt x="12240" y="231"/>
                  <a:pt x="12214" y="231"/>
                </a:cubicBezTo>
                <a:lnTo>
                  <a:pt x="12227" y="192"/>
                </a:lnTo>
                <a:cubicBezTo>
                  <a:pt x="12227" y="166"/>
                  <a:pt x="12149" y="140"/>
                  <a:pt x="12033" y="114"/>
                </a:cubicBezTo>
                <a:cubicBezTo>
                  <a:pt x="11890" y="88"/>
                  <a:pt x="11825" y="75"/>
                  <a:pt x="11799" y="49"/>
                </a:cubicBezTo>
                <a:lnTo>
                  <a:pt x="11773" y="75"/>
                </a:lnTo>
                <a:cubicBezTo>
                  <a:pt x="11756" y="87"/>
                  <a:pt x="11741" y="93"/>
                  <a:pt x="11730" y="93"/>
                </a:cubicBezTo>
                <a:cubicBezTo>
                  <a:pt x="11716" y="93"/>
                  <a:pt x="11708" y="84"/>
                  <a:pt x="11708" y="62"/>
                </a:cubicBezTo>
                <a:cubicBezTo>
                  <a:pt x="11694" y="41"/>
                  <a:pt x="11652" y="31"/>
                  <a:pt x="11607" y="31"/>
                </a:cubicBezTo>
                <a:cubicBezTo>
                  <a:pt x="11570" y="31"/>
                  <a:pt x="11530" y="38"/>
                  <a:pt x="11501" y="49"/>
                </a:cubicBezTo>
                <a:lnTo>
                  <a:pt x="11436" y="49"/>
                </a:lnTo>
                <a:cubicBezTo>
                  <a:pt x="11423" y="17"/>
                  <a:pt x="11394" y="1"/>
                  <a:pt x="1136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297"/>
        <p:cNvGrpSpPr/>
        <p:nvPr/>
      </p:nvGrpSpPr>
      <p:grpSpPr>
        <a:xfrm>
          <a:off x="0" y="0"/>
          <a:ext cx="0" cy="0"/>
          <a:chOff x="0" y="0"/>
          <a:chExt cx="0" cy="0"/>
        </a:xfrm>
      </p:grpSpPr>
      <p:pic>
        <p:nvPicPr>
          <p:cNvPr id="298" name="Google Shape;298;p14"/>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sp>
        <p:nvSpPr>
          <p:cNvPr id="299" name="Google Shape;299;p14"/>
          <p:cNvSpPr txBox="1">
            <a:spLocks noGrp="1"/>
          </p:cNvSpPr>
          <p:nvPr>
            <p:ph type="subTitle" idx="1"/>
          </p:nvPr>
        </p:nvSpPr>
        <p:spPr>
          <a:xfrm flipH="1">
            <a:off x="3561788" y="2689625"/>
            <a:ext cx="1530600" cy="125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 name="Google Shape;300;p14"/>
          <p:cNvSpPr txBox="1">
            <a:spLocks noGrp="1"/>
          </p:cNvSpPr>
          <p:nvPr>
            <p:ph type="subTitle" idx="2"/>
          </p:nvPr>
        </p:nvSpPr>
        <p:spPr>
          <a:xfrm flipH="1">
            <a:off x="6395200" y="2689625"/>
            <a:ext cx="1548300" cy="125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1" name="Google Shape;301;p14"/>
          <p:cNvSpPr txBox="1">
            <a:spLocks noGrp="1"/>
          </p:cNvSpPr>
          <p:nvPr>
            <p:ph type="subTitle" idx="3"/>
          </p:nvPr>
        </p:nvSpPr>
        <p:spPr>
          <a:xfrm flipH="1">
            <a:off x="826800" y="2689675"/>
            <a:ext cx="1548300" cy="125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2" name="Google Shape;302;p14"/>
          <p:cNvSpPr txBox="1">
            <a:spLocks noGrp="1"/>
          </p:cNvSpPr>
          <p:nvPr>
            <p:ph type="title"/>
          </p:nvPr>
        </p:nvSpPr>
        <p:spPr>
          <a:xfrm>
            <a:off x="595113" y="554529"/>
            <a:ext cx="7823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03" name="Google Shape;303;p14"/>
          <p:cNvSpPr txBox="1">
            <a:spLocks noGrp="1"/>
          </p:cNvSpPr>
          <p:nvPr>
            <p:ph type="title" idx="4"/>
          </p:nvPr>
        </p:nvSpPr>
        <p:spPr>
          <a:xfrm>
            <a:off x="3444590" y="2287909"/>
            <a:ext cx="17808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rgbClr val="FFFFFF"/>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04" name="Google Shape;304;p14"/>
          <p:cNvSpPr txBox="1">
            <a:spLocks noGrp="1"/>
          </p:cNvSpPr>
          <p:nvPr>
            <p:ph type="title" idx="5"/>
          </p:nvPr>
        </p:nvSpPr>
        <p:spPr>
          <a:xfrm>
            <a:off x="710540" y="2287909"/>
            <a:ext cx="17808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rgbClr val="FFFFFF"/>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05" name="Google Shape;305;p14"/>
          <p:cNvSpPr txBox="1">
            <a:spLocks noGrp="1"/>
          </p:cNvSpPr>
          <p:nvPr>
            <p:ph type="title" idx="6"/>
          </p:nvPr>
        </p:nvSpPr>
        <p:spPr>
          <a:xfrm>
            <a:off x="6279089" y="2287909"/>
            <a:ext cx="17805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rgbClr val="FFFFFF"/>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grpSp>
        <p:nvGrpSpPr>
          <p:cNvPr id="306" name="Google Shape;306;p14"/>
          <p:cNvGrpSpPr/>
          <p:nvPr/>
        </p:nvGrpSpPr>
        <p:grpSpPr>
          <a:xfrm>
            <a:off x="8303109" y="1178756"/>
            <a:ext cx="1195851" cy="432471"/>
            <a:chOff x="8169766" y="631189"/>
            <a:chExt cx="987980" cy="357296"/>
          </a:xfrm>
        </p:grpSpPr>
        <p:sp>
          <p:nvSpPr>
            <p:cNvPr id="307" name="Google Shape;307;p14"/>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4"/>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14"/>
          <p:cNvSpPr/>
          <p:nvPr/>
        </p:nvSpPr>
        <p:spPr>
          <a:xfrm>
            <a:off x="-484980" y="4504535"/>
            <a:ext cx="1196262" cy="192535"/>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 name="Google Shape;310;p14"/>
          <p:cNvGrpSpPr/>
          <p:nvPr/>
        </p:nvGrpSpPr>
        <p:grpSpPr>
          <a:xfrm>
            <a:off x="134400" y="169200"/>
            <a:ext cx="116915" cy="152349"/>
            <a:chOff x="8518300" y="3923825"/>
            <a:chExt cx="116915" cy="152349"/>
          </a:xfrm>
        </p:grpSpPr>
        <p:sp>
          <p:nvSpPr>
            <p:cNvPr id="311" name="Google Shape;311;p14"/>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4"/>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 name="Google Shape;313;p14"/>
          <p:cNvGrpSpPr/>
          <p:nvPr/>
        </p:nvGrpSpPr>
        <p:grpSpPr>
          <a:xfrm>
            <a:off x="5760939" y="943304"/>
            <a:ext cx="263155" cy="455038"/>
            <a:chOff x="5399975" y="4887475"/>
            <a:chExt cx="203350" cy="351625"/>
          </a:xfrm>
        </p:grpSpPr>
        <p:sp>
          <p:nvSpPr>
            <p:cNvPr id="314" name="Google Shape;314;p14"/>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4"/>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4"/>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 name="Google Shape;317;p14"/>
          <p:cNvSpPr/>
          <p:nvPr/>
        </p:nvSpPr>
        <p:spPr>
          <a:xfrm>
            <a:off x="7801100" y="24653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 name="Google Shape;318;p14"/>
          <p:cNvGrpSpPr/>
          <p:nvPr/>
        </p:nvGrpSpPr>
        <p:grpSpPr>
          <a:xfrm>
            <a:off x="8671050" y="4524625"/>
            <a:ext cx="116915" cy="152349"/>
            <a:chOff x="8518300" y="3923825"/>
            <a:chExt cx="116915" cy="152349"/>
          </a:xfrm>
        </p:grpSpPr>
        <p:sp>
          <p:nvSpPr>
            <p:cNvPr id="319" name="Google Shape;319;p14"/>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4"/>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four columns 2">
  <p:cSld name="CUSTOM_2_1">
    <p:spTree>
      <p:nvGrpSpPr>
        <p:cNvPr id="1" name="Shape 389"/>
        <p:cNvGrpSpPr/>
        <p:nvPr/>
      </p:nvGrpSpPr>
      <p:grpSpPr>
        <a:xfrm>
          <a:off x="0" y="0"/>
          <a:ext cx="0" cy="0"/>
          <a:chOff x="0" y="0"/>
          <a:chExt cx="0" cy="0"/>
        </a:xfrm>
      </p:grpSpPr>
      <p:pic>
        <p:nvPicPr>
          <p:cNvPr id="390" name="Google Shape;390;p18"/>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sp>
        <p:nvSpPr>
          <p:cNvPr id="391" name="Google Shape;391;p18"/>
          <p:cNvSpPr txBox="1">
            <a:spLocks noGrp="1"/>
          </p:cNvSpPr>
          <p:nvPr>
            <p:ph type="subTitle" idx="1"/>
          </p:nvPr>
        </p:nvSpPr>
        <p:spPr>
          <a:xfrm>
            <a:off x="4719100" y="3535200"/>
            <a:ext cx="1453200" cy="79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160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92" name="Google Shape;392;p18"/>
          <p:cNvSpPr txBox="1">
            <a:spLocks noGrp="1"/>
          </p:cNvSpPr>
          <p:nvPr>
            <p:ph type="subTitle" idx="2"/>
          </p:nvPr>
        </p:nvSpPr>
        <p:spPr>
          <a:xfrm>
            <a:off x="6464375" y="3535200"/>
            <a:ext cx="1453200" cy="79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93" name="Google Shape;393;p18"/>
          <p:cNvSpPr txBox="1">
            <a:spLocks noGrp="1"/>
          </p:cNvSpPr>
          <p:nvPr>
            <p:ph type="subTitle" idx="3"/>
          </p:nvPr>
        </p:nvSpPr>
        <p:spPr>
          <a:xfrm>
            <a:off x="1234500" y="3535200"/>
            <a:ext cx="1453200" cy="79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94" name="Google Shape;394;p18"/>
          <p:cNvSpPr txBox="1">
            <a:spLocks noGrp="1"/>
          </p:cNvSpPr>
          <p:nvPr>
            <p:ph type="subTitle" idx="4"/>
          </p:nvPr>
        </p:nvSpPr>
        <p:spPr>
          <a:xfrm>
            <a:off x="2973825" y="3535200"/>
            <a:ext cx="1453200" cy="79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160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95" name="Google Shape;395;p18"/>
          <p:cNvSpPr txBox="1">
            <a:spLocks noGrp="1"/>
          </p:cNvSpPr>
          <p:nvPr>
            <p:ph type="title" hasCustomPrompt="1"/>
          </p:nvPr>
        </p:nvSpPr>
        <p:spPr>
          <a:xfrm>
            <a:off x="1424698" y="3077125"/>
            <a:ext cx="10728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400"/>
              <a:buNone/>
              <a:defRPr sz="2500" u="sng">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96" name="Google Shape;396;p18"/>
          <p:cNvSpPr txBox="1">
            <a:spLocks noGrp="1"/>
          </p:cNvSpPr>
          <p:nvPr>
            <p:ph type="title" idx="5" hasCustomPrompt="1"/>
          </p:nvPr>
        </p:nvSpPr>
        <p:spPr>
          <a:xfrm>
            <a:off x="3161868" y="3077125"/>
            <a:ext cx="10728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400"/>
              <a:buNone/>
              <a:defRPr sz="2500" u="sng">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97" name="Google Shape;397;p18"/>
          <p:cNvSpPr txBox="1">
            <a:spLocks noGrp="1"/>
          </p:cNvSpPr>
          <p:nvPr>
            <p:ph type="title" idx="6" hasCustomPrompt="1"/>
          </p:nvPr>
        </p:nvSpPr>
        <p:spPr>
          <a:xfrm>
            <a:off x="4906960" y="3077125"/>
            <a:ext cx="10728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400"/>
              <a:buNone/>
              <a:defRPr sz="2500" u="sng">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98" name="Google Shape;398;p18"/>
          <p:cNvSpPr txBox="1">
            <a:spLocks noGrp="1"/>
          </p:cNvSpPr>
          <p:nvPr>
            <p:ph type="title" idx="7" hasCustomPrompt="1"/>
          </p:nvPr>
        </p:nvSpPr>
        <p:spPr>
          <a:xfrm>
            <a:off x="6649484" y="3077125"/>
            <a:ext cx="10728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400"/>
              <a:buNone/>
              <a:defRPr sz="2500" u="sng">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99" name="Google Shape;399;p18"/>
          <p:cNvSpPr/>
          <p:nvPr/>
        </p:nvSpPr>
        <p:spPr>
          <a:xfrm>
            <a:off x="8325622" y="473832"/>
            <a:ext cx="1196262" cy="192535"/>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8"/>
          <p:cNvSpPr/>
          <p:nvPr/>
        </p:nvSpPr>
        <p:spPr>
          <a:xfrm>
            <a:off x="8023507" y="4671890"/>
            <a:ext cx="1195845" cy="195527"/>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8"/>
          <p:cNvSpPr txBox="1">
            <a:spLocks noGrp="1"/>
          </p:cNvSpPr>
          <p:nvPr>
            <p:ph type="title" idx="8"/>
          </p:nvPr>
        </p:nvSpPr>
        <p:spPr>
          <a:xfrm>
            <a:off x="593742" y="554529"/>
            <a:ext cx="7823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402" name="Google Shape;402;p18"/>
          <p:cNvGrpSpPr/>
          <p:nvPr/>
        </p:nvGrpSpPr>
        <p:grpSpPr>
          <a:xfrm>
            <a:off x="448139" y="4216854"/>
            <a:ext cx="263155" cy="455038"/>
            <a:chOff x="5399975" y="4887475"/>
            <a:chExt cx="203350" cy="351625"/>
          </a:xfrm>
        </p:grpSpPr>
        <p:sp>
          <p:nvSpPr>
            <p:cNvPr id="403" name="Google Shape;403;p18"/>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8"/>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8"/>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 name="Google Shape;406;p18"/>
          <p:cNvSpPr/>
          <p:nvPr/>
        </p:nvSpPr>
        <p:spPr>
          <a:xfrm>
            <a:off x="-398200" y="1621608"/>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rgbClr val="F04148"/>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 name="Google Shape;407;p18"/>
          <p:cNvGrpSpPr/>
          <p:nvPr/>
        </p:nvGrpSpPr>
        <p:grpSpPr>
          <a:xfrm>
            <a:off x="6770275" y="349625"/>
            <a:ext cx="116915" cy="152349"/>
            <a:chOff x="8518300" y="3923825"/>
            <a:chExt cx="116915" cy="152349"/>
          </a:xfrm>
        </p:grpSpPr>
        <p:sp>
          <p:nvSpPr>
            <p:cNvPr id="408" name="Google Shape;408;p18"/>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8"/>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 name="Google Shape;410;p18"/>
          <p:cNvGrpSpPr/>
          <p:nvPr/>
        </p:nvGrpSpPr>
        <p:grpSpPr>
          <a:xfrm>
            <a:off x="6315808" y="377765"/>
            <a:ext cx="99964" cy="96059"/>
            <a:chOff x="6298750" y="3724413"/>
            <a:chExt cx="216280" cy="207875"/>
          </a:xfrm>
        </p:grpSpPr>
        <p:sp>
          <p:nvSpPr>
            <p:cNvPr id="411" name="Google Shape;411;p18"/>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8"/>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439"/>
        <p:cNvGrpSpPr/>
        <p:nvPr/>
      </p:nvGrpSpPr>
      <p:grpSpPr>
        <a:xfrm>
          <a:off x="0" y="0"/>
          <a:ext cx="0" cy="0"/>
          <a:chOff x="0" y="0"/>
          <a:chExt cx="0" cy="0"/>
        </a:xfrm>
      </p:grpSpPr>
      <p:pic>
        <p:nvPicPr>
          <p:cNvPr id="440" name="Google Shape;440;p20"/>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sp>
        <p:nvSpPr>
          <p:cNvPr id="441" name="Google Shape;441;p20"/>
          <p:cNvSpPr txBox="1">
            <a:spLocks noGrp="1"/>
          </p:cNvSpPr>
          <p:nvPr>
            <p:ph type="title"/>
          </p:nvPr>
        </p:nvSpPr>
        <p:spPr>
          <a:xfrm>
            <a:off x="4324806" y="2898165"/>
            <a:ext cx="3025500" cy="61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solidFill>
                  <a:schemeClr val="accent2"/>
                </a:solidFill>
              </a:defRPr>
            </a:lvl1pPr>
            <a:lvl2pPr lvl="1" rtl="0">
              <a:spcBef>
                <a:spcPts val="0"/>
              </a:spcBef>
              <a:spcAft>
                <a:spcPts val="0"/>
              </a:spcAft>
              <a:buNone/>
              <a:defRPr sz="3000">
                <a:solidFill>
                  <a:schemeClr val="accent2"/>
                </a:solidFill>
              </a:defRPr>
            </a:lvl2pPr>
            <a:lvl3pPr lvl="2" rtl="0">
              <a:spcBef>
                <a:spcPts val="0"/>
              </a:spcBef>
              <a:spcAft>
                <a:spcPts val="0"/>
              </a:spcAft>
              <a:buNone/>
              <a:defRPr sz="3000">
                <a:solidFill>
                  <a:schemeClr val="accent2"/>
                </a:solidFill>
              </a:defRPr>
            </a:lvl3pPr>
            <a:lvl4pPr lvl="3" rtl="0">
              <a:spcBef>
                <a:spcPts val="0"/>
              </a:spcBef>
              <a:spcAft>
                <a:spcPts val="0"/>
              </a:spcAft>
              <a:buNone/>
              <a:defRPr sz="3000">
                <a:solidFill>
                  <a:schemeClr val="accent2"/>
                </a:solidFill>
              </a:defRPr>
            </a:lvl4pPr>
            <a:lvl5pPr lvl="4" rtl="0">
              <a:spcBef>
                <a:spcPts val="0"/>
              </a:spcBef>
              <a:spcAft>
                <a:spcPts val="0"/>
              </a:spcAft>
              <a:buNone/>
              <a:defRPr sz="3000">
                <a:solidFill>
                  <a:schemeClr val="accent2"/>
                </a:solidFill>
              </a:defRPr>
            </a:lvl5pPr>
            <a:lvl6pPr lvl="5" rtl="0">
              <a:spcBef>
                <a:spcPts val="0"/>
              </a:spcBef>
              <a:spcAft>
                <a:spcPts val="0"/>
              </a:spcAft>
              <a:buNone/>
              <a:defRPr sz="3000">
                <a:solidFill>
                  <a:schemeClr val="accent2"/>
                </a:solidFill>
              </a:defRPr>
            </a:lvl6pPr>
            <a:lvl7pPr lvl="6" rtl="0">
              <a:spcBef>
                <a:spcPts val="0"/>
              </a:spcBef>
              <a:spcAft>
                <a:spcPts val="0"/>
              </a:spcAft>
              <a:buNone/>
              <a:defRPr sz="3000">
                <a:solidFill>
                  <a:schemeClr val="accent2"/>
                </a:solidFill>
              </a:defRPr>
            </a:lvl7pPr>
            <a:lvl8pPr lvl="7" rtl="0">
              <a:spcBef>
                <a:spcPts val="0"/>
              </a:spcBef>
              <a:spcAft>
                <a:spcPts val="0"/>
              </a:spcAft>
              <a:buNone/>
              <a:defRPr sz="3000">
                <a:solidFill>
                  <a:schemeClr val="accent2"/>
                </a:solidFill>
              </a:defRPr>
            </a:lvl8pPr>
            <a:lvl9pPr lvl="8" rtl="0">
              <a:spcBef>
                <a:spcPts val="0"/>
              </a:spcBef>
              <a:spcAft>
                <a:spcPts val="0"/>
              </a:spcAft>
              <a:buNone/>
              <a:defRPr sz="3000">
                <a:solidFill>
                  <a:schemeClr val="accent2"/>
                </a:solidFill>
              </a:defRPr>
            </a:lvl9pPr>
          </a:lstStyle>
          <a:p>
            <a:endParaRPr/>
          </a:p>
        </p:txBody>
      </p:sp>
      <p:sp>
        <p:nvSpPr>
          <p:cNvPr id="442" name="Google Shape;442;p20"/>
          <p:cNvSpPr txBox="1">
            <a:spLocks noGrp="1"/>
          </p:cNvSpPr>
          <p:nvPr>
            <p:ph type="subTitle" idx="1"/>
          </p:nvPr>
        </p:nvSpPr>
        <p:spPr>
          <a:xfrm>
            <a:off x="1793700" y="1632425"/>
            <a:ext cx="5556600" cy="134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3" name="Google Shape;443;p20"/>
          <p:cNvSpPr/>
          <p:nvPr/>
        </p:nvSpPr>
        <p:spPr>
          <a:xfrm>
            <a:off x="8190647" y="453982"/>
            <a:ext cx="1196262" cy="192535"/>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0"/>
          <p:cNvSpPr/>
          <p:nvPr/>
        </p:nvSpPr>
        <p:spPr>
          <a:xfrm>
            <a:off x="-332593" y="4582365"/>
            <a:ext cx="1195845" cy="195527"/>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 name="Google Shape;445;p20"/>
          <p:cNvGrpSpPr/>
          <p:nvPr/>
        </p:nvGrpSpPr>
        <p:grpSpPr>
          <a:xfrm rot="-2303698">
            <a:off x="4264586" y="3842733"/>
            <a:ext cx="263143" cy="455016"/>
            <a:chOff x="5399975" y="4887475"/>
            <a:chExt cx="203350" cy="351625"/>
          </a:xfrm>
        </p:grpSpPr>
        <p:sp>
          <p:nvSpPr>
            <p:cNvPr id="446" name="Google Shape;446;p20"/>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0"/>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0"/>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 name="Google Shape;449;p20"/>
          <p:cNvSpPr/>
          <p:nvPr/>
        </p:nvSpPr>
        <p:spPr>
          <a:xfrm>
            <a:off x="6595050" y="3819096"/>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0"/>
          <p:cNvSpPr/>
          <p:nvPr/>
        </p:nvSpPr>
        <p:spPr>
          <a:xfrm>
            <a:off x="1625614" y="1101455"/>
            <a:ext cx="773474" cy="268106"/>
          </a:xfrm>
          <a:custGeom>
            <a:avLst/>
            <a:gdLst/>
            <a:ahLst/>
            <a:cxnLst/>
            <a:rect l="l" t="t" r="r" b="b"/>
            <a:pathLst>
              <a:path w="15444" h="6094" extrusionOk="0">
                <a:moveTo>
                  <a:pt x="11125" y="257"/>
                </a:moveTo>
                <a:cubicBezTo>
                  <a:pt x="11151" y="257"/>
                  <a:pt x="11164" y="283"/>
                  <a:pt x="11164" y="283"/>
                </a:cubicBezTo>
                <a:cubicBezTo>
                  <a:pt x="11164" y="283"/>
                  <a:pt x="11164" y="322"/>
                  <a:pt x="11138" y="322"/>
                </a:cubicBezTo>
                <a:cubicBezTo>
                  <a:pt x="11138" y="322"/>
                  <a:pt x="11099" y="296"/>
                  <a:pt x="11099" y="257"/>
                </a:cubicBezTo>
                <a:close/>
                <a:moveTo>
                  <a:pt x="10885" y="366"/>
                </a:moveTo>
                <a:cubicBezTo>
                  <a:pt x="10891" y="366"/>
                  <a:pt x="10891" y="375"/>
                  <a:pt x="10891" y="399"/>
                </a:cubicBezTo>
                <a:lnTo>
                  <a:pt x="10878" y="399"/>
                </a:lnTo>
                <a:lnTo>
                  <a:pt x="10839" y="373"/>
                </a:lnTo>
                <a:lnTo>
                  <a:pt x="10865" y="373"/>
                </a:lnTo>
                <a:cubicBezTo>
                  <a:pt x="10875" y="369"/>
                  <a:pt x="10881" y="366"/>
                  <a:pt x="10885" y="366"/>
                </a:cubicBezTo>
                <a:close/>
                <a:moveTo>
                  <a:pt x="12250" y="354"/>
                </a:moveTo>
                <a:cubicBezTo>
                  <a:pt x="12256" y="354"/>
                  <a:pt x="12258" y="359"/>
                  <a:pt x="12253" y="373"/>
                </a:cubicBezTo>
                <a:cubicBezTo>
                  <a:pt x="12253" y="373"/>
                  <a:pt x="12253" y="399"/>
                  <a:pt x="12214" y="425"/>
                </a:cubicBezTo>
                <a:cubicBezTo>
                  <a:pt x="12214" y="425"/>
                  <a:pt x="12208" y="429"/>
                  <a:pt x="12201" y="429"/>
                </a:cubicBezTo>
                <a:cubicBezTo>
                  <a:pt x="12195" y="429"/>
                  <a:pt x="12188" y="425"/>
                  <a:pt x="12188" y="412"/>
                </a:cubicBezTo>
                <a:lnTo>
                  <a:pt x="12201" y="386"/>
                </a:lnTo>
                <a:cubicBezTo>
                  <a:pt x="12218" y="370"/>
                  <a:pt x="12239" y="354"/>
                  <a:pt x="12250" y="354"/>
                </a:cubicBezTo>
                <a:close/>
                <a:moveTo>
                  <a:pt x="10818" y="421"/>
                </a:moveTo>
                <a:cubicBezTo>
                  <a:pt x="10815" y="421"/>
                  <a:pt x="10809" y="425"/>
                  <a:pt x="10800" y="438"/>
                </a:cubicBezTo>
                <a:cubicBezTo>
                  <a:pt x="10818" y="438"/>
                  <a:pt x="10824" y="421"/>
                  <a:pt x="10818" y="421"/>
                </a:cubicBezTo>
                <a:close/>
                <a:moveTo>
                  <a:pt x="10615" y="443"/>
                </a:moveTo>
                <a:cubicBezTo>
                  <a:pt x="10621" y="443"/>
                  <a:pt x="10624" y="449"/>
                  <a:pt x="10632" y="464"/>
                </a:cubicBezTo>
                <a:lnTo>
                  <a:pt x="10606" y="477"/>
                </a:lnTo>
                <a:lnTo>
                  <a:pt x="10567" y="464"/>
                </a:lnTo>
                <a:cubicBezTo>
                  <a:pt x="10580" y="464"/>
                  <a:pt x="10593" y="451"/>
                  <a:pt x="10593" y="451"/>
                </a:cubicBezTo>
                <a:cubicBezTo>
                  <a:pt x="10604" y="446"/>
                  <a:pt x="10610" y="443"/>
                  <a:pt x="10615" y="443"/>
                </a:cubicBezTo>
                <a:close/>
                <a:moveTo>
                  <a:pt x="10139" y="438"/>
                </a:moveTo>
                <a:cubicBezTo>
                  <a:pt x="10152" y="464"/>
                  <a:pt x="10165" y="490"/>
                  <a:pt x="10139" y="503"/>
                </a:cubicBezTo>
                <a:lnTo>
                  <a:pt x="10100" y="490"/>
                </a:lnTo>
                <a:lnTo>
                  <a:pt x="10113" y="451"/>
                </a:lnTo>
                <a:lnTo>
                  <a:pt x="10139" y="438"/>
                </a:lnTo>
                <a:close/>
                <a:moveTo>
                  <a:pt x="10433" y="503"/>
                </a:moveTo>
                <a:cubicBezTo>
                  <a:pt x="10439" y="503"/>
                  <a:pt x="10446" y="507"/>
                  <a:pt x="10450" y="516"/>
                </a:cubicBezTo>
                <a:cubicBezTo>
                  <a:pt x="10463" y="542"/>
                  <a:pt x="10463" y="542"/>
                  <a:pt x="10437" y="555"/>
                </a:cubicBezTo>
                <a:cubicBezTo>
                  <a:pt x="10414" y="567"/>
                  <a:pt x="10401" y="573"/>
                  <a:pt x="10395" y="573"/>
                </a:cubicBezTo>
                <a:cubicBezTo>
                  <a:pt x="10388" y="573"/>
                  <a:pt x="10391" y="563"/>
                  <a:pt x="10398" y="542"/>
                </a:cubicBezTo>
                <a:cubicBezTo>
                  <a:pt x="10407" y="517"/>
                  <a:pt x="10421" y="503"/>
                  <a:pt x="10433" y="503"/>
                </a:cubicBezTo>
                <a:close/>
                <a:moveTo>
                  <a:pt x="10587" y="608"/>
                </a:moveTo>
                <a:cubicBezTo>
                  <a:pt x="10589" y="612"/>
                  <a:pt x="10591" y="616"/>
                  <a:pt x="10593" y="620"/>
                </a:cubicBezTo>
                <a:cubicBezTo>
                  <a:pt x="10594" y="621"/>
                  <a:pt x="10596" y="621"/>
                  <a:pt x="10597" y="622"/>
                </a:cubicBezTo>
                <a:lnTo>
                  <a:pt x="10597" y="622"/>
                </a:lnTo>
                <a:cubicBezTo>
                  <a:pt x="10594" y="618"/>
                  <a:pt x="10591" y="614"/>
                  <a:pt x="10587" y="608"/>
                </a:cubicBezTo>
                <a:close/>
                <a:moveTo>
                  <a:pt x="10597" y="622"/>
                </a:moveTo>
                <a:cubicBezTo>
                  <a:pt x="10602" y="629"/>
                  <a:pt x="10606" y="631"/>
                  <a:pt x="10607" y="631"/>
                </a:cubicBezTo>
                <a:cubicBezTo>
                  <a:pt x="10608" y="631"/>
                  <a:pt x="10605" y="627"/>
                  <a:pt x="10597" y="622"/>
                </a:cubicBezTo>
                <a:close/>
                <a:moveTo>
                  <a:pt x="13148" y="646"/>
                </a:moveTo>
                <a:cubicBezTo>
                  <a:pt x="13174" y="659"/>
                  <a:pt x="13174" y="659"/>
                  <a:pt x="13148" y="698"/>
                </a:cubicBezTo>
                <a:cubicBezTo>
                  <a:pt x="13141" y="713"/>
                  <a:pt x="13124" y="719"/>
                  <a:pt x="13106" y="719"/>
                </a:cubicBezTo>
                <a:cubicBezTo>
                  <a:pt x="13094" y="719"/>
                  <a:pt x="13081" y="716"/>
                  <a:pt x="13070" y="711"/>
                </a:cubicBezTo>
                <a:cubicBezTo>
                  <a:pt x="13044" y="698"/>
                  <a:pt x="13083" y="646"/>
                  <a:pt x="13148" y="646"/>
                </a:cubicBezTo>
                <a:close/>
                <a:moveTo>
                  <a:pt x="9862" y="676"/>
                </a:moveTo>
                <a:cubicBezTo>
                  <a:pt x="9869" y="676"/>
                  <a:pt x="9872" y="682"/>
                  <a:pt x="9880" y="698"/>
                </a:cubicBezTo>
                <a:cubicBezTo>
                  <a:pt x="9880" y="698"/>
                  <a:pt x="9906" y="711"/>
                  <a:pt x="9880" y="737"/>
                </a:cubicBezTo>
                <a:lnTo>
                  <a:pt x="9841" y="724"/>
                </a:lnTo>
                <a:cubicBezTo>
                  <a:pt x="9815" y="711"/>
                  <a:pt x="9841" y="685"/>
                  <a:pt x="9841" y="685"/>
                </a:cubicBezTo>
                <a:cubicBezTo>
                  <a:pt x="9851" y="679"/>
                  <a:pt x="9858" y="676"/>
                  <a:pt x="9862" y="676"/>
                </a:cubicBezTo>
                <a:close/>
                <a:moveTo>
                  <a:pt x="1877" y="2319"/>
                </a:moveTo>
                <a:cubicBezTo>
                  <a:pt x="1903" y="2332"/>
                  <a:pt x="1903" y="2358"/>
                  <a:pt x="1838" y="2384"/>
                </a:cubicBezTo>
                <a:cubicBezTo>
                  <a:pt x="1812" y="2371"/>
                  <a:pt x="1786" y="2371"/>
                  <a:pt x="1786" y="2371"/>
                </a:cubicBezTo>
                <a:cubicBezTo>
                  <a:pt x="1786" y="2345"/>
                  <a:pt x="1851" y="2319"/>
                  <a:pt x="1877" y="2319"/>
                </a:cubicBezTo>
                <a:close/>
                <a:moveTo>
                  <a:pt x="1975" y="2394"/>
                </a:moveTo>
                <a:cubicBezTo>
                  <a:pt x="1956" y="2394"/>
                  <a:pt x="1942" y="2412"/>
                  <a:pt x="1942" y="2436"/>
                </a:cubicBezTo>
                <a:cubicBezTo>
                  <a:pt x="1929" y="2462"/>
                  <a:pt x="1955" y="2475"/>
                  <a:pt x="2007" y="2488"/>
                </a:cubicBezTo>
                <a:cubicBezTo>
                  <a:pt x="2033" y="2488"/>
                  <a:pt x="2058" y="2462"/>
                  <a:pt x="2058" y="2462"/>
                </a:cubicBezTo>
                <a:cubicBezTo>
                  <a:pt x="2071" y="2436"/>
                  <a:pt x="2045" y="2436"/>
                  <a:pt x="2020" y="2423"/>
                </a:cubicBezTo>
                <a:cubicBezTo>
                  <a:pt x="2004" y="2402"/>
                  <a:pt x="1988" y="2394"/>
                  <a:pt x="1975" y="2394"/>
                </a:cubicBezTo>
                <a:close/>
                <a:moveTo>
                  <a:pt x="8751" y="2669"/>
                </a:moveTo>
                <a:cubicBezTo>
                  <a:pt x="8777" y="2682"/>
                  <a:pt x="8803" y="2695"/>
                  <a:pt x="8790" y="2721"/>
                </a:cubicBezTo>
                <a:lnTo>
                  <a:pt x="8790" y="2747"/>
                </a:lnTo>
                <a:cubicBezTo>
                  <a:pt x="8751" y="2734"/>
                  <a:pt x="8738" y="2695"/>
                  <a:pt x="8738" y="2695"/>
                </a:cubicBezTo>
                <a:lnTo>
                  <a:pt x="8751" y="2669"/>
                </a:lnTo>
                <a:close/>
                <a:moveTo>
                  <a:pt x="320" y="2702"/>
                </a:moveTo>
                <a:cubicBezTo>
                  <a:pt x="314" y="2702"/>
                  <a:pt x="307" y="2708"/>
                  <a:pt x="294" y="2721"/>
                </a:cubicBezTo>
                <a:lnTo>
                  <a:pt x="282" y="2760"/>
                </a:lnTo>
                <a:lnTo>
                  <a:pt x="320" y="2747"/>
                </a:lnTo>
                <a:lnTo>
                  <a:pt x="346" y="2721"/>
                </a:lnTo>
                <a:cubicBezTo>
                  <a:pt x="333" y="2708"/>
                  <a:pt x="327" y="2702"/>
                  <a:pt x="320" y="2702"/>
                </a:cubicBezTo>
                <a:close/>
                <a:moveTo>
                  <a:pt x="3073" y="2801"/>
                </a:moveTo>
                <a:cubicBezTo>
                  <a:pt x="3086" y="2801"/>
                  <a:pt x="3104" y="2816"/>
                  <a:pt x="3122" y="2825"/>
                </a:cubicBezTo>
                <a:lnTo>
                  <a:pt x="3096" y="2851"/>
                </a:lnTo>
                <a:lnTo>
                  <a:pt x="3057" y="2851"/>
                </a:lnTo>
                <a:lnTo>
                  <a:pt x="3057" y="2812"/>
                </a:lnTo>
                <a:cubicBezTo>
                  <a:pt x="3061" y="2804"/>
                  <a:pt x="3066" y="2801"/>
                  <a:pt x="3073" y="2801"/>
                </a:cubicBezTo>
                <a:close/>
                <a:moveTo>
                  <a:pt x="419" y="2855"/>
                </a:moveTo>
                <a:cubicBezTo>
                  <a:pt x="425" y="2855"/>
                  <a:pt x="431" y="2858"/>
                  <a:pt x="437" y="2864"/>
                </a:cubicBezTo>
                <a:cubicBezTo>
                  <a:pt x="437" y="2864"/>
                  <a:pt x="437" y="2864"/>
                  <a:pt x="411" y="2890"/>
                </a:cubicBezTo>
                <a:cubicBezTo>
                  <a:pt x="407" y="2888"/>
                  <a:pt x="404" y="2887"/>
                  <a:pt x="402" y="2887"/>
                </a:cubicBezTo>
                <a:cubicBezTo>
                  <a:pt x="392" y="2887"/>
                  <a:pt x="400" y="2905"/>
                  <a:pt x="422" y="2905"/>
                </a:cubicBezTo>
                <a:cubicBezTo>
                  <a:pt x="426" y="2905"/>
                  <a:pt x="431" y="2905"/>
                  <a:pt x="437" y="2903"/>
                </a:cubicBezTo>
                <a:cubicBezTo>
                  <a:pt x="463" y="2929"/>
                  <a:pt x="489" y="2942"/>
                  <a:pt x="489" y="2942"/>
                </a:cubicBezTo>
                <a:cubicBezTo>
                  <a:pt x="481" y="2957"/>
                  <a:pt x="465" y="2963"/>
                  <a:pt x="447" y="2963"/>
                </a:cubicBezTo>
                <a:cubicBezTo>
                  <a:pt x="435" y="2963"/>
                  <a:pt x="422" y="2960"/>
                  <a:pt x="411" y="2955"/>
                </a:cubicBezTo>
                <a:cubicBezTo>
                  <a:pt x="346" y="2955"/>
                  <a:pt x="346" y="2955"/>
                  <a:pt x="372" y="2903"/>
                </a:cubicBezTo>
                <a:cubicBezTo>
                  <a:pt x="382" y="2883"/>
                  <a:pt x="400" y="2855"/>
                  <a:pt x="419" y="2855"/>
                </a:cubicBezTo>
                <a:close/>
                <a:moveTo>
                  <a:pt x="3164" y="2957"/>
                </a:moveTo>
                <a:cubicBezTo>
                  <a:pt x="3180" y="2957"/>
                  <a:pt x="3171" y="2971"/>
                  <a:pt x="3148" y="2993"/>
                </a:cubicBezTo>
                <a:cubicBezTo>
                  <a:pt x="3129" y="3012"/>
                  <a:pt x="3110" y="3024"/>
                  <a:pt x="3081" y="3024"/>
                </a:cubicBezTo>
                <a:cubicBezTo>
                  <a:pt x="3070" y="3024"/>
                  <a:pt x="3058" y="3023"/>
                  <a:pt x="3044" y="3019"/>
                </a:cubicBezTo>
                <a:cubicBezTo>
                  <a:pt x="3031" y="3006"/>
                  <a:pt x="3005" y="2980"/>
                  <a:pt x="3005" y="2980"/>
                </a:cubicBezTo>
                <a:lnTo>
                  <a:pt x="3083" y="2980"/>
                </a:lnTo>
                <a:cubicBezTo>
                  <a:pt x="3127" y="2964"/>
                  <a:pt x="3152" y="2957"/>
                  <a:pt x="3164" y="2957"/>
                </a:cubicBezTo>
                <a:close/>
                <a:moveTo>
                  <a:pt x="249" y="3180"/>
                </a:moveTo>
                <a:cubicBezTo>
                  <a:pt x="253" y="3180"/>
                  <a:pt x="259" y="3183"/>
                  <a:pt x="269" y="3188"/>
                </a:cubicBezTo>
                <a:cubicBezTo>
                  <a:pt x="269" y="3188"/>
                  <a:pt x="294" y="3227"/>
                  <a:pt x="282" y="3253"/>
                </a:cubicBezTo>
                <a:cubicBezTo>
                  <a:pt x="269" y="3266"/>
                  <a:pt x="256" y="3279"/>
                  <a:pt x="243" y="3279"/>
                </a:cubicBezTo>
                <a:cubicBezTo>
                  <a:pt x="217" y="3279"/>
                  <a:pt x="217" y="3240"/>
                  <a:pt x="230" y="3214"/>
                </a:cubicBezTo>
                <a:cubicBezTo>
                  <a:pt x="238" y="3189"/>
                  <a:pt x="241" y="3180"/>
                  <a:pt x="249" y="3180"/>
                </a:cubicBezTo>
                <a:close/>
                <a:moveTo>
                  <a:pt x="3602" y="3370"/>
                </a:moveTo>
                <a:cubicBezTo>
                  <a:pt x="3667" y="3396"/>
                  <a:pt x="3667" y="3396"/>
                  <a:pt x="3602" y="3408"/>
                </a:cubicBezTo>
                <a:cubicBezTo>
                  <a:pt x="3563" y="3396"/>
                  <a:pt x="3511" y="3396"/>
                  <a:pt x="3511" y="3396"/>
                </a:cubicBezTo>
                <a:cubicBezTo>
                  <a:pt x="3498" y="3370"/>
                  <a:pt x="3537" y="3383"/>
                  <a:pt x="3602" y="3370"/>
                </a:cubicBezTo>
                <a:close/>
                <a:moveTo>
                  <a:pt x="671" y="3383"/>
                </a:moveTo>
                <a:lnTo>
                  <a:pt x="671" y="3396"/>
                </a:lnTo>
                <a:cubicBezTo>
                  <a:pt x="671" y="3396"/>
                  <a:pt x="697" y="3421"/>
                  <a:pt x="723" y="3421"/>
                </a:cubicBezTo>
                <a:lnTo>
                  <a:pt x="735" y="3408"/>
                </a:lnTo>
                <a:cubicBezTo>
                  <a:pt x="735" y="3396"/>
                  <a:pt x="697" y="3383"/>
                  <a:pt x="671" y="3383"/>
                </a:cubicBezTo>
                <a:close/>
                <a:moveTo>
                  <a:pt x="3599" y="3613"/>
                </a:moveTo>
                <a:cubicBezTo>
                  <a:pt x="3615" y="3613"/>
                  <a:pt x="3628" y="3616"/>
                  <a:pt x="3628" y="3616"/>
                </a:cubicBezTo>
                <a:lnTo>
                  <a:pt x="3641" y="3629"/>
                </a:lnTo>
                <a:cubicBezTo>
                  <a:pt x="3625" y="3645"/>
                  <a:pt x="3609" y="3656"/>
                  <a:pt x="3596" y="3656"/>
                </a:cubicBezTo>
                <a:cubicBezTo>
                  <a:pt x="3588" y="3656"/>
                  <a:pt x="3581" y="3652"/>
                  <a:pt x="3576" y="3642"/>
                </a:cubicBezTo>
                <a:lnTo>
                  <a:pt x="3550" y="3629"/>
                </a:lnTo>
                <a:cubicBezTo>
                  <a:pt x="3563" y="3616"/>
                  <a:pt x="3582" y="3613"/>
                  <a:pt x="3599" y="3613"/>
                </a:cubicBezTo>
                <a:close/>
                <a:moveTo>
                  <a:pt x="15344" y="3653"/>
                </a:moveTo>
                <a:cubicBezTo>
                  <a:pt x="15353" y="3653"/>
                  <a:pt x="15361" y="3657"/>
                  <a:pt x="15366" y="3668"/>
                </a:cubicBezTo>
                <a:cubicBezTo>
                  <a:pt x="15429" y="3678"/>
                  <a:pt x="15399" y="3697"/>
                  <a:pt x="15343" y="3697"/>
                </a:cubicBezTo>
                <a:cubicBezTo>
                  <a:pt x="15330" y="3697"/>
                  <a:pt x="15316" y="3696"/>
                  <a:pt x="15301" y="3694"/>
                </a:cubicBezTo>
                <a:cubicBezTo>
                  <a:pt x="15236" y="3694"/>
                  <a:pt x="15236" y="3694"/>
                  <a:pt x="15301" y="3668"/>
                </a:cubicBezTo>
                <a:cubicBezTo>
                  <a:pt x="15316" y="3660"/>
                  <a:pt x="15331" y="3653"/>
                  <a:pt x="15344" y="3653"/>
                </a:cubicBezTo>
                <a:close/>
                <a:moveTo>
                  <a:pt x="8419" y="3660"/>
                </a:moveTo>
                <a:cubicBezTo>
                  <a:pt x="8424" y="3660"/>
                  <a:pt x="8430" y="3663"/>
                  <a:pt x="8440" y="3668"/>
                </a:cubicBezTo>
                <a:cubicBezTo>
                  <a:pt x="8466" y="3668"/>
                  <a:pt x="8453" y="3720"/>
                  <a:pt x="8440" y="3746"/>
                </a:cubicBezTo>
                <a:cubicBezTo>
                  <a:pt x="8435" y="3748"/>
                  <a:pt x="8430" y="3748"/>
                  <a:pt x="8425" y="3748"/>
                </a:cubicBezTo>
                <a:cubicBezTo>
                  <a:pt x="8398" y="3748"/>
                  <a:pt x="8388" y="3716"/>
                  <a:pt x="8388" y="3694"/>
                </a:cubicBezTo>
                <a:cubicBezTo>
                  <a:pt x="8404" y="3669"/>
                  <a:pt x="8410" y="3660"/>
                  <a:pt x="8419" y="3660"/>
                </a:cubicBezTo>
                <a:close/>
                <a:moveTo>
                  <a:pt x="4017" y="3772"/>
                </a:moveTo>
                <a:lnTo>
                  <a:pt x="3991" y="3785"/>
                </a:lnTo>
                <a:cubicBezTo>
                  <a:pt x="3972" y="3804"/>
                  <a:pt x="3953" y="3816"/>
                  <a:pt x="3954" y="3816"/>
                </a:cubicBezTo>
                <a:cubicBezTo>
                  <a:pt x="3955" y="3816"/>
                  <a:pt x="3958" y="3814"/>
                  <a:pt x="3965" y="3811"/>
                </a:cubicBezTo>
                <a:cubicBezTo>
                  <a:pt x="3965" y="3811"/>
                  <a:pt x="3991" y="3785"/>
                  <a:pt x="4017" y="3772"/>
                </a:cubicBezTo>
                <a:close/>
                <a:moveTo>
                  <a:pt x="3771" y="4087"/>
                </a:moveTo>
                <a:cubicBezTo>
                  <a:pt x="3780" y="4087"/>
                  <a:pt x="3812" y="4115"/>
                  <a:pt x="3822" y="4135"/>
                </a:cubicBezTo>
                <a:lnTo>
                  <a:pt x="3796" y="4148"/>
                </a:lnTo>
                <a:cubicBezTo>
                  <a:pt x="3784" y="4122"/>
                  <a:pt x="3745" y="4109"/>
                  <a:pt x="3771" y="4096"/>
                </a:cubicBezTo>
                <a:cubicBezTo>
                  <a:pt x="3768" y="4090"/>
                  <a:pt x="3768" y="4087"/>
                  <a:pt x="3771" y="4087"/>
                </a:cubicBezTo>
                <a:close/>
                <a:moveTo>
                  <a:pt x="4067" y="4181"/>
                </a:moveTo>
                <a:cubicBezTo>
                  <a:pt x="4073" y="4181"/>
                  <a:pt x="4078" y="4183"/>
                  <a:pt x="4082" y="4187"/>
                </a:cubicBezTo>
                <a:cubicBezTo>
                  <a:pt x="4121" y="4200"/>
                  <a:pt x="4108" y="4239"/>
                  <a:pt x="4043" y="4239"/>
                </a:cubicBezTo>
                <a:cubicBezTo>
                  <a:pt x="4030" y="4226"/>
                  <a:pt x="4030" y="4226"/>
                  <a:pt x="4017" y="4200"/>
                </a:cubicBezTo>
                <a:cubicBezTo>
                  <a:pt x="4035" y="4191"/>
                  <a:pt x="4054" y="4181"/>
                  <a:pt x="4067" y="4181"/>
                </a:cubicBezTo>
                <a:close/>
                <a:moveTo>
                  <a:pt x="4186" y="4368"/>
                </a:moveTo>
                <a:lnTo>
                  <a:pt x="4199" y="4394"/>
                </a:lnTo>
                <a:cubicBezTo>
                  <a:pt x="4212" y="4420"/>
                  <a:pt x="4212" y="4420"/>
                  <a:pt x="4186" y="4433"/>
                </a:cubicBezTo>
                <a:lnTo>
                  <a:pt x="4173" y="4407"/>
                </a:lnTo>
                <a:lnTo>
                  <a:pt x="4186" y="4368"/>
                </a:lnTo>
                <a:close/>
                <a:moveTo>
                  <a:pt x="4406" y="4550"/>
                </a:moveTo>
                <a:cubicBezTo>
                  <a:pt x="4380" y="4576"/>
                  <a:pt x="4367" y="4615"/>
                  <a:pt x="4367" y="4615"/>
                </a:cubicBezTo>
                <a:cubicBezTo>
                  <a:pt x="4372" y="4619"/>
                  <a:pt x="4377" y="4621"/>
                  <a:pt x="4383" y="4621"/>
                </a:cubicBezTo>
                <a:cubicBezTo>
                  <a:pt x="4395" y="4621"/>
                  <a:pt x="4406" y="4615"/>
                  <a:pt x="4406" y="4615"/>
                </a:cubicBezTo>
                <a:cubicBezTo>
                  <a:pt x="4406" y="4615"/>
                  <a:pt x="4432" y="4602"/>
                  <a:pt x="4419" y="4576"/>
                </a:cubicBezTo>
                <a:lnTo>
                  <a:pt x="4406" y="4550"/>
                </a:lnTo>
                <a:close/>
                <a:moveTo>
                  <a:pt x="4810" y="4780"/>
                </a:moveTo>
                <a:cubicBezTo>
                  <a:pt x="4805" y="4780"/>
                  <a:pt x="4802" y="4790"/>
                  <a:pt x="4795" y="4809"/>
                </a:cubicBezTo>
                <a:cubicBezTo>
                  <a:pt x="4808" y="4822"/>
                  <a:pt x="4821" y="4835"/>
                  <a:pt x="4821" y="4835"/>
                </a:cubicBezTo>
                <a:cubicBezTo>
                  <a:pt x="4847" y="4822"/>
                  <a:pt x="4847" y="4822"/>
                  <a:pt x="4834" y="4809"/>
                </a:cubicBezTo>
                <a:cubicBezTo>
                  <a:pt x="4821" y="4790"/>
                  <a:pt x="4815" y="4780"/>
                  <a:pt x="4810" y="4780"/>
                </a:cubicBezTo>
                <a:close/>
                <a:moveTo>
                  <a:pt x="4316" y="4793"/>
                </a:moveTo>
                <a:cubicBezTo>
                  <a:pt x="4333" y="4793"/>
                  <a:pt x="4341" y="4809"/>
                  <a:pt x="4341" y="4809"/>
                </a:cubicBezTo>
                <a:cubicBezTo>
                  <a:pt x="4354" y="4822"/>
                  <a:pt x="4367" y="4848"/>
                  <a:pt x="4341" y="4861"/>
                </a:cubicBezTo>
                <a:cubicBezTo>
                  <a:pt x="4341" y="4861"/>
                  <a:pt x="4330" y="4873"/>
                  <a:pt x="4318" y="4873"/>
                </a:cubicBezTo>
                <a:cubicBezTo>
                  <a:pt x="4312" y="4873"/>
                  <a:pt x="4307" y="4870"/>
                  <a:pt x="4302" y="4861"/>
                </a:cubicBezTo>
                <a:cubicBezTo>
                  <a:pt x="4289" y="4835"/>
                  <a:pt x="4302" y="4796"/>
                  <a:pt x="4302" y="4796"/>
                </a:cubicBezTo>
                <a:cubicBezTo>
                  <a:pt x="4308" y="4794"/>
                  <a:pt x="4312" y="4793"/>
                  <a:pt x="4316" y="4793"/>
                </a:cubicBezTo>
                <a:close/>
                <a:moveTo>
                  <a:pt x="4591" y="5156"/>
                </a:moveTo>
                <a:cubicBezTo>
                  <a:pt x="4597" y="5156"/>
                  <a:pt x="4607" y="5166"/>
                  <a:pt x="4627" y="5185"/>
                </a:cubicBezTo>
                <a:cubicBezTo>
                  <a:pt x="4640" y="5211"/>
                  <a:pt x="4614" y="5224"/>
                  <a:pt x="4614" y="5224"/>
                </a:cubicBezTo>
                <a:cubicBezTo>
                  <a:pt x="4608" y="5230"/>
                  <a:pt x="4604" y="5233"/>
                  <a:pt x="4601" y="5233"/>
                </a:cubicBezTo>
                <a:cubicBezTo>
                  <a:pt x="4592" y="5233"/>
                  <a:pt x="4595" y="5205"/>
                  <a:pt x="4575" y="5185"/>
                </a:cubicBezTo>
                <a:cubicBezTo>
                  <a:pt x="4581" y="5166"/>
                  <a:pt x="4584" y="5156"/>
                  <a:pt x="4591" y="5156"/>
                </a:cubicBezTo>
                <a:close/>
                <a:moveTo>
                  <a:pt x="7558" y="5185"/>
                </a:moveTo>
                <a:cubicBezTo>
                  <a:pt x="7584" y="5211"/>
                  <a:pt x="7610" y="5237"/>
                  <a:pt x="7584" y="5250"/>
                </a:cubicBezTo>
                <a:lnTo>
                  <a:pt x="7545" y="5250"/>
                </a:lnTo>
                <a:lnTo>
                  <a:pt x="7545" y="5211"/>
                </a:lnTo>
                <a:lnTo>
                  <a:pt x="7558" y="5185"/>
                </a:lnTo>
                <a:close/>
                <a:moveTo>
                  <a:pt x="7208" y="5276"/>
                </a:moveTo>
                <a:cubicBezTo>
                  <a:pt x="7234" y="5289"/>
                  <a:pt x="7247" y="5315"/>
                  <a:pt x="7234" y="5328"/>
                </a:cubicBezTo>
                <a:lnTo>
                  <a:pt x="7221" y="5341"/>
                </a:lnTo>
                <a:cubicBezTo>
                  <a:pt x="7195" y="5328"/>
                  <a:pt x="7195" y="5289"/>
                  <a:pt x="7195" y="5289"/>
                </a:cubicBezTo>
                <a:lnTo>
                  <a:pt x="7208" y="5276"/>
                </a:lnTo>
                <a:close/>
                <a:moveTo>
                  <a:pt x="4007" y="5455"/>
                </a:moveTo>
                <a:cubicBezTo>
                  <a:pt x="3994" y="5455"/>
                  <a:pt x="3978" y="5458"/>
                  <a:pt x="3965" y="5471"/>
                </a:cubicBezTo>
                <a:cubicBezTo>
                  <a:pt x="3944" y="5481"/>
                  <a:pt x="3949" y="5500"/>
                  <a:pt x="3992" y="5500"/>
                </a:cubicBezTo>
                <a:cubicBezTo>
                  <a:pt x="4003" y="5500"/>
                  <a:pt x="4015" y="5499"/>
                  <a:pt x="4030" y="5497"/>
                </a:cubicBezTo>
                <a:cubicBezTo>
                  <a:pt x="4043" y="5471"/>
                  <a:pt x="4043" y="5471"/>
                  <a:pt x="4030" y="5458"/>
                </a:cubicBezTo>
                <a:cubicBezTo>
                  <a:pt x="4030" y="5458"/>
                  <a:pt x="4020" y="5455"/>
                  <a:pt x="4007" y="5455"/>
                </a:cubicBezTo>
                <a:close/>
                <a:moveTo>
                  <a:pt x="4952" y="5419"/>
                </a:moveTo>
                <a:cubicBezTo>
                  <a:pt x="4962" y="5419"/>
                  <a:pt x="4969" y="5439"/>
                  <a:pt x="4951" y="5484"/>
                </a:cubicBezTo>
                <a:cubicBezTo>
                  <a:pt x="4938" y="5497"/>
                  <a:pt x="4931" y="5503"/>
                  <a:pt x="4927" y="5503"/>
                </a:cubicBezTo>
                <a:cubicBezTo>
                  <a:pt x="4922" y="5503"/>
                  <a:pt x="4919" y="5497"/>
                  <a:pt x="4912" y="5484"/>
                </a:cubicBezTo>
                <a:lnTo>
                  <a:pt x="4912" y="5484"/>
                </a:lnTo>
                <a:cubicBezTo>
                  <a:pt x="4913" y="5476"/>
                  <a:pt x="4917" y="5442"/>
                  <a:pt x="4938" y="5432"/>
                </a:cubicBezTo>
                <a:cubicBezTo>
                  <a:pt x="4942" y="5424"/>
                  <a:pt x="4947" y="5419"/>
                  <a:pt x="4952" y="5419"/>
                </a:cubicBezTo>
                <a:close/>
                <a:moveTo>
                  <a:pt x="5081" y="5549"/>
                </a:moveTo>
                <a:lnTo>
                  <a:pt x="5094" y="5562"/>
                </a:lnTo>
                <a:cubicBezTo>
                  <a:pt x="5083" y="5583"/>
                  <a:pt x="5064" y="5604"/>
                  <a:pt x="5050" y="5604"/>
                </a:cubicBezTo>
                <a:cubicBezTo>
                  <a:pt x="5047" y="5604"/>
                  <a:pt x="5044" y="5603"/>
                  <a:pt x="5042" y="5600"/>
                </a:cubicBezTo>
                <a:lnTo>
                  <a:pt x="5042" y="5562"/>
                </a:lnTo>
                <a:lnTo>
                  <a:pt x="5081" y="5549"/>
                </a:lnTo>
                <a:close/>
                <a:moveTo>
                  <a:pt x="7022" y="5683"/>
                </a:moveTo>
                <a:cubicBezTo>
                  <a:pt x="7028" y="5683"/>
                  <a:pt x="7031" y="5689"/>
                  <a:pt x="7039" y="5704"/>
                </a:cubicBezTo>
                <a:cubicBezTo>
                  <a:pt x="7052" y="5730"/>
                  <a:pt x="7052" y="5769"/>
                  <a:pt x="7052" y="5769"/>
                </a:cubicBezTo>
                <a:cubicBezTo>
                  <a:pt x="7050" y="5770"/>
                  <a:pt x="7048" y="5771"/>
                  <a:pt x="7045" y="5771"/>
                </a:cubicBezTo>
                <a:cubicBezTo>
                  <a:pt x="7024" y="5771"/>
                  <a:pt x="7012" y="5715"/>
                  <a:pt x="7000" y="5691"/>
                </a:cubicBezTo>
                <a:cubicBezTo>
                  <a:pt x="7011" y="5686"/>
                  <a:pt x="7017" y="5683"/>
                  <a:pt x="7022" y="5683"/>
                </a:cubicBezTo>
                <a:close/>
                <a:moveTo>
                  <a:pt x="6507" y="5938"/>
                </a:moveTo>
                <a:cubicBezTo>
                  <a:pt x="6520" y="5977"/>
                  <a:pt x="6520" y="6003"/>
                  <a:pt x="6507" y="6016"/>
                </a:cubicBezTo>
                <a:lnTo>
                  <a:pt x="6468" y="5990"/>
                </a:lnTo>
                <a:lnTo>
                  <a:pt x="6481" y="5951"/>
                </a:lnTo>
                <a:lnTo>
                  <a:pt x="6507" y="5938"/>
                </a:lnTo>
                <a:close/>
                <a:moveTo>
                  <a:pt x="11363" y="1"/>
                </a:moveTo>
                <a:cubicBezTo>
                  <a:pt x="11332" y="1"/>
                  <a:pt x="11300" y="17"/>
                  <a:pt x="11280" y="49"/>
                </a:cubicBezTo>
                <a:cubicBezTo>
                  <a:pt x="11280" y="23"/>
                  <a:pt x="11254" y="23"/>
                  <a:pt x="11229" y="23"/>
                </a:cubicBezTo>
                <a:cubicBezTo>
                  <a:pt x="11187" y="48"/>
                  <a:pt x="11123" y="63"/>
                  <a:pt x="11080" y="63"/>
                </a:cubicBezTo>
                <a:cubicBezTo>
                  <a:pt x="11056" y="63"/>
                  <a:pt x="11039" y="58"/>
                  <a:pt x="11034" y="49"/>
                </a:cubicBezTo>
                <a:lnTo>
                  <a:pt x="11008" y="49"/>
                </a:lnTo>
                <a:cubicBezTo>
                  <a:pt x="10982" y="88"/>
                  <a:pt x="10956" y="88"/>
                  <a:pt x="10917" y="101"/>
                </a:cubicBezTo>
                <a:cubicBezTo>
                  <a:pt x="10891" y="101"/>
                  <a:pt x="10865" y="114"/>
                  <a:pt x="10839" y="153"/>
                </a:cubicBezTo>
                <a:cubicBezTo>
                  <a:pt x="10813" y="192"/>
                  <a:pt x="10788" y="192"/>
                  <a:pt x="10788" y="192"/>
                </a:cubicBezTo>
                <a:cubicBezTo>
                  <a:pt x="10784" y="194"/>
                  <a:pt x="10781" y="194"/>
                  <a:pt x="10779" y="194"/>
                </a:cubicBezTo>
                <a:cubicBezTo>
                  <a:pt x="10765" y="194"/>
                  <a:pt x="10778" y="161"/>
                  <a:pt x="10800" y="127"/>
                </a:cubicBezTo>
                <a:cubicBezTo>
                  <a:pt x="10818" y="114"/>
                  <a:pt x="10819" y="106"/>
                  <a:pt x="10810" y="106"/>
                </a:cubicBezTo>
                <a:cubicBezTo>
                  <a:pt x="10793" y="106"/>
                  <a:pt x="10739" y="132"/>
                  <a:pt x="10697" y="192"/>
                </a:cubicBezTo>
                <a:cubicBezTo>
                  <a:pt x="10658" y="237"/>
                  <a:pt x="10638" y="260"/>
                  <a:pt x="10634" y="260"/>
                </a:cubicBezTo>
                <a:cubicBezTo>
                  <a:pt x="10629" y="260"/>
                  <a:pt x="10638" y="237"/>
                  <a:pt x="10658" y="192"/>
                </a:cubicBezTo>
                <a:cubicBezTo>
                  <a:pt x="10675" y="166"/>
                  <a:pt x="10686" y="141"/>
                  <a:pt x="10681" y="141"/>
                </a:cubicBezTo>
                <a:cubicBezTo>
                  <a:pt x="10679" y="141"/>
                  <a:pt x="10671" y="148"/>
                  <a:pt x="10658" y="166"/>
                </a:cubicBezTo>
                <a:cubicBezTo>
                  <a:pt x="10658" y="166"/>
                  <a:pt x="10593" y="192"/>
                  <a:pt x="10606" y="218"/>
                </a:cubicBezTo>
                <a:lnTo>
                  <a:pt x="10515" y="244"/>
                </a:lnTo>
                <a:cubicBezTo>
                  <a:pt x="10450" y="244"/>
                  <a:pt x="10424" y="257"/>
                  <a:pt x="10398" y="270"/>
                </a:cubicBezTo>
                <a:cubicBezTo>
                  <a:pt x="10382" y="294"/>
                  <a:pt x="10376" y="303"/>
                  <a:pt x="10364" y="303"/>
                </a:cubicBezTo>
                <a:cubicBezTo>
                  <a:pt x="10357" y="303"/>
                  <a:pt x="10348" y="300"/>
                  <a:pt x="10334" y="296"/>
                </a:cubicBezTo>
                <a:cubicBezTo>
                  <a:pt x="10329" y="287"/>
                  <a:pt x="10323" y="283"/>
                  <a:pt x="10319" y="283"/>
                </a:cubicBezTo>
                <a:cubicBezTo>
                  <a:pt x="10309" y="283"/>
                  <a:pt x="10303" y="300"/>
                  <a:pt x="10321" y="335"/>
                </a:cubicBezTo>
                <a:cubicBezTo>
                  <a:pt x="10311" y="364"/>
                  <a:pt x="10294" y="378"/>
                  <a:pt x="10270" y="378"/>
                </a:cubicBezTo>
                <a:cubicBezTo>
                  <a:pt x="10261" y="378"/>
                  <a:pt x="10252" y="377"/>
                  <a:pt x="10243" y="373"/>
                </a:cubicBezTo>
                <a:cubicBezTo>
                  <a:pt x="10230" y="347"/>
                  <a:pt x="10217" y="338"/>
                  <a:pt x="10209" y="338"/>
                </a:cubicBezTo>
                <a:cubicBezTo>
                  <a:pt x="10201" y="338"/>
                  <a:pt x="10197" y="347"/>
                  <a:pt x="10204" y="360"/>
                </a:cubicBezTo>
                <a:cubicBezTo>
                  <a:pt x="10191" y="412"/>
                  <a:pt x="10165" y="425"/>
                  <a:pt x="10165" y="425"/>
                </a:cubicBezTo>
                <a:cubicBezTo>
                  <a:pt x="10164" y="423"/>
                  <a:pt x="10161" y="422"/>
                  <a:pt x="10158" y="422"/>
                </a:cubicBezTo>
                <a:cubicBezTo>
                  <a:pt x="10113" y="422"/>
                  <a:pt x="9890" y="556"/>
                  <a:pt x="9711" y="724"/>
                </a:cubicBezTo>
                <a:cubicBezTo>
                  <a:pt x="9685" y="737"/>
                  <a:pt x="9685" y="776"/>
                  <a:pt x="9711" y="801"/>
                </a:cubicBezTo>
                <a:cubicBezTo>
                  <a:pt x="9730" y="827"/>
                  <a:pt x="9734" y="834"/>
                  <a:pt x="9727" y="834"/>
                </a:cubicBezTo>
                <a:cubicBezTo>
                  <a:pt x="9721" y="834"/>
                  <a:pt x="9705" y="827"/>
                  <a:pt x="9685" y="827"/>
                </a:cubicBezTo>
                <a:cubicBezTo>
                  <a:pt x="9655" y="810"/>
                  <a:pt x="9630" y="803"/>
                  <a:pt x="9614" y="803"/>
                </a:cubicBezTo>
                <a:cubicBezTo>
                  <a:pt x="9583" y="803"/>
                  <a:pt x="9586" y="832"/>
                  <a:pt x="9646" y="866"/>
                </a:cubicBezTo>
                <a:cubicBezTo>
                  <a:pt x="9684" y="881"/>
                  <a:pt x="9700" y="888"/>
                  <a:pt x="9688" y="888"/>
                </a:cubicBezTo>
                <a:cubicBezTo>
                  <a:pt x="9680" y="888"/>
                  <a:pt x="9658" y="885"/>
                  <a:pt x="9620" y="879"/>
                </a:cubicBezTo>
                <a:cubicBezTo>
                  <a:pt x="9581" y="879"/>
                  <a:pt x="9581" y="879"/>
                  <a:pt x="9581" y="918"/>
                </a:cubicBezTo>
                <a:cubicBezTo>
                  <a:pt x="9600" y="937"/>
                  <a:pt x="9592" y="955"/>
                  <a:pt x="9581" y="955"/>
                </a:cubicBezTo>
                <a:cubicBezTo>
                  <a:pt x="9577" y="955"/>
                  <a:pt x="9572" y="952"/>
                  <a:pt x="9568" y="944"/>
                </a:cubicBezTo>
                <a:cubicBezTo>
                  <a:pt x="9516" y="944"/>
                  <a:pt x="9478" y="944"/>
                  <a:pt x="9503" y="970"/>
                </a:cubicBezTo>
                <a:cubicBezTo>
                  <a:pt x="9503" y="970"/>
                  <a:pt x="9478" y="983"/>
                  <a:pt x="9439" y="983"/>
                </a:cubicBezTo>
                <a:cubicBezTo>
                  <a:pt x="9400" y="983"/>
                  <a:pt x="9400" y="1035"/>
                  <a:pt x="9400" y="1074"/>
                </a:cubicBezTo>
                <a:cubicBezTo>
                  <a:pt x="9400" y="1140"/>
                  <a:pt x="9389" y="1174"/>
                  <a:pt x="9375" y="1174"/>
                </a:cubicBezTo>
                <a:cubicBezTo>
                  <a:pt x="9367" y="1174"/>
                  <a:pt x="9357" y="1162"/>
                  <a:pt x="9348" y="1139"/>
                </a:cubicBezTo>
                <a:cubicBezTo>
                  <a:pt x="9343" y="1127"/>
                  <a:pt x="9337" y="1122"/>
                  <a:pt x="9331" y="1122"/>
                </a:cubicBezTo>
                <a:cubicBezTo>
                  <a:pt x="9302" y="1122"/>
                  <a:pt x="9262" y="1226"/>
                  <a:pt x="9283" y="1268"/>
                </a:cubicBezTo>
                <a:cubicBezTo>
                  <a:pt x="9307" y="1308"/>
                  <a:pt x="9316" y="1323"/>
                  <a:pt x="9314" y="1323"/>
                </a:cubicBezTo>
                <a:cubicBezTo>
                  <a:pt x="9312" y="1323"/>
                  <a:pt x="9306" y="1317"/>
                  <a:pt x="9296" y="1307"/>
                </a:cubicBezTo>
                <a:cubicBezTo>
                  <a:pt x="9291" y="1305"/>
                  <a:pt x="9286" y="1304"/>
                  <a:pt x="9282" y="1304"/>
                </a:cubicBezTo>
                <a:cubicBezTo>
                  <a:pt x="9265" y="1304"/>
                  <a:pt x="9257" y="1320"/>
                  <a:pt x="9257" y="1320"/>
                </a:cubicBezTo>
                <a:cubicBezTo>
                  <a:pt x="9238" y="1339"/>
                  <a:pt x="9226" y="1351"/>
                  <a:pt x="9211" y="1351"/>
                </a:cubicBezTo>
                <a:cubicBezTo>
                  <a:pt x="9205" y="1351"/>
                  <a:pt x="9199" y="1350"/>
                  <a:pt x="9192" y="1346"/>
                </a:cubicBezTo>
                <a:cubicBezTo>
                  <a:pt x="9192" y="1346"/>
                  <a:pt x="9179" y="1372"/>
                  <a:pt x="9166" y="1437"/>
                </a:cubicBezTo>
                <a:cubicBezTo>
                  <a:pt x="9189" y="1507"/>
                  <a:pt x="9140" y="1556"/>
                  <a:pt x="9073" y="1556"/>
                </a:cubicBezTo>
                <a:cubicBezTo>
                  <a:pt x="9065" y="1556"/>
                  <a:pt x="9058" y="1555"/>
                  <a:pt x="9049" y="1554"/>
                </a:cubicBezTo>
                <a:lnTo>
                  <a:pt x="9049" y="1619"/>
                </a:lnTo>
                <a:cubicBezTo>
                  <a:pt x="9078" y="1666"/>
                  <a:pt x="9092" y="1699"/>
                  <a:pt x="9078" y="1699"/>
                </a:cubicBezTo>
                <a:cubicBezTo>
                  <a:pt x="9073" y="1699"/>
                  <a:pt x="9064" y="1694"/>
                  <a:pt x="9049" y="1683"/>
                </a:cubicBezTo>
                <a:cubicBezTo>
                  <a:pt x="9040" y="1679"/>
                  <a:pt x="9031" y="1674"/>
                  <a:pt x="9024" y="1670"/>
                </a:cubicBezTo>
                <a:lnTo>
                  <a:pt x="9024" y="1670"/>
                </a:lnTo>
                <a:cubicBezTo>
                  <a:pt x="9057" y="1715"/>
                  <a:pt x="9004" y="1779"/>
                  <a:pt x="8947" y="1779"/>
                </a:cubicBezTo>
                <a:cubicBezTo>
                  <a:pt x="8938" y="1779"/>
                  <a:pt x="8929" y="1778"/>
                  <a:pt x="8920" y="1774"/>
                </a:cubicBezTo>
                <a:cubicBezTo>
                  <a:pt x="8909" y="1769"/>
                  <a:pt x="8903" y="1766"/>
                  <a:pt x="8898" y="1766"/>
                </a:cubicBezTo>
                <a:cubicBezTo>
                  <a:pt x="8892" y="1766"/>
                  <a:pt x="8888" y="1772"/>
                  <a:pt x="8881" y="1787"/>
                </a:cubicBezTo>
                <a:lnTo>
                  <a:pt x="8907" y="1800"/>
                </a:lnTo>
                <a:cubicBezTo>
                  <a:pt x="8933" y="1813"/>
                  <a:pt x="8972" y="1826"/>
                  <a:pt x="8946" y="1852"/>
                </a:cubicBezTo>
                <a:cubicBezTo>
                  <a:pt x="8935" y="1873"/>
                  <a:pt x="8933" y="1894"/>
                  <a:pt x="8912" y="1894"/>
                </a:cubicBezTo>
                <a:cubicBezTo>
                  <a:pt x="8907" y="1894"/>
                  <a:pt x="8901" y="1893"/>
                  <a:pt x="8894" y="1891"/>
                </a:cubicBezTo>
                <a:cubicBezTo>
                  <a:pt x="8855" y="1891"/>
                  <a:pt x="8816" y="1904"/>
                  <a:pt x="8842" y="1917"/>
                </a:cubicBezTo>
                <a:cubicBezTo>
                  <a:pt x="8842" y="1917"/>
                  <a:pt x="8829" y="1943"/>
                  <a:pt x="8790" y="1956"/>
                </a:cubicBezTo>
                <a:cubicBezTo>
                  <a:pt x="8777" y="1982"/>
                  <a:pt x="8764" y="2008"/>
                  <a:pt x="8738" y="2060"/>
                </a:cubicBezTo>
                <a:cubicBezTo>
                  <a:pt x="8749" y="2093"/>
                  <a:pt x="8741" y="2127"/>
                  <a:pt x="8714" y="2127"/>
                </a:cubicBezTo>
                <a:cubicBezTo>
                  <a:pt x="8709" y="2127"/>
                  <a:pt x="8705" y="2126"/>
                  <a:pt x="8699" y="2124"/>
                </a:cubicBezTo>
                <a:cubicBezTo>
                  <a:pt x="8699" y="2124"/>
                  <a:pt x="8686" y="2176"/>
                  <a:pt x="8699" y="2215"/>
                </a:cubicBezTo>
                <a:cubicBezTo>
                  <a:pt x="8678" y="2258"/>
                  <a:pt x="8665" y="2283"/>
                  <a:pt x="8647" y="2283"/>
                </a:cubicBezTo>
                <a:cubicBezTo>
                  <a:pt x="8643" y="2283"/>
                  <a:pt x="8639" y="2282"/>
                  <a:pt x="8634" y="2280"/>
                </a:cubicBezTo>
                <a:cubicBezTo>
                  <a:pt x="8625" y="2275"/>
                  <a:pt x="8619" y="2272"/>
                  <a:pt x="8616" y="2272"/>
                </a:cubicBezTo>
                <a:cubicBezTo>
                  <a:pt x="8610" y="2272"/>
                  <a:pt x="8613" y="2281"/>
                  <a:pt x="8621" y="2306"/>
                </a:cubicBezTo>
                <a:cubicBezTo>
                  <a:pt x="8660" y="2319"/>
                  <a:pt x="8647" y="2345"/>
                  <a:pt x="8634" y="2371"/>
                </a:cubicBezTo>
                <a:cubicBezTo>
                  <a:pt x="8621" y="2397"/>
                  <a:pt x="8609" y="2423"/>
                  <a:pt x="8609" y="2423"/>
                </a:cubicBezTo>
                <a:cubicBezTo>
                  <a:pt x="8634" y="2436"/>
                  <a:pt x="8634" y="2436"/>
                  <a:pt x="8634" y="2462"/>
                </a:cubicBezTo>
                <a:cubicBezTo>
                  <a:pt x="8621" y="2475"/>
                  <a:pt x="8557" y="2539"/>
                  <a:pt x="8557" y="2565"/>
                </a:cubicBezTo>
                <a:cubicBezTo>
                  <a:pt x="8529" y="2621"/>
                  <a:pt x="8521" y="2637"/>
                  <a:pt x="8533" y="2637"/>
                </a:cubicBezTo>
                <a:cubicBezTo>
                  <a:pt x="8537" y="2637"/>
                  <a:pt x="8545" y="2634"/>
                  <a:pt x="8557" y="2630"/>
                </a:cubicBezTo>
                <a:cubicBezTo>
                  <a:pt x="8561" y="2621"/>
                  <a:pt x="8567" y="2617"/>
                  <a:pt x="8572" y="2617"/>
                </a:cubicBezTo>
                <a:cubicBezTo>
                  <a:pt x="8580" y="2617"/>
                  <a:pt x="8582" y="2631"/>
                  <a:pt x="8557" y="2656"/>
                </a:cubicBezTo>
                <a:cubicBezTo>
                  <a:pt x="8544" y="2682"/>
                  <a:pt x="8479" y="2747"/>
                  <a:pt x="8453" y="2812"/>
                </a:cubicBezTo>
                <a:cubicBezTo>
                  <a:pt x="8414" y="2916"/>
                  <a:pt x="8414" y="2916"/>
                  <a:pt x="8453" y="2929"/>
                </a:cubicBezTo>
                <a:cubicBezTo>
                  <a:pt x="8465" y="2926"/>
                  <a:pt x="8475" y="2925"/>
                  <a:pt x="8482" y="2925"/>
                </a:cubicBezTo>
                <a:cubicBezTo>
                  <a:pt x="8511" y="2925"/>
                  <a:pt x="8492" y="2944"/>
                  <a:pt x="8440" y="2955"/>
                </a:cubicBezTo>
                <a:cubicBezTo>
                  <a:pt x="8362" y="2980"/>
                  <a:pt x="8349" y="3006"/>
                  <a:pt x="8375" y="3006"/>
                </a:cubicBezTo>
                <a:cubicBezTo>
                  <a:pt x="8401" y="3045"/>
                  <a:pt x="8401" y="3045"/>
                  <a:pt x="8388" y="3071"/>
                </a:cubicBezTo>
                <a:cubicBezTo>
                  <a:pt x="8384" y="3069"/>
                  <a:pt x="8380" y="3068"/>
                  <a:pt x="8376" y="3068"/>
                </a:cubicBezTo>
                <a:cubicBezTo>
                  <a:pt x="8358" y="3068"/>
                  <a:pt x="8351" y="3095"/>
                  <a:pt x="8362" y="3149"/>
                </a:cubicBezTo>
                <a:cubicBezTo>
                  <a:pt x="8362" y="3164"/>
                  <a:pt x="8362" y="3171"/>
                  <a:pt x="8354" y="3171"/>
                </a:cubicBezTo>
                <a:cubicBezTo>
                  <a:pt x="8349" y="3171"/>
                  <a:pt x="8339" y="3167"/>
                  <a:pt x="8323" y="3162"/>
                </a:cubicBezTo>
                <a:cubicBezTo>
                  <a:pt x="8323" y="3162"/>
                  <a:pt x="8323" y="3188"/>
                  <a:pt x="8310" y="3201"/>
                </a:cubicBezTo>
                <a:cubicBezTo>
                  <a:pt x="8349" y="3279"/>
                  <a:pt x="8271" y="3408"/>
                  <a:pt x="8232" y="3421"/>
                </a:cubicBezTo>
                <a:cubicBezTo>
                  <a:pt x="8232" y="3421"/>
                  <a:pt x="8219" y="3447"/>
                  <a:pt x="8245" y="3486"/>
                </a:cubicBezTo>
                <a:cubicBezTo>
                  <a:pt x="8273" y="3514"/>
                  <a:pt x="8281" y="3536"/>
                  <a:pt x="8259" y="3536"/>
                </a:cubicBezTo>
                <a:cubicBezTo>
                  <a:pt x="8251" y="3536"/>
                  <a:pt x="8238" y="3532"/>
                  <a:pt x="8219" y="3525"/>
                </a:cubicBezTo>
                <a:cubicBezTo>
                  <a:pt x="8198" y="3514"/>
                  <a:pt x="8185" y="3508"/>
                  <a:pt x="8181" y="3508"/>
                </a:cubicBezTo>
                <a:cubicBezTo>
                  <a:pt x="8174" y="3508"/>
                  <a:pt x="8184" y="3521"/>
                  <a:pt x="8206" y="3551"/>
                </a:cubicBezTo>
                <a:cubicBezTo>
                  <a:pt x="8228" y="3583"/>
                  <a:pt x="8196" y="3668"/>
                  <a:pt x="8163" y="3668"/>
                </a:cubicBezTo>
                <a:cubicBezTo>
                  <a:pt x="8156" y="3668"/>
                  <a:pt x="8148" y="3664"/>
                  <a:pt x="8142" y="3655"/>
                </a:cubicBezTo>
                <a:lnTo>
                  <a:pt x="8077" y="3629"/>
                </a:lnTo>
                <a:lnTo>
                  <a:pt x="8077" y="3629"/>
                </a:lnTo>
                <a:cubicBezTo>
                  <a:pt x="8103" y="3668"/>
                  <a:pt x="8090" y="3694"/>
                  <a:pt x="8090" y="3694"/>
                </a:cubicBezTo>
                <a:cubicBezTo>
                  <a:pt x="8116" y="3707"/>
                  <a:pt x="8116" y="3733"/>
                  <a:pt x="8077" y="3798"/>
                </a:cubicBezTo>
                <a:cubicBezTo>
                  <a:pt x="8064" y="3837"/>
                  <a:pt x="8051" y="3940"/>
                  <a:pt x="8038" y="3992"/>
                </a:cubicBezTo>
                <a:cubicBezTo>
                  <a:pt x="8012" y="4031"/>
                  <a:pt x="7986" y="4096"/>
                  <a:pt x="7947" y="4109"/>
                </a:cubicBezTo>
                <a:cubicBezTo>
                  <a:pt x="7934" y="4135"/>
                  <a:pt x="7921" y="4148"/>
                  <a:pt x="7934" y="4213"/>
                </a:cubicBezTo>
                <a:cubicBezTo>
                  <a:pt x="7945" y="4246"/>
                  <a:pt x="7937" y="4280"/>
                  <a:pt x="7909" y="4280"/>
                </a:cubicBezTo>
                <a:cubicBezTo>
                  <a:pt x="7905" y="4280"/>
                  <a:pt x="7900" y="4279"/>
                  <a:pt x="7895" y="4278"/>
                </a:cubicBezTo>
                <a:lnTo>
                  <a:pt x="7895" y="4290"/>
                </a:lnTo>
                <a:cubicBezTo>
                  <a:pt x="7895" y="4355"/>
                  <a:pt x="7882" y="4368"/>
                  <a:pt x="7882" y="4368"/>
                </a:cubicBezTo>
                <a:cubicBezTo>
                  <a:pt x="7876" y="4365"/>
                  <a:pt x="7868" y="4363"/>
                  <a:pt x="7861" y="4363"/>
                </a:cubicBezTo>
                <a:cubicBezTo>
                  <a:pt x="7840" y="4363"/>
                  <a:pt x="7821" y="4378"/>
                  <a:pt x="7830" y="4407"/>
                </a:cubicBezTo>
                <a:cubicBezTo>
                  <a:pt x="7856" y="4420"/>
                  <a:pt x="7856" y="4433"/>
                  <a:pt x="7830" y="4485"/>
                </a:cubicBezTo>
                <a:cubicBezTo>
                  <a:pt x="7804" y="4485"/>
                  <a:pt x="7688" y="4680"/>
                  <a:pt x="7584" y="4822"/>
                </a:cubicBezTo>
                <a:cubicBezTo>
                  <a:pt x="7467" y="4978"/>
                  <a:pt x="7337" y="5121"/>
                  <a:pt x="7350" y="5134"/>
                </a:cubicBezTo>
                <a:cubicBezTo>
                  <a:pt x="7350" y="5134"/>
                  <a:pt x="7337" y="5147"/>
                  <a:pt x="7311" y="5172"/>
                </a:cubicBezTo>
                <a:cubicBezTo>
                  <a:pt x="7286" y="5185"/>
                  <a:pt x="7260" y="5224"/>
                  <a:pt x="7260" y="5224"/>
                </a:cubicBezTo>
                <a:cubicBezTo>
                  <a:pt x="7252" y="5215"/>
                  <a:pt x="7244" y="5210"/>
                  <a:pt x="7235" y="5210"/>
                </a:cubicBezTo>
                <a:cubicBezTo>
                  <a:pt x="7197" y="5210"/>
                  <a:pt x="7148" y="5288"/>
                  <a:pt x="7117" y="5341"/>
                </a:cubicBezTo>
                <a:cubicBezTo>
                  <a:pt x="7117" y="5380"/>
                  <a:pt x="7104" y="5393"/>
                  <a:pt x="7091" y="5406"/>
                </a:cubicBezTo>
                <a:cubicBezTo>
                  <a:pt x="7078" y="5389"/>
                  <a:pt x="7064" y="5381"/>
                  <a:pt x="7049" y="5381"/>
                </a:cubicBezTo>
                <a:cubicBezTo>
                  <a:pt x="7020" y="5381"/>
                  <a:pt x="6992" y="5410"/>
                  <a:pt x="6974" y="5445"/>
                </a:cubicBezTo>
                <a:cubicBezTo>
                  <a:pt x="6989" y="5483"/>
                  <a:pt x="6987" y="5503"/>
                  <a:pt x="6974" y="5503"/>
                </a:cubicBezTo>
                <a:cubicBezTo>
                  <a:pt x="6966" y="5503"/>
                  <a:pt x="6952" y="5492"/>
                  <a:pt x="6935" y="5471"/>
                </a:cubicBezTo>
                <a:cubicBezTo>
                  <a:pt x="6927" y="5454"/>
                  <a:pt x="6917" y="5445"/>
                  <a:pt x="6907" y="5445"/>
                </a:cubicBezTo>
                <a:cubicBezTo>
                  <a:pt x="6889" y="5445"/>
                  <a:pt x="6875" y="5479"/>
                  <a:pt x="6883" y="5549"/>
                </a:cubicBezTo>
                <a:cubicBezTo>
                  <a:pt x="6883" y="5570"/>
                  <a:pt x="6883" y="5580"/>
                  <a:pt x="6877" y="5580"/>
                </a:cubicBezTo>
                <a:cubicBezTo>
                  <a:pt x="6872" y="5580"/>
                  <a:pt x="6862" y="5573"/>
                  <a:pt x="6845" y="5562"/>
                </a:cubicBezTo>
                <a:cubicBezTo>
                  <a:pt x="6821" y="5544"/>
                  <a:pt x="6806" y="5537"/>
                  <a:pt x="6797" y="5537"/>
                </a:cubicBezTo>
                <a:cubicBezTo>
                  <a:pt x="6786" y="5537"/>
                  <a:pt x="6786" y="5547"/>
                  <a:pt x="6793" y="5562"/>
                </a:cubicBezTo>
                <a:cubicBezTo>
                  <a:pt x="6800" y="5599"/>
                  <a:pt x="6795" y="5620"/>
                  <a:pt x="6778" y="5620"/>
                </a:cubicBezTo>
                <a:cubicBezTo>
                  <a:pt x="6767" y="5620"/>
                  <a:pt x="6749" y="5609"/>
                  <a:pt x="6728" y="5588"/>
                </a:cubicBezTo>
                <a:cubicBezTo>
                  <a:pt x="6699" y="5571"/>
                  <a:pt x="6684" y="5561"/>
                  <a:pt x="6676" y="5561"/>
                </a:cubicBezTo>
                <a:cubicBezTo>
                  <a:pt x="6665" y="5561"/>
                  <a:pt x="6669" y="5577"/>
                  <a:pt x="6676" y="5613"/>
                </a:cubicBezTo>
                <a:cubicBezTo>
                  <a:pt x="6676" y="5657"/>
                  <a:pt x="6640" y="5689"/>
                  <a:pt x="6605" y="5689"/>
                </a:cubicBezTo>
                <a:cubicBezTo>
                  <a:pt x="6588" y="5689"/>
                  <a:pt x="6572" y="5682"/>
                  <a:pt x="6559" y="5665"/>
                </a:cubicBezTo>
                <a:cubicBezTo>
                  <a:pt x="6546" y="5665"/>
                  <a:pt x="6533" y="5662"/>
                  <a:pt x="6525" y="5662"/>
                </a:cubicBezTo>
                <a:cubicBezTo>
                  <a:pt x="6517" y="5662"/>
                  <a:pt x="6514" y="5665"/>
                  <a:pt x="6520" y="5678"/>
                </a:cubicBezTo>
                <a:lnTo>
                  <a:pt x="6494" y="5652"/>
                </a:lnTo>
                <a:cubicBezTo>
                  <a:pt x="6468" y="5665"/>
                  <a:pt x="6455" y="5665"/>
                  <a:pt x="6455" y="5665"/>
                </a:cubicBezTo>
                <a:lnTo>
                  <a:pt x="6455" y="5691"/>
                </a:lnTo>
                <a:cubicBezTo>
                  <a:pt x="6455" y="5704"/>
                  <a:pt x="6417" y="5704"/>
                  <a:pt x="6365" y="5704"/>
                </a:cubicBezTo>
                <a:cubicBezTo>
                  <a:pt x="6313" y="5704"/>
                  <a:pt x="6248" y="5717"/>
                  <a:pt x="6183" y="5717"/>
                </a:cubicBezTo>
                <a:cubicBezTo>
                  <a:pt x="6128" y="5720"/>
                  <a:pt x="6085" y="5721"/>
                  <a:pt x="6052" y="5721"/>
                </a:cubicBezTo>
                <a:cubicBezTo>
                  <a:pt x="6018" y="5721"/>
                  <a:pt x="5995" y="5720"/>
                  <a:pt x="5979" y="5720"/>
                </a:cubicBezTo>
                <a:cubicBezTo>
                  <a:pt x="5946" y="5720"/>
                  <a:pt x="5943" y="5724"/>
                  <a:pt x="5950" y="5743"/>
                </a:cubicBezTo>
                <a:cubicBezTo>
                  <a:pt x="5956" y="5776"/>
                  <a:pt x="5950" y="5792"/>
                  <a:pt x="5940" y="5792"/>
                </a:cubicBezTo>
                <a:cubicBezTo>
                  <a:pt x="5930" y="5792"/>
                  <a:pt x="5917" y="5776"/>
                  <a:pt x="5911" y="5743"/>
                </a:cubicBezTo>
                <a:cubicBezTo>
                  <a:pt x="5885" y="5743"/>
                  <a:pt x="5859" y="5704"/>
                  <a:pt x="5820" y="5691"/>
                </a:cubicBezTo>
                <a:cubicBezTo>
                  <a:pt x="5781" y="5678"/>
                  <a:pt x="5742" y="5665"/>
                  <a:pt x="5755" y="5639"/>
                </a:cubicBezTo>
                <a:lnTo>
                  <a:pt x="5729" y="5639"/>
                </a:lnTo>
                <a:cubicBezTo>
                  <a:pt x="5714" y="5655"/>
                  <a:pt x="5693" y="5661"/>
                  <a:pt x="5670" y="5661"/>
                </a:cubicBezTo>
                <a:cubicBezTo>
                  <a:pt x="5615" y="5661"/>
                  <a:pt x="5549" y="5624"/>
                  <a:pt x="5522" y="5588"/>
                </a:cubicBezTo>
                <a:cubicBezTo>
                  <a:pt x="5496" y="5562"/>
                  <a:pt x="5470" y="5562"/>
                  <a:pt x="5418" y="5562"/>
                </a:cubicBezTo>
                <a:cubicBezTo>
                  <a:pt x="5366" y="5562"/>
                  <a:pt x="5366" y="5562"/>
                  <a:pt x="5366" y="5536"/>
                </a:cubicBezTo>
                <a:cubicBezTo>
                  <a:pt x="5376" y="5515"/>
                  <a:pt x="5328" y="5443"/>
                  <a:pt x="5288" y="5443"/>
                </a:cubicBezTo>
                <a:cubicBezTo>
                  <a:pt x="5279" y="5443"/>
                  <a:pt x="5270" y="5448"/>
                  <a:pt x="5262" y="5458"/>
                </a:cubicBezTo>
                <a:lnTo>
                  <a:pt x="5262" y="5419"/>
                </a:lnTo>
                <a:cubicBezTo>
                  <a:pt x="5262" y="5401"/>
                  <a:pt x="5254" y="5394"/>
                  <a:pt x="5244" y="5394"/>
                </a:cubicBezTo>
                <a:cubicBezTo>
                  <a:pt x="5232" y="5394"/>
                  <a:pt x="5217" y="5405"/>
                  <a:pt x="5210" y="5419"/>
                </a:cubicBezTo>
                <a:cubicBezTo>
                  <a:pt x="5195" y="5439"/>
                  <a:pt x="5184" y="5449"/>
                  <a:pt x="5178" y="5449"/>
                </a:cubicBezTo>
                <a:cubicBezTo>
                  <a:pt x="5169" y="5449"/>
                  <a:pt x="5173" y="5423"/>
                  <a:pt x="5197" y="5367"/>
                </a:cubicBezTo>
                <a:cubicBezTo>
                  <a:pt x="5223" y="5332"/>
                  <a:pt x="5226" y="5315"/>
                  <a:pt x="5217" y="5315"/>
                </a:cubicBezTo>
                <a:cubicBezTo>
                  <a:pt x="5213" y="5315"/>
                  <a:pt x="5206" y="5319"/>
                  <a:pt x="5197" y="5328"/>
                </a:cubicBezTo>
                <a:cubicBezTo>
                  <a:pt x="5181" y="5333"/>
                  <a:pt x="5165" y="5337"/>
                  <a:pt x="5153" y="5337"/>
                </a:cubicBezTo>
                <a:cubicBezTo>
                  <a:pt x="5135" y="5337"/>
                  <a:pt x="5125" y="5330"/>
                  <a:pt x="5132" y="5315"/>
                </a:cubicBezTo>
                <a:cubicBezTo>
                  <a:pt x="5119" y="5302"/>
                  <a:pt x="5110" y="5292"/>
                  <a:pt x="5098" y="5292"/>
                </a:cubicBezTo>
                <a:cubicBezTo>
                  <a:pt x="5087" y="5292"/>
                  <a:pt x="5074" y="5302"/>
                  <a:pt x="5055" y="5328"/>
                </a:cubicBezTo>
                <a:cubicBezTo>
                  <a:pt x="5047" y="5336"/>
                  <a:pt x="5040" y="5339"/>
                  <a:pt x="5034" y="5339"/>
                </a:cubicBezTo>
                <a:cubicBezTo>
                  <a:pt x="5021" y="5339"/>
                  <a:pt x="5012" y="5324"/>
                  <a:pt x="5003" y="5315"/>
                </a:cubicBezTo>
                <a:cubicBezTo>
                  <a:pt x="5016" y="5289"/>
                  <a:pt x="5016" y="5289"/>
                  <a:pt x="5055" y="5289"/>
                </a:cubicBezTo>
                <a:cubicBezTo>
                  <a:pt x="5061" y="5292"/>
                  <a:pt x="5064" y="5294"/>
                  <a:pt x="5065" y="5294"/>
                </a:cubicBezTo>
                <a:cubicBezTo>
                  <a:pt x="5068" y="5294"/>
                  <a:pt x="5048" y="5279"/>
                  <a:pt x="5029" y="5250"/>
                </a:cubicBezTo>
                <a:cubicBezTo>
                  <a:pt x="5003" y="5237"/>
                  <a:pt x="5003" y="5185"/>
                  <a:pt x="5016" y="5160"/>
                </a:cubicBezTo>
                <a:cubicBezTo>
                  <a:pt x="5022" y="5140"/>
                  <a:pt x="5022" y="5127"/>
                  <a:pt x="5017" y="5127"/>
                </a:cubicBezTo>
                <a:cubicBezTo>
                  <a:pt x="5012" y="5127"/>
                  <a:pt x="5003" y="5140"/>
                  <a:pt x="4990" y="5172"/>
                </a:cubicBezTo>
                <a:cubicBezTo>
                  <a:pt x="4961" y="5194"/>
                  <a:pt x="4948" y="5204"/>
                  <a:pt x="4938" y="5204"/>
                </a:cubicBezTo>
                <a:cubicBezTo>
                  <a:pt x="4930" y="5204"/>
                  <a:pt x="4924" y="5197"/>
                  <a:pt x="4912" y="5185"/>
                </a:cubicBezTo>
                <a:cubicBezTo>
                  <a:pt x="4886" y="5160"/>
                  <a:pt x="4873" y="5147"/>
                  <a:pt x="4899" y="5121"/>
                </a:cubicBezTo>
                <a:cubicBezTo>
                  <a:pt x="4925" y="5108"/>
                  <a:pt x="4925" y="5108"/>
                  <a:pt x="4899" y="5069"/>
                </a:cubicBezTo>
                <a:cubicBezTo>
                  <a:pt x="4870" y="5040"/>
                  <a:pt x="4822" y="5031"/>
                  <a:pt x="4773" y="5031"/>
                </a:cubicBezTo>
                <a:cubicBezTo>
                  <a:pt x="4734" y="5031"/>
                  <a:pt x="4695" y="5037"/>
                  <a:pt x="4666" y="5043"/>
                </a:cubicBezTo>
                <a:cubicBezTo>
                  <a:pt x="4647" y="5061"/>
                  <a:pt x="4638" y="5071"/>
                  <a:pt x="4635" y="5071"/>
                </a:cubicBezTo>
                <a:cubicBezTo>
                  <a:pt x="4632" y="5071"/>
                  <a:pt x="4639" y="5058"/>
                  <a:pt x="4653" y="5030"/>
                </a:cubicBezTo>
                <a:cubicBezTo>
                  <a:pt x="4678" y="5004"/>
                  <a:pt x="4666" y="4991"/>
                  <a:pt x="4653" y="4965"/>
                </a:cubicBezTo>
                <a:cubicBezTo>
                  <a:pt x="4646" y="4972"/>
                  <a:pt x="4642" y="4974"/>
                  <a:pt x="4639" y="4974"/>
                </a:cubicBezTo>
                <a:cubicBezTo>
                  <a:pt x="4635" y="4974"/>
                  <a:pt x="4640" y="4962"/>
                  <a:pt x="4647" y="4962"/>
                </a:cubicBezTo>
                <a:cubicBezTo>
                  <a:pt x="4649" y="4962"/>
                  <a:pt x="4651" y="4963"/>
                  <a:pt x="4653" y="4965"/>
                </a:cubicBezTo>
                <a:cubicBezTo>
                  <a:pt x="4659" y="4961"/>
                  <a:pt x="4666" y="4960"/>
                  <a:pt x="4671" y="4960"/>
                </a:cubicBezTo>
                <a:cubicBezTo>
                  <a:pt x="4685" y="4960"/>
                  <a:pt x="4695" y="4972"/>
                  <a:pt x="4704" y="4991"/>
                </a:cubicBezTo>
                <a:lnTo>
                  <a:pt x="4730" y="4965"/>
                </a:lnTo>
                <a:cubicBezTo>
                  <a:pt x="4759" y="4927"/>
                  <a:pt x="4760" y="4903"/>
                  <a:pt x="4732" y="4903"/>
                </a:cubicBezTo>
                <a:cubicBezTo>
                  <a:pt x="4722" y="4903"/>
                  <a:pt x="4709" y="4906"/>
                  <a:pt x="4691" y="4913"/>
                </a:cubicBezTo>
                <a:cubicBezTo>
                  <a:pt x="4653" y="4913"/>
                  <a:pt x="4653" y="4913"/>
                  <a:pt x="4666" y="4874"/>
                </a:cubicBezTo>
                <a:cubicBezTo>
                  <a:pt x="4666" y="4844"/>
                  <a:pt x="4673" y="4814"/>
                  <a:pt x="4665" y="4814"/>
                </a:cubicBezTo>
                <a:cubicBezTo>
                  <a:pt x="4662" y="4814"/>
                  <a:pt x="4658" y="4816"/>
                  <a:pt x="4653" y="4822"/>
                </a:cubicBezTo>
                <a:cubicBezTo>
                  <a:pt x="4653" y="4822"/>
                  <a:pt x="4627" y="4783"/>
                  <a:pt x="4640" y="4744"/>
                </a:cubicBezTo>
                <a:cubicBezTo>
                  <a:pt x="4621" y="4716"/>
                  <a:pt x="4609" y="4695"/>
                  <a:pt x="4594" y="4695"/>
                </a:cubicBezTo>
                <a:cubicBezTo>
                  <a:pt x="4588" y="4695"/>
                  <a:pt x="4582" y="4698"/>
                  <a:pt x="4575" y="4706"/>
                </a:cubicBezTo>
                <a:cubicBezTo>
                  <a:pt x="4570" y="4708"/>
                  <a:pt x="4565" y="4709"/>
                  <a:pt x="4561" y="4709"/>
                </a:cubicBezTo>
                <a:cubicBezTo>
                  <a:pt x="4544" y="4709"/>
                  <a:pt x="4533" y="4690"/>
                  <a:pt x="4523" y="4680"/>
                </a:cubicBezTo>
                <a:cubicBezTo>
                  <a:pt x="4513" y="4661"/>
                  <a:pt x="4504" y="4649"/>
                  <a:pt x="4489" y="4649"/>
                </a:cubicBezTo>
                <a:cubicBezTo>
                  <a:pt x="4484" y="4649"/>
                  <a:pt x="4478" y="4650"/>
                  <a:pt x="4471" y="4654"/>
                </a:cubicBezTo>
                <a:cubicBezTo>
                  <a:pt x="4461" y="4658"/>
                  <a:pt x="4450" y="4661"/>
                  <a:pt x="4439" y="4661"/>
                </a:cubicBezTo>
                <a:cubicBezTo>
                  <a:pt x="4418" y="4661"/>
                  <a:pt x="4397" y="4652"/>
                  <a:pt x="4380" y="4628"/>
                </a:cubicBezTo>
                <a:cubicBezTo>
                  <a:pt x="4328" y="4602"/>
                  <a:pt x="4328" y="4602"/>
                  <a:pt x="4367" y="4550"/>
                </a:cubicBezTo>
                <a:cubicBezTo>
                  <a:pt x="4393" y="4524"/>
                  <a:pt x="4380" y="4511"/>
                  <a:pt x="4367" y="4485"/>
                </a:cubicBezTo>
                <a:cubicBezTo>
                  <a:pt x="4367" y="4485"/>
                  <a:pt x="4354" y="4472"/>
                  <a:pt x="4367" y="4433"/>
                </a:cubicBezTo>
                <a:cubicBezTo>
                  <a:pt x="4374" y="4414"/>
                  <a:pt x="4370" y="4407"/>
                  <a:pt x="4362" y="4407"/>
                </a:cubicBezTo>
                <a:cubicBezTo>
                  <a:pt x="4354" y="4407"/>
                  <a:pt x="4341" y="4414"/>
                  <a:pt x="4328" y="4420"/>
                </a:cubicBezTo>
                <a:cubicBezTo>
                  <a:pt x="4302" y="4446"/>
                  <a:pt x="4276" y="4459"/>
                  <a:pt x="4276" y="4459"/>
                </a:cubicBezTo>
                <a:cubicBezTo>
                  <a:pt x="4263" y="4433"/>
                  <a:pt x="4302" y="4381"/>
                  <a:pt x="4328" y="4368"/>
                </a:cubicBezTo>
                <a:cubicBezTo>
                  <a:pt x="4351" y="4338"/>
                  <a:pt x="4361" y="4325"/>
                  <a:pt x="4354" y="4325"/>
                </a:cubicBezTo>
                <a:cubicBezTo>
                  <a:pt x="4349" y="4325"/>
                  <a:pt x="4337" y="4332"/>
                  <a:pt x="4315" y="4342"/>
                </a:cubicBezTo>
                <a:cubicBezTo>
                  <a:pt x="4307" y="4346"/>
                  <a:pt x="4298" y="4349"/>
                  <a:pt x="4289" y="4349"/>
                </a:cubicBezTo>
                <a:cubicBezTo>
                  <a:pt x="4269" y="4349"/>
                  <a:pt x="4250" y="4335"/>
                  <a:pt x="4250" y="4290"/>
                </a:cubicBezTo>
                <a:cubicBezTo>
                  <a:pt x="4225" y="4252"/>
                  <a:pt x="4199" y="4213"/>
                  <a:pt x="4225" y="4187"/>
                </a:cubicBezTo>
                <a:cubicBezTo>
                  <a:pt x="4237" y="4161"/>
                  <a:pt x="4199" y="4148"/>
                  <a:pt x="4199" y="4148"/>
                </a:cubicBezTo>
                <a:cubicBezTo>
                  <a:pt x="4160" y="4148"/>
                  <a:pt x="4147" y="4122"/>
                  <a:pt x="4134" y="4031"/>
                </a:cubicBezTo>
                <a:cubicBezTo>
                  <a:pt x="4125" y="3937"/>
                  <a:pt x="4122" y="3905"/>
                  <a:pt x="4107" y="3905"/>
                </a:cubicBezTo>
                <a:cubicBezTo>
                  <a:pt x="4098" y="3905"/>
                  <a:pt x="4087" y="3914"/>
                  <a:pt x="4069" y="3927"/>
                </a:cubicBezTo>
                <a:cubicBezTo>
                  <a:pt x="4057" y="3933"/>
                  <a:pt x="4046" y="3939"/>
                  <a:pt x="4040" y="3939"/>
                </a:cubicBezTo>
                <a:cubicBezTo>
                  <a:pt x="4033" y="3939"/>
                  <a:pt x="4034" y="3930"/>
                  <a:pt x="4056" y="3901"/>
                </a:cubicBezTo>
                <a:cubicBezTo>
                  <a:pt x="4069" y="3862"/>
                  <a:pt x="4030" y="3849"/>
                  <a:pt x="3978" y="3824"/>
                </a:cubicBezTo>
                <a:cubicBezTo>
                  <a:pt x="3939" y="3824"/>
                  <a:pt x="3887" y="3849"/>
                  <a:pt x="3848" y="3862"/>
                </a:cubicBezTo>
                <a:cubicBezTo>
                  <a:pt x="3826" y="3879"/>
                  <a:pt x="3813" y="3889"/>
                  <a:pt x="3806" y="3889"/>
                </a:cubicBezTo>
                <a:cubicBezTo>
                  <a:pt x="3796" y="3889"/>
                  <a:pt x="3796" y="3873"/>
                  <a:pt x="3796" y="3837"/>
                </a:cubicBezTo>
                <a:cubicBezTo>
                  <a:pt x="3784" y="3811"/>
                  <a:pt x="3796" y="3772"/>
                  <a:pt x="3822" y="3759"/>
                </a:cubicBezTo>
                <a:cubicBezTo>
                  <a:pt x="3828" y="3756"/>
                  <a:pt x="3832" y="3755"/>
                  <a:pt x="3836" y="3755"/>
                </a:cubicBezTo>
                <a:cubicBezTo>
                  <a:pt x="3853" y="3755"/>
                  <a:pt x="3861" y="3772"/>
                  <a:pt x="3861" y="3772"/>
                </a:cubicBezTo>
                <a:lnTo>
                  <a:pt x="3874" y="3785"/>
                </a:lnTo>
                <a:cubicBezTo>
                  <a:pt x="3900" y="3772"/>
                  <a:pt x="3939" y="3759"/>
                  <a:pt x="3900" y="3707"/>
                </a:cubicBezTo>
                <a:cubicBezTo>
                  <a:pt x="3910" y="3678"/>
                  <a:pt x="3905" y="3663"/>
                  <a:pt x="3891" y="3663"/>
                </a:cubicBezTo>
                <a:cubicBezTo>
                  <a:pt x="3886" y="3663"/>
                  <a:pt x="3881" y="3665"/>
                  <a:pt x="3874" y="3668"/>
                </a:cubicBezTo>
                <a:cubicBezTo>
                  <a:pt x="3887" y="3629"/>
                  <a:pt x="3861" y="3577"/>
                  <a:pt x="3835" y="3538"/>
                </a:cubicBezTo>
                <a:cubicBezTo>
                  <a:pt x="3809" y="3486"/>
                  <a:pt x="3758" y="3421"/>
                  <a:pt x="3771" y="3383"/>
                </a:cubicBezTo>
                <a:cubicBezTo>
                  <a:pt x="3751" y="3343"/>
                  <a:pt x="3731" y="3326"/>
                  <a:pt x="3711" y="3326"/>
                </a:cubicBezTo>
                <a:cubicBezTo>
                  <a:pt x="3705" y="3326"/>
                  <a:pt x="3699" y="3328"/>
                  <a:pt x="3693" y="3331"/>
                </a:cubicBezTo>
                <a:cubicBezTo>
                  <a:pt x="3672" y="3346"/>
                  <a:pt x="3658" y="3351"/>
                  <a:pt x="3650" y="3351"/>
                </a:cubicBezTo>
                <a:cubicBezTo>
                  <a:pt x="3637" y="3351"/>
                  <a:pt x="3638" y="3339"/>
                  <a:pt x="3654" y="3331"/>
                </a:cubicBezTo>
                <a:cubicBezTo>
                  <a:pt x="3692" y="3267"/>
                  <a:pt x="3506" y="2967"/>
                  <a:pt x="3425" y="2967"/>
                </a:cubicBezTo>
                <a:cubicBezTo>
                  <a:pt x="3424" y="2967"/>
                  <a:pt x="3422" y="2967"/>
                  <a:pt x="3420" y="2968"/>
                </a:cubicBezTo>
                <a:cubicBezTo>
                  <a:pt x="3420" y="2968"/>
                  <a:pt x="3407" y="2955"/>
                  <a:pt x="3381" y="2929"/>
                </a:cubicBezTo>
                <a:cubicBezTo>
                  <a:pt x="3368" y="2864"/>
                  <a:pt x="3252" y="2734"/>
                  <a:pt x="3200" y="2734"/>
                </a:cubicBezTo>
                <a:cubicBezTo>
                  <a:pt x="3200" y="2734"/>
                  <a:pt x="3187" y="2721"/>
                  <a:pt x="3135" y="2682"/>
                </a:cubicBezTo>
                <a:cubicBezTo>
                  <a:pt x="3113" y="2628"/>
                  <a:pt x="3101" y="2601"/>
                  <a:pt x="3067" y="2601"/>
                </a:cubicBezTo>
                <a:cubicBezTo>
                  <a:pt x="3060" y="2601"/>
                  <a:pt x="3053" y="2602"/>
                  <a:pt x="3044" y="2604"/>
                </a:cubicBezTo>
                <a:cubicBezTo>
                  <a:pt x="3018" y="2604"/>
                  <a:pt x="3004" y="2616"/>
                  <a:pt x="3001" y="2616"/>
                </a:cubicBezTo>
                <a:cubicBezTo>
                  <a:pt x="3000" y="2616"/>
                  <a:pt x="3001" y="2613"/>
                  <a:pt x="3005" y="2604"/>
                </a:cubicBezTo>
                <a:cubicBezTo>
                  <a:pt x="3031" y="2578"/>
                  <a:pt x="2979" y="2539"/>
                  <a:pt x="2889" y="2475"/>
                </a:cubicBezTo>
                <a:cubicBezTo>
                  <a:pt x="2831" y="2432"/>
                  <a:pt x="2806" y="2413"/>
                  <a:pt x="2796" y="2413"/>
                </a:cubicBezTo>
                <a:cubicBezTo>
                  <a:pt x="2789" y="2413"/>
                  <a:pt x="2792" y="2425"/>
                  <a:pt x="2798" y="2449"/>
                </a:cubicBezTo>
                <a:cubicBezTo>
                  <a:pt x="2681" y="2397"/>
                  <a:pt x="2694" y="2384"/>
                  <a:pt x="2707" y="2345"/>
                </a:cubicBezTo>
                <a:cubicBezTo>
                  <a:pt x="2746" y="2329"/>
                  <a:pt x="2743" y="2309"/>
                  <a:pt x="2718" y="2309"/>
                </a:cubicBezTo>
                <a:cubicBezTo>
                  <a:pt x="2701" y="2309"/>
                  <a:pt x="2674" y="2319"/>
                  <a:pt x="2642" y="2345"/>
                </a:cubicBezTo>
                <a:cubicBezTo>
                  <a:pt x="2618" y="2359"/>
                  <a:pt x="2596" y="2365"/>
                  <a:pt x="2579" y="2365"/>
                </a:cubicBezTo>
                <a:cubicBezTo>
                  <a:pt x="2550" y="2365"/>
                  <a:pt x="2535" y="2348"/>
                  <a:pt x="2551" y="2332"/>
                </a:cubicBezTo>
                <a:cubicBezTo>
                  <a:pt x="2557" y="2321"/>
                  <a:pt x="2565" y="2317"/>
                  <a:pt x="2574" y="2317"/>
                </a:cubicBezTo>
                <a:cubicBezTo>
                  <a:pt x="2586" y="2317"/>
                  <a:pt x="2601" y="2324"/>
                  <a:pt x="2616" y="2332"/>
                </a:cubicBezTo>
                <a:cubicBezTo>
                  <a:pt x="2616" y="2332"/>
                  <a:pt x="2629" y="2306"/>
                  <a:pt x="2642" y="2280"/>
                </a:cubicBezTo>
                <a:cubicBezTo>
                  <a:pt x="2629" y="2274"/>
                  <a:pt x="2623" y="2270"/>
                  <a:pt x="2615" y="2270"/>
                </a:cubicBezTo>
                <a:cubicBezTo>
                  <a:pt x="2606" y="2270"/>
                  <a:pt x="2597" y="2274"/>
                  <a:pt x="2577" y="2280"/>
                </a:cubicBezTo>
                <a:cubicBezTo>
                  <a:pt x="2577" y="2280"/>
                  <a:pt x="2561" y="2263"/>
                  <a:pt x="2534" y="2263"/>
                </a:cubicBezTo>
                <a:cubicBezTo>
                  <a:pt x="2527" y="2263"/>
                  <a:pt x="2520" y="2265"/>
                  <a:pt x="2512" y="2267"/>
                </a:cubicBezTo>
                <a:cubicBezTo>
                  <a:pt x="2461" y="2293"/>
                  <a:pt x="2448" y="2319"/>
                  <a:pt x="2461" y="2358"/>
                </a:cubicBezTo>
                <a:cubicBezTo>
                  <a:pt x="2467" y="2377"/>
                  <a:pt x="2464" y="2384"/>
                  <a:pt x="2456" y="2384"/>
                </a:cubicBezTo>
                <a:cubicBezTo>
                  <a:pt x="2448" y="2384"/>
                  <a:pt x="2435" y="2377"/>
                  <a:pt x="2422" y="2371"/>
                </a:cubicBezTo>
                <a:cubicBezTo>
                  <a:pt x="2383" y="2319"/>
                  <a:pt x="2396" y="2293"/>
                  <a:pt x="2435" y="2280"/>
                </a:cubicBezTo>
                <a:cubicBezTo>
                  <a:pt x="2439" y="2282"/>
                  <a:pt x="2443" y="2283"/>
                  <a:pt x="2447" y="2283"/>
                </a:cubicBezTo>
                <a:cubicBezTo>
                  <a:pt x="2466" y="2283"/>
                  <a:pt x="2478" y="2260"/>
                  <a:pt x="2499" y="2228"/>
                </a:cubicBezTo>
                <a:cubicBezTo>
                  <a:pt x="2506" y="2215"/>
                  <a:pt x="2467" y="2205"/>
                  <a:pt x="2420" y="2205"/>
                </a:cubicBezTo>
                <a:cubicBezTo>
                  <a:pt x="2373" y="2205"/>
                  <a:pt x="2318" y="2215"/>
                  <a:pt x="2292" y="2241"/>
                </a:cubicBezTo>
                <a:lnTo>
                  <a:pt x="2305" y="2215"/>
                </a:lnTo>
                <a:cubicBezTo>
                  <a:pt x="2305" y="2189"/>
                  <a:pt x="2253" y="2163"/>
                  <a:pt x="2188" y="2137"/>
                </a:cubicBezTo>
                <a:cubicBezTo>
                  <a:pt x="2162" y="2131"/>
                  <a:pt x="2140" y="2124"/>
                  <a:pt x="2123" y="2124"/>
                </a:cubicBezTo>
                <a:cubicBezTo>
                  <a:pt x="2107" y="2124"/>
                  <a:pt x="2097" y="2131"/>
                  <a:pt x="2097" y="2150"/>
                </a:cubicBezTo>
                <a:cubicBezTo>
                  <a:pt x="2084" y="2176"/>
                  <a:pt x="2084" y="2202"/>
                  <a:pt x="2045" y="2202"/>
                </a:cubicBezTo>
                <a:cubicBezTo>
                  <a:pt x="2084" y="2202"/>
                  <a:pt x="2071" y="2241"/>
                  <a:pt x="2058" y="2267"/>
                </a:cubicBezTo>
                <a:cubicBezTo>
                  <a:pt x="2058" y="2267"/>
                  <a:pt x="2020" y="2228"/>
                  <a:pt x="1994" y="2189"/>
                </a:cubicBezTo>
                <a:cubicBezTo>
                  <a:pt x="1942" y="2111"/>
                  <a:pt x="1890" y="2073"/>
                  <a:pt x="1760" y="2060"/>
                </a:cubicBezTo>
                <a:cubicBezTo>
                  <a:pt x="1695" y="2047"/>
                  <a:pt x="1592" y="2047"/>
                  <a:pt x="1566" y="2021"/>
                </a:cubicBezTo>
                <a:cubicBezTo>
                  <a:pt x="1501" y="2021"/>
                  <a:pt x="1462" y="2021"/>
                  <a:pt x="1462" y="2047"/>
                </a:cubicBezTo>
                <a:lnTo>
                  <a:pt x="1397" y="2060"/>
                </a:lnTo>
                <a:cubicBezTo>
                  <a:pt x="1382" y="2050"/>
                  <a:pt x="1362" y="2045"/>
                  <a:pt x="1343" y="2045"/>
                </a:cubicBezTo>
                <a:cubicBezTo>
                  <a:pt x="1312" y="2045"/>
                  <a:pt x="1285" y="2057"/>
                  <a:pt x="1293" y="2073"/>
                </a:cubicBezTo>
                <a:cubicBezTo>
                  <a:pt x="1278" y="2096"/>
                  <a:pt x="1257" y="2101"/>
                  <a:pt x="1235" y="2101"/>
                </a:cubicBezTo>
                <a:cubicBezTo>
                  <a:pt x="1221" y="2101"/>
                  <a:pt x="1205" y="2098"/>
                  <a:pt x="1189" y="2098"/>
                </a:cubicBezTo>
                <a:cubicBezTo>
                  <a:pt x="1157" y="2082"/>
                  <a:pt x="1138" y="2073"/>
                  <a:pt x="1131" y="2073"/>
                </a:cubicBezTo>
                <a:cubicBezTo>
                  <a:pt x="1121" y="2073"/>
                  <a:pt x="1133" y="2092"/>
                  <a:pt x="1164" y="2137"/>
                </a:cubicBezTo>
                <a:cubicBezTo>
                  <a:pt x="1174" y="2159"/>
                  <a:pt x="1228" y="2180"/>
                  <a:pt x="1261" y="2180"/>
                </a:cubicBezTo>
                <a:cubicBezTo>
                  <a:pt x="1269" y="2180"/>
                  <a:pt x="1275" y="2179"/>
                  <a:pt x="1280" y="2176"/>
                </a:cubicBezTo>
                <a:cubicBezTo>
                  <a:pt x="1306" y="2163"/>
                  <a:pt x="1345" y="2163"/>
                  <a:pt x="1371" y="2150"/>
                </a:cubicBezTo>
                <a:lnTo>
                  <a:pt x="1371" y="2150"/>
                </a:lnTo>
                <a:cubicBezTo>
                  <a:pt x="1345" y="2163"/>
                  <a:pt x="1319" y="2189"/>
                  <a:pt x="1280" y="2202"/>
                </a:cubicBezTo>
                <a:cubicBezTo>
                  <a:pt x="1254" y="2215"/>
                  <a:pt x="1202" y="2254"/>
                  <a:pt x="1215" y="2293"/>
                </a:cubicBezTo>
                <a:cubicBezTo>
                  <a:pt x="1215" y="2293"/>
                  <a:pt x="1215" y="2319"/>
                  <a:pt x="1189" y="2332"/>
                </a:cubicBezTo>
                <a:cubicBezTo>
                  <a:pt x="1189" y="2332"/>
                  <a:pt x="1189" y="2293"/>
                  <a:pt x="1176" y="2267"/>
                </a:cubicBezTo>
                <a:cubicBezTo>
                  <a:pt x="1189" y="2228"/>
                  <a:pt x="1189" y="2202"/>
                  <a:pt x="1176" y="2163"/>
                </a:cubicBezTo>
                <a:cubicBezTo>
                  <a:pt x="1154" y="2141"/>
                  <a:pt x="1121" y="2130"/>
                  <a:pt x="1094" y="2130"/>
                </a:cubicBezTo>
                <a:cubicBezTo>
                  <a:pt x="1059" y="2130"/>
                  <a:pt x="1032" y="2147"/>
                  <a:pt x="1047" y="2176"/>
                </a:cubicBezTo>
                <a:cubicBezTo>
                  <a:pt x="1027" y="2183"/>
                  <a:pt x="1018" y="2186"/>
                  <a:pt x="1008" y="2186"/>
                </a:cubicBezTo>
                <a:cubicBezTo>
                  <a:pt x="998" y="2186"/>
                  <a:pt x="988" y="2183"/>
                  <a:pt x="969" y="2176"/>
                </a:cubicBezTo>
                <a:cubicBezTo>
                  <a:pt x="965" y="2168"/>
                  <a:pt x="959" y="2164"/>
                  <a:pt x="952" y="2164"/>
                </a:cubicBezTo>
                <a:cubicBezTo>
                  <a:pt x="936" y="2164"/>
                  <a:pt x="917" y="2187"/>
                  <a:pt x="917" y="2241"/>
                </a:cubicBezTo>
                <a:cubicBezTo>
                  <a:pt x="917" y="2282"/>
                  <a:pt x="907" y="2302"/>
                  <a:pt x="887" y="2302"/>
                </a:cubicBezTo>
                <a:cubicBezTo>
                  <a:pt x="875" y="2302"/>
                  <a:pt x="859" y="2295"/>
                  <a:pt x="839" y="2280"/>
                </a:cubicBezTo>
                <a:cubicBezTo>
                  <a:pt x="828" y="2277"/>
                  <a:pt x="817" y="2275"/>
                  <a:pt x="805" y="2275"/>
                </a:cubicBezTo>
                <a:cubicBezTo>
                  <a:pt x="722" y="2275"/>
                  <a:pt x="633" y="2348"/>
                  <a:pt x="645" y="2371"/>
                </a:cubicBezTo>
                <a:cubicBezTo>
                  <a:pt x="684" y="2423"/>
                  <a:pt x="606" y="2475"/>
                  <a:pt x="567" y="2475"/>
                </a:cubicBezTo>
                <a:cubicBezTo>
                  <a:pt x="528" y="2475"/>
                  <a:pt x="502" y="2501"/>
                  <a:pt x="489" y="2539"/>
                </a:cubicBezTo>
                <a:cubicBezTo>
                  <a:pt x="484" y="2530"/>
                  <a:pt x="475" y="2526"/>
                  <a:pt x="465" y="2526"/>
                </a:cubicBezTo>
                <a:cubicBezTo>
                  <a:pt x="446" y="2526"/>
                  <a:pt x="424" y="2540"/>
                  <a:pt x="424" y="2565"/>
                </a:cubicBezTo>
                <a:cubicBezTo>
                  <a:pt x="424" y="2565"/>
                  <a:pt x="398" y="2591"/>
                  <a:pt x="450" y="2591"/>
                </a:cubicBezTo>
                <a:cubicBezTo>
                  <a:pt x="450" y="2591"/>
                  <a:pt x="450" y="2630"/>
                  <a:pt x="450" y="2682"/>
                </a:cubicBezTo>
                <a:cubicBezTo>
                  <a:pt x="460" y="2672"/>
                  <a:pt x="470" y="2668"/>
                  <a:pt x="479" y="2668"/>
                </a:cubicBezTo>
                <a:cubicBezTo>
                  <a:pt x="494" y="2668"/>
                  <a:pt x="507" y="2679"/>
                  <a:pt x="515" y="2695"/>
                </a:cubicBezTo>
                <a:cubicBezTo>
                  <a:pt x="541" y="2708"/>
                  <a:pt x="437" y="2786"/>
                  <a:pt x="333" y="2786"/>
                </a:cubicBezTo>
                <a:cubicBezTo>
                  <a:pt x="243" y="2812"/>
                  <a:pt x="243" y="2812"/>
                  <a:pt x="243" y="2812"/>
                </a:cubicBezTo>
                <a:cubicBezTo>
                  <a:pt x="269" y="2825"/>
                  <a:pt x="294" y="2838"/>
                  <a:pt x="294" y="2838"/>
                </a:cubicBezTo>
                <a:cubicBezTo>
                  <a:pt x="273" y="2870"/>
                  <a:pt x="261" y="2893"/>
                  <a:pt x="242" y="2893"/>
                </a:cubicBezTo>
                <a:cubicBezTo>
                  <a:pt x="238" y="2893"/>
                  <a:pt x="234" y="2892"/>
                  <a:pt x="230" y="2890"/>
                </a:cubicBezTo>
                <a:cubicBezTo>
                  <a:pt x="218" y="2878"/>
                  <a:pt x="212" y="2872"/>
                  <a:pt x="207" y="2872"/>
                </a:cubicBezTo>
                <a:cubicBezTo>
                  <a:pt x="201" y="2872"/>
                  <a:pt x="198" y="2881"/>
                  <a:pt x="191" y="2903"/>
                </a:cubicBezTo>
                <a:cubicBezTo>
                  <a:pt x="191" y="2903"/>
                  <a:pt x="178" y="2929"/>
                  <a:pt x="204" y="2942"/>
                </a:cubicBezTo>
                <a:cubicBezTo>
                  <a:pt x="256" y="2968"/>
                  <a:pt x="256" y="2968"/>
                  <a:pt x="217" y="2993"/>
                </a:cubicBezTo>
                <a:cubicBezTo>
                  <a:pt x="139" y="2993"/>
                  <a:pt x="126" y="3032"/>
                  <a:pt x="165" y="3084"/>
                </a:cubicBezTo>
                <a:cubicBezTo>
                  <a:pt x="230" y="3110"/>
                  <a:pt x="230" y="3097"/>
                  <a:pt x="165" y="3110"/>
                </a:cubicBezTo>
                <a:cubicBezTo>
                  <a:pt x="158" y="3108"/>
                  <a:pt x="151" y="3107"/>
                  <a:pt x="144" y="3107"/>
                </a:cubicBezTo>
                <a:cubicBezTo>
                  <a:pt x="113" y="3107"/>
                  <a:pt x="85" y="3130"/>
                  <a:pt x="74" y="3162"/>
                </a:cubicBezTo>
                <a:lnTo>
                  <a:pt x="113" y="3175"/>
                </a:lnTo>
                <a:cubicBezTo>
                  <a:pt x="165" y="3188"/>
                  <a:pt x="152" y="3214"/>
                  <a:pt x="126" y="3253"/>
                </a:cubicBezTo>
                <a:cubicBezTo>
                  <a:pt x="121" y="3251"/>
                  <a:pt x="117" y="3250"/>
                  <a:pt x="113" y="3250"/>
                </a:cubicBezTo>
                <a:cubicBezTo>
                  <a:pt x="87" y="3250"/>
                  <a:pt x="89" y="3289"/>
                  <a:pt x="100" y="3357"/>
                </a:cubicBezTo>
                <a:cubicBezTo>
                  <a:pt x="87" y="3421"/>
                  <a:pt x="87" y="3460"/>
                  <a:pt x="61" y="3460"/>
                </a:cubicBezTo>
                <a:cubicBezTo>
                  <a:pt x="45" y="3457"/>
                  <a:pt x="33" y="3456"/>
                  <a:pt x="25" y="3456"/>
                </a:cubicBezTo>
                <a:cubicBezTo>
                  <a:pt x="0" y="3456"/>
                  <a:pt x="12" y="3470"/>
                  <a:pt x="61" y="3499"/>
                </a:cubicBezTo>
                <a:cubicBezTo>
                  <a:pt x="87" y="3525"/>
                  <a:pt x="87" y="3525"/>
                  <a:pt x="61" y="3603"/>
                </a:cubicBezTo>
                <a:cubicBezTo>
                  <a:pt x="35" y="3642"/>
                  <a:pt x="35" y="3642"/>
                  <a:pt x="74" y="3681"/>
                </a:cubicBezTo>
                <a:cubicBezTo>
                  <a:pt x="126" y="3668"/>
                  <a:pt x="165" y="3668"/>
                  <a:pt x="165" y="3629"/>
                </a:cubicBezTo>
                <a:cubicBezTo>
                  <a:pt x="152" y="3603"/>
                  <a:pt x="152" y="3603"/>
                  <a:pt x="191" y="3590"/>
                </a:cubicBezTo>
                <a:cubicBezTo>
                  <a:pt x="191" y="3590"/>
                  <a:pt x="191" y="3629"/>
                  <a:pt x="191" y="3668"/>
                </a:cubicBezTo>
                <a:cubicBezTo>
                  <a:pt x="191" y="3694"/>
                  <a:pt x="204" y="3733"/>
                  <a:pt x="256" y="3785"/>
                </a:cubicBezTo>
                <a:cubicBezTo>
                  <a:pt x="272" y="3812"/>
                  <a:pt x="293" y="3823"/>
                  <a:pt x="309" y="3823"/>
                </a:cubicBezTo>
                <a:cubicBezTo>
                  <a:pt x="331" y="3823"/>
                  <a:pt x="343" y="3802"/>
                  <a:pt x="320" y="3772"/>
                </a:cubicBezTo>
                <a:lnTo>
                  <a:pt x="333" y="3733"/>
                </a:lnTo>
                <a:cubicBezTo>
                  <a:pt x="412" y="3710"/>
                  <a:pt x="413" y="3678"/>
                  <a:pt x="353" y="3678"/>
                </a:cubicBezTo>
                <a:cubicBezTo>
                  <a:pt x="344" y="3678"/>
                  <a:pt x="333" y="3679"/>
                  <a:pt x="320" y="3681"/>
                </a:cubicBezTo>
                <a:cubicBezTo>
                  <a:pt x="287" y="3686"/>
                  <a:pt x="266" y="3689"/>
                  <a:pt x="256" y="3689"/>
                </a:cubicBezTo>
                <a:cubicBezTo>
                  <a:pt x="238" y="3689"/>
                  <a:pt x="253" y="3680"/>
                  <a:pt x="294" y="3655"/>
                </a:cubicBezTo>
                <a:cubicBezTo>
                  <a:pt x="346" y="3642"/>
                  <a:pt x="346" y="3616"/>
                  <a:pt x="346" y="3590"/>
                </a:cubicBezTo>
                <a:cubicBezTo>
                  <a:pt x="346" y="3564"/>
                  <a:pt x="346" y="3564"/>
                  <a:pt x="372" y="3564"/>
                </a:cubicBezTo>
                <a:cubicBezTo>
                  <a:pt x="411" y="3551"/>
                  <a:pt x="437" y="3525"/>
                  <a:pt x="437" y="3512"/>
                </a:cubicBezTo>
                <a:cubicBezTo>
                  <a:pt x="437" y="3473"/>
                  <a:pt x="437" y="3473"/>
                  <a:pt x="411" y="3473"/>
                </a:cubicBezTo>
                <a:cubicBezTo>
                  <a:pt x="404" y="3478"/>
                  <a:pt x="398" y="3481"/>
                  <a:pt x="393" y="3481"/>
                </a:cubicBezTo>
                <a:cubicBezTo>
                  <a:pt x="375" y="3481"/>
                  <a:pt x="385" y="3445"/>
                  <a:pt x="437" y="3434"/>
                </a:cubicBezTo>
                <a:cubicBezTo>
                  <a:pt x="476" y="3408"/>
                  <a:pt x="476" y="3408"/>
                  <a:pt x="411" y="3396"/>
                </a:cubicBezTo>
                <a:cubicBezTo>
                  <a:pt x="346" y="3396"/>
                  <a:pt x="359" y="3331"/>
                  <a:pt x="424" y="3318"/>
                </a:cubicBezTo>
                <a:cubicBezTo>
                  <a:pt x="424" y="3318"/>
                  <a:pt x="437" y="3292"/>
                  <a:pt x="437" y="3266"/>
                </a:cubicBezTo>
                <a:cubicBezTo>
                  <a:pt x="450" y="3253"/>
                  <a:pt x="424" y="3240"/>
                  <a:pt x="385" y="3227"/>
                </a:cubicBezTo>
                <a:cubicBezTo>
                  <a:pt x="333" y="3214"/>
                  <a:pt x="333" y="3214"/>
                  <a:pt x="372" y="3188"/>
                </a:cubicBezTo>
                <a:cubicBezTo>
                  <a:pt x="385" y="3184"/>
                  <a:pt x="397" y="3182"/>
                  <a:pt x="406" y="3182"/>
                </a:cubicBezTo>
                <a:cubicBezTo>
                  <a:pt x="426" y="3182"/>
                  <a:pt x="437" y="3188"/>
                  <a:pt x="437" y="3188"/>
                </a:cubicBezTo>
                <a:cubicBezTo>
                  <a:pt x="442" y="3190"/>
                  <a:pt x="446" y="3191"/>
                  <a:pt x="450" y="3191"/>
                </a:cubicBezTo>
                <a:cubicBezTo>
                  <a:pt x="468" y="3191"/>
                  <a:pt x="478" y="3170"/>
                  <a:pt x="489" y="3149"/>
                </a:cubicBezTo>
                <a:cubicBezTo>
                  <a:pt x="502" y="3123"/>
                  <a:pt x="515" y="3071"/>
                  <a:pt x="489" y="3058"/>
                </a:cubicBezTo>
                <a:lnTo>
                  <a:pt x="489" y="3058"/>
                </a:lnTo>
                <a:lnTo>
                  <a:pt x="515" y="3071"/>
                </a:lnTo>
                <a:cubicBezTo>
                  <a:pt x="521" y="3065"/>
                  <a:pt x="531" y="3065"/>
                  <a:pt x="536" y="3065"/>
                </a:cubicBezTo>
                <a:cubicBezTo>
                  <a:pt x="541" y="3065"/>
                  <a:pt x="541" y="3065"/>
                  <a:pt x="528" y="3058"/>
                </a:cubicBezTo>
                <a:cubicBezTo>
                  <a:pt x="528" y="3058"/>
                  <a:pt x="541" y="3032"/>
                  <a:pt x="593" y="3006"/>
                </a:cubicBezTo>
                <a:cubicBezTo>
                  <a:pt x="639" y="2983"/>
                  <a:pt x="644" y="2899"/>
                  <a:pt x="581" y="2899"/>
                </a:cubicBezTo>
                <a:cubicBezTo>
                  <a:pt x="573" y="2899"/>
                  <a:pt x="564" y="2900"/>
                  <a:pt x="554" y="2903"/>
                </a:cubicBezTo>
                <a:lnTo>
                  <a:pt x="567" y="2890"/>
                </a:lnTo>
                <a:cubicBezTo>
                  <a:pt x="580" y="2864"/>
                  <a:pt x="554" y="2851"/>
                  <a:pt x="554" y="2851"/>
                </a:cubicBezTo>
                <a:cubicBezTo>
                  <a:pt x="541" y="2825"/>
                  <a:pt x="554" y="2799"/>
                  <a:pt x="567" y="2786"/>
                </a:cubicBezTo>
                <a:cubicBezTo>
                  <a:pt x="567" y="2786"/>
                  <a:pt x="593" y="2799"/>
                  <a:pt x="619" y="2825"/>
                </a:cubicBezTo>
                <a:cubicBezTo>
                  <a:pt x="643" y="2861"/>
                  <a:pt x="669" y="2877"/>
                  <a:pt x="686" y="2877"/>
                </a:cubicBezTo>
                <a:cubicBezTo>
                  <a:pt x="706" y="2877"/>
                  <a:pt x="712" y="2854"/>
                  <a:pt x="684" y="2812"/>
                </a:cubicBezTo>
                <a:lnTo>
                  <a:pt x="684" y="2812"/>
                </a:lnTo>
                <a:lnTo>
                  <a:pt x="697" y="2825"/>
                </a:lnTo>
                <a:cubicBezTo>
                  <a:pt x="704" y="2832"/>
                  <a:pt x="710" y="2835"/>
                  <a:pt x="715" y="2835"/>
                </a:cubicBezTo>
                <a:cubicBezTo>
                  <a:pt x="729" y="2835"/>
                  <a:pt x="739" y="2811"/>
                  <a:pt x="748" y="2773"/>
                </a:cubicBezTo>
                <a:cubicBezTo>
                  <a:pt x="774" y="2760"/>
                  <a:pt x="748" y="2695"/>
                  <a:pt x="735" y="2669"/>
                </a:cubicBezTo>
                <a:cubicBezTo>
                  <a:pt x="710" y="2643"/>
                  <a:pt x="735" y="2630"/>
                  <a:pt x="735" y="2630"/>
                </a:cubicBezTo>
                <a:cubicBezTo>
                  <a:pt x="742" y="2617"/>
                  <a:pt x="745" y="2611"/>
                  <a:pt x="750" y="2611"/>
                </a:cubicBezTo>
                <a:cubicBezTo>
                  <a:pt x="755" y="2611"/>
                  <a:pt x="761" y="2617"/>
                  <a:pt x="774" y="2630"/>
                </a:cubicBezTo>
                <a:cubicBezTo>
                  <a:pt x="787" y="2647"/>
                  <a:pt x="800" y="2654"/>
                  <a:pt x="810" y="2654"/>
                </a:cubicBezTo>
                <a:cubicBezTo>
                  <a:pt x="833" y="2654"/>
                  <a:pt x="848" y="2622"/>
                  <a:pt x="839" y="2578"/>
                </a:cubicBezTo>
                <a:lnTo>
                  <a:pt x="839" y="2578"/>
                </a:lnTo>
                <a:lnTo>
                  <a:pt x="852" y="2604"/>
                </a:lnTo>
                <a:cubicBezTo>
                  <a:pt x="863" y="2615"/>
                  <a:pt x="876" y="2623"/>
                  <a:pt x="893" y="2623"/>
                </a:cubicBezTo>
                <a:cubicBezTo>
                  <a:pt x="919" y="2623"/>
                  <a:pt x="954" y="2606"/>
                  <a:pt x="1008" y="2552"/>
                </a:cubicBezTo>
                <a:cubicBezTo>
                  <a:pt x="1074" y="2514"/>
                  <a:pt x="1134" y="2490"/>
                  <a:pt x="1166" y="2490"/>
                </a:cubicBezTo>
                <a:cubicBezTo>
                  <a:pt x="1178" y="2490"/>
                  <a:pt x="1186" y="2494"/>
                  <a:pt x="1189" y="2501"/>
                </a:cubicBezTo>
                <a:cubicBezTo>
                  <a:pt x="1191" y="2504"/>
                  <a:pt x="1193" y="2505"/>
                  <a:pt x="1197" y="2505"/>
                </a:cubicBezTo>
                <a:cubicBezTo>
                  <a:pt x="1221" y="2505"/>
                  <a:pt x="1285" y="2428"/>
                  <a:pt x="1319" y="2371"/>
                </a:cubicBezTo>
                <a:cubicBezTo>
                  <a:pt x="1326" y="2384"/>
                  <a:pt x="1332" y="2387"/>
                  <a:pt x="1345" y="2387"/>
                </a:cubicBezTo>
                <a:cubicBezTo>
                  <a:pt x="1358" y="2387"/>
                  <a:pt x="1378" y="2384"/>
                  <a:pt x="1410" y="2384"/>
                </a:cubicBezTo>
                <a:cubicBezTo>
                  <a:pt x="1442" y="2378"/>
                  <a:pt x="1461" y="2375"/>
                  <a:pt x="1472" y="2375"/>
                </a:cubicBezTo>
                <a:cubicBezTo>
                  <a:pt x="1488" y="2375"/>
                  <a:pt x="1488" y="2382"/>
                  <a:pt x="1488" y="2397"/>
                </a:cubicBezTo>
                <a:cubicBezTo>
                  <a:pt x="1481" y="2429"/>
                  <a:pt x="1478" y="2445"/>
                  <a:pt x="1481" y="2445"/>
                </a:cubicBezTo>
                <a:cubicBezTo>
                  <a:pt x="1485" y="2445"/>
                  <a:pt x="1494" y="2429"/>
                  <a:pt x="1514" y="2397"/>
                </a:cubicBezTo>
                <a:cubicBezTo>
                  <a:pt x="1523" y="2373"/>
                  <a:pt x="1540" y="2363"/>
                  <a:pt x="1558" y="2363"/>
                </a:cubicBezTo>
                <a:cubicBezTo>
                  <a:pt x="1587" y="2363"/>
                  <a:pt x="1617" y="2390"/>
                  <a:pt x="1617" y="2423"/>
                </a:cubicBezTo>
                <a:cubicBezTo>
                  <a:pt x="1617" y="2462"/>
                  <a:pt x="1643" y="2462"/>
                  <a:pt x="1695" y="2462"/>
                </a:cubicBezTo>
                <a:cubicBezTo>
                  <a:pt x="1710" y="2446"/>
                  <a:pt x="1735" y="2440"/>
                  <a:pt x="1762" y="2440"/>
                </a:cubicBezTo>
                <a:cubicBezTo>
                  <a:pt x="1782" y="2440"/>
                  <a:pt x="1804" y="2443"/>
                  <a:pt x="1825" y="2449"/>
                </a:cubicBezTo>
                <a:cubicBezTo>
                  <a:pt x="1849" y="2453"/>
                  <a:pt x="1866" y="2455"/>
                  <a:pt x="1878" y="2455"/>
                </a:cubicBezTo>
                <a:cubicBezTo>
                  <a:pt x="1904" y="2455"/>
                  <a:pt x="1907" y="2442"/>
                  <a:pt x="1916" y="2397"/>
                </a:cubicBezTo>
                <a:cubicBezTo>
                  <a:pt x="1923" y="2358"/>
                  <a:pt x="1936" y="2347"/>
                  <a:pt x="1955" y="2347"/>
                </a:cubicBezTo>
                <a:cubicBezTo>
                  <a:pt x="1969" y="2347"/>
                  <a:pt x="1985" y="2353"/>
                  <a:pt x="2007" y="2358"/>
                </a:cubicBezTo>
                <a:cubicBezTo>
                  <a:pt x="2033" y="2358"/>
                  <a:pt x="2058" y="2371"/>
                  <a:pt x="2058" y="2397"/>
                </a:cubicBezTo>
                <a:cubicBezTo>
                  <a:pt x="2058" y="2397"/>
                  <a:pt x="2071" y="2436"/>
                  <a:pt x="2097" y="2449"/>
                </a:cubicBezTo>
                <a:cubicBezTo>
                  <a:pt x="2123" y="2449"/>
                  <a:pt x="2149" y="2462"/>
                  <a:pt x="2136" y="2488"/>
                </a:cubicBezTo>
                <a:cubicBezTo>
                  <a:pt x="2136" y="2488"/>
                  <a:pt x="2149" y="2527"/>
                  <a:pt x="2201" y="2552"/>
                </a:cubicBezTo>
                <a:cubicBezTo>
                  <a:pt x="2240" y="2565"/>
                  <a:pt x="2292" y="2591"/>
                  <a:pt x="2279" y="2617"/>
                </a:cubicBezTo>
                <a:cubicBezTo>
                  <a:pt x="2290" y="2623"/>
                  <a:pt x="2296" y="2626"/>
                  <a:pt x="2301" y="2626"/>
                </a:cubicBezTo>
                <a:cubicBezTo>
                  <a:pt x="2307" y="2626"/>
                  <a:pt x="2310" y="2620"/>
                  <a:pt x="2318" y="2604"/>
                </a:cubicBezTo>
                <a:cubicBezTo>
                  <a:pt x="2324" y="2591"/>
                  <a:pt x="2337" y="2578"/>
                  <a:pt x="2358" y="2578"/>
                </a:cubicBezTo>
                <a:cubicBezTo>
                  <a:pt x="2379" y="2578"/>
                  <a:pt x="2409" y="2591"/>
                  <a:pt x="2448" y="2630"/>
                </a:cubicBezTo>
                <a:cubicBezTo>
                  <a:pt x="2479" y="2651"/>
                  <a:pt x="2528" y="2689"/>
                  <a:pt x="2559" y="2689"/>
                </a:cubicBezTo>
                <a:cubicBezTo>
                  <a:pt x="2566" y="2689"/>
                  <a:pt x="2572" y="2687"/>
                  <a:pt x="2577" y="2682"/>
                </a:cubicBezTo>
                <a:cubicBezTo>
                  <a:pt x="2590" y="2695"/>
                  <a:pt x="2590" y="2695"/>
                  <a:pt x="2577" y="2721"/>
                </a:cubicBezTo>
                <a:cubicBezTo>
                  <a:pt x="2549" y="2759"/>
                  <a:pt x="2569" y="2783"/>
                  <a:pt x="2612" y="2783"/>
                </a:cubicBezTo>
                <a:cubicBezTo>
                  <a:pt x="2628" y="2783"/>
                  <a:pt x="2647" y="2780"/>
                  <a:pt x="2668" y="2773"/>
                </a:cubicBezTo>
                <a:cubicBezTo>
                  <a:pt x="2672" y="2766"/>
                  <a:pt x="2676" y="2763"/>
                  <a:pt x="2681" y="2763"/>
                </a:cubicBezTo>
                <a:cubicBezTo>
                  <a:pt x="2694" y="2763"/>
                  <a:pt x="2707" y="2784"/>
                  <a:pt x="2707" y="2812"/>
                </a:cubicBezTo>
                <a:cubicBezTo>
                  <a:pt x="2707" y="2812"/>
                  <a:pt x="2719" y="2818"/>
                  <a:pt x="2738" y="2818"/>
                </a:cubicBezTo>
                <a:cubicBezTo>
                  <a:pt x="2747" y="2818"/>
                  <a:pt x="2759" y="2816"/>
                  <a:pt x="2772" y="2812"/>
                </a:cubicBezTo>
                <a:cubicBezTo>
                  <a:pt x="2811" y="2812"/>
                  <a:pt x="2811" y="2812"/>
                  <a:pt x="2824" y="2864"/>
                </a:cubicBezTo>
                <a:cubicBezTo>
                  <a:pt x="2811" y="2890"/>
                  <a:pt x="2824" y="2903"/>
                  <a:pt x="2850" y="2929"/>
                </a:cubicBezTo>
                <a:cubicBezTo>
                  <a:pt x="2915" y="2929"/>
                  <a:pt x="3109" y="3136"/>
                  <a:pt x="3109" y="3188"/>
                </a:cubicBezTo>
                <a:cubicBezTo>
                  <a:pt x="3125" y="3183"/>
                  <a:pt x="3135" y="3179"/>
                  <a:pt x="3141" y="3179"/>
                </a:cubicBezTo>
                <a:cubicBezTo>
                  <a:pt x="3150" y="3179"/>
                  <a:pt x="3153" y="3186"/>
                  <a:pt x="3161" y="3201"/>
                </a:cubicBezTo>
                <a:cubicBezTo>
                  <a:pt x="3147" y="3235"/>
                  <a:pt x="3152" y="3251"/>
                  <a:pt x="3166" y="3251"/>
                </a:cubicBezTo>
                <a:cubicBezTo>
                  <a:pt x="3180" y="3251"/>
                  <a:pt x="3201" y="3238"/>
                  <a:pt x="3226" y="3214"/>
                </a:cubicBezTo>
                <a:lnTo>
                  <a:pt x="3200" y="3201"/>
                </a:lnTo>
                <a:lnTo>
                  <a:pt x="3187" y="3175"/>
                </a:lnTo>
                <a:cubicBezTo>
                  <a:pt x="3198" y="3167"/>
                  <a:pt x="3209" y="3163"/>
                  <a:pt x="3219" y="3163"/>
                </a:cubicBezTo>
                <a:cubicBezTo>
                  <a:pt x="3255" y="3163"/>
                  <a:pt x="3274" y="3212"/>
                  <a:pt x="3213" y="3253"/>
                </a:cubicBezTo>
                <a:cubicBezTo>
                  <a:pt x="3197" y="3293"/>
                  <a:pt x="3191" y="3308"/>
                  <a:pt x="3203" y="3308"/>
                </a:cubicBezTo>
                <a:cubicBezTo>
                  <a:pt x="3211" y="3308"/>
                  <a:pt x="3227" y="3302"/>
                  <a:pt x="3252" y="3292"/>
                </a:cubicBezTo>
                <a:cubicBezTo>
                  <a:pt x="3261" y="3290"/>
                  <a:pt x="3269" y="3288"/>
                  <a:pt x="3276" y="3288"/>
                </a:cubicBezTo>
                <a:cubicBezTo>
                  <a:pt x="3311" y="3288"/>
                  <a:pt x="3323" y="3314"/>
                  <a:pt x="3291" y="3357"/>
                </a:cubicBezTo>
                <a:cubicBezTo>
                  <a:pt x="3258" y="3381"/>
                  <a:pt x="3246" y="3390"/>
                  <a:pt x="3261" y="3390"/>
                </a:cubicBezTo>
                <a:cubicBezTo>
                  <a:pt x="3270" y="3390"/>
                  <a:pt x="3288" y="3387"/>
                  <a:pt x="3317" y="3383"/>
                </a:cubicBezTo>
                <a:cubicBezTo>
                  <a:pt x="3347" y="3373"/>
                  <a:pt x="3374" y="3369"/>
                  <a:pt x="3396" y="3369"/>
                </a:cubicBezTo>
                <a:cubicBezTo>
                  <a:pt x="3467" y="3369"/>
                  <a:pt x="3487" y="3414"/>
                  <a:pt x="3407" y="3473"/>
                </a:cubicBezTo>
                <a:cubicBezTo>
                  <a:pt x="3368" y="3499"/>
                  <a:pt x="3356" y="3551"/>
                  <a:pt x="3368" y="3564"/>
                </a:cubicBezTo>
                <a:cubicBezTo>
                  <a:pt x="3372" y="3572"/>
                  <a:pt x="3378" y="3575"/>
                  <a:pt x="3384" y="3575"/>
                </a:cubicBezTo>
                <a:cubicBezTo>
                  <a:pt x="3398" y="3575"/>
                  <a:pt x="3415" y="3560"/>
                  <a:pt x="3433" y="3551"/>
                </a:cubicBezTo>
                <a:cubicBezTo>
                  <a:pt x="3449" y="3530"/>
                  <a:pt x="3460" y="3520"/>
                  <a:pt x="3467" y="3520"/>
                </a:cubicBezTo>
                <a:cubicBezTo>
                  <a:pt x="3476" y="3520"/>
                  <a:pt x="3475" y="3543"/>
                  <a:pt x="3459" y="3590"/>
                </a:cubicBezTo>
                <a:cubicBezTo>
                  <a:pt x="3420" y="3707"/>
                  <a:pt x="3459" y="3746"/>
                  <a:pt x="3550" y="3785"/>
                </a:cubicBezTo>
                <a:cubicBezTo>
                  <a:pt x="3638" y="3828"/>
                  <a:pt x="3679" y="3881"/>
                  <a:pt x="3635" y="3881"/>
                </a:cubicBezTo>
                <a:cubicBezTo>
                  <a:pt x="3627" y="3881"/>
                  <a:pt x="3616" y="3880"/>
                  <a:pt x="3602" y="3875"/>
                </a:cubicBezTo>
                <a:cubicBezTo>
                  <a:pt x="3570" y="3870"/>
                  <a:pt x="3551" y="3867"/>
                  <a:pt x="3543" y="3867"/>
                </a:cubicBezTo>
                <a:cubicBezTo>
                  <a:pt x="3533" y="3867"/>
                  <a:pt x="3546" y="3873"/>
                  <a:pt x="3576" y="3888"/>
                </a:cubicBezTo>
                <a:cubicBezTo>
                  <a:pt x="3602" y="3927"/>
                  <a:pt x="3628" y="3979"/>
                  <a:pt x="3641" y="3992"/>
                </a:cubicBezTo>
                <a:cubicBezTo>
                  <a:pt x="3649" y="4008"/>
                  <a:pt x="3667" y="4019"/>
                  <a:pt x="3685" y="4019"/>
                </a:cubicBezTo>
                <a:cubicBezTo>
                  <a:pt x="3697" y="4019"/>
                  <a:pt x="3709" y="4015"/>
                  <a:pt x="3719" y="4005"/>
                </a:cubicBezTo>
                <a:lnTo>
                  <a:pt x="3719" y="4005"/>
                </a:lnTo>
                <a:cubicBezTo>
                  <a:pt x="3680" y="4070"/>
                  <a:pt x="3680" y="4122"/>
                  <a:pt x="3758" y="4135"/>
                </a:cubicBezTo>
                <a:lnTo>
                  <a:pt x="3784" y="4187"/>
                </a:lnTo>
                <a:cubicBezTo>
                  <a:pt x="3796" y="4213"/>
                  <a:pt x="3796" y="4213"/>
                  <a:pt x="3835" y="4213"/>
                </a:cubicBezTo>
                <a:cubicBezTo>
                  <a:pt x="3887" y="4226"/>
                  <a:pt x="3861" y="4265"/>
                  <a:pt x="3848" y="4290"/>
                </a:cubicBezTo>
                <a:cubicBezTo>
                  <a:pt x="3837" y="4324"/>
                  <a:pt x="3826" y="4358"/>
                  <a:pt x="3840" y="4358"/>
                </a:cubicBezTo>
                <a:cubicBezTo>
                  <a:pt x="3842" y="4358"/>
                  <a:pt x="3845" y="4357"/>
                  <a:pt x="3848" y="4355"/>
                </a:cubicBezTo>
                <a:cubicBezTo>
                  <a:pt x="3853" y="4353"/>
                  <a:pt x="3859" y="4352"/>
                  <a:pt x="3866" y="4352"/>
                </a:cubicBezTo>
                <a:cubicBezTo>
                  <a:pt x="3894" y="4352"/>
                  <a:pt x="3934" y="4371"/>
                  <a:pt x="3965" y="4381"/>
                </a:cubicBezTo>
                <a:cubicBezTo>
                  <a:pt x="4010" y="4381"/>
                  <a:pt x="3997" y="4410"/>
                  <a:pt x="3968" y="4410"/>
                </a:cubicBezTo>
                <a:cubicBezTo>
                  <a:pt x="3963" y="4410"/>
                  <a:pt x="3958" y="4409"/>
                  <a:pt x="3952" y="4407"/>
                </a:cubicBezTo>
                <a:cubicBezTo>
                  <a:pt x="3926" y="4433"/>
                  <a:pt x="3926" y="4433"/>
                  <a:pt x="3926" y="4485"/>
                </a:cubicBezTo>
                <a:cubicBezTo>
                  <a:pt x="3937" y="4507"/>
                  <a:pt x="3958" y="4540"/>
                  <a:pt x="3980" y="4540"/>
                </a:cubicBezTo>
                <a:cubicBezTo>
                  <a:pt x="3984" y="4540"/>
                  <a:pt x="3988" y="4539"/>
                  <a:pt x="3991" y="4537"/>
                </a:cubicBezTo>
                <a:cubicBezTo>
                  <a:pt x="3992" y="4536"/>
                  <a:pt x="3994" y="4536"/>
                  <a:pt x="3995" y="4536"/>
                </a:cubicBezTo>
                <a:cubicBezTo>
                  <a:pt x="4024" y="4536"/>
                  <a:pt x="4094" y="4655"/>
                  <a:pt x="4082" y="4693"/>
                </a:cubicBezTo>
                <a:cubicBezTo>
                  <a:pt x="4082" y="4693"/>
                  <a:pt x="4095" y="4719"/>
                  <a:pt x="4121" y="4731"/>
                </a:cubicBezTo>
                <a:cubicBezTo>
                  <a:pt x="4134" y="4757"/>
                  <a:pt x="4173" y="4770"/>
                  <a:pt x="4186" y="4783"/>
                </a:cubicBezTo>
                <a:cubicBezTo>
                  <a:pt x="4186" y="4783"/>
                  <a:pt x="4199" y="4809"/>
                  <a:pt x="4237" y="4809"/>
                </a:cubicBezTo>
                <a:cubicBezTo>
                  <a:pt x="4250" y="4835"/>
                  <a:pt x="4263" y="4848"/>
                  <a:pt x="4237" y="4874"/>
                </a:cubicBezTo>
                <a:cubicBezTo>
                  <a:pt x="4259" y="4870"/>
                  <a:pt x="4274" y="4867"/>
                  <a:pt x="4282" y="4867"/>
                </a:cubicBezTo>
                <a:cubicBezTo>
                  <a:pt x="4298" y="4867"/>
                  <a:pt x="4289" y="4878"/>
                  <a:pt x="4263" y="4913"/>
                </a:cubicBezTo>
                <a:cubicBezTo>
                  <a:pt x="4231" y="4938"/>
                  <a:pt x="4218" y="4947"/>
                  <a:pt x="4231" y="4947"/>
                </a:cubicBezTo>
                <a:cubicBezTo>
                  <a:pt x="4238" y="4947"/>
                  <a:pt x="4253" y="4944"/>
                  <a:pt x="4276" y="4939"/>
                </a:cubicBezTo>
                <a:cubicBezTo>
                  <a:pt x="4328" y="4939"/>
                  <a:pt x="4328" y="4939"/>
                  <a:pt x="4315" y="4978"/>
                </a:cubicBezTo>
                <a:cubicBezTo>
                  <a:pt x="4294" y="4988"/>
                  <a:pt x="4299" y="5007"/>
                  <a:pt x="4315" y="5007"/>
                </a:cubicBezTo>
                <a:cubicBezTo>
                  <a:pt x="4319" y="5007"/>
                  <a:pt x="4323" y="5006"/>
                  <a:pt x="4328" y="5004"/>
                </a:cubicBezTo>
                <a:cubicBezTo>
                  <a:pt x="4340" y="4999"/>
                  <a:pt x="4353" y="4997"/>
                  <a:pt x="4364" y="4997"/>
                </a:cubicBezTo>
                <a:cubicBezTo>
                  <a:pt x="4413" y="4997"/>
                  <a:pt x="4448" y="5037"/>
                  <a:pt x="4406" y="5069"/>
                </a:cubicBezTo>
                <a:cubicBezTo>
                  <a:pt x="4406" y="5069"/>
                  <a:pt x="4419" y="5082"/>
                  <a:pt x="4471" y="5082"/>
                </a:cubicBezTo>
                <a:cubicBezTo>
                  <a:pt x="4495" y="5077"/>
                  <a:pt x="4510" y="5074"/>
                  <a:pt x="4517" y="5074"/>
                </a:cubicBezTo>
                <a:cubicBezTo>
                  <a:pt x="4529" y="5074"/>
                  <a:pt x="4517" y="5083"/>
                  <a:pt x="4484" y="5108"/>
                </a:cubicBezTo>
                <a:cubicBezTo>
                  <a:pt x="4455" y="5146"/>
                  <a:pt x="4455" y="5170"/>
                  <a:pt x="4482" y="5170"/>
                </a:cubicBezTo>
                <a:cubicBezTo>
                  <a:pt x="4492" y="5170"/>
                  <a:pt x="4505" y="5166"/>
                  <a:pt x="4523" y="5160"/>
                </a:cubicBezTo>
                <a:cubicBezTo>
                  <a:pt x="4523" y="5160"/>
                  <a:pt x="4562" y="5160"/>
                  <a:pt x="4562" y="5198"/>
                </a:cubicBezTo>
                <a:cubicBezTo>
                  <a:pt x="4562" y="5253"/>
                  <a:pt x="4617" y="5353"/>
                  <a:pt x="4657" y="5353"/>
                </a:cubicBezTo>
                <a:cubicBezTo>
                  <a:pt x="4665" y="5353"/>
                  <a:pt x="4672" y="5349"/>
                  <a:pt x="4678" y="5341"/>
                </a:cubicBezTo>
                <a:lnTo>
                  <a:pt x="4704" y="5367"/>
                </a:lnTo>
                <a:cubicBezTo>
                  <a:pt x="4717" y="5432"/>
                  <a:pt x="4743" y="5445"/>
                  <a:pt x="4782" y="5445"/>
                </a:cubicBezTo>
                <a:lnTo>
                  <a:pt x="4821" y="5445"/>
                </a:lnTo>
                <a:cubicBezTo>
                  <a:pt x="4795" y="5458"/>
                  <a:pt x="4795" y="5497"/>
                  <a:pt x="4808" y="5523"/>
                </a:cubicBezTo>
                <a:cubicBezTo>
                  <a:pt x="4814" y="5528"/>
                  <a:pt x="4817" y="5531"/>
                  <a:pt x="4820" y="5531"/>
                </a:cubicBezTo>
                <a:cubicBezTo>
                  <a:pt x="4826" y="5531"/>
                  <a:pt x="4832" y="5525"/>
                  <a:pt x="4847" y="5510"/>
                </a:cubicBezTo>
                <a:cubicBezTo>
                  <a:pt x="4847" y="5492"/>
                  <a:pt x="4852" y="5485"/>
                  <a:pt x="4859" y="5485"/>
                </a:cubicBezTo>
                <a:cubicBezTo>
                  <a:pt x="4868" y="5485"/>
                  <a:pt x="4879" y="5495"/>
                  <a:pt x="4886" y="5510"/>
                </a:cubicBezTo>
                <a:cubicBezTo>
                  <a:pt x="4899" y="5523"/>
                  <a:pt x="4899" y="5562"/>
                  <a:pt x="4886" y="5588"/>
                </a:cubicBezTo>
                <a:lnTo>
                  <a:pt x="4899" y="5600"/>
                </a:lnTo>
                <a:cubicBezTo>
                  <a:pt x="4917" y="5583"/>
                  <a:pt x="4931" y="5576"/>
                  <a:pt x="4940" y="5576"/>
                </a:cubicBezTo>
                <a:cubicBezTo>
                  <a:pt x="4951" y="5576"/>
                  <a:pt x="4952" y="5586"/>
                  <a:pt x="4938" y="5600"/>
                </a:cubicBezTo>
                <a:cubicBezTo>
                  <a:pt x="4938" y="5639"/>
                  <a:pt x="4964" y="5652"/>
                  <a:pt x="4977" y="5665"/>
                </a:cubicBezTo>
                <a:cubicBezTo>
                  <a:pt x="4984" y="5659"/>
                  <a:pt x="4989" y="5656"/>
                  <a:pt x="4992" y="5656"/>
                </a:cubicBezTo>
                <a:cubicBezTo>
                  <a:pt x="4999" y="5656"/>
                  <a:pt x="4997" y="5668"/>
                  <a:pt x="4987" y="5668"/>
                </a:cubicBezTo>
                <a:cubicBezTo>
                  <a:pt x="4984" y="5668"/>
                  <a:pt x="4981" y="5667"/>
                  <a:pt x="4977" y="5665"/>
                </a:cubicBezTo>
                <a:lnTo>
                  <a:pt x="4964" y="5691"/>
                </a:lnTo>
                <a:cubicBezTo>
                  <a:pt x="4964" y="5706"/>
                  <a:pt x="4966" y="5711"/>
                  <a:pt x="4969" y="5711"/>
                </a:cubicBezTo>
                <a:cubicBezTo>
                  <a:pt x="4975" y="5711"/>
                  <a:pt x="4986" y="5695"/>
                  <a:pt x="5003" y="5678"/>
                </a:cubicBezTo>
                <a:cubicBezTo>
                  <a:pt x="5003" y="5678"/>
                  <a:pt x="5016" y="5691"/>
                  <a:pt x="5042" y="5717"/>
                </a:cubicBezTo>
                <a:cubicBezTo>
                  <a:pt x="5048" y="5724"/>
                  <a:pt x="5058" y="5730"/>
                  <a:pt x="5066" y="5730"/>
                </a:cubicBezTo>
                <a:cubicBezTo>
                  <a:pt x="5074" y="5730"/>
                  <a:pt x="5081" y="5724"/>
                  <a:pt x="5081" y="5704"/>
                </a:cubicBezTo>
                <a:cubicBezTo>
                  <a:pt x="5091" y="5683"/>
                  <a:pt x="5110" y="5662"/>
                  <a:pt x="5124" y="5662"/>
                </a:cubicBezTo>
                <a:cubicBezTo>
                  <a:pt x="5127" y="5662"/>
                  <a:pt x="5130" y="5663"/>
                  <a:pt x="5132" y="5665"/>
                </a:cubicBezTo>
                <a:cubicBezTo>
                  <a:pt x="5136" y="5659"/>
                  <a:pt x="5139" y="5656"/>
                  <a:pt x="5142" y="5656"/>
                </a:cubicBezTo>
                <a:cubicBezTo>
                  <a:pt x="5148" y="5656"/>
                  <a:pt x="5151" y="5668"/>
                  <a:pt x="5142" y="5668"/>
                </a:cubicBezTo>
                <a:cubicBezTo>
                  <a:pt x="5139" y="5668"/>
                  <a:pt x="5136" y="5667"/>
                  <a:pt x="5132" y="5665"/>
                </a:cubicBezTo>
                <a:cubicBezTo>
                  <a:pt x="5119" y="5691"/>
                  <a:pt x="5094" y="5717"/>
                  <a:pt x="5119" y="5730"/>
                </a:cubicBezTo>
                <a:cubicBezTo>
                  <a:pt x="5132" y="5743"/>
                  <a:pt x="5119" y="5769"/>
                  <a:pt x="5119" y="5769"/>
                </a:cubicBezTo>
                <a:cubicBezTo>
                  <a:pt x="5075" y="5803"/>
                  <a:pt x="5146" y="5837"/>
                  <a:pt x="5192" y="5837"/>
                </a:cubicBezTo>
                <a:cubicBezTo>
                  <a:pt x="5199" y="5837"/>
                  <a:pt x="5205" y="5836"/>
                  <a:pt x="5210" y="5834"/>
                </a:cubicBezTo>
                <a:cubicBezTo>
                  <a:pt x="5235" y="5824"/>
                  <a:pt x="5255" y="5818"/>
                  <a:pt x="5267" y="5818"/>
                </a:cubicBezTo>
                <a:cubicBezTo>
                  <a:pt x="5287" y="5818"/>
                  <a:pt x="5291" y="5833"/>
                  <a:pt x="5275" y="5873"/>
                </a:cubicBezTo>
                <a:cubicBezTo>
                  <a:pt x="5261" y="5891"/>
                  <a:pt x="5262" y="5900"/>
                  <a:pt x="5272" y="5900"/>
                </a:cubicBezTo>
                <a:cubicBezTo>
                  <a:pt x="5290" y="5900"/>
                  <a:pt x="5337" y="5871"/>
                  <a:pt x="5379" y="5821"/>
                </a:cubicBezTo>
                <a:lnTo>
                  <a:pt x="5444" y="5743"/>
                </a:lnTo>
                <a:lnTo>
                  <a:pt x="5405" y="5834"/>
                </a:lnTo>
                <a:cubicBezTo>
                  <a:pt x="5378" y="5913"/>
                  <a:pt x="5370" y="5939"/>
                  <a:pt x="5396" y="5939"/>
                </a:cubicBezTo>
                <a:cubicBezTo>
                  <a:pt x="5408" y="5939"/>
                  <a:pt x="5428" y="5933"/>
                  <a:pt x="5457" y="5925"/>
                </a:cubicBezTo>
                <a:cubicBezTo>
                  <a:pt x="5522" y="5925"/>
                  <a:pt x="5522" y="5925"/>
                  <a:pt x="5509" y="5951"/>
                </a:cubicBezTo>
                <a:cubicBezTo>
                  <a:pt x="5496" y="5977"/>
                  <a:pt x="5522" y="5990"/>
                  <a:pt x="5586" y="6016"/>
                </a:cubicBezTo>
                <a:cubicBezTo>
                  <a:pt x="5631" y="6023"/>
                  <a:pt x="5659" y="6031"/>
                  <a:pt x="5674" y="6031"/>
                </a:cubicBezTo>
                <a:cubicBezTo>
                  <a:pt x="5686" y="6031"/>
                  <a:pt x="5690" y="6027"/>
                  <a:pt x="5690" y="6016"/>
                </a:cubicBezTo>
                <a:lnTo>
                  <a:pt x="5742" y="6016"/>
                </a:lnTo>
                <a:cubicBezTo>
                  <a:pt x="5748" y="6049"/>
                  <a:pt x="5761" y="6064"/>
                  <a:pt x="5772" y="6064"/>
                </a:cubicBezTo>
                <a:cubicBezTo>
                  <a:pt x="5788" y="6064"/>
                  <a:pt x="5801" y="6039"/>
                  <a:pt x="5794" y="6003"/>
                </a:cubicBezTo>
                <a:lnTo>
                  <a:pt x="5846" y="6003"/>
                </a:lnTo>
                <a:lnTo>
                  <a:pt x="5833" y="6041"/>
                </a:lnTo>
                <a:cubicBezTo>
                  <a:pt x="5833" y="6054"/>
                  <a:pt x="5846" y="6067"/>
                  <a:pt x="5885" y="6067"/>
                </a:cubicBezTo>
                <a:cubicBezTo>
                  <a:pt x="5924" y="6080"/>
                  <a:pt x="5988" y="6093"/>
                  <a:pt x="6079" y="6093"/>
                </a:cubicBezTo>
                <a:cubicBezTo>
                  <a:pt x="6313" y="6080"/>
                  <a:pt x="6339" y="6067"/>
                  <a:pt x="6326" y="6003"/>
                </a:cubicBezTo>
                <a:cubicBezTo>
                  <a:pt x="6332" y="5970"/>
                  <a:pt x="6342" y="5954"/>
                  <a:pt x="6352" y="5954"/>
                </a:cubicBezTo>
                <a:cubicBezTo>
                  <a:pt x="6361" y="5954"/>
                  <a:pt x="6371" y="5970"/>
                  <a:pt x="6378" y="6003"/>
                </a:cubicBezTo>
                <a:cubicBezTo>
                  <a:pt x="6378" y="6021"/>
                  <a:pt x="6397" y="6039"/>
                  <a:pt x="6404" y="6039"/>
                </a:cubicBezTo>
                <a:cubicBezTo>
                  <a:pt x="6407" y="6039"/>
                  <a:pt x="6407" y="6036"/>
                  <a:pt x="6404" y="6029"/>
                </a:cubicBezTo>
                <a:cubicBezTo>
                  <a:pt x="6404" y="6029"/>
                  <a:pt x="6417" y="6025"/>
                  <a:pt x="6433" y="6025"/>
                </a:cubicBezTo>
                <a:cubicBezTo>
                  <a:pt x="6449" y="6025"/>
                  <a:pt x="6468" y="6029"/>
                  <a:pt x="6481" y="6041"/>
                </a:cubicBezTo>
                <a:cubicBezTo>
                  <a:pt x="6509" y="6053"/>
                  <a:pt x="6531" y="6058"/>
                  <a:pt x="6547" y="6058"/>
                </a:cubicBezTo>
                <a:cubicBezTo>
                  <a:pt x="6584" y="6058"/>
                  <a:pt x="6594" y="6034"/>
                  <a:pt x="6585" y="6016"/>
                </a:cubicBezTo>
                <a:cubicBezTo>
                  <a:pt x="6562" y="5992"/>
                  <a:pt x="6557" y="5985"/>
                  <a:pt x="6562" y="5985"/>
                </a:cubicBezTo>
                <a:cubicBezTo>
                  <a:pt x="6569" y="5985"/>
                  <a:pt x="6590" y="5995"/>
                  <a:pt x="6611" y="6003"/>
                </a:cubicBezTo>
                <a:cubicBezTo>
                  <a:pt x="6627" y="6019"/>
                  <a:pt x="6648" y="6030"/>
                  <a:pt x="6659" y="6030"/>
                </a:cubicBezTo>
                <a:cubicBezTo>
                  <a:pt x="6665" y="6030"/>
                  <a:pt x="6668" y="6025"/>
                  <a:pt x="6663" y="6016"/>
                </a:cubicBezTo>
                <a:cubicBezTo>
                  <a:pt x="6676" y="6003"/>
                  <a:pt x="6702" y="5964"/>
                  <a:pt x="6741" y="5951"/>
                </a:cubicBezTo>
                <a:cubicBezTo>
                  <a:pt x="6760" y="5938"/>
                  <a:pt x="6780" y="5931"/>
                  <a:pt x="6796" y="5931"/>
                </a:cubicBezTo>
                <a:cubicBezTo>
                  <a:pt x="6812" y="5931"/>
                  <a:pt x="6825" y="5938"/>
                  <a:pt x="6832" y="5951"/>
                </a:cubicBezTo>
                <a:cubicBezTo>
                  <a:pt x="6832" y="5951"/>
                  <a:pt x="6858" y="5938"/>
                  <a:pt x="6883" y="5925"/>
                </a:cubicBezTo>
                <a:cubicBezTo>
                  <a:pt x="6870" y="5899"/>
                  <a:pt x="6909" y="5886"/>
                  <a:pt x="6961" y="5860"/>
                </a:cubicBezTo>
                <a:cubicBezTo>
                  <a:pt x="6985" y="5844"/>
                  <a:pt x="7004" y="5833"/>
                  <a:pt x="7019" y="5833"/>
                </a:cubicBezTo>
                <a:cubicBezTo>
                  <a:pt x="7027" y="5833"/>
                  <a:pt x="7034" y="5837"/>
                  <a:pt x="7039" y="5847"/>
                </a:cubicBezTo>
                <a:cubicBezTo>
                  <a:pt x="7034" y="5862"/>
                  <a:pt x="7035" y="5870"/>
                  <a:pt x="7040" y="5870"/>
                </a:cubicBezTo>
                <a:cubicBezTo>
                  <a:pt x="7047" y="5870"/>
                  <a:pt x="7062" y="5852"/>
                  <a:pt x="7078" y="5821"/>
                </a:cubicBezTo>
                <a:cubicBezTo>
                  <a:pt x="7104" y="5808"/>
                  <a:pt x="7091" y="5743"/>
                  <a:pt x="7117" y="5730"/>
                </a:cubicBezTo>
                <a:cubicBezTo>
                  <a:pt x="7091" y="5704"/>
                  <a:pt x="7104" y="5665"/>
                  <a:pt x="7117" y="5639"/>
                </a:cubicBezTo>
                <a:lnTo>
                  <a:pt x="7143" y="5665"/>
                </a:lnTo>
                <a:lnTo>
                  <a:pt x="7169" y="5717"/>
                </a:lnTo>
                <a:cubicBezTo>
                  <a:pt x="7195" y="5704"/>
                  <a:pt x="7221" y="5691"/>
                  <a:pt x="7195" y="5665"/>
                </a:cubicBezTo>
                <a:lnTo>
                  <a:pt x="7195" y="5665"/>
                </a:lnTo>
                <a:cubicBezTo>
                  <a:pt x="7205" y="5669"/>
                  <a:pt x="7215" y="5670"/>
                  <a:pt x="7224" y="5670"/>
                </a:cubicBezTo>
                <a:cubicBezTo>
                  <a:pt x="7248" y="5670"/>
                  <a:pt x="7270" y="5658"/>
                  <a:pt x="7298" y="5639"/>
                </a:cubicBezTo>
                <a:cubicBezTo>
                  <a:pt x="7337" y="5600"/>
                  <a:pt x="7376" y="5575"/>
                  <a:pt x="7376" y="5523"/>
                </a:cubicBezTo>
                <a:cubicBezTo>
                  <a:pt x="7386" y="5529"/>
                  <a:pt x="7397" y="5531"/>
                  <a:pt x="7408" y="5531"/>
                </a:cubicBezTo>
                <a:cubicBezTo>
                  <a:pt x="7470" y="5531"/>
                  <a:pt x="7543" y="5448"/>
                  <a:pt x="7532" y="5393"/>
                </a:cubicBezTo>
                <a:cubicBezTo>
                  <a:pt x="7506" y="5367"/>
                  <a:pt x="7519" y="5354"/>
                  <a:pt x="7558" y="5354"/>
                </a:cubicBezTo>
                <a:cubicBezTo>
                  <a:pt x="7597" y="5354"/>
                  <a:pt x="7597" y="5354"/>
                  <a:pt x="7597" y="5315"/>
                </a:cubicBezTo>
                <a:cubicBezTo>
                  <a:pt x="7597" y="5292"/>
                  <a:pt x="7611" y="5287"/>
                  <a:pt x="7630" y="5287"/>
                </a:cubicBezTo>
                <a:cubicBezTo>
                  <a:pt x="7644" y="5287"/>
                  <a:pt x="7659" y="5289"/>
                  <a:pt x="7675" y="5289"/>
                </a:cubicBezTo>
                <a:cubicBezTo>
                  <a:pt x="7693" y="5296"/>
                  <a:pt x="7707" y="5300"/>
                  <a:pt x="7718" y="5300"/>
                </a:cubicBezTo>
                <a:cubicBezTo>
                  <a:pt x="7746" y="5300"/>
                  <a:pt x="7752" y="5278"/>
                  <a:pt x="7752" y="5250"/>
                </a:cubicBezTo>
                <a:cubicBezTo>
                  <a:pt x="7765" y="5185"/>
                  <a:pt x="7791" y="5147"/>
                  <a:pt x="7804" y="5134"/>
                </a:cubicBezTo>
                <a:cubicBezTo>
                  <a:pt x="7817" y="5069"/>
                  <a:pt x="7830" y="5056"/>
                  <a:pt x="7791" y="5056"/>
                </a:cubicBezTo>
                <a:cubicBezTo>
                  <a:pt x="7765" y="5030"/>
                  <a:pt x="7752" y="4991"/>
                  <a:pt x="7752" y="4991"/>
                </a:cubicBezTo>
                <a:cubicBezTo>
                  <a:pt x="7759" y="4965"/>
                  <a:pt x="7765" y="4955"/>
                  <a:pt x="7769" y="4955"/>
                </a:cubicBezTo>
                <a:cubicBezTo>
                  <a:pt x="7772" y="4955"/>
                  <a:pt x="7772" y="4965"/>
                  <a:pt x="7765" y="4978"/>
                </a:cubicBezTo>
                <a:cubicBezTo>
                  <a:pt x="7765" y="5013"/>
                  <a:pt x="7771" y="5018"/>
                  <a:pt x="7787" y="5018"/>
                </a:cubicBezTo>
                <a:cubicBezTo>
                  <a:pt x="7794" y="5018"/>
                  <a:pt x="7804" y="5017"/>
                  <a:pt x="7817" y="5017"/>
                </a:cubicBezTo>
                <a:cubicBezTo>
                  <a:pt x="7856" y="5017"/>
                  <a:pt x="7895" y="4965"/>
                  <a:pt x="7908" y="4952"/>
                </a:cubicBezTo>
                <a:cubicBezTo>
                  <a:pt x="7921" y="4926"/>
                  <a:pt x="7947" y="4887"/>
                  <a:pt x="7960" y="4861"/>
                </a:cubicBezTo>
                <a:cubicBezTo>
                  <a:pt x="8025" y="4822"/>
                  <a:pt x="8038" y="4796"/>
                  <a:pt x="8012" y="4783"/>
                </a:cubicBezTo>
                <a:cubicBezTo>
                  <a:pt x="7979" y="4759"/>
                  <a:pt x="7967" y="4750"/>
                  <a:pt x="7969" y="4750"/>
                </a:cubicBezTo>
                <a:lnTo>
                  <a:pt x="7969" y="4750"/>
                </a:lnTo>
                <a:cubicBezTo>
                  <a:pt x="7970" y="4750"/>
                  <a:pt x="7976" y="4753"/>
                  <a:pt x="7986" y="4757"/>
                </a:cubicBezTo>
                <a:cubicBezTo>
                  <a:pt x="7988" y="4758"/>
                  <a:pt x="7989" y="4758"/>
                  <a:pt x="7991" y="4758"/>
                </a:cubicBezTo>
                <a:cubicBezTo>
                  <a:pt x="8058" y="4758"/>
                  <a:pt x="8192" y="4523"/>
                  <a:pt x="8155" y="4472"/>
                </a:cubicBezTo>
                <a:lnTo>
                  <a:pt x="8155" y="4472"/>
                </a:lnTo>
                <a:lnTo>
                  <a:pt x="8180" y="4485"/>
                </a:lnTo>
                <a:cubicBezTo>
                  <a:pt x="8187" y="4492"/>
                  <a:pt x="8193" y="4495"/>
                  <a:pt x="8199" y="4495"/>
                </a:cubicBezTo>
                <a:cubicBezTo>
                  <a:pt x="8214" y="4495"/>
                  <a:pt x="8226" y="4471"/>
                  <a:pt x="8245" y="4433"/>
                </a:cubicBezTo>
                <a:cubicBezTo>
                  <a:pt x="8258" y="4407"/>
                  <a:pt x="8271" y="4303"/>
                  <a:pt x="8297" y="4239"/>
                </a:cubicBezTo>
                <a:cubicBezTo>
                  <a:pt x="8349" y="4148"/>
                  <a:pt x="8375" y="4070"/>
                  <a:pt x="8349" y="4057"/>
                </a:cubicBezTo>
                <a:cubicBezTo>
                  <a:pt x="8349" y="4042"/>
                  <a:pt x="8349" y="4036"/>
                  <a:pt x="8357" y="4036"/>
                </a:cubicBezTo>
                <a:cubicBezTo>
                  <a:pt x="8362" y="4036"/>
                  <a:pt x="8372" y="4039"/>
                  <a:pt x="8388" y="4044"/>
                </a:cubicBezTo>
                <a:cubicBezTo>
                  <a:pt x="8393" y="4058"/>
                  <a:pt x="8398" y="4064"/>
                  <a:pt x="8402" y="4064"/>
                </a:cubicBezTo>
                <a:cubicBezTo>
                  <a:pt x="8411" y="4064"/>
                  <a:pt x="8419" y="4047"/>
                  <a:pt x="8427" y="4031"/>
                </a:cubicBezTo>
                <a:cubicBezTo>
                  <a:pt x="8427" y="4018"/>
                  <a:pt x="8401" y="4005"/>
                  <a:pt x="8375" y="3992"/>
                </a:cubicBezTo>
                <a:cubicBezTo>
                  <a:pt x="8349" y="3979"/>
                  <a:pt x="8349" y="3953"/>
                  <a:pt x="8401" y="3914"/>
                </a:cubicBezTo>
                <a:cubicBezTo>
                  <a:pt x="8453" y="3888"/>
                  <a:pt x="8492" y="3785"/>
                  <a:pt x="8479" y="3733"/>
                </a:cubicBezTo>
                <a:cubicBezTo>
                  <a:pt x="8489" y="3712"/>
                  <a:pt x="8491" y="3690"/>
                  <a:pt x="8513" y="3690"/>
                </a:cubicBezTo>
                <a:cubicBezTo>
                  <a:pt x="8518" y="3690"/>
                  <a:pt x="8524" y="3691"/>
                  <a:pt x="8531" y="3694"/>
                </a:cubicBezTo>
                <a:cubicBezTo>
                  <a:pt x="8570" y="3681"/>
                  <a:pt x="8609" y="3642"/>
                  <a:pt x="8570" y="3564"/>
                </a:cubicBezTo>
                <a:cubicBezTo>
                  <a:pt x="8583" y="3551"/>
                  <a:pt x="8583" y="3551"/>
                  <a:pt x="8609" y="3551"/>
                </a:cubicBezTo>
                <a:cubicBezTo>
                  <a:pt x="8647" y="3551"/>
                  <a:pt x="8673" y="3551"/>
                  <a:pt x="8634" y="3512"/>
                </a:cubicBezTo>
                <a:cubicBezTo>
                  <a:pt x="8621" y="3447"/>
                  <a:pt x="8647" y="3383"/>
                  <a:pt x="8686" y="3344"/>
                </a:cubicBezTo>
                <a:cubicBezTo>
                  <a:pt x="8699" y="3318"/>
                  <a:pt x="8712" y="3292"/>
                  <a:pt x="8686" y="3279"/>
                </a:cubicBezTo>
                <a:cubicBezTo>
                  <a:pt x="8647" y="3279"/>
                  <a:pt x="8621" y="3266"/>
                  <a:pt x="8647" y="3266"/>
                </a:cubicBezTo>
                <a:cubicBezTo>
                  <a:pt x="8725" y="3266"/>
                  <a:pt x="8725" y="3266"/>
                  <a:pt x="8673" y="3227"/>
                </a:cubicBezTo>
                <a:cubicBezTo>
                  <a:pt x="8642" y="3216"/>
                  <a:pt x="8644" y="3197"/>
                  <a:pt x="8660" y="3197"/>
                </a:cubicBezTo>
                <a:cubicBezTo>
                  <a:pt x="8664" y="3197"/>
                  <a:pt x="8668" y="3198"/>
                  <a:pt x="8673" y="3201"/>
                </a:cubicBezTo>
                <a:cubicBezTo>
                  <a:pt x="8712" y="3188"/>
                  <a:pt x="8725" y="3162"/>
                  <a:pt x="8725" y="3162"/>
                </a:cubicBezTo>
                <a:cubicBezTo>
                  <a:pt x="8738" y="3136"/>
                  <a:pt x="8751" y="3006"/>
                  <a:pt x="8803" y="2890"/>
                </a:cubicBezTo>
                <a:cubicBezTo>
                  <a:pt x="8868" y="2695"/>
                  <a:pt x="8907" y="2617"/>
                  <a:pt x="8868" y="2604"/>
                </a:cubicBezTo>
                <a:cubicBezTo>
                  <a:pt x="8855" y="2565"/>
                  <a:pt x="8855" y="2565"/>
                  <a:pt x="8894" y="2552"/>
                </a:cubicBezTo>
                <a:cubicBezTo>
                  <a:pt x="8933" y="2552"/>
                  <a:pt x="8946" y="2527"/>
                  <a:pt x="8946" y="2501"/>
                </a:cubicBezTo>
                <a:cubicBezTo>
                  <a:pt x="8956" y="2479"/>
                  <a:pt x="8967" y="2458"/>
                  <a:pt x="8985" y="2458"/>
                </a:cubicBezTo>
                <a:cubicBezTo>
                  <a:pt x="8989" y="2458"/>
                  <a:pt x="8993" y="2459"/>
                  <a:pt x="8998" y="2462"/>
                </a:cubicBezTo>
                <a:cubicBezTo>
                  <a:pt x="8985" y="2423"/>
                  <a:pt x="8985" y="2423"/>
                  <a:pt x="8998" y="2397"/>
                </a:cubicBezTo>
                <a:cubicBezTo>
                  <a:pt x="9004" y="2400"/>
                  <a:pt x="9010" y="2402"/>
                  <a:pt x="9014" y="2402"/>
                </a:cubicBezTo>
                <a:cubicBezTo>
                  <a:pt x="9028" y="2402"/>
                  <a:pt x="9030" y="2387"/>
                  <a:pt x="9011" y="2358"/>
                </a:cubicBezTo>
                <a:cubicBezTo>
                  <a:pt x="8988" y="2328"/>
                  <a:pt x="8978" y="2315"/>
                  <a:pt x="8985" y="2315"/>
                </a:cubicBezTo>
                <a:cubicBezTo>
                  <a:pt x="8989" y="2315"/>
                  <a:pt x="9002" y="2321"/>
                  <a:pt x="9024" y="2332"/>
                </a:cubicBezTo>
                <a:cubicBezTo>
                  <a:pt x="9026" y="2333"/>
                  <a:pt x="9030" y="2334"/>
                  <a:pt x="9033" y="2334"/>
                </a:cubicBezTo>
                <a:cubicBezTo>
                  <a:pt x="9063" y="2334"/>
                  <a:pt x="9110" y="2293"/>
                  <a:pt x="9075" y="2293"/>
                </a:cubicBezTo>
                <a:cubicBezTo>
                  <a:pt x="9049" y="2280"/>
                  <a:pt x="9075" y="2241"/>
                  <a:pt x="9049" y="2202"/>
                </a:cubicBezTo>
                <a:cubicBezTo>
                  <a:pt x="9060" y="2181"/>
                  <a:pt x="9071" y="2160"/>
                  <a:pt x="9088" y="2160"/>
                </a:cubicBezTo>
                <a:cubicBezTo>
                  <a:pt x="9092" y="2160"/>
                  <a:pt x="9097" y="2161"/>
                  <a:pt x="9101" y="2163"/>
                </a:cubicBezTo>
                <a:cubicBezTo>
                  <a:pt x="9140" y="2163"/>
                  <a:pt x="9179" y="2034"/>
                  <a:pt x="9166" y="1995"/>
                </a:cubicBezTo>
                <a:cubicBezTo>
                  <a:pt x="9145" y="1984"/>
                  <a:pt x="9150" y="1965"/>
                  <a:pt x="9166" y="1965"/>
                </a:cubicBezTo>
                <a:cubicBezTo>
                  <a:pt x="9170" y="1965"/>
                  <a:pt x="9174" y="1966"/>
                  <a:pt x="9179" y="1969"/>
                </a:cubicBezTo>
                <a:cubicBezTo>
                  <a:pt x="9184" y="1971"/>
                  <a:pt x="9189" y="1972"/>
                  <a:pt x="9193" y="1972"/>
                </a:cubicBezTo>
                <a:cubicBezTo>
                  <a:pt x="9210" y="1972"/>
                  <a:pt x="9221" y="1953"/>
                  <a:pt x="9231" y="1943"/>
                </a:cubicBezTo>
                <a:cubicBezTo>
                  <a:pt x="9225" y="1923"/>
                  <a:pt x="9228" y="1917"/>
                  <a:pt x="9236" y="1917"/>
                </a:cubicBezTo>
                <a:cubicBezTo>
                  <a:pt x="9244" y="1917"/>
                  <a:pt x="9257" y="1923"/>
                  <a:pt x="9270" y="1930"/>
                </a:cubicBezTo>
                <a:cubicBezTo>
                  <a:pt x="9275" y="1943"/>
                  <a:pt x="9279" y="1949"/>
                  <a:pt x="9284" y="1949"/>
                </a:cubicBezTo>
                <a:cubicBezTo>
                  <a:pt x="9294" y="1949"/>
                  <a:pt x="9305" y="1929"/>
                  <a:pt x="9322" y="1904"/>
                </a:cubicBezTo>
                <a:cubicBezTo>
                  <a:pt x="9309" y="1865"/>
                  <a:pt x="9361" y="1774"/>
                  <a:pt x="9400" y="1709"/>
                </a:cubicBezTo>
                <a:cubicBezTo>
                  <a:pt x="9478" y="1593"/>
                  <a:pt x="9465" y="1567"/>
                  <a:pt x="9439" y="1476"/>
                </a:cubicBezTo>
                <a:lnTo>
                  <a:pt x="9400" y="1424"/>
                </a:lnTo>
                <a:lnTo>
                  <a:pt x="9452" y="1463"/>
                </a:lnTo>
                <a:cubicBezTo>
                  <a:pt x="9478" y="1476"/>
                  <a:pt x="9542" y="1489"/>
                  <a:pt x="9542" y="1489"/>
                </a:cubicBezTo>
                <a:cubicBezTo>
                  <a:pt x="9568" y="1476"/>
                  <a:pt x="9542" y="1450"/>
                  <a:pt x="9516" y="1437"/>
                </a:cubicBezTo>
                <a:cubicBezTo>
                  <a:pt x="9490" y="1411"/>
                  <a:pt x="9503" y="1398"/>
                  <a:pt x="9568" y="1372"/>
                </a:cubicBezTo>
                <a:cubicBezTo>
                  <a:pt x="9620" y="1346"/>
                  <a:pt x="9633" y="1333"/>
                  <a:pt x="9633" y="1294"/>
                </a:cubicBezTo>
                <a:cubicBezTo>
                  <a:pt x="9646" y="1268"/>
                  <a:pt x="9659" y="1242"/>
                  <a:pt x="9698" y="1242"/>
                </a:cubicBezTo>
                <a:cubicBezTo>
                  <a:pt x="9724" y="1229"/>
                  <a:pt x="9724" y="1229"/>
                  <a:pt x="9698" y="1204"/>
                </a:cubicBezTo>
                <a:cubicBezTo>
                  <a:pt x="9672" y="1191"/>
                  <a:pt x="9698" y="1165"/>
                  <a:pt x="9737" y="1165"/>
                </a:cubicBezTo>
                <a:cubicBezTo>
                  <a:pt x="9749" y="1170"/>
                  <a:pt x="9761" y="1172"/>
                  <a:pt x="9772" y="1172"/>
                </a:cubicBezTo>
                <a:cubicBezTo>
                  <a:pt x="9819" y="1172"/>
                  <a:pt x="9849" y="1134"/>
                  <a:pt x="9828" y="1113"/>
                </a:cubicBezTo>
                <a:cubicBezTo>
                  <a:pt x="9802" y="1087"/>
                  <a:pt x="9828" y="1074"/>
                  <a:pt x="9841" y="1061"/>
                </a:cubicBezTo>
                <a:cubicBezTo>
                  <a:pt x="9867" y="1035"/>
                  <a:pt x="9880" y="1022"/>
                  <a:pt x="9880" y="983"/>
                </a:cubicBezTo>
                <a:cubicBezTo>
                  <a:pt x="9893" y="957"/>
                  <a:pt x="9919" y="944"/>
                  <a:pt x="9919" y="944"/>
                </a:cubicBezTo>
                <a:cubicBezTo>
                  <a:pt x="9924" y="939"/>
                  <a:pt x="9927" y="937"/>
                  <a:pt x="9930" y="937"/>
                </a:cubicBezTo>
                <a:cubicBezTo>
                  <a:pt x="9939" y="937"/>
                  <a:pt x="9929" y="973"/>
                  <a:pt x="9919" y="983"/>
                </a:cubicBezTo>
                <a:lnTo>
                  <a:pt x="9957" y="983"/>
                </a:lnTo>
                <a:cubicBezTo>
                  <a:pt x="9996" y="957"/>
                  <a:pt x="10022" y="944"/>
                  <a:pt x="10022" y="892"/>
                </a:cubicBezTo>
                <a:cubicBezTo>
                  <a:pt x="10009" y="858"/>
                  <a:pt x="10002" y="842"/>
                  <a:pt x="10005" y="842"/>
                </a:cubicBezTo>
                <a:lnTo>
                  <a:pt x="10005" y="842"/>
                </a:lnTo>
                <a:cubicBezTo>
                  <a:pt x="10007" y="842"/>
                  <a:pt x="10017" y="855"/>
                  <a:pt x="10035" y="879"/>
                </a:cubicBezTo>
                <a:cubicBezTo>
                  <a:pt x="10047" y="891"/>
                  <a:pt x="10061" y="897"/>
                  <a:pt x="10073" y="897"/>
                </a:cubicBezTo>
                <a:cubicBezTo>
                  <a:pt x="10088" y="897"/>
                  <a:pt x="10100" y="888"/>
                  <a:pt x="10100" y="866"/>
                </a:cubicBezTo>
                <a:cubicBezTo>
                  <a:pt x="10093" y="831"/>
                  <a:pt x="10101" y="819"/>
                  <a:pt x="10112" y="819"/>
                </a:cubicBezTo>
                <a:cubicBezTo>
                  <a:pt x="10121" y="819"/>
                  <a:pt x="10133" y="828"/>
                  <a:pt x="10139" y="840"/>
                </a:cubicBezTo>
                <a:cubicBezTo>
                  <a:pt x="10150" y="868"/>
                  <a:pt x="10156" y="884"/>
                  <a:pt x="10163" y="884"/>
                </a:cubicBezTo>
                <a:cubicBezTo>
                  <a:pt x="10172" y="884"/>
                  <a:pt x="10182" y="855"/>
                  <a:pt x="10204" y="788"/>
                </a:cubicBezTo>
                <a:cubicBezTo>
                  <a:pt x="10256" y="763"/>
                  <a:pt x="10321" y="685"/>
                  <a:pt x="10398" y="646"/>
                </a:cubicBezTo>
                <a:cubicBezTo>
                  <a:pt x="10465" y="608"/>
                  <a:pt x="10510" y="584"/>
                  <a:pt x="10545" y="584"/>
                </a:cubicBezTo>
                <a:cubicBezTo>
                  <a:pt x="10558" y="584"/>
                  <a:pt x="10570" y="587"/>
                  <a:pt x="10580" y="594"/>
                </a:cubicBezTo>
                <a:cubicBezTo>
                  <a:pt x="10583" y="599"/>
                  <a:pt x="10585" y="604"/>
                  <a:pt x="10587" y="608"/>
                </a:cubicBezTo>
                <a:lnTo>
                  <a:pt x="10587" y="608"/>
                </a:lnTo>
                <a:cubicBezTo>
                  <a:pt x="10570" y="564"/>
                  <a:pt x="10586" y="540"/>
                  <a:pt x="10658" y="516"/>
                </a:cubicBezTo>
                <a:cubicBezTo>
                  <a:pt x="10668" y="517"/>
                  <a:pt x="10677" y="518"/>
                  <a:pt x="10685" y="518"/>
                </a:cubicBezTo>
                <a:cubicBezTo>
                  <a:pt x="10757" y="518"/>
                  <a:pt x="10789" y="473"/>
                  <a:pt x="10800" y="438"/>
                </a:cubicBezTo>
                <a:lnTo>
                  <a:pt x="10800" y="438"/>
                </a:lnTo>
                <a:cubicBezTo>
                  <a:pt x="10775" y="451"/>
                  <a:pt x="10749" y="464"/>
                  <a:pt x="10749" y="464"/>
                </a:cubicBezTo>
                <a:cubicBezTo>
                  <a:pt x="10739" y="414"/>
                  <a:pt x="10752" y="395"/>
                  <a:pt x="10783" y="395"/>
                </a:cubicBezTo>
                <a:cubicBezTo>
                  <a:pt x="10791" y="395"/>
                  <a:pt x="10802" y="396"/>
                  <a:pt x="10813" y="399"/>
                </a:cubicBezTo>
                <a:cubicBezTo>
                  <a:pt x="10839" y="399"/>
                  <a:pt x="10852" y="425"/>
                  <a:pt x="10865" y="464"/>
                </a:cubicBezTo>
                <a:cubicBezTo>
                  <a:pt x="10865" y="485"/>
                  <a:pt x="10891" y="507"/>
                  <a:pt x="10915" y="507"/>
                </a:cubicBezTo>
                <a:cubicBezTo>
                  <a:pt x="10920" y="507"/>
                  <a:pt x="10925" y="506"/>
                  <a:pt x="10930" y="503"/>
                </a:cubicBezTo>
                <a:cubicBezTo>
                  <a:pt x="10956" y="503"/>
                  <a:pt x="10982" y="490"/>
                  <a:pt x="10943" y="464"/>
                </a:cubicBezTo>
                <a:cubicBezTo>
                  <a:pt x="10943" y="438"/>
                  <a:pt x="10943" y="438"/>
                  <a:pt x="10969" y="438"/>
                </a:cubicBezTo>
                <a:cubicBezTo>
                  <a:pt x="10995" y="425"/>
                  <a:pt x="11021" y="425"/>
                  <a:pt x="11034" y="386"/>
                </a:cubicBezTo>
                <a:cubicBezTo>
                  <a:pt x="11034" y="360"/>
                  <a:pt x="11060" y="347"/>
                  <a:pt x="11086" y="347"/>
                </a:cubicBezTo>
                <a:cubicBezTo>
                  <a:pt x="11125" y="373"/>
                  <a:pt x="11177" y="373"/>
                  <a:pt x="11177" y="373"/>
                </a:cubicBezTo>
                <a:lnTo>
                  <a:pt x="11177" y="399"/>
                </a:lnTo>
                <a:cubicBezTo>
                  <a:pt x="11177" y="425"/>
                  <a:pt x="11203" y="451"/>
                  <a:pt x="11203" y="451"/>
                </a:cubicBezTo>
                <a:cubicBezTo>
                  <a:pt x="11229" y="451"/>
                  <a:pt x="11229" y="425"/>
                  <a:pt x="11229" y="425"/>
                </a:cubicBezTo>
                <a:cubicBezTo>
                  <a:pt x="11229" y="412"/>
                  <a:pt x="11384" y="386"/>
                  <a:pt x="11553" y="386"/>
                </a:cubicBezTo>
                <a:cubicBezTo>
                  <a:pt x="11644" y="399"/>
                  <a:pt x="11721" y="399"/>
                  <a:pt x="11799" y="412"/>
                </a:cubicBezTo>
                <a:cubicBezTo>
                  <a:pt x="11864" y="425"/>
                  <a:pt x="11916" y="438"/>
                  <a:pt x="11942" y="438"/>
                </a:cubicBezTo>
                <a:cubicBezTo>
                  <a:pt x="11967" y="464"/>
                  <a:pt x="12009" y="483"/>
                  <a:pt x="12028" y="483"/>
                </a:cubicBezTo>
                <a:cubicBezTo>
                  <a:pt x="12038" y="483"/>
                  <a:pt x="12042" y="478"/>
                  <a:pt x="12033" y="464"/>
                </a:cubicBezTo>
                <a:cubicBezTo>
                  <a:pt x="12036" y="457"/>
                  <a:pt x="12048" y="454"/>
                  <a:pt x="12067" y="454"/>
                </a:cubicBezTo>
                <a:cubicBezTo>
                  <a:pt x="12117" y="454"/>
                  <a:pt x="12217" y="478"/>
                  <a:pt x="12331" y="516"/>
                </a:cubicBezTo>
                <a:cubicBezTo>
                  <a:pt x="12469" y="569"/>
                  <a:pt x="12573" y="614"/>
                  <a:pt x="12613" y="614"/>
                </a:cubicBezTo>
                <a:cubicBezTo>
                  <a:pt x="12621" y="614"/>
                  <a:pt x="12627" y="612"/>
                  <a:pt x="12629" y="607"/>
                </a:cubicBezTo>
                <a:lnTo>
                  <a:pt x="12707" y="646"/>
                </a:lnTo>
                <a:cubicBezTo>
                  <a:pt x="12759" y="659"/>
                  <a:pt x="12811" y="659"/>
                  <a:pt x="12837" y="672"/>
                </a:cubicBezTo>
                <a:cubicBezTo>
                  <a:pt x="12848" y="668"/>
                  <a:pt x="12859" y="666"/>
                  <a:pt x="12866" y="666"/>
                </a:cubicBezTo>
                <a:cubicBezTo>
                  <a:pt x="12885" y="666"/>
                  <a:pt x="12890" y="676"/>
                  <a:pt x="12863" y="685"/>
                </a:cubicBezTo>
                <a:cubicBezTo>
                  <a:pt x="12850" y="711"/>
                  <a:pt x="12837" y="737"/>
                  <a:pt x="12850" y="750"/>
                </a:cubicBezTo>
                <a:cubicBezTo>
                  <a:pt x="12865" y="757"/>
                  <a:pt x="12877" y="760"/>
                  <a:pt x="12886" y="760"/>
                </a:cubicBezTo>
                <a:cubicBezTo>
                  <a:pt x="12909" y="760"/>
                  <a:pt x="12918" y="742"/>
                  <a:pt x="12928" y="724"/>
                </a:cubicBezTo>
                <a:cubicBezTo>
                  <a:pt x="12941" y="711"/>
                  <a:pt x="12950" y="707"/>
                  <a:pt x="12957" y="707"/>
                </a:cubicBezTo>
                <a:cubicBezTo>
                  <a:pt x="12963" y="707"/>
                  <a:pt x="12967" y="711"/>
                  <a:pt x="12967" y="711"/>
                </a:cubicBezTo>
                <a:cubicBezTo>
                  <a:pt x="12992" y="724"/>
                  <a:pt x="12992" y="724"/>
                  <a:pt x="12980" y="750"/>
                </a:cubicBezTo>
                <a:cubicBezTo>
                  <a:pt x="12967" y="776"/>
                  <a:pt x="12941" y="801"/>
                  <a:pt x="12941" y="801"/>
                </a:cubicBezTo>
                <a:lnTo>
                  <a:pt x="12967" y="827"/>
                </a:lnTo>
                <a:cubicBezTo>
                  <a:pt x="12973" y="814"/>
                  <a:pt x="12983" y="811"/>
                  <a:pt x="12991" y="811"/>
                </a:cubicBezTo>
                <a:cubicBezTo>
                  <a:pt x="12999" y="811"/>
                  <a:pt x="13005" y="814"/>
                  <a:pt x="13005" y="814"/>
                </a:cubicBezTo>
                <a:cubicBezTo>
                  <a:pt x="13031" y="827"/>
                  <a:pt x="13031" y="827"/>
                  <a:pt x="12992" y="879"/>
                </a:cubicBezTo>
                <a:cubicBezTo>
                  <a:pt x="12977" y="911"/>
                  <a:pt x="12975" y="928"/>
                  <a:pt x="12991" y="928"/>
                </a:cubicBezTo>
                <a:cubicBezTo>
                  <a:pt x="13001" y="928"/>
                  <a:pt x="13019" y="921"/>
                  <a:pt x="13044" y="905"/>
                </a:cubicBezTo>
                <a:lnTo>
                  <a:pt x="13096" y="905"/>
                </a:lnTo>
                <a:cubicBezTo>
                  <a:pt x="13089" y="944"/>
                  <a:pt x="13113" y="955"/>
                  <a:pt x="13142" y="955"/>
                </a:cubicBezTo>
                <a:cubicBezTo>
                  <a:pt x="13162" y="955"/>
                  <a:pt x="13184" y="949"/>
                  <a:pt x="13200" y="944"/>
                </a:cubicBezTo>
                <a:lnTo>
                  <a:pt x="13200" y="944"/>
                </a:lnTo>
                <a:cubicBezTo>
                  <a:pt x="13192" y="985"/>
                  <a:pt x="13199" y="1005"/>
                  <a:pt x="13218" y="1005"/>
                </a:cubicBezTo>
                <a:cubicBezTo>
                  <a:pt x="13230" y="1005"/>
                  <a:pt x="13245" y="998"/>
                  <a:pt x="13265" y="983"/>
                </a:cubicBezTo>
                <a:cubicBezTo>
                  <a:pt x="13271" y="980"/>
                  <a:pt x="13278" y="978"/>
                  <a:pt x="13284" y="978"/>
                </a:cubicBezTo>
                <a:cubicBezTo>
                  <a:pt x="13302" y="978"/>
                  <a:pt x="13317" y="993"/>
                  <a:pt x="13317" y="1022"/>
                </a:cubicBezTo>
                <a:cubicBezTo>
                  <a:pt x="13317" y="1061"/>
                  <a:pt x="13330" y="1087"/>
                  <a:pt x="13382" y="1113"/>
                </a:cubicBezTo>
                <a:cubicBezTo>
                  <a:pt x="13383" y="1112"/>
                  <a:pt x="13385" y="1112"/>
                  <a:pt x="13388" y="1112"/>
                </a:cubicBezTo>
                <a:cubicBezTo>
                  <a:pt x="13434" y="1112"/>
                  <a:pt x="13570" y="1237"/>
                  <a:pt x="13706" y="1385"/>
                </a:cubicBezTo>
                <a:cubicBezTo>
                  <a:pt x="13848" y="1539"/>
                  <a:pt x="13947" y="1661"/>
                  <a:pt x="13983" y="1661"/>
                </a:cubicBezTo>
                <a:cubicBezTo>
                  <a:pt x="13986" y="1661"/>
                  <a:pt x="13989" y="1660"/>
                  <a:pt x="13991" y="1657"/>
                </a:cubicBezTo>
                <a:cubicBezTo>
                  <a:pt x="14004" y="1670"/>
                  <a:pt x="14004" y="1683"/>
                  <a:pt x="13991" y="1722"/>
                </a:cubicBezTo>
                <a:cubicBezTo>
                  <a:pt x="13982" y="1731"/>
                  <a:pt x="13986" y="1746"/>
                  <a:pt x="14010" y="1746"/>
                </a:cubicBezTo>
                <a:cubicBezTo>
                  <a:pt x="14021" y="1746"/>
                  <a:pt x="14036" y="1743"/>
                  <a:pt x="14056" y="1735"/>
                </a:cubicBezTo>
                <a:cubicBezTo>
                  <a:pt x="14066" y="1739"/>
                  <a:pt x="14075" y="1739"/>
                  <a:pt x="14082" y="1739"/>
                </a:cubicBezTo>
                <a:cubicBezTo>
                  <a:pt x="14089" y="1739"/>
                  <a:pt x="14094" y="1739"/>
                  <a:pt x="14097" y="1739"/>
                </a:cubicBezTo>
                <a:cubicBezTo>
                  <a:pt x="14101" y="1739"/>
                  <a:pt x="14095" y="1742"/>
                  <a:pt x="14069" y="1761"/>
                </a:cubicBezTo>
                <a:cubicBezTo>
                  <a:pt x="14043" y="1787"/>
                  <a:pt x="14082" y="1826"/>
                  <a:pt x="14134" y="1904"/>
                </a:cubicBezTo>
                <a:cubicBezTo>
                  <a:pt x="14182" y="1965"/>
                  <a:pt x="14242" y="2048"/>
                  <a:pt x="14271" y="2048"/>
                </a:cubicBezTo>
                <a:cubicBezTo>
                  <a:pt x="14273" y="2048"/>
                  <a:pt x="14275" y="2047"/>
                  <a:pt x="14277" y="2047"/>
                </a:cubicBezTo>
                <a:cubicBezTo>
                  <a:pt x="14307" y="2062"/>
                  <a:pt x="14320" y="2068"/>
                  <a:pt x="14317" y="2068"/>
                </a:cubicBezTo>
                <a:cubicBezTo>
                  <a:pt x="14315" y="2068"/>
                  <a:pt x="14306" y="2065"/>
                  <a:pt x="14290" y="2060"/>
                </a:cubicBezTo>
                <a:lnTo>
                  <a:pt x="14290" y="2060"/>
                </a:lnTo>
                <a:cubicBezTo>
                  <a:pt x="14225" y="2073"/>
                  <a:pt x="14264" y="2202"/>
                  <a:pt x="14354" y="2241"/>
                </a:cubicBezTo>
                <a:cubicBezTo>
                  <a:pt x="14367" y="2254"/>
                  <a:pt x="14380" y="2280"/>
                  <a:pt x="14354" y="2293"/>
                </a:cubicBezTo>
                <a:cubicBezTo>
                  <a:pt x="14367" y="2319"/>
                  <a:pt x="14393" y="2345"/>
                  <a:pt x="14458" y="2397"/>
                </a:cubicBezTo>
                <a:cubicBezTo>
                  <a:pt x="14471" y="2410"/>
                  <a:pt x="14523" y="2501"/>
                  <a:pt x="14549" y="2552"/>
                </a:cubicBezTo>
                <a:cubicBezTo>
                  <a:pt x="14575" y="2591"/>
                  <a:pt x="14627" y="2630"/>
                  <a:pt x="14627" y="2630"/>
                </a:cubicBezTo>
                <a:lnTo>
                  <a:pt x="14640" y="2643"/>
                </a:lnTo>
                <a:cubicBezTo>
                  <a:pt x="14614" y="2669"/>
                  <a:pt x="14666" y="2773"/>
                  <a:pt x="14756" y="2942"/>
                </a:cubicBezTo>
                <a:cubicBezTo>
                  <a:pt x="14834" y="3097"/>
                  <a:pt x="14899" y="3240"/>
                  <a:pt x="14886" y="3279"/>
                </a:cubicBezTo>
                <a:cubicBezTo>
                  <a:pt x="14886" y="3279"/>
                  <a:pt x="14899" y="3305"/>
                  <a:pt x="14938" y="3318"/>
                </a:cubicBezTo>
                <a:cubicBezTo>
                  <a:pt x="15003" y="3318"/>
                  <a:pt x="15016" y="3331"/>
                  <a:pt x="14990" y="3370"/>
                </a:cubicBezTo>
                <a:cubicBezTo>
                  <a:pt x="14951" y="3421"/>
                  <a:pt x="14990" y="3512"/>
                  <a:pt x="15055" y="3512"/>
                </a:cubicBezTo>
                <a:lnTo>
                  <a:pt x="15029" y="3525"/>
                </a:lnTo>
                <a:cubicBezTo>
                  <a:pt x="14990" y="3577"/>
                  <a:pt x="15042" y="3629"/>
                  <a:pt x="15120" y="3629"/>
                </a:cubicBezTo>
                <a:cubicBezTo>
                  <a:pt x="15094" y="3668"/>
                  <a:pt x="15081" y="3707"/>
                  <a:pt x="15120" y="3720"/>
                </a:cubicBezTo>
                <a:cubicBezTo>
                  <a:pt x="15133" y="3746"/>
                  <a:pt x="15133" y="3746"/>
                  <a:pt x="15068" y="3772"/>
                </a:cubicBezTo>
                <a:cubicBezTo>
                  <a:pt x="15042" y="3785"/>
                  <a:pt x="15016" y="3798"/>
                  <a:pt x="15029" y="3811"/>
                </a:cubicBezTo>
                <a:cubicBezTo>
                  <a:pt x="15029" y="3822"/>
                  <a:pt x="15036" y="3826"/>
                  <a:pt x="15046" y="3826"/>
                </a:cubicBezTo>
                <a:cubicBezTo>
                  <a:pt x="15059" y="3826"/>
                  <a:pt x="15079" y="3818"/>
                  <a:pt x="15094" y="3811"/>
                </a:cubicBezTo>
                <a:cubicBezTo>
                  <a:pt x="15094" y="3811"/>
                  <a:pt x="15107" y="3837"/>
                  <a:pt x="15107" y="3862"/>
                </a:cubicBezTo>
                <a:cubicBezTo>
                  <a:pt x="15107" y="3862"/>
                  <a:pt x="15115" y="3879"/>
                  <a:pt x="15132" y="3879"/>
                </a:cubicBezTo>
                <a:cubicBezTo>
                  <a:pt x="15136" y="3879"/>
                  <a:pt x="15140" y="3878"/>
                  <a:pt x="15146" y="3875"/>
                </a:cubicBezTo>
                <a:cubicBezTo>
                  <a:pt x="15153" y="3873"/>
                  <a:pt x="15159" y="3872"/>
                  <a:pt x="15164" y="3872"/>
                </a:cubicBezTo>
                <a:cubicBezTo>
                  <a:pt x="15185" y="3872"/>
                  <a:pt x="15187" y="3891"/>
                  <a:pt x="15197" y="3901"/>
                </a:cubicBezTo>
                <a:cubicBezTo>
                  <a:pt x="15184" y="3908"/>
                  <a:pt x="15188" y="3914"/>
                  <a:pt x="15197" y="3914"/>
                </a:cubicBezTo>
                <a:cubicBezTo>
                  <a:pt x="15207" y="3914"/>
                  <a:pt x="15223" y="3908"/>
                  <a:pt x="15236" y="3888"/>
                </a:cubicBezTo>
                <a:cubicBezTo>
                  <a:pt x="15251" y="3881"/>
                  <a:pt x="15266" y="3873"/>
                  <a:pt x="15279" y="3873"/>
                </a:cubicBezTo>
                <a:cubicBezTo>
                  <a:pt x="15288" y="3873"/>
                  <a:pt x="15296" y="3877"/>
                  <a:pt x="15301" y="3888"/>
                </a:cubicBezTo>
                <a:cubicBezTo>
                  <a:pt x="15301" y="3888"/>
                  <a:pt x="15327" y="3875"/>
                  <a:pt x="15353" y="3862"/>
                </a:cubicBezTo>
                <a:cubicBezTo>
                  <a:pt x="15418" y="3837"/>
                  <a:pt x="15444" y="3824"/>
                  <a:pt x="15444" y="3772"/>
                </a:cubicBezTo>
                <a:cubicBezTo>
                  <a:pt x="15433" y="3670"/>
                  <a:pt x="15431" y="3598"/>
                  <a:pt x="15397" y="3598"/>
                </a:cubicBezTo>
                <a:cubicBezTo>
                  <a:pt x="15392" y="3598"/>
                  <a:pt x="15386" y="3600"/>
                  <a:pt x="15379" y="3603"/>
                </a:cubicBezTo>
                <a:cubicBezTo>
                  <a:pt x="15379" y="3603"/>
                  <a:pt x="15340" y="3590"/>
                  <a:pt x="15327" y="3564"/>
                </a:cubicBezTo>
                <a:cubicBezTo>
                  <a:pt x="15314" y="3538"/>
                  <a:pt x="15327" y="3512"/>
                  <a:pt x="15327" y="3512"/>
                </a:cubicBezTo>
                <a:cubicBezTo>
                  <a:pt x="15353" y="3499"/>
                  <a:pt x="15314" y="3396"/>
                  <a:pt x="15262" y="3279"/>
                </a:cubicBezTo>
                <a:cubicBezTo>
                  <a:pt x="15197" y="3136"/>
                  <a:pt x="15159" y="3071"/>
                  <a:pt x="15172" y="3032"/>
                </a:cubicBezTo>
                <a:cubicBezTo>
                  <a:pt x="15197" y="2993"/>
                  <a:pt x="15184" y="2968"/>
                  <a:pt x="15184" y="2968"/>
                </a:cubicBezTo>
                <a:lnTo>
                  <a:pt x="15184" y="2968"/>
                </a:lnTo>
                <a:cubicBezTo>
                  <a:pt x="15183" y="2968"/>
                  <a:pt x="15182" y="2968"/>
                  <a:pt x="15181" y="2968"/>
                </a:cubicBezTo>
                <a:cubicBezTo>
                  <a:pt x="15152" y="2968"/>
                  <a:pt x="15077" y="2831"/>
                  <a:pt x="15003" y="2669"/>
                </a:cubicBezTo>
                <a:cubicBezTo>
                  <a:pt x="14918" y="2512"/>
                  <a:pt x="14834" y="2355"/>
                  <a:pt x="14802" y="2355"/>
                </a:cubicBezTo>
                <a:cubicBezTo>
                  <a:pt x="14799" y="2355"/>
                  <a:pt x="14797" y="2356"/>
                  <a:pt x="14795" y="2358"/>
                </a:cubicBezTo>
                <a:cubicBezTo>
                  <a:pt x="14782" y="2332"/>
                  <a:pt x="14756" y="2306"/>
                  <a:pt x="14756" y="2306"/>
                </a:cubicBezTo>
                <a:cubicBezTo>
                  <a:pt x="14795" y="2293"/>
                  <a:pt x="14756" y="2241"/>
                  <a:pt x="14731" y="2202"/>
                </a:cubicBezTo>
                <a:cubicBezTo>
                  <a:pt x="14679" y="2163"/>
                  <a:pt x="14653" y="2124"/>
                  <a:pt x="14653" y="2124"/>
                </a:cubicBezTo>
                <a:cubicBezTo>
                  <a:pt x="14679" y="2098"/>
                  <a:pt x="14666" y="2086"/>
                  <a:pt x="14640" y="2034"/>
                </a:cubicBezTo>
                <a:cubicBezTo>
                  <a:pt x="14610" y="1994"/>
                  <a:pt x="14595" y="1977"/>
                  <a:pt x="14579" y="1977"/>
                </a:cubicBezTo>
                <a:cubicBezTo>
                  <a:pt x="14573" y="1977"/>
                  <a:pt x="14568" y="1979"/>
                  <a:pt x="14562" y="1982"/>
                </a:cubicBezTo>
                <a:cubicBezTo>
                  <a:pt x="14549" y="1956"/>
                  <a:pt x="14445" y="1800"/>
                  <a:pt x="14419" y="1709"/>
                </a:cubicBezTo>
                <a:cubicBezTo>
                  <a:pt x="14432" y="1670"/>
                  <a:pt x="14380" y="1670"/>
                  <a:pt x="14341" y="1670"/>
                </a:cubicBezTo>
                <a:cubicBezTo>
                  <a:pt x="14331" y="1676"/>
                  <a:pt x="14318" y="1679"/>
                  <a:pt x="14305" y="1679"/>
                </a:cubicBezTo>
                <a:cubicBezTo>
                  <a:pt x="14288" y="1679"/>
                  <a:pt x="14271" y="1673"/>
                  <a:pt x="14264" y="1657"/>
                </a:cubicBezTo>
                <a:cubicBezTo>
                  <a:pt x="14264" y="1657"/>
                  <a:pt x="14290" y="1645"/>
                  <a:pt x="14315" y="1619"/>
                </a:cubicBezTo>
                <a:cubicBezTo>
                  <a:pt x="14354" y="1619"/>
                  <a:pt x="14354" y="1619"/>
                  <a:pt x="14315" y="1580"/>
                </a:cubicBezTo>
                <a:cubicBezTo>
                  <a:pt x="14303" y="1554"/>
                  <a:pt x="14277" y="1541"/>
                  <a:pt x="14277" y="1541"/>
                </a:cubicBezTo>
                <a:cubicBezTo>
                  <a:pt x="14276" y="1541"/>
                  <a:pt x="14275" y="1542"/>
                  <a:pt x="14274" y="1542"/>
                </a:cubicBezTo>
                <a:cubicBezTo>
                  <a:pt x="14253" y="1542"/>
                  <a:pt x="14165" y="1441"/>
                  <a:pt x="14043" y="1294"/>
                </a:cubicBezTo>
                <a:cubicBezTo>
                  <a:pt x="13891" y="1130"/>
                  <a:pt x="13823" y="1072"/>
                  <a:pt x="13792" y="1072"/>
                </a:cubicBezTo>
                <a:cubicBezTo>
                  <a:pt x="13789" y="1072"/>
                  <a:pt x="13786" y="1073"/>
                  <a:pt x="13784" y="1074"/>
                </a:cubicBezTo>
                <a:cubicBezTo>
                  <a:pt x="13780" y="1080"/>
                  <a:pt x="13776" y="1084"/>
                  <a:pt x="13772" y="1084"/>
                </a:cubicBezTo>
                <a:cubicBezTo>
                  <a:pt x="13757" y="1084"/>
                  <a:pt x="13735" y="1054"/>
                  <a:pt x="13706" y="996"/>
                </a:cubicBezTo>
                <a:cubicBezTo>
                  <a:pt x="13641" y="814"/>
                  <a:pt x="13628" y="814"/>
                  <a:pt x="13589" y="814"/>
                </a:cubicBezTo>
                <a:cubicBezTo>
                  <a:pt x="13615" y="840"/>
                  <a:pt x="13589" y="853"/>
                  <a:pt x="13576" y="879"/>
                </a:cubicBezTo>
                <a:cubicBezTo>
                  <a:pt x="13560" y="901"/>
                  <a:pt x="13546" y="911"/>
                  <a:pt x="13536" y="911"/>
                </a:cubicBezTo>
                <a:cubicBezTo>
                  <a:pt x="13522" y="911"/>
                  <a:pt x="13517" y="891"/>
                  <a:pt x="13524" y="853"/>
                </a:cubicBezTo>
                <a:cubicBezTo>
                  <a:pt x="13571" y="795"/>
                  <a:pt x="13270" y="599"/>
                  <a:pt x="13163" y="599"/>
                </a:cubicBezTo>
                <a:cubicBezTo>
                  <a:pt x="13151" y="599"/>
                  <a:pt x="13142" y="602"/>
                  <a:pt x="13135" y="607"/>
                </a:cubicBezTo>
                <a:lnTo>
                  <a:pt x="13148" y="581"/>
                </a:lnTo>
                <a:cubicBezTo>
                  <a:pt x="13174" y="555"/>
                  <a:pt x="13148" y="542"/>
                  <a:pt x="13044" y="477"/>
                </a:cubicBezTo>
                <a:cubicBezTo>
                  <a:pt x="12992" y="451"/>
                  <a:pt x="12967" y="438"/>
                  <a:pt x="12967" y="438"/>
                </a:cubicBezTo>
                <a:cubicBezTo>
                  <a:pt x="12961" y="448"/>
                  <a:pt x="12952" y="453"/>
                  <a:pt x="12940" y="453"/>
                </a:cubicBezTo>
                <a:cubicBezTo>
                  <a:pt x="12891" y="453"/>
                  <a:pt x="12800" y="381"/>
                  <a:pt x="12811" y="360"/>
                </a:cubicBezTo>
                <a:cubicBezTo>
                  <a:pt x="12798" y="322"/>
                  <a:pt x="12798" y="322"/>
                  <a:pt x="12746" y="296"/>
                </a:cubicBezTo>
                <a:cubicBezTo>
                  <a:pt x="12738" y="297"/>
                  <a:pt x="12730" y="297"/>
                  <a:pt x="12722" y="297"/>
                </a:cubicBezTo>
                <a:cubicBezTo>
                  <a:pt x="12625" y="297"/>
                  <a:pt x="12526" y="229"/>
                  <a:pt x="12526" y="205"/>
                </a:cubicBezTo>
                <a:cubicBezTo>
                  <a:pt x="12526" y="205"/>
                  <a:pt x="12500" y="192"/>
                  <a:pt x="12474" y="179"/>
                </a:cubicBezTo>
                <a:cubicBezTo>
                  <a:pt x="12462" y="183"/>
                  <a:pt x="12450" y="184"/>
                  <a:pt x="12437" y="184"/>
                </a:cubicBezTo>
                <a:cubicBezTo>
                  <a:pt x="12407" y="184"/>
                  <a:pt x="12375" y="175"/>
                  <a:pt x="12357" y="166"/>
                </a:cubicBezTo>
                <a:cubicBezTo>
                  <a:pt x="12316" y="154"/>
                  <a:pt x="12288" y="148"/>
                  <a:pt x="12273" y="148"/>
                </a:cubicBezTo>
                <a:cubicBezTo>
                  <a:pt x="12253" y="148"/>
                  <a:pt x="12252" y="157"/>
                  <a:pt x="12266" y="179"/>
                </a:cubicBezTo>
                <a:cubicBezTo>
                  <a:pt x="12253" y="205"/>
                  <a:pt x="12240" y="231"/>
                  <a:pt x="12214" y="231"/>
                </a:cubicBezTo>
                <a:lnTo>
                  <a:pt x="12227" y="192"/>
                </a:lnTo>
                <a:cubicBezTo>
                  <a:pt x="12227" y="166"/>
                  <a:pt x="12149" y="140"/>
                  <a:pt x="12033" y="114"/>
                </a:cubicBezTo>
                <a:cubicBezTo>
                  <a:pt x="11890" y="88"/>
                  <a:pt x="11825" y="75"/>
                  <a:pt x="11799" y="49"/>
                </a:cubicBezTo>
                <a:lnTo>
                  <a:pt x="11773" y="75"/>
                </a:lnTo>
                <a:cubicBezTo>
                  <a:pt x="11756" y="87"/>
                  <a:pt x="11741" y="93"/>
                  <a:pt x="11730" y="93"/>
                </a:cubicBezTo>
                <a:cubicBezTo>
                  <a:pt x="11716" y="93"/>
                  <a:pt x="11708" y="84"/>
                  <a:pt x="11708" y="62"/>
                </a:cubicBezTo>
                <a:cubicBezTo>
                  <a:pt x="11694" y="41"/>
                  <a:pt x="11652" y="31"/>
                  <a:pt x="11607" y="31"/>
                </a:cubicBezTo>
                <a:cubicBezTo>
                  <a:pt x="11570" y="31"/>
                  <a:pt x="11530" y="38"/>
                  <a:pt x="11501" y="49"/>
                </a:cubicBezTo>
                <a:lnTo>
                  <a:pt x="11436" y="49"/>
                </a:lnTo>
                <a:cubicBezTo>
                  <a:pt x="11423" y="17"/>
                  <a:pt x="11394" y="1"/>
                  <a:pt x="1136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 name="Google Shape;451;p20"/>
          <p:cNvGrpSpPr/>
          <p:nvPr/>
        </p:nvGrpSpPr>
        <p:grpSpPr>
          <a:xfrm>
            <a:off x="809250" y="3107900"/>
            <a:ext cx="116915" cy="152349"/>
            <a:chOff x="8518300" y="3923825"/>
            <a:chExt cx="116915" cy="152349"/>
          </a:xfrm>
        </p:grpSpPr>
        <p:sp>
          <p:nvSpPr>
            <p:cNvPr id="452" name="Google Shape;452;p20"/>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0"/>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20"/>
          <p:cNvSpPr/>
          <p:nvPr/>
        </p:nvSpPr>
        <p:spPr>
          <a:xfrm>
            <a:off x="8190647" y="683982"/>
            <a:ext cx="1196262" cy="192535"/>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six columns">
  <p:cSld name="CUSTOM_4">
    <p:spTree>
      <p:nvGrpSpPr>
        <p:cNvPr id="1" name="Shape 455"/>
        <p:cNvGrpSpPr/>
        <p:nvPr/>
      </p:nvGrpSpPr>
      <p:grpSpPr>
        <a:xfrm>
          <a:off x="0" y="0"/>
          <a:ext cx="0" cy="0"/>
          <a:chOff x="0" y="0"/>
          <a:chExt cx="0" cy="0"/>
        </a:xfrm>
      </p:grpSpPr>
      <p:pic>
        <p:nvPicPr>
          <p:cNvPr id="456" name="Google Shape;456;p21"/>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76" y="0"/>
            <a:ext cx="9142225" cy="5143501"/>
          </a:xfrm>
          <a:prstGeom prst="rect">
            <a:avLst/>
          </a:prstGeom>
          <a:noFill/>
          <a:ln>
            <a:noFill/>
          </a:ln>
        </p:spPr>
      </p:pic>
      <p:sp>
        <p:nvSpPr>
          <p:cNvPr id="457" name="Google Shape;457;p21"/>
          <p:cNvSpPr txBox="1">
            <a:spLocks noGrp="1"/>
          </p:cNvSpPr>
          <p:nvPr>
            <p:ph type="title"/>
          </p:nvPr>
        </p:nvSpPr>
        <p:spPr>
          <a:xfrm>
            <a:off x="595113" y="554529"/>
            <a:ext cx="7823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458" name="Google Shape;458;p21"/>
          <p:cNvGrpSpPr/>
          <p:nvPr/>
        </p:nvGrpSpPr>
        <p:grpSpPr>
          <a:xfrm>
            <a:off x="7962774" y="377782"/>
            <a:ext cx="1652311" cy="1276633"/>
            <a:chOff x="7981514" y="437401"/>
            <a:chExt cx="1365095" cy="1054720"/>
          </a:xfrm>
        </p:grpSpPr>
        <p:sp>
          <p:nvSpPr>
            <p:cNvPr id="459" name="Google Shape;459;p21"/>
            <p:cNvSpPr/>
            <p:nvPr/>
          </p:nvSpPr>
          <p:spPr>
            <a:xfrm>
              <a:off x="7981514" y="694144"/>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1"/>
            <p:cNvSpPr/>
            <p:nvPr/>
          </p:nvSpPr>
          <p:spPr>
            <a:xfrm>
              <a:off x="8358629" y="1330581"/>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 name="Google Shape;462;p21"/>
          <p:cNvSpPr/>
          <p:nvPr/>
        </p:nvSpPr>
        <p:spPr>
          <a:xfrm>
            <a:off x="-484980" y="4432210"/>
            <a:ext cx="1196262" cy="192535"/>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1"/>
          <p:cNvSpPr txBox="1">
            <a:spLocks noGrp="1"/>
          </p:cNvSpPr>
          <p:nvPr>
            <p:ph type="subTitle" idx="1"/>
          </p:nvPr>
        </p:nvSpPr>
        <p:spPr>
          <a:xfrm>
            <a:off x="950712" y="2244900"/>
            <a:ext cx="1818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464" name="Google Shape;464;p21"/>
          <p:cNvSpPr txBox="1">
            <a:spLocks noGrp="1"/>
          </p:cNvSpPr>
          <p:nvPr>
            <p:ph type="subTitle" idx="2"/>
          </p:nvPr>
        </p:nvSpPr>
        <p:spPr>
          <a:xfrm>
            <a:off x="6416665" y="2244900"/>
            <a:ext cx="1818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465" name="Google Shape;465;p21"/>
          <p:cNvSpPr txBox="1">
            <a:spLocks noGrp="1"/>
          </p:cNvSpPr>
          <p:nvPr>
            <p:ph type="subTitle" idx="3"/>
          </p:nvPr>
        </p:nvSpPr>
        <p:spPr>
          <a:xfrm>
            <a:off x="3656050" y="3817750"/>
            <a:ext cx="1818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466" name="Google Shape;466;p21"/>
          <p:cNvSpPr txBox="1">
            <a:spLocks noGrp="1"/>
          </p:cNvSpPr>
          <p:nvPr>
            <p:ph type="subTitle" idx="4"/>
          </p:nvPr>
        </p:nvSpPr>
        <p:spPr>
          <a:xfrm>
            <a:off x="3656050" y="2244900"/>
            <a:ext cx="1818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467" name="Google Shape;467;p21"/>
          <p:cNvSpPr txBox="1">
            <a:spLocks noGrp="1"/>
          </p:cNvSpPr>
          <p:nvPr>
            <p:ph type="subTitle" idx="5"/>
          </p:nvPr>
        </p:nvSpPr>
        <p:spPr>
          <a:xfrm>
            <a:off x="950424" y="3817748"/>
            <a:ext cx="1818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468" name="Google Shape;468;p21"/>
          <p:cNvSpPr txBox="1">
            <a:spLocks noGrp="1"/>
          </p:cNvSpPr>
          <p:nvPr>
            <p:ph type="subTitle" idx="6"/>
          </p:nvPr>
        </p:nvSpPr>
        <p:spPr>
          <a:xfrm>
            <a:off x="6416623" y="3817748"/>
            <a:ext cx="1818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469" name="Google Shape;469;p21"/>
          <p:cNvSpPr txBox="1">
            <a:spLocks noGrp="1"/>
          </p:cNvSpPr>
          <p:nvPr>
            <p:ph type="title" idx="7" hasCustomPrompt="1"/>
          </p:nvPr>
        </p:nvSpPr>
        <p:spPr>
          <a:xfrm>
            <a:off x="1084650" y="1668226"/>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4400"/>
              <a:buNone/>
              <a:defRPr sz="4000" u="sng">
                <a:solidFill>
                  <a:schemeClr val="accent1"/>
                </a:solidFill>
              </a:defRPr>
            </a:lvl1pPr>
            <a:lvl2pPr lvl="1" algn="ctr" rtl="0">
              <a:spcBef>
                <a:spcPts val="0"/>
              </a:spcBef>
              <a:spcAft>
                <a:spcPts val="0"/>
              </a:spcAft>
              <a:buClr>
                <a:schemeClr val="accent3"/>
              </a:buClr>
              <a:buSzPts val="12000"/>
              <a:buNone/>
              <a:defRPr sz="12000">
                <a:solidFill>
                  <a:schemeClr val="accent3"/>
                </a:solidFill>
              </a:defRPr>
            </a:lvl2pPr>
            <a:lvl3pPr lvl="2" algn="ctr" rtl="0">
              <a:spcBef>
                <a:spcPts val="0"/>
              </a:spcBef>
              <a:spcAft>
                <a:spcPts val="0"/>
              </a:spcAft>
              <a:buClr>
                <a:schemeClr val="accent3"/>
              </a:buClr>
              <a:buSzPts val="12000"/>
              <a:buNone/>
              <a:defRPr sz="12000">
                <a:solidFill>
                  <a:schemeClr val="accent3"/>
                </a:solidFill>
              </a:defRPr>
            </a:lvl3pPr>
            <a:lvl4pPr lvl="3" algn="ctr" rtl="0">
              <a:spcBef>
                <a:spcPts val="0"/>
              </a:spcBef>
              <a:spcAft>
                <a:spcPts val="0"/>
              </a:spcAft>
              <a:buClr>
                <a:schemeClr val="accent3"/>
              </a:buClr>
              <a:buSzPts val="12000"/>
              <a:buNone/>
              <a:defRPr sz="12000">
                <a:solidFill>
                  <a:schemeClr val="accent3"/>
                </a:solidFill>
              </a:defRPr>
            </a:lvl4pPr>
            <a:lvl5pPr lvl="4" algn="ctr" rtl="0">
              <a:spcBef>
                <a:spcPts val="0"/>
              </a:spcBef>
              <a:spcAft>
                <a:spcPts val="0"/>
              </a:spcAft>
              <a:buClr>
                <a:schemeClr val="accent3"/>
              </a:buClr>
              <a:buSzPts val="12000"/>
              <a:buNone/>
              <a:defRPr sz="12000">
                <a:solidFill>
                  <a:schemeClr val="accent3"/>
                </a:solidFill>
              </a:defRPr>
            </a:lvl5pPr>
            <a:lvl6pPr lvl="5" algn="ctr" rtl="0">
              <a:spcBef>
                <a:spcPts val="0"/>
              </a:spcBef>
              <a:spcAft>
                <a:spcPts val="0"/>
              </a:spcAft>
              <a:buClr>
                <a:schemeClr val="accent3"/>
              </a:buClr>
              <a:buSzPts val="12000"/>
              <a:buNone/>
              <a:defRPr sz="12000">
                <a:solidFill>
                  <a:schemeClr val="accent3"/>
                </a:solidFill>
              </a:defRPr>
            </a:lvl6pPr>
            <a:lvl7pPr lvl="6" algn="ctr" rtl="0">
              <a:spcBef>
                <a:spcPts val="0"/>
              </a:spcBef>
              <a:spcAft>
                <a:spcPts val="0"/>
              </a:spcAft>
              <a:buClr>
                <a:schemeClr val="accent3"/>
              </a:buClr>
              <a:buSzPts val="12000"/>
              <a:buNone/>
              <a:defRPr sz="12000">
                <a:solidFill>
                  <a:schemeClr val="accent3"/>
                </a:solidFill>
              </a:defRPr>
            </a:lvl7pPr>
            <a:lvl8pPr lvl="7" algn="ctr" rtl="0">
              <a:spcBef>
                <a:spcPts val="0"/>
              </a:spcBef>
              <a:spcAft>
                <a:spcPts val="0"/>
              </a:spcAft>
              <a:buClr>
                <a:schemeClr val="accent3"/>
              </a:buClr>
              <a:buSzPts val="12000"/>
              <a:buNone/>
              <a:defRPr sz="12000">
                <a:solidFill>
                  <a:schemeClr val="accent3"/>
                </a:solidFill>
              </a:defRPr>
            </a:lvl8pPr>
            <a:lvl9pPr lvl="8" algn="ctr" rtl="0">
              <a:spcBef>
                <a:spcPts val="0"/>
              </a:spcBef>
              <a:spcAft>
                <a:spcPts val="0"/>
              </a:spcAft>
              <a:buClr>
                <a:schemeClr val="accent3"/>
              </a:buClr>
              <a:buSzPts val="12000"/>
              <a:buNone/>
              <a:defRPr sz="12000">
                <a:solidFill>
                  <a:schemeClr val="accent3"/>
                </a:solidFill>
              </a:defRPr>
            </a:lvl9pPr>
          </a:lstStyle>
          <a:p>
            <a:r>
              <a:t>xx%</a:t>
            </a:r>
          </a:p>
        </p:txBody>
      </p:sp>
      <p:sp>
        <p:nvSpPr>
          <p:cNvPr id="470" name="Google Shape;470;p21"/>
          <p:cNvSpPr txBox="1">
            <a:spLocks noGrp="1"/>
          </p:cNvSpPr>
          <p:nvPr>
            <p:ph type="title" idx="8" hasCustomPrompt="1"/>
          </p:nvPr>
        </p:nvSpPr>
        <p:spPr>
          <a:xfrm>
            <a:off x="1084650" y="3253876"/>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4400"/>
              <a:buNone/>
              <a:defRPr sz="4000" u="sng">
                <a:solidFill>
                  <a:schemeClr val="accent1"/>
                </a:solidFill>
              </a:defRPr>
            </a:lvl1pPr>
            <a:lvl2pPr lvl="1" algn="ctr" rtl="0">
              <a:spcBef>
                <a:spcPts val="0"/>
              </a:spcBef>
              <a:spcAft>
                <a:spcPts val="0"/>
              </a:spcAft>
              <a:buClr>
                <a:schemeClr val="accent3"/>
              </a:buClr>
              <a:buSzPts val="12000"/>
              <a:buNone/>
              <a:defRPr sz="12000">
                <a:solidFill>
                  <a:schemeClr val="accent3"/>
                </a:solidFill>
              </a:defRPr>
            </a:lvl2pPr>
            <a:lvl3pPr lvl="2" algn="ctr" rtl="0">
              <a:spcBef>
                <a:spcPts val="0"/>
              </a:spcBef>
              <a:spcAft>
                <a:spcPts val="0"/>
              </a:spcAft>
              <a:buClr>
                <a:schemeClr val="accent3"/>
              </a:buClr>
              <a:buSzPts val="12000"/>
              <a:buNone/>
              <a:defRPr sz="12000">
                <a:solidFill>
                  <a:schemeClr val="accent3"/>
                </a:solidFill>
              </a:defRPr>
            </a:lvl3pPr>
            <a:lvl4pPr lvl="3" algn="ctr" rtl="0">
              <a:spcBef>
                <a:spcPts val="0"/>
              </a:spcBef>
              <a:spcAft>
                <a:spcPts val="0"/>
              </a:spcAft>
              <a:buClr>
                <a:schemeClr val="accent3"/>
              </a:buClr>
              <a:buSzPts val="12000"/>
              <a:buNone/>
              <a:defRPr sz="12000">
                <a:solidFill>
                  <a:schemeClr val="accent3"/>
                </a:solidFill>
              </a:defRPr>
            </a:lvl4pPr>
            <a:lvl5pPr lvl="4" algn="ctr" rtl="0">
              <a:spcBef>
                <a:spcPts val="0"/>
              </a:spcBef>
              <a:spcAft>
                <a:spcPts val="0"/>
              </a:spcAft>
              <a:buClr>
                <a:schemeClr val="accent3"/>
              </a:buClr>
              <a:buSzPts val="12000"/>
              <a:buNone/>
              <a:defRPr sz="12000">
                <a:solidFill>
                  <a:schemeClr val="accent3"/>
                </a:solidFill>
              </a:defRPr>
            </a:lvl5pPr>
            <a:lvl6pPr lvl="5" algn="ctr" rtl="0">
              <a:spcBef>
                <a:spcPts val="0"/>
              </a:spcBef>
              <a:spcAft>
                <a:spcPts val="0"/>
              </a:spcAft>
              <a:buClr>
                <a:schemeClr val="accent3"/>
              </a:buClr>
              <a:buSzPts val="12000"/>
              <a:buNone/>
              <a:defRPr sz="12000">
                <a:solidFill>
                  <a:schemeClr val="accent3"/>
                </a:solidFill>
              </a:defRPr>
            </a:lvl6pPr>
            <a:lvl7pPr lvl="6" algn="ctr" rtl="0">
              <a:spcBef>
                <a:spcPts val="0"/>
              </a:spcBef>
              <a:spcAft>
                <a:spcPts val="0"/>
              </a:spcAft>
              <a:buClr>
                <a:schemeClr val="accent3"/>
              </a:buClr>
              <a:buSzPts val="12000"/>
              <a:buNone/>
              <a:defRPr sz="12000">
                <a:solidFill>
                  <a:schemeClr val="accent3"/>
                </a:solidFill>
              </a:defRPr>
            </a:lvl7pPr>
            <a:lvl8pPr lvl="7" algn="ctr" rtl="0">
              <a:spcBef>
                <a:spcPts val="0"/>
              </a:spcBef>
              <a:spcAft>
                <a:spcPts val="0"/>
              </a:spcAft>
              <a:buClr>
                <a:schemeClr val="accent3"/>
              </a:buClr>
              <a:buSzPts val="12000"/>
              <a:buNone/>
              <a:defRPr sz="12000">
                <a:solidFill>
                  <a:schemeClr val="accent3"/>
                </a:solidFill>
              </a:defRPr>
            </a:lvl8pPr>
            <a:lvl9pPr lvl="8" algn="ctr" rtl="0">
              <a:spcBef>
                <a:spcPts val="0"/>
              </a:spcBef>
              <a:spcAft>
                <a:spcPts val="0"/>
              </a:spcAft>
              <a:buClr>
                <a:schemeClr val="accent3"/>
              </a:buClr>
              <a:buSzPts val="12000"/>
              <a:buNone/>
              <a:defRPr sz="12000">
                <a:solidFill>
                  <a:schemeClr val="accent3"/>
                </a:solidFill>
              </a:defRPr>
            </a:lvl9pPr>
          </a:lstStyle>
          <a:p>
            <a:r>
              <a:t>xx%</a:t>
            </a:r>
          </a:p>
        </p:txBody>
      </p:sp>
      <p:sp>
        <p:nvSpPr>
          <p:cNvPr id="471" name="Google Shape;471;p21"/>
          <p:cNvSpPr txBox="1">
            <a:spLocks noGrp="1"/>
          </p:cNvSpPr>
          <p:nvPr>
            <p:ph type="title" idx="9" hasCustomPrompt="1"/>
          </p:nvPr>
        </p:nvSpPr>
        <p:spPr>
          <a:xfrm>
            <a:off x="3790300" y="1668226"/>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4400"/>
              <a:buNone/>
              <a:defRPr sz="4000" u="sng">
                <a:solidFill>
                  <a:schemeClr val="accent1"/>
                </a:solidFill>
              </a:defRPr>
            </a:lvl1pPr>
            <a:lvl2pPr lvl="1" algn="ctr" rtl="0">
              <a:spcBef>
                <a:spcPts val="0"/>
              </a:spcBef>
              <a:spcAft>
                <a:spcPts val="0"/>
              </a:spcAft>
              <a:buClr>
                <a:schemeClr val="accent3"/>
              </a:buClr>
              <a:buSzPts val="12000"/>
              <a:buNone/>
              <a:defRPr sz="12000">
                <a:solidFill>
                  <a:schemeClr val="accent3"/>
                </a:solidFill>
              </a:defRPr>
            </a:lvl2pPr>
            <a:lvl3pPr lvl="2" algn="ctr" rtl="0">
              <a:spcBef>
                <a:spcPts val="0"/>
              </a:spcBef>
              <a:spcAft>
                <a:spcPts val="0"/>
              </a:spcAft>
              <a:buClr>
                <a:schemeClr val="accent3"/>
              </a:buClr>
              <a:buSzPts val="12000"/>
              <a:buNone/>
              <a:defRPr sz="12000">
                <a:solidFill>
                  <a:schemeClr val="accent3"/>
                </a:solidFill>
              </a:defRPr>
            </a:lvl3pPr>
            <a:lvl4pPr lvl="3" algn="ctr" rtl="0">
              <a:spcBef>
                <a:spcPts val="0"/>
              </a:spcBef>
              <a:spcAft>
                <a:spcPts val="0"/>
              </a:spcAft>
              <a:buClr>
                <a:schemeClr val="accent3"/>
              </a:buClr>
              <a:buSzPts val="12000"/>
              <a:buNone/>
              <a:defRPr sz="12000">
                <a:solidFill>
                  <a:schemeClr val="accent3"/>
                </a:solidFill>
              </a:defRPr>
            </a:lvl4pPr>
            <a:lvl5pPr lvl="4" algn="ctr" rtl="0">
              <a:spcBef>
                <a:spcPts val="0"/>
              </a:spcBef>
              <a:spcAft>
                <a:spcPts val="0"/>
              </a:spcAft>
              <a:buClr>
                <a:schemeClr val="accent3"/>
              </a:buClr>
              <a:buSzPts val="12000"/>
              <a:buNone/>
              <a:defRPr sz="12000">
                <a:solidFill>
                  <a:schemeClr val="accent3"/>
                </a:solidFill>
              </a:defRPr>
            </a:lvl5pPr>
            <a:lvl6pPr lvl="5" algn="ctr" rtl="0">
              <a:spcBef>
                <a:spcPts val="0"/>
              </a:spcBef>
              <a:spcAft>
                <a:spcPts val="0"/>
              </a:spcAft>
              <a:buClr>
                <a:schemeClr val="accent3"/>
              </a:buClr>
              <a:buSzPts val="12000"/>
              <a:buNone/>
              <a:defRPr sz="12000">
                <a:solidFill>
                  <a:schemeClr val="accent3"/>
                </a:solidFill>
              </a:defRPr>
            </a:lvl6pPr>
            <a:lvl7pPr lvl="6" algn="ctr" rtl="0">
              <a:spcBef>
                <a:spcPts val="0"/>
              </a:spcBef>
              <a:spcAft>
                <a:spcPts val="0"/>
              </a:spcAft>
              <a:buClr>
                <a:schemeClr val="accent3"/>
              </a:buClr>
              <a:buSzPts val="12000"/>
              <a:buNone/>
              <a:defRPr sz="12000">
                <a:solidFill>
                  <a:schemeClr val="accent3"/>
                </a:solidFill>
              </a:defRPr>
            </a:lvl7pPr>
            <a:lvl8pPr lvl="7" algn="ctr" rtl="0">
              <a:spcBef>
                <a:spcPts val="0"/>
              </a:spcBef>
              <a:spcAft>
                <a:spcPts val="0"/>
              </a:spcAft>
              <a:buClr>
                <a:schemeClr val="accent3"/>
              </a:buClr>
              <a:buSzPts val="12000"/>
              <a:buNone/>
              <a:defRPr sz="12000">
                <a:solidFill>
                  <a:schemeClr val="accent3"/>
                </a:solidFill>
              </a:defRPr>
            </a:lvl8pPr>
            <a:lvl9pPr lvl="8" algn="ctr" rtl="0">
              <a:spcBef>
                <a:spcPts val="0"/>
              </a:spcBef>
              <a:spcAft>
                <a:spcPts val="0"/>
              </a:spcAft>
              <a:buClr>
                <a:schemeClr val="accent3"/>
              </a:buClr>
              <a:buSzPts val="12000"/>
              <a:buNone/>
              <a:defRPr sz="12000">
                <a:solidFill>
                  <a:schemeClr val="accent3"/>
                </a:solidFill>
              </a:defRPr>
            </a:lvl9pPr>
          </a:lstStyle>
          <a:p>
            <a:r>
              <a:t>xx%</a:t>
            </a:r>
          </a:p>
        </p:txBody>
      </p:sp>
      <p:sp>
        <p:nvSpPr>
          <p:cNvPr id="472" name="Google Shape;472;p21"/>
          <p:cNvSpPr txBox="1">
            <a:spLocks noGrp="1"/>
          </p:cNvSpPr>
          <p:nvPr>
            <p:ph type="title" idx="13" hasCustomPrompt="1"/>
          </p:nvPr>
        </p:nvSpPr>
        <p:spPr>
          <a:xfrm>
            <a:off x="3790300" y="3253876"/>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4400"/>
              <a:buNone/>
              <a:defRPr sz="4000" u="sng">
                <a:solidFill>
                  <a:schemeClr val="accent1"/>
                </a:solidFill>
              </a:defRPr>
            </a:lvl1pPr>
            <a:lvl2pPr lvl="1" algn="ctr" rtl="0">
              <a:spcBef>
                <a:spcPts val="0"/>
              </a:spcBef>
              <a:spcAft>
                <a:spcPts val="0"/>
              </a:spcAft>
              <a:buClr>
                <a:schemeClr val="accent3"/>
              </a:buClr>
              <a:buSzPts val="12000"/>
              <a:buNone/>
              <a:defRPr sz="12000">
                <a:solidFill>
                  <a:schemeClr val="accent3"/>
                </a:solidFill>
              </a:defRPr>
            </a:lvl2pPr>
            <a:lvl3pPr lvl="2" algn="ctr" rtl="0">
              <a:spcBef>
                <a:spcPts val="0"/>
              </a:spcBef>
              <a:spcAft>
                <a:spcPts val="0"/>
              </a:spcAft>
              <a:buClr>
                <a:schemeClr val="accent3"/>
              </a:buClr>
              <a:buSzPts val="12000"/>
              <a:buNone/>
              <a:defRPr sz="12000">
                <a:solidFill>
                  <a:schemeClr val="accent3"/>
                </a:solidFill>
              </a:defRPr>
            </a:lvl3pPr>
            <a:lvl4pPr lvl="3" algn="ctr" rtl="0">
              <a:spcBef>
                <a:spcPts val="0"/>
              </a:spcBef>
              <a:spcAft>
                <a:spcPts val="0"/>
              </a:spcAft>
              <a:buClr>
                <a:schemeClr val="accent3"/>
              </a:buClr>
              <a:buSzPts val="12000"/>
              <a:buNone/>
              <a:defRPr sz="12000">
                <a:solidFill>
                  <a:schemeClr val="accent3"/>
                </a:solidFill>
              </a:defRPr>
            </a:lvl4pPr>
            <a:lvl5pPr lvl="4" algn="ctr" rtl="0">
              <a:spcBef>
                <a:spcPts val="0"/>
              </a:spcBef>
              <a:spcAft>
                <a:spcPts val="0"/>
              </a:spcAft>
              <a:buClr>
                <a:schemeClr val="accent3"/>
              </a:buClr>
              <a:buSzPts val="12000"/>
              <a:buNone/>
              <a:defRPr sz="12000">
                <a:solidFill>
                  <a:schemeClr val="accent3"/>
                </a:solidFill>
              </a:defRPr>
            </a:lvl5pPr>
            <a:lvl6pPr lvl="5" algn="ctr" rtl="0">
              <a:spcBef>
                <a:spcPts val="0"/>
              </a:spcBef>
              <a:spcAft>
                <a:spcPts val="0"/>
              </a:spcAft>
              <a:buClr>
                <a:schemeClr val="accent3"/>
              </a:buClr>
              <a:buSzPts val="12000"/>
              <a:buNone/>
              <a:defRPr sz="12000">
                <a:solidFill>
                  <a:schemeClr val="accent3"/>
                </a:solidFill>
              </a:defRPr>
            </a:lvl6pPr>
            <a:lvl7pPr lvl="6" algn="ctr" rtl="0">
              <a:spcBef>
                <a:spcPts val="0"/>
              </a:spcBef>
              <a:spcAft>
                <a:spcPts val="0"/>
              </a:spcAft>
              <a:buClr>
                <a:schemeClr val="accent3"/>
              </a:buClr>
              <a:buSzPts val="12000"/>
              <a:buNone/>
              <a:defRPr sz="12000">
                <a:solidFill>
                  <a:schemeClr val="accent3"/>
                </a:solidFill>
              </a:defRPr>
            </a:lvl7pPr>
            <a:lvl8pPr lvl="7" algn="ctr" rtl="0">
              <a:spcBef>
                <a:spcPts val="0"/>
              </a:spcBef>
              <a:spcAft>
                <a:spcPts val="0"/>
              </a:spcAft>
              <a:buClr>
                <a:schemeClr val="accent3"/>
              </a:buClr>
              <a:buSzPts val="12000"/>
              <a:buNone/>
              <a:defRPr sz="12000">
                <a:solidFill>
                  <a:schemeClr val="accent3"/>
                </a:solidFill>
              </a:defRPr>
            </a:lvl8pPr>
            <a:lvl9pPr lvl="8" algn="ctr" rtl="0">
              <a:spcBef>
                <a:spcPts val="0"/>
              </a:spcBef>
              <a:spcAft>
                <a:spcPts val="0"/>
              </a:spcAft>
              <a:buClr>
                <a:schemeClr val="accent3"/>
              </a:buClr>
              <a:buSzPts val="12000"/>
              <a:buNone/>
              <a:defRPr sz="12000">
                <a:solidFill>
                  <a:schemeClr val="accent3"/>
                </a:solidFill>
              </a:defRPr>
            </a:lvl9pPr>
          </a:lstStyle>
          <a:p>
            <a:r>
              <a:t>xx%</a:t>
            </a:r>
          </a:p>
        </p:txBody>
      </p:sp>
      <p:sp>
        <p:nvSpPr>
          <p:cNvPr id="473" name="Google Shape;473;p21"/>
          <p:cNvSpPr txBox="1">
            <a:spLocks noGrp="1"/>
          </p:cNvSpPr>
          <p:nvPr>
            <p:ph type="title" idx="14" hasCustomPrompt="1"/>
          </p:nvPr>
        </p:nvSpPr>
        <p:spPr>
          <a:xfrm>
            <a:off x="6550900" y="1668226"/>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4400"/>
              <a:buNone/>
              <a:defRPr sz="4000" u="sng">
                <a:solidFill>
                  <a:schemeClr val="accent1"/>
                </a:solidFill>
              </a:defRPr>
            </a:lvl1pPr>
            <a:lvl2pPr lvl="1" algn="ctr" rtl="0">
              <a:spcBef>
                <a:spcPts val="0"/>
              </a:spcBef>
              <a:spcAft>
                <a:spcPts val="0"/>
              </a:spcAft>
              <a:buClr>
                <a:schemeClr val="accent3"/>
              </a:buClr>
              <a:buSzPts val="12000"/>
              <a:buNone/>
              <a:defRPr sz="12000">
                <a:solidFill>
                  <a:schemeClr val="accent3"/>
                </a:solidFill>
              </a:defRPr>
            </a:lvl2pPr>
            <a:lvl3pPr lvl="2" algn="ctr" rtl="0">
              <a:spcBef>
                <a:spcPts val="0"/>
              </a:spcBef>
              <a:spcAft>
                <a:spcPts val="0"/>
              </a:spcAft>
              <a:buClr>
                <a:schemeClr val="accent3"/>
              </a:buClr>
              <a:buSzPts val="12000"/>
              <a:buNone/>
              <a:defRPr sz="12000">
                <a:solidFill>
                  <a:schemeClr val="accent3"/>
                </a:solidFill>
              </a:defRPr>
            </a:lvl3pPr>
            <a:lvl4pPr lvl="3" algn="ctr" rtl="0">
              <a:spcBef>
                <a:spcPts val="0"/>
              </a:spcBef>
              <a:spcAft>
                <a:spcPts val="0"/>
              </a:spcAft>
              <a:buClr>
                <a:schemeClr val="accent3"/>
              </a:buClr>
              <a:buSzPts val="12000"/>
              <a:buNone/>
              <a:defRPr sz="12000">
                <a:solidFill>
                  <a:schemeClr val="accent3"/>
                </a:solidFill>
              </a:defRPr>
            </a:lvl4pPr>
            <a:lvl5pPr lvl="4" algn="ctr" rtl="0">
              <a:spcBef>
                <a:spcPts val="0"/>
              </a:spcBef>
              <a:spcAft>
                <a:spcPts val="0"/>
              </a:spcAft>
              <a:buClr>
                <a:schemeClr val="accent3"/>
              </a:buClr>
              <a:buSzPts val="12000"/>
              <a:buNone/>
              <a:defRPr sz="12000">
                <a:solidFill>
                  <a:schemeClr val="accent3"/>
                </a:solidFill>
              </a:defRPr>
            </a:lvl5pPr>
            <a:lvl6pPr lvl="5" algn="ctr" rtl="0">
              <a:spcBef>
                <a:spcPts val="0"/>
              </a:spcBef>
              <a:spcAft>
                <a:spcPts val="0"/>
              </a:spcAft>
              <a:buClr>
                <a:schemeClr val="accent3"/>
              </a:buClr>
              <a:buSzPts val="12000"/>
              <a:buNone/>
              <a:defRPr sz="12000">
                <a:solidFill>
                  <a:schemeClr val="accent3"/>
                </a:solidFill>
              </a:defRPr>
            </a:lvl6pPr>
            <a:lvl7pPr lvl="6" algn="ctr" rtl="0">
              <a:spcBef>
                <a:spcPts val="0"/>
              </a:spcBef>
              <a:spcAft>
                <a:spcPts val="0"/>
              </a:spcAft>
              <a:buClr>
                <a:schemeClr val="accent3"/>
              </a:buClr>
              <a:buSzPts val="12000"/>
              <a:buNone/>
              <a:defRPr sz="12000">
                <a:solidFill>
                  <a:schemeClr val="accent3"/>
                </a:solidFill>
              </a:defRPr>
            </a:lvl7pPr>
            <a:lvl8pPr lvl="7" algn="ctr" rtl="0">
              <a:spcBef>
                <a:spcPts val="0"/>
              </a:spcBef>
              <a:spcAft>
                <a:spcPts val="0"/>
              </a:spcAft>
              <a:buClr>
                <a:schemeClr val="accent3"/>
              </a:buClr>
              <a:buSzPts val="12000"/>
              <a:buNone/>
              <a:defRPr sz="12000">
                <a:solidFill>
                  <a:schemeClr val="accent3"/>
                </a:solidFill>
              </a:defRPr>
            </a:lvl8pPr>
            <a:lvl9pPr lvl="8" algn="ctr" rtl="0">
              <a:spcBef>
                <a:spcPts val="0"/>
              </a:spcBef>
              <a:spcAft>
                <a:spcPts val="0"/>
              </a:spcAft>
              <a:buClr>
                <a:schemeClr val="accent3"/>
              </a:buClr>
              <a:buSzPts val="12000"/>
              <a:buNone/>
              <a:defRPr sz="12000">
                <a:solidFill>
                  <a:schemeClr val="accent3"/>
                </a:solidFill>
              </a:defRPr>
            </a:lvl9pPr>
          </a:lstStyle>
          <a:p>
            <a:r>
              <a:t>xx%</a:t>
            </a:r>
          </a:p>
        </p:txBody>
      </p:sp>
      <p:sp>
        <p:nvSpPr>
          <p:cNvPr id="474" name="Google Shape;474;p21"/>
          <p:cNvSpPr txBox="1">
            <a:spLocks noGrp="1"/>
          </p:cNvSpPr>
          <p:nvPr>
            <p:ph type="title" idx="15" hasCustomPrompt="1"/>
          </p:nvPr>
        </p:nvSpPr>
        <p:spPr>
          <a:xfrm>
            <a:off x="6550900" y="3253876"/>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4400"/>
              <a:buNone/>
              <a:defRPr sz="4000" u="sng">
                <a:solidFill>
                  <a:schemeClr val="accent1"/>
                </a:solidFill>
              </a:defRPr>
            </a:lvl1pPr>
            <a:lvl2pPr lvl="1" algn="ctr" rtl="0">
              <a:spcBef>
                <a:spcPts val="0"/>
              </a:spcBef>
              <a:spcAft>
                <a:spcPts val="0"/>
              </a:spcAft>
              <a:buClr>
                <a:schemeClr val="accent3"/>
              </a:buClr>
              <a:buSzPts val="12000"/>
              <a:buNone/>
              <a:defRPr sz="12000">
                <a:solidFill>
                  <a:schemeClr val="accent3"/>
                </a:solidFill>
              </a:defRPr>
            </a:lvl2pPr>
            <a:lvl3pPr lvl="2" algn="ctr" rtl="0">
              <a:spcBef>
                <a:spcPts val="0"/>
              </a:spcBef>
              <a:spcAft>
                <a:spcPts val="0"/>
              </a:spcAft>
              <a:buClr>
                <a:schemeClr val="accent3"/>
              </a:buClr>
              <a:buSzPts val="12000"/>
              <a:buNone/>
              <a:defRPr sz="12000">
                <a:solidFill>
                  <a:schemeClr val="accent3"/>
                </a:solidFill>
              </a:defRPr>
            </a:lvl3pPr>
            <a:lvl4pPr lvl="3" algn="ctr" rtl="0">
              <a:spcBef>
                <a:spcPts val="0"/>
              </a:spcBef>
              <a:spcAft>
                <a:spcPts val="0"/>
              </a:spcAft>
              <a:buClr>
                <a:schemeClr val="accent3"/>
              </a:buClr>
              <a:buSzPts val="12000"/>
              <a:buNone/>
              <a:defRPr sz="12000">
                <a:solidFill>
                  <a:schemeClr val="accent3"/>
                </a:solidFill>
              </a:defRPr>
            </a:lvl4pPr>
            <a:lvl5pPr lvl="4" algn="ctr" rtl="0">
              <a:spcBef>
                <a:spcPts val="0"/>
              </a:spcBef>
              <a:spcAft>
                <a:spcPts val="0"/>
              </a:spcAft>
              <a:buClr>
                <a:schemeClr val="accent3"/>
              </a:buClr>
              <a:buSzPts val="12000"/>
              <a:buNone/>
              <a:defRPr sz="12000">
                <a:solidFill>
                  <a:schemeClr val="accent3"/>
                </a:solidFill>
              </a:defRPr>
            </a:lvl5pPr>
            <a:lvl6pPr lvl="5" algn="ctr" rtl="0">
              <a:spcBef>
                <a:spcPts val="0"/>
              </a:spcBef>
              <a:spcAft>
                <a:spcPts val="0"/>
              </a:spcAft>
              <a:buClr>
                <a:schemeClr val="accent3"/>
              </a:buClr>
              <a:buSzPts val="12000"/>
              <a:buNone/>
              <a:defRPr sz="12000">
                <a:solidFill>
                  <a:schemeClr val="accent3"/>
                </a:solidFill>
              </a:defRPr>
            </a:lvl6pPr>
            <a:lvl7pPr lvl="6" algn="ctr" rtl="0">
              <a:spcBef>
                <a:spcPts val="0"/>
              </a:spcBef>
              <a:spcAft>
                <a:spcPts val="0"/>
              </a:spcAft>
              <a:buClr>
                <a:schemeClr val="accent3"/>
              </a:buClr>
              <a:buSzPts val="12000"/>
              <a:buNone/>
              <a:defRPr sz="12000">
                <a:solidFill>
                  <a:schemeClr val="accent3"/>
                </a:solidFill>
              </a:defRPr>
            </a:lvl7pPr>
            <a:lvl8pPr lvl="7" algn="ctr" rtl="0">
              <a:spcBef>
                <a:spcPts val="0"/>
              </a:spcBef>
              <a:spcAft>
                <a:spcPts val="0"/>
              </a:spcAft>
              <a:buClr>
                <a:schemeClr val="accent3"/>
              </a:buClr>
              <a:buSzPts val="12000"/>
              <a:buNone/>
              <a:defRPr sz="12000">
                <a:solidFill>
                  <a:schemeClr val="accent3"/>
                </a:solidFill>
              </a:defRPr>
            </a:lvl8pPr>
            <a:lvl9pPr lvl="8" algn="ctr" rtl="0">
              <a:spcBef>
                <a:spcPts val="0"/>
              </a:spcBef>
              <a:spcAft>
                <a:spcPts val="0"/>
              </a:spcAft>
              <a:buClr>
                <a:schemeClr val="accent3"/>
              </a:buClr>
              <a:buSzPts val="12000"/>
              <a:buNone/>
              <a:defRPr sz="12000">
                <a:solidFill>
                  <a:schemeClr val="accent3"/>
                </a:solidFill>
              </a:defRPr>
            </a:lvl9pPr>
          </a:lstStyle>
          <a:p>
            <a:r>
              <a:t>xx%</a:t>
            </a:r>
          </a:p>
        </p:txBody>
      </p:sp>
      <p:grpSp>
        <p:nvGrpSpPr>
          <p:cNvPr id="475" name="Google Shape;475;p21"/>
          <p:cNvGrpSpPr/>
          <p:nvPr/>
        </p:nvGrpSpPr>
        <p:grpSpPr>
          <a:xfrm rot="4489073">
            <a:off x="5570035" y="751881"/>
            <a:ext cx="263148" cy="455026"/>
            <a:chOff x="5399975" y="4887475"/>
            <a:chExt cx="203350" cy="351625"/>
          </a:xfrm>
        </p:grpSpPr>
        <p:sp>
          <p:nvSpPr>
            <p:cNvPr id="476" name="Google Shape;476;p21"/>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1"/>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1"/>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21"/>
          <p:cNvGrpSpPr/>
          <p:nvPr/>
        </p:nvGrpSpPr>
        <p:grpSpPr>
          <a:xfrm>
            <a:off x="8738796" y="4623915"/>
            <a:ext cx="99964" cy="96059"/>
            <a:chOff x="6298750" y="3724413"/>
            <a:chExt cx="216280" cy="207875"/>
          </a:xfrm>
        </p:grpSpPr>
        <p:sp>
          <p:nvSpPr>
            <p:cNvPr id="480" name="Google Shape;480;p21"/>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1"/>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 name="Google Shape;482;p21"/>
          <p:cNvGrpSpPr/>
          <p:nvPr/>
        </p:nvGrpSpPr>
        <p:grpSpPr>
          <a:xfrm>
            <a:off x="652838" y="3101525"/>
            <a:ext cx="116915" cy="152349"/>
            <a:chOff x="8518300" y="3923825"/>
            <a:chExt cx="116915" cy="152349"/>
          </a:xfrm>
        </p:grpSpPr>
        <p:sp>
          <p:nvSpPr>
            <p:cNvPr id="483" name="Google Shape;483;p21"/>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1"/>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528"/>
        <p:cNvGrpSpPr/>
        <p:nvPr/>
      </p:nvGrpSpPr>
      <p:grpSpPr>
        <a:xfrm>
          <a:off x="0" y="0"/>
          <a:ext cx="0" cy="0"/>
          <a:chOff x="0" y="0"/>
          <a:chExt cx="0" cy="0"/>
        </a:xfrm>
      </p:grpSpPr>
      <p:pic>
        <p:nvPicPr>
          <p:cNvPr id="529" name="Google Shape;529;p24"/>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76468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33"/>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
        <p:cNvGrpSpPr/>
        <p:nvPr/>
      </p:nvGrpSpPr>
      <p:grpSpPr>
        <a:xfrm>
          <a:off x="0" y="0"/>
          <a:ext cx="0" cy="0"/>
          <a:chOff x="0" y="0"/>
          <a:chExt cx="0" cy="0"/>
        </a:xfrm>
      </p:grpSpPr>
      <p:pic>
        <p:nvPicPr>
          <p:cNvPr id="22" name="Google Shape;22;p3"/>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sp>
        <p:nvSpPr>
          <p:cNvPr id="23" name="Google Shape;23;p3"/>
          <p:cNvSpPr txBox="1">
            <a:spLocks noGrp="1"/>
          </p:cNvSpPr>
          <p:nvPr>
            <p:ph type="title"/>
          </p:nvPr>
        </p:nvSpPr>
        <p:spPr>
          <a:xfrm>
            <a:off x="2790300" y="760160"/>
            <a:ext cx="3563400" cy="1655700"/>
          </a:xfrm>
          <a:prstGeom prst="rect">
            <a:avLst/>
          </a:prstGeom>
        </p:spPr>
        <p:txBody>
          <a:bodyPr spcFirstLastPara="1" wrap="square" lIns="91425" tIns="91425" rIns="91425" bIns="91425" anchor="b" anchorCtr="0">
            <a:noAutofit/>
          </a:bodyPr>
          <a:lstStyle>
            <a:lvl1pPr lvl="0" algn="ctr" rtl="0">
              <a:lnSpc>
                <a:spcPct val="90000"/>
              </a:lnSpc>
              <a:spcBef>
                <a:spcPts val="0"/>
              </a:spcBef>
              <a:spcAft>
                <a:spcPts val="0"/>
              </a:spcAft>
              <a:buClr>
                <a:srgbClr val="FFFFFF"/>
              </a:buClr>
              <a:buSzPts val="4200"/>
              <a:buNone/>
              <a:defRPr sz="5000"/>
            </a:lvl1pPr>
            <a:lvl2pPr lvl="1" algn="ctr" rtl="0">
              <a:spcBef>
                <a:spcPts val="0"/>
              </a:spcBef>
              <a:spcAft>
                <a:spcPts val="0"/>
              </a:spcAft>
              <a:buClr>
                <a:srgbClr val="434343"/>
              </a:buClr>
              <a:buSzPts val="4200"/>
              <a:buNone/>
              <a:defRPr sz="4200">
                <a:solidFill>
                  <a:srgbClr val="434343"/>
                </a:solidFill>
              </a:defRPr>
            </a:lvl2pPr>
            <a:lvl3pPr lvl="2" algn="ctr" rtl="0">
              <a:spcBef>
                <a:spcPts val="0"/>
              </a:spcBef>
              <a:spcAft>
                <a:spcPts val="0"/>
              </a:spcAft>
              <a:buClr>
                <a:srgbClr val="434343"/>
              </a:buClr>
              <a:buSzPts val="4200"/>
              <a:buNone/>
              <a:defRPr sz="4200">
                <a:solidFill>
                  <a:srgbClr val="434343"/>
                </a:solidFill>
              </a:defRPr>
            </a:lvl3pPr>
            <a:lvl4pPr lvl="3" algn="ctr" rtl="0">
              <a:spcBef>
                <a:spcPts val="0"/>
              </a:spcBef>
              <a:spcAft>
                <a:spcPts val="0"/>
              </a:spcAft>
              <a:buClr>
                <a:srgbClr val="434343"/>
              </a:buClr>
              <a:buSzPts val="4200"/>
              <a:buNone/>
              <a:defRPr sz="4200">
                <a:solidFill>
                  <a:srgbClr val="434343"/>
                </a:solidFill>
              </a:defRPr>
            </a:lvl4pPr>
            <a:lvl5pPr lvl="4" algn="ctr" rtl="0">
              <a:spcBef>
                <a:spcPts val="0"/>
              </a:spcBef>
              <a:spcAft>
                <a:spcPts val="0"/>
              </a:spcAft>
              <a:buClr>
                <a:srgbClr val="434343"/>
              </a:buClr>
              <a:buSzPts val="4200"/>
              <a:buNone/>
              <a:defRPr sz="4200">
                <a:solidFill>
                  <a:srgbClr val="434343"/>
                </a:solidFill>
              </a:defRPr>
            </a:lvl5pPr>
            <a:lvl6pPr lvl="5" algn="ctr" rtl="0">
              <a:spcBef>
                <a:spcPts val="0"/>
              </a:spcBef>
              <a:spcAft>
                <a:spcPts val="0"/>
              </a:spcAft>
              <a:buClr>
                <a:srgbClr val="434343"/>
              </a:buClr>
              <a:buSzPts val="4200"/>
              <a:buNone/>
              <a:defRPr sz="4200">
                <a:solidFill>
                  <a:srgbClr val="434343"/>
                </a:solidFill>
              </a:defRPr>
            </a:lvl6pPr>
            <a:lvl7pPr lvl="6" algn="ctr" rtl="0">
              <a:spcBef>
                <a:spcPts val="0"/>
              </a:spcBef>
              <a:spcAft>
                <a:spcPts val="0"/>
              </a:spcAft>
              <a:buClr>
                <a:srgbClr val="434343"/>
              </a:buClr>
              <a:buSzPts val="4200"/>
              <a:buNone/>
              <a:defRPr sz="4200">
                <a:solidFill>
                  <a:srgbClr val="434343"/>
                </a:solidFill>
              </a:defRPr>
            </a:lvl7pPr>
            <a:lvl8pPr lvl="7" algn="ctr" rtl="0">
              <a:spcBef>
                <a:spcPts val="0"/>
              </a:spcBef>
              <a:spcAft>
                <a:spcPts val="0"/>
              </a:spcAft>
              <a:buClr>
                <a:srgbClr val="434343"/>
              </a:buClr>
              <a:buSzPts val="4200"/>
              <a:buNone/>
              <a:defRPr sz="4200">
                <a:solidFill>
                  <a:srgbClr val="434343"/>
                </a:solidFill>
              </a:defRPr>
            </a:lvl8pPr>
            <a:lvl9pPr lvl="8" algn="ctr" rtl="0">
              <a:spcBef>
                <a:spcPts val="0"/>
              </a:spcBef>
              <a:spcAft>
                <a:spcPts val="0"/>
              </a:spcAft>
              <a:buClr>
                <a:srgbClr val="434343"/>
              </a:buClr>
              <a:buSzPts val="4200"/>
              <a:buNone/>
              <a:defRPr sz="4200">
                <a:solidFill>
                  <a:srgbClr val="434343"/>
                </a:solidFill>
              </a:defRPr>
            </a:lvl9pPr>
          </a:lstStyle>
          <a:p>
            <a:endParaRPr/>
          </a:p>
        </p:txBody>
      </p:sp>
      <p:sp>
        <p:nvSpPr>
          <p:cNvPr id="24" name="Google Shape;24;p3"/>
          <p:cNvSpPr txBox="1">
            <a:spLocks noGrp="1"/>
          </p:cNvSpPr>
          <p:nvPr>
            <p:ph type="subTitle" idx="1"/>
          </p:nvPr>
        </p:nvSpPr>
        <p:spPr>
          <a:xfrm>
            <a:off x="3431400" y="2625475"/>
            <a:ext cx="2281200" cy="5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400">
                <a:latin typeface="Lato"/>
                <a:ea typeface="Lato"/>
                <a:cs typeface="Lato"/>
                <a:sym typeface="Lato"/>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25" name="Google Shape;25;p3"/>
          <p:cNvGrpSpPr/>
          <p:nvPr/>
        </p:nvGrpSpPr>
        <p:grpSpPr>
          <a:xfrm>
            <a:off x="8651464" y="305104"/>
            <a:ext cx="263155" cy="455038"/>
            <a:chOff x="5399975" y="4887475"/>
            <a:chExt cx="203350" cy="351625"/>
          </a:xfrm>
        </p:grpSpPr>
        <p:sp>
          <p:nvSpPr>
            <p:cNvPr id="26" name="Google Shape;26;p3"/>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29;p3"/>
          <p:cNvGrpSpPr/>
          <p:nvPr/>
        </p:nvGrpSpPr>
        <p:grpSpPr>
          <a:xfrm>
            <a:off x="919900" y="2176850"/>
            <a:ext cx="116915" cy="152349"/>
            <a:chOff x="8518300" y="3923825"/>
            <a:chExt cx="116915" cy="152349"/>
          </a:xfrm>
        </p:grpSpPr>
        <p:sp>
          <p:nvSpPr>
            <p:cNvPr id="30" name="Google Shape;30;p3"/>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 name="Google Shape;32;p3"/>
          <p:cNvGrpSpPr/>
          <p:nvPr/>
        </p:nvGrpSpPr>
        <p:grpSpPr>
          <a:xfrm>
            <a:off x="411008" y="2794965"/>
            <a:ext cx="99964" cy="96059"/>
            <a:chOff x="6298750" y="3724413"/>
            <a:chExt cx="216280" cy="207875"/>
          </a:xfrm>
        </p:grpSpPr>
        <p:sp>
          <p:nvSpPr>
            <p:cNvPr id="33" name="Google Shape;33;p3"/>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5;p3"/>
          <p:cNvSpPr/>
          <p:nvPr/>
        </p:nvSpPr>
        <p:spPr>
          <a:xfrm>
            <a:off x="2211300" y="11477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225047" y="257807"/>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8123875" y="1558238"/>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7272550" y="2541988"/>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 name="Google Shape;39;p3"/>
          <p:cNvGrpSpPr/>
          <p:nvPr/>
        </p:nvGrpSpPr>
        <p:grpSpPr>
          <a:xfrm>
            <a:off x="8047858" y="3919690"/>
            <a:ext cx="99964" cy="96059"/>
            <a:chOff x="6298750" y="3724413"/>
            <a:chExt cx="216280" cy="207875"/>
          </a:xfrm>
        </p:grpSpPr>
        <p:sp>
          <p:nvSpPr>
            <p:cNvPr id="40" name="Google Shape;40;p3"/>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Google Shape;42;p3"/>
          <p:cNvSpPr/>
          <p:nvPr/>
        </p:nvSpPr>
        <p:spPr>
          <a:xfrm>
            <a:off x="6303150" y="176968"/>
            <a:ext cx="50551" cy="45729"/>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6"/>
        <p:cNvGrpSpPr/>
        <p:nvPr/>
      </p:nvGrpSpPr>
      <p:grpSpPr>
        <a:xfrm>
          <a:off x="0" y="0"/>
          <a:ext cx="0" cy="0"/>
          <a:chOff x="0" y="0"/>
          <a:chExt cx="0" cy="0"/>
        </a:xfrm>
      </p:grpSpPr>
      <p:pic>
        <p:nvPicPr>
          <p:cNvPr id="77" name="Google Shape;77;p6"/>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sp>
        <p:nvSpPr>
          <p:cNvPr id="78" name="Google Shape;78;p6"/>
          <p:cNvSpPr txBox="1">
            <a:spLocks noGrp="1"/>
          </p:cNvSpPr>
          <p:nvPr>
            <p:ph type="title"/>
          </p:nvPr>
        </p:nvSpPr>
        <p:spPr>
          <a:xfrm>
            <a:off x="591420" y="551045"/>
            <a:ext cx="8520600" cy="572700"/>
          </a:xfrm>
          <a:prstGeom prst="rect">
            <a:avLst/>
          </a:prstGeom>
          <a:noFill/>
        </p:spPr>
        <p:txBody>
          <a:bodyPr spcFirstLastPara="1" wrap="square" lIns="91425" tIns="91425" rIns="91425" bIns="91425" anchor="t" anchorCtr="0">
            <a:noAutofit/>
          </a:bodyPr>
          <a:lstStyle>
            <a:lvl1pPr lvl="0">
              <a:spcBef>
                <a:spcPts val="0"/>
              </a:spcBef>
              <a:spcAft>
                <a:spcPts val="0"/>
              </a:spcAft>
              <a:buSzPts val="35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9" name="Google Shape;79;p6"/>
          <p:cNvSpPr/>
          <p:nvPr/>
        </p:nvSpPr>
        <p:spPr>
          <a:xfrm rot="10800000">
            <a:off x="7629099" y="739944"/>
            <a:ext cx="1194801" cy="194901"/>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379766" y="4584612"/>
            <a:ext cx="1195845" cy="195527"/>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 name="Google Shape;81;p6"/>
          <p:cNvGrpSpPr/>
          <p:nvPr/>
        </p:nvGrpSpPr>
        <p:grpSpPr>
          <a:xfrm rot="-2437144">
            <a:off x="8552128" y="4302455"/>
            <a:ext cx="263157" cy="455041"/>
            <a:chOff x="5399975" y="4887475"/>
            <a:chExt cx="203350" cy="351625"/>
          </a:xfrm>
        </p:grpSpPr>
        <p:sp>
          <p:nvSpPr>
            <p:cNvPr id="82" name="Google Shape;82;p6"/>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6"/>
          <p:cNvSpPr/>
          <p:nvPr/>
        </p:nvSpPr>
        <p:spPr>
          <a:xfrm rot="258342">
            <a:off x="7937378" y="345467"/>
            <a:ext cx="1453811" cy="365811"/>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86;p6"/>
          <p:cNvGrpSpPr/>
          <p:nvPr/>
        </p:nvGrpSpPr>
        <p:grpSpPr>
          <a:xfrm>
            <a:off x="6297875" y="761225"/>
            <a:ext cx="116915" cy="152349"/>
            <a:chOff x="8518300" y="3923825"/>
            <a:chExt cx="116915" cy="152349"/>
          </a:xfrm>
        </p:grpSpPr>
        <p:sp>
          <p:nvSpPr>
            <p:cNvPr id="87" name="Google Shape;87;p6"/>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6"/>
          <p:cNvGrpSpPr/>
          <p:nvPr/>
        </p:nvGrpSpPr>
        <p:grpSpPr>
          <a:xfrm>
            <a:off x="325646" y="396365"/>
            <a:ext cx="99964" cy="96059"/>
            <a:chOff x="6298750" y="3724413"/>
            <a:chExt cx="216280" cy="207875"/>
          </a:xfrm>
        </p:grpSpPr>
        <p:sp>
          <p:nvSpPr>
            <p:cNvPr id="90" name="Google Shape;90;p6"/>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2"/>
        <p:cNvGrpSpPr/>
        <p:nvPr/>
      </p:nvGrpSpPr>
      <p:grpSpPr>
        <a:xfrm>
          <a:off x="0" y="0"/>
          <a:ext cx="0" cy="0"/>
          <a:chOff x="0" y="0"/>
          <a:chExt cx="0" cy="0"/>
        </a:xfrm>
      </p:grpSpPr>
      <p:pic>
        <p:nvPicPr>
          <p:cNvPr id="93" name="Google Shape;93;p7"/>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sp>
        <p:nvSpPr>
          <p:cNvPr id="94" name="Google Shape;94;p7"/>
          <p:cNvSpPr txBox="1">
            <a:spLocks noGrp="1"/>
          </p:cNvSpPr>
          <p:nvPr>
            <p:ph type="body" idx="1"/>
          </p:nvPr>
        </p:nvSpPr>
        <p:spPr>
          <a:xfrm>
            <a:off x="605850" y="1389600"/>
            <a:ext cx="2432700" cy="21195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6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95" name="Google Shape;95;p7"/>
          <p:cNvSpPr txBox="1">
            <a:spLocks noGrp="1"/>
          </p:cNvSpPr>
          <p:nvPr>
            <p:ph type="title"/>
          </p:nvPr>
        </p:nvSpPr>
        <p:spPr>
          <a:xfrm>
            <a:off x="591425" y="554300"/>
            <a:ext cx="783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6" name="Google Shape;96;p7"/>
          <p:cNvGrpSpPr/>
          <p:nvPr/>
        </p:nvGrpSpPr>
        <p:grpSpPr>
          <a:xfrm rot="-5042060">
            <a:off x="8216652" y="4359196"/>
            <a:ext cx="263157" cy="455041"/>
            <a:chOff x="5399975" y="4887475"/>
            <a:chExt cx="203350" cy="351625"/>
          </a:xfrm>
        </p:grpSpPr>
        <p:sp>
          <p:nvSpPr>
            <p:cNvPr id="97" name="Google Shape;97;p7"/>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7"/>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7"/>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 name="Google Shape;100;p7"/>
          <p:cNvSpPr/>
          <p:nvPr/>
        </p:nvSpPr>
        <p:spPr>
          <a:xfrm>
            <a:off x="7947300" y="25923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rgbClr val="F04148"/>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 name="Google Shape;101;p7"/>
          <p:cNvGrpSpPr/>
          <p:nvPr/>
        </p:nvGrpSpPr>
        <p:grpSpPr>
          <a:xfrm>
            <a:off x="3097475" y="4432200"/>
            <a:ext cx="116915" cy="152349"/>
            <a:chOff x="8518300" y="3923825"/>
            <a:chExt cx="116915" cy="152349"/>
          </a:xfrm>
        </p:grpSpPr>
        <p:sp>
          <p:nvSpPr>
            <p:cNvPr id="102" name="Google Shape;102;p7"/>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 name="Google Shape;104;p7"/>
          <p:cNvGrpSpPr/>
          <p:nvPr/>
        </p:nvGrpSpPr>
        <p:grpSpPr>
          <a:xfrm>
            <a:off x="5168583" y="411615"/>
            <a:ext cx="99964" cy="96059"/>
            <a:chOff x="6298750" y="3724413"/>
            <a:chExt cx="216280" cy="207875"/>
          </a:xfrm>
        </p:grpSpPr>
        <p:sp>
          <p:nvSpPr>
            <p:cNvPr id="105" name="Google Shape;105;p7"/>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7"/>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7"/>
          <p:cNvGrpSpPr/>
          <p:nvPr/>
        </p:nvGrpSpPr>
        <p:grpSpPr>
          <a:xfrm>
            <a:off x="-143553" y="4098682"/>
            <a:ext cx="1729238" cy="667033"/>
            <a:chOff x="8169776" y="437401"/>
            <a:chExt cx="1428650" cy="551085"/>
          </a:xfrm>
        </p:grpSpPr>
        <p:sp>
          <p:nvSpPr>
            <p:cNvPr id="108" name="Google Shape;108;p7"/>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7"/>
            <p:cNvSpPr/>
            <p:nvPr/>
          </p:nvSpPr>
          <p:spPr>
            <a:xfrm>
              <a:off x="8610447"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0"/>
        <p:cNvGrpSpPr/>
        <p:nvPr/>
      </p:nvGrpSpPr>
      <p:grpSpPr>
        <a:xfrm>
          <a:off x="0" y="0"/>
          <a:ext cx="0" cy="0"/>
          <a:chOff x="0" y="0"/>
          <a:chExt cx="0" cy="0"/>
        </a:xfrm>
      </p:grpSpPr>
      <p:pic>
        <p:nvPicPr>
          <p:cNvPr id="111" name="Google Shape;111;p8"/>
          <p:cNvPicPr preferRelativeResize="0"/>
          <p:nvPr/>
        </p:nvPicPr>
        <p:blipFill>
          <a:blip r:embed="rId2" cstate="screen">
            <a:alphaModFix amt="22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sp>
        <p:nvSpPr>
          <p:cNvPr id="112" name="Google Shape;112;p8"/>
          <p:cNvSpPr txBox="1">
            <a:spLocks noGrp="1"/>
          </p:cNvSpPr>
          <p:nvPr>
            <p:ph type="title"/>
          </p:nvPr>
        </p:nvSpPr>
        <p:spPr>
          <a:xfrm>
            <a:off x="3493700" y="1470900"/>
            <a:ext cx="2016300" cy="20388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500"/>
              <a:buNone/>
              <a:defRPr sz="2500">
                <a:solidFill>
                  <a:srgbClr val="FFFFFF"/>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grpSp>
        <p:nvGrpSpPr>
          <p:cNvPr id="113" name="Google Shape;113;p8"/>
          <p:cNvGrpSpPr/>
          <p:nvPr/>
        </p:nvGrpSpPr>
        <p:grpSpPr>
          <a:xfrm>
            <a:off x="328514" y="324704"/>
            <a:ext cx="263155" cy="455038"/>
            <a:chOff x="5399975" y="4887475"/>
            <a:chExt cx="203350" cy="351625"/>
          </a:xfrm>
        </p:grpSpPr>
        <p:sp>
          <p:nvSpPr>
            <p:cNvPr id="114" name="Google Shape;114;p8"/>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8"/>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117;p8"/>
          <p:cNvSpPr/>
          <p:nvPr/>
        </p:nvSpPr>
        <p:spPr>
          <a:xfrm>
            <a:off x="8029725" y="585408"/>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rgbClr val="F04148"/>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350536" y="3454630"/>
            <a:ext cx="773474" cy="268106"/>
          </a:xfrm>
          <a:custGeom>
            <a:avLst/>
            <a:gdLst/>
            <a:ahLst/>
            <a:cxnLst/>
            <a:rect l="l" t="t" r="r" b="b"/>
            <a:pathLst>
              <a:path w="15444" h="6094" extrusionOk="0">
                <a:moveTo>
                  <a:pt x="11125" y="257"/>
                </a:moveTo>
                <a:cubicBezTo>
                  <a:pt x="11151" y="257"/>
                  <a:pt x="11164" y="283"/>
                  <a:pt x="11164" y="283"/>
                </a:cubicBezTo>
                <a:cubicBezTo>
                  <a:pt x="11164" y="283"/>
                  <a:pt x="11164" y="322"/>
                  <a:pt x="11138" y="322"/>
                </a:cubicBezTo>
                <a:cubicBezTo>
                  <a:pt x="11138" y="322"/>
                  <a:pt x="11099" y="296"/>
                  <a:pt x="11099" y="257"/>
                </a:cubicBezTo>
                <a:close/>
                <a:moveTo>
                  <a:pt x="10885" y="366"/>
                </a:moveTo>
                <a:cubicBezTo>
                  <a:pt x="10891" y="366"/>
                  <a:pt x="10891" y="375"/>
                  <a:pt x="10891" y="399"/>
                </a:cubicBezTo>
                <a:lnTo>
                  <a:pt x="10878" y="399"/>
                </a:lnTo>
                <a:lnTo>
                  <a:pt x="10839" y="373"/>
                </a:lnTo>
                <a:lnTo>
                  <a:pt x="10865" y="373"/>
                </a:lnTo>
                <a:cubicBezTo>
                  <a:pt x="10875" y="369"/>
                  <a:pt x="10881" y="366"/>
                  <a:pt x="10885" y="366"/>
                </a:cubicBezTo>
                <a:close/>
                <a:moveTo>
                  <a:pt x="12250" y="354"/>
                </a:moveTo>
                <a:cubicBezTo>
                  <a:pt x="12256" y="354"/>
                  <a:pt x="12258" y="359"/>
                  <a:pt x="12253" y="373"/>
                </a:cubicBezTo>
                <a:cubicBezTo>
                  <a:pt x="12253" y="373"/>
                  <a:pt x="12253" y="399"/>
                  <a:pt x="12214" y="425"/>
                </a:cubicBezTo>
                <a:cubicBezTo>
                  <a:pt x="12214" y="425"/>
                  <a:pt x="12208" y="429"/>
                  <a:pt x="12201" y="429"/>
                </a:cubicBezTo>
                <a:cubicBezTo>
                  <a:pt x="12195" y="429"/>
                  <a:pt x="12188" y="425"/>
                  <a:pt x="12188" y="412"/>
                </a:cubicBezTo>
                <a:lnTo>
                  <a:pt x="12201" y="386"/>
                </a:lnTo>
                <a:cubicBezTo>
                  <a:pt x="12218" y="370"/>
                  <a:pt x="12239" y="354"/>
                  <a:pt x="12250" y="354"/>
                </a:cubicBezTo>
                <a:close/>
                <a:moveTo>
                  <a:pt x="10818" y="421"/>
                </a:moveTo>
                <a:cubicBezTo>
                  <a:pt x="10815" y="421"/>
                  <a:pt x="10809" y="425"/>
                  <a:pt x="10800" y="438"/>
                </a:cubicBezTo>
                <a:cubicBezTo>
                  <a:pt x="10818" y="438"/>
                  <a:pt x="10824" y="421"/>
                  <a:pt x="10818" y="421"/>
                </a:cubicBezTo>
                <a:close/>
                <a:moveTo>
                  <a:pt x="10615" y="443"/>
                </a:moveTo>
                <a:cubicBezTo>
                  <a:pt x="10621" y="443"/>
                  <a:pt x="10624" y="449"/>
                  <a:pt x="10632" y="464"/>
                </a:cubicBezTo>
                <a:lnTo>
                  <a:pt x="10606" y="477"/>
                </a:lnTo>
                <a:lnTo>
                  <a:pt x="10567" y="464"/>
                </a:lnTo>
                <a:cubicBezTo>
                  <a:pt x="10580" y="464"/>
                  <a:pt x="10593" y="451"/>
                  <a:pt x="10593" y="451"/>
                </a:cubicBezTo>
                <a:cubicBezTo>
                  <a:pt x="10604" y="446"/>
                  <a:pt x="10610" y="443"/>
                  <a:pt x="10615" y="443"/>
                </a:cubicBezTo>
                <a:close/>
                <a:moveTo>
                  <a:pt x="10139" y="438"/>
                </a:moveTo>
                <a:cubicBezTo>
                  <a:pt x="10152" y="464"/>
                  <a:pt x="10165" y="490"/>
                  <a:pt x="10139" y="503"/>
                </a:cubicBezTo>
                <a:lnTo>
                  <a:pt x="10100" y="490"/>
                </a:lnTo>
                <a:lnTo>
                  <a:pt x="10113" y="451"/>
                </a:lnTo>
                <a:lnTo>
                  <a:pt x="10139" y="438"/>
                </a:lnTo>
                <a:close/>
                <a:moveTo>
                  <a:pt x="10433" y="503"/>
                </a:moveTo>
                <a:cubicBezTo>
                  <a:pt x="10439" y="503"/>
                  <a:pt x="10446" y="507"/>
                  <a:pt x="10450" y="516"/>
                </a:cubicBezTo>
                <a:cubicBezTo>
                  <a:pt x="10463" y="542"/>
                  <a:pt x="10463" y="542"/>
                  <a:pt x="10437" y="555"/>
                </a:cubicBezTo>
                <a:cubicBezTo>
                  <a:pt x="10414" y="567"/>
                  <a:pt x="10401" y="573"/>
                  <a:pt x="10395" y="573"/>
                </a:cubicBezTo>
                <a:cubicBezTo>
                  <a:pt x="10388" y="573"/>
                  <a:pt x="10391" y="563"/>
                  <a:pt x="10398" y="542"/>
                </a:cubicBezTo>
                <a:cubicBezTo>
                  <a:pt x="10407" y="517"/>
                  <a:pt x="10421" y="503"/>
                  <a:pt x="10433" y="503"/>
                </a:cubicBezTo>
                <a:close/>
                <a:moveTo>
                  <a:pt x="10587" y="608"/>
                </a:moveTo>
                <a:cubicBezTo>
                  <a:pt x="10589" y="612"/>
                  <a:pt x="10591" y="616"/>
                  <a:pt x="10593" y="620"/>
                </a:cubicBezTo>
                <a:cubicBezTo>
                  <a:pt x="10594" y="621"/>
                  <a:pt x="10596" y="621"/>
                  <a:pt x="10597" y="622"/>
                </a:cubicBezTo>
                <a:lnTo>
                  <a:pt x="10597" y="622"/>
                </a:lnTo>
                <a:cubicBezTo>
                  <a:pt x="10594" y="618"/>
                  <a:pt x="10591" y="614"/>
                  <a:pt x="10587" y="608"/>
                </a:cubicBezTo>
                <a:close/>
                <a:moveTo>
                  <a:pt x="10597" y="622"/>
                </a:moveTo>
                <a:cubicBezTo>
                  <a:pt x="10602" y="629"/>
                  <a:pt x="10606" y="631"/>
                  <a:pt x="10607" y="631"/>
                </a:cubicBezTo>
                <a:cubicBezTo>
                  <a:pt x="10608" y="631"/>
                  <a:pt x="10605" y="627"/>
                  <a:pt x="10597" y="622"/>
                </a:cubicBezTo>
                <a:close/>
                <a:moveTo>
                  <a:pt x="13148" y="646"/>
                </a:moveTo>
                <a:cubicBezTo>
                  <a:pt x="13174" y="659"/>
                  <a:pt x="13174" y="659"/>
                  <a:pt x="13148" y="698"/>
                </a:cubicBezTo>
                <a:cubicBezTo>
                  <a:pt x="13141" y="713"/>
                  <a:pt x="13124" y="719"/>
                  <a:pt x="13106" y="719"/>
                </a:cubicBezTo>
                <a:cubicBezTo>
                  <a:pt x="13094" y="719"/>
                  <a:pt x="13081" y="716"/>
                  <a:pt x="13070" y="711"/>
                </a:cubicBezTo>
                <a:cubicBezTo>
                  <a:pt x="13044" y="698"/>
                  <a:pt x="13083" y="646"/>
                  <a:pt x="13148" y="646"/>
                </a:cubicBezTo>
                <a:close/>
                <a:moveTo>
                  <a:pt x="9862" y="676"/>
                </a:moveTo>
                <a:cubicBezTo>
                  <a:pt x="9869" y="676"/>
                  <a:pt x="9872" y="682"/>
                  <a:pt x="9880" y="698"/>
                </a:cubicBezTo>
                <a:cubicBezTo>
                  <a:pt x="9880" y="698"/>
                  <a:pt x="9906" y="711"/>
                  <a:pt x="9880" y="737"/>
                </a:cubicBezTo>
                <a:lnTo>
                  <a:pt x="9841" y="724"/>
                </a:lnTo>
                <a:cubicBezTo>
                  <a:pt x="9815" y="711"/>
                  <a:pt x="9841" y="685"/>
                  <a:pt x="9841" y="685"/>
                </a:cubicBezTo>
                <a:cubicBezTo>
                  <a:pt x="9851" y="679"/>
                  <a:pt x="9858" y="676"/>
                  <a:pt x="9862" y="676"/>
                </a:cubicBezTo>
                <a:close/>
                <a:moveTo>
                  <a:pt x="1877" y="2319"/>
                </a:moveTo>
                <a:cubicBezTo>
                  <a:pt x="1903" y="2332"/>
                  <a:pt x="1903" y="2358"/>
                  <a:pt x="1838" y="2384"/>
                </a:cubicBezTo>
                <a:cubicBezTo>
                  <a:pt x="1812" y="2371"/>
                  <a:pt x="1786" y="2371"/>
                  <a:pt x="1786" y="2371"/>
                </a:cubicBezTo>
                <a:cubicBezTo>
                  <a:pt x="1786" y="2345"/>
                  <a:pt x="1851" y="2319"/>
                  <a:pt x="1877" y="2319"/>
                </a:cubicBezTo>
                <a:close/>
                <a:moveTo>
                  <a:pt x="1975" y="2394"/>
                </a:moveTo>
                <a:cubicBezTo>
                  <a:pt x="1956" y="2394"/>
                  <a:pt x="1942" y="2412"/>
                  <a:pt x="1942" y="2436"/>
                </a:cubicBezTo>
                <a:cubicBezTo>
                  <a:pt x="1929" y="2462"/>
                  <a:pt x="1955" y="2475"/>
                  <a:pt x="2007" y="2488"/>
                </a:cubicBezTo>
                <a:cubicBezTo>
                  <a:pt x="2033" y="2488"/>
                  <a:pt x="2058" y="2462"/>
                  <a:pt x="2058" y="2462"/>
                </a:cubicBezTo>
                <a:cubicBezTo>
                  <a:pt x="2071" y="2436"/>
                  <a:pt x="2045" y="2436"/>
                  <a:pt x="2020" y="2423"/>
                </a:cubicBezTo>
                <a:cubicBezTo>
                  <a:pt x="2004" y="2402"/>
                  <a:pt x="1988" y="2394"/>
                  <a:pt x="1975" y="2394"/>
                </a:cubicBezTo>
                <a:close/>
                <a:moveTo>
                  <a:pt x="8751" y="2669"/>
                </a:moveTo>
                <a:cubicBezTo>
                  <a:pt x="8777" y="2682"/>
                  <a:pt x="8803" y="2695"/>
                  <a:pt x="8790" y="2721"/>
                </a:cubicBezTo>
                <a:lnTo>
                  <a:pt x="8790" y="2747"/>
                </a:lnTo>
                <a:cubicBezTo>
                  <a:pt x="8751" y="2734"/>
                  <a:pt x="8738" y="2695"/>
                  <a:pt x="8738" y="2695"/>
                </a:cubicBezTo>
                <a:lnTo>
                  <a:pt x="8751" y="2669"/>
                </a:lnTo>
                <a:close/>
                <a:moveTo>
                  <a:pt x="320" y="2702"/>
                </a:moveTo>
                <a:cubicBezTo>
                  <a:pt x="314" y="2702"/>
                  <a:pt x="307" y="2708"/>
                  <a:pt x="294" y="2721"/>
                </a:cubicBezTo>
                <a:lnTo>
                  <a:pt x="282" y="2760"/>
                </a:lnTo>
                <a:lnTo>
                  <a:pt x="320" y="2747"/>
                </a:lnTo>
                <a:lnTo>
                  <a:pt x="346" y="2721"/>
                </a:lnTo>
                <a:cubicBezTo>
                  <a:pt x="333" y="2708"/>
                  <a:pt x="327" y="2702"/>
                  <a:pt x="320" y="2702"/>
                </a:cubicBezTo>
                <a:close/>
                <a:moveTo>
                  <a:pt x="3073" y="2801"/>
                </a:moveTo>
                <a:cubicBezTo>
                  <a:pt x="3086" y="2801"/>
                  <a:pt x="3104" y="2816"/>
                  <a:pt x="3122" y="2825"/>
                </a:cubicBezTo>
                <a:lnTo>
                  <a:pt x="3096" y="2851"/>
                </a:lnTo>
                <a:lnTo>
                  <a:pt x="3057" y="2851"/>
                </a:lnTo>
                <a:lnTo>
                  <a:pt x="3057" y="2812"/>
                </a:lnTo>
                <a:cubicBezTo>
                  <a:pt x="3061" y="2804"/>
                  <a:pt x="3066" y="2801"/>
                  <a:pt x="3073" y="2801"/>
                </a:cubicBezTo>
                <a:close/>
                <a:moveTo>
                  <a:pt x="419" y="2855"/>
                </a:moveTo>
                <a:cubicBezTo>
                  <a:pt x="425" y="2855"/>
                  <a:pt x="431" y="2858"/>
                  <a:pt x="437" y="2864"/>
                </a:cubicBezTo>
                <a:cubicBezTo>
                  <a:pt x="437" y="2864"/>
                  <a:pt x="437" y="2864"/>
                  <a:pt x="411" y="2890"/>
                </a:cubicBezTo>
                <a:cubicBezTo>
                  <a:pt x="407" y="2888"/>
                  <a:pt x="404" y="2887"/>
                  <a:pt x="402" y="2887"/>
                </a:cubicBezTo>
                <a:cubicBezTo>
                  <a:pt x="392" y="2887"/>
                  <a:pt x="400" y="2905"/>
                  <a:pt x="422" y="2905"/>
                </a:cubicBezTo>
                <a:cubicBezTo>
                  <a:pt x="426" y="2905"/>
                  <a:pt x="431" y="2905"/>
                  <a:pt x="437" y="2903"/>
                </a:cubicBezTo>
                <a:cubicBezTo>
                  <a:pt x="463" y="2929"/>
                  <a:pt x="489" y="2942"/>
                  <a:pt x="489" y="2942"/>
                </a:cubicBezTo>
                <a:cubicBezTo>
                  <a:pt x="481" y="2957"/>
                  <a:pt x="465" y="2963"/>
                  <a:pt x="447" y="2963"/>
                </a:cubicBezTo>
                <a:cubicBezTo>
                  <a:pt x="435" y="2963"/>
                  <a:pt x="422" y="2960"/>
                  <a:pt x="411" y="2955"/>
                </a:cubicBezTo>
                <a:cubicBezTo>
                  <a:pt x="346" y="2955"/>
                  <a:pt x="346" y="2955"/>
                  <a:pt x="372" y="2903"/>
                </a:cubicBezTo>
                <a:cubicBezTo>
                  <a:pt x="382" y="2883"/>
                  <a:pt x="400" y="2855"/>
                  <a:pt x="419" y="2855"/>
                </a:cubicBezTo>
                <a:close/>
                <a:moveTo>
                  <a:pt x="3164" y="2957"/>
                </a:moveTo>
                <a:cubicBezTo>
                  <a:pt x="3180" y="2957"/>
                  <a:pt x="3171" y="2971"/>
                  <a:pt x="3148" y="2993"/>
                </a:cubicBezTo>
                <a:cubicBezTo>
                  <a:pt x="3129" y="3012"/>
                  <a:pt x="3110" y="3024"/>
                  <a:pt x="3081" y="3024"/>
                </a:cubicBezTo>
                <a:cubicBezTo>
                  <a:pt x="3070" y="3024"/>
                  <a:pt x="3058" y="3023"/>
                  <a:pt x="3044" y="3019"/>
                </a:cubicBezTo>
                <a:cubicBezTo>
                  <a:pt x="3031" y="3006"/>
                  <a:pt x="3005" y="2980"/>
                  <a:pt x="3005" y="2980"/>
                </a:cubicBezTo>
                <a:lnTo>
                  <a:pt x="3083" y="2980"/>
                </a:lnTo>
                <a:cubicBezTo>
                  <a:pt x="3127" y="2964"/>
                  <a:pt x="3152" y="2957"/>
                  <a:pt x="3164" y="2957"/>
                </a:cubicBezTo>
                <a:close/>
                <a:moveTo>
                  <a:pt x="249" y="3180"/>
                </a:moveTo>
                <a:cubicBezTo>
                  <a:pt x="253" y="3180"/>
                  <a:pt x="259" y="3183"/>
                  <a:pt x="269" y="3188"/>
                </a:cubicBezTo>
                <a:cubicBezTo>
                  <a:pt x="269" y="3188"/>
                  <a:pt x="294" y="3227"/>
                  <a:pt x="282" y="3253"/>
                </a:cubicBezTo>
                <a:cubicBezTo>
                  <a:pt x="269" y="3266"/>
                  <a:pt x="256" y="3279"/>
                  <a:pt x="243" y="3279"/>
                </a:cubicBezTo>
                <a:cubicBezTo>
                  <a:pt x="217" y="3279"/>
                  <a:pt x="217" y="3240"/>
                  <a:pt x="230" y="3214"/>
                </a:cubicBezTo>
                <a:cubicBezTo>
                  <a:pt x="238" y="3189"/>
                  <a:pt x="241" y="3180"/>
                  <a:pt x="249" y="3180"/>
                </a:cubicBezTo>
                <a:close/>
                <a:moveTo>
                  <a:pt x="3602" y="3370"/>
                </a:moveTo>
                <a:cubicBezTo>
                  <a:pt x="3667" y="3396"/>
                  <a:pt x="3667" y="3396"/>
                  <a:pt x="3602" y="3408"/>
                </a:cubicBezTo>
                <a:cubicBezTo>
                  <a:pt x="3563" y="3396"/>
                  <a:pt x="3511" y="3396"/>
                  <a:pt x="3511" y="3396"/>
                </a:cubicBezTo>
                <a:cubicBezTo>
                  <a:pt x="3498" y="3370"/>
                  <a:pt x="3537" y="3383"/>
                  <a:pt x="3602" y="3370"/>
                </a:cubicBezTo>
                <a:close/>
                <a:moveTo>
                  <a:pt x="671" y="3383"/>
                </a:moveTo>
                <a:lnTo>
                  <a:pt x="671" y="3396"/>
                </a:lnTo>
                <a:cubicBezTo>
                  <a:pt x="671" y="3396"/>
                  <a:pt x="697" y="3421"/>
                  <a:pt x="723" y="3421"/>
                </a:cubicBezTo>
                <a:lnTo>
                  <a:pt x="735" y="3408"/>
                </a:lnTo>
                <a:cubicBezTo>
                  <a:pt x="735" y="3396"/>
                  <a:pt x="697" y="3383"/>
                  <a:pt x="671" y="3383"/>
                </a:cubicBezTo>
                <a:close/>
                <a:moveTo>
                  <a:pt x="3599" y="3613"/>
                </a:moveTo>
                <a:cubicBezTo>
                  <a:pt x="3615" y="3613"/>
                  <a:pt x="3628" y="3616"/>
                  <a:pt x="3628" y="3616"/>
                </a:cubicBezTo>
                <a:lnTo>
                  <a:pt x="3641" y="3629"/>
                </a:lnTo>
                <a:cubicBezTo>
                  <a:pt x="3625" y="3645"/>
                  <a:pt x="3609" y="3656"/>
                  <a:pt x="3596" y="3656"/>
                </a:cubicBezTo>
                <a:cubicBezTo>
                  <a:pt x="3588" y="3656"/>
                  <a:pt x="3581" y="3652"/>
                  <a:pt x="3576" y="3642"/>
                </a:cubicBezTo>
                <a:lnTo>
                  <a:pt x="3550" y="3629"/>
                </a:lnTo>
                <a:cubicBezTo>
                  <a:pt x="3563" y="3616"/>
                  <a:pt x="3582" y="3613"/>
                  <a:pt x="3599" y="3613"/>
                </a:cubicBezTo>
                <a:close/>
                <a:moveTo>
                  <a:pt x="15344" y="3653"/>
                </a:moveTo>
                <a:cubicBezTo>
                  <a:pt x="15353" y="3653"/>
                  <a:pt x="15361" y="3657"/>
                  <a:pt x="15366" y="3668"/>
                </a:cubicBezTo>
                <a:cubicBezTo>
                  <a:pt x="15429" y="3678"/>
                  <a:pt x="15399" y="3697"/>
                  <a:pt x="15343" y="3697"/>
                </a:cubicBezTo>
                <a:cubicBezTo>
                  <a:pt x="15330" y="3697"/>
                  <a:pt x="15316" y="3696"/>
                  <a:pt x="15301" y="3694"/>
                </a:cubicBezTo>
                <a:cubicBezTo>
                  <a:pt x="15236" y="3694"/>
                  <a:pt x="15236" y="3694"/>
                  <a:pt x="15301" y="3668"/>
                </a:cubicBezTo>
                <a:cubicBezTo>
                  <a:pt x="15316" y="3660"/>
                  <a:pt x="15331" y="3653"/>
                  <a:pt x="15344" y="3653"/>
                </a:cubicBezTo>
                <a:close/>
                <a:moveTo>
                  <a:pt x="8419" y="3660"/>
                </a:moveTo>
                <a:cubicBezTo>
                  <a:pt x="8424" y="3660"/>
                  <a:pt x="8430" y="3663"/>
                  <a:pt x="8440" y="3668"/>
                </a:cubicBezTo>
                <a:cubicBezTo>
                  <a:pt x="8466" y="3668"/>
                  <a:pt x="8453" y="3720"/>
                  <a:pt x="8440" y="3746"/>
                </a:cubicBezTo>
                <a:cubicBezTo>
                  <a:pt x="8435" y="3748"/>
                  <a:pt x="8430" y="3748"/>
                  <a:pt x="8425" y="3748"/>
                </a:cubicBezTo>
                <a:cubicBezTo>
                  <a:pt x="8398" y="3748"/>
                  <a:pt x="8388" y="3716"/>
                  <a:pt x="8388" y="3694"/>
                </a:cubicBezTo>
                <a:cubicBezTo>
                  <a:pt x="8404" y="3669"/>
                  <a:pt x="8410" y="3660"/>
                  <a:pt x="8419" y="3660"/>
                </a:cubicBezTo>
                <a:close/>
                <a:moveTo>
                  <a:pt x="4017" y="3772"/>
                </a:moveTo>
                <a:lnTo>
                  <a:pt x="3991" y="3785"/>
                </a:lnTo>
                <a:cubicBezTo>
                  <a:pt x="3972" y="3804"/>
                  <a:pt x="3953" y="3816"/>
                  <a:pt x="3954" y="3816"/>
                </a:cubicBezTo>
                <a:cubicBezTo>
                  <a:pt x="3955" y="3816"/>
                  <a:pt x="3958" y="3814"/>
                  <a:pt x="3965" y="3811"/>
                </a:cubicBezTo>
                <a:cubicBezTo>
                  <a:pt x="3965" y="3811"/>
                  <a:pt x="3991" y="3785"/>
                  <a:pt x="4017" y="3772"/>
                </a:cubicBezTo>
                <a:close/>
                <a:moveTo>
                  <a:pt x="3771" y="4087"/>
                </a:moveTo>
                <a:cubicBezTo>
                  <a:pt x="3780" y="4087"/>
                  <a:pt x="3812" y="4115"/>
                  <a:pt x="3822" y="4135"/>
                </a:cubicBezTo>
                <a:lnTo>
                  <a:pt x="3796" y="4148"/>
                </a:lnTo>
                <a:cubicBezTo>
                  <a:pt x="3784" y="4122"/>
                  <a:pt x="3745" y="4109"/>
                  <a:pt x="3771" y="4096"/>
                </a:cubicBezTo>
                <a:cubicBezTo>
                  <a:pt x="3768" y="4090"/>
                  <a:pt x="3768" y="4087"/>
                  <a:pt x="3771" y="4087"/>
                </a:cubicBezTo>
                <a:close/>
                <a:moveTo>
                  <a:pt x="4067" y="4181"/>
                </a:moveTo>
                <a:cubicBezTo>
                  <a:pt x="4073" y="4181"/>
                  <a:pt x="4078" y="4183"/>
                  <a:pt x="4082" y="4187"/>
                </a:cubicBezTo>
                <a:cubicBezTo>
                  <a:pt x="4121" y="4200"/>
                  <a:pt x="4108" y="4239"/>
                  <a:pt x="4043" y="4239"/>
                </a:cubicBezTo>
                <a:cubicBezTo>
                  <a:pt x="4030" y="4226"/>
                  <a:pt x="4030" y="4226"/>
                  <a:pt x="4017" y="4200"/>
                </a:cubicBezTo>
                <a:cubicBezTo>
                  <a:pt x="4035" y="4191"/>
                  <a:pt x="4054" y="4181"/>
                  <a:pt x="4067" y="4181"/>
                </a:cubicBezTo>
                <a:close/>
                <a:moveTo>
                  <a:pt x="4186" y="4368"/>
                </a:moveTo>
                <a:lnTo>
                  <a:pt x="4199" y="4394"/>
                </a:lnTo>
                <a:cubicBezTo>
                  <a:pt x="4212" y="4420"/>
                  <a:pt x="4212" y="4420"/>
                  <a:pt x="4186" y="4433"/>
                </a:cubicBezTo>
                <a:lnTo>
                  <a:pt x="4173" y="4407"/>
                </a:lnTo>
                <a:lnTo>
                  <a:pt x="4186" y="4368"/>
                </a:lnTo>
                <a:close/>
                <a:moveTo>
                  <a:pt x="4406" y="4550"/>
                </a:moveTo>
                <a:cubicBezTo>
                  <a:pt x="4380" y="4576"/>
                  <a:pt x="4367" y="4615"/>
                  <a:pt x="4367" y="4615"/>
                </a:cubicBezTo>
                <a:cubicBezTo>
                  <a:pt x="4372" y="4619"/>
                  <a:pt x="4377" y="4621"/>
                  <a:pt x="4383" y="4621"/>
                </a:cubicBezTo>
                <a:cubicBezTo>
                  <a:pt x="4395" y="4621"/>
                  <a:pt x="4406" y="4615"/>
                  <a:pt x="4406" y="4615"/>
                </a:cubicBezTo>
                <a:cubicBezTo>
                  <a:pt x="4406" y="4615"/>
                  <a:pt x="4432" y="4602"/>
                  <a:pt x="4419" y="4576"/>
                </a:cubicBezTo>
                <a:lnTo>
                  <a:pt x="4406" y="4550"/>
                </a:lnTo>
                <a:close/>
                <a:moveTo>
                  <a:pt x="4810" y="4780"/>
                </a:moveTo>
                <a:cubicBezTo>
                  <a:pt x="4805" y="4780"/>
                  <a:pt x="4802" y="4790"/>
                  <a:pt x="4795" y="4809"/>
                </a:cubicBezTo>
                <a:cubicBezTo>
                  <a:pt x="4808" y="4822"/>
                  <a:pt x="4821" y="4835"/>
                  <a:pt x="4821" y="4835"/>
                </a:cubicBezTo>
                <a:cubicBezTo>
                  <a:pt x="4847" y="4822"/>
                  <a:pt x="4847" y="4822"/>
                  <a:pt x="4834" y="4809"/>
                </a:cubicBezTo>
                <a:cubicBezTo>
                  <a:pt x="4821" y="4790"/>
                  <a:pt x="4815" y="4780"/>
                  <a:pt x="4810" y="4780"/>
                </a:cubicBezTo>
                <a:close/>
                <a:moveTo>
                  <a:pt x="4316" y="4793"/>
                </a:moveTo>
                <a:cubicBezTo>
                  <a:pt x="4333" y="4793"/>
                  <a:pt x="4341" y="4809"/>
                  <a:pt x="4341" y="4809"/>
                </a:cubicBezTo>
                <a:cubicBezTo>
                  <a:pt x="4354" y="4822"/>
                  <a:pt x="4367" y="4848"/>
                  <a:pt x="4341" y="4861"/>
                </a:cubicBezTo>
                <a:cubicBezTo>
                  <a:pt x="4341" y="4861"/>
                  <a:pt x="4330" y="4873"/>
                  <a:pt x="4318" y="4873"/>
                </a:cubicBezTo>
                <a:cubicBezTo>
                  <a:pt x="4312" y="4873"/>
                  <a:pt x="4307" y="4870"/>
                  <a:pt x="4302" y="4861"/>
                </a:cubicBezTo>
                <a:cubicBezTo>
                  <a:pt x="4289" y="4835"/>
                  <a:pt x="4302" y="4796"/>
                  <a:pt x="4302" y="4796"/>
                </a:cubicBezTo>
                <a:cubicBezTo>
                  <a:pt x="4308" y="4794"/>
                  <a:pt x="4312" y="4793"/>
                  <a:pt x="4316" y="4793"/>
                </a:cubicBezTo>
                <a:close/>
                <a:moveTo>
                  <a:pt x="4591" y="5156"/>
                </a:moveTo>
                <a:cubicBezTo>
                  <a:pt x="4597" y="5156"/>
                  <a:pt x="4607" y="5166"/>
                  <a:pt x="4627" y="5185"/>
                </a:cubicBezTo>
                <a:cubicBezTo>
                  <a:pt x="4640" y="5211"/>
                  <a:pt x="4614" y="5224"/>
                  <a:pt x="4614" y="5224"/>
                </a:cubicBezTo>
                <a:cubicBezTo>
                  <a:pt x="4608" y="5230"/>
                  <a:pt x="4604" y="5233"/>
                  <a:pt x="4601" y="5233"/>
                </a:cubicBezTo>
                <a:cubicBezTo>
                  <a:pt x="4592" y="5233"/>
                  <a:pt x="4595" y="5205"/>
                  <a:pt x="4575" y="5185"/>
                </a:cubicBezTo>
                <a:cubicBezTo>
                  <a:pt x="4581" y="5166"/>
                  <a:pt x="4584" y="5156"/>
                  <a:pt x="4591" y="5156"/>
                </a:cubicBezTo>
                <a:close/>
                <a:moveTo>
                  <a:pt x="7558" y="5185"/>
                </a:moveTo>
                <a:cubicBezTo>
                  <a:pt x="7584" y="5211"/>
                  <a:pt x="7610" y="5237"/>
                  <a:pt x="7584" y="5250"/>
                </a:cubicBezTo>
                <a:lnTo>
                  <a:pt x="7545" y="5250"/>
                </a:lnTo>
                <a:lnTo>
                  <a:pt x="7545" y="5211"/>
                </a:lnTo>
                <a:lnTo>
                  <a:pt x="7558" y="5185"/>
                </a:lnTo>
                <a:close/>
                <a:moveTo>
                  <a:pt x="7208" y="5276"/>
                </a:moveTo>
                <a:cubicBezTo>
                  <a:pt x="7234" y="5289"/>
                  <a:pt x="7247" y="5315"/>
                  <a:pt x="7234" y="5328"/>
                </a:cubicBezTo>
                <a:lnTo>
                  <a:pt x="7221" y="5341"/>
                </a:lnTo>
                <a:cubicBezTo>
                  <a:pt x="7195" y="5328"/>
                  <a:pt x="7195" y="5289"/>
                  <a:pt x="7195" y="5289"/>
                </a:cubicBezTo>
                <a:lnTo>
                  <a:pt x="7208" y="5276"/>
                </a:lnTo>
                <a:close/>
                <a:moveTo>
                  <a:pt x="4007" y="5455"/>
                </a:moveTo>
                <a:cubicBezTo>
                  <a:pt x="3994" y="5455"/>
                  <a:pt x="3978" y="5458"/>
                  <a:pt x="3965" y="5471"/>
                </a:cubicBezTo>
                <a:cubicBezTo>
                  <a:pt x="3944" y="5481"/>
                  <a:pt x="3949" y="5500"/>
                  <a:pt x="3992" y="5500"/>
                </a:cubicBezTo>
                <a:cubicBezTo>
                  <a:pt x="4003" y="5500"/>
                  <a:pt x="4015" y="5499"/>
                  <a:pt x="4030" y="5497"/>
                </a:cubicBezTo>
                <a:cubicBezTo>
                  <a:pt x="4043" y="5471"/>
                  <a:pt x="4043" y="5471"/>
                  <a:pt x="4030" y="5458"/>
                </a:cubicBezTo>
                <a:cubicBezTo>
                  <a:pt x="4030" y="5458"/>
                  <a:pt x="4020" y="5455"/>
                  <a:pt x="4007" y="5455"/>
                </a:cubicBezTo>
                <a:close/>
                <a:moveTo>
                  <a:pt x="4952" y="5419"/>
                </a:moveTo>
                <a:cubicBezTo>
                  <a:pt x="4962" y="5419"/>
                  <a:pt x="4969" y="5439"/>
                  <a:pt x="4951" y="5484"/>
                </a:cubicBezTo>
                <a:cubicBezTo>
                  <a:pt x="4938" y="5497"/>
                  <a:pt x="4931" y="5503"/>
                  <a:pt x="4927" y="5503"/>
                </a:cubicBezTo>
                <a:cubicBezTo>
                  <a:pt x="4922" y="5503"/>
                  <a:pt x="4919" y="5497"/>
                  <a:pt x="4912" y="5484"/>
                </a:cubicBezTo>
                <a:lnTo>
                  <a:pt x="4912" y="5484"/>
                </a:lnTo>
                <a:cubicBezTo>
                  <a:pt x="4913" y="5476"/>
                  <a:pt x="4917" y="5442"/>
                  <a:pt x="4938" y="5432"/>
                </a:cubicBezTo>
                <a:cubicBezTo>
                  <a:pt x="4942" y="5424"/>
                  <a:pt x="4947" y="5419"/>
                  <a:pt x="4952" y="5419"/>
                </a:cubicBezTo>
                <a:close/>
                <a:moveTo>
                  <a:pt x="5081" y="5549"/>
                </a:moveTo>
                <a:lnTo>
                  <a:pt x="5094" y="5562"/>
                </a:lnTo>
                <a:cubicBezTo>
                  <a:pt x="5083" y="5583"/>
                  <a:pt x="5064" y="5604"/>
                  <a:pt x="5050" y="5604"/>
                </a:cubicBezTo>
                <a:cubicBezTo>
                  <a:pt x="5047" y="5604"/>
                  <a:pt x="5044" y="5603"/>
                  <a:pt x="5042" y="5600"/>
                </a:cubicBezTo>
                <a:lnTo>
                  <a:pt x="5042" y="5562"/>
                </a:lnTo>
                <a:lnTo>
                  <a:pt x="5081" y="5549"/>
                </a:lnTo>
                <a:close/>
                <a:moveTo>
                  <a:pt x="7022" y="5683"/>
                </a:moveTo>
                <a:cubicBezTo>
                  <a:pt x="7028" y="5683"/>
                  <a:pt x="7031" y="5689"/>
                  <a:pt x="7039" y="5704"/>
                </a:cubicBezTo>
                <a:cubicBezTo>
                  <a:pt x="7052" y="5730"/>
                  <a:pt x="7052" y="5769"/>
                  <a:pt x="7052" y="5769"/>
                </a:cubicBezTo>
                <a:cubicBezTo>
                  <a:pt x="7050" y="5770"/>
                  <a:pt x="7048" y="5771"/>
                  <a:pt x="7045" y="5771"/>
                </a:cubicBezTo>
                <a:cubicBezTo>
                  <a:pt x="7024" y="5771"/>
                  <a:pt x="7012" y="5715"/>
                  <a:pt x="7000" y="5691"/>
                </a:cubicBezTo>
                <a:cubicBezTo>
                  <a:pt x="7011" y="5686"/>
                  <a:pt x="7017" y="5683"/>
                  <a:pt x="7022" y="5683"/>
                </a:cubicBezTo>
                <a:close/>
                <a:moveTo>
                  <a:pt x="6507" y="5938"/>
                </a:moveTo>
                <a:cubicBezTo>
                  <a:pt x="6520" y="5977"/>
                  <a:pt x="6520" y="6003"/>
                  <a:pt x="6507" y="6016"/>
                </a:cubicBezTo>
                <a:lnTo>
                  <a:pt x="6468" y="5990"/>
                </a:lnTo>
                <a:lnTo>
                  <a:pt x="6481" y="5951"/>
                </a:lnTo>
                <a:lnTo>
                  <a:pt x="6507" y="5938"/>
                </a:lnTo>
                <a:close/>
                <a:moveTo>
                  <a:pt x="11363" y="1"/>
                </a:moveTo>
                <a:cubicBezTo>
                  <a:pt x="11332" y="1"/>
                  <a:pt x="11300" y="17"/>
                  <a:pt x="11280" y="49"/>
                </a:cubicBezTo>
                <a:cubicBezTo>
                  <a:pt x="11280" y="23"/>
                  <a:pt x="11254" y="23"/>
                  <a:pt x="11229" y="23"/>
                </a:cubicBezTo>
                <a:cubicBezTo>
                  <a:pt x="11187" y="48"/>
                  <a:pt x="11123" y="63"/>
                  <a:pt x="11080" y="63"/>
                </a:cubicBezTo>
                <a:cubicBezTo>
                  <a:pt x="11056" y="63"/>
                  <a:pt x="11039" y="58"/>
                  <a:pt x="11034" y="49"/>
                </a:cubicBezTo>
                <a:lnTo>
                  <a:pt x="11008" y="49"/>
                </a:lnTo>
                <a:cubicBezTo>
                  <a:pt x="10982" y="88"/>
                  <a:pt x="10956" y="88"/>
                  <a:pt x="10917" y="101"/>
                </a:cubicBezTo>
                <a:cubicBezTo>
                  <a:pt x="10891" y="101"/>
                  <a:pt x="10865" y="114"/>
                  <a:pt x="10839" y="153"/>
                </a:cubicBezTo>
                <a:cubicBezTo>
                  <a:pt x="10813" y="192"/>
                  <a:pt x="10788" y="192"/>
                  <a:pt x="10788" y="192"/>
                </a:cubicBezTo>
                <a:cubicBezTo>
                  <a:pt x="10784" y="194"/>
                  <a:pt x="10781" y="194"/>
                  <a:pt x="10779" y="194"/>
                </a:cubicBezTo>
                <a:cubicBezTo>
                  <a:pt x="10765" y="194"/>
                  <a:pt x="10778" y="161"/>
                  <a:pt x="10800" y="127"/>
                </a:cubicBezTo>
                <a:cubicBezTo>
                  <a:pt x="10818" y="114"/>
                  <a:pt x="10819" y="106"/>
                  <a:pt x="10810" y="106"/>
                </a:cubicBezTo>
                <a:cubicBezTo>
                  <a:pt x="10793" y="106"/>
                  <a:pt x="10739" y="132"/>
                  <a:pt x="10697" y="192"/>
                </a:cubicBezTo>
                <a:cubicBezTo>
                  <a:pt x="10658" y="237"/>
                  <a:pt x="10638" y="260"/>
                  <a:pt x="10634" y="260"/>
                </a:cubicBezTo>
                <a:cubicBezTo>
                  <a:pt x="10629" y="260"/>
                  <a:pt x="10638" y="237"/>
                  <a:pt x="10658" y="192"/>
                </a:cubicBezTo>
                <a:cubicBezTo>
                  <a:pt x="10675" y="166"/>
                  <a:pt x="10686" y="141"/>
                  <a:pt x="10681" y="141"/>
                </a:cubicBezTo>
                <a:cubicBezTo>
                  <a:pt x="10679" y="141"/>
                  <a:pt x="10671" y="148"/>
                  <a:pt x="10658" y="166"/>
                </a:cubicBezTo>
                <a:cubicBezTo>
                  <a:pt x="10658" y="166"/>
                  <a:pt x="10593" y="192"/>
                  <a:pt x="10606" y="218"/>
                </a:cubicBezTo>
                <a:lnTo>
                  <a:pt x="10515" y="244"/>
                </a:lnTo>
                <a:cubicBezTo>
                  <a:pt x="10450" y="244"/>
                  <a:pt x="10424" y="257"/>
                  <a:pt x="10398" y="270"/>
                </a:cubicBezTo>
                <a:cubicBezTo>
                  <a:pt x="10382" y="294"/>
                  <a:pt x="10376" y="303"/>
                  <a:pt x="10364" y="303"/>
                </a:cubicBezTo>
                <a:cubicBezTo>
                  <a:pt x="10357" y="303"/>
                  <a:pt x="10348" y="300"/>
                  <a:pt x="10334" y="296"/>
                </a:cubicBezTo>
                <a:cubicBezTo>
                  <a:pt x="10329" y="287"/>
                  <a:pt x="10323" y="283"/>
                  <a:pt x="10319" y="283"/>
                </a:cubicBezTo>
                <a:cubicBezTo>
                  <a:pt x="10309" y="283"/>
                  <a:pt x="10303" y="300"/>
                  <a:pt x="10321" y="335"/>
                </a:cubicBezTo>
                <a:cubicBezTo>
                  <a:pt x="10311" y="364"/>
                  <a:pt x="10294" y="378"/>
                  <a:pt x="10270" y="378"/>
                </a:cubicBezTo>
                <a:cubicBezTo>
                  <a:pt x="10261" y="378"/>
                  <a:pt x="10252" y="377"/>
                  <a:pt x="10243" y="373"/>
                </a:cubicBezTo>
                <a:cubicBezTo>
                  <a:pt x="10230" y="347"/>
                  <a:pt x="10217" y="338"/>
                  <a:pt x="10209" y="338"/>
                </a:cubicBezTo>
                <a:cubicBezTo>
                  <a:pt x="10201" y="338"/>
                  <a:pt x="10197" y="347"/>
                  <a:pt x="10204" y="360"/>
                </a:cubicBezTo>
                <a:cubicBezTo>
                  <a:pt x="10191" y="412"/>
                  <a:pt x="10165" y="425"/>
                  <a:pt x="10165" y="425"/>
                </a:cubicBezTo>
                <a:cubicBezTo>
                  <a:pt x="10164" y="423"/>
                  <a:pt x="10161" y="422"/>
                  <a:pt x="10158" y="422"/>
                </a:cubicBezTo>
                <a:cubicBezTo>
                  <a:pt x="10113" y="422"/>
                  <a:pt x="9890" y="556"/>
                  <a:pt x="9711" y="724"/>
                </a:cubicBezTo>
                <a:cubicBezTo>
                  <a:pt x="9685" y="737"/>
                  <a:pt x="9685" y="776"/>
                  <a:pt x="9711" y="801"/>
                </a:cubicBezTo>
                <a:cubicBezTo>
                  <a:pt x="9730" y="827"/>
                  <a:pt x="9734" y="834"/>
                  <a:pt x="9727" y="834"/>
                </a:cubicBezTo>
                <a:cubicBezTo>
                  <a:pt x="9721" y="834"/>
                  <a:pt x="9705" y="827"/>
                  <a:pt x="9685" y="827"/>
                </a:cubicBezTo>
                <a:cubicBezTo>
                  <a:pt x="9655" y="810"/>
                  <a:pt x="9630" y="803"/>
                  <a:pt x="9614" y="803"/>
                </a:cubicBezTo>
                <a:cubicBezTo>
                  <a:pt x="9583" y="803"/>
                  <a:pt x="9586" y="832"/>
                  <a:pt x="9646" y="866"/>
                </a:cubicBezTo>
                <a:cubicBezTo>
                  <a:pt x="9684" y="881"/>
                  <a:pt x="9700" y="888"/>
                  <a:pt x="9688" y="888"/>
                </a:cubicBezTo>
                <a:cubicBezTo>
                  <a:pt x="9680" y="888"/>
                  <a:pt x="9658" y="885"/>
                  <a:pt x="9620" y="879"/>
                </a:cubicBezTo>
                <a:cubicBezTo>
                  <a:pt x="9581" y="879"/>
                  <a:pt x="9581" y="879"/>
                  <a:pt x="9581" y="918"/>
                </a:cubicBezTo>
                <a:cubicBezTo>
                  <a:pt x="9600" y="937"/>
                  <a:pt x="9592" y="955"/>
                  <a:pt x="9581" y="955"/>
                </a:cubicBezTo>
                <a:cubicBezTo>
                  <a:pt x="9577" y="955"/>
                  <a:pt x="9572" y="952"/>
                  <a:pt x="9568" y="944"/>
                </a:cubicBezTo>
                <a:cubicBezTo>
                  <a:pt x="9516" y="944"/>
                  <a:pt x="9478" y="944"/>
                  <a:pt x="9503" y="970"/>
                </a:cubicBezTo>
                <a:cubicBezTo>
                  <a:pt x="9503" y="970"/>
                  <a:pt x="9478" y="983"/>
                  <a:pt x="9439" y="983"/>
                </a:cubicBezTo>
                <a:cubicBezTo>
                  <a:pt x="9400" y="983"/>
                  <a:pt x="9400" y="1035"/>
                  <a:pt x="9400" y="1074"/>
                </a:cubicBezTo>
                <a:cubicBezTo>
                  <a:pt x="9400" y="1140"/>
                  <a:pt x="9389" y="1174"/>
                  <a:pt x="9375" y="1174"/>
                </a:cubicBezTo>
                <a:cubicBezTo>
                  <a:pt x="9367" y="1174"/>
                  <a:pt x="9357" y="1162"/>
                  <a:pt x="9348" y="1139"/>
                </a:cubicBezTo>
                <a:cubicBezTo>
                  <a:pt x="9343" y="1127"/>
                  <a:pt x="9337" y="1122"/>
                  <a:pt x="9331" y="1122"/>
                </a:cubicBezTo>
                <a:cubicBezTo>
                  <a:pt x="9302" y="1122"/>
                  <a:pt x="9262" y="1226"/>
                  <a:pt x="9283" y="1268"/>
                </a:cubicBezTo>
                <a:cubicBezTo>
                  <a:pt x="9307" y="1308"/>
                  <a:pt x="9316" y="1323"/>
                  <a:pt x="9314" y="1323"/>
                </a:cubicBezTo>
                <a:cubicBezTo>
                  <a:pt x="9312" y="1323"/>
                  <a:pt x="9306" y="1317"/>
                  <a:pt x="9296" y="1307"/>
                </a:cubicBezTo>
                <a:cubicBezTo>
                  <a:pt x="9291" y="1305"/>
                  <a:pt x="9286" y="1304"/>
                  <a:pt x="9282" y="1304"/>
                </a:cubicBezTo>
                <a:cubicBezTo>
                  <a:pt x="9265" y="1304"/>
                  <a:pt x="9257" y="1320"/>
                  <a:pt x="9257" y="1320"/>
                </a:cubicBezTo>
                <a:cubicBezTo>
                  <a:pt x="9238" y="1339"/>
                  <a:pt x="9226" y="1351"/>
                  <a:pt x="9211" y="1351"/>
                </a:cubicBezTo>
                <a:cubicBezTo>
                  <a:pt x="9205" y="1351"/>
                  <a:pt x="9199" y="1350"/>
                  <a:pt x="9192" y="1346"/>
                </a:cubicBezTo>
                <a:cubicBezTo>
                  <a:pt x="9192" y="1346"/>
                  <a:pt x="9179" y="1372"/>
                  <a:pt x="9166" y="1437"/>
                </a:cubicBezTo>
                <a:cubicBezTo>
                  <a:pt x="9189" y="1507"/>
                  <a:pt x="9140" y="1556"/>
                  <a:pt x="9073" y="1556"/>
                </a:cubicBezTo>
                <a:cubicBezTo>
                  <a:pt x="9065" y="1556"/>
                  <a:pt x="9058" y="1555"/>
                  <a:pt x="9049" y="1554"/>
                </a:cubicBezTo>
                <a:lnTo>
                  <a:pt x="9049" y="1619"/>
                </a:lnTo>
                <a:cubicBezTo>
                  <a:pt x="9078" y="1666"/>
                  <a:pt x="9092" y="1699"/>
                  <a:pt x="9078" y="1699"/>
                </a:cubicBezTo>
                <a:cubicBezTo>
                  <a:pt x="9073" y="1699"/>
                  <a:pt x="9064" y="1694"/>
                  <a:pt x="9049" y="1683"/>
                </a:cubicBezTo>
                <a:cubicBezTo>
                  <a:pt x="9040" y="1679"/>
                  <a:pt x="9031" y="1674"/>
                  <a:pt x="9024" y="1670"/>
                </a:cubicBezTo>
                <a:lnTo>
                  <a:pt x="9024" y="1670"/>
                </a:lnTo>
                <a:cubicBezTo>
                  <a:pt x="9057" y="1715"/>
                  <a:pt x="9004" y="1779"/>
                  <a:pt x="8947" y="1779"/>
                </a:cubicBezTo>
                <a:cubicBezTo>
                  <a:pt x="8938" y="1779"/>
                  <a:pt x="8929" y="1778"/>
                  <a:pt x="8920" y="1774"/>
                </a:cubicBezTo>
                <a:cubicBezTo>
                  <a:pt x="8909" y="1769"/>
                  <a:pt x="8903" y="1766"/>
                  <a:pt x="8898" y="1766"/>
                </a:cubicBezTo>
                <a:cubicBezTo>
                  <a:pt x="8892" y="1766"/>
                  <a:pt x="8888" y="1772"/>
                  <a:pt x="8881" y="1787"/>
                </a:cubicBezTo>
                <a:lnTo>
                  <a:pt x="8907" y="1800"/>
                </a:lnTo>
                <a:cubicBezTo>
                  <a:pt x="8933" y="1813"/>
                  <a:pt x="8972" y="1826"/>
                  <a:pt x="8946" y="1852"/>
                </a:cubicBezTo>
                <a:cubicBezTo>
                  <a:pt x="8935" y="1873"/>
                  <a:pt x="8933" y="1894"/>
                  <a:pt x="8912" y="1894"/>
                </a:cubicBezTo>
                <a:cubicBezTo>
                  <a:pt x="8907" y="1894"/>
                  <a:pt x="8901" y="1893"/>
                  <a:pt x="8894" y="1891"/>
                </a:cubicBezTo>
                <a:cubicBezTo>
                  <a:pt x="8855" y="1891"/>
                  <a:pt x="8816" y="1904"/>
                  <a:pt x="8842" y="1917"/>
                </a:cubicBezTo>
                <a:cubicBezTo>
                  <a:pt x="8842" y="1917"/>
                  <a:pt x="8829" y="1943"/>
                  <a:pt x="8790" y="1956"/>
                </a:cubicBezTo>
                <a:cubicBezTo>
                  <a:pt x="8777" y="1982"/>
                  <a:pt x="8764" y="2008"/>
                  <a:pt x="8738" y="2060"/>
                </a:cubicBezTo>
                <a:cubicBezTo>
                  <a:pt x="8749" y="2093"/>
                  <a:pt x="8741" y="2127"/>
                  <a:pt x="8714" y="2127"/>
                </a:cubicBezTo>
                <a:cubicBezTo>
                  <a:pt x="8709" y="2127"/>
                  <a:pt x="8705" y="2126"/>
                  <a:pt x="8699" y="2124"/>
                </a:cubicBezTo>
                <a:cubicBezTo>
                  <a:pt x="8699" y="2124"/>
                  <a:pt x="8686" y="2176"/>
                  <a:pt x="8699" y="2215"/>
                </a:cubicBezTo>
                <a:cubicBezTo>
                  <a:pt x="8678" y="2258"/>
                  <a:pt x="8665" y="2283"/>
                  <a:pt x="8647" y="2283"/>
                </a:cubicBezTo>
                <a:cubicBezTo>
                  <a:pt x="8643" y="2283"/>
                  <a:pt x="8639" y="2282"/>
                  <a:pt x="8634" y="2280"/>
                </a:cubicBezTo>
                <a:cubicBezTo>
                  <a:pt x="8625" y="2275"/>
                  <a:pt x="8619" y="2272"/>
                  <a:pt x="8616" y="2272"/>
                </a:cubicBezTo>
                <a:cubicBezTo>
                  <a:pt x="8610" y="2272"/>
                  <a:pt x="8613" y="2281"/>
                  <a:pt x="8621" y="2306"/>
                </a:cubicBezTo>
                <a:cubicBezTo>
                  <a:pt x="8660" y="2319"/>
                  <a:pt x="8647" y="2345"/>
                  <a:pt x="8634" y="2371"/>
                </a:cubicBezTo>
                <a:cubicBezTo>
                  <a:pt x="8621" y="2397"/>
                  <a:pt x="8609" y="2423"/>
                  <a:pt x="8609" y="2423"/>
                </a:cubicBezTo>
                <a:cubicBezTo>
                  <a:pt x="8634" y="2436"/>
                  <a:pt x="8634" y="2436"/>
                  <a:pt x="8634" y="2462"/>
                </a:cubicBezTo>
                <a:cubicBezTo>
                  <a:pt x="8621" y="2475"/>
                  <a:pt x="8557" y="2539"/>
                  <a:pt x="8557" y="2565"/>
                </a:cubicBezTo>
                <a:cubicBezTo>
                  <a:pt x="8529" y="2621"/>
                  <a:pt x="8521" y="2637"/>
                  <a:pt x="8533" y="2637"/>
                </a:cubicBezTo>
                <a:cubicBezTo>
                  <a:pt x="8537" y="2637"/>
                  <a:pt x="8545" y="2634"/>
                  <a:pt x="8557" y="2630"/>
                </a:cubicBezTo>
                <a:cubicBezTo>
                  <a:pt x="8561" y="2621"/>
                  <a:pt x="8567" y="2617"/>
                  <a:pt x="8572" y="2617"/>
                </a:cubicBezTo>
                <a:cubicBezTo>
                  <a:pt x="8580" y="2617"/>
                  <a:pt x="8582" y="2631"/>
                  <a:pt x="8557" y="2656"/>
                </a:cubicBezTo>
                <a:cubicBezTo>
                  <a:pt x="8544" y="2682"/>
                  <a:pt x="8479" y="2747"/>
                  <a:pt x="8453" y="2812"/>
                </a:cubicBezTo>
                <a:cubicBezTo>
                  <a:pt x="8414" y="2916"/>
                  <a:pt x="8414" y="2916"/>
                  <a:pt x="8453" y="2929"/>
                </a:cubicBezTo>
                <a:cubicBezTo>
                  <a:pt x="8465" y="2926"/>
                  <a:pt x="8475" y="2925"/>
                  <a:pt x="8482" y="2925"/>
                </a:cubicBezTo>
                <a:cubicBezTo>
                  <a:pt x="8511" y="2925"/>
                  <a:pt x="8492" y="2944"/>
                  <a:pt x="8440" y="2955"/>
                </a:cubicBezTo>
                <a:cubicBezTo>
                  <a:pt x="8362" y="2980"/>
                  <a:pt x="8349" y="3006"/>
                  <a:pt x="8375" y="3006"/>
                </a:cubicBezTo>
                <a:cubicBezTo>
                  <a:pt x="8401" y="3045"/>
                  <a:pt x="8401" y="3045"/>
                  <a:pt x="8388" y="3071"/>
                </a:cubicBezTo>
                <a:cubicBezTo>
                  <a:pt x="8384" y="3069"/>
                  <a:pt x="8380" y="3068"/>
                  <a:pt x="8376" y="3068"/>
                </a:cubicBezTo>
                <a:cubicBezTo>
                  <a:pt x="8358" y="3068"/>
                  <a:pt x="8351" y="3095"/>
                  <a:pt x="8362" y="3149"/>
                </a:cubicBezTo>
                <a:cubicBezTo>
                  <a:pt x="8362" y="3164"/>
                  <a:pt x="8362" y="3171"/>
                  <a:pt x="8354" y="3171"/>
                </a:cubicBezTo>
                <a:cubicBezTo>
                  <a:pt x="8349" y="3171"/>
                  <a:pt x="8339" y="3167"/>
                  <a:pt x="8323" y="3162"/>
                </a:cubicBezTo>
                <a:cubicBezTo>
                  <a:pt x="8323" y="3162"/>
                  <a:pt x="8323" y="3188"/>
                  <a:pt x="8310" y="3201"/>
                </a:cubicBezTo>
                <a:cubicBezTo>
                  <a:pt x="8349" y="3279"/>
                  <a:pt x="8271" y="3408"/>
                  <a:pt x="8232" y="3421"/>
                </a:cubicBezTo>
                <a:cubicBezTo>
                  <a:pt x="8232" y="3421"/>
                  <a:pt x="8219" y="3447"/>
                  <a:pt x="8245" y="3486"/>
                </a:cubicBezTo>
                <a:cubicBezTo>
                  <a:pt x="8273" y="3514"/>
                  <a:pt x="8281" y="3536"/>
                  <a:pt x="8259" y="3536"/>
                </a:cubicBezTo>
                <a:cubicBezTo>
                  <a:pt x="8251" y="3536"/>
                  <a:pt x="8238" y="3532"/>
                  <a:pt x="8219" y="3525"/>
                </a:cubicBezTo>
                <a:cubicBezTo>
                  <a:pt x="8198" y="3514"/>
                  <a:pt x="8185" y="3508"/>
                  <a:pt x="8181" y="3508"/>
                </a:cubicBezTo>
                <a:cubicBezTo>
                  <a:pt x="8174" y="3508"/>
                  <a:pt x="8184" y="3521"/>
                  <a:pt x="8206" y="3551"/>
                </a:cubicBezTo>
                <a:cubicBezTo>
                  <a:pt x="8228" y="3583"/>
                  <a:pt x="8196" y="3668"/>
                  <a:pt x="8163" y="3668"/>
                </a:cubicBezTo>
                <a:cubicBezTo>
                  <a:pt x="8156" y="3668"/>
                  <a:pt x="8148" y="3664"/>
                  <a:pt x="8142" y="3655"/>
                </a:cubicBezTo>
                <a:lnTo>
                  <a:pt x="8077" y="3629"/>
                </a:lnTo>
                <a:lnTo>
                  <a:pt x="8077" y="3629"/>
                </a:lnTo>
                <a:cubicBezTo>
                  <a:pt x="8103" y="3668"/>
                  <a:pt x="8090" y="3694"/>
                  <a:pt x="8090" y="3694"/>
                </a:cubicBezTo>
                <a:cubicBezTo>
                  <a:pt x="8116" y="3707"/>
                  <a:pt x="8116" y="3733"/>
                  <a:pt x="8077" y="3798"/>
                </a:cubicBezTo>
                <a:cubicBezTo>
                  <a:pt x="8064" y="3837"/>
                  <a:pt x="8051" y="3940"/>
                  <a:pt x="8038" y="3992"/>
                </a:cubicBezTo>
                <a:cubicBezTo>
                  <a:pt x="8012" y="4031"/>
                  <a:pt x="7986" y="4096"/>
                  <a:pt x="7947" y="4109"/>
                </a:cubicBezTo>
                <a:cubicBezTo>
                  <a:pt x="7934" y="4135"/>
                  <a:pt x="7921" y="4148"/>
                  <a:pt x="7934" y="4213"/>
                </a:cubicBezTo>
                <a:cubicBezTo>
                  <a:pt x="7945" y="4246"/>
                  <a:pt x="7937" y="4280"/>
                  <a:pt x="7909" y="4280"/>
                </a:cubicBezTo>
                <a:cubicBezTo>
                  <a:pt x="7905" y="4280"/>
                  <a:pt x="7900" y="4279"/>
                  <a:pt x="7895" y="4278"/>
                </a:cubicBezTo>
                <a:lnTo>
                  <a:pt x="7895" y="4290"/>
                </a:lnTo>
                <a:cubicBezTo>
                  <a:pt x="7895" y="4355"/>
                  <a:pt x="7882" y="4368"/>
                  <a:pt x="7882" y="4368"/>
                </a:cubicBezTo>
                <a:cubicBezTo>
                  <a:pt x="7876" y="4365"/>
                  <a:pt x="7868" y="4363"/>
                  <a:pt x="7861" y="4363"/>
                </a:cubicBezTo>
                <a:cubicBezTo>
                  <a:pt x="7840" y="4363"/>
                  <a:pt x="7821" y="4378"/>
                  <a:pt x="7830" y="4407"/>
                </a:cubicBezTo>
                <a:cubicBezTo>
                  <a:pt x="7856" y="4420"/>
                  <a:pt x="7856" y="4433"/>
                  <a:pt x="7830" y="4485"/>
                </a:cubicBezTo>
                <a:cubicBezTo>
                  <a:pt x="7804" y="4485"/>
                  <a:pt x="7688" y="4680"/>
                  <a:pt x="7584" y="4822"/>
                </a:cubicBezTo>
                <a:cubicBezTo>
                  <a:pt x="7467" y="4978"/>
                  <a:pt x="7337" y="5121"/>
                  <a:pt x="7350" y="5134"/>
                </a:cubicBezTo>
                <a:cubicBezTo>
                  <a:pt x="7350" y="5134"/>
                  <a:pt x="7337" y="5147"/>
                  <a:pt x="7311" y="5172"/>
                </a:cubicBezTo>
                <a:cubicBezTo>
                  <a:pt x="7286" y="5185"/>
                  <a:pt x="7260" y="5224"/>
                  <a:pt x="7260" y="5224"/>
                </a:cubicBezTo>
                <a:cubicBezTo>
                  <a:pt x="7252" y="5215"/>
                  <a:pt x="7244" y="5210"/>
                  <a:pt x="7235" y="5210"/>
                </a:cubicBezTo>
                <a:cubicBezTo>
                  <a:pt x="7197" y="5210"/>
                  <a:pt x="7148" y="5288"/>
                  <a:pt x="7117" y="5341"/>
                </a:cubicBezTo>
                <a:cubicBezTo>
                  <a:pt x="7117" y="5380"/>
                  <a:pt x="7104" y="5393"/>
                  <a:pt x="7091" y="5406"/>
                </a:cubicBezTo>
                <a:cubicBezTo>
                  <a:pt x="7078" y="5389"/>
                  <a:pt x="7064" y="5381"/>
                  <a:pt x="7049" y="5381"/>
                </a:cubicBezTo>
                <a:cubicBezTo>
                  <a:pt x="7020" y="5381"/>
                  <a:pt x="6992" y="5410"/>
                  <a:pt x="6974" y="5445"/>
                </a:cubicBezTo>
                <a:cubicBezTo>
                  <a:pt x="6989" y="5483"/>
                  <a:pt x="6987" y="5503"/>
                  <a:pt x="6974" y="5503"/>
                </a:cubicBezTo>
                <a:cubicBezTo>
                  <a:pt x="6966" y="5503"/>
                  <a:pt x="6952" y="5492"/>
                  <a:pt x="6935" y="5471"/>
                </a:cubicBezTo>
                <a:cubicBezTo>
                  <a:pt x="6927" y="5454"/>
                  <a:pt x="6917" y="5445"/>
                  <a:pt x="6907" y="5445"/>
                </a:cubicBezTo>
                <a:cubicBezTo>
                  <a:pt x="6889" y="5445"/>
                  <a:pt x="6875" y="5479"/>
                  <a:pt x="6883" y="5549"/>
                </a:cubicBezTo>
                <a:cubicBezTo>
                  <a:pt x="6883" y="5570"/>
                  <a:pt x="6883" y="5580"/>
                  <a:pt x="6877" y="5580"/>
                </a:cubicBezTo>
                <a:cubicBezTo>
                  <a:pt x="6872" y="5580"/>
                  <a:pt x="6862" y="5573"/>
                  <a:pt x="6845" y="5562"/>
                </a:cubicBezTo>
                <a:cubicBezTo>
                  <a:pt x="6821" y="5544"/>
                  <a:pt x="6806" y="5537"/>
                  <a:pt x="6797" y="5537"/>
                </a:cubicBezTo>
                <a:cubicBezTo>
                  <a:pt x="6786" y="5537"/>
                  <a:pt x="6786" y="5547"/>
                  <a:pt x="6793" y="5562"/>
                </a:cubicBezTo>
                <a:cubicBezTo>
                  <a:pt x="6800" y="5599"/>
                  <a:pt x="6795" y="5620"/>
                  <a:pt x="6778" y="5620"/>
                </a:cubicBezTo>
                <a:cubicBezTo>
                  <a:pt x="6767" y="5620"/>
                  <a:pt x="6749" y="5609"/>
                  <a:pt x="6728" y="5588"/>
                </a:cubicBezTo>
                <a:cubicBezTo>
                  <a:pt x="6699" y="5571"/>
                  <a:pt x="6684" y="5561"/>
                  <a:pt x="6676" y="5561"/>
                </a:cubicBezTo>
                <a:cubicBezTo>
                  <a:pt x="6665" y="5561"/>
                  <a:pt x="6669" y="5577"/>
                  <a:pt x="6676" y="5613"/>
                </a:cubicBezTo>
                <a:cubicBezTo>
                  <a:pt x="6676" y="5657"/>
                  <a:pt x="6640" y="5689"/>
                  <a:pt x="6605" y="5689"/>
                </a:cubicBezTo>
                <a:cubicBezTo>
                  <a:pt x="6588" y="5689"/>
                  <a:pt x="6572" y="5682"/>
                  <a:pt x="6559" y="5665"/>
                </a:cubicBezTo>
                <a:cubicBezTo>
                  <a:pt x="6546" y="5665"/>
                  <a:pt x="6533" y="5662"/>
                  <a:pt x="6525" y="5662"/>
                </a:cubicBezTo>
                <a:cubicBezTo>
                  <a:pt x="6517" y="5662"/>
                  <a:pt x="6514" y="5665"/>
                  <a:pt x="6520" y="5678"/>
                </a:cubicBezTo>
                <a:lnTo>
                  <a:pt x="6494" y="5652"/>
                </a:lnTo>
                <a:cubicBezTo>
                  <a:pt x="6468" y="5665"/>
                  <a:pt x="6455" y="5665"/>
                  <a:pt x="6455" y="5665"/>
                </a:cubicBezTo>
                <a:lnTo>
                  <a:pt x="6455" y="5691"/>
                </a:lnTo>
                <a:cubicBezTo>
                  <a:pt x="6455" y="5704"/>
                  <a:pt x="6417" y="5704"/>
                  <a:pt x="6365" y="5704"/>
                </a:cubicBezTo>
                <a:cubicBezTo>
                  <a:pt x="6313" y="5704"/>
                  <a:pt x="6248" y="5717"/>
                  <a:pt x="6183" y="5717"/>
                </a:cubicBezTo>
                <a:cubicBezTo>
                  <a:pt x="6128" y="5720"/>
                  <a:pt x="6085" y="5721"/>
                  <a:pt x="6052" y="5721"/>
                </a:cubicBezTo>
                <a:cubicBezTo>
                  <a:pt x="6018" y="5721"/>
                  <a:pt x="5995" y="5720"/>
                  <a:pt x="5979" y="5720"/>
                </a:cubicBezTo>
                <a:cubicBezTo>
                  <a:pt x="5946" y="5720"/>
                  <a:pt x="5943" y="5724"/>
                  <a:pt x="5950" y="5743"/>
                </a:cubicBezTo>
                <a:cubicBezTo>
                  <a:pt x="5956" y="5776"/>
                  <a:pt x="5950" y="5792"/>
                  <a:pt x="5940" y="5792"/>
                </a:cubicBezTo>
                <a:cubicBezTo>
                  <a:pt x="5930" y="5792"/>
                  <a:pt x="5917" y="5776"/>
                  <a:pt x="5911" y="5743"/>
                </a:cubicBezTo>
                <a:cubicBezTo>
                  <a:pt x="5885" y="5743"/>
                  <a:pt x="5859" y="5704"/>
                  <a:pt x="5820" y="5691"/>
                </a:cubicBezTo>
                <a:cubicBezTo>
                  <a:pt x="5781" y="5678"/>
                  <a:pt x="5742" y="5665"/>
                  <a:pt x="5755" y="5639"/>
                </a:cubicBezTo>
                <a:lnTo>
                  <a:pt x="5729" y="5639"/>
                </a:lnTo>
                <a:cubicBezTo>
                  <a:pt x="5714" y="5655"/>
                  <a:pt x="5693" y="5661"/>
                  <a:pt x="5670" y="5661"/>
                </a:cubicBezTo>
                <a:cubicBezTo>
                  <a:pt x="5615" y="5661"/>
                  <a:pt x="5549" y="5624"/>
                  <a:pt x="5522" y="5588"/>
                </a:cubicBezTo>
                <a:cubicBezTo>
                  <a:pt x="5496" y="5562"/>
                  <a:pt x="5470" y="5562"/>
                  <a:pt x="5418" y="5562"/>
                </a:cubicBezTo>
                <a:cubicBezTo>
                  <a:pt x="5366" y="5562"/>
                  <a:pt x="5366" y="5562"/>
                  <a:pt x="5366" y="5536"/>
                </a:cubicBezTo>
                <a:cubicBezTo>
                  <a:pt x="5376" y="5515"/>
                  <a:pt x="5328" y="5443"/>
                  <a:pt x="5288" y="5443"/>
                </a:cubicBezTo>
                <a:cubicBezTo>
                  <a:pt x="5279" y="5443"/>
                  <a:pt x="5270" y="5448"/>
                  <a:pt x="5262" y="5458"/>
                </a:cubicBezTo>
                <a:lnTo>
                  <a:pt x="5262" y="5419"/>
                </a:lnTo>
                <a:cubicBezTo>
                  <a:pt x="5262" y="5401"/>
                  <a:pt x="5254" y="5394"/>
                  <a:pt x="5244" y="5394"/>
                </a:cubicBezTo>
                <a:cubicBezTo>
                  <a:pt x="5232" y="5394"/>
                  <a:pt x="5217" y="5405"/>
                  <a:pt x="5210" y="5419"/>
                </a:cubicBezTo>
                <a:cubicBezTo>
                  <a:pt x="5195" y="5439"/>
                  <a:pt x="5184" y="5449"/>
                  <a:pt x="5178" y="5449"/>
                </a:cubicBezTo>
                <a:cubicBezTo>
                  <a:pt x="5169" y="5449"/>
                  <a:pt x="5173" y="5423"/>
                  <a:pt x="5197" y="5367"/>
                </a:cubicBezTo>
                <a:cubicBezTo>
                  <a:pt x="5223" y="5332"/>
                  <a:pt x="5226" y="5315"/>
                  <a:pt x="5217" y="5315"/>
                </a:cubicBezTo>
                <a:cubicBezTo>
                  <a:pt x="5213" y="5315"/>
                  <a:pt x="5206" y="5319"/>
                  <a:pt x="5197" y="5328"/>
                </a:cubicBezTo>
                <a:cubicBezTo>
                  <a:pt x="5181" y="5333"/>
                  <a:pt x="5165" y="5337"/>
                  <a:pt x="5153" y="5337"/>
                </a:cubicBezTo>
                <a:cubicBezTo>
                  <a:pt x="5135" y="5337"/>
                  <a:pt x="5125" y="5330"/>
                  <a:pt x="5132" y="5315"/>
                </a:cubicBezTo>
                <a:cubicBezTo>
                  <a:pt x="5119" y="5302"/>
                  <a:pt x="5110" y="5292"/>
                  <a:pt x="5098" y="5292"/>
                </a:cubicBezTo>
                <a:cubicBezTo>
                  <a:pt x="5087" y="5292"/>
                  <a:pt x="5074" y="5302"/>
                  <a:pt x="5055" y="5328"/>
                </a:cubicBezTo>
                <a:cubicBezTo>
                  <a:pt x="5047" y="5336"/>
                  <a:pt x="5040" y="5339"/>
                  <a:pt x="5034" y="5339"/>
                </a:cubicBezTo>
                <a:cubicBezTo>
                  <a:pt x="5021" y="5339"/>
                  <a:pt x="5012" y="5324"/>
                  <a:pt x="5003" y="5315"/>
                </a:cubicBezTo>
                <a:cubicBezTo>
                  <a:pt x="5016" y="5289"/>
                  <a:pt x="5016" y="5289"/>
                  <a:pt x="5055" y="5289"/>
                </a:cubicBezTo>
                <a:cubicBezTo>
                  <a:pt x="5061" y="5292"/>
                  <a:pt x="5064" y="5294"/>
                  <a:pt x="5065" y="5294"/>
                </a:cubicBezTo>
                <a:cubicBezTo>
                  <a:pt x="5068" y="5294"/>
                  <a:pt x="5048" y="5279"/>
                  <a:pt x="5029" y="5250"/>
                </a:cubicBezTo>
                <a:cubicBezTo>
                  <a:pt x="5003" y="5237"/>
                  <a:pt x="5003" y="5185"/>
                  <a:pt x="5016" y="5160"/>
                </a:cubicBezTo>
                <a:cubicBezTo>
                  <a:pt x="5022" y="5140"/>
                  <a:pt x="5022" y="5127"/>
                  <a:pt x="5017" y="5127"/>
                </a:cubicBezTo>
                <a:cubicBezTo>
                  <a:pt x="5012" y="5127"/>
                  <a:pt x="5003" y="5140"/>
                  <a:pt x="4990" y="5172"/>
                </a:cubicBezTo>
                <a:cubicBezTo>
                  <a:pt x="4961" y="5194"/>
                  <a:pt x="4948" y="5204"/>
                  <a:pt x="4938" y="5204"/>
                </a:cubicBezTo>
                <a:cubicBezTo>
                  <a:pt x="4930" y="5204"/>
                  <a:pt x="4924" y="5197"/>
                  <a:pt x="4912" y="5185"/>
                </a:cubicBezTo>
                <a:cubicBezTo>
                  <a:pt x="4886" y="5160"/>
                  <a:pt x="4873" y="5147"/>
                  <a:pt x="4899" y="5121"/>
                </a:cubicBezTo>
                <a:cubicBezTo>
                  <a:pt x="4925" y="5108"/>
                  <a:pt x="4925" y="5108"/>
                  <a:pt x="4899" y="5069"/>
                </a:cubicBezTo>
                <a:cubicBezTo>
                  <a:pt x="4870" y="5040"/>
                  <a:pt x="4822" y="5031"/>
                  <a:pt x="4773" y="5031"/>
                </a:cubicBezTo>
                <a:cubicBezTo>
                  <a:pt x="4734" y="5031"/>
                  <a:pt x="4695" y="5037"/>
                  <a:pt x="4666" y="5043"/>
                </a:cubicBezTo>
                <a:cubicBezTo>
                  <a:pt x="4647" y="5061"/>
                  <a:pt x="4638" y="5071"/>
                  <a:pt x="4635" y="5071"/>
                </a:cubicBezTo>
                <a:cubicBezTo>
                  <a:pt x="4632" y="5071"/>
                  <a:pt x="4639" y="5058"/>
                  <a:pt x="4653" y="5030"/>
                </a:cubicBezTo>
                <a:cubicBezTo>
                  <a:pt x="4678" y="5004"/>
                  <a:pt x="4666" y="4991"/>
                  <a:pt x="4653" y="4965"/>
                </a:cubicBezTo>
                <a:cubicBezTo>
                  <a:pt x="4646" y="4972"/>
                  <a:pt x="4642" y="4974"/>
                  <a:pt x="4639" y="4974"/>
                </a:cubicBezTo>
                <a:cubicBezTo>
                  <a:pt x="4635" y="4974"/>
                  <a:pt x="4640" y="4962"/>
                  <a:pt x="4647" y="4962"/>
                </a:cubicBezTo>
                <a:cubicBezTo>
                  <a:pt x="4649" y="4962"/>
                  <a:pt x="4651" y="4963"/>
                  <a:pt x="4653" y="4965"/>
                </a:cubicBezTo>
                <a:cubicBezTo>
                  <a:pt x="4659" y="4961"/>
                  <a:pt x="4666" y="4960"/>
                  <a:pt x="4671" y="4960"/>
                </a:cubicBezTo>
                <a:cubicBezTo>
                  <a:pt x="4685" y="4960"/>
                  <a:pt x="4695" y="4972"/>
                  <a:pt x="4704" y="4991"/>
                </a:cubicBezTo>
                <a:lnTo>
                  <a:pt x="4730" y="4965"/>
                </a:lnTo>
                <a:cubicBezTo>
                  <a:pt x="4759" y="4927"/>
                  <a:pt x="4760" y="4903"/>
                  <a:pt x="4732" y="4903"/>
                </a:cubicBezTo>
                <a:cubicBezTo>
                  <a:pt x="4722" y="4903"/>
                  <a:pt x="4709" y="4906"/>
                  <a:pt x="4691" y="4913"/>
                </a:cubicBezTo>
                <a:cubicBezTo>
                  <a:pt x="4653" y="4913"/>
                  <a:pt x="4653" y="4913"/>
                  <a:pt x="4666" y="4874"/>
                </a:cubicBezTo>
                <a:cubicBezTo>
                  <a:pt x="4666" y="4844"/>
                  <a:pt x="4673" y="4814"/>
                  <a:pt x="4665" y="4814"/>
                </a:cubicBezTo>
                <a:cubicBezTo>
                  <a:pt x="4662" y="4814"/>
                  <a:pt x="4658" y="4816"/>
                  <a:pt x="4653" y="4822"/>
                </a:cubicBezTo>
                <a:cubicBezTo>
                  <a:pt x="4653" y="4822"/>
                  <a:pt x="4627" y="4783"/>
                  <a:pt x="4640" y="4744"/>
                </a:cubicBezTo>
                <a:cubicBezTo>
                  <a:pt x="4621" y="4716"/>
                  <a:pt x="4609" y="4695"/>
                  <a:pt x="4594" y="4695"/>
                </a:cubicBezTo>
                <a:cubicBezTo>
                  <a:pt x="4588" y="4695"/>
                  <a:pt x="4582" y="4698"/>
                  <a:pt x="4575" y="4706"/>
                </a:cubicBezTo>
                <a:cubicBezTo>
                  <a:pt x="4570" y="4708"/>
                  <a:pt x="4565" y="4709"/>
                  <a:pt x="4561" y="4709"/>
                </a:cubicBezTo>
                <a:cubicBezTo>
                  <a:pt x="4544" y="4709"/>
                  <a:pt x="4533" y="4690"/>
                  <a:pt x="4523" y="4680"/>
                </a:cubicBezTo>
                <a:cubicBezTo>
                  <a:pt x="4513" y="4661"/>
                  <a:pt x="4504" y="4649"/>
                  <a:pt x="4489" y="4649"/>
                </a:cubicBezTo>
                <a:cubicBezTo>
                  <a:pt x="4484" y="4649"/>
                  <a:pt x="4478" y="4650"/>
                  <a:pt x="4471" y="4654"/>
                </a:cubicBezTo>
                <a:cubicBezTo>
                  <a:pt x="4461" y="4658"/>
                  <a:pt x="4450" y="4661"/>
                  <a:pt x="4439" y="4661"/>
                </a:cubicBezTo>
                <a:cubicBezTo>
                  <a:pt x="4418" y="4661"/>
                  <a:pt x="4397" y="4652"/>
                  <a:pt x="4380" y="4628"/>
                </a:cubicBezTo>
                <a:cubicBezTo>
                  <a:pt x="4328" y="4602"/>
                  <a:pt x="4328" y="4602"/>
                  <a:pt x="4367" y="4550"/>
                </a:cubicBezTo>
                <a:cubicBezTo>
                  <a:pt x="4393" y="4524"/>
                  <a:pt x="4380" y="4511"/>
                  <a:pt x="4367" y="4485"/>
                </a:cubicBezTo>
                <a:cubicBezTo>
                  <a:pt x="4367" y="4485"/>
                  <a:pt x="4354" y="4472"/>
                  <a:pt x="4367" y="4433"/>
                </a:cubicBezTo>
                <a:cubicBezTo>
                  <a:pt x="4374" y="4414"/>
                  <a:pt x="4370" y="4407"/>
                  <a:pt x="4362" y="4407"/>
                </a:cubicBezTo>
                <a:cubicBezTo>
                  <a:pt x="4354" y="4407"/>
                  <a:pt x="4341" y="4414"/>
                  <a:pt x="4328" y="4420"/>
                </a:cubicBezTo>
                <a:cubicBezTo>
                  <a:pt x="4302" y="4446"/>
                  <a:pt x="4276" y="4459"/>
                  <a:pt x="4276" y="4459"/>
                </a:cubicBezTo>
                <a:cubicBezTo>
                  <a:pt x="4263" y="4433"/>
                  <a:pt x="4302" y="4381"/>
                  <a:pt x="4328" y="4368"/>
                </a:cubicBezTo>
                <a:cubicBezTo>
                  <a:pt x="4351" y="4338"/>
                  <a:pt x="4361" y="4325"/>
                  <a:pt x="4354" y="4325"/>
                </a:cubicBezTo>
                <a:cubicBezTo>
                  <a:pt x="4349" y="4325"/>
                  <a:pt x="4337" y="4332"/>
                  <a:pt x="4315" y="4342"/>
                </a:cubicBezTo>
                <a:cubicBezTo>
                  <a:pt x="4307" y="4346"/>
                  <a:pt x="4298" y="4349"/>
                  <a:pt x="4289" y="4349"/>
                </a:cubicBezTo>
                <a:cubicBezTo>
                  <a:pt x="4269" y="4349"/>
                  <a:pt x="4250" y="4335"/>
                  <a:pt x="4250" y="4290"/>
                </a:cubicBezTo>
                <a:cubicBezTo>
                  <a:pt x="4225" y="4252"/>
                  <a:pt x="4199" y="4213"/>
                  <a:pt x="4225" y="4187"/>
                </a:cubicBezTo>
                <a:cubicBezTo>
                  <a:pt x="4237" y="4161"/>
                  <a:pt x="4199" y="4148"/>
                  <a:pt x="4199" y="4148"/>
                </a:cubicBezTo>
                <a:cubicBezTo>
                  <a:pt x="4160" y="4148"/>
                  <a:pt x="4147" y="4122"/>
                  <a:pt x="4134" y="4031"/>
                </a:cubicBezTo>
                <a:cubicBezTo>
                  <a:pt x="4125" y="3937"/>
                  <a:pt x="4122" y="3905"/>
                  <a:pt x="4107" y="3905"/>
                </a:cubicBezTo>
                <a:cubicBezTo>
                  <a:pt x="4098" y="3905"/>
                  <a:pt x="4087" y="3914"/>
                  <a:pt x="4069" y="3927"/>
                </a:cubicBezTo>
                <a:cubicBezTo>
                  <a:pt x="4057" y="3933"/>
                  <a:pt x="4046" y="3939"/>
                  <a:pt x="4040" y="3939"/>
                </a:cubicBezTo>
                <a:cubicBezTo>
                  <a:pt x="4033" y="3939"/>
                  <a:pt x="4034" y="3930"/>
                  <a:pt x="4056" y="3901"/>
                </a:cubicBezTo>
                <a:cubicBezTo>
                  <a:pt x="4069" y="3862"/>
                  <a:pt x="4030" y="3849"/>
                  <a:pt x="3978" y="3824"/>
                </a:cubicBezTo>
                <a:cubicBezTo>
                  <a:pt x="3939" y="3824"/>
                  <a:pt x="3887" y="3849"/>
                  <a:pt x="3848" y="3862"/>
                </a:cubicBezTo>
                <a:cubicBezTo>
                  <a:pt x="3826" y="3879"/>
                  <a:pt x="3813" y="3889"/>
                  <a:pt x="3806" y="3889"/>
                </a:cubicBezTo>
                <a:cubicBezTo>
                  <a:pt x="3796" y="3889"/>
                  <a:pt x="3796" y="3873"/>
                  <a:pt x="3796" y="3837"/>
                </a:cubicBezTo>
                <a:cubicBezTo>
                  <a:pt x="3784" y="3811"/>
                  <a:pt x="3796" y="3772"/>
                  <a:pt x="3822" y="3759"/>
                </a:cubicBezTo>
                <a:cubicBezTo>
                  <a:pt x="3828" y="3756"/>
                  <a:pt x="3832" y="3755"/>
                  <a:pt x="3836" y="3755"/>
                </a:cubicBezTo>
                <a:cubicBezTo>
                  <a:pt x="3853" y="3755"/>
                  <a:pt x="3861" y="3772"/>
                  <a:pt x="3861" y="3772"/>
                </a:cubicBezTo>
                <a:lnTo>
                  <a:pt x="3874" y="3785"/>
                </a:lnTo>
                <a:cubicBezTo>
                  <a:pt x="3900" y="3772"/>
                  <a:pt x="3939" y="3759"/>
                  <a:pt x="3900" y="3707"/>
                </a:cubicBezTo>
                <a:cubicBezTo>
                  <a:pt x="3910" y="3678"/>
                  <a:pt x="3905" y="3663"/>
                  <a:pt x="3891" y="3663"/>
                </a:cubicBezTo>
                <a:cubicBezTo>
                  <a:pt x="3886" y="3663"/>
                  <a:pt x="3881" y="3665"/>
                  <a:pt x="3874" y="3668"/>
                </a:cubicBezTo>
                <a:cubicBezTo>
                  <a:pt x="3887" y="3629"/>
                  <a:pt x="3861" y="3577"/>
                  <a:pt x="3835" y="3538"/>
                </a:cubicBezTo>
                <a:cubicBezTo>
                  <a:pt x="3809" y="3486"/>
                  <a:pt x="3758" y="3421"/>
                  <a:pt x="3771" y="3383"/>
                </a:cubicBezTo>
                <a:cubicBezTo>
                  <a:pt x="3751" y="3343"/>
                  <a:pt x="3731" y="3326"/>
                  <a:pt x="3711" y="3326"/>
                </a:cubicBezTo>
                <a:cubicBezTo>
                  <a:pt x="3705" y="3326"/>
                  <a:pt x="3699" y="3328"/>
                  <a:pt x="3693" y="3331"/>
                </a:cubicBezTo>
                <a:cubicBezTo>
                  <a:pt x="3672" y="3346"/>
                  <a:pt x="3658" y="3351"/>
                  <a:pt x="3650" y="3351"/>
                </a:cubicBezTo>
                <a:cubicBezTo>
                  <a:pt x="3637" y="3351"/>
                  <a:pt x="3638" y="3339"/>
                  <a:pt x="3654" y="3331"/>
                </a:cubicBezTo>
                <a:cubicBezTo>
                  <a:pt x="3692" y="3267"/>
                  <a:pt x="3506" y="2967"/>
                  <a:pt x="3425" y="2967"/>
                </a:cubicBezTo>
                <a:cubicBezTo>
                  <a:pt x="3424" y="2967"/>
                  <a:pt x="3422" y="2967"/>
                  <a:pt x="3420" y="2968"/>
                </a:cubicBezTo>
                <a:cubicBezTo>
                  <a:pt x="3420" y="2968"/>
                  <a:pt x="3407" y="2955"/>
                  <a:pt x="3381" y="2929"/>
                </a:cubicBezTo>
                <a:cubicBezTo>
                  <a:pt x="3368" y="2864"/>
                  <a:pt x="3252" y="2734"/>
                  <a:pt x="3200" y="2734"/>
                </a:cubicBezTo>
                <a:cubicBezTo>
                  <a:pt x="3200" y="2734"/>
                  <a:pt x="3187" y="2721"/>
                  <a:pt x="3135" y="2682"/>
                </a:cubicBezTo>
                <a:cubicBezTo>
                  <a:pt x="3113" y="2628"/>
                  <a:pt x="3101" y="2601"/>
                  <a:pt x="3067" y="2601"/>
                </a:cubicBezTo>
                <a:cubicBezTo>
                  <a:pt x="3060" y="2601"/>
                  <a:pt x="3053" y="2602"/>
                  <a:pt x="3044" y="2604"/>
                </a:cubicBezTo>
                <a:cubicBezTo>
                  <a:pt x="3018" y="2604"/>
                  <a:pt x="3004" y="2616"/>
                  <a:pt x="3001" y="2616"/>
                </a:cubicBezTo>
                <a:cubicBezTo>
                  <a:pt x="3000" y="2616"/>
                  <a:pt x="3001" y="2613"/>
                  <a:pt x="3005" y="2604"/>
                </a:cubicBezTo>
                <a:cubicBezTo>
                  <a:pt x="3031" y="2578"/>
                  <a:pt x="2979" y="2539"/>
                  <a:pt x="2889" y="2475"/>
                </a:cubicBezTo>
                <a:cubicBezTo>
                  <a:pt x="2831" y="2432"/>
                  <a:pt x="2806" y="2413"/>
                  <a:pt x="2796" y="2413"/>
                </a:cubicBezTo>
                <a:cubicBezTo>
                  <a:pt x="2789" y="2413"/>
                  <a:pt x="2792" y="2425"/>
                  <a:pt x="2798" y="2449"/>
                </a:cubicBezTo>
                <a:cubicBezTo>
                  <a:pt x="2681" y="2397"/>
                  <a:pt x="2694" y="2384"/>
                  <a:pt x="2707" y="2345"/>
                </a:cubicBezTo>
                <a:cubicBezTo>
                  <a:pt x="2746" y="2329"/>
                  <a:pt x="2743" y="2309"/>
                  <a:pt x="2718" y="2309"/>
                </a:cubicBezTo>
                <a:cubicBezTo>
                  <a:pt x="2701" y="2309"/>
                  <a:pt x="2674" y="2319"/>
                  <a:pt x="2642" y="2345"/>
                </a:cubicBezTo>
                <a:cubicBezTo>
                  <a:pt x="2618" y="2359"/>
                  <a:pt x="2596" y="2365"/>
                  <a:pt x="2579" y="2365"/>
                </a:cubicBezTo>
                <a:cubicBezTo>
                  <a:pt x="2550" y="2365"/>
                  <a:pt x="2535" y="2348"/>
                  <a:pt x="2551" y="2332"/>
                </a:cubicBezTo>
                <a:cubicBezTo>
                  <a:pt x="2557" y="2321"/>
                  <a:pt x="2565" y="2317"/>
                  <a:pt x="2574" y="2317"/>
                </a:cubicBezTo>
                <a:cubicBezTo>
                  <a:pt x="2586" y="2317"/>
                  <a:pt x="2601" y="2324"/>
                  <a:pt x="2616" y="2332"/>
                </a:cubicBezTo>
                <a:cubicBezTo>
                  <a:pt x="2616" y="2332"/>
                  <a:pt x="2629" y="2306"/>
                  <a:pt x="2642" y="2280"/>
                </a:cubicBezTo>
                <a:cubicBezTo>
                  <a:pt x="2629" y="2274"/>
                  <a:pt x="2623" y="2270"/>
                  <a:pt x="2615" y="2270"/>
                </a:cubicBezTo>
                <a:cubicBezTo>
                  <a:pt x="2606" y="2270"/>
                  <a:pt x="2597" y="2274"/>
                  <a:pt x="2577" y="2280"/>
                </a:cubicBezTo>
                <a:cubicBezTo>
                  <a:pt x="2577" y="2280"/>
                  <a:pt x="2561" y="2263"/>
                  <a:pt x="2534" y="2263"/>
                </a:cubicBezTo>
                <a:cubicBezTo>
                  <a:pt x="2527" y="2263"/>
                  <a:pt x="2520" y="2265"/>
                  <a:pt x="2512" y="2267"/>
                </a:cubicBezTo>
                <a:cubicBezTo>
                  <a:pt x="2461" y="2293"/>
                  <a:pt x="2448" y="2319"/>
                  <a:pt x="2461" y="2358"/>
                </a:cubicBezTo>
                <a:cubicBezTo>
                  <a:pt x="2467" y="2377"/>
                  <a:pt x="2464" y="2384"/>
                  <a:pt x="2456" y="2384"/>
                </a:cubicBezTo>
                <a:cubicBezTo>
                  <a:pt x="2448" y="2384"/>
                  <a:pt x="2435" y="2377"/>
                  <a:pt x="2422" y="2371"/>
                </a:cubicBezTo>
                <a:cubicBezTo>
                  <a:pt x="2383" y="2319"/>
                  <a:pt x="2396" y="2293"/>
                  <a:pt x="2435" y="2280"/>
                </a:cubicBezTo>
                <a:cubicBezTo>
                  <a:pt x="2439" y="2282"/>
                  <a:pt x="2443" y="2283"/>
                  <a:pt x="2447" y="2283"/>
                </a:cubicBezTo>
                <a:cubicBezTo>
                  <a:pt x="2466" y="2283"/>
                  <a:pt x="2478" y="2260"/>
                  <a:pt x="2499" y="2228"/>
                </a:cubicBezTo>
                <a:cubicBezTo>
                  <a:pt x="2506" y="2215"/>
                  <a:pt x="2467" y="2205"/>
                  <a:pt x="2420" y="2205"/>
                </a:cubicBezTo>
                <a:cubicBezTo>
                  <a:pt x="2373" y="2205"/>
                  <a:pt x="2318" y="2215"/>
                  <a:pt x="2292" y="2241"/>
                </a:cubicBezTo>
                <a:lnTo>
                  <a:pt x="2305" y="2215"/>
                </a:lnTo>
                <a:cubicBezTo>
                  <a:pt x="2305" y="2189"/>
                  <a:pt x="2253" y="2163"/>
                  <a:pt x="2188" y="2137"/>
                </a:cubicBezTo>
                <a:cubicBezTo>
                  <a:pt x="2162" y="2131"/>
                  <a:pt x="2140" y="2124"/>
                  <a:pt x="2123" y="2124"/>
                </a:cubicBezTo>
                <a:cubicBezTo>
                  <a:pt x="2107" y="2124"/>
                  <a:pt x="2097" y="2131"/>
                  <a:pt x="2097" y="2150"/>
                </a:cubicBezTo>
                <a:cubicBezTo>
                  <a:pt x="2084" y="2176"/>
                  <a:pt x="2084" y="2202"/>
                  <a:pt x="2045" y="2202"/>
                </a:cubicBezTo>
                <a:cubicBezTo>
                  <a:pt x="2084" y="2202"/>
                  <a:pt x="2071" y="2241"/>
                  <a:pt x="2058" y="2267"/>
                </a:cubicBezTo>
                <a:cubicBezTo>
                  <a:pt x="2058" y="2267"/>
                  <a:pt x="2020" y="2228"/>
                  <a:pt x="1994" y="2189"/>
                </a:cubicBezTo>
                <a:cubicBezTo>
                  <a:pt x="1942" y="2111"/>
                  <a:pt x="1890" y="2073"/>
                  <a:pt x="1760" y="2060"/>
                </a:cubicBezTo>
                <a:cubicBezTo>
                  <a:pt x="1695" y="2047"/>
                  <a:pt x="1592" y="2047"/>
                  <a:pt x="1566" y="2021"/>
                </a:cubicBezTo>
                <a:cubicBezTo>
                  <a:pt x="1501" y="2021"/>
                  <a:pt x="1462" y="2021"/>
                  <a:pt x="1462" y="2047"/>
                </a:cubicBezTo>
                <a:lnTo>
                  <a:pt x="1397" y="2060"/>
                </a:lnTo>
                <a:cubicBezTo>
                  <a:pt x="1382" y="2050"/>
                  <a:pt x="1362" y="2045"/>
                  <a:pt x="1343" y="2045"/>
                </a:cubicBezTo>
                <a:cubicBezTo>
                  <a:pt x="1312" y="2045"/>
                  <a:pt x="1285" y="2057"/>
                  <a:pt x="1293" y="2073"/>
                </a:cubicBezTo>
                <a:cubicBezTo>
                  <a:pt x="1278" y="2096"/>
                  <a:pt x="1257" y="2101"/>
                  <a:pt x="1235" y="2101"/>
                </a:cubicBezTo>
                <a:cubicBezTo>
                  <a:pt x="1221" y="2101"/>
                  <a:pt x="1205" y="2098"/>
                  <a:pt x="1189" y="2098"/>
                </a:cubicBezTo>
                <a:cubicBezTo>
                  <a:pt x="1157" y="2082"/>
                  <a:pt x="1138" y="2073"/>
                  <a:pt x="1131" y="2073"/>
                </a:cubicBezTo>
                <a:cubicBezTo>
                  <a:pt x="1121" y="2073"/>
                  <a:pt x="1133" y="2092"/>
                  <a:pt x="1164" y="2137"/>
                </a:cubicBezTo>
                <a:cubicBezTo>
                  <a:pt x="1174" y="2159"/>
                  <a:pt x="1228" y="2180"/>
                  <a:pt x="1261" y="2180"/>
                </a:cubicBezTo>
                <a:cubicBezTo>
                  <a:pt x="1269" y="2180"/>
                  <a:pt x="1275" y="2179"/>
                  <a:pt x="1280" y="2176"/>
                </a:cubicBezTo>
                <a:cubicBezTo>
                  <a:pt x="1306" y="2163"/>
                  <a:pt x="1345" y="2163"/>
                  <a:pt x="1371" y="2150"/>
                </a:cubicBezTo>
                <a:lnTo>
                  <a:pt x="1371" y="2150"/>
                </a:lnTo>
                <a:cubicBezTo>
                  <a:pt x="1345" y="2163"/>
                  <a:pt x="1319" y="2189"/>
                  <a:pt x="1280" y="2202"/>
                </a:cubicBezTo>
                <a:cubicBezTo>
                  <a:pt x="1254" y="2215"/>
                  <a:pt x="1202" y="2254"/>
                  <a:pt x="1215" y="2293"/>
                </a:cubicBezTo>
                <a:cubicBezTo>
                  <a:pt x="1215" y="2293"/>
                  <a:pt x="1215" y="2319"/>
                  <a:pt x="1189" y="2332"/>
                </a:cubicBezTo>
                <a:cubicBezTo>
                  <a:pt x="1189" y="2332"/>
                  <a:pt x="1189" y="2293"/>
                  <a:pt x="1176" y="2267"/>
                </a:cubicBezTo>
                <a:cubicBezTo>
                  <a:pt x="1189" y="2228"/>
                  <a:pt x="1189" y="2202"/>
                  <a:pt x="1176" y="2163"/>
                </a:cubicBezTo>
                <a:cubicBezTo>
                  <a:pt x="1154" y="2141"/>
                  <a:pt x="1121" y="2130"/>
                  <a:pt x="1094" y="2130"/>
                </a:cubicBezTo>
                <a:cubicBezTo>
                  <a:pt x="1059" y="2130"/>
                  <a:pt x="1032" y="2147"/>
                  <a:pt x="1047" y="2176"/>
                </a:cubicBezTo>
                <a:cubicBezTo>
                  <a:pt x="1027" y="2183"/>
                  <a:pt x="1018" y="2186"/>
                  <a:pt x="1008" y="2186"/>
                </a:cubicBezTo>
                <a:cubicBezTo>
                  <a:pt x="998" y="2186"/>
                  <a:pt x="988" y="2183"/>
                  <a:pt x="969" y="2176"/>
                </a:cubicBezTo>
                <a:cubicBezTo>
                  <a:pt x="965" y="2168"/>
                  <a:pt x="959" y="2164"/>
                  <a:pt x="952" y="2164"/>
                </a:cubicBezTo>
                <a:cubicBezTo>
                  <a:pt x="936" y="2164"/>
                  <a:pt x="917" y="2187"/>
                  <a:pt x="917" y="2241"/>
                </a:cubicBezTo>
                <a:cubicBezTo>
                  <a:pt x="917" y="2282"/>
                  <a:pt x="907" y="2302"/>
                  <a:pt x="887" y="2302"/>
                </a:cubicBezTo>
                <a:cubicBezTo>
                  <a:pt x="875" y="2302"/>
                  <a:pt x="859" y="2295"/>
                  <a:pt x="839" y="2280"/>
                </a:cubicBezTo>
                <a:cubicBezTo>
                  <a:pt x="828" y="2277"/>
                  <a:pt x="817" y="2275"/>
                  <a:pt x="805" y="2275"/>
                </a:cubicBezTo>
                <a:cubicBezTo>
                  <a:pt x="722" y="2275"/>
                  <a:pt x="633" y="2348"/>
                  <a:pt x="645" y="2371"/>
                </a:cubicBezTo>
                <a:cubicBezTo>
                  <a:pt x="684" y="2423"/>
                  <a:pt x="606" y="2475"/>
                  <a:pt x="567" y="2475"/>
                </a:cubicBezTo>
                <a:cubicBezTo>
                  <a:pt x="528" y="2475"/>
                  <a:pt x="502" y="2501"/>
                  <a:pt x="489" y="2539"/>
                </a:cubicBezTo>
                <a:cubicBezTo>
                  <a:pt x="484" y="2530"/>
                  <a:pt x="475" y="2526"/>
                  <a:pt x="465" y="2526"/>
                </a:cubicBezTo>
                <a:cubicBezTo>
                  <a:pt x="446" y="2526"/>
                  <a:pt x="424" y="2540"/>
                  <a:pt x="424" y="2565"/>
                </a:cubicBezTo>
                <a:cubicBezTo>
                  <a:pt x="424" y="2565"/>
                  <a:pt x="398" y="2591"/>
                  <a:pt x="450" y="2591"/>
                </a:cubicBezTo>
                <a:cubicBezTo>
                  <a:pt x="450" y="2591"/>
                  <a:pt x="450" y="2630"/>
                  <a:pt x="450" y="2682"/>
                </a:cubicBezTo>
                <a:cubicBezTo>
                  <a:pt x="460" y="2672"/>
                  <a:pt x="470" y="2668"/>
                  <a:pt x="479" y="2668"/>
                </a:cubicBezTo>
                <a:cubicBezTo>
                  <a:pt x="494" y="2668"/>
                  <a:pt x="507" y="2679"/>
                  <a:pt x="515" y="2695"/>
                </a:cubicBezTo>
                <a:cubicBezTo>
                  <a:pt x="541" y="2708"/>
                  <a:pt x="437" y="2786"/>
                  <a:pt x="333" y="2786"/>
                </a:cubicBezTo>
                <a:cubicBezTo>
                  <a:pt x="243" y="2812"/>
                  <a:pt x="243" y="2812"/>
                  <a:pt x="243" y="2812"/>
                </a:cubicBezTo>
                <a:cubicBezTo>
                  <a:pt x="269" y="2825"/>
                  <a:pt x="294" y="2838"/>
                  <a:pt x="294" y="2838"/>
                </a:cubicBezTo>
                <a:cubicBezTo>
                  <a:pt x="273" y="2870"/>
                  <a:pt x="261" y="2893"/>
                  <a:pt x="242" y="2893"/>
                </a:cubicBezTo>
                <a:cubicBezTo>
                  <a:pt x="238" y="2893"/>
                  <a:pt x="234" y="2892"/>
                  <a:pt x="230" y="2890"/>
                </a:cubicBezTo>
                <a:cubicBezTo>
                  <a:pt x="218" y="2878"/>
                  <a:pt x="212" y="2872"/>
                  <a:pt x="207" y="2872"/>
                </a:cubicBezTo>
                <a:cubicBezTo>
                  <a:pt x="201" y="2872"/>
                  <a:pt x="198" y="2881"/>
                  <a:pt x="191" y="2903"/>
                </a:cubicBezTo>
                <a:cubicBezTo>
                  <a:pt x="191" y="2903"/>
                  <a:pt x="178" y="2929"/>
                  <a:pt x="204" y="2942"/>
                </a:cubicBezTo>
                <a:cubicBezTo>
                  <a:pt x="256" y="2968"/>
                  <a:pt x="256" y="2968"/>
                  <a:pt x="217" y="2993"/>
                </a:cubicBezTo>
                <a:cubicBezTo>
                  <a:pt x="139" y="2993"/>
                  <a:pt x="126" y="3032"/>
                  <a:pt x="165" y="3084"/>
                </a:cubicBezTo>
                <a:cubicBezTo>
                  <a:pt x="230" y="3110"/>
                  <a:pt x="230" y="3097"/>
                  <a:pt x="165" y="3110"/>
                </a:cubicBezTo>
                <a:cubicBezTo>
                  <a:pt x="158" y="3108"/>
                  <a:pt x="151" y="3107"/>
                  <a:pt x="144" y="3107"/>
                </a:cubicBezTo>
                <a:cubicBezTo>
                  <a:pt x="113" y="3107"/>
                  <a:pt x="85" y="3130"/>
                  <a:pt x="74" y="3162"/>
                </a:cubicBezTo>
                <a:lnTo>
                  <a:pt x="113" y="3175"/>
                </a:lnTo>
                <a:cubicBezTo>
                  <a:pt x="165" y="3188"/>
                  <a:pt x="152" y="3214"/>
                  <a:pt x="126" y="3253"/>
                </a:cubicBezTo>
                <a:cubicBezTo>
                  <a:pt x="121" y="3251"/>
                  <a:pt x="117" y="3250"/>
                  <a:pt x="113" y="3250"/>
                </a:cubicBezTo>
                <a:cubicBezTo>
                  <a:pt x="87" y="3250"/>
                  <a:pt x="89" y="3289"/>
                  <a:pt x="100" y="3357"/>
                </a:cubicBezTo>
                <a:cubicBezTo>
                  <a:pt x="87" y="3421"/>
                  <a:pt x="87" y="3460"/>
                  <a:pt x="61" y="3460"/>
                </a:cubicBezTo>
                <a:cubicBezTo>
                  <a:pt x="45" y="3457"/>
                  <a:pt x="33" y="3456"/>
                  <a:pt x="25" y="3456"/>
                </a:cubicBezTo>
                <a:cubicBezTo>
                  <a:pt x="0" y="3456"/>
                  <a:pt x="12" y="3470"/>
                  <a:pt x="61" y="3499"/>
                </a:cubicBezTo>
                <a:cubicBezTo>
                  <a:pt x="87" y="3525"/>
                  <a:pt x="87" y="3525"/>
                  <a:pt x="61" y="3603"/>
                </a:cubicBezTo>
                <a:cubicBezTo>
                  <a:pt x="35" y="3642"/>
                  <a:pt x="35" y="3642"/>
                  <a:pt x="74" y="3681"/>
                </a:cubicBezTo>
                <a:cubicBezTo>
                  <a:pt x="126" y="3668"/>
                  <a:pt x="165" y="3668"/>
                  <a:pt x="165" y="3629"/>
                </a:cubicBezTo>
                <a:cubicBezTo>
                  <a:pt x="152" y="3603"/>
                  <a:pt x="152" y="3603"/>
                  <a:pt x="191" y="3590"/>
                </a:cubicBezTo>
                <a:cubicBezTo>
                  <a:pt x="191" y="3590"/>
                  <a:pt x="191" y="3629"/>
                  <a:pt x="191" y="3668"/>
                </a:cubicBezTo>
                <a:cubicBezTo>
                  <a:pt x="191" y="3694"/>
                  <a:pt x="204" y="3733"/>
                  <a:pt x="256" y="3785"/>
                </a:cubicBezTo>
                <a:cubicBezTo>
                  <a:pt x="272" y="3812"/>
                  <a:pt x="293" y="3823"/>
                  <a:pt x="309" y="3823"/>
                </a:cubicBezTo>
                <a:cubicBezTo>
                  <a:pt x="331" y="3823"/>
                  <a:pt x="343" y="3802"/>
                  <a:pt x="320" y="3772"/>
                </a:cubicBezTo>
                <a:lnTo>
                  <a:pt x="333" y="3733"/>
                </a:lnTo>
                <a:cubicBezTo>
                  <a:pt x="412" y="3710"/>
                  <a:pt x="413" y="3678"/>
                  <a:pt x="353" y="3678"/>
                </a:cubicBezTo>
                <a:cubicBezTo>
                  <a:pt x="344" y="3678"/>
                  <a:pt x="333" y="3679"/>
                  <a:pt x="320" y="3681"/>
                </a:cubicBezTo>
                <a:cubicBezTo>
                  <a:pt x="287" y="3686"/>
                  <a:pt x="266" y="3689"/>
                  <a:pt x="256" y="3689"/>
                </a:cubicBezTo>
                <a:cubicBezTo>
                  <a:pt x="238" y="3689"/>
                  <a:pt x="253" y="3680"/>
                  <a:pt x="294" y="3655"/>
                </a:cubicBezTo>
                <a:cubicBezTo>
                  <a:pt x="346" y="3642"/>
                  <a:pt x="346" y="3616"/>
                  <a:pt x="346" y="3590"/>
                </a:cubicBezTo>
                <a:cubicBezTo>
                  <a:pt x="346" y="3564"/>
                  <a:pt x="346" y="3564"/>
                  <a:pt x="372" y="3564"/>
                </a:cubicBezTo>
                <a:cubicBezTo>
                  <a:pt x="411" y="3551"/>
                  <a:pt x="437" y="3525"/>
                  <a:pt x="437" y="3512"/>
                </a:cubicBezTo>
                <a:cubicBezTo>
                  <a:pt x="437" y="3473"/>
                  <a:pt x="437" y="3473"/>
                  <a:pt x="411" y="3473"/>
                </a:cubicBezTo>
                <a:cubicBezTo>
                  <a:pt x="404" y="3478"/>
                  <a:pt x="398" y="3481"/>
                  <a:pt x="393" y="3481"/>
                </a:cubicBezTo>
                <a:cubicBezTo>
                  <a:pt x="375" y="3481"/>
                  <a:pt x="385" y="3445"/>
                  <a:pt x="437" y="3434"/>
                </a:cubicBezTo>
                <a:cubicBezTo>
                  <a:pt x="476" y="3408"/>
                  <a:pt x="476" y="3408"/>
                  <a:pt x="411" y="3396"/>
                </a:cubicBezTo>
                <a:cubicBezTo>
                  <a:pt x="346" y="3396"/>
                  <a:pt x="359" y="3331"/>
                  <a:pt x="424" y="3318"/>
                </a:cubicBezTo>
                <a:cubicBezTo>
                  <a:pt x="424" y="3318"/>
                  <a:pt x="437" y="3292"/>
                  <a:pt x="437" y="3266"/>
                </a:cubicBezTo>
                <a:cubicBezTo>
                  <a:pt x="450" y="3253"/>
                  <a:pt x="424" y="3240"/>
                  <a:pt x="385" y="3227"/>
                </a:cubicBezTo>
                <a:cubicBezTo>
                  <a:pt x="333" y="3214"/>
                  <a:pt x="333" y="3214"/>
                  <a:pt x="372" y="3188"/>
                </a:cubicBezTo>
                <a:cubicBezTo>
                  <a:pt x="385" y="3184"/>
                  <a:pt x="397" y="3182"/>
                  <a:pt x="406" y="3182"/>
                </a:cubicBezTo>
                <a:cubicBezTo>
                  <a:pt x="426" y="3182"/>
                  <a:pt x="437" y="3188"/>
                  <a:pt x="437" y="3188"/>
                </a:cubicBezTo>
                <a:cubicBezTo>
                  <a:pt x="442" y="3190"/>
                  <a:pt x="446" y="3191"/>
                  <a:pt x="450" y="3191"/>
                </a:cubicBezTo>
                <a:cubicBezTo>
                  <a:pt x="468" y="3191"/>
                  <a:pt x="478" y="3170"/>
                  <a:pt x="489" y="3149"/>
                </a:cubicBezTo>
                <a:cubicBezTo>
                  <a:pt x="502" y="3123"/>
                  <a:pt x="515" y="3071"/>
                  <a:pt x="489" y="3058"/>
                </a:cubicBezTo>
                <a:lnTo>
                  <a:pt x="489" y="3058"/>
                </a:lnTo>
                <a:lnTo>
                  <a:pt x="515" y="3071"/>
                </a:lnTo>
                <a:cubicBezTo>
                  <a:pt x="521" y="3065"/>
                  <a:pt x="531" y="3065"/>
                  <a:pt x="536" y="3065"/>
                </a:cubicBezTo>
                <a:cubicBezTo>
                  <a:pt x="541" y="3065"/>
                  <a:pt x="541" y="3065"/>
                  <a:pt x="528" y="3058"/>
                </a:cubicBezTo>
                <a:cubicBezTo>
                  <a:pt x="528" y="3058"/>
                  <a:pt x="541" y="3032"/>
                  <a:pt x="593" y="3006"/>
                </a:cubicBezTo>
                <a:cubicBezTo>
                  <a:pt x="639" y="2983"/>
                  <a:pt x="644" y="2899"/>
                  <a:pt x="581" y="2899"/>
                </a:cubicBezTo>
                <a:cubicBezTo>
                  <a:pt x="573" y="2899"/>
                  <a:pt x="564" y="2900"/>
                  <a:pt x="554" y="2903"/>
                </a:cubicBezTo>
                <a:lnTo>
                  <a:pt x="567" y="2890"/>
                </a:lnTo>
                <a:cubicBezTo>
                  <a:pt x="580" y="2864"/>
                  <a:pt x="554" y="2851"/>
                  <a:pt x="554" y="2851"/>
                </a:cubicBezTo>
                <a:cubicBezTo>
                  <a:pt x="541" y="2825"/>
                  <a:pt x="554" y="2799"/>
                  <a:pt x="567" y="2786"/>
                </a:cubicBezTo>
                <a:cubicBezTo>
                  <a:pt x="567" y="2786"/>
                  <a:pt x="593" y="2799"/>
                  <a:pt x="619" y="2825"/>
                </a:cubicBezTo>
                <a:cubicBezTo>
                  <a:pt x="643" y="2861"/>
                  <a:pt x="669" y="2877"/>
                  <a:pt x="686" y="2877"/>
                </a:cubicBezTo>
                <a:cubicBezTo>
                  <a:pt x="706" y="2877"/>
                  <a:pt x="712" y="2854"/>
                  <a:pt x="684" y="2812"/>
                </a:cubicBezTo>
                <a:lnTo>
                  <a:pt x="684" y="2812"/>
                </a:lnTo>
                <a:lnTo>
                  <a:pt x="697" y="2825"/>
                </a:lnTo>
                <a:cubicBezTo>
                  <a:pt x="704" y="2832"/>
                  <a:pt x="710" y="2835"/>
                  <a:pt x="715" y="2835"/>
                </a:cubicBezTo>
                <a:cubicBezTo>
                  <a:pt x="729" y="2835"/>
                  <a:pt x="739" y="2811"/>
                  <a:pt x="748" y="2773"/>
                </a:cubicBezTo>
                <a:cubicBezTo>
                  <a:pt x="774" y="2760"/>
                  <a:pt x="748" y="2695"/>
                  <a:pt x="735" y="2669"/>
                </a:cubicBezTo>
                <a:cubicBezTo>
                  <a:pt x="710" y="2643"/>
                  <a:pt x="735" y="2630"/>
                  <a:pt x="735" y="2630"/>
                </a:cubicBezTo>
                <a:cubicBezTo>
                  <a:pt x="742" y="2617"/>
                  <a:pt x="745" y="2611"/>
                  <a:pt x="750" y="2611"/>
                </a:cubicBezTo>
                <a:cubicBezTo>
                  <a:pt x="755" y="2611"/>
                  <a:pt x="761" y="2617"/>
                  <a:pt x="774" y="2630"/>
                </a:cubicBezTo>
                <a:cubicBezTo>
                  <a:pt x="787" y="2647"/>
                  <a:pt x="800" y="2654"/>
                  <a:pt x="810" y="2654"/>
                </a:cubicBezTo>
                <a:cubicBezTo>
                  <a:pt x="833" y="2654"/>
                  <a:pt x="848" y="2622"/>
                  <a:pt x="839" y="2578"/>
                </a:cubicBezTo>
                <a:lnTo>
                  <a:pt x="839" y="2578"/>
                </a:lnTo>
                <a:lnTo>
                  <a:pt x="852" y="2604"/>
                </a:lnTo>
                <a:cubicBezTo>
                  <a:pt x="863" y="2615"/>
                  <a:pt x="876" y="2623"/>
                  <a:pt x="893" y="2623"/>
                </a:cubicBezTo>
                <a:cubicBezTo>
                  <a:pt x="919" y="2623"/>
                  <a:pt x="954" y="2606"/>
                  <a:pt x="1008" y="2552"/>
                </a:cubicBezTo>
                <a:cubicBezTo>
                  <a:pt x="1074" y="2514"/>
                  <a:pt x="1134" y="2490"/>
                  <a:pt x="1166" y="2490"/>
                </a:cubicBezTo>
                <a:cubicBezTo>
                  <a:pt x="1178" y="2490"/>
                  <a:pt x="1186" y="2494"/>
                  <a:pt x="1189" y="2501"/>
                </a:cubicBezTo>
                <a:cubicBezTo>
                  <a:pt x="1191" y="2504"/>
                  <a:pt x="1193" y="2505"/>
                  <a:pt x="1197" y="2505"/>
                </a:cubicBezTo>
                <a:cubicBezTo>
                  <a:pt x="1221" y="2505"/>
                  <a:pt x="1285" y="2428"/>
                  <a:pt x="1319" y="2371"/>
                </a:cubicBezTo>
                <a:cubicBezTo>
                  <a:pt x="1326" y="2384"/>
                  <a:pt x="1332" y="2387"/>
                  <a:pt x="1345" y="2387"/>
                </a:cubicBezTo>
                <a:cubicBezTo>
                  <a:pt x="1358" y="2387"/>
                  <a:pt x="1378" y="2384"/>
                  <a:pt x="1410" y="2384"/>
                </a:cubicBezTo>
                <a:cubicBezTo>
                  <a:pt x="1442" y="2378"/>
                  <a:pt x="1461" y="2375"/>
                  <a:pt x="1472" y="2375"/>
                </a:cubicBezTo>
                <a:cubicBezTo>
                  <a:pt x="1488" y="2375"/>
                  <a:pt x="1488" y="2382"/>
                  <a:pt x="1488" y="2397"/>
                </a:cubicBezTo>
                <a:cubicBezTo>
                  <a:pt x="1481" y="2429"/>
                  <a:pt x="1478" y="2445"/>
                  <a:pt x="1481" y="2445"/>
                </a:cubicBezTo>
                <a:cubicBezTo>
                  <a:pt x="1485" y="2445"/>
                  <a:pt x="1494" y="2429"/>
                  <a:pt x="1514" y="2397"/>
                </a:cubicBezTo>
                <a:cubicBezTo>
                  <a:pt x="1523" y="2373"/>
                  <a:pt x="1540" y="2363"/>
                  <a:pt x="1558" y="2363"/>
                </a:cubicBezTo>
                <a:cubicBezTo>
                  <a:pt x="1587" y="2363"/>
                  <a:pt x="1617" y="2390"/>
                  <a:pt x="1617" y="2423"/>
                </a:cubicBezTo>
                <a:cubicBezTo>
                  <a:pt x="1617" y="2462"/>
                  <a:pt x="1643" y="2462"/>
                  <a:pt x="1695" y="2462"/>
                </a:cubicBezTo>
                <a:cubicBezTo>
                  <a:pt x="1710" y="2446"/>
                  <a:pt x="1735" y="2440"/>
                  <a:pt x="1762" y="2440"/>
                </a:cubicBezTo>
                <a:cubicBezTo>
                  <a:pt x="1782" y="2440"/>
                  <a:pt x="1804" y="2443"/>
                  <a:pt x="1825" y="2449"/>
                </a:cubicBezTo>
                <a:cubicBezTo>
                  <a:pt x="1849" y="2453"/>
                  <a:pt x="1866" y="2455"/>
                  <a:pt x="1878" y="2455"/>
                </a:cubicBezTo>
                <a:cubicBezTo>
                  <a:pt x="1904" y="2455"/>
                  <a:pt x="1907" y="2442"/>
                  <a:pt x="1916" y="2397"/>
                </a:cubicBezTo>
                <a:cubicBezTo>
                  <a:pt x="1923" y="2358"/>
                  <a:pt x="1936" y="2347"/>
                  <a:pt x="1955" y="2347"/>
                </a:cubicBezTo>
                <a:cubicBezTo>
                  <a:pt x="1969" y="2347"/>
                  <a:pt x="1985" y="2353"/>
                  <a:pt x="2007" y="2358"/>
                </a:cubicBezTo>
                <a:cubicBezTo>
                  <a:pt x="2033" y="2358"/>
                  <a:pt x="2058" y="2371"/>
                  <a:pt x="2058" y="2397"/>
                </a:cubicBezTo>
                <a:cubicBezTo>
                  <a:pt x="2058" y="2397"/>
                  <a:pt x="2071" y="2436"/>
                  <a:pt x="2097" y="2449"/>
                </a:cubicBezTo>
                <a:cubicBezTo>
                  <a:pt x="2123" y="2449"/>
                  <a:pt x="2149" y="2462"/>
                  <a:pt x="2136" y="2488"/>
                </a:cubicBezTo>
                <a:cubicBezTo>
                  <a:pt x="2136" y="2488"/>
                  <a:pt x="2149" y="2527"/>
                  <a:pt x="2201" y="2552"/>
                </a:cubicBezTo>
                <a:cubicBezTo>
                  <a:pt x="2240" y="2565"/>
                  <a:pt x="2292" y="2591"/>
                  <a:pt x="2279" y="2617"/>
                </a:cubicBezTo>
                <a:cubicBezTo>
                  <a:pt x="2290" y="2623"/>
                  <a:pt x="2296" y="2626"/>
                  <a:pt x="2301" y="2626"/>
                </a:cubicBezTo>
                <a:cubicBezTo>
                  <a:pt x="2307" y="2626"/>
                  <a:pt x="2310" y="2620"/>
                  <a:pt x="2318" y="2604"/>
                </a:cubicBezTo>
                <a:cubicBezTo>
                  <a:pt x="2324" y="2591"/>
                  <a:pt x="2337" y="2578"/>
                  <a:pt x="2358" y="2578"/>
                </a:cubicBezTo>
                <a:cubicBezTo>
                  <a:pt x="2379" y="2578"/>
                  <a:pt x="2409" y="2591"/>
                  <a:pt x="2448" y="2630"/>
                </a:cubicBezTo>
                <a:cubicBezTo>
                  <a:pt x="2479" y="2651"/>
                  <a:pt x="2528" y="2689"/>
                  <a:pt x="2559" y="2689"/>
                </a:cubicBezTo>
                <a:cubicBezTo>
                  <a:pt x="2566" y="2689"/>
                  <a:pt x="2572" y="2687"/>
                  <a:pt x="2577" y="2682"/>
                </a:cubicBezTo>
                <a:cubicBezTo>
                  <a:pt x="2590" y="2695"/>
                  <a:pt x="2590" y="2695"/>
                  <a:pt x="2577" y="2721"/>
                </a:cubicBezTo>
                <a:cubicBezTo>
                  <a:pt x="2549" y="2759"/>
                  <a:pt x="2569" y="2783"/>
                  <a:pt x="2612" y="2783"/>
                </a:cubicBezTo>
                <a:cubicBezTo>
                  <a:pt x="2628" y="2783"/>
                  <a:pt x="2647" y="2780"/>
                  <a:pt x="2668" y="2773"/>
                </a:cubicBezTo>
                <a:cubicBezTo>
                  <a:pt x="2672" y="2766"/>
                  <a:pt x="2676" y="2763"/>
                  <a:pt x="2681" y="2763"/>
                </a:cubicBezTo>
                <a:cubicBezTo>
                  <a:pt x="2694" y="2763"/>
                  <a:pt x="2707" y="2784"/>
                  <a:pt x="2707" y="2812"/>
                </a:cubicBezTo>
                <a:cubicBezTo>
                  <a:pt x="2707" y="2812"/>
                  <a:pt x="2719" y="2818"/>
                  <a:pt x="2738" y="2818"/>
                </a:cubicBezTo>
                <a:cubicBezTo>
                  <a:pt x="2747" y="2818"/>
                  <a:pt x="2759" y="2816"/>
                  <a:pt x="2772" y="2812"/>
                </a:cubicBezTo>
                <a:cubicBezTo>
                  <a:pt x="2811" y="2812"/>
                  <a:pt x="2811" y="2812"/>
                  <a:pt x="2824" y="2864"/>
                </a:cubicBezTo>
                <a:cubicBezTo>
                  <a:pt x="2811" y="2890"/>
                  <a:pt x="2824" y="2903"/>
                  <a:pt x="2850" y="2929"/>
                </a:cubicBezTo>
                <a:cubicBezTo>
                  <a:pt x="2915" y="2929"/>
                  <a:pt x="3109" y="3136"/>
                  <a:pt x="3109" y="3188"/>
                </a:cubicBezTo>
                <a:cubicBezTo>
                  <a:pt x="3125" y="3183"/>
                  <a:pt x="3135" y="3179"/>
                  <a:pt x="3141" y="3179"/>
                </a:cubicBezTo>
                <a:cubicBezTo>
                  <a:pt x="3150" y="3179"/>
                  <a:pt x="3153" y="3186"/>
                  <a:pt x="3161" y="3201"/>
                </a:cubicBezTo>
                <a:cubicBezTo>
                  <a:pt x="3147" y="3235"/>
                  <a:pt x="3152" y="3251"/>
                  <a:pt x="3166" y="3251"/>
                </a:cubicBezTo>
                <a:cubicBezTo>
                  <a:pt x="3180" y="3251"/>
                  <a:pt x="3201" y="3238"/>
                  <a:pt x="3226" y="3214"/>
                </a:cubicBezTo>
                <a:lnTo>
                  <a:pt x="3200" y="3201"/>
                </a:lnTo>
                <a:lnTo>
                  <a:pt x="3187" y="3175"/>
                </a:lnTo>
                <a:cubicBezTo>
                  <a:pt x="3198" y="3167"/>
                  <a:pt x="3209" y="3163"/>
                  <a:pt x="3219" y="3163"/>
                </a:cubicBezTo>
                <a:cubicBezTo>
                  <a:pt x="3255" y="3163"/>
                  <a:pt x="3274" y="3212"/>
                  <a:pt x="3213" y="3253"/>
                </a:cubicBezTo>
                <a:cubicBezTo>
                  <a:pt x="3197" y="3293"/>
                  <a:pt x="3191" y="3308"/>
                  <a:pt x="3203" y="3308"/>
                </a:cubicBezTo>
                <a:cubicBezTo>
                  <a:pt x="3211" y="3308"/>
                  <a:pt x="3227" y="3302"/>
                  <a:pt x="3252" y="3292"/>
                </a:cubicBezTo>
                <a:cubicBezTo>
                  <a:pt x="3261" y="3290"/>
                  <a:pt x="3269" y="3288"/>
                  <a:pt x="3276" y="3288"/>
                </a:cubicBezTo>
                <a:cubicBezTo>
                  <a:pt x="3311" y="3288"/>
                  <a:pt x="3323" y="3314"/>
                  <a:pt x="3291" y="3357"/>
                </a:cubicBezTo>
                <a:cubicBezTo>
                  <a:pt x="3258" y="3381"/>
                  <a:pt x="3246" y="3390"/>
                  <a:pt x="3261" y="3390"/>
                </a:cubicBezTo>
                <a:cubicBezTo>
                  <a:pt x="3270" y="3390"/>
                  <a:pt x="3288" y="3387"/>
                  <a:pt x="3317" y="3383"/>
                </a:cubicBezTo>
                <a:cubicBezTo>
                  <a:pt x="3347" y="3373"/>
                  <a:pt x="3374" y="3369"/>
                  <a:pt x="3396" y="3369"/>
                </a:cubicBezTo>
                <a:cubicBezTo>
                  <a:pt x="3467" y="3369"/>
                  <a:pt x="3487" y="3414"/>
                  <a:pt x="3407" y="3473"/>
                </a:cubicBezTo>
                <a:cubicBezTo>
                  <a:pt x="3368" y="3499"/>
                  <a:pt x="3356" y="3551"/>
                  <a:pt x="3368" y="3564"/>
                </a:cubicBezTo>
                <a:cubicBezTo>
                  <a:pt x="3372" y="3572"/>
                  <a:pt x="3378" y="3575"/>
                  <a:pt x="3384" y="3575"/>
                </a:cubicBezTo>
                <a:cubicBezTo>
                  <a:pt x="3398" y="3575"/>
                  <a:pt x="3415" y="3560"/>
                  <a:pt x="3433" y="3551"/>
                </a:cubicBezTo>
                <a:cubicBezTo>
                  <a:pt x="3449" y="3530"/>
                  <a:pt x="3460" y="3520"/>
                  <a:pt x="3467" y="3520"/>
                </a:cubicBezTo>
                <a:cubicBezTo>
                  <a:pt x="3476" y="3520"/>
                  <a:pt x="3475" y="3543"/>
                  <a:pt x="3459" y="3590"/>
                </a:cubicBezTo>
                <a:cubicBezTo>
                  <a:pt x="3420" y="3707"/>
                  <a:pt x="3459" y="3746"/>
                  <a:pt x="3550" y="3785"/>
                </a:cubicBezTo>
                <a:cubicBezTo>
                  <a:pt x="3638" y="3828"/>
                  <a:pt x="3679" y="3881"/>
                  <a:pt x="3635" y="3881"/>
                </a:cubicBezTo>
                <a:cubicBezTo>
                  <a:pt x="3627" y="3881"/>
                  <a:pt x="3616" y="3880"/>
                  <a:pt x="3602" y="3875"/>
                </a:cubicBezTo>
                <a:cubicBezTo>
                  <a:pt x="3570" y="3870"/>
                  <a:pt x="3551" y="3867"/>
                  <a:pt x="3543" y="3867"/>
                </a:cubicBezTo>
                <a:cubicBezTo>
                  <a:pt x="3533" y="3867"/>
                  <a:pt x="3546" y="3873"/>
                  <a:pt x="3576" y="3888"/>
                </a:cubicBezTo>
                <a:cubicBezTo>
                  <a:pt x="3602" y="3927"/>
                  <a:pt x="3628" y="3979"/>
                  <a:pt x="3641" y="3992"/>
                </a:cubicBezTo>
                <a:cubicBezTo>
                  <a:pt x="3649" y="4008"/>
                  <a:pt x="3667" y="4019"/>
                  <a:pt x="3685" y="4019"/>
                </a:cubicBezTo>
                <a:cubicBezTo>
                  <a:pt x="3697" y="4019"/>
                  <a:pt x="3709" y="4015"/>
                  <a:pt x="3719" y="4005"/>
                </a:cubicBezTo>
                <a:lnTo>
                  <a:pt x="3719" y="4005"/>
                </a:lnTo>
                <a:cubicBezTo>
                  <a:pt x="3680" y="4070"/>
                  <a:pt x="3680" y="4122"/>
                  <a:pt x="3758" y="4135"/>
                </a:cubicBezTo>
                <a:lnTo>
                  <a:pt x="3784" y="4187"/>
                </a:lnTo>
                <a:cubicBezTo>
                  <a:pt x="3796" y="4213"/>
                  <a:pt x="3796" y="4213"/>
                  <a:pt x="3835" y="4213"/>
                </a:cubicBezTo>
                <a:cubicBezTo>
                  <a:pt x="3887" y="4226"/>
                  <a:pt x="3861" y="4265"/>
                  <a:pt x="3848" y="4290"/>
                </a:cubicBezTo>
                <a:cubicBezTo>
                  <a:pt x="3837" y="4324"/>
                  <a:pt x="3826" y="4358"/>
                  <a:pt x="3840" y="4358"/>
                </a:cubicBezTo>
                <a:cubicBezTo>
                  <a:pt x="3842" y="4358"/>
                  <a:pt x="3845" y="4357"/>
                  <a:pt x="3848" y="4355"/>
                </a:cubicBezTo>
                <a:cubicBezTo>
                  <a:pt x="3853" y="4353"/>
                  <a:pt x="3859" y="4352"/>
                  <a:pt x="3866" y="4352"/>
                </a:cubicBezTo>
                <a:cubicBezTo>
                  <a:pt x="3894" y="4352"/>
                  <a:pt x="3934" y="4371"/>
                  <a:pt x="3965" y="4381"/>
                </a:cubicBezTo>
                <a:cubicBezTo>
                  <a:pt x="4010" y="4381"/>
                  <a:pt x="3997" y="4410"/>
                  <a:pt x="3968" y="4410"/>
                </a:cubicBezTo>
                <a:cubicBezTo>
                  <a:pt x="3963" y="4410"/>
                  <a:pt x="3958" y="4409"/>
                  <a:pt x="3952" y="4407"/>
                </a:cubicBezTo>
                <a:cubicBezTo>
                  <a:pt x="3926" y="4433"/>
                  <a:pt x="3926" y="4433"/>
                  <a:pt x="3926" y="4485"/>
                </a:cubicBezTo>
                <a:cubicBezTo>
                  <a:pt x="3937" y="4507"/>
                  <a:pt x="3958" y="4540"/>
                  <a:pt x="3980" y="4540"/>
                </a:cubicBezTo>
                <a:cubicBezTo>
                  <a:pt x="3984" y="4540"/>
                  <a:pt x="3988" y="4539"/>
                  <a:pt x="3991" y="4537"/>
                </a:cubicBezTo>
                <a:cubicBezTo>
                  <a:pt x="3992" y="4536"/>
                  <a:pt x="3994" y="4536"/>
                  <a:pt x="3995" y="4536"/>
                </a:cubicBezTo>
                <a:cubicBezTo>
                  <a:pt x="4024" y="4536"/>
                  <a:pt x="4094" y="4655"/>
                  <a:pt x="4082" y="4693"/>
                </a:cubicBezTo>
                <a:cubicBezTo>
                  <a:pt x="4082" y="4693"/>
                  <a:pt x="4095" y="4719"/>
                  <a:pt x="4121" y="4731"/>
                </a:cubicBezTo>
                <a:cubicBezTo>
                  <a:pt x="4134" y="4757"/>
                  <a:pt x="4173" y="4770"/>
                  <a:pt x="4186" y="4783"/>
                </a:cubicBezTo>
                <a:cubicBezTo>
                  <a:pt x="4186" y="4783"/>
                  <a:pt x="4199" y="4809"/>
                  <a:pt x="4237" y="4809"/>
                </a:cubicBezTo>
                <a:cubicBezTo>
                  <a:pt x="4250" y="4835"/>
                  <a:pt x="4263" y="4848"/>
                  <a:pt x="4237" y="4874"/>
                </a:cubicBezTo>
                <a:cubicBezTo>
                  <a:pt x="4259" y="4870"/>
                  <a:pt x="4274" y="4867"/>
                  <a:pt x="4282" y="4867"/>
                </a:cubicBezTo>
                <a:cubicBezTo>
                  <a:pt x="4298" y="4867"/>
                  <a:pt x="4289" y="4878"/>
                  <a:pt x="4263" y="4913"/>
                </a:cubicBezTo>
                <a:cubicBezTo>
                  <a:pt x="4231" y="4938"/>
                  <a:pt x="4218" y="4947"/>
                  <a:pt x="4231" y="4947"/>
                </a:cubicBezTo>
                <a:cubicBezTo>
                  <a:pt x="4238" y="4947"/>
                  <a:pt x="4253" y="4944"/>
                  <a:pt x="4276" y="4939"/>
                </a:cubicBezTo>
                <a:cubicBezTo>
                  <a:pt x="4328" y="4939"/>
                  <a:pt x="4328" y="4939"/>
                  <a:pt x="4315" y="4978"/>
                </a:cubicBezTo>
                <a:cubicBezTo>
                  <a:pt x="4294" y="4988"/>
                  <a:pt x="4299" y="5007"/>
                  <a:pt x="4315" y="5007"/>
                </a:cubicBezTo>
                <a:cubicBezTo>
                  <a:pt x="4319" y="5007"/>
                  <a:pt x="4323" y="5006"/>
                  <a:pt x="4328" y="5004"/>
                </a:cubicBezTo>
                <a:cubicBezTo>
                  <a:pt x="4340" y="4999"/>
                  <a:pt x="4353" y="4997"/>
                  <a:pt x="4364" y="4997"/>
                </a:cubicBezTo>
                <a:cubicBezTo>
                  <a:pt x="4413" y="4997"/>
                  <a:pt x="4448" y="5037"/>
                  <a:pt x="4406" y="5069"/>
                </a:cubicBezTo>
                <a:cubicBezTo>
                  <a:pt x="4406" y="5069"/>
                  <a:pt x="4419" y="5082"/>
                  <a:pt x="4471" y="5082"/>
                </a:cubicBezTo>
                <a:cubicBezTo>
                  <a:pt x="4495" y="5077"/>
                  <a:pt x="4510" y="5074"/>
                  <a:pt x="4517" y="5074"/>
                </a:cubicBezTo>
                <a:cubicBezTo>
                  <a:pt x="4529" y="5074"/>
                  <a:pt x="4517" y="5083"/>
                  <a:pt x="4484" y="5108"/>
                </a:cubicBezTo>
                <a:cubicBezTo>
                  <a:pt x="4455" y="5146"/>
                  <a:pt x="4455" y="5170"/>
                  <a:pt x="4482" y="5170"/>
                </a:cubicBezTo>
                <a:cubicBezTo>
                  <a:pt x="4492" y="5170"/>
                  <a:pt x="4505" y="5166"/>
                  <a:pt x="4523" y="5160"/>
                </a:cubicBezTo>
                <a:cubicBezTo>
                  <a:pt x="4523" y="5160"/>
                  <a:pt x="4562" y="5160"/>
                  <a:pt x="4562" y="5198"/>
                </a:cubicBezTo>
                <a:cubicBezTo>
                  <a:pt x="4562" y="5253"/>
                  <a:pt x="4617" y="5353"/>
                  <a:pt x="4657" y="5353"/>
                </a:cubicBezTo>
                <a:cubicBezTo>
                  <a:pt x="4665" y="5353"/>
                  <a:pt x="4672" y="5349"/>
                  <a:pt x="4678" y="5341"/>
                </a:cubicBezTo>
                <a:lnTo>
                  <a:pt x="4704" y="5367"/>
                </a:lnTo>
                <a:cubicBezTo>
                  <a:pt x="4717" y="5432"/>
                  <a:pt x="4743" y="5445"/>
                  <a:pt x="4782" y="5445"/>
                </a:cubicBezTo>
                <a:lnTo>
                  <a:pt x="4821" y="5445"/>
                </a:lnTo>
                <a:cubicBezTo>
                  <a:pt x="4795" y="5458"/>
                  <a:pt x="4795" y="5497"/>
                  <a:pt x="4808" y="5523"/>
                </a:cubicBezTo>
                <a:cubicBezTo>
                  <a:pt x="4814" y="5528"/>
                  <a:pt x="4817" y="5531"/>
                  <a:pt x="4820" y="5531"/>
                </a:cubicBezTo>
                <a:cubicBezTo>
                  <a:pt x="4826" y="5531"/>
                  <a:pt x="4832" y="5525"/>
                  <a:pt x="4847" y="5510"/>
                </a:cubicBezTo>
                <a:cubicBezTo>
                  <a:pt x="4847" y="5492"/>
                  <a:pt x="4852" y="5485"/>
                  <a:pt x="4859" y="5485"/>
                </a:cubicBezTo>
                <a:cubicBezTo>
                  <a:pt x="4868" y="5485"/>
                  <a:pt x="4879" y="5495"/>
                  <a:pt x="4886" y="5510"/>
                </a:cubicBezTo>
                <a:cubicBezTo>
                  <a:pt x="4899" y="5523"/>
                  <a:pt x="4899" y="5562"/>
                  <a:pt x="4886" y="5588"/>
                </a:cubicBezTo>
                <a:lnTo>
                  <a:pt x="4899" y="5600"/>
                </a:lnTo>
                <a:cubicBezTo>
                  <a:pt x="4917" y="5583"/>
                  <a:pt x="4931" y="5576"/>
                  <a:pt x="4940" y="5576"/>
                </a:cubicBezTo>
                <a:cubicBezTo>
                  <a:pt x="4951" y="5576"/>
                  <a:pt x="4952" y="5586"/>
                  <a:pt x="4938" y="5600"/>
                </a:cubicBezTo>
                <a:cubicBezTo>
                  <a:pt x="4938" y="5639"/>
                  <a:pt x="4964" y="5652"/>
                  <a:pt x="4977" y="5665"/>
                </a:cubicBezTo>
                <a:cubicBezTo>
                  <a:pt x="4984" y="5659"/>
                  <a:pt x="4989" y="5656"/>
                  <a:pt x="4992" y="5656"/>
                </a:cubicBezTo>
                <a:cubicBezTo>
                  <a:pt x="4999" y="5656"/>
                  <a:pt x="4997" y="5668"/>
                  <a:pt x="4987" y="5668"/>
                </a:cubicBezTo>
                <a:cubicBezTo>
                  <a:pt x="4984" y="5668"/>
                  <a:pt x="4981" y="5667"/>
                  <a:pt x="4977" y="5665"/>
                </a:cubicBezTo>
                <a:lnTo>
                  <a:pt x="4964" y="5691"/>
                </a:lnTo>
                <a:cubicBezTo>
                  <a:pt x="4964" y="5706"/>
                  <a:pt x="4966" y="5711"/>
                  <a:pt x="4969" y="5711"/>
                </a:cubicBezTo>
                <a:cubicBezTo>
                  <a:pt x="4975" y="5711"/>
                  <a:pt x="4986" y="5695"/>
                  <a:pt x="5003" y="5678"/>
                </a:cubicBezTo>
                <a:cubicBezTo>
                  <a:pt x="5003" y="5678"/>
                  <a:pt x="5016" y="5691"/>
                  <a:pt x="5042" y="5717"/>
                </a:cubicBezTo>
                <a:cubicBezTo>
                  <a:pt x="5048" y="5724"/>
                  <a:pt x="5058" y="5730"/>
                  <a:pt x="5066" y="5730"/>
                </a:cubicBezTo>
                <a:cubicBezTo>
                  <a:pt x="5074" y="5730"/>
                  <a:pt x="5081" y="5724"/>
                  <a:pt x="5081" y="5704"/>
                </a:cubicBezTo>
                <a:cubicBezTo>
                  <a:pt x="5091" y="5683"/>
                  <a:pt x="5110" y="5662"/>
                  <a:pt x="5124" y="5662"/>
                </a:cubicBezTo>
                <a:cubicBezTo>
                  <a:pt x="5127" y="5662"/>
                  <a:pt x="5130" y="5663"/>
                  <a:pt x="5132" y="5665"/>
                </a:cubicBezTo>
                <a:cubicBezTo>
                  <a:pt x="5136" y="5659"/>
                  <a:pt x="5139" y="5656"/>
                  <a:pt x="5142" y="5656"/>
                </a:cubicBezTo>
                <a:cubicBezTo>
                  <a:pt x="5148" y="5656"/>
                  <a:pt x="5151" y="5668"/>
                  <a:pt x="5142" y="5668"/>
                </a:cubicBezTo>
                <a:cubicBezTo>
                  <a:pt x="5139" y="5668"/>
                  <a:pt x="5136" y="5667"/>
                  <a:pt x="5132" y="5665"/>
                </a:cubicBezTo>
                <a:cubicBezTo>
                  <a:pt x="5119" y="5691"/>
                  <a:pt x="5094" y="5717"/>
                  <a:pt x="5119" y="5730"/>
                </a:cubicBezTo>
                <a:cubicBezTo>
                  <a:pt x="5132" y="5743"/>
                  <a:pt x="5119" y="5769"/>
                  <a:pt x="5119" y="5769"/>
                </a:cubicBezTo>
                <a:cubicBezTo>
                  <a:pt x="5075" y="5803"/>
                  <a:pt x="5146" y="5837"/>
                  <a:pt x="5192" y="5837"/>
                </a:cubicBezTo>
                <a:cubicBezTo>
                  <a:pt x="5199" y="5837"/>
                  <a:pt x="5205" y="5836"/>
                  <a:pt x="5210" y="5834"/>
                </a:cubicBezTo>
                <a:cubicBezTo>
                  <a:pt x="5235" y="5824"/>
                  <a:pt x="5255" y="5818"/>
                  <a:pt x="5267" y="5818"/>
                </a:cubicBezTo>
                <a:cubicBezTo>
                  <a:pt x="5287" y="5818"/>
                  <a:pt x="5291" y="5833"/>
                  <a:pt x="5275" y="5873"/>
                </a:cubicBezTo>
                <a:cubicBezTo>
                  <a:pt x="5261" y="5891"/>
                  <a:pt x="5262" y="5900"/>
                  <a:pt x="5272" y="5900"/>
                </a:cubicBezTo>
                <a:cubicBezTo>
                  <a:pt x="5290" y="5900"/>
                  <a:pt x="5337" y="5871"/>
                  <a:pt x="5379" y="5821"/>
                </a:cubicBezTo>
                <a:lnTo>
                  <a:pt x="5444" y="5743"/>
                </a:lnTo>
                <a:lnTo>
                  <a:pt x="5405" y="5834"/>
                </a:lnTo>
                <a:cubicBezTo>
                  <a:pt x="5378" y="5913"/>
                  <a:pt x="5370" y="5939"/>
                  <a:pt x="5396" y="5939"/>
                </a:cubicBezTo>
                <a:cubicBezTo>
                  <a:pt x="5408" y="5939"/>
                  <a:pt x="5428" y="5933"/>
                  <a:pt x="5457" y="5925"/>
                </a:cubicBezTo>
                <a:cubicBezTo>
                  <a:pt x="5522" y="5925"/>
                  <a:pt x="5522" y="5925"/>
                  <a:pt x="5509" y="5951"/>
                </a:cubicBezTo>
                <a:cubicBezTo>
                  <a:pt x="5496" y="5977"/>
                  <a:pt x="5522" y="5990"/>
                  <a:pt x="5586" y="6016"/>
                </a:cubicBezTo>
                <a:cubicBezTo>
                  <a:pt x="5631" y="6023"/>
                  <a:pt x="5659" y="6031"/>
                  <a:pt x="5674" y="6031"/>
                </a:cubicBezTo>
                <a:cubicBezTo>
                  <a:pt x="5686" y="6031"/>
                  <a:pt x="5690" y="6027"/>
                  <a:pt x="5690" y="6016"/>
                </a:cubicBezTo>
                <a:lnTo>
                  <a:pt x="5742" y="6016"/>
                </a:lnTo>
                <a:cubicBezTo>
                  <a:pt x="5748" y="6049"/>
                  <a:pt x="5761" y="6064"/>
                  <a:pt x="5772" y="6064"/>
                </a:cubicBezTo>
                <a:cubicBezTo>
                  <a:pt x="5788" y="6064"/>
                  <a:pt x="5801" y="6039"/>
                  <a:pt x="5794" y="6003"/>
                </a:cubicBezTo>
                <a:lnTo>
                  <a:pt x="5846" y="6003"/>
                </a:lnTo>
                <a:lnTo>
                  <a:pt x="5833" y="6041"/>
                </a:lnTo>
                <a:cubicBezTo>
                  <a:pt x="5833" y="6054"/>
                  <a:pt x="5846" y="6067"/>
                  <a:pt x="5885" y="6067"/>
                </a:cubicBezTo>
                <a:cubicBezTo>
                  <a:pt x="5924" y="6080"/>
                  <a:pt x="5988" y="6093"/>
                  <a:pt x="6079" y="6093"/>
                </a:cubicBezTo>
                <a:cubicBezTo>
                  <a:pt x="6313" y="6080"/>
                  <a:pt x="6339" y="6067"/>
                  <a:pt x="6326" y="6003"/>
                </a:cubicBezTo>
                <a:cubicBezTo>
                  <a:pt x="6332" y="5970"/>
                  <a:pt x="6342" y="5954"/>
                  <a:pt x="6352" y="5954"/>
                </a:cubicBezTo>
                <a:cubicBezTo>
                  <a:pt x="6361" y="5954"/>
                  <a:pt x="6371" y="5970"/>
                  <a:pt x="6378" y="6003"/>
                </a:cubicBezTo>
                <a:cubicBezTo>
                  <a:pt x="6378" y="6021"/>
                  <a:pt x="6397" y="6039"/>
                  <a:pt x="6404" y="6039"/>
                </a:cubicBezTo>
                <a:cubicBezTo>
                  <a:pt x="6407" y="6039"/>
                  <a:pt x="6407" y="6036"/>
                  <a:pt x="6404" y="6029"/>
                </a:cubicBezTo>
                <a:cubicBezTo>
                  <a:pt x="6404" y="6029"/>
                  <a:pt x="6417" y="6025"/>
                  <a:pt x="6433" y="6025"/>
                </a:cubicBezTo>
                <a:cubicBezTo>
                  <a:pt x="6449" y="6025"/>
                  <a:pt x="6468" y="6029"/>
                  <a:pt x="6481" y="6041"/>
                </a:cubicBezTo>
                <a:cubicBezTo>
                  <a:pt x="6509" y="6053"/>
                  <a:pt x="6531" y="6058"/>
                  <a:pt x="6547" y="6058"/>
                </a:cubicBezTo>
                <a:cubicBezTo>
                  <a:pt x="6584" y="6058"/>
                  <a:pt x="6594" y="6034"/>
                  <a:pt x="6585" y="6016"/>
                </a:cubicBezTo>
                <a:cubicBezTo>
                  <a:pt x="6562" y="5992"/>
                  <a:pt x="6557" y="5985"/>
                  <a:pt x="6562" y="5985"/>
                </a:cubicBezTo>
                <a:cubicBezTo>
                  <a:pt x="6569" y="5985"/>
                  <a:pt x="6590" y="5995"/>
                  <a:pt x="6611" y="6003"/>
                </a:cubicBezTo>
                <a:cubicBezTo>
                  <a:pt x="6627" y="6019"/>
                  <a:pt x="6648" y="6030"/>
                  <a:pt x="6659" y="6030"/>
                </a:cubicBezTo>
                <a:cubicBezTo>
                  <a:pt x="6665" y="6030"/>
                  <a:pt x="6668" y="6025"/>
                  <a:pt x="6663" y="6016"/>
                </a:cubicBezTo>
                <a:cubicBezTo>
                  <a:pt x="6676" y="6003"/>
                  <a:pt x="6702" y="5964"/>
                  <a:pt x="6741" y="5951"/>
                </a:cubicBezTo>
                <a:cubicBezTo>
                  <a:pt x="6760" y="5938"/>
                  <a:pt x="6780" y="5931"/>
                  <a:pt x="6796" y="5931"/>
                </a:cubicBezTo>
                <a:cubicBezTo>
                  <a:pt x="6812" y="5931"/>
                  <a:pt x="6825" y="5938"/>
                  <a:pt x="6832" y="5951"/>
                </a:cubicBezTo>
                <a:cubicBezTo>
                  <a:pt x="6832" y="5951"/>
                  <a:pt x="6858" y="5938"/>
                  <a:pt x="6883" y="5925"/>
                </a:cubicBezTo>
                <a:cubicBezTo>
                  <a:pt x="6870" y="5899"/>
                  <a:pt x="6909" y="5886"/>
                  <a:pt x="6961" y="5860"/>
                </a:cubicBezTo>
                <a:cubicBezTo>
                  <a:pt x="6985" y="5844"/>
                  <a:pt x="7004" y="5833"/>
                  <a:pt x="7019" y="5833"/>
                </a:cubicBezTo>
                <a:cubicBezTo>
                  <a:pt x="7027" y="5833"/>
                  <a:pt x="7034" y="5837"/>
                  <a:pt x="7039" y="5847"/>
                </a:cubicBezTo>
                <a:cubicBezTo>
                  <a:pt x="7034" y="5862"/>
                  <a:pt x="7035" y="5870"/>
                  <a:pt x="7040" y="5870"/>
                </a:cubicBezTo>
                <a:cubicBezTo>
                  <a:pt x="7047" y="5870"/>
                  <a:pt x="7062" y="5852"/>
                  <a:pt x="7078" y="5821"/>
                </a:cubicBezTo>
                <a:cubicBezTo>
                  <a:pt x="7104" y="5808"/>
                  <a:pt x="7091" y="5743"/>
                  <a:pt x="7117" y="5730"/>
                </a:cubicBezTo>
                <a:cubicBezTo>
                  <a:pt x="7091" y="5704"/>
                  <a:pt x="7104" y="5665"/>
                  <a:pt x="7117" y="5639"/>
                </a:cubicBezTo>
                <a:lnTo>
                  <a:pt x="7143" y="5665"/>
                </a:lnTo>
                <a:lnTo>
                  <a:pt x="7169" y="5717"/>
                </a:lnTo>
                <a:cubicBezTo>
                  <a:pt x="7195" y="5704"/>
                  <a:pt x="7221" y="5691"/>
                  <a:pt x="7195" y="5665"/>
                </a:cubicBezTo>
                <a:lnTo>
                  <a:pt x="7195" y="5665"/>
                </a:lnTo>
                <a:cubicBezTo>
                  <a:pt x="7205" y="5669"/>
                  <a:pt x="7215" y="5670"/>
                  <a:pt x="7224" y="5670"/>
                </a:cubicBezTo>
                <a:cubicBezTo>
                  <a:pt x="7248" y="5670"/>
                  <a:pt x="7270" y="5658"/>
                  <a:pt x="7298" y="5639"/>
                </a:cubicBezTo>
                <a:cubicBezTo>
                  <a:pt x="7337" y="5600"/>
                  <a:pt x="7376" y="5575"/>
                  <a:pt x="7376" y="5523"/>
                </a:cubicBezTo>
                <a:cubicBezTo>
                  <a:pt x="7386" y="5529"/>
                  <a:pt x="7397" y="5531"/>
                  <a:pt x="7408" y="5531"/>
                </a:cubicBezTo>
                <a:cubicBezTo>
                  <a:pt x="7470" y="5531"/>
                  <a:pt x="7543" y="5448"/>
                  <a:pt x="7532" y="5393"/>
                </a:cubicBezTo>
                <a:cubicBezTo>
                  <a:pt x="7506" y="5367"/>
                  <a:pt x="7519" y="5354"/>
                  <a:pt x="7558" y="5354"/>
                </a:cubicBezTo>
                <a:cubicBezTo>
                  <a:pt x="7597" y="5354"/>
                  <a:pt x="7597" y="5354"/>
                  <a:pt x="7597" y="5315"/>
                </a:cubicBezTo>
                <a:cubicBezTo>
                  <a:pt x="7597" y="5292"/>
                  <a:pt x="7611" y="5287"/>
                  <a:pt x="7630" y="5287"/>
                </a:cubicBezTo>
                <a:cubicBezTo>
                  <a:pt x="7644" y="5287"/>
                  <a:pt x="7659" y="5289"/>
                  <a:pt x="7675" y="5289"/>
                </a:cubicBezTo>
                <a:cubicBezTo>
                  <a:pt x="7693" y="5296"/>
                  <a:pt x="7707" y="5300"/>
                  <a:pt x="7718" y="5300"/>
                </a:cubicBezTo>
                <a:cubicBezTo>
                  <a:pt x="7746" y="5300"/>
                  <a:pt x="7752" y="5278"/>
                  <a:pt x="7752" y="5250"/>
                </a:cubicBezTo>
                <a:cubicBezTo>
                  <a:pt x="7765" y="5185"/>
                  <a:pt x="7791" y="5147"/>
                  <a:pt x="7804" y="5134"/>
                </a:cubicBezTo>
                <a:cubicBezTo>
                  <a:pt x="7817" y="5069"/>
                  <a:pt x="7830" y="5056"/>
                  <a:pt x="7791" y="5056"/>
                </a:cubicBezTo>
                <a:cubicBezTo>
                  <a:pt x="7765" y="5030"/>
                  <a:pt x="7752" y="4991"/>
                  <a:pt x="7752" y="4991"/>
                </a:cubicBezTo>
                <a:cubicBezTo>
                  <a:pt x="7759" y="4965"/>
                  <a:pt x="7765" y="4955"/>
                  <a:pt x="7769" y="4955"/>
                </a:cubicBezTo>
                <a:cubicBezTo>
                  <a:pt x="7772" y="4955"/>
                  <a:pt x="7772" y="4965"/>
                  <a:pt x="7765" y="4978"/>
                </a:cubicBezTo>
                <a:cubicBezTo>
                  <a:pt x="7765" y="5013"/>
                  <a:pt x="7771" y="5018"/>
                  <a:pt x="7787" y="5018"/>
                </a:cubicBezTo>
                <a:cubicBezTo>
                  <a:pt x="7794" y="5018"/>
                  <a:pt x="7804" y="5017"/>
                  <a:pt x="7817" y="5017"/>
                </a:cubicBezTo>
                <a:cubicBezTo>
                  <a:pt x="7856" y="5017"/>
                  <a:pt x="7895" y="4965"/>
                  <a:pt x="7908" y="4952"/>
                </a:cubicBezTo>
                <a:cubicBezTo>
                  <a:pt x="7921" y="4926"/>
                  <a:pt x="7947" y="4887"/>
                  <a:pt x="7960" y="4861"/>
                </a:cubicBezTo>
                <a:cubicBezTo>
                  <a:pt x="8025" y="4822"/>
                  <a:pt x="8038" y="4796"/>
                  <a:pt x="8012" y="4783"/>
                </a:cubicBezTo>
                <a:cubicBezTo>
                  <a:pt x="7979" y="4759"/>
                  <a:pt x="7967" y="4750"/>
                  <a:pt x="7969" y="4750"/>
                </a:cubicBezTo>
                <a:lnTo>
                  <a:pt x="7969" y="4750"/>
                </a:lnTo>
                <a:cubicBezTo>
                  <a:pt x="7970" y="4750"/>
                  <a:pt x="7976" y="4753"/>
                  <a:pt x="7986" y="4757"/>
                </a:cubicBezTo>
                <a:cubicBezTo>
                  <a:pt x="7988" y="4758"/>
                  <a:pt x="7989" y="4758"/>
                  <a:pt x="7991" y="4758"/>
                </a:cubicBezTo>
                <a:cubicBezTo>
                  <a:pt x="8058" y="4758"/>
                  <a:pt x="8192" y="4523"/>
                  <a:pt x="8155" y="4472"/>
                </a:cubicBezTo>
                <a:lnTo>
                  <a:pt x="8155" y="4472"/>
                </a:lnTo>
                <a:lnTo>
                  <a:pt x="8180" y="4485"/>
                </a:lnTo>
                <a:cubicBezTo>
                  <a:pt x="8187" y="4492"/>
                  <a:pt x="8193" y="4495"/>
                  <a:pt x="8199" y="4495"/>
                </a:cubicBezTo>
                <a:cubicBezTo>
                  <a:pt x="8214" y="4495"/>
                  <a:pt x="8226" y="4471"/>
                  <a:pt x="8245" y="4433"/>
                </a:cubicBezTo>
                <a:cubicBezTo>
                  <a:pt x="8258" y="4407"/>
                  <a:pt x="8271" y="4303"/>
                  <a:pt x="8297" y="4239"/>
                </a:cubicBezTo>
                <a:cubicBezTo>
                  <a:pt x="8349" y="4148"/>
                  <a:pt x="8375" y="4070"/>
                  <a:pt x="8349" y="4057"/>
                </a:cubicBezTo>
                <a:cubicBezTo>
                  <a:pt x="8349" y="4042"/>
                  <a:pt x="8349" y="4036"/>
                  <a:pt x="8357" y="4036"/>
                </a:cubicBezTo>
                <a:cubicBezTo>
                  <a:pt x="8362" y="4036"/>
                  <a:pt x="8372" y="4039"/>
                  <a:pt x="8388" y="4044"/>
                </a:cubicBezTo>
                <a:cubicBezTo>
                  <a:pt x="8393" y="4058"/>
                  <a:pt x="8398" y="4064"/>
                  <a:pt x="8402" y="4064"/>
                </a:cubicBezTo>
                <a:cubicBezTo>
                  <a:pt x="8411" y="4064"/>
                  <a:pt x="8419" y="4047"/>
                  <a:pt x="8427" y="4031"/>
                </a:cubicBezTo>
                <a:cubicBezTo>
                  <a:pt x="8427" y="4018"/>
                  <a:pt x="8401" y="4005"/>
                  <a:pt x="8375" y="3992"/>
                </a:cubicBezTo>
                <a:cubicBezTo>
                  <a:pt x="8349" y="3979"/>
                  <a:pt x="8349" y="3953"/>
                  <a:pt x="8401" y="3914"/>
                </a:cubicBezTo>
                <a:cubicBezTo>
                  <a:pt x="8453" y="3888"/>
                  <a:pt x="8492" y="3785"/>
                  <a:pt x="8479" y="3733"/>
                </a:cubicBezTo>
                <a:cubicBezTo>
                  <a:pt x="8489" y="3712"/>
                  <a:pt x="8491" y="3690"/>
                  <a:pt x="8513" y="3690"/>
                </a:cubicBezTo>
                <a:cubicBezTo>
                  <a:pt x="8518" y="3690"/>
                  <a:pt x="8524" y="3691"/>
                  <a:pt x="8531" y="3694"/>
                </a:cubicBezTo>
                <a:cubicBezTo>
                  <a:pt x="8570" y="3681"/>
                  <a:pt x="8609" y="3642"/>
                  <a:pt x="8570" y="3564"/>
                </a:cubicBezTo>
                <a:cubicBezTo>
                  <a:pt x="8583" y="3551"/>
                  <a:pt x="8583" y="3551"/>
                  <a:pt x="8609" y="3551"/>
                </a:cubicBezTo>
                <a:cubicBezTo>
                  <a:pt x="8647" y="3551"/>
                  <a:pt x="8673" y="3551"/>
                  <a:pt x="8634" y="3512"/>
                </a:cubicBezTo>
                <a:cubicBezTo>
                  <a:pt x="8621" y="3447"/>
                  <a:pt x="8647" y="3383"/>
                  <a:pt x="8686" y="3344"/>
                </a:cubicBezTo>
                <a:cubicBezTo>
                  <a:pt x="8699" y="3318"/>
                  <a:pt x="8712" y="3292"/>
                  <a:pt x="8686" y="3279"/>
                </a:cubicBezTo>
                <a:cubicBezTo>
                  <a:pt x="8647" y="3279"/>
                  <a:pt x="8621" y="3266"/>
                  <a:pt x="8647" y="3266"/>
                </a:cubicBezTo>
                <a:cubicBezTo>
                  <a:pt x="8725" y="3266"/>
                  <a:pt x="8725" y="3266"/>
                  <a:pt x="8673" y="3227"/>
                </a:cubicBezTo>
                <a:cubicBezTo>
                  <a:pt x="8642" y="3216"/>
                  <a:pt x="8644" y="3197"/>
                  <a:pt x="8660" y="3197"/>
                </a:cubicBezTo>
                <a:cubicBezTo>
                  <a:pt x="8664" y="3197"/>
                  <a:pt x="8668" y="3198"/>
                  <a:pt x="8673" y="3201"/>
                </a:cubicBezTo>
                <a:cubicBezTo>
                  <a:pt x="8712" y="3188"/>
                  <a:pt x="8725" y="3162"/>
                  <a:pt x="8725" y="3162"/>
                </a:cubicBezTo>
                <a:cubicBezTo>
                  <a:pt x="8738" y="3136"/>
                  <a:pt x="8751" y="3006"/>
                  <a:pt x="8803" y="2890"/>
                </a:cubicBezTo>
                <a:cubicBezTo>
                  <a:pt x="8868" y="2695"/>
                  <a:pt x="8907" y="2617"/>
                  <a:pt x="8868" y="2604"/>
                </a:cubicBezTo>
                <a:cubicBezTo>
                  <a:pt x="8855" y="2565"/>
                  <a:pt x="8855" y="2565"/>
                  <a:pt x="8894" y="2552"/>
                </a:cubicBezTo>
                <a:cubicBezTo>
                  <a:pt x="8933" y="2552"/>
                  <a:pt x="8946" y="2527"/>
                  <a:pt x="8946" y="2501"/>
                </a:cubicBezTo>
                <a:cubicBezTo>
                  <a:pt x="8956" y="2479"/>
                  <a:pt x="8967" y="2458"/>
                  <a:pt x="8985" y="2458"/>
                </a:cubicBezTo>
                <a:cubicBezTo>
                  <a:pt x="8989" y="2458"/>
                  <a:pt x="8993" y="2459"/>
                  <a:pt x="8998" y="2462"/>
                </a:cubicBezTo>
                <a:cubicBezTo>
                  <a:pt x="8985" y="2423"/>
                  <a:pt x="8985" y="2423"/>
                  <a:pt x="8998" y="2397"/>
                </a:cubicBezTo>
                <a:cubicBezTo>
                  <a:pt x="9004" y="2400"/>
                  <a:pt x="9010" y="2402"/>
                  <a:pt x="9014" y="2402"/>
                </a:cubicBezTo>
                <a:cubicBezTo>
                  <a:pt x="9028" y="2402"/>
                  <a:pt x="9030" y="2387"/>
                  <a:pt x="9011" y="2358"/>
                </a:cubicBezTo>
                <a:cubicBezTo>
                  <a:pt x="8988" y="2328"/>
                  <a:pt x="8978" y="2315"/>
                  <a:pt x="8985" y="2315"/>
                </a:cubicBezTo>
                <a:cubicBezTo>
                  <a:pt x="8989" y="2315"/>
                  <a:pt x="9002" y="2321"/>
                  <a:pt x="9024" y="2332"/>
                </a:cubicBezTo>
                <a:cubicBezTo>
                  <a:pt x="9026" y="2333"/>
                  <a:pt x="9030" y="2334"/>
                  <a:pt x="9033" y="2334"/>
                </a:cubicBezTo>
                <a:cubicBezTo>
                  <a:pt x="9063" y="2334"/>
                  <a:pt x="9110" y="2293"/>
                  <a:pt x="9075" y="2293"/>
                </a:cubicBezTo>
                <a:cubicBezTo>
                  <a:pt x="9049" y="2280"/>
                  <a:pt x="9075" y="2241"/>
                  <a:pt x="9049" y="2202"/>
                </a:cubicBezTo>
                <a:cubicBezTo>
                  <a:pt x="9060" y="2181"/>
                  <a:pt x="9071" y="2160"/>
                  <a:pt x="9088" y="2160"/>
                </a:cubicBezTo>
                <a:cubicBezTo>
                  <a:pt x="9092" y="2160"/>
                  <a:pt x="9097" y="2161"/>
                  <a:pt x="9101" y="2163"/>
                </a:cubicBezTo>
                <a:cubicBezTo>
                  <a:pt x="9140" y="2163"/>
                  <a:pt x="9179" y="2034"/>
                  <a:pt x="9166" y="1995"/>
                </a:cubicBezTo>
                <a:cubicBezTo>
                  <a:pt x="9145" y="1984"/>
                  <a:pt x="9150" y="1965"/>
                  <a:pt x="9166" y="1965"/>
                </a:cubicBezTo>
                <a:cubicBezTo>
                  <a:pt x="9170" y="1965"/>
                  <a:pt x="9174" y="1966"/>
                  <a:pt x="9179" y="1969"/>
                </a:cubicBezTo>
                <a:cubicBezTo>
                  <a:pt x="9184" y="1971"/>
                  <a:pt x="9189" y="1972"/>
                  <a:pt x="9193" y="1972"/>
                </a:cubicBezTo>
                <a:cubicBezTo>
                  <a:pt x="9210" y="1972"/>
                  <a:pt x="9221" y="1953"/>
                  <a:pt x="9231" y="1943"/>
                </a:cubicBezTo>
                <a:cubicBezTo>
                  <a:pt x="9225" y="1923"/>
                  <a:pt x="9228" y="1917"/>
                  <a:pt x="9236" y="1917"/>
                </a:cubicBezTo>
                <a:cubicBezTo>
                  <a:pt x="9244" y="1917"/>
                  <a:pt x="9257" y="1923"/>
                  <a:pt x="9270" y="1930"/>
                </a:cubicBezTo>
                <a:cubicBezTo>
                  <a:pt x="9275" y="1943"/>
                  <a:pt x="9279" y="1949"/>
                  <a:pt x="9284" y="1949"/>
                </a:cubicBezTo>
                <a:cubicBezTo>
                  <a:pt x="9294" y="1949"/>
                  <a:pt x="9305" y="1929"/>
                  <a:pt x="9322" y="1904"/>
                </a:cubicBezTo>
                <a:cubicBezTo>
                  <a:pt x="9309" y="1865"/>
                  <a:pt x="9361" y="1774"/>
                  <a:pt x="9400" y="1709"/>
                </a:cubicBezTo>
                <a:cubicBezTo>
                  <a:pt x="9478" y="1593"/>
                  <a:pt x="9465" y="1567"/>
                  <a:pt x="9439" y="1476"/>
                </a:cubicBezTo>
                <a:lnTo>
                  <a:pt x="9400" y="1424"/>
                </a:lnTo>
                <a:lnTo>
                  <a:pt x="9452" y="1463"/>
                </a:lnTo>
                <a:cubicBezTo>
                  <a:pt x="9478" y="1476"/>
                  <a:pt x="9542" y="1489"/>
                  <a:pt x="9542" y="1489"/>
                </a:cubicBezTo>
                <a:cubicBezTo>
                  <a:pt x="9568" y="1476"/>
                  <a:pt x="9542" y="1450"/>
                  <a:pt x="9516" y="1437"/>
                </a:cubicBezTo>
                <a:cubicBezTo>
                  <a:pt x="9490" y="1411"/>
                  <a:pt x="9503" y="1398"/>
                  <a:pt x="9568" y="1372"/>
                </a:cubicBezTo>
                <a:cubicBezTo>
                  <a:pt x="9620" y="1346"/>
                  <a:pt x="9633" y="1333"/>
                  <a:pt x="9633" y="1294"/>
                </a:cubicBezTo>
                <a:cubicBezTo>
                  <a:pt x="9646" y="1268"/>
                  <a:pt x="9659" y="1242"/>
                  <a:pt x="9698" y="1242"/>
                </a:cubicBezTo>
                <a:cubicBezTo>
                  <a:pt x="9724" y="1229"/>
                  <a:pt x="9724" y="1229"/>
                  <a:pt x="9698" y="1204"/>
                </a:cubicBezTo>
                <a:cubicBezTo>
                  <a:pt x="9672" y="1191"/>
                  <a:pt x="9698" y="1165"/>
                  <a:pt x="9737" y="1165"/>
                </a:cubicBezTo>
                <a:cubicBezTo>
                  <a:pt x="9749" y="1170"/>
                  <a:pt x="9761" y="1172"/>
                  <a:pt x="9772" y="1172"/>
                </a:cubicBezTo>
                <a:cubicBezTo>
                  <a:pt x="9819" y="1172"/>
                  <a:pt x="9849" y="1134"/>
                  <a:pt x="9828" y="1113"/>
                </a:cubicBezTo>
                <a:cubicBezTo>
                  <a:pt x="9802" y="1087"/>
                  <a:pt x="9828" y="1074"/>
                  <a:pt x="9841" y="1061"/>
                </a:cubicBezTo>
                <a:cubicBezTo>
                  <a:pt x="9867" y="1035"/>
                  <a:pt x="9880" y="1022"/>
                  <a:pt x="9880" y="983"/>
                </a:cubicBezTo>
                <a:cubicBezTo>
                  <a:pt x="9893" y="957"/>
                  <a:pt x="9919" y="944"/>
                  <a:pt x="9919" y="944"/>
                </a:cubicBezTo>
                <a:cubicBezTo>
                  <a:pt x="9924" y="939"/>
                  <a:pt x="9927" y="937"/>
                  <a:pt x="9930" y="937"/>
                </a:cubicBezTo>
                <a:cubicBezTo>
                  <a:pt x="9939" y="937"/>
                  <a:pt x="9929" y="973"/>
                  <a:pt x="9919" y="983"/>
                </a:cubicBezTo>
                <a:lnTo>
                  <a:pt x="9957" y="983"/>
                </a:lnTo>
                <a:cubicBezTo>
                  <a:pt x="9996" y="957"/>
                  <a:pt x="10022" y="944"/>
                  <a:pt x="10022" y="892"/>
                </a:cubicBezTo>
                <a:cubicBezTo>
                  <a:pt x="10009" y="858"/>
                  <a:pt x="10002" y="842"/>
                  <a:pt x="10005" y="842"/>
                </a:cubicBezTo>
                <a:lnTo>
                  <a:pt x="10005" y="842"/>
                </a:lnTo>
                <a:cubicBezTo>
                  <a:pt x="10007" y="842"/>
                  <a:pt x="10017" y="855"/>
                  <a:pt x="10035" y="879"/>
                </a:cubicBezTo>
                <a:cubicBezTo>
                  <a:pt x="10047" y="891"/>
                  <a:pt x="10061" y="897"/>
                  <a:pt x="10073" y="897"/>
                </a:cubicBezTo>
                <a:cubicBezTo>
                  <a:pt x="10088" y="897"/>
                  <a:pt x="10100" y="888"/>
                  <a:pt x="10100" y="866"/>
                </a:cubicBezTo>
                <a:cubicBezTo>
                  <a:pt x="10093" y="831"/>
                  <a:pt x="10101" y="819"/>
                  <a:pt x="10112" y="819"/>
                </a:cubicBezTo>
                <a:cubicBezTo>
                  <a:pt x="10121" y="819"/>
                  <a:pt x="10133" y="828"/>
                  <a:pt x="10139" y="840"/>
                </a:cubicBezTo>
                <a:cubicBezTo>
                  <a:pt x="10150" y="868"/>
                  <a:pt x="10156" y="884"/>
                  <a:pt x="10163" y="884"/>
                </a:cubicBezTo>
                <a:cubicBezTo>
                  <a:pt x="10172" y="884"/>
                  <a:pt x="10182" y="855"/>
                  <a:pt x="10204" y="788"/>
                </a:cubicBezTo>
                <a:cubicBezTo>
                  <a:pt x="10256" y="763"/>
                  <a:pt x="10321" y="685"/>
                  <a:pt x="10398" y="646"/>
                </a:cubicBezTo>
                <a:cubicBezTo>
                  <a:pt x="10465" y="608"/>
                  <a:pt x="10510" y="584"/>
                  <a:pt x="10545" y="584"/>
                </a:cubicBezTo>
                <a:cubicBezTo>
                  <a:pt x="10558" y="584"/>
                  <a:pt x="10570" y="587"/>
                  <a:pt x="10580" y="594"/>
                </a:cubicBezTo>
                <a:cubicBezTo>
                  <a:pt x="10583" y="599"/>
                  <a:pt x="10585" y="604"/>
                  <a:pt x="10587" y="608"/>
                </a:cubicBezTo>
                <a:lnTo>
                  <a:pt x="10587" y="608"/>
                </a:lnTo>
                <a:cubicBezTo>
                  <a:pt x="10570" y="564"/>
                  <a:pt x="10586" y="540"/>
                  <a:pt x="10658" y="516"/>
                </a:cubicBezTo>
                <a:cubicBezTo>
                  <a:pt x="10668" y="517"/>
                  <a:pt x="10677" y="518"/>
                  <a:pt x="10685" y="518"/>
                </a:cubicBezTo>
                <a:cubicBezTo>
                  <a:pt x="10757" y="518"/>
                  <a:pt x="10789" y="473"/>
                  <a:pt x="10800" y="438"/>
                </a:cubicBezTo>
                <a:lnTo>
                  <a:pt x="10800" y="438"/>
                </a:lnTo>
                <a:cubicBezTo>
                  <a:pt x="10775" y="451"/>
                  <a:pt x="10749" y="464"/>
                  <a:pt x="10749" y="464"/>
                </a:cubicBezTo>
                <a:cubicBezTo>
                  <a:pt x="10739" y="414"/>
                  <a:pt x="10752" y="395"/>
                  <a:pt x="10783" y="395"/>
                </a:cubicBezTo>
                <a:cubicBezTo>
                  <a:pt x="10791" y="395"/>
                  <a:pt x="10802" y="396"/>
                  <a:pt x="10813" y="399"/>
                </a:cubicBezTo>
                <a:cubicBezTo>
                  <a:pt x="10839" y="399"/>
                  <a:pt x="10852" y="425"/>
                  <a:pt x="10865" y="464"/>
                </a:cubicBezTo>
                <a:cubicBezTo>
                  <a:pt x="10865" y="485"/>
                  <a:pt x="10891" y="507"/>
                  <a:pt x="10915" y="507"/>
                </a:cubicBezTo>
                <a:cubicBezTo>
                  <a:pt x="10920" y="507"/>
                  <a:pt x="10925" y="506"/>
                  <a:pt x="10930" y="503"/>
                </a:cubicBezTo>
                <a:cubicBezTo>
                  <a:pt x="10956" y="503"/>
                  <a:pt x="10982" y="490"/>
                  <a:pt x="10943" y="464"/>
                </a:cubicBezTo>
                <a:cubicBezTo>
                  <a:pt x="10943" y="438"/>
                  <a:pt x="10943" y="438"/>
                  <a:pt x="10969" y="438"/>
                </a:cubicBezTo>
                <a:cubicBezTo>
                  <a:pt x="10995" y="425"/>
                  <a:pt x="11021" y="425"/>
                  <a:pt x="11034" y="386"/>
                </a:cubicBezTo>
                <a:cubicBezTo>
                  <a:pt x="11034" y="360"/>
                  <a:pt x="11060" y="347"/>
                  <a:pt x="11086" y="347"/>
                </a:cubicBezTo>
                <a:cubicBezTo>
                  <a:pt x="11125" y="373"/>
                  <a:pt x="11177" y="373"/>
                  <a:pt x="11177" y="373"/>
                </a:cubicBezTo>
                <a:lnTo>
                  <a:pt x="11177" y="399"/>
                </a:lnTo>
                <a:cubicBezTo>
                  <a:pt x="11177" y="425"/>
                  <a:pt x="11203" y="451"/>
                  <a:pt x="11203" y="451"/>
                </a:cubicBezTo>
                <a:cubicBezTo>
                  <a:pt x="11229" y="451"/>
                  <a:pt x="11229" y="425"/>
                  <a:pt x="11229" y="425"/>
                </a:cubicBezTo>
                <a:cubicBezTo>
                  <a:pt x="11229" y="412"/>
                  <a:pt x="11384" y="386"/>
                  <a:pt x="11553" y="386"/>
                </a:cubicBezTo>
                <a:cubicBezTo>
                  <a:pt x="11644" y="399"/>
                  <a:pt x="11721" y="399"/>
                  <a:pt x="11799" y="412"/>
                </a:cubicBezTo>
                <a:cubicBezTo>
                  <a:pt x="11864" y="425"/>
                  <a:pt x="11916" y="438"/>
                  <a:pt x="11942" y="438"/>
                </a:cubicBezTo>
                <a:cubicBezTo>
                  <a:pt x="11967" y="464"/>
                  <a:pt x="12009" y="483"/>
                  <a:pt x="12028" y="483"/>
                </a:cubicBezTo>
                <a:cubicBezTo>
                  <a:pt x="12038" y="483"/>
                  <a:pt x="12042" y="478"/>
                  <a:pt x="12033" y="464"/>
                </a:cubicBezTo>
                <a:cubicBezTo>
                  <a:pt x="12036" y="457"/>
                  <a:pt x="12048" y="454"/>
                  <a:pt x="12067" y="454"/>
                </a:cubicBezTo>
                <a:cubicBezTo>
                  <a:pt x="12117" y="454"/>
                  <a:pt x="12217" y="478"/>
                  <a:pt x="12331" y="516"/>
                </a:cubicBezTo>
                <a:cubicBezTo>
                  <a:pt x="12469" y="569"/>
                  <a:pt x="12573" y="614"/>
                  <a:pt x="12613" y="614"/>
                </a:cubicBezTo>
                <a:cubicBezTo>
                  <a:pt x="12621" y="614"/>
                  <a:pt x="12627" y="612"/>
                  <a:pt x="12629" y="607"/>
                </a:cubicBezTo>
                <a:lnTo>
                  <a:pt x="12707" y="646"/>
                </a:lnTo>
                <a:cubicBezTo>
                  <a:pt x="12759" y="659"/>
                  <a:pt x="12811" y="659"/>
                  <a:pt x="12837" y="672"/>
                </a:cubicBezTo>
                <a:cubicBezTo>
                  <a:pt x="12848" y="668"/>
                  <a:pt x="12859" y="666"/>
                  <a:pt x="12866" y="666"/>
                </a:cubicBezTo>
                <a:cubicBezTo>
                  <a:pt x="12885" y="666"/>
                  <a:pt x="12890" y="676"/>
                  <a:pt x="12863" y="685"/>
                </a:cubicBezTo>
                <a:cubicBezTo>
                  <a:pt x="12850" y="711"/>
                  <a:pt x="12837" y="737"/>
                  <a:pt x="12850" y="750"/>
                </a:cubicBezTo>
                <a:cubicBezTo>
                  <a:pt x="12865" y="757"/>
                  <a:pt x="12877" y="760"/>
                  <a:pt x="12886" y="760"/>
                </a:cubicBezTo>
                <a:cubicBezTo>
                  <a:pt x="12909" y="760"/>
                  <a:pt x="12918" y="742"/>
                  <a:pt x="12928" y="724"/>
                </a:cubicBezTo>
                <a:cubicBezTo>
                  <a:pt x="12941" y="711"/>
                  <a:pt x="12950" y="707"/>
                  <a:pt x="12957" y="707"/>
                </a:cubicBezTo>
                <a:cubicBezTo>
                  <a:pt x="12963" y="707"/>
                  <a:pt x="12967" y="711"/>
                  <a:pt x="12967" y="711"/>
                </a:cubicBezTo>
                <a:cubicBezTo>
                  <a:pt x="12992" y="724"/>
                  <a:pt x="12992" y="724"/>
                  <a:pt x="12980" y="750"/>
                </a:cubicBezTo>
                <a:cubicBezTo>
                  <a:pt x="12967" y="776"/>
                  <a:pt x="12941" y="801"/>
                  <a:pt x="12941" y="801"/>
                </a:cubicBezTo>
                <a:lnTo>
                  <a:pt x="12967" y="827"/>
                </a:lnTo>
                <a:cubicBezTo>
                  <a:pt x="12973" y="814"/>
                  <a:pt x="12983" y="811"/>
                  <a:pt x="12991" y="811"/>
                </a:cubicBezTo>
                <a:cubicBezTo>
                  <a:pt x="12999" y="811"/>
                  <a:pt x="13005" y="814"/>
                  <a:pt x="13005" y="814"/>
                </a:cubicBezTo>
                <a:cubicBezTo>
                  <a:pt x="13031" y="827"/>
                  <a:pt x="13031" y="827"/>
                  <a:pt x="12992" y="879"/>
                </a:cubicBezTo>
                <a:cubicBezTo>
                  <a:pt x="12977" y="911"/>
                  <a:pt x="12975" y="928"/>
                  <a:pt x="12991" y="928"/>
                </a:cubicBezTo>
                <a:cubicBezTo>
                  <a:pt x="13001" y="928"/>
                  <a:pt x="13019" y="921"/>
                  <a:pt x="13044" y="905"/>
                </a:cubicBezTo>
                <a:lnTo>
                  <a:pt x="13096" y="905"/>
                </a:lnTo>
                <a:cubicBezTo>
                  <a:pt x="13089" y="944"/>
                  <a:pt x="13113" y="955"/>
                  <a:pt x="13142" y="955"/>
                </a:cubicBezTo>
                <a:cubicBezTo>
                  <a:pt x="13162" y="955"/>
                  <a:pt x="13184" y="949"/>
                  <a:pt x="13200" y="944"/>
                </a:cubicBezTo>
                <a:lnTo>
                  <a:pt x="13200" y="944"/>
                </a:lnTo>
                <a:cubicBezTo>
                  <a:pt x="13192" y="985"/>
                  <a:pt x="13199" y="1005"/>
                  <a:pt x="13218" y="1005"/>
                </a:cubicBezTo>
                <a:cubicBezTo>
                  <a:pt x="13230" y="1005"/>
                  <a:pt x="13245" y="998"/>
                  <a:pt x="13265" y="983"/>
                </a:cubicBezTo>
                <a:cubicBezTo>
                  <a:pt x="13271" y="980"/>
                  <a:pt x="13278" y="978"/>
                  <a:pt x="13284" y="978"/>
                </a:cubicBezTo>
                <a:cubicBezTo>
                  <a:pt x="13302" y="978"/>
                  <a:pt x="13317" y="993"/>
                  <a:pt x="13317" y="1022"/>
                </a:cubicBezTo>
                <a:cubicBezTo>
                  <a:pt x="13317" y="1061"/>
                  <a:pt x="13330" y="1087"/>
                  <a:pt x="13382" y="1113"/>
                </a:cubicBezTo>
                <a:cubicBezTo>
                  <a:pt x="13383" y="1112"/>
                  <a:pt x="13385" y="1112"/>
                  <a:pt x="13388" y="1112"/>
                </a:cubicBezTo>
                <a:cubicBezTo>
                  <a:pt x="13434" y="1112"/>
                  <a:pt x="13570" y="1237"/>
                  <a:pt x="13706" y="1385"/>
                </a:cubicBezTo>
                <a:cubicBezTo>
                  <a:pt x="13848" y="1539"/>
                  <a:pt x="13947" y="1661"/>
                  <a:pt x="13983" y="1661"/>
                </a:cubicBezTo>
                <a:cubicBezTo>
                  <a:pt x="13986" y="1661"/>
                  <a:pt x="13989" y="1660"/>
                  <a:pt x="13991" y="1657"/>
                </a:cubicBezTo>
                <a:cubicBezTo>
                  <a:pt x="14004" y="1670"/>
                  <a:pt x="14004" y="1683"/>
                  <a:pt x="13991" y="1722"/>
                </a:cubicBezTo>
                <a:cubicBezTo>
                  <a:pt x="13982" y="1731"/>
                  <a:pt x="13986" y="1746"/>
                  <a:pt x="14010" y="1746"/>
                </a:cubicBezTo>
                <a:cubicBezTo>
                  <a:pt x="14021" y="1746"/>
                  <a:pt x="14036" y="1743"/>
                  <a:pt x="14056" y="1735"/>
                </a:cubicBezTo>
                <a:cubicBezTo>
                  <a:pt x="14066" y="1739"/>
                  <a:pt x="14075" y="1739"/>
                  <a:pt x="14082" y="1739"/>
                </a:cubicBezTo>
                <a:cubicBezTo>
                  <a:pt x="14089" y="1739"/>
                  <a:pt x="14094" y="1739"/>
                  <a:pt x="14097" y="1739"/>
                </a:cubicBezTo>
                <a:cubicBezTo>
                  <a:pt x="14101" y="1739"/>
                  <a:pt x="14095" y="1742"/>
                  <a:pt x="14069" y="1761"/>
                </a:cubicBezTo>
                <a:cubicBezTo>
                  <a:pt x="14043" y="1787"/>
                  <a:pt x="14082" y="1826"/>
                  <a:pt x="14134" y="1904"/>
                </a:cubicBezTo>
                <a:cubicBezTo>
                  <a:pt x="14182" y="1965"/>
                  <a:pt x="14242" y="2048"/>
                  <a:pt x="14271" y="2048"/>
                </a:cubicBezTo>
                <a:cubicBezTo>
                  <a:pt x="14273" y="2048"/>
                  <a:pt x="14275" y="2047"/>
                  <a:pt x="14277" y="2047"/>
                </a:cubicBezTo>
                <a:cubicBezTo>
                  <a:pt x="14307" y="2062"/>
                  <a:pt x="14320" y="2068"/>
                  <a:pt x="14317" y="2068"/>
                </a:cubicBezTo>
                <a:cubicBezTo>
                  <a:pt x="14315" y="2068"/>
                  <a:pt x="14306" y="2065"/>
                  <a:pt x="14290" y="2060"/>
                </a:cubicBezTo>
                <a:lnTo>
                  <a:pt x="14290" y="2060"/>
                </a:lnTo>
                <a:cubicBezTo>
                  <a:pt x="14225" y="2073"/>
                  <a:pt x="14264" y="2202"/>
                  <a:pt x="14354" y="2241"/>
                </a:cubicBezTo>
                <a:cubicBezTo>
                  <a:pt x="14367" y="2254"/>
                  <a:pt x="14380" y="2280"/>
                  <a:pt x="14354" y="2293"/>
                </a:cubicBezTo>
                <a:cubicBezTo>
                  <a:pt x="14367" y="2319"/>
                  <a:pt x="14393" y="2345"/>
                  <a:pt x="14458" y="2397"/>
                </a:cubicBezTo>
                <a:cubicBezTo>
                  <a:pt x="14471" y="2410"/>
                  <a:pt x="14523" y="2501"/>
                  <a:pt x="14549" y="2552"/>
                </a:cubicBezTo>
                <a:cubicBezTo>
                  <a:pt x="14575" y="2591"/>
                  <a:pt x="14627" y="2630"/>
                  <a:pt x="14627" y="2630"/>
                </a:cubicBezTo>
                <a:lnTo>
                  <a:pt x="14640" y="2643"/>
                </a:lnTo>
                <a:cubicBezTo>
                  <a:pt x="14614" y="2669"/>
                  <a:pt x="14666" y="2773"/>
                  <a:pt x="14756" y="2942"/>
                </a:cubicBezTo>
                <a:cubicBezTo>
                  <a:pt x="14834" y="3097"/>
                  <a:pt x="14899" y="3240"/>
                  <a:pt x="14886" y="3279"/>
                </a:cubicBezTo>
                <a:cubicBezTo>
                  <a:pt x="14886" y="3279"/>
                  <a:pt x="14899" y="3305"/>
                  <a:pt x="14938" y="3318"/>
                </a:cubicBezTo>
                <a:cubicBezTo>
                  <a:pt x="15003" y="3318"/>
                  <a:pt x="15016" y="3331"/>
                  <a:pt x="14990" y="3370"/>
                </a:cubicBezTo>
                <a:cubicBezTo>
                  <a:pt x="14951" y="3421"/>
                  <a:pt x="14990" y="3512"/>
                  <a:pt x="15055" y="3512"/>
                </a:cubicBezTo>
                <a:lnTo>
                  <a:pt x="15029" y="3525"/>
                </a:lnTo>
                <a:cubicBezTo>
                  <a:pt x="14990" y="3577"/>
                  <a:pt x="15042" y="3629"/>
                  <a:pt x="15120" y="3629"/>
                </a:cubicBezTo>
                <a:cubicBezTo>
                  <a:pt x="15094" y="3668"/>
                  <a:pt x="15081" y="3707"/>
                  <a:pt x="15120" y="3720"/>
                </a:cubicBezTo>
                <a:cubicBezTo>
                  <a:pt x="15133" y="3746"/>
                  <a:pt x="15133" y="3746"/>
                  <a:pt x="15068" y="3772"/>
                </a:cubicBezTo>
                <a:cubicBezTo>
                  <a:pt x="15042" y="3785"/>
                  <a:pt x="15016" y="3798"/>
                  <a:pt x="15029" y="3811"/>
                </a:cubicBezTo>
                <a:cubicBezTo>
                  <a:pt x="15029" y="3822"/>
                  <a:pt x="15036" y="3826"/>
                  <a:pt x="15046" y="3826"/>
                </a:cubicBezTo>
                <a:cubicBezTo>
                  <a:pt x="15059" y="3826"/>
                  <a:pt x="15079" y="3818"/>
                  <a:pt x="15094" y="3811"/>
                </a:cubicBezTo>
                <a:cubicBezTo>
                  <a:pt x="15094" y="3811"/>
                  <a:pt x="15107" y="3837"/>
                  <a:pt x="15107" y="3862"/>
                </a:cubicBezTo>
                <a:cubicBezTo>
                  <a:pt x="15107" y="3862"/>
                  <a:pt x="15115" y="3879"/>
                  <a:pt x="15132" y="3879"/>
                </a:cubicBezTo>
                <a:cubicBezTo>
                  <a:pt x="15136" y="3879"/>
                  <a:pt x="15140" y="3878"/>
                  <a:pt x="15146" y="3875"/>
                </a:cubicBezTo>
                <a:cubicBezTo>
                  <a:pt x="15153" y="3873"/>
                  <a:pt x="15159" y="3872"/>
                  <a:pt x="15164" y="3872"/>
                </a:cubicBezTo>
                <a:cubicBezTo>
                  <a:pt x="15185" y="3872"/>
                  <a:pt x="15187" y="3891"/>
                  <a:pt x="15197" y="3901"/>
                </a:cubicBezTo>
                <a:cubicBezTo>
                  <a:pt x="15184" y="3908"/>
                  <a:pt x="15188" y="3914"/>
                  <a:pt x="15197" y="3914"/>
                </a:cubicBezTo>
                <a:cubicBezTo>
                  <a:pt x="15207" y="3914"/>
                  <a:pt x="15223" y="3908"/>
                  <a:pt x="15236" y="3888"/>
                </a:cubicBezTo>
                <a:cubicBezTo>
                  <a:pt x="15251" y="3881"/>
                  <a:pt x="15266" y="3873"/>
                  <a:pt x="15279" y="3873"/>
                </a:cubicBezTo>
                <a:cubicBezTo>
                  <a:pt x="15288" y="3873"/>
                  <a:pt x="15296" y="3877"/>
                  <a:pt x="15301" y="3888"/>
                </a:cubicBezTo>
                <a:cubicBezTo>
                  <a:pt x="15301" y="3888"/>
                  <a:pt x="15327" y="3875"/>
                  <a:pt x="15353" y="3862"/>
                </a:cubicBezTo>
                <a:cubicBezTo>
                  <a:pt x="15418" y="3837"/>
                  <a:pt x="15444" y="3824"/>
                  <a:pt x="15444" y="3772"/>
                </a:cubicBezTo>
                <a:cubicBezTo>
                  <a:pt x="15433" y="3670"/>
                  <a:pt x="15431" y="3598"/>
                  <a:pt x="15397" y="3598"/>
                </a:cubicBezTo>
                <a:cubicBezTo>
                  <a:pt x="15392" y="3598"/>
                  <a:pt x="15386" y="3600"/>
                  <a:pt x="15379" y="3603"/>
                </a:cubicBezTo>
                <a:cubicBezTo>
                  <a:pt x="15379" y="3603"/>
                  <a:pt x="15340" y="3590"/>
                  <a:pt x="15327" y="3564"/>
                </a:cubicBezTo>
                <a:cubicBezTo>
                  <a:pt x="15314" y="3538"/>
                  <a:pt x="15327" y="3512"/>
                  <a:pt x="15327" y="3512"/>
                </a:cubicBezTo>
                <a:cubicBezTo>
                  <a:pt x="15353" y="3499"/>
                  <a:pt x="15314" y="3396"/>
                  <a:pt x="15262" y="3279"/>
                </a:cubicBezTo>
                <a:cubicBezTo>
                  <a:pt x="15197" y="3136"/>
                  <a:pt x="15159" y="3071"/>
                  <a:pt x="15172" y="3032"/>
                </a:cubicBezTo>
                <a:cubicBezTo>
                  <a:pt x="15197" y="2993"/>
                  <a:pt x="15184" y="2968"/>
                  <a:pt x="15184" y="2968"/>
                </a:cubicBezTo>
                <a:lnTo>
                  <a:pt x="15184" y="2968"/>
                </a:lnTo>
                <a:cubicBezTo>
                  <a:pt x="15183" y="2968"/>
                  <a:pt x="15182" y="2968"/>
                  <a:pt x="15181" y="2968"/>
                </a:cubicBezTo>
                <a:cubicBezTo>
                  <a:pt x="15152" y="2968"/>
                  <a:pt x="15077" y="2831"/>
                  <a:pt x="15003" y="2669"/>
                </a:cubicBezTo>
                <a:cubicBezTo>
                  <a:pt x="14918" y="2512"/>
                  <a:pt x="14834" y="2355"/>
                  <a:pt x="14802" y="2355"/>
                </a:cubicBezTo>
                <a:cubicBezTo>
                  <a:pt x="14799" y="2355"/>
                  <a:pt x="14797" y="2356"/>
                  <a:pt x="14795" y="2358"/>
                </a:cubicBezTo>
                <a:cubicBezTo>
                  <a:pt x="14782" y="2332"/>
                  <a:pt x="14756" y="2306"/>
                  <a:pt x="14756" y="2306"/>
                </a:cubicBezTo>
                <a:cubicBezTo>
                  <a:pt x="14795" y="2293"/>
                  <a:pt x="14756" y="2241"/>
                  <a:pt x="14731" y="2202"/>
                </a:cubicBezTo>
                <a:cubicBezTo>
                  <a:pt x="14679" y="2163"/>
                  <a:pt x="14653" y="2124"/>
                  <a:pt x="14653" y="2124"/>
                </a:cubicBezTo>
                <a:cubicBezTo>
                  <a:pt x="14679" y="2098"/>
                  <a:pt x="14666" y="2086"/>
                  <a:pt x="14640" y="2034"/>
                </a:cubicBezTo>
                <a:cubicBezTo>
                  <a:pt x="14610" y="1994"/>
                  <a:pt x="14595" y="1977"/>
                  <a:pt x="14579" y="1977"/>
                </a:cubicBezTo>
                <a:cubicBezTo>
                  <a:pt x="14573" y="1977"/>
                  <a:pt x="14568" y="1979"/>
                  <a:pt x="14562" y="1982"/>
                </a:cubicBezTo>
                <a:cubicBezTo>
                  <a:pt x="14549" y="1956"/>
                  <a:pt x="14445" y="1800"/>
                  <a:pt x="14419" y="1709"/>
                </a:cubicBezTo>
                <a:cubicBezTo>
                  <a:pt x="14432" y="1670"/>
                  <a:pt x="14380" y="1670"/>
                  <a:pt x="14341" y="1670"/>
                </a:cubicBezTo>
                <a:cubicBezTo>
                  <a:pt x="14331" y="1676"/>
                  <a:pt x="14318" y="1679"/>
                  <a:pt x="14305" y="1679"/>
                </a:cubicBezTo>
                <a:cubicBezTo>
                  <a:pt x="14288" y="1679"/>
                  <a:pt x="14271" y="1673"/>
                  <a:pt x="14264" y="1657"/>
                </a:cubicBezTo>
                <a:cubicBezTo>
                  <a:pt x="14264" y="1657"/>
                  <a:pt x="14290" y="1645"/>
                  <a:pt x="14315" y="1619"/>
                </a:cubicBezTo>
                <a:cubicBezTo>
                  <a:pt x="14354" y="1619"/>
                  <a:pt x="14354" y="1619"/>
                  <a:pt x="14315" y="1580"/>
                </a:cubicBezTo>
                <a:cubicBezTo>
                  <a:pt x="14303" y="1554"/>
                  <a:pt x="14277" y="1541"/>
                  <a:pt x="14277" y="1541"/>
                </a:cubicBezTo>
                <a:cubicBezTo>
                  <a:pt x="14276" y="1541"/>
                  <a:pt x="14275" y="1542"/>
                  <a:pt x="14274" y="1542"/>
                </a:cubicBezTo>
                <a:cubicBezTo>
                  <a:pt x="14253" y="1542"/>
                  <a:pt x="14165" y="1441"/>
                  <a:pt x="14043" y="1294"/>
                </a:cubicBezTo>
                <a:cubicBezTo>
                  <a:pt x="13891" y="1130"/>
                  <a:pt x="13823" y="1072"/>
                  <a:pt x="13792" y="1072"/>
                </a:cubicBezTo>
                <a:cubicBezTo>
                  <a:pt x="13789" y="1072"/>
                  <a:pt x="13786" y="1073"/>
                  <a:pt x="13784" y="1074"/>
                </a:cubicBezTo>
                <a:cubicBezTo>
                  <a:pt x="13780" y="1080"/>
                  <a:pt x="13776" y="1084"/>
                  <a:pt x="13772" y="1084"/>
                </a:cubicBezTo>
                <a:cubicBezTo>
                  <a:pt x="13757" y="1084"/>
                  <a:pt x="13735" y="1054"/>
                  <a:pt x="13706" y="996"/>
                </a:cubicBezTo>
                <a:cubicBezTo>
                  <a:pt x="13641" y="814"/>
                  <a:pt x="13628" y="814"/>
                  <a:pt x="13589" y="814"/>
                </a:cubicBezTo>
                <a:cubicBezTo>
                  <a:pt x="13615" y="840"/>
                  <a:pt x="13589" y="853"/>
                  <a:pt x="13576" y="879"/>
                </a:cubicBezTo>
                <a:cubicBezTo>
                  <a:pt x="13560" y="901"/>
                  <a:pt x="13546" y="911"/>
                  <a:pt x="13536" y="911"/>
                </a:cubicBezTo>
                <a:cubicBezTo>
                  <a:pt x="13522" y="911"/>
                  <a:pt x="13517" y="891"/>
                  <a:pt x="13524" y="853"/>
                </a:cubicBezTo>
                <a:cubicBezTo>
                  <a:pt x="13571" y="795"/>
                  <a:pt x="13270" y="599"/>
                  <a:pt x="13163" y="599"/>
                </a:cubicBezTo>
                <a:cubicBezTo>
                  <a:pt x="13151" y="599"/>
                  <a:pt x="13142" y="602"/>
                  <a:pt x="13135" y="607"/>
                </a:cubicBezTo>
                <a:lnTo>
                  <a:pt x="13148" y="581"/>
                </a:lnTo>
                <a:cubicBezTo>
                  <a:pt x="13174" y="555"/>
                  <a:pt x="13148" y="542"/>
                  <a:pt x="13044" y="477"/>
                </a:cubicBezTo>
                <a:cubicBezTo>
                  <a:pt x="12992" y="451"/>
                  <a:pt x="12967" y="438"/>
                  <a:pt x="12967" y="438"/>
                </a:cubicBezTo>
                <a:cubicBezTo>
                  <a:pt x="12961" y="448"/>
                  <a:pt x="12952" y="453"/>
                  <a:pt x="12940" y="453"/>
                </a:cubicBezTo>
                <a:cubicBezTo>
                  <a:pt x="12891" y="453"/>
                  <a:pt x="12800" y="381"/>
                  <a:pt x="12811" y="360"/>
                </a:cubicBezTo>
                <a:cubicBezTo>
                  <a:pt x="12798" y="322"/>
                  <a:pt x="12798" y="322"/>
                  <a:pt x="12746" y="296"/>
                </a:cubicBezTo>
                <a:cubicBezTo>
                  <a:pt x="12738" y="297"/>
                  <a:pt x="12730" y="297"/>
                  <a:pt x="12722" y="297"/>
                </a:cubicBezTo>
                <a:cubicBezTo>
                  <a:pt x="12625" y="297"/>
                  <a:pt x="12526" y="229"/>
                  <a:pt x="12526" y="205"/>
                </a:cubicBezTo>
                <a:cubicBezTo>
                  <a:pt x="12526" y="205"/>
                  <a:pt x="12500" y="192"/>
                  <a:pt x="12474" y="179"/>
                </a:cubicBezTo>
                <a:cubicBezTo>
                  <a:pt x="12462" y="183"/>
                  <a:pt x="12450" y="184"/>
                  <a:pt x="12437" y="184"/>
                </a:cubicBezTo>
                <a:cubicBezTo>
                  <a:pt x="12407" y="184"/>
                  <a:pt x="12375" y="175"/>
                  <a:pt x="12357" y="166"/>
                </a:cubicBezTo>
                <a:cubicBezTo>
                  <a:pt x="12316" y="154"/>
                  <a:pt x="12288" y="148"/>
                  <a:pt x="12273" y="148"/>
                </a:cubicBezTo>
                <a:cubicBezTo>
                  <a:pt x="12253" y="148"/>
                  <a:pt x="12252" y="157"/>
                  <a:pt x="12266" y="179"/>
                </a:cubicBezTo>
                <a:cubicBezTo>
                  <a:pt x="12253" y="205"/>
                  <a:pt x="12240" y="231"/>
                  <a:pt x="12214" y="231"/>
                </a:cubicBezTo>
                <a:lnTo>
                  <a:pt x="12227" y="192"/>
                </a:lnTo>
                <a:cubicBezTo>
                  <a:pt x="12227" y="166"/>
                  <a:pt x="12149" y="140"/>
                  <a:pt x="12033" y="114"/>
                </a:cubicBezTo>
                <a:cubicBezTo>
                  <a:pt x="11890" y="88"/>
                  <a:pt x="11825" y="75"/>
                  <a:pt x="11799" y="49"/>
                </a:cubicBezTo>
                <a:lnTo>
                  <a:pt x="11773" y="75"/>
                </a:lnTo>
                <a:cubicBezTo>
                  <a:pt x="11756" y="87"/>
                  <a:pt x="11741" y="93"/>
                  <a:pt x="11730" y="93"/>
                </a:cubicBezTo>
                <a:cubicBezTo>
                  <a:pt x="11716" y="93"/>
                  <a:pt x="11708" y="84"/>
                  <a:pt x="11708" y="62"/>
                </a:cubicBezTo>
                <a:cubicBezTo>
                  <a:pt x="11694" y="41"/>
                  <a:pt x="11652" y="31"/>
                  <a:pt x="11607" y="31"/>
                </a:cubicBezTo>
                <a:cubicBezTo>
                  <a:pt x="11570" y="31"/>
                  <a:pt x="11530" y="38"/>
                  <a:pt x="11501" y="49"/>
                </a:cubicBezTo>
                <a:lnTo>
                  <a:pt x="11436" y="49"/>
                </a:lnTo>
                <a:cubicBezTo>
                  <a:pt x="11423" y="17"/>
                  <a:pt x="11394" y="1"/>
                  <a:pt x="1136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 name="Google Shape;119;p8"/>
          <p:cNvGrpSpPr/>
          <p:nvPr/>
        </p:nvGrpSpPr>
        <p:grpSpPr>
          <a:xfrm>
            <a:off x="8716050" y="4668075"/>
            <a:ext cx="116915" cy="152349"/>
            <a:chOff x="8518300" y="3923825"/>
            <a:chExt cx="116915" cy="152349"/>
          </a:xfrm>
        </p:grpSpPr>
        <p:sp>
          <p:nvSpPr>
            <p:cNvPr id="120" name="Google Shape;120;p8"/>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 name="Google Shape;122;p8"/>
          <p:cNvSpPr/>
          <p:nvPr/>
        </p:nvSpPr>
        <p:spPr>
          <a:xfrm>
            <a:off x="8756763" y="1027432"/>
            <a:ext cx="773474" cy="268106"/>
          </a:xfrm>
          <a:custGeom>
            <a:avLst/>
            <a:gdLst/>
            <a:ahLst/>
            <a:cxnLst/>
            <a:rect l="l" t="t" r="r" b="b"/>
            <a:pathLst>
              <a:path w="15444" h="6094" extrusionOk="0">
                <a:moveTo>
                  <a:pt x="11125" y="257"/>
                </a:moveTo>
                <a:cubicBezTo>
                  <a:pt x="11151" y="257"/>
                  <a:pt x="11164" y="283"/>
                  <a:pt x="11164" y="283"/>
                </a:cubicBezTo>
                <a:cubicBezTo>
                  <a:pt x="11164" y="283"/>
                  <a:pt x="11164" y="322"/>
                  <a:pt x="11138" y="322"/>
                </a:cubicBezTo>
                <a:cubicBezTo>
                  <a:pt x="11138" y="322"/>
                  <a:pt x="11099" y="296"/>
                  <a:pt x="11099" y="257"/>
                </a:cubicBezTo>
                <a:close/>
                <a:moveTo>
                  <a:pt x="10885" y="366"/>
                </a:moveTo>
                <a:cubicBezTo>
                  <a:pt x="10891" y="366"/>
                  <a:pt x="10891" y="375"/>
                  <a:pt x="10891" y="399"/>
                </a:cubicBezTo>
                <a:lnTo>
                  <a:pt x="10878" y="399"/>
                </a:lnTo>
                <a:lnTo>
                  <a:pt x="10839" y="373"/>
                </a:lnTo>
                <a:lnTo>
                  <a:pt x="10865" y="373"/>
                </a:lnTo>
                <a:cubicBezTo>
                  <a:pt x="10875" y="369"/>
                  <a:pt x="10881" y="366"/>
                  <a:pt x="10885" y="366"/>
                </a:cubicBezTo>
                <a:close/>
                <a:moveTo>
                  <a:pt x="12250" y="354"/>
                </a:moveTo>
                <a:cubicBezTo>
                  <a:pt x="12256" y="354"/>
                  <a:pt x="12258" y="359"/>
                  <a:pt x="12253" y="373"/>
                </a:cubicBezTo>
                <a:cubicBezTo>
                  <a:pt x="12253" y="373"/>
                  <a:pt x="12253" y="399"/>
                  <a:pt x="12214" y="425"/>
                </a:cubicBezTo>
                <a:cubicBezTo>
                  <a:pt x="12214" y="425"/>
                  <a:pt x="12208" y="429"/>
                  <a:pt x="12201" y="429"/>
                </a:cubicBezTo>
                <a:cubicBezTo>
                  <a:pt x="12195" y="429"/>
                  <a:pt x="12188" y="425"/>
                  <a:pt x="12188" y="412"/>
                </a:cubicBezTo>
                <a:lnTo>
                  <a:pt x="12201" y="386"/>
                </a:lnTo>
                <a:cubicBezTo>
                  <a:pt x="12218" y="370"/>
                  <a:pt x="12239" y="354"/>
                  <a:pt x="12250" y="354"/>
                </a:cubicBezTo>
                <a:close/>
                <a:moveTo>
                  <a:pt x="10818" y="421"/>
                </a:moveTo>
                <a:cubicBezTo>
                  <a:pt x="10815" y="421"/>
                  <a:pt x="10809" y="425"/>
                  <a:pt x="10800" y="438"/>
                </a:cubicBezTo>
                <a:cubicBezTo>
                  <a:pt x="10818" y="438"/>
                  <a:pt x="10824" y="421"/>
                  <a:pt x="10818" y="421"/>
                </a:cubicBezTo>
                <a:close/>
                <a:moveTo>
                  <a:pt x="10615" y="443"/>
                </a:moveTo>
                <a:cubicBezTo>
                  <a:pt x="10621" y="443"/>
                  <a:pt x="10624" y="449"/>
                  <a:pt x="10632" y="464"/>
                </a:cubicBezTo>
                <a:lnTo>
                  <a:pt x="10606" y="477"/>
                </a:lnTo>
                <a:lnTo>
                  <a:pt x="10567" y="464"/>
                </a:lnTo>
                <a:cubicBezTo>
                  <a:pt x="10580" y="464"/>
                  <a:pt x="10593" y="451"/>
                  <a:pt x="10593" y="451"/>
                </a:cubicBezTo>
                <a:cubicBezTo>
                  <a:pt x="10604" y="446"/>
                  <a:pt x="10610" y="443"/>
                  <a:pt x="10615" y="443"/>
                </a:cubicBezTo>
                <a:close/>
                <a:moveTo>
                  <a:pt x="10139" y="438"/>
                </a:moveTo>
                <a:cubicBezTo>
                  <a:pt x="10152" y="464"/>
                  <a:pt x="10165" y="490"/>
                  <a:pt x="10139" y="503"/>
                </a:cubicBezTo>
                <a:lnTo>
                  <a:pt x="10100" y="490"/>
                </a:lnTo>
                <a:lnTo>
                  <a:pt x="10113" y="451"/>
                </a:lnTo>
                <a:lnTo>
                  <a:pt x="10139" y="438"/>
                </a:lnTo>
                <a:close/>
                <a:moveTo>
                  <a:pt x="10433" y="503"/>
                </a:moveTo>
                <a:cubicBezTo>
                  <a:pt x="10439" y="503"/>
                  <a:pt x="10446" y="507"/>
                  <a:pt x="10450" y="516"/>
                </a:cubicBezTo>
                <a:cubicBezTo>
                  <a:pt x="10463" y="542"/>
                  <a:pt x="10463" y="542"/>
                  <a:pt x="10437" y="555"/>
                </a:cubicBezTo>
                <a:cubicBezTo>
                  <a:pt x="10414" y="567"/>
                  <a:pt x="10401" y="573"/>
                  <a:pt x="10395" y="573"/>
                </a:cubicBezTo>
                <a:cubicBezTo>
                  <a:pt x="10388" y="573"/>
                  <a:pt x="10391" y="563"/>
                  <a:pt x="10398" y="542"/>
                </a:cubicBezTo>
                <a:cubicBezTo>
                  <a:pt x="10407" y="517"/>
                  <a:pt x="10421" y="503"/>
                  <a:pt x="10433" y="503"/>
                </a:cubicBezTo>
                <a:close/>
                <a:moveTo>
                  <a:pt x="10587" y="608"/>
                </a:moveTo>
                <a:cubicBezTo>
                  <a:pt x="10589" y="612"/>
                  <a:pt x="10591" y="616"/>
                  <a:pt x="10593" y="620"/>
                </a:cubicBezTo>
                <a:cubicBezTo>
                  <a:pt x="10594" y="621"/>
                  <a:pt x="10596" y="621"/>
                  <a:pt x="10597" y="622"/>
                </a:cubicBezTo>
                <a:lnTo>
                  <a:pt x="10597" y="622"/>
                </a:lnTo>
                <a:cubicBezTo>
                  <a:pt x="10594" y="618"/>
                  <a:pt x="10591" y="614"/>
                  <a:pt x="10587" y="608"/>
                </a:cubicBezTo>
                <a:close/>
                <a:moveTo>
                  <a:pt x="10597" y="622"/>
                </a:moveTo>
                <a:cubicBezTo>
                  <a:pt x="10602" y="629"/>
                  <a:pt x="10606" y="631"/>
                  <a:pt x="10607" y="631"/>
                </a:cubicBezTo>
                <a:cubicBezTo>
                  <a:pt x="10608" y="631"/>
                  <a:pt x="10605" y="627"/>
                  <a:pt x="10597" y="622"/>
                </a:cubicBezTo>
                <a:close/>
                <a:moveTo>
                  <a:pt x="13148" y="646"/>
                </a:moveTo>
                <a:cubicBezTo>
                  <a:pt x="13174" y="659"/>
                  <a:pt x="13174" y="659"/>
                  <a:pt x="13148" y="698"/>
                </a:cubicBezTo>
                <a:cubicBezTo>
                  <a:pt x="13141" y="713"/>
                  <a:pt x="13124" y="719"/>
                  <a:pt x="13106" y="719"/>
                </a:cubicBezTo>
                <a:cubicBezTo>
                  <a:pt x="13094" y="719"/>
                  <a:pt x="13081" y="716"/>
                  <a:pt x="13070" y="711"/>
                </a:cubicBezTo>
                <a:cubicBezTo>
                  <a:pt x="13044" y="698"/>
                  <a:pt x="13083" y="646"/>
                  <a:pt x="13148" y="646"/>
                </a:cubicBezTo>
                <a:close/>
                <a:moveTo>
                  <a:pt x="9862" y="676"/>
                </a:moveTo>
                <a:cubicBezTo>
                  <a:pt x="9869" y="676"/>
                  <a:pt x="9872" y="682"/>
                  <a:pt x="9880" y="698"/>
                </a:cubicBezTo>
                <a:cubicBezTo>
                  <a:pt x="9880" y="698"/>
                  <a:pt x="9906" y="711"/>
                  <a:pt x="9880" y="737"/>
                </a:cubicBezTo>
                <a:lnTo>
                  <a:pt x="9841" y="724"/>
                </a:lnTo>
                <a:cubicBezTo>
                  <a:pt x="9815" y="711"/>
                  <a:pt x="9841" y="685"/>
                  <a:pt x="9841" y="685"/>
                </a:cubicBezTo>
                <a:cubicBezTo>
                  <a:pt x="9851" y="679"/>
                  <a:pt x="9858" y="676"/>
                  <a:pt x="9862" y="676"/>
                </a:cubicBezTo>
                <a:close/>
                <a:moveTo>
                  <a:pt x="1877" y="2319"/>
                </a:moveTo>
                <a:cubicBezTo>
                  <a:pt x="1903" y="2332"/>
                  <a:pt x="1903" y="2358"/>
                  <a:pt x="1838" y="2384"/>
                </a:cubicBezTo>
                <a:cubicBezTo>
                  <a:pt x="1812" y="2371"/>
                  <a:pt x="1786" y="2371"/>
                  <a:pt x="1786" y="2371"/>
                </a:cubicBezTo>
                <a:cubicBezTo>
                  <a:pt x="1786" y="2345"/>
                  <a:pt x="1851" y="2319"/>
                  <a:pt x="1877" y="2319"/>
                </a:cubicBezTo>
                <a:close/>
                <a:moveTo>
                  <a:pt x="1975" y="2394"/>
                </a:moveTo>
                <a:cubicBezTo>
                  <a:pt x="1956" y="2394"/>
                  <a:pt x="1942" y="2412"/>
                  <a:pt x="1942" y="2436"/>
                </a:cubicBezTo>
                <a:cubicBezTo>
                  <a:pt x="1929" y="2462"/>
                  <a:pt x="1955" y="2475"/>
                  <a:pt x="2007" y="2488"/>
                </a:cubicBezTo>
                <a:cubicBezTo>
                  <a:pt x="2033" y="2488"/>
                  <a:pt x="2058" y="2462"/>
                  <a:pt x="2058" y="2462"/>
                </a:cubicBezTo>
                <a:cubicBezTo>
                  <a:pt x="2071" y="2436"/>
                  <a:pt x="2045" y="2436"/>
                  <a:pt x="2020" y="2423"/>
                </a:cubicBezTo>
                <a:cubicBezTo>
                  <a:pt x="2004" y="2402"/>
                  <a:pt x="1988" y="2394"/>
                  <a:pt x="1975" y="2394"/>
                </a:cubicBezTo>
                <a:close/>
                <a:moveTo>
                  <a:pt x="8751" y="2669"/>
                </a:moveTo>
                <a:cubicBezTo>
                  <a:pt x="8777" y="2682"/>
                  <a:pt x="8803" y="2695"/>
                  <a:pt x="8790" y="2721"/>
                </a:cubicBezTo>
                <a:lnTo>
                  <a:pt x="8790" y="2747"/>
                </a:lnTo>
                <a:cubicBezTo>
                  <a:pt x="8751" y="2734"/>
                  <a:pt x="8738" y="2695"/>
                  <a:pt x="8738" y="2695"/>
                </a:cubicBezTo>
                <a:lnTo>
                  <a:pt x="8751" y="2669"/>
                </a:lnTo>
                <a:close/>
                <a:moveTo>
                  <a:pt x="320" y="2702"/>
                </a:moveTo>
                <a:cubicBezTo>
                  <a:pt x="314" y="2702"/>
                  <a:pt x="307" y="2708"/>
                  <a:pt x="294" y="2721"/>
                </a:cubicBezTo>
                <a:lnTo>
                  <a:pt x="282" y="2760"/>
                </a:lnTo>
                <a:lnTo>
                  <a:pt x="320" y="2747"/>
                </a:lnTo>
                <a:lnTo>
                  <a:pt x="346" y="2721"/>
                </a:lnTo>
                <a:cubicBezTo>
                  <a:pt x="333" y="2708"/>
                  <a:pt x="327" y="2702"/>
                  <a:pt x="320" y="2702"/>
                </a:cubicBezTo>
                <a:close/>
                <a:moveTo>
                  <a:pt x="3073" y="2801"/>
                </a:moveTo>
                <a:cubicBezTo>
                  <a:pt x="3086" y="2801"/>
                  <a:pt x="3104" y="2816"/>
                  <a:pt x="3122" y="2825"/>
                </a:cubicBezTo>
                <a:lnTo>
                  <a:pt x="3096" y="2851"/>
                </a:lnTo>
                <a:lnTo>
                  <a:pt x="3057" y="2851"/>
                </a:lnTo>
                <a:lnTo>
                  <a:pt x="3057" y="2812"/>
                </a:lnTo>
                <a:cubicBezTo>
                  <a:pt x="3061" y="2804"/>
                  <a:pt x="3066" y="2801"/>
                  <a:pt x="3073" y="2801"/>
                </a:cubicBezTo>
                <a:close/>
                <a:moveTo>
                  <a:pt x="419" y="2855"/>
                </a:moveTo>
                <a:cubicBezTo>
                  <a:pt x="425" y="2855"/>
                  <a:pt x="431" y="2858"/>
                  <a:pt x="437" y="2864"/>
                </a:cubicBezTo>
                <a:cubicBezTo>
                  <a:pt x="437" y="2864"/>
                  <a:pt x="437" y="2864"/>
                  <a:pt x="411" y="2890"/>
                </a:cubicBezTo>
                <a:cubicBezTo>
                  <a:pt x="407" y="2888"/>
                  <a:pt x="404" y="2887"/>
                  <a:pt x="402" y="2887"/>
                </a:cubicBezTo>
                <a:cubicBezTo>
                  <a:pt x="392" y="2887"/>
                  <a:pt x="400" y="2905"/>
                  <a:pt x="422" y="2905"/>
                </a:cubicBezTo>
                <a:cubicBezTo>
                  <a:pt x="426" y="2905"/>
                  <a:pt x="431" y="2905"/>
                  <a:pt x="437" y="2903"/>
                </a:cubicBezTo>
                <a:cubicBezTo>
                  <a:pt x="463" y="2929"/>
                  <a:pt x="489" y="2942"/>
                  <a:pt x="489" y="2942"/>
                </a:cubicBezTo>
                <a:cubicBezTo>
                  <a:pt x="481" y="2957"/>
                  <a:pt x="465" y="2963"/>
                  <a:pt x="447" y="2963"/>
                </a:cubicBezTo>
                <a:cubicBezTo>
                  <a:pt x="435" y="2963"/>
                  <a:pt x="422" y="2960"/>
                  <a:pt x="411" y="2955"/>
                </a:cubicBezTo>
                <a:cubicBezTo>
                  <a:pt x="346" y="2955"/>
                  <a:pt x="346" y="2955"/>
                  <a:pt x="372" y="2903"/>
                </a:cubicBezTo>
                <a:cubicBezTo>
                  <a:pt x="382" y="2883"/>
                  <a:pt x="400" y="2855"/>
                  <a:pt x="419" y="2855"/>
                </a:cubicBezTo>
                <a:close/>
                <a:moveTo>
                  <a:pt x="3164" y="2957"/>
                </a:moveTo>
                <a:cubicBezTo>
                  <a:pt x="3180" y="2957"/>
                  <a:pt x="3171" y="2971"/>
                  <a:pt x="3148" y="2993"/>
                </a:cubicBezTo>
                <a:cubicBezTo>
                  <a:pt x="3129" y="3012"/>
                  <a:pt x="3110" y="3024"/>
                  <a:pt x="3081" y="3024"/>
                </a:cubicBezTo>
                <a:cubicBezTo>
                  <a:pt x="3070" y="3024"/>
                  <a:pt x="3058" y="3023"/>
                  <a:pt x="3044" y="3019"/>
                </a:cubicBezTo>
                <a:cubicBezTo>
                  <a:pt x="3031" y="3006"/>
                  <a:pt x="3005" y="2980"/>
                  <a:pt x="3005" y="2980"/>
                </a:cubicBezTo>
                <a:lnTo>
                  <a:pt x="3083" y="2980"/>
                </a:lnTo>
                <a:cubicBezTo>
                  <a:pt x="3127" y="2964"/>
                  <a:pt x="3152" y="2957"/>
                  <a:pt x="3164" y="2957"/>
                </a:cubicBezTo>
                <a:close/>
                <a:moveTo>
                  <a:pt x="249" y="3180"/>
                </a:moveTo>
                <a:cubicBezTo>
                  <a:pt x="253" y="3180"/>
                  <a:pt x="259" y="3183"/>
                  <a:pt x="269" y="3188"/>
                </a:cubicBezTo>
                <a:cubicBezTo>
                  <a:pt x="269" y="3188"/>
                  <a:pt x="294" y="3227"/>
                  <a:pt x="282" y="3253"/>
                </a:cubicBezTo>
                <a:cubicBezTo>
                  <a:pt x="269" y="3266"/>
                  <a:pt x="256" y="3279"/>
                  <a:pt x="243" y="3279"/>
                </a:cubicBezTo>
                <a:cubicBezTo>
                  <a:pt x="217" y="3279"/>
                  <a:pt x="217" y="3240"/>
                  <a:pt x="230" y="3214"/>
                </a:cubicBezTo>
                <a:cubicBezTo>
                  <a:pt x="238" y="3189"/>
                  <a:pt x="241" y="3180"/>
                  <a:pt x="249" y="3180"/>
                </a:cubicBezTo>
                <a:close/>
                <a:moveTo>
                  <a:pt x="3602" y="3370"/>
                </a:moveTo>
                <a:cubicBezTo>
                  <a:pt x="3667" y="3396"/>
                  <a:pt x="3667" y="3396"/>
                  <a:pt x="3602" y="3408"/>
                </a:cubicBezTo>
                <a:cubicBezTo>
                  <a:pt x="3563" y="3396"/>
                  <a:pt x="3511" y="3396"/>
                  <a:pt x="3511" y="3396"/>
                </a:cubicBezTo>
                <a:cubicBezTo>
                  <a:pt x="3498" y="3370"/>
                  <a:pt x="3537" y="3383"/>
                  <a:pt x="3602" y="3370"/>
                </a:cubicBezTo>
                <a:close/>
                <a:moveTo>
                  <a:pt x="671" y="3383"/>
                </a:moveTo>
                <a:lnTo>
                  <a:pt x="671" y="3396"/>
                </a:lnTo>
                <a:cubicBezTo>
                  <a:pt x="671" y="3396"/>
                  <a:pt x="697" y="3421"/>
                  <a:pt x="723" y="3421"/>
                </a:cubicBezTo>
                <a:lnTo>
                  <a:pt x="735" y="3408"/>
                </a:lnTo>
                <a:cubicBezTo>
                  <a:pt x="735" y="3396"/>
                  <a:pt x="697" y="3383"/>
                  <a:pt x="671" y="3383"/>
                </a:cubicBezTo>
                <a:close/>
                <a:moveTo>
                  <a:pt x="3599" y="3613"/>
                </a:moveTo>
                <a:cubicBezTo>
                  <a:pt x="3615" y="3613"/>
                  <a:pt x="3628" y="3616"/>
                  <a:pt x="3628" y="3616"/>
                </a:cubicBezTo>
                <a:lnTo>
                  <a:pt x="3641" y="3629"/>
                </a:lnTo>
                <a:cubicBezTo>
                  <a:pt x="3625" y="3645"/>
                  <a:pt x="3609" y="3656"/>
                  <a:pt x="3596" y="3656"/>
                </a:cubicBezTo>
                <a:cubicBezTo>
                  <a:pt x="3588" y="3656"/>
                  <a:pt x="3581" y="3652"/>
                  <a:pt x="3576" y="3642"/>
                </a:cubicBezTo>
                <a:lnTo>
                  <a:pt x="3550" y="3629"/>
                </a:lnTo>
                <a:cubicBezTo>
                  <a:pt x="3563" y="3616"/>
                  <a:pt x="3582" y="3613"/>
                  <a:pt x="3599" y="3613"/>
                </a:cubicBezTo>
                <a:close/>
                <a:moveTo>
                  <a:pt x="15344" y="3653"/>
                </a:moveTo>
                <a:cubicBezTo>
                  <a:pt x="15353" y="3653"/>
                  <a:pt x="15361" y="3657"/>
                  <a:pt x="15366" y="3668"/>
                </a:cubicBezTo>
                <a:cubicBezTo>
                  <a:pt x="15429" y="3678"/>
                  <a:pt x="15399" y="3697"/>
                  <a:pt x="15343" y="3697"/>
                </a:cubicBezTo>
                <a:cubicBezTo>
                  <a:pt x="15330" y="3697"/>
                  <a:pt x="15316" y="3696"/>
                  <a:pt x="15301" y="3694"/>
                </a:cubicBezTo>
                <a:cubicBezTo>
                  <a:pt x="15236" y="3694"/>
                  <a:pt x="15236" y="3694"/>
                  <a:pt x="15301" y="3668"/>
                </a:cubicBezTo>
                <a:cubicBezTo>
                  <a:pt x="15316" y="3660"/>
                  <a:pt x="15331" y="3653"/>
                  <a:pt x="15344" y="3653"/>
                </a:cubicBezTo>
                <a:close/>
                <a:moveTo>
                  <a:pt x="8419" y="3660"/>
                </a:moveTo>
                <a:cubicBezTo>
                  <a:pt x="8424" y="3660"/>
                  <a:pt x="8430" y="3663"/>
                  <a:pt x="8440" y="3668"/>
                </a:cubicBezTo>
                <a:cubicBezTo>
                  <a:pt x="8466" y="3668"/>
                  <a:pt x="8453" y="3720"/>
                  <a:pt x="8440" y="3746"/>
                </a:cubicBezTo>
                <a:cubicBezTo>
                  <a:pt x="8435" y="3748"/>
                  <a:pt x="8430" y="3748"/>
                  <a:pt x="8425" y="3748"/>
                </a:cubicBezTo>
                <a:cubicBezTo>
                  <a:pt x="8398" y="3748"/>
                  <a:pt x="8388" y="3716"/>
                  <a:pt x="8388" y="3694"/>
                </a:cubicBezTo>
                <a:cubicBezTo>
                  <a:pt x="8404" y="3669"/>
                  <a:pt x="8410" y="3660"/>
                  <a:pt x="8419" y="3660"/>
                </a:cubicBezTo>
                <a:close/>
                <a:moveTo>
                  <a:pt x="4017" y="3772"/>
                </a:moveTo>
                <a:lnTo>
                  <a:pt x="3991" y="3785"/>
                </a:lnTo>
                <a:cubicBezTo>
                  <a:pt x="3972" y="3804"/>
                  <a:pt x="3953" y="3816"/>
                  <a:pt x="3954" y="3816"/>
                </a:cubicBezTo>
                <a:cubicBezTo>
                  <a:pt x="3955" y="3816"/>
                  <a:pt x="3958" y="3814"/>
                  <a:pt x="3965" y="3811"/>
                </a:cubicBezTo>
                <a:cubicBezTo>
                  <a:pt x="3965" y="3811"/>
                  <a:pt x="3991" y="3785"/>
                  <a:pt x="4017" y="3772"/>
                </a:cubicBezTo>
                <a:close/>
                <a:moveTo>
                  <a:pt x="3771" y="4087"/>
                </a:moveTo>
                <a:cubicBezTo>
                  <a:pt x="3780" y="4087"/>
                  <a:pt x="3812" y="4115"/>
                  <a:pt x="3822" y="4135"/>
                </a:cubicBezTo>
                <a:lnTo>
                  <a:pt x="3796" y="4148"/>
                </a:lnTo>
                <a:cubicBezTo>
                  <a:pt x="3784" y="4122"/>
                  <a:pt x="3745" y="4109"/>
                  <a:pt x="3771" y="4096"/>
                </a:cubicBezTo>
                <a:cubicBezTo>
                  <a:pt x="3768" y="4090"/>
                  <a:pt x="3768" y="4087"/>
                  <a:pt x="3771" y="4087"/>
                </a:cubicBezTo>
                <a:close/>
                <a:moveTo>
                  <a:pt x="4067" y="4181"/>
                </a:moveTo>
                <a:cubicBezTo>
                  <a:pt x="4073" y="4181"/>
                  <a:pt x="4078" y="4183"/>
                  <a:pt x="4082" y="4187"/>
                </a:cubicBezTo>
                <a:cubicBezTo>
                  <a:pt x="4121" y="4200"/>
                  <a:pt x="4108" y="4239"/>
                  <a:pt x="4043" y="4239"/>
                </a:cubicBezTo>
                <a:cubicBezTo>
                  <a:pt x="4030" y="4226"/>
                  <a:pt x="4030" y="4226"/>
                  <a:pt x="4017" y="4200"/>
                </a:cubicBezTo>
                <a:cubicBezTo>
                  <a:pt x="4035" y="4191"/>
                  <a:pt x="4054" y="4181"/>
                  <a:pt x="4067" y="4181"/>
                </a:cubicBezTo>
                <a:close/>
                <a:moveTo>
                  <a:pt x="4186" y="4368"/>
                </a:moveTo>
                <a:lnTo>
                  <a:pt x="4199" y="4394"/>
                </a:lnTo>
                <a:cubicBezTo>
                  <a:pt x="4212" y="4420"/>
                  <a:pt x="4212" y="4420"/>
                  <a:pt x="4186" y="4433"/>
                </a:cubicBezTo>
                <a:lnTo>
                  <a:pt x="4173" y="4407"/>
                </a:lnTo>
                <a:lnTo>
                  <a:pt x="4186" y="4368"/>
                </a:lnTo>
                <a:close/>
                <a:moveTo>
                  <a:pt x="4406" y="4550"/>
                </a:moveTo>
                <a:cubicBezTo>
                  <a:pt x="4380" y="4576"/>
                  <a:pt x="4367" y="4615"/>
                  <a:pt x="4367" y="4615"/>
                </a:cubicBezTo>
                <a:cubicBezTo>
                  <a:pt x="4372" y="4619"/>
                  <a:pt x="4377" y="4621"/>
                  <a:pt x="4383" y="4621"/>
                </a:cubicBezTo>
                <a:cubicBezTo>
                  <a:pt x="4395" y="4621"/>
                  <a:pt x="4406" y="4615"/>
                  <a:pt x="4406" y="4615"/>
                </a:cubicBezTo>
                <a:cubicBezTo>
                  <a:pt x="4406" y="4615"/>
                  <a:pt x="4432" y="4602"/>
                  <a:pt x="4419" y="4576"/>
                </a:cubicBezTo>
                <a:lnTo>
                  <a:pt x="4406" y="4550"/>
                </a:lnTo>
                <a:close/>
                <a:moveTo>
                  <a:pt x="4810" y="4780"/>
                </a:moveTo>
                <a:cubicBezTo>
                  <a:pt x="4805" y="4780"/>
                  <a:pt x="4802" y="4790"/>
                  <a:pt x="4795" y="4809"/>
                </a:cubicBezTo>
                <a:cubicBezTo>
                  <a:pt x="4808" y="4822"/>
                  <a:pt x="4821" y="4835"/>
                  <a:pt x="4821" y="4835"/>
                </a:cubicBezTo>
                <a:cubicBezTo>
                  <a:pt x="4847" y="4822"/>
                  <a:pt x="4847" y="4822"/>
                  <a:pt x="4834" y="4809"/>
                </a:cubicBezTo>
                <a:cubicBezTo>
                  <a:pt x="4821" y="4790"/>
                  <a:pt x="4815" y="4780"/>
                  <a:pt x="4810" y="4780"/>
                </a:cubicBezTo>
                <a:close/>
                <a:moveTo>
                  <a:pt x="4316" y="4793"/>
                </a:moveTo>
                <a:cubicBezTo>
                  <a:pt x="4333" y="4793"/>
                  <a:pt x="4341" y="4809"/>
                  <a:pt x="4341" y="4809"/>
                </a:cubicBezTo>
                <a:cubicBezTo>
                  <a:pt x="4354" y="4822"/>
                  <a:pt x="4367" y="4848"/>
                  <a:pt x="4341" y="4861"/>
                </a:cubicBezTo>
                <a:cubicBezTo>
                  <a:pt x="4341" y="4861"/>
                  <a:pt x="4330" y="4873"/>
                  <a:pt x="4318" y="4873"/>
                </a:cubicBezTo>
                <a:cubicBezTo>
                  <a:pt x="4312" y="4873"/>
                  <a:pt x="4307" y="4870"/>
                  <a:pt x="4302" y="4861"/>
                </a:cubicBezTo>
                <a:cubicBezTo>
                  <a:pt x="4289" y="4835"/>
                  <a:pt x="4302" y="4796"/>
                  <a:pt x="4302" y="4796"/>
                </a:cubicBezTo>
                <a:cubicBezTo>
                  <a:pt x="4308" y="4794"/>
                  <a:pt x="4312" y="4793"/>
                  <a:pt x="4316" y="4793"/>
                </a:cubicBezTo>
                <a:close/>
                <a:moveTo>
                  <a:pt x="4591" y="5156"/>
                </a:moveTo>
                <a:cubicBezTo>
                  <a:pt x="4597" y="5156"/>
                  <a:pt x="4607" y="5166"/>
                  <a:pt x="4627" y="5185"/>
                </a:cubicBezTo>
                <a:cubicBezTo>
                  <a:pt x="4640" y="5211"/>
                  <a:pt x="4614" y="5224"/>
                  <a:pt x="4614" y="5224"/>
                </a:cubicBezTo>
                <a:cubicBezTo>
                  <a:pt x="4608" y="5230"/>
                  <a:pt x="4604" y="5233"/>
                  <a:pt x="4601" y="5233"/>
                </a:cubicBezTo>
                <a:cubicBezTo>
                  <a:pt x="4592" y="5233"/>
                  <a:pt x="4595" y="5205"/>
                  <a:pt x="4575" y="5185"/>
                </a:cubicBezTo>
                <a:cubicBezTo>
                  <a:pt x="4581" y="5166"/>
                  <a:pt x="4584" y="5156"/>
                  <a:pt x="4591" y="5156"/>
                </a:cubicBezTo>
                <a:close/>
                <a:moveTo>
                  <a:pt x="7558" y="5185"/>
                </a:moveTo>
                <a:cubicBezTo>
                  <a:pt x="7584" y="5211"/>
                  <a:pt x="7610" y="5237"/>
                  <a:pt x="7584" y="5250"/>
                </a:cubicBezTo>
                <a:lnTo>
                  <a:pt x="7545" y="5250"/>
                </a:lnTo>
                <a:lnTo>
                  <a:pt x="7545" y="5211"/>
                </a:lnTo>
                <a:lnTo>
                  <a:pt x="7558" y="5185"/>
                </a:lnTo>
                <a:close/>
                <a:moveTo>
                  <a:pt x="7208" y="5276"/>
                </a:moveTo>
                <a:cubicBezTo>
                  <a:pt x="7234" y="5289"/>
                  <a:pt x="7247" y="5315"/>
                  <a:pt x="7234" y="5328"/>
                </a:cubicBezTo>
                <a:lnTo>
                  <a:pt x="7221" y="5341"/>
                </a:lnTo>
                <a:cubicBezTo>
                  <a:pt x="7195" y="5328"/>
                  <a:pt x="7195" y="5289"/>
                  <a:pt x="7195" y="5289"/>
                </a:cubicBezTo>
                <a:lnTo>
                  <a:pt x="7208" y="5276"/>
                </a:lnTo>
                <a:close/>
                <a:moveTo>
                  <a:pt x="4007" y="5455"/>
                </a:moveTo>
                <a:cubicBezTo>
                  <a:pt x="3994" y="5455"/>
                  <a:pt x="3978" y="5458"/>
                  <a:pt x="3965" y="5471"/>
                </a:cubicBezTo>
                <a:cubicBezTo>
                  <a:pt x="3944" y="5481"/>
                  <a:pt x="3949" y="5500"/>
                  <a:pt x="3992" y="5500"/>
                </a:cubicBezTo>
                <a:cubicBezTo>
                  <a:pt x="4003" y="5500"/>
                  <a:pt x="4015" y="5499"/>
                  <a:pt x="4030" y="5497"/>
                </a:cubicBezTo>
                <a:cubicBezTo>
                  <a:pt x="4043" y="5471"/>
                  <a:pt x="4043" y="5471"/>
                  <a:pt x="4030" y="5458"/>
                </a:cubicBezTo>
                <a:cubicBezTo>
                  <a:pt x="4030" y="5458"/>
                  <a:pt x="4020" y="5455"/>
                  <a:pt x="4007" y="5455"/>
                </a:cubicBezTo>
                <a:close/>
                <a:moveTo>
                  <a:pt x="4952" y="5419"/>
                </a:moveTo>
                <a:cubicBezTo>
                  <a:pt x="4962" y="5419"/>
                  <a:pt x="4969" y="5439"/>
                  <a:pt x="4951" y="5484"/>
                </a:cubicBezTo>
                <a:cubicBezTo>
                  <a:pt x="4938" y="5497"/>
                  <a:pt x="4931" y="5503"/>
                  <a:pt x="4927" y="5503"/>
                </a:cubicBezTo>
                <a:cubicBezTo>
                  <a:pt x="4922" y="5503"/>
                  <a:pt x="4919" y="5497"/>
                  <a:pt x="4912" y="5484"/>
                </a:cubicBezTo>
                <a:lnTo>
                  <a:pt x="4912" y="5484"/>
                </a:lnTo>
                <a:cubicBezTo>
                  <a:pt x="4913" y="5476"/>
                  <a:pt x="4917" y="5442"/>
                  <a:pt x="4938" y="5432"/>
                </a:cubicBezTo>
                <a:cubicBezTo>
                  <a:pt x="4942" y="5424"/>
                  <a:pt x="4947" y="5419"/>
                  <a:pt x="4952" y="5419"/>
                </a:cubicBezTo>
                <a:close/>
                <a:moveTo>
                  <a:pt x="5081" y="5549"/>
                </a:moveTo>
                <a:lnTo>
                  <a:pt x="5094" y="5562"/>
                </a:lnTo>
                <a:cubicBezTo>
                  <a:pt x="5083" y="5583"/>
                  <a:pt x="5064" y="5604"/>
                  <a:pt x="5050" y="5604"/>
                </a:cubicBezTo>
                <a:cubicBezTo>
                  <a:pt x="5047" y="5604"/>
                  <a:pt x="5044" y="5603"/>
                  <a:pt x="5042" y="5600"/>
                </a:cubicBezTo>
                <a:lnTo>
                  <a:pt x="5042" y="5562"/>
                </a:lnTo>
                <a:lnTo>
                  <a:pt x="5081" y="5549"/>
                </a:lnTo>
                <a:close/>
                <a:moveTo>
                  <a:pt x="7022" y="5683"/>
                </a:moveTo>
                <a:cubicBezTo>
                  <a:pt x="7028" y="5683"/>
                  <a:pt x="7031" y="5689"/>
                  <a:pt x="7039" y="5704"/>
                </a:cubicBezTo>
                <a:cubicBezTo>
                  <a:pt x="7052" y="5730"/>
                  <a:pt x="7052" y="5769"/>
                  <a:pt x="7052" y="5769"/>
                </a:cubicBezTo>
                <a:cubicBezTo>
                  <a:pt x="7050" y="5770"/>
                  <a:pt x="7048" y="5771"/>
                  <a:pt x="7045" y="5771"/>
                </a:cubicBezTo>
                <a:cubicBezTo>
                  <a:pt x="7024" y="5771"/>
                  <a:pt x="7012" y="5715"/>
                  <a:pt x="7000" y="5691"/>
                </a:cubicBezTo>
                <a:cubicBezTo>
                  <a:pt x="7011" y="5686"/>
                  <a:pt x="7017" y="5683"/>
                  <a:pt x="7022" y="5683"/>
                </a:cubicBezTo>
                <a:close/>
                <a:moveTo>
                  <a:pt x="6507" y="5938"/>
                </a:moveTo>
                <a:cubicBezTo>
                  <a:pt x="6520" y="5977"/>
                  <a:pt x="6520" y="6003"/>
                  <a:pt x="6507" y="6016"/>
                </a:cubicBezTo>
                <a:lnTo>
                  <a:pt x="6468" y="5990"/>
                </a:lnTo>
                <a:lnTo>
                  <a:pt x="6481" y="5951"/>
                </a:lnTo>
                <a:lnTo>
                  <a:pt x="6507" y="5938"/>
                </a:lnTo>
                <a:close/>
                <a:moveTo>
                  <a:pt x="11363" y="1"/>
                </a:moveTo>
                <a:cubicBezTo>
                  <a:pt x="11332" y="1"/>
                  <a:pt x="11300" y="17"/>
                  <a:pt x="11280" y="49"/>
                </a:cubicBezTo>
                <a:cubicBezTo>
                  <a:pt x="11280" y="23"/>
                  <a:pt x="11254" y="23"/>
                  <a:pt x="11229" y="23"/>
                </a:cubicBezTo>
                <a:cubicBezTo>
                  <a:pt x="11187" y="48"/>
                  <a:pt x="11123" y="63"/>
                  <a:pt x="11080" y="63"/>
                </a:cubicBezTo>
                <a:cubicBezTo>
                  <a:pt x="11056" y="63"/>
                  <a:pt x="11039" y="58"/>
                  <a:pt x="11034" y="49"/>
                </a:cubicBezTo>
                <a:lnTo>
                  <a:pt x="11008" y="49"/>
                </a:lnTo>
                <a:cubicBezTo>
                  <a:pt x="10982" y="88"/>
                  <a:pt x="10956" y="88"/>
                  <a:pt x="10917" y="101"/>
                </a:cubicBezTo>
                <a:cubicBezTo>
                  <a:pt x="10891" y="101"/>
                  <a:pt x="10865" y="114"/>
                  <a:pt x="10839" y="153"/>
                </a:cubicBezTo>
                <a:cubicBezTo>
                  <a:pt x="10813" y="192"/>
                  <a:pt x="10788" y="192"/>
                  <a:pt x="10788" y="192"/>
                </a:cubicBezTo>
                <a:cubicBezTo>
                  <a:pt x="10784" y="194"/>
                  <a:pt x="10781" y="194"/>
                  <a:pt x="10779" y="194"/>
                </a:cubicBezTo>
                <a:cubicBezTo>
                  <a:pt x="10765" y="194"/>
                  <a:pt x="10778" y="161"/>
                  <a:pt x="10800" y="127"/>
                </a:cubicBezTo>
                <a:cubicBezTo>
                  <a:pt x="10818" y="114"/>
                  <a:pt x="10819" y="106"/>
                  <a:pt x="10810" y="106"/>
                </a:cubicBezTo>
                <a:cubicBezTo>
                  <a:pt x="10793" y="106"/>
                  <a:pt x="10739" y="132"/>
                  <a:pt x="10697" y="192"/>
                </a:cubicBezTo>
                <a:cubicBezTo>
                  <a:pt x="10658" y="237"/>
                  <a:pt x="10638" y="260"/>
                  <a:pt x="10634" y="260"/>
                </a:cubicBezTo>
                <a:cubicBezTo>
                  <a:pt x="10629" y="260"/>
                  <a:pt x="10638" y="237"/>
                  <a:pt x="10658" y="192"/>
                </a:cubicBezTo>
                <a:cubicBezTo>
                  <a:pt x="10675" y="166"/>
                  <a:pt x="10686" y="141"/>
                  <a:pt x="10681" y="141"/>
                </a:cubicBezTo>
                <a:cubicBezTo>
                  <a:pt x="10679" y="141"/>
                  <a:pt x="10671" y="148"/>
                  <a:pt x="10658" y="166"/>
                </a:cubicBezTo>
                <a:cubicBezTo>
                  <a:pt x="10658" y="166"/>
                  <a:pt x="10593" y="192"/>
                  <a:pt x="10606" y="218"/>
                </a:cubicBezTo>
                <a:lnTo>
                  <a:pt x="10515" y="244"/>
                </a:lnTo>
                <a:cubicBezTo>
                  <a:pt x="10450" y="244"/>
                  <a:pt x="10424" y="257"/>
                  <a:pt x="10398" y="270"/>
                </a:cubicBezTo>
                <a:cubicBezTo>
                  <a:pt x="10382" y="294"/>
                  <a:pt x="10376" y="303"/>
                  <a:pt x="10364" y="303"/>
                </a:cubicBezTo>
                <a:cubicBezTo>
                  <a:pt x="10357" y="303"/>
                  <a:pt x="10348" y="300"/>
                  <a:pt x="10334" y="296"/>
                </a:cubicBezTo>
                <a:cubicBezTo>
                  <a:pt x="10329" y="287"/>
                  <a:pt x="10323" y="283"/>
                  <a:pt x="10319" y="283"/>
                </a:cubicBezTo>
                <a:cubicBezTo>
                  <a:pt x="10309" y="283"/>
                  <a:pt x="10303" y="300"/>
                  <a:pt x="10321" y="335"/>
                </a:cubicBezTo>
                <a:cubicBezTo>
                  <a:pt x="10311" y="364"/>
                  <a:pt x="10294" y="378"/>
                  <a:pt x="10270" y="378"/>
                </a:cubicBezTo>
                <a:cubicBezTo>
                  <a:pt x="10261" y="378"/>
                  <a:pt x="10252" y="377"/>
                  <a:pt x="10243" y="373"/>
                </a:cubicBezTo>
                <a:cubicBezTo>
                  <a:pt x="10230" y="347"/>
                  <a:pt x="10217" y="338"/>
                  <a:pt x="10209" y="338"/>
                </a:cubicBezTo>
                <a:cubicBezTo>
                  <a:pt x="10201" y="338"/>
                  <a:pt x="10197" y="347"/>
                  <a:pt x="10204" y="360"/>
                </a:cubicBezTo>
                <a:cubicBezTo>
                  <a:pt x="10191" y="412"/>
                  <a:pt x="10165" y="425"/>
                  <a:pt x="10165" y="425"/>
                </a:cubicBezTo>
                <a:cubicBezTo>
                  <a:pt x="10164" y="423"/>
                  <a:pt x="10161" y="422"/>
                  <a:pt x="10158" y="422"/>
                </a:cubicBezTo>
                <a:cubicBezTo>
                  <a:pt x="10113" y="422"/>
                  <a:pt x="9890" y="556"/>
                  <a:pt x="9711" y="724"/>
                </a:cubicBezTo>
                <a:cubicBezTo>
                  <a:pt x="9685" y="737"/>
                  <a:pt x="9685" y="776"/>
                  <a:pt x="9711" y="801"/>
                </a:cubicBezTo>
                <a:cubicBezTo>
                  <a:pt x="9730" y="827"/>
                  <a:pt x="9734" y="834"/>
                  <a:pt x="9727" y="834"/>
                </a:cubicBezTo>
                <a:cubicBezTo>
                  <a:pt x="9721" y="834"/>
                  <a:pt x="9705" y="827"/>
                  <a:pt x="9685" y="827"/>
                </a:cubicBezTo>
                <a:cubicBezTo>
                  <a:pt x="9655" y="810"/>
                  <a:pt x="9630" y="803"/>
                  <a:pt x="9614" y="803"/>
                </a:cubicBezTo>
                <a:cubicBezTo>
                  <a:pt x="9583" y="803"/>
                  <a:pt x="9586" y="832"/>
                  <a:pt x="9646" y="866"/>
                </a:cubicBezTo>
                <a:cubicBezTo>
                  <a:pt x="9684" y="881"/>
                  <a:pt x="9700" y="888"/>
                  <a:pt x="9688" y="888"/>
                </a:cubicBezTo>
                <a:cubicBezTo>
                  <a:pt x="9680" y="888"/>
                  <a:pt x="9658" y="885"/>
                  <a:pt x="9620" y="879"/>
                </a:cubicBezTo>
                <a:cubicBezTo>
                  <a:pt x="9581" y="879"/>
                  <a:pt x="9581" y="879"/>
                  <a:pt x="9581" y="918"/>
                </a:cubicBezTo>
                <a:cubicBezTo>
                  <a:pt x="9600" y="937"/>
                  <a:pt x="9592" y="955"/>
                  <a:pt x="9581" y="955"/>
                </a:cubicBezTo>
                <a:cubicBezTo>
                  <a:pt x="9577" y="955"/>
                  <a:pt x="9572" y="952"/>
                  <a:pt x="9568" y="944"/>
                </a:cubicBezTo>
                <a:cubicBezTo>
                  <a:pt x="9516" y="944"/>
                  <a:pt x="9478" y="944"/>
                  <a:pt x="9503" y="970"/>
                </a:cubicBezTo>
                <a:cubicBezTo>
                  <a:pt x="9503" y="970"/>
                  <a:pt x="9478" y="983"/>
                  <a:pt x="9439" y="983"/>
                </a:cubicBezTo>
                <a:cubicBezTo>
                  <a:pt x="9400" y="983"/>
                  <a:pt x="9400" y="1035"/>
                  <a:pt x="9400" y="1074"/>
                </a:cubicBezTo>
                <a:cubicBezTo>
                  <a:pt x="9400" y="1140"/>
                  <a:pt x="9389" y="1174"/>
                  <a:pt x="9375" y="1174"/>
                </a:cubicBezTo>
                <a:cubicBezTo>
                  <a:pt x="9367" y="1174"/>
                  <a:pt x="9357" y="1162"/>
                  <a:pt x="9348" y="1139"/>
                </a:cubicBezTo>
                <a:cubicBezTo>
                  <a:pt x="9343" y="1127"/>
                  <a:pt x="9337" y="1122"/>
                  <a:pt x="9331" y="1122"/>
                </a:cubicBezTo>
                <a:cubicBezTo>
                  <a:pt x="9302" y="1122"/>
                  <a:pt x="9262" y="1226"/>
                  <a:pt x="9283" y="1268"/>
                </a:cubicBezTo>
                <a:cubicBezTo>
                  <a:pt x="9307" y="1308"/>
                  <a:pt x="9316" y="1323"/>
                  <a:pt x="9314" y="1323"/>
                </a:cubicBezTo>
                <a:cubicBezTo>
                  <a:pt x="9312" y="1323"/>
                  <a:pt x="9306" y="1317"/>
                  <a:pt x="9296" y="1307"/>
                </a:cubicBezTo>
                <a:cubicBezTo>
                  <a:pt x="9291" y="1305"/>
                  <a:pt x="9286" y="1304"/>
                  <a:pt x="9282" y="1304"/>
                </a:cubicBezTo>
                <a:cubicBezTo>
                  <a:pt x="9265" y="1304"/>
                  <a:pt x="9257" y="1320"/>
                  <a:pt x="9257" y="1320"/>
                </a:cubicBezTo>
                <a:cubicBezTo>
                  <a:pt x="9238" y="1339"/>
                  <a:pt x="9226" y="1351"/>
                  <a:pt x="9211" y="1351"/>
                </a:cubicBezTo>
                <a:cubicBezTo>
                  <a:pt x="9205" y="1351"/>
                  <a:pt x="9199" y="1350"/>
                  <a:pt x="9192" y="1346"/>
                </a:cubicBezTo>
                <a:cubicBezTo>
                  <a:pt x="9192" y="1346"/>
                  <a:pt x="9179" y="1372"/>
                  <a:pt x="9166" y="1437"/>
                </a:cubicBezTo>
                <a:cubicBezTo>
                  <a:pt x="9189" y="1507"/>
                  <a:pt x="9140" y="1556"/>
                  <a:pt x="9073" y="1556"/>
                </a:cubicBezTo>
                <a:cubicBezTo>
                  <a:pt x="9065" y="1556"/>
                  <a:pt x="9058" y="1555"/>
                  <a:pt x="9049" y="1554"/>
                </a:cubicBezTo>
                <a:lnTo>
                  <a:pt x="9049" y="1619"/>
                </a:lnTo>
                <a:cubicBezTo>
                  <a:pt x="9078" y="1666"/>
                  <a:pt x="9092" y="1699"/>
                  <a:pt x="9078" y="1699"/>
                </a:cubicBezTo>
                <a:cubicBezTo>
                  <a:pt x="9073" y="1699"/>
                  <a:pt x="9064" y="1694"/>
                  <a:pt x="9049" y="1683"/>
                </a:cubicBezTo>
                <a:cubicBezTo>
                  <a:pt x="9040" y="1679"/>
                  <a:pt x="9031" y="1674"/>
                  <a:pt x="9024" y="1670"/>
                </a:cubicBezTo>
                <a:lnTo>
                  <a:pt x="9024" y="1670"/>
                </a:lnTo>
                <a:cubicBezTo>
                  <a:pt x="9057" y="1715"/>
                  <a:pt x="9004" y="1779"/>
                  <a:pt x="8947" y="1779"/>
                </a:cubicBezTo>
                <a:cubicBezTo>
                  <a:pt x="8938" y="1779"/>
                  <a:pt x="8929" y="1778"/>
                  <a:pt x="8920" y="1774"/>
                </a:cubicBezTo>
                <a:cubicBezTo>
                  <a:pt x="8909" y="1769"/>
                  <a:pt x="8903" y="1766"/>
                  <a:pt x="8898" y="1766"/>
                </a:cubicBezTo>
                <a:cubicBezTo>
                  <a:pt x="8892" y="1766"/>
                  <a:pt x="8888" y="1772"/>
                  <a:pt x="8881" y="1787"/>
                </a:cubicBezTo>
                <a:lnTo>
                  <a:pt x="8907" y="1800"/>
                </a:lnTo>
                <a:cubicBezTo>
                  <a:pt x="8933" y="1813"/>
                  <a:pt x="8972" y="1826"/>
                  <a:pt x="8946" y="1852"/>
                </a:cubicBezTo>
                <a:cubicBezTo>
                  <a:pt x="8935" y="1873"/>
                  <a:pt x="8933" y="1894"/>
                  <a:pt x="8912" y="1894"/>
                </a:cubicBezTo>
                <a:cubicBezTo>
                  <a:pt x="8907" y="1894"/>
                  <a:pt x="8901" y="1893"/>
                  <a:pt x="8894" y="1891"/>
                </a:cubicBezTo>
                <a:cubicBezTo>
                  <a:pt x="8855" y="1891"/>
                  <a:pt x="8816" y="1904"/>
                  <a:pt x="8842" y="1917"/>
                </a:cubicBezTo>
                <a:cubicBezTo>
                  <a:pt x="8842" y="1917"/>
                  <a:pt x="8829" y="1943"/>
                  <a:pt x="8790" y="1956"/>
                </a:cubicBezTo>
                <a:cubicBezTo>
                  <a:pt x="8777" y="1982"/>
                  <a:pt x="8764" y="2008"/>
                  <a:pt x="8738" y="2060"/>
                </a:cubicBezTo>
                <a:cubicBezTo>
                  <a:pt x="8749" y="2093"/>
                  <a:pt x="8741" y="2127"/>
                  <a:pt x="8714" y="2127"/>
                </a:cubicBezTo>
                <a:cubicBezTo>
                  <a:pt x="8709" y="2127"/>
                  <a:pt x="8705" y="2126"/>
                  <a:pt x="8699" y="2124"/>
                </a:cubicBezTo>
                <a:cubicBezTo>
                  <a:pt x="8699" y="2124"/>
                  <a:pt x="8686" y="2176"/>
                  <a:pt x="8699" y="2215"/>
                </a:cubicBezTo>
                <a:cubicBezTo>
                  <a:pt x="8678" y="2258"/>
                  <a:pt x="8665" y="2283"/>
                  <a:pt x="8647" y="2283"/>
                </a:cubicBezTo>
                <a:cubicBezTo>
                  <a:pt x="8643" y="2283"/>
                  <a:pt x="8639" y="2282"/>
                  <a:pt x="8634" y="2280"/>
                </a:cubicBezTo>
                <a:cubicBezTo>
                  <a:pt x="8625" y="2275"/>
                  <a:pt x="8619" y="2272"/>
                  <a:pt x="8616" y="2272"/>
                </a:cubicBezTo>
                <a:cubicBezTo>
                  <a:pt x="8610" y="2272"/>
                  <a:pt x="8613" y="2281"/>
                  <a:pt x="8621" y="2306"/>
                </a:cubicBezTo>
                <a:cubicBezTo>
                  <a:pt x="8660" y="2319"/>
                  <a:pt x="8647" y="2345"/>
                  <a:pt x="8634" y="2371"/>
                </a:cubicBezTo>
                <a:cubicBezTo>
                  <a:pt x="8621" y="2397"/>
                  <a:pt x="8609" y="2423"/>
                  <a:pt x="8609" y="2423"/>
                </a:cubicBezTo>
                <a:cubicBezTo>
                  <a:pt x="8634" y="2436"/>
                  <a:pt x="8634" y="2436"/>
                  <a:pt x="8634" y="2462"/>
                </a:cubicBezTo>
                <a:cubicBezTo>
                  <a:pt x="8621" y="2475"/>
                  <a:pt x="8557" y="2539"/>
                  <a:pt x="8557" y="2565"/>
                </a:cubicBezTo>
                <a:cubicBezTo>
                  <a:pt x="8529" y="2621"/>
                  <a:pt x="8521" y="2637"/>
                  <a:pt x="8533" y="2637"/>
                </a:cubicBezTo>
                <a:cubicBezTo>
                  <a:pt x="8537" y="2637"/>
                  <a:pt x="8545" y="2634"/>
                  <a:pt x="8557" y="2630"/>
                </a:cubicBezTo>
                <a:cubicBezTo>
                  <a:pt x="8561" y="2621"/>
                  <a:pt x="8567" y="2617"/>
                  <a:pt x="8572" y="2617"/>
                </a:cubicBezTo>
                <a:cubicBezTo>
                  <a:pt x="8580" y="2617"/>
                  <a:pt x="8582" y="2631"/>
                  <a:pt x="8557" y="2656"/>
                </a:cubicBezTo>
                <a:cubicBezTo>
                  <a:pt x="8544" y="2682"/>
                  <a:pt x="8479" y="2747"/>
                  <a:pt x="8453" y="2812"/>
                </a:cubicBezTo>
                <a:cubicBezTo>
                  <a:pt x="8414" y="2916"/>
                  <a:pt x="8414" y="2916"/>
                  <a:pt x="8453" y="2929"/>
                </a:cubicBezTo>
                <a:cubicBezTo>
                  <a:pt x="8465" y="2926"/>
                  <a:pt x="8475" y="2925"/>
                  <a:pt x="8482" y="2925"/>
                </a:cubicBezTo>
                <a:cubicBezTo>
                  <a:pt x="8511" y="2925"/>
                  <a:pt x="8492" y="2944"/>
                  <a:pt x="8440" y="2955"/>
                </a:cubicBezTo>
                <a:cubicBezTo>
                  <a:pt x="8362" y="2980"/>
                  <a:pt x="8349" y="3006"/>
                  <a:pt x="8375" y="3006"/>
                </a:cubicBezTo>
                <a:cubicBezTo>
                  <a:pt x="8401" y="3045"/>
                  <a:pt x="8401" y="3045"/>
                  <a:pt x="8388" y="3071"/>
                </a:cubicBezTo>
                <a:cubicBezTo>
                  <a:pt x="8384" y="3069"/>
                  <a:pt x="8380" y="3068"/>
                  <a:pt x="8376" y="3068"/>
                </a:cubicBezTo>
                <a:cubicBezTo>
                  <a:pt x="8358" y="3068"/>
                  <a:pt x="8351" y="3095"/>
                  <a:pt x="8362" y="3149"/>
                </a:cubicBezTo>
                <a:cubicBezTo>
                  <a:pt x="8362" y="3164"/>
                  <a:pt x="8362" y="3171"/>
                  <a:pt x="8354" y="3171"/>
                </a:cubicBezTo>
                <a:cubicBezTo>
                  <a:pt x="8349" y="3171"/>
                  <a:pt x="8339" y="3167"/>
                  <a:pt x="8323" y="3162"/>
                </a:cubicBezTo>
                <a:cubicBezTo>
                  <a:pt x="8323" y="3162"/>
                  <a:pt x="8323" y="3188"/>
                  <a:pt x="8310" y="3201"/>
                </a:cubicBezTo>
                <a:cubicBezTo>
                  <a:pt x="8349" y="3279"/>
                  <a:pt x="8271" y="3408"/>
                  <a:pt x="8232" y="3421"/>
                </a:cubicBezTo>
                <a:cubicBezTo>
                  <a:pt x="8232" y="3421"/>
                  <a:pt x="8219" y="3447"/>
                  <a:pt x="8245" y="3486"/>
                </a:cubicBezTo>
                <a:cubicBezTo>
                  <a:pt x="8273" y="3514"/>
                  <a:pt x="8281" y="3536"/>
                  <a:pt x="8259" y="3536"/>
                </a:cubicBezTo>
                <a:cubicBezTo>
                  <a:pt x="8251" y="3536"/>
                  <a:pt x="8238" y="3532"/>
                  <a:pt x="8219" y="3525"/>
                </a:cubicBezTo>
                <a:cubicBezTo>
                  <a:pt x="8198" y="3514"/>
                  <a:pt x="8185" y="3508"/>
                  <a:pt x="8181" y="3508"/>
                </a:cubicBezTo>
                <a:cubicBezTo>
                  <a:pt x="8174" y="3508"/>
                  <a:pt x="8184" y="3521"/>
                  <a:pt x="8206" y="3551"/>
                </a:cubicBezTo>
                <a:cubicBezTo>
                  <a:pt x="8228" y="3583"/>
                  <a:pt x="8196" y="3668"/>
                  <a:pt x="8163" y="3668"/>
                </a:cubicBezTo>
                <a:cubicBezTo>
                  <a:pt x="8156" y="3668"/>
                  <a:pt x="8148" y="3664"/>
                  <a:pt x="8142" y="3655"/>
                </a:cubicBezTo>
                <a:lnTo>
                  <a:pt x="8077" y="3629"/>
                </a:lnTo>
                <a:lnTo>
                  <a:pt x="8077" y="3629"/>
                </a:lnTo>
                <a:cubicBezTo>
                  <a:pt x="8103" y="3668"/>
                  <a:pt x="8090" y="3694"/>
                  <a:pt x="8090" y="3694"/>
                </a:cubicBezTo>
                <a:cubicBezTo>
                  <a:pt x="8116" y="3707"/>
                  <a:pt x="8116" y="3733"/>
                  <a:pt x="8077" y="3798"/>
                </a:cubicBezTo>
                <a:cubicBezTo>
                  <a:pt x="8064" y="3837"/>
                  <a:pt x="8051" y="3940"/>
                  <a:pt x="8038" y="3992"/>
                </a:cubicBezTo>
                <a:cubicBezTo>
                  <a:pt x="8012" y="4031"/>
                  <a:pt x="7986" y="4096"/>
                  <a:pt x="7947" y="4109"/>
                </a:cubicBezTo>
                <a:cubicBezTo>
                  <a:pt x="7934" y="4135"/>
                  <a:pt x="7921" y="4148"/>
                  <a:pt x="7934" y="4213"/>
                </a:cubicBezTo>
                <a:cubicBezTo>
                  <a:pt x="7945" y="4246"/>
                  <a:pt x="7937" y="4280"/>
                  <a:pt x="7909" y="4280"/>
                </a:cubicBezTo>
                <a:cubicBezTo>
                  <a:pt x="7905" y="4280"/>
                  <a:pt x="7900" y="4279"/>
                  <a:pt x="7895" y="4278"/>
                </a:cubicBezTo>
                <a:lnTo>
                  <a:pt x="7895" y="4290"/>
                </a:lnTo>
                <a:cubicBezTo>
                  <a:pt x="7895" y="4355"/>
                  <a:pt x="7882" y="4368"/>
                  <a:pt x="7882" y="4368"/>
                </a:cubicBezTo>
                <a:cubicBezTo>
                  <a:pt x="7876" y="4365"/>
                  <a:pt x="7868" y="4363"/>
                  <a:pt x="7861" y="4363"/>
                </a:cubicBezTo>
                <a:cubicBezTo>
                  <a:pt x="7840" y="4363"/>
                  <a:pt x="7821" y="4378"/>
                  <a:pt x="7830" y="4407"/>
                </a:cubicBezTo>
                <a:cubicBezTo>
                  <a:pt x="7856" y="4420"/>
                  <a:pt x="7856" y="4433"/>
                  <a:pt x="7830" y="4485"/>
                </a:cubicBezTo>
                <a:cubicBezTo>
                  <a:pt x="7804" y="4485"/>
                  <a:pt x="7688" y="4680"/>
                  <a:pt x="7584" y="4822"/>
                </a:cubicBezTo>
                <a:cubicBezTo>
                  <a:pt x="7467" y="4978"/>
                  <a:pt x="7337" y="5121"/>
                  <a:pt x="7350" y="5134"/>
                </a:cubicBezTo>
                <a:cubicBezTo>
                  <a:pt x="7350" y="5134"/>
                  <a:pt x="7337" y="5147"/>
                  <a:pt x="7311" y="5172"/>
                </a:cubicBezTo>
                <a:cubicBezTo>
                  <a:pt x="7286" y="5185"/>
                  <a:pt x="7260" y="5224"/>
                  <a:pt x="7260" y="5224"/>
                </a:cubicBezTo>
                <a:cubicBezTo>
                  <a:pt x="7252" y="5215"/>
                  <a:pt x="7244" y="5210"/>
                  <a:pt x="7235" y="5210"/>
                </a:cubicBezTo>
                <a:cubicBezTo>
                  <a:pt x="7197" y="5210"/>
                  <a:pt x="7148" y="5288"/>
                  <a:pt x="7117" y="5341"/>
                </a:cubicBezTo>
                <a:cubicBezTo>
                  <a:pt x="7117" y="5380"/>
                  <a:pt x="7104" y="5393"/>
                  <a:pt x="7091" y="5406"/>
                </a:cubicBezTo>
                <a:cubicBezTo>
                  <a:pt x="7078" y="5389"/>
                  <a:pt x="7064" y="5381"/>
                  <a:pt x="7049" y="5381"/>
                </a:cubicBezTo>
                <a:cubicBezTo>
                  <a:pt x="7020" y="5381"/>
                  <a:pt x="6992" y="5410"/>
                  <a:pt x="6974" y="5445"/>
                </a:cubicBezTo>
                <a:cubicBezTo>
                  <a:pt x="6989" y="5483"/>
                  <a:pt x="6987" y="5503"/>
                  <a:pt x="6974" y="5503"/>
                </a:cubicBezTo>
                <a:cubicBezTo>
                  <a:pt x="6966" y="5503"/>
                  <a:pt x="6952" y="5492"/>
                  <a:pt x="6935" y="5471"/>
                </a:cubicBezTo>
                <a:cubicBezTo>
                  <a:pt x="6927" y="5454"/>
                  <a:pt x="6917" y="5445"/>
                  <a:pt x="6907" y="5445"/>
                </a:cubicBezTo>
                <a:cubicBezTo>
                  <a:pt x="6889" y="5445"/>
                  <a:pt x="6875" y="5479"/>
                  <a:pt x="6883" y="5549"/>
                </a:cubicBezTo>
                <a:cubicBezTo>
                  <a:pt x="6883" y="5570"/>
                  <a:pt x="6883" y="5580"/>
                  <a:pt x="6877" y="5580"/>
                </a:cubicBezTo>
                <a:cubicBezTo>
                  <a:pt x="6872" y="5580"/>
                  <a:pt x="6862" y="5573"/>
                  <a:pt x="6845" y="5562"/>
                </a:cubicBezTo>
                <a:cubicBezTo>
                  <a:pt x="6821" y="5544"/>
                  <a:pt x="6806" y="5537"/>
                  <a:pt x="6797" y="5537"/>
                </a:cubicBezTo>
                <a:cubicBezTo>
                  <a:pt x="6786" y="5537"/>
                  <a:pt x="6786" y="5547"/>
                  <a:pt x="6793" y="5562"/>
                </a:cubicBezTo>
                <a:cubicBezTo>
                  <a:pt x="6800" y="5599"/>
                  <a:pt x="6795" y="5620"/>
                  <a:pt x="6778" y="5620"/>
                </a:cubicBezTo>
                <a:cubicBezTo>
                  <a:pt x="6767" y="5620"/>
                  <a:pt x="6749" y="5609"/>
                  <a:pt x="6728" y="5588"/>
                </a:cubicBezTo>
                <a:cubicBezTo>
                  <a:pt x="6699" y="5571"/>
                  <a:pt x="6684" y="5561"/>
                  <a:pt x="6676" y="5561"/>
                </a:cubicBezTo>
                <a:cubicBezTo>
                  <a:pt x="6665" y="5561"/>
                  <a:pt x="6669" y="5577"/>
                  <a:pt x="6676" y="5613"/>
                </a:cubicBezTo>
                <a:cubicBezTo>
                  <a:pt x="6676" y="5657"/>
                  <a:pt x="6640" y="5689"/>
                  <a:pt x="6605" y="5689"/>
                </a:cubicBezTo>
                <a:cubicBezTo>
                  <a:pt x="6588" y="5689"/>
                  <a:pt x="6572" y="5682"/>
                  <a:pt x="6559" y="5665"/>
                </a:cubicBezTo>
                <a:cubicBezTo>
                  <a:pt x="6546" y="5665"/>
                  <a:pt x="6533" y="5662"/>
                  <a:pt x="6525" y="5662"/>
                </a:cubicBezTo>
                <a:cubicBezTo>
                  <a:pt x="6517" y="5662"/>
                  <a:pt x="6514" y="5665"/>
                  <a:pt x="6520" y="5678"/>
                </a:cubicBezTo>
                <a:lnTo>
                  <a:pt x="6494" y="5652"/>
                </a:lnTo>
                <a:cubicBezTo>
                  <a:pt x="6468" y="5665"/>
                  <a:pt x="6455" y="5665"/>
                  <a:pt x="6455" y="5665"/>
                </a:cubicBezTo>
                <a:lnTo>
                  <a:pt x="6455" y="5691"/>
                </a:lnTo>
                <a:cubicBezTo>
                  <a:pt x="6455" y="5704"/>
                  <a:pt x="6417" y="5704"/>
                  <a:pt x="6365" y="5704"/>
                </a:cubicBezTo>
                <a:cubicBezTo>
                  <a:pt x="6313" y="5704"/>
                  <a:pt x="6248" y="5717"/>
                  <a:pt x="6183" y="5717"/>
                </a:cubicBezTo>
                <a:cubicBezTo>
                  <a:pt x="6128" y="5720"/>
                  <a:pt x="6085" y="5721"/>
                  <a:pt x="6052" y="5721"/>
                </a:cubicBezTo>
                <a:cubicBezTo>
                  <a:pt x="6018" y="5721"/>
                  <a:pt x="5995" y="5720"/>
                  <a:pt x="5979" y="5720"/>
                </a:cubicBezTo>
                <a:cubicBezTo>
                  <a:pt x="5946" y="5720"/>
                  <a:pt x="5943" y="5724"/>
                  <a:pt x="5950" y="5743"/>
                </a:cubicBezTo>
                <a:cubicBezTo>
                  <a:pt x="5956" y="5776"/>
                  <a:pt x="5950" y="5792"/>
                  <a:pt x="5940" y="5792"/>
                </a:cubicBezTo>
                <a:cubicBezTo>
                  <a:pt x="5930" y="5792"/>
                  <a:pt x="5917" y="5776"/>
                  <a:pt x="5911" y="5743"/>
                </a:cubicBezTo>
                <a:cubicBezTo>
                  <a:pt x="5885" y="5743"/>
                  <a:pt x="5859" y="5704"/>
                  <a:pt x="5820" y="5691"/>
                </a:cubicBezTo>
                <a:cubicBezTo>
                  <a:pt x="5781" y="5678"/>
                  <a:pt x="5742" y="5665"/>
                  <a:pt x="5755" y="5639"/>
                </a:cubicBezTo>
                <a:lnTo>
                  <a:pt x="5729" y="5639"/>
                </a:lnTo>
                <a:cubicBezTo>
                  <a:pt x="5714" y="5655"/>
                  <a:pt x="5693" y="5661"/>
                  <a:pt x="5670" y="5661"/>
                </a:cubicBezTo>
                <a:cubicBezTo>
                  <a:pt x="5615" y="5661"/>
                  <a:pt x="5549" y="5624"/>
                  <a:pt x="5522" y="5588"/>
                </a:cubicBezTo>
                <a:cubicBezTo>
                  <a:pt x="5496" y="5562"/>
                  <a:pt x="5470" y="5562"/>
                  <a:pt x="5418" y="5562"/>
                </a:cubicBezTo>
                <a:cubicBezTo>
                  <a:pt x="5366" y="5562"/>
                  <a:pt x="5366" y="5562"/>
                  <a:pt x="5366" y="5536"/>
                </a:cubicBezTo>
                <a:cubicBezTo>
                  <a:pt x="5376" y="5515"/>
                  <a:pt x="5328" y="5443"/>
                  <a:pt x="5288" y="5443"/>
                </a:cubicBezTo>
                <a:cubicBezTo>
                  <a:pt x="5279" y="5443"/>
                  <a:pt x="5270" y="5448"/>
                  <a:pt x="5262" y="5458"/>
                </a:cubicBezTo>
                <a:lnTo>
                  <a:pt x="5262" y="5419"/>
                </a:lnTo>
                <a:cubicBezTo>
                  <a:pt x="5262" y="5401"/>
                  <a:pt x="5254" y="5394"/>
                  <a:pt x="5244" y="5394"/>
                </a:cubicBezTo>
                <a:cubicBezTo>
                  <a:pt x="5232" y="5394"/>
                  <a:pt x="5217" y="5405"/>
                  <a:pt x="5210" y="5419"/>
                </a:cubicBezTo>
                <a:cubicBezTo>
                  <a:pt x="5195" y="5439"/>
                  <a:pt x="5184" y="5449"/>
                  <a:pt x="5178" y="5449"/>
                </a:cubicBezTo>
                <a:cubicBezTo>
                  <a:pt x="5169" y="5449"/>
                  <a:pt x="5173" y="5423"/>
                  <a:pt x="5197" y="5367"/>
                </a:cubicBezTo>
                <a:cubicBezTo>
                  <a:pt x="5223" y="5332"/>
                  <a:pt x="5226" y="5315"/>
                  <a:pt x="5217" y="5315"/>
                </a:cubicBezTo>
                <a:cubicBezTo>
                  <a:pt x="5213" y="5315"/>
                  <a:pt x="5206" y="5319"/>
                  <a:pt x="5197" y="5328"/>
                </a:cubicBezTo>
                <a:cubicBezTo>
                  <a:pt x="5181" y="5333"/>
                  <a:pt x="5165" y="5337"/>
                  <a:pt x="5153" y="5337"/>
                </a:cubicBezTo>
                <a:cubicBezTo>
                  <a:pt x="5135" y="5337"/>
                  <a:pt x="5125" y="5330"/>
                  <a:pt x="5132" y="5315"/>
                </a:cubicBezTo>
                <a:cubicBezTo>
                  <a:pt x="5119" y="5302"/>
                  <a:pt x="5110" y="5292"/>
                  <a:pt x="5098" y="5292"/>
                </a:cubicBezTo>
                <a:cubicBezTo>
                  <a:pt x="5087" y="5292"/>
                  <a:pt x="5074" y="5302"/>
                  <a:pt x="5055" y="5328"/>
                </a:cubicBezTo>
                <a:cubicBezTo>
                  <a:pt x="5047" y="5336"/>
                  <a:pt x="5040" y="5339"/>
                  <a:pt x="5034" y="5339"/>
                </a:cubicBezTo>
                <a:cubicBezTo>
                  <a:pt x="5021" y="5339"/>
                  <a:pt x="5012" y="5324"/>
                  <a:pt x="5003" y="5315"/>
                </a:cubicBezTo>
                <a:cubicBezTo>
                  <a:pt x="5016" y="5289"/>
                  <a:pt x="5016" y="5289"/>
                  <a:pt x="5055" y="5289"/>
                </a:cubicBezTo>
                <a:cubicBezTo>
                  <a:pt x="5061" y="5292"/>
                  <a:pt x="5064" y="5294"/>
                  <a:pt x="5065" y="5294"/>
                </a:cubicBezTo>
                <a:cubicBezTo>
                  <a:pt x="5068" y="5294"/>
                  <a:pt x="5048" y="5279"/>
                  <a:pt x="5029" y="5250"/>
                </a:cubicBezTo>
                <a:cubicBezTo>
                  <a:pt x="5003" y="5237"/>
                  <a:pt x="5003" y="5185"/>
                  <a:pt x="5016" y="5160"/>
                </a:cubicBezTo>
                <a:cubicBezTo>
                  <a:pt x="5022" y="5140"/>
                  <a:pt x="5022" y="5127"/>
                  <a:pt x="5017" y="5127"/>
                </a:cubicBezTo>
                <a:cubicBezTo>
                  <a:pt x="5012" y="5127"/>
                  <a:pt x="5003" y="5140"/>
                  <a:pt x="4990" y="5172"/>
                </a:cubicBezTo>
                <a:cubicBezTo>
                  <a:pt x="4961" y="5194"/>
                  <a:pt x="4948" y="5204"/>
                  <a:pt x="4938" y="5204"/>
                </a:cubicBezTo>
                <a:cubicBezTo>
                  <a:pt x="4930" y="5204"/>
                  <a:pt x="4924" y="5197"/>
                  <a:pt x="4912" y="5185"/>
                </a:cubicBezTo>
                <a:cubicBezTo>
                  <a:pt x="4886" y="5160"/>
                  <a:pt x="4873" y="5147"/>
                  <a:pt x="4899" y="5121"/>
                </a:cubicBezTo>
                <a:cubicBezTo>
                  <a:pt x="4925" y="5108"/>
                  <a:pt x="4925" y="5108"/>
                  <a:pt x="4899" y="5069"/>
                </a:cubicBezTo>
                <a:cubicBezTo>
                  <a:pt x="4870" y="5040"/>
                  <a:pt x="4822" y="5031"/>
                  <a:pt x="4773" y="5031"/>
                </a:cubicBezTo>
                <a:cubicBezTo>
                  <a:pt x="4734" y="5031"/>
                  <a:pt x="4695" y="5037"/>
                  <a:pt x="4666" y="5043"/>
                </a:cubicBezTo>
                <a:cubicBezTo>
                  <a:pt x="4647" y="5061"/>
                  <a:pt x="4638" y="5071"/>
                  <a:pt x="4635" y="5071"/>
                </a:cubicBezTo>
                <a:cubicBezTo>
                  <a:pt x="4632" y="5071"/>
                  <a:pt x="4639" y="5058"/>
                  <a:pt x="4653" y="5030"/>
                </a:cubicBezTo>
                <a:cubicBezTo>
                  <a:pt x="4678" y="5004"/>
                  <a:pt x="4666" y="4991"/>
                  <a:pt x="4653" y="4965"/>
                </a:cubicBezTo>
                <a:cubicBezTo>
                  <a:pt x="4646" y="4972"/>
                  <a:pt x="4642" y="4974"/>
                  <a:pt x="4639" y="4974"/>
                </a:cubicBezTo>
                <a:cubicBezTo>
                  <a:pt x="4635" y="4974"/>
                  <a:pt x="4640" y="4962"/>
                  <a:pt x="4647" y="4962"/>
                </a:cubicBezTo>
                <a:cubicBezTo>
                  <a:pt x="4649" y="4962"/>
                  <a:pt x="4651" y="4963"/>
                  <a:pt x="4653" y="4965"/>
                </a:cubicBezTo>
                <a:cubicBezTo>
                  <a:pt x="4659" y="4961"/>
                  <a:pt x="4666" y="4960"/>
                  <a:pt x="4671" y="4960"/>
                </a:cubicBezTo>
                <a:cubicBezTo>
                  <a:pt x="4685" y="4960"/>
                  <a:pt x="4695" y="4972"/>
                  <a:pt x="4704" y="4991"/>
                </a:cubicBezTo>
                <a:lnTo>
                  <a:pt x="4730" y="4965"/>
                </a:lnTo>
                <a:cubicBezTo>
                  <a:pt x="4759" y="4927"/>
                  <a:pt x="4760" y="4903"/>
                  <a:pt x="4732" y="4903"/>
                </a:cubicBezTo>
                <a:cubicBezTo>
                  <a:pt x="4722" y="4903"/>
                  <a:pt x="4709" y="4906"/>
                  <a:pt x="4691" y="4913"/>
                </a:cubicBezTo>
                <a:cubicBezTo>
                  <a:pt x="4653" y="4913"/>
                  <a:pt x="4653" y="4913"/>
                  <a:pt x="4666" y="4874"/>
                </a:cubicBezTo>
                <a:cubicBezTo>
                  <a:pt x="4666" y="4844"/>
                  <a:pt x="4673" y="4814"/>
                  <a:pt x="4665" y="4814"/>
                </a:cubicBezTo>
                <a:cubicBezTo>
                  <a:pt x="4662" y="4814"/>
                  <a:pt x="4658" y="4816"/>
                  <a:pt x="4653" y="4822"/>
                </a:cubicBezTo>
                <a:cubicBezTo>
                  <a:pt x="4653" y="4822"/>
                  <a:pt x="4627" y="4783"/>
                  <a:pt x="4640" y="4744"/>
                </a:cubicBezTo>
                <a:cubicBezTo>
                  <a:pt x="4621" y="4716"/>
                  <a:pt x="4609" y="4695"/>
                  <a:pt x="4594" y="4695"/>
                </a:cubicBezTo>
                <a:cubicBezTo>
                  <a:pt x="4588" y="4695"/>
                  <a:pt x="4582" y="4698"/>
                  <a:pt x="4575" y="4706"/>
                </a:cubicBezTo>
                <a:cubicBezTo>
                  <a:pt x="4570" y="4708"/>
                  <a:pt x="4565" y="4709"/>
                  <a:pt x="4561" y="4709"/>
                </a:cubicBezTo>
                <a:cubicBezTo>
                  <a:pt x="4544" y="4709"/>
                  <a:pt x="4533" y="4690"/>
                  <a:pt x="4523" y="4680"/>
                </a:cubicBezTo>
                <a:cubicBezTo>
                  <a:pt x="4513" y="4661"/>
                  <a:pt x="4504" y="4649"/>
                  <a:pt x="4489" y="4649"/>
                </a:cubicBezTo>
                <a:cubicBezTo>
                  <a:pt x="4484" y="4649"/>
                  <a:pt x="4478" y="4650"/>
                  <a:pt x="4471" y="4654"/>
                </a:cubicBezTo>
                <a:cubicBezTo>
                  <a:pt x="4461" y="4658"/>
                  <a:pt x="4450" y="4661"/>
                  <a:pt x="4439" y="4661"/>
                </a:cubicBezTo>
                <a:cubicBezTo>
                  <a:pt x="4418" y="4661"/>
                  <a:pt x="4397" y="4652"/>
                  <a:pt x="4380" y="4628"/>
                </a:cubicBezTo>
                <a:cubicBezTo>
                  <a:pt x="4328" y="4602"/>
                  <a:pt x="4328" y="4602"/>
                  <a:pt x="4367" y="4550"/>
                </a:cubicBezTo>
                <a:cubicBezTo>
                  <a:pt x="4393" y="4524"/>
                  <a:pt x="4380" y="4511"/>
                  <a:pt x="4367" y="4485"/>
                </a:cubicBezTo>
                <a:cubicBezTo>
                  <a:pt x="4367" y="4485"/>
                  <a:pt x="4354" y="4472"/>
                  <a:pt x="4367" y="4433"/>
                </a:cubicBezTo>
                <a:cubicBezTo>
                  <a:pt x="4374" y="4414"/>
                  <a:pt x="4370" y="4407"/>
                  <a:pt x="4362" y="4407"/>
                </a:cubicBezTo>
                <a:cubicBezTo>
                  <a:pt x="4354" y="4407"/>
                  <a:pt x="4341" y="4414"/>
                  <a:pt x="4328" y="4420"/>
                </a:cubicBezTo>
                <a:cubicBezTo>
                  <a:pt x="4302" y="4446"/>
                  <a:pt x="4276" y="4459"/>
                  <a:pt x="4276" y="4459"/>
                </a:cubicBezTo>
                <a:cubicBezTo>
                  <a:pt x="4263" y="4433"/>
                  <a:pt x="4302" y="4381"/>
                  <a:pt x="4328" y="4368"/>
                </a:cubicBezTo>
                <a:cubicBezTo>
                  <a:pt x="4351" y="4338"/>
                  <a:pt x="4361" y="4325"/>
                  <a:pt x="4354" y="4325"/>
                </a:cubicBezTo>
                <a:cubicBezTo>
                  <a:pt x="4349" y="4325"/>
                  <a:pt x="4337" y="4332"/>
                  <a:pt x="4315" y="4342"/>
                </a:cubicBezTo>
                <a:cubicBezTo>
                  <a:pt x="4307" y="4346"/>
                  <a:pt x="4298" y="4349"/>
                  <a:pt x="4289" y="4349"/>
                </a:cubicBezTo>
                <a:cubicBezTo>
                  <a:pt x="4269" y="4349"/>
                  <a:pt x="4250" y="4335"/>
                  <a:pt x="4250" y="4290"/>
                </a:cubicBezTo>
                <a:cubicBezTo>
                  <a:pt x="4225" y="4252"/>
                  <a:pt x="4199" y="4213"/>
                  <a:pt x="4225" y="4187"/>
                </a:cubicBezTo>
                <a:cubicBezTo>
                  <a:pt x="4237" y="4161"/>
                  <a:pt x="4199" y="4148"/>
                  <a:pt x="4199" y="4148"/>
                </a:cubicBezTo>
                <a:cubicBezTo>
                  <a:pt x="4160" y="4148"/>
                  <a:pt x="4147" y="4122"/>
                  <a:pt x="4134" y="4031"/>
                </a:cubicBezTo>
                <a:cubicBezTo>
                  <a:pt x="4125" y="3937"/>
                  <a:pt x="4122" y="3905"/>
                  <a:pt x="4107" y="3905"/>
                </a:cubicBezTo>
                <a:cubicBezTo>
                  <a:pt x="4098" y="3905"/>
                  <a:pt x="4087" y="3914"/>
                  <a:pt x="4069" y="3927"/>
                </a:cubicBezTo>
                <a:cubicBezTo>
                  <a:pt x="4057" y="3933"/>
                  <a:pt x="4046" y="3939"/>
                  <a:pt x="4040" y="3939"/>
                </a:cubicBezTo>
                <a:cubicBezTo>
                  <a:pt x="4033" y="3939"/>
                  <a:pt x="4034" y="3930"/>
                  <a:pt x="4056" y="3901"/>
                </a:cubicBezTo>
                <a:cubicBezTo>
                  <a:pt x="4069" y="3862"/>
                  <a:pt x="4030" y="3849"/>
                  <a:pt x="3978" y="3824"/>
                </a:cubicBezTo>
                <a:cubicBezTo>
                  <a:pt x="3939" y="3824"/>
                  <a:pt x="3887" y="3849"/>
                  <a:pt x="3848" y="3862"/>
                </a:cubicBezTo>
                <a:cubicBezTo>
                  <a:pt x="3826" y="3879"/>
                  <a:pt x="3813" y="3889"/>
                  <a:pt x="3806" y="3889"/>
                </a:cubicBezTo>
                <a:cubicBezTo>
                  <a:pt x="3796" y="3889"/>
                  <a:pt x="3796" y="3873"/>
                  <a:pt x="3796" y="3837"/>
                </a:cubicBezTo>
                <a:cubicBezTo>
                  <a:pt x="3784" y="3811"/>
                  <a:pt x="3796" y="3772"/>
                  <a:pt x="3822" y="3759"/>
                </a:cubicBezTo>
                <a:cubicBezTo>
                  <a:pt x="3828" y="3756"/>
                  <a:pt x="3832" y="3755"/>
                  <a:pt x="3836" y="3755"/>
                </a:cubicBezTo>
                <a:cubicBezTo>
                  <a:pt x="3853" y="3755"/>
                  <a:pt x="3861" y="3772"/>
                  <a:pt x="3861" y="3772"/>
                </a:cubicBezTo>
                <a:lnTo>
                  <a:pt x="3874" y="3785"/>
                </a:lnTo>
                <a:cubicBezTo>
                  <a:pt x="3900" y="3772"/>
                  <a:pt x="3939" y="3759"/>
                  <a:pt x="3900" y="3707"/>
                </a:cubicBezTo>
                <a:cubicBezTo>
                  <a:pt x="3910" y="3678"/>
                  <a:pt x="3905" y="3663"/>
                  <a:pt x="3891" y="3663"/>
                </a:cubicBezTo>
                <a:cubicBezTo>
                  <a:pt x="3886" y="3663"/>
                  <a:pt x="3881" y="3665"/>
                  <a:pt x="3874" y="3668"/>
                </a:cubicBezTo>
                <a:cubicBezTo>
                  <a:pt x="3887" y="3629"/>
                  <a:pt x="3861" y="3577"/>
                  <a:pt x="3835" y="3538"/>
                </a:cubicBezTo>
                <a:cubicBezTo>
                  <a:pt x="3809" y="3486"/>
                  <a:pt x="3758" y="3421"/>
                  <a:pt x="3771" y="3383"/>
                </a:cubicBezTo>
                <a:cubicBezTo>
                  <a:pt x="3751" y="3343"/>
                  <a:pt x="3731" y="3326"/>
                  <a:pt x="3711" y="3326"/>
                </a:cubicBezTo>
                <a:cubicBezTo>
                  <a:pt x="3705" y="3326"/>
                  <a:pt x="3699" y="3328"/>
                  <a:pt x="3693" y="3331"/>
                </a:cubicBezTo>
                <a:cubicBezTo>
                  <a:pt x="3672" y="3346"/>
                  <a:pt x="3658" y="3351"/>
                  <a:pt x="3650" y="3351"/>
                </a:cubicBezTo>
                <a:cubicBezTo>
                  <a:pt x="3637" y="3351"/>
                  <a:pt x="3638" y="3339"/>
                  <a:pt x="3654" y="3331"/>
                </a:cubicBezTo>
                <a:cubicBezTo>
                  <a:pt x="3692" y="3267"/>
                  <a:pt x="3506" y="2967"/>
                  <a:pt x="3425" y="2967"/>
                </a:cubicBezTo>
                <a:cubicBezTo>
                  <a:pt x="3424" y="2967"/>
                  <a:pt x="3422" y="2967"/>
                  <a:pt x="3420" y="2968"/>
                </a:cubicBezTo>
                <a:cubicBezTo>
                  <a:pt x="3420" y="2968"/>
                  <a:pt x="3407" y="2955"/>
                  <a:pt x="3381" y="2929"/>
                </a:cubicBezTo>
                <a:cubicBezTo>
                  <a:pt x="3368" y="2864"/>
                  <a:pt x="3252" y="2734"/>
                  <a:pt x="3200" y="2734"/>
                </a:cubicBezTo>
                <a:cubicBezTo>
                  <a:pt x="3200" y="2734"/>
                  <a:pt x="3187" y="2721"/>
                  <a:pt x="3135" y="2682"/>
                </a:cubicBezTo>
                <a:cubicBezTo>
                  <a:pt x="3113" y="2628"/>
                  <a:pt x="3101" y="2601"/>
                  <a:pt x="3067" y="2601"/>
                </a:cubicBezTo>
                <a:cubicBezTo>
                  <a:pt x="3060" y="2601"/>
                  <a:pt x="3053" y="2602"/>
                  <a:pt x="3044" y="2604"/>
                </a:cubicBezTo>
                <a:cubicBezTo>
                  <a:pt x="3018" y="2604"/>
                  <a:pt x="3004" y="2616"/>
                  <a:pt x="3001" y="2616"/>
                </a:cubicBezTo>
                <a:cubicBezTo>
                  <a:pt x="3000" y="2616"/>
                  <a:pt x="3001" y="2613"/>
                  <a:pt x="3005" y="2604"/>
                </a:cubicBezTo>
                <a:cubicBezTo>
                  <a:pt x="3031" y="2578"/>
                  <a:pt x="2979" y="2539"/>
                  <a:pt x="2889" y="2475"/>
                </a:cubicBezTo>
                <a:cubicBezTo>
                  <a:pt x="2831" y="2432"/>
                  <a:pt x="2806" y="2413"/>
                  <a:pt x="2796" y="2413"/>
                </a:cubicBezTo>
                <a:cubicBezTo>
                  <a:pt x="2789" y="2413"/>
                  <a:pt x="2792" y="2425"/>
                  <a:pt x="2798" y="2449"/>
                </a:cubicBezTo>
                <a:cubicBezTo>
                  <a:pt x="2681" y="2397"/>
                  <a:pt x="2694" y="2384"/>
                  <a:pt x="2707" y="2345"/>
                </a:cubicBezTo>
                <a:cubicBezTo>
                  <a:pt x="2746" y="2329"/>
                  <a:pt x="2743" y="2309"/>
                  <a:pt x="2718" y="2309"/>
                </a:cubicBezTo>
                <a:cubicBezTo>
                  <a:pt x="2701" y="2309"/>
                  <a:pt x="2674" y="2319"/>
                  <a:pt x="2642" y="2345"/>
                </a:cubicBezTo>
                <a:cubicBezTo>
                  <a:pt x="2618" y="2359"/>
                  <a:pt x="2596" y="2365"/>
                  <a:pt x="2579" y="2365"/>
                </a:cubicBezTo>
                <a:cubicBezTo>
                  <a:pt x="2550" y="2365"/>
                  <a:pt x="2535" y="2348"/>
                  <a:pt x="2551" y="2332"/>
                </a:cubicBezTo>
                <a:cubicBezTo>
                  <a:pt x="2557" y="2321"/>
                  <a:pt x="2565" y="2317"/>
                  <a:pt x="2574" y="2317"/>
                </a:cubicBezTo>
                <a:cubicBezTo>
                  <a:pt x="2586" y="2317"/>
                  <a:pt x="2601" y="2324"/>
                  <a:pt x="2616" y="2332"/>
                </a:cubicBezTo>
                <a:cubicBezTo>
                  <a:pt x="2616" y="2332"/>
                  <a:pt x="2629" y="2306"/>
                  <a:pt x="2642" y="2280"/>
                </a:cubicBezTo>
                <a:cubicBezTo>
                  <a:pt x="2629" y="2274"/>
                  <a:pt x="2623" y="2270"/>
                  <a:pt x="2615" y="2270"/>
                </a:cubicBezTo>
                <a:cubicBezTo>
                  <a:pt x="2606" y="2270"/>
                  <a:pt x="2597" y="2274"/>
                  <a:pt x="2577" y="2280"/>
                </a:cubicBezTo>
                <a:cubicBezTo>
                  <a:pt x="2577" y="2280"/>
                  <a:pt x="2561" y="2263"/>
                  <a:pt x="2534" y="2263"/>
                </a:cubicBezTo>
                <a:cubicBezTo>
                  <a:pt x="2527" y="2263"/>
                  <a:pt x="2520" y="2265"/>
                  <a:pt x="2512" y="2267"/>
                </a:cubicBezTo>
                <a:cubicBezTo>
                  <a:pt x="2461" y="2293"/>
                  <a:pt x="2448" y="2319"/>
                  <a:pt x="2461" y="2358"/>
                </a:cubicBezTo>
                <a:cubicBezTo>
                  <a:pt x="2467" y="2377"/>
                  <a:pt x="2464" y="2384"/>
                  <a:pt x="2456" y="2384"/>
                </a:cubicBezTo>
                <a:cubicBezTo>
                  <a:pt x="2448" y="2384"/>
                  <a:pt x="2435" y="2377"/>
                  <a:pt x="2422" y="2371"/>
                </a:cubicBezTo>
                <a:cubicBezTo>
                  <a:pt x="2383" y="2319"/>
                  <a:pt x="2396" y="2293"/>
                  <a:pt x="2435" y="2280"/>
                </a:cubicBezTo>
                <a:cubicBezTo>
                  <a:pt x="2439" y="2282"/>
                  <a:pt x="2443" y="2283"/>
                  <a:pt x="2447" y="2283"/>
                </a:cubicBezTo>
                <a:cubicBezTo>
                  <a:pt x="2466" y="2283"/>
                  <a:pt x="2478" y="2260"/>
                  <a:pt x="2499" y="2228"/>
                </a:cubicBezTo>
                <a:cubicBezTo>
                  <a:pt x="2506" y="2215"/>
                  <a:pt x="2467" y="2205"/>
                  <a:pt x="2420" y="2205"/>
                </a:cubicBezTo>
                <a:cubicBezTo>
                  <a:pt x="2373" y="2205"/>
                  <a:pt x="2318" y="2215"/>
                  <a:pt x="2292" y="2241"/>
                </a:cubicBezTo>
                <a:lnTo>
                  <a:pt x="2305" y="2215"/>
                </a:lnTo>
                <a:cubicBezTo>
                  <a:pt x="2305" y="2189"/>
                  <a:pt x="2253" y="2163"/>
                  <a:pt x="2188" y="2137"/>
                </a:cubicBezTo>
                <a:cubicBezTo>
                  <a:pt x="2162" y="2131"/>
                  <a:pt x="2140" y="2124"/>
                  <a:pt x="2123" y="2124"/>
                </a:cubicBezTo>
                <a:cubicBezTo>
                  <a:pt x="2107" y="2124"/>
                  <a:pt x="2097" y="2131"/>
                  <a:pt x="2097" y="2150"/>
                </a:cubicBezTo>
                <a:cubicBezTo>
                  <a:pt x="2084" y="2176"/>
                  <a:pt x="2084" y="2202"/>
                  <a:pt x="2045" y="2202"/>
                </a:cubicBezTo>
                <a:cubicBezTo>
                  <a:pt x="2084" y="2202"/>
                  <a:pt x="2071" y="2241"/>
                  <a:pt x="2058" y="2267"/>
                </a:cubicBezTo>
                <a:cubicBezTo>
                  <a:pt x="2058" y="2267"/>
                  <a:pt x="2020" y="2228"/>
                  <a:pt x="1994" y="2189"/>
                </a:cubicBezTo>
                <a:cubicBezTo>
                  <a:pt x="1942" y="2111"/>
                  <a:pt x="1890" y="2073"/>
                  <a:pt x="1760" y="2060"/>
                </a:cubicBezTo>
                <a:cubicBezTo>
                  <a:pt x="1695" y="2047"/>
                  <a:pt x="1592" y="2047"/>
                  <a:pt x="1566" y="2021"/>
                </a:cubicBezTo>
                <a:cubicBezTo>
                  <a:pt x="1501" y="2021"/>
                  <a:pt x="1462" y="2021"/>
                  <a:pt x="1462" y="2047"/>
                </a:cubicBezTo>
                <a:lnTo>
                  <a:pt x="1397" y="2060"/>
                </a:lnTo>
                <a:cubicBezTo>
                  <a:pt x="1382" y="2050"/>
                  <a:pt x="1362" y="2045"/>
                  <a:pt x="1343" y="2045"/>
                </a:cubicBezTo>
                <a:cubicBezTo>
                  <a:pt x="1312" y="2045"/>
                  <a:pt x="1285" y="2057"/>
                  <a:pt x="1293" y="2073"/>
                </a:cubicBezTo>
                <a:cubicBezTo>
                  <a:pt x="1278" y="2096"/>
                  <a:pt x="1257" y="2101"/>
                  <a:pt x="1235" y="2101"/>
                </a:cubicBezTo>
                <a:cubicBezTo>
                  <a:pt x="1221" y="2101"/>
                  <a:pt x="1205" y="2098"/>
                  <a:pt x="1189" y="2098"/>
                </a:cubicBezTo>
                <a:cubicBezTo>
                  <a:pt x="1157" y="2082"/>
                  <a:pt x="1138" y="2073"/>
                  <a:pt x="1131" y="2073"/>
                </a:cubicBezTo>
                <a:cubicBezTo>
                  <a:pt x="1121" y="2073"/>
                  <a:pt x="1133" y="2092"/>
                  <a:pt x="1164" y="2137"/>
                </a:cubicBezTo>
                <a:cubicBezTo>
                  <a:pt x="1174" y="2159"/>
                  <a:pt x="1228" y="2180"/>
                  <a:pt x="1261" y="2180"/>
                </a:cubicBezTo>
                <a:cubicBezTo>
                  <a:pt x="1269" y="2180"/>
                  <a:pt x="1275" y="2179"/>
                  <a:pt x="1280" y="2176"/>
                </a:cubicBezTo>
                <a:cubicBezTo>
                  <a:pt x="1306" y="2163"/>
                  <a:pt x="1345" y="2163"/>
                  <a:pt x="1371" y="2150"/>
                </a:cubicBezTo>
                <a:lnTo>
                  <a:pt x="1371" y="2150"/>
                </a:lnTo>
                <a:cubicBezTo>
                  <a:pt x="1345" y="2163"/>
                  <a:pt x="1319" y="2189"/>
                  <a:pt x="1280" y="2202"/>
                </a:cubicBezTo>
                <a:cubicBezTo>
                  <a:pt x="1254" y="2215"/>
                  <a:pt x="1202" y="2254"/>
                  <a:pt x="1215" y="2293"/>
                </a:cubicBezTo>
                <a:cubicBezTo>
                  <a:pt x="1215" y="2293"/>
                  <a:pt x="1215" y="2319"/>
                  <a:pt x="1189" y="2332"/>
                </a:cubicBezTo>
                <a:cubicBezTo>
                  <a:pt x="1189" y="2332"/>
                  <a:pt x="1189" y="2293"/>
                  <a:pt x="1176" y="2267"/>
                </a:cubicBezTo>
                <a:cubicBezTo>
                  <a:pt x="1189" y="2228"/>
                  <a:pt x="1189" y="2202"/>
                  <a:pt x="1176" y="2163"/>
                </a:cubicBezTo>
                <a:cubicBezTo>
                  <a:pt x="1154" y="2141"/>
                  <a:pt x="1121" y="2130"/>
                  <a:pt x="1094" y="2130"/>
                </a:cubicBezTo>
                <a:cubicBezTo>
                  <a:pt x="1059" y="2130"/>
                  <a:pt x="1032" y="2147"/>
                  <a:pt x="1047" y="2176"/>
                </a:cubicBezTo>
                <a:cubicBezTo>
                  <a:pt x="1027" y="2183"/>
                  <a:pt x="1018" y="2186"/>
                  <a:pt x="1008" y="2186"/>
                </a:cubicBezTo>
                <a:cubicBezTo>
                  <a:pt x="998" y="2186"/>
                  <a:pt x="988" y="2183"/>
                  <a:pt x="969" y="2176"/>
                </a:cubicBezTo>
                <a:cubicBezTo>
                  <a:pt x="965" y="2168"/>
                  <a:pt x="959" y="2164"/>
                  <a:pt x="952" y="2164"/>
                </a:cubicBezTo>
                <a:cubicBezTo>
                  <a:pt x="936" y="2164"/>
                  <a:pt x="917" y="2187"/>
                  <a:pt x="917" y="2241"/>
                </a:cubicBezTo>
                <a:cubicBezTo>
                  <a:pt x="917" y="2282"/>
                  <a:pt x="907" y="2302"/>
                  <a:pt x="887" y="2302"/>
                </a:cubicBezTo>
                <a:cubicBezTo>
                  <a:pt x="875" y="2302"/>
                  <a:pt x="859" y="2295"/>
                  <a:pt x="839" y="2280"/>
                </a:cubicBezTo>
                <a:cubicBezTo>
                  <a:pt x="828" y="2277"/>
                  <a:pt x="817" y="2275"/>
                  <a:pt x="805" y="2275"/>
                </a:cubicBezTo>
                <a:cubicBezTo>
                  <a:pt x="722" y="2275"/>
                  <a:pt x="633" y="2348"/>
                  <a:pt x="645" y="2371"/>
                </a:cubicBezTo>
                <a:cubicBezTo>
                  <a:pt x="684" y="2423"/>
                  <a:pt x="606" y="2475"/>
                  <a:pt x="567" y="2475"/>
                </a:cubicBezTo>
                <a:cubicBezTo>
                  <a:pt x="528" y="2475"/>
                  <a:pt x="502" y="2501"/>
                  <a:pt x="489" y="2539"/>
                </a:cubicBezTo>
                <a:cubicBezTo>
                  <a:pt x="484" y="2530"/>
                  <a:pt x="475" y="2526"/>
                  <a:pt x="465" y="2526"/>
                </a:cubicBezTo>
                <a:cubicBezTo>
                  <a:pt x="446" y="2526"/>
                  <a:pt x="424" y="2540"/>
                  <a:pt x="424" y="2565"/>
                </a:cubicBezTo>
                <a:cubicBezTo>
                  <a:pt x="424" y="2565"/>
                  <a:pt x="398" y="2591"/>
                  <a:pt x="450" y="2591"/>
                </a:cubicBezTo>
                <a:cubicBezTo>
                  <a:pt x="450" y="2591"/>
                  <a:pt x="450" y="2630"/>
                  <a:pt x="450" y="2682"/>
                </a:cubicBezTo>
                <a:cubicBezTo>
                  <a:pt x="460" y="2672"/>
                  <a:pt x="470" y="2668"/>
                  <a:pt x="479" y="2668"/>
                </a:cubicBezTo>
                <a:cubicBezTo>
                  <a:pt x="494" y="2668"/>
                  <a:pt x="507" y="2679"/>
                  <a:pt x="515" y="2695"/>
                </a:cubicBezTo>
                <a:cubicBezTo>
                  <a:pt x="541" y="2708"/>
                  <a:pt x="437" y="2786"/>
                  <a:pt x="333" y="2786"/>
                </a:cubicBezTo>
                <a:cubicBezTo>
                  <a:pt x="243" y="2812"/>
                  <a:pt x="243" y="2812"/>
                  <a:pt x="243" y="2812"/>
                </a:cubicBezTo>
                <a:cubicBezTo>
                  <a:pt x="269" y="2825"/>
                  <a:pt x="294" y="2838"/>
                  <a:pt x="294" y="2838"/>
                </a:cubicBezTo>
                <a:cubicBezTo>
                  <a:pt x="273" y="2870"/>
                  <a:pt x="261" y="2893"/>
                  <a:pt x="242" y="2893"/>
                </a:cubicBezTo>
                <a:cubicBezTo>
                  <a:pt x="238" y="2893"/>
                  <a:pt x="234" y="2892"/>
                  <a:pt x="230" y="2890"/>
                </a:cubicBezTo>
                <a:cubicBezTo>
                  <a:pt x="218" y="2878"/>
                  <a:pt x="212" y="2872"/>
                  <a:pt x="207" y="2872"/>
                </a:cubicBezTo>
                <a:cubicBezTo>
                  <a:pt x="201" y="2872"/>
                  <a:pt x="198" y="2881"/>
                  <a:pt x="191" y="2903"/>
                </a:cubicBezTo>
                <a:cubicBezTo>
                  <a:pt x="191" y="2903"/>
                  <a:pt x="178" y="2929"/>
                  <a:pt x="204" y="2942"/>
                </a:cubicBezTo>
                <a:cubicBezTo>
                  <a:pt x="256" y="2968"/>
                  <a:pt x="256" y="2968"/>
                  <a:pt x="217" y="2993"/>
                </a:cubicBezTo>
                <a:cubicBezTo>
                  <a:pt x="139" y="2993"/>
                  <a:pt x="126" y="3032"/>
                  <a:pt x="165" y="3084"/>
                </a:cubicBezTo>
                <a:cubicBezTo>
                  <a:pt x="230" y="3110"/>
                  <a:pt x="230" y="3097"/>
                  <a:pt x="165" y="3110"/>
                </a:cubicBezTo>
                <a:cubicBezTo>
                  <a:pt x="158" y="3108"/>
                  <a:pt x="151" y="3107"/>
                  <a:pt x="144" y="3107"/>
                </a:cubicBezTo>
                <a:cubicBezTo>
                  <a:pt x="113" y="3107"/>
                  <a:pt x="85" y="3130"/>
                  <a:pt x="74" y="3162"/>
                </a:cubicBezTo>
                <a:lnTo>
                  <a:pt x="113" y="3175"/>
                </a:lnTo>
                <a:cubicBezTo>
                  <a:pt x="165" y="3188"/>
                  <a:pt x="152" y="3214"/>
                  <a:pt x="126" y="3253"/>
                </a:cubicBezTo>
                <a:cubicBezTo>
                  <a:pt x="121" y="3251"/>
                  <a:pt x="117" y="3250"/>
                  <a:pt x="113" y="3250"/>
                </a:cubicBezTo>
                <a:cubicBezTo>
                  <a:pt x="87" y="3250"/>
                  <a:pt x="89" y="3289"/>
                  <a:pt x="100" y="3357"/>
                </a:cubicBezTo>
                <a:cubicBezTo>
                  <a:pt x="87" y="3421"/>
                  <a:pt x="87" y="3460"/>
                  <a:pt x="61" y="3460"/>
                </a:cubicBezTo>
                <a:cubicBezTo>
                  <a:pt x="45" y="3457"/>
                  <a:pt x="33" y="3456"/>
                  <a:pt x="25" y="3456"/>
                </a:cubicBezTo>
                <a:cubicBezTo>
                  <a:pt x="0" y="3456"/>
                  <a:pt x="12" y="3470"/>
                  <a:pt x="61" y="3499"/>
                </a:cubicBezTo>
                <a:cubicBezTo>
                  <a:pt x="87" y="3525"/>
                  <a:pt x="87" y="3525"/>
                  <a:pt x="61" y="3603"/>
                </a:cubicBezTo>
                <a:cubicBezTo>
                  <a:pt x="35" y="3642"/>
                  <a:pt x="35" y="3642"/>
                  <a:pt x="74" y="3681"/>
                </a:cubicBezTo>
                <a:cubicBezTo>
                  <a:pt x="126" y="3668"/>
                  <a:pt x="165" y="3668"/>
                  <a:pt x="165" y="3629"/>
                </a:cubicBezTo>
                <a:cubicBezTo>
                  <a:pt x="152" y="3603"/>
                  <a:pt x="152" y="3603"/>
                  <a:pt x="191" y="3590"/>
                </a:cubicBezTo>
                <a:cubicBezTo>
                  <a:pt x="191" y="3590"/>
                  <a:pt x="191" y="3629"/>
                  <a:pt x="191" y="3668"/>
                </a:cubicBezTo>
                <a:cubicBezTo>
                  <a:pt x="191" y="3694"/>
                  <a:pt x="204" y="3733"/>
                  <a:pt x="256" y="3785"/>
                </a:cubicBezTo>
                <a:cubicBezTo>
                  <a:pt x="272" y="3812"/>
                  <a:pt x="293" y="3823"/>
                  <a:pt x="309" y="3823"/>
                </a:cubicBezTo>
                <a:cubicBezTo>
                  <a:pt x="331" y="3823"/>
                  <a:pt x="343" y="3802"/>
                  <a:pt x="320" y="3772"/>
                </a:cubicBezTo>
                <a:lnTo>
                  <a:pt x="333" y="3733"/>
                </a:lnTo>
                <a:cubicBezTo>
                  <a:pt x="412" y="3710"/>
                  <a:pt x="413" y="3678"/>
                  <a:pt x="353" y="3678"/>
                </a:cubicBezTo>
                <a:cubicBezTo>
                  <a:pt x="344" y="3678"/>
                  <a:pt x="333" y="3679"/>
                  <a:pt x="320" y="3681"/>
                </a:cubicBezTo>
                <a:cubicBezTo>
                  <a:pt x="287" y="3686"/>
                  <a:pt x="266" y="3689"/>
                  <a:pt x="256" y="3689"/>
                </a:cubicBezTo>
                <a:cubicBezTo>
                  <a:pt x="238" y="3689"/>
                  <a:pt x="253" y="3680"/>
                  <a:pt x="294" y="3655"/>
                </a:cubicBezTo>
                <a:cubicBezTo>
                  <a:pt x="346" y="3642"/>
                  <a:pt x="346" y="3616"/>
                  <a:pt x="346" y="3590"/>
                </a:cubicBezTo>
                <a:cubicBezTo>
                  <a:pt x="346" y="3564"/>
                  <a:pt x="346" y="3564"/>
                  <a:pt x="372" y="3564"/>
                </a:cubicBezTo>
                <a:cubicBezTo>
                  <a:pt x="411" y="3551"/>
                  <a:pt x="437" y="3525"/>
                  <a:pt x="437" y="3512"/>
                </a:cubicBezTo>
                <a:cubicBezTo>
                  <a:pt x="437" y="3473"/>
                  <a:pt x="437" y="3473"/>
                  <a:pt x="411" y="3473"/>
                </a:cubicBezTo>
                <a:cubicBezTo>
                  <a:pt x="404" y="3478"/>
                  <a:pt x="398" y="3481"/>
                  <a:pt x="393" y="3481"/>
                </a:cubicBezTo>
                <a:cubicBezTo>
                  <a:pt x="375" y="3481"/>
                  <a:pt x="385" y="3445"/>
                  <a:pt x="437" y="3434"/>
                </a:cubicBezTo>
                <a:cubicBezTo>
                  <a:pt x="476" y="3408"/>
                  <a:pt x="476" y="3408"/>
                  <a:pt x="411" y="3396"/>
                </a:cubicBezTo>
                <a:cubicBezTo>
                  <a:pt x="346" y="3396"/>
                  <a:pt x="359" y="3331"/>
                  <a:pt x="424" y="3318"/>
                </a:cubicBezTo>
                <a:cubicBezTo>
                  <a:pt x="424" y="3318"/>
                  <a:pt x="437" y="3292"/>
                  <a:pt x="437" y="3266"/>
                </a:cubicBezTo>
                <a:cubicBezTo>
                  <a:pt x="450" y="3253"/>
                  <a:pt x="424" y="3240"/>
                  <a:pt x="385" y="3227"/>
                </a:cubicBezTo>
                <a:cubicBezTo>
                  <a:pt x="333" y="3214"/>
                  <a:pt x="333" y="3214"/>
                  <a:pt x="372" y="3188"/>
                </a:cubicBezTo>
                <a:cubicBezTo>
                  <a:pt x="385" y="3184"/>
                  <a:pt x="397" y="3182"/>
                  <a:pt x="406" y="3182"/>
                </a:cubicBezTo>
                <a:cubicBezTo>
                  <a:pt x="426" y="3182"/>
                  <a:pt x="437" y="3188"/>
                  <a:pt x="437" y="3188"/>
                </a:cubicBezTo>
                <a:cubicBezTo>
                  <a:pt x="442" y="3190"/>
                  <a:pt x="446" y="3191"/>
                  <a:pt x="450" y="3191"/>
                </a:cubicBezTo>
                <a:cubicBezTo>
                  <a:pt x="468" y="3191"/>
                  <a:pt x="478" y="3170"/>
                  <a:pt x="489" y="3149"/>
                </a:cubicBezTo>
                <a:cubicBezTo>
                  <a:pt x="502" y="3123"/>
                  <a:pt x="515" y="3071"/>
                  <a:pt x="489" y="3058"/>
                </a:cubicBezTo>
                <a:lnTo>
                  <a:pt x="489" y="3058"/>
                </a:lnTo>
                <a:lnTo>
                  <a:pt x="515" y="3071"/>
                </a:lnTo>
                <a:cubicBezTo>
                  <a:pt x="521" y="3065"/>
                  <a:pt x="531" y="3065"/>
                  <a:pt x="536" y="3065"/>
                </a:cubicBezTo>
                <a:cubicBezTo>
                  <a:pt x="541" y="3065"/>
                  <a:pt x="541" y="3065"/>
                  <a:pt x="528" y="3058"/>
                </a:cubicBezTo>
                <a:cubicBezTo>
                  <a:pt x="528" y="3058"/>
                  <a:pt x="541" y="3032"/>
                  <a:pt x="593" y="3006"/>
                </a:cubicBezTo>
                <a:cubicBezTo>
                  <a:pt x="639" y="2983"/>
                  <a:pt x="644" y="2899"/>
                  <a:pt x="581" y="2899"/>
                </a:cubicBezTo>
                <a:cubicBezTo>
                  <a:pt x="573" y="2899"/>
                  <a:pt x="564" y="2900"/>
                  <a:pt x="554" y="2903"/>
                </a:cubicBezTo>
                <a:lnTo>
                  <a:pt x="567" y="2890"/>
                </a:lnTo>
                <a:cubicBezTo>
                  <a:pt x="580" y="2864"/>
                  <a:pt x="554" y="2851"/>
                  <a:pt x="554" y="2851"/>
                </a:cubicBezTo>
                <a:cubicBezTo>
                  <a:pt x="541" y="2825"/>
                  <a:pt x="554" y="2799"/>
                  <a:pt x="567" y="2786"/>
                </a:cubicBezTo>
                <a:cubicBezTo>
                  <a:pt x="567" y="2786"/>
                  <a:pt x="593" y="2799"/>
                  <a:pt x="619" y="2825"/>
                </a:cubicBezTo>
                <a:cubicBezTo>
                  <a:pt x="643" y="2861"/>
                  <a:pt x="669" y="2877"/>
                  <a:pt x="686" y="2877"/>
                </a:cubicBezTo>
                <a:cubicBezTo>
                  <a:pt x="706" y="2877"/>
                  <a:pt x="712" y="2854"/>
                  <a:pt x="684" y="2812"/>
                </a:cubicBezTo>
                <a:lnTo>
                  <a:pt x="684" y="2812"/>
                </a:lnTo>
                <a:lnTo>
                  <a:pt x="697" y="2825"/>
                </a:lnTo>
                <a:cubicBezTo>
                  <a:pt x="704" y="2832"/>
                  <a:pt x="710" y="2835"/>
                  <a:pt x="715" y="2835"/>
                </a:cubicBezTo>
                <a:cubicBezTo>
                  <a:pt x="729" y="2835"/>
                  <a:pt x="739" y="2811"/>
                  <a:pt x="748" y="2773"/>
                </a:cubicBezTo>
                <a:cubicBezTo>
                  <a:pt x="774" y="2760"/>
                  <a:pt x="748" y="2695"/>
                  <a:pt x="735" y="2669"/>
                </a:cubicBezTo>
                <a:cubicBezTo>
                  <a:pt x="710" y="2643"/>
                  <a:pt x="735" y="2630"/>
                  <a:pt x="735" y="2630"/>
                </a:cubicBezTo>
                <a:cubicBezTo>
                  <a:pt x="742" y="2617"/>
                  <a:pt x="745" y="2611"/>
                  <a:pt x="750" y="2611"/>
                </a:cubicBezTo>
                <a:cubicBezTo>
                  <a:pt x="755" y="2611"/>
                  <a:pt x="761" y="2617"/>
                  <a:pt x="774" y="2630"/>
                </a:cubicBezTo>
                <a:cubicBezTo>
                  <a:pt x="787" y="2647"/>
                  <a:pt x="800" y="2654"/>
                  <a:pt x="810" y="2654"/>
                </a:cubicBezTo>
                <a:cubicBezTo>
                  <a:pt x="833" y="2654"/>
                  <a:pt x="848" y="2622"/>
                  <a:pt x="839" y="2578"/>
                </a:cubicBezTo>
                <a:lnTo>
                  <a:pt x="839" y="2578"/>
                </a:lnTo>
                <a:lnTo>
                  <a:pt x="852" y="2604"/>
                </a:lnTo>
                <a:cubicBezTo>
                  <a:pt x="863" y="2615"/>
                  <a:pt x="876" y="2623"/>
                  <a:pt x="893" y="2623"/>
                </a:cubicBezTo>
                <a:cubicBezTo>
                  <a:pt x="919" y="2623"/>
                  <a:pt x="954" y="2606"/>
                  <a:pt x="1008" y="2552"/>
                </a:cubicBezTo>
                <a:cubicBezTo>
                  <a:pt x="1074" y="2514"/>
                  <a:pt x="1134" y="2490"/>
                  <a:pt x="1166" y="2490"/>
                </a:cubicBezTo>
                <a:cubicBezTo>
                  <a:pt x="1178" y="2490"/>
                  <a:pt x="1186" y="2494"/>
                  <a:pt x="1189" y="2501"/>
                </a:cubicBezTo>
                <a:cubicBezTo>
                  <a:pt x="1191" y="2504"/>
                  <a:pt x="1193" y="2505"/>
                  <a:pt x="1197" y="2505"/>
                </a:cubicBezTo>
                <a:cubicBezTo>
                  <a:pt x="1221" y="2505"/>
                  <a:pt x="1285" y="2428"/>
                  <a:pt x="1319" y="2371"/>
                </a:cubicBezTo>
                <a:cubicBezTo>
                  <a:pt x="1326" y="2384"/>
                  <a:pt x="1332" y="2387"/>
                  <a:pt x="1345" y="2387"/>
                </a:cubicBezTo>
                <a:cubicBezTo>
                  <a:pt x="1358" y="2387"/>
                  <a:pt x="1378" y="2384"/>
                  <a:pt x="1410" y="2384"/>
                </a:cubicBezTo>
                <a:cubicBezTo>
                  <a:pt x="1442" y="2378"/>
                  <a:pt x="1461" y="2375"/>
                  <a:pt x="1472" y="2375"/>
                </a:cubicBezTo>
                <a:cubicBezTo>
                  <a:pt x="1488" y="2375"/>
                  <a:pt x="1488" y="2382"/>
                  <a:pt x="1488" y="2397"/>
                </a:cubicBezTo>
                <a:cubicBezTo>
                  <a:pt x="1481" y="2429"/>
                  <a:pt x="1478" y="2445"/>
                  <a:pt x="1481" y="2445"/>
                </a:cubicBezTo>
                <a:cubicBezTo>
                  <a:pt x="1485" y="2445"/>
                  <a:pt x="1494" y="2429"/>
                  <a:pt x="1514" y="2397"/>
                </a:cubicBezTo>
                <a:cubicBezTo>
                  <a:pt x="1523" y="2373"/>
                  <a:pt x="1540" y="2363"/>
                  <a:pt x="1558" y="2363"/>
                </a:cubicBezTo>
                <a:cubicBezTo>
                  <a:pt x="1587" y="2363"/>
                  <a:pt x="1617" y="2390"/>
                  <a:pt x="1617" y="2423"/>
                </a:cubicBezTo>
                <a:cubicBezTo>
                  <a:pt x="1617" y="2462"/>
                  <a:pt x="1643" y="2462"/>
                  <a:pt x="1695" y="2462"/>
                </a:cubicBezTo>
                <a:cubicBezTo>
                  <a:pt x="1710" y="2446"/>
                  <a:pt x="1735" y="2440"/>
                  <a:pt x="1762" y="2440"/>
                </a:cubicBezTo>
                <a:cubicBezTo>
                  <a:pt x="1782" y="2440"/>
                  <a:pt x="1804" y="2443"/>
                  <a:pt x="1825" y="2449"/>
                </a:cubicBezTo>
                <a:cubicBezTo>
                  <a:pt x="1849" y="2453"/>
                  <a:pt x="1866" y="2455"/>
                  <a:pt x="1878" y="2455"/>
                </a:cubicBezTo>
                <a:cubicBezTo>
                  <a:pt x="1904" y="2455"/>
                  <a:pt x="1907" y="2442"/>
                  <a:pt x="1916" y="2397"/>
                </a:cubicBezTo>
                <a:cubicBezTo>
                  <a:pt x="1923" y="2358"/>
                  <a:pt x="1936" y="2347"/>
                  <a:pt x="1955" y="2347"/>
                </a:cubicBezTo>
                <a:cubicBezTo>
                  <a:pt x="1969" y="2347"/>
                  <a:pt x="1985" y="2353"/>
                  <a:pt x="2007" y="2358"/>
                </a:cubicBezTo>
                <a:cubicBezTo>
                  <a:pt x="2033" y="2358"/>
                  <a:pt x="2058" y="2371"/>
                  <a:pt x="2058" y="2397"/>
                </a:cubicBezTo>
                <a:cubicBezTo>
                  <a:pt x="2058" y="2397"/>
                  <a:pt x="2071" y="2436"/>
                  <a:pt x="2097" y="2449"/>
                </a:cubicBezTo>
                <a:cubicBezTo>
                  <a:pt x="2123" y="2449"/>
                  <a:pt x="2149" y="2462"/>
                  <a:pt x="2136" y="2488"/>
                </a:cubicBezTo>
                <a:cubicBezTo>
                  <a:pt x="2136" y="2488"/>
                  <a:pt x="2149" y="2527"/>
                  <a:pt x="2201" y="2552"/>
                </a:cubicBezTo>
                <a:cubicBezTo>
                  <a:pt x="2240" y="2565"/>
                  <a:pt x="2292" y="2591"/>
                  <a:pt x="2279" y="2617"/>
                </a:cubicBezTo>
                <a:cubicBezTo>
                  <a:pt x="2290" y="2623"/>
                  <a:pt x="2296" y="2626"/>
                  <a:pt x="2301" y="2626"/>
                </a:cubicBezTo>
                <a:cubicBezTo>
                  <a:pt x="2307" y="2626"/>
                  <a:pt x="2310" y="2620"/>
                  <a:pt x="2318" y="2604"/>
                </a:cubicBezTo>
                <a:cubicBezTo>
                  <a:pt x="2324" y="2591"/>
                  <a:pt x="2337" y="2578"/>
                  <a:pt x="2358" y="2578"/>
                </a:cubicBezTo>
                <a:cubicBezTo>
                  <a:pt x="2379" y="2578"/>
                  <a:pt x="2409" y="2591"/>
                  <a:pt x="2448" y="2630"/>
                </a:cubicBezTo>
                <a:cubicBezTo>
                  <a:pt x="2479" y="2651"/>
                  <a:pt x="2528" y="2689"/>
                  <a:pt x="2559" y="2689"/>
                </a:cubicBezTo>
                <a:cubicBezTo>
                  <a:pt x="2566" y="2689"/>
                  <a:pt x="2572" y="2687"/>
                  <a:pt x="2577" y="2682"/>
                </a:cubicBezTo>
                <a:cubicBezTo>
                  <a:pt x="2590" y="2695"/>
                  <a:pt x="2590" y="2695"/>
                  <a:pt x="2577" y="2721"/>
                </a:cubicBezTo>
                <a:cubicBezTo>
                  <a:pt x="2549" y="2759"/>
                  <a:pt x="2569" y="2783"/>
                  <a:pt x="2612" y="2783"/>
                </a:cubicBezTo>
                <a:cubicBezTo>
                  <a:pt x="2628" y="2783"/>
                  <a:pt x="2647" y="2780"/>
                  <a:pt x="2668" y="2773"/>
                </a:cubicBezTo>
                <a:cubicBezTo>
                  <a:pt x="2672" y="2766"/>
                  <a:pt x="2676" y="2763"/>
                  <a:pt x="2681" y="2763"/>
                </a:cubicBezTo>
                <a:cubicBezTo>
                  <a:pt x="2694" y="2763"/>
                  <a:pt x="2707" y="2784"/>
                  <a:pt x="2707" y="2812"/>
                </a:cubicBezTo>
                <a:cubicBezTo>
                  <a:pt x="2707" y="2812"/>
                  <a:pt x="2719" y="2818"/>
                  <a:pt x="2738" y="2818"/>
                </a:cubicBezTo>
                <a:cubicBezTo>
                  <a:pt x="2747" y="2818"/>
                  <a:pt x="2759" y="2816"/>
                  <a:pt x="2772" y="2812"/>
                </a:cubicBezTo>
                <a:cubicBezTo>
                  <a:pt x="2811" y="2812"/>
                  <a:pt x="2811" y="2812"/>
                  <a:pt x="2824" y="2864"/>
                </a:cubicBezTo>
                <a:cubicBezTo>
                  <a:pt x="2811" y="2890"/>
                  <a:pt x="2824" y="2903"/>
                  <a:pt x="2850" y="2929"/>
                </a:cubicBezTo>
                <a:cubicBezTo>
                  <a:pt x="2915" y="2929"/>
                  <a:pt x="3109" y="3136"/>
                  <a:pt x="3109" y="3188"/>
                </a:cubicBezTo>
                <a:cubicBezTo>
                  <a:pt x="3125" y="3183"/>
                  <a:pt x="3135" y="3179"/>
                  <a:pt x="3141" y="3179"/>
                </a:cubicBezTo>
                <a:cubicBezTo>
                  <a:pt x="3150" y="3179"/>
                  <a:pt x="3153" y="3186"/>
                  <a:pt x="3161" y="3201"/>
                </a:cubicBezTo>
                <a:cubicBezTo>
                  <a:pt x="3147" y="3235"/>
                  <a:pt x="3152" y="3251"/>
                  <a:pt x="3166" y="3251"/>
                </a:cubicBezTo>
                <a:cubicBezTo>
                  <a:pt x="3180" y="3251"/>
                  <a:pt x="3201" y="3238"/>
                  <a:pt x="3226" y="3214"/>
                </a:cubicBezTo>
                <a:lnTo>
                  <a:pt x="3200" y="3201"/>
                </a:lnTo>
                <a:lnTo>
                  <a:pt x="3187" y="3175"/>
                </a:lnTo>
                <a:cubicBezTo>
                  <a:pt x="3198" y="3167"/>
                  <a:pt x="3209" y="3163"/>
                  <a:pt x="3219" y="3163"/>
                </a:cubicBezTo>
                <a:cubicBezTo>
                  <a:pt x="3255" y="3163"/>
                  <a:pt x="3274" y="3212"/>
                  <a:pt x="3213" y="3253"/>
                </a:cubicBezTo>
                <a:cubicBezTo>
                  <a:pt x="3197" y="3293"/>
                  <a:pt x="3191" y="3308"/>
                  <a:pt x="3203" y="3308"/>
                </a:cubicBezTo>
                <a:cubicBezTo>
                  <a:pt x="3211" y="3308"/>
                  <a:pt x="3227" y="3302"/>
                  <a:pt x="3252" y="3292"/>
                </a:cubicBezTo>
                <a:cubicBezTo>
                  <a:pt x="3261" y="3290"/>
                  <a:pt x="3269" y="3288"/>
                  <a:pt x="3276" y="3288"/>
                </a:cubicBezTo>
                <a:cubicBezTo>
                  <a:pt x="3311" y="3288"/>
                  <a:pt x="3323" y="3314"/>
                  <a:pt x="3291" y="3357"/>
                </a:cubicBezTo>
                <a:cubicBezTo>
                  <a:pt x="3258" y="3381"/>
                  <a:pt x="3246" y="3390"/>
                  <a:pt x="3261" y="3390"/>
                </a:cubicBezTo>
                <a:cubicBezTo>
                  <a:pt x="3270" y="3390"/>
                  <a:pt x="3288" y="3387"/>
                  <a:pt x="3317" y="3383"/>
                </a:cubicBezTo>
                <a:cubicBezTo>
                  <a:pt x="3347" y="3373"/>
                  <a:pt x="3374" y="3369"/>
                  <a:pt x="3396" y="3369"/>
                </a:cubicBezTo>
                <a:cubicBezTo>
                  <a:pt x="3467" y="3369"/>
                  <a:pt x="3487" y="3414"/>
                  <a:pt x="3407" y="3473"/>
                </a:cubicBezTo>
                <a:cubicBezTo>
                  <a:pt x="3368" y="3499"/>
                  <a:pt x="3356" y="3551"/>
                  <a:pt x="3368" y="3564"/>
                </a:cubicBezTo>
                <a:cubicBezTo>
                  <a:pt x="3372" y="3572"/>
                  <a:pt x="3378" y="3575"/>
                  <a:pt x="3384" y="3575"/>
                </a:cubicBezTo>
                <a:cubicBezTo>
                  <a:pt x="3398" y="3575"/>
                  <a:pt x="3415" y="3560"/>
                  <a:pt x="3433" y="3551"/>
                </a:cubicBezTo>
                <a:cubicBezTo>
                  <a:pt x="3449" y="3530"/>
                  <a:pt x="3460" y="3520"/>
                  <a:pt x="3467" y="3520"/>
                </a:cubicBezTo>
                <a:cubicBezTo>
                  <a:pt x="3476" y="3520"/>
                  <a:pt x="3475" y="3543"/>
                  <a:pt x="3459" y="3590"/>
                </a:cubicBezTo>
                <a:cubicBezTo>
                  <a:pt x="3420" y="3707"/>
                  <a:pt x="3459" y="3746"/>
                  <a:pt x="3550" y="3785"/>
                </a:cubicBezTo>
                <a:cubicBezTo>
                  <a:pt x="3638" y="3828"/>
                  <a:pt x="3679" y="3881"/>
                  <a:pt x="3635" y="3881"/>
                </a:cubicBezTo>
                <a:cubicBezTo>
                  <a:pt x="3627" y="3881"/>
                  <a:pt x="3616" y="3880"/>
                  <a:pt x="3602" y="3875"/>
                </a:cubicBezTo>
                <a:cubicBezTo>
                  <a:pt x="3570" y="3870"/>
                  <a:pt x="3551" y="3867"/>
                  <a:pt x="3543" y="3867"/>
                </a:cubicBezTo>
                <a:cubicBezTo>
                  <a:pt x="3533" y="3867"/>
                  <a:pt x="3546" y="3873"/>
                  <a:pt x="3576" y="3888"/>
                </a:cubicBezTo>
                <a:cubicBezTo>
                  <a:pt x="3602" y="3927"/>
                  <a:pt x="3628" y="3979"/>
                  <a:pt x="3641" y="3992"/>
                </a:cubicBezTo>
                <a:cubicBezTo>
                  <a:pt x="3649" y="4008"/>
                  <a:pt x="3667" y="4019"/>
                  <a:pt x="3685" y="4019"/>
                </a:cubicBezTo>
                <a:cubicBezTo>
                  <a:pt x="3697" y="4019"/>
                  <a:pt x="3709" y="4015"/>
                  <a:pt x="3719" y="4005"/>
                </a:cubicBezTo>
                <a:lnTo>
                  <a:pt x="3719" y="4005"/>
                </a:lnTo>
                <a:cubicBezTo>
                  <a:pt x="3680" y="4070"/>
                  <a:pt x="3680" y="4122"/>
                  <a:pt x="3758" y="4135"/>
                </a:cubicBezTo>
                <a:lnTo>
                  <a:pt x="3784" y="4187"/>
                </a:lnTo>
                <a:cubicBezTo>
                  <a:pt x="3796" y="4213"/>
                  <a:pt x="3796" y="4213"/>
                  <a:pt x="3835" y="4213"/>
                </a:cubicBezTo>
                <a:cubicBezTo>
                  <a:pt x="3887" y="4226"/>
                  <a:pt x="3861" y="4265"/>
                  <a:pt x="3848" y="4290"/>
                </a:cubicBezTo>
                <a:cubicBezTo>
                  <a:pt x="3837" y="4324"/>
                  <a:pt x="3826" y="4358"/>
                  <a:pt x="3840" y="4358"/>
                </a:cubicBezTo>
                <a:cubicBezTo>
                  <a:pt x="3842" y="4358"/>
                  <a:pt x="3845" y="4357"/>
                  <a:pt x="3848" y="4355"/>
                </a:cubicBezTo>
                <a:cubicBezTo>
                  <a:pt x="3853" y="4353"/>
                  <a:pt x="3859" y="4352"/>
                  <a:pt x="3866" y="4352"/>
                </a:cubicBezTo>
                <a:cubicBezTo>
                  <a:pt x="3894" y="4352"/>
                  <a:pt x="3934" y="4371"/>
                  <a:pt x="3965" y="4381"/>
                </a:cubicBezTo>
                <a:cubicBezTo>
                  <a:pt x="4010" y="4381"/>
                  <a:pt x="3997" y="4410"/>
                  <a:pt x="3968" y="4410"/>
                </a:cubicBezTo>
                <a:cubicBezTo>
                  <a:pt x="3963" y="4410"/>
                  <a:pt x="3958" y="4409"/>
                  <a:pt x="3952" y="4407"/>
                </a:cubicBezTo>
                <a:cubicBezTo>
                  <a:pt x="3926" y="4433"/>
                  <a:pt x="3926" y="4433"/>
                  <a:pt x="3926" y="4485"/>
                </a:cubicBezTo>
                <a:cubicBezTo>
                  <a:pt x="3937" y="4507"/>
                  <a:pt x="3958" y="4540"/>
                  <a:pt x="3980" y="4540"/>
                </a:cubicBezTo>
                <a:cubicBezTo>
                  <a:pt x="3984" y="4540"/>
                  <a:pt x="3988" y="4539"/>
                  <a:pt x="3991" y="4537"/>
                </a:cubicBezTo>
                <a:cubicBezTo>
                  <a:pt x="3992" y="4536"/>
                  <a:pt x="3994" y="4536"/>
                  <a:pt x="3995" y="4536"/>
                </a:cubicBezTo>
                <a:cubicBezTo>
                  <a:pt x="4024" y="4536"/>
                  <a:pt x="4094" y="4655"/>
                  <a:pt x="4082" y="4693"/>
                </a:cubicBezTo>
                <a:cubicBezTo>
                  <a:pt x="4082" y="4693"/>
                  <a:pt x="4095" y="4719"/>
                  <a:pt x="4121" y="4731"/>
                </a:cubicBezTo>
                <a:cubicBezTo>
                  <a:pt x="4134" y="4757"/>
                  <a:pt x="4173" y="4770"/>
                  <a:pt x="4186" y="4783"/>
                </a:cubicBezTo>
                <a:cubicBezTo>
                  <a:pt x="4186" y="4783"/>
                  <a:pt x="4199" y="4809"/>
                  <a:pt x="4237" y="4809"/>
                </a:cubicBezTo>
                <a:cubicBezTo>
                  <a:pt x="4250" y="4835"/>
                  <a:pt x="4263" y="4848"/>
                  <a:pt x="4237" y="4874"/>
                </a:cubicBezTo>
                <a:cubicBezTo>
                  <a:pt x="4259" y="4870"/>
                  <a:pt x="4274" y="4867"/>
                  <a:pt x="4282" y="4867"/>
                </a:cubicBezTo>
                <a:cubicBezTo>
                  <a:pt x="4298" y="4867"/>
                  <a:pt x="4289" y="4878"/>
                  <a:pt x="4263" y="4913"/>
                </a:cubicBezTo>
                <a:cubicBezTo>
                  <a:pt x="4231" y="4938"/>
                  <a:pt x="4218" y="4947"/>
                  <a:pt x="4231" y="4947"/>
                </a:cubicBezTo>
                <a:cubicBezTo>
                  <a:pt x="4238" y="4947"/>
                  <a:pt x="4253" y="4944"/>
                  <a:pt x="4276" y="4939"/>
                </a:cubicBezTo>
                <a:cubicBezTo>
                  <a:pt x="4328" y="4939"/>
                  <a:pt x="4328" y="4939"/>
                  <a:pt x="4315" y="4978"/>
                </a:cubicBezTo>
                <a:cubicBezTo>
                  <a:pt x="4294" y="4988"/>
                  <a:pt x="4299" y="5007"/>
                  <a:pt x="4315" y="5007"/>
                </a:cubicBezTo>
                <a:cubicBezTo>
                  <a:pt x="4319" y="5007"/>
                  <a:pt x="4323" y="5006"/>
                  <a:pt x="4328" y="5004"/>
                </a:cubicBezTo>
                <a:cubicBezTo>
                  <a:pt x="4340" y="4999"/>
                  <a:pt x="4353" y="4997"/>
                  <a:pt x="4364" y="4997"/>
                </a:cubicBezTo>
                <a:cubicBezTo>
                  <a:pt x="4413" y="4997"/>
                  <a:pt x="4448" y="5037"/>
                  <a:pt x="4406" y="5069"/>
                </a:cubicBezTo>
                <a:cubicBezTo>
                  <a:pt x="4406" y="5069"/>
                  <a:pt x="4419" y="5082"/>
                  <a:pt x="4471" y="5082"/>
                </a:cubicBezTo>
                <a:cubicBezTo>
                  <a:pt x="4495" y="5077"/>
                  <a:pt x="4510" y="5074"/>
                  <a:pt x="4517" y="5074"/>
                </a:cubicBezTo>
                <a:cubicBezTo>
                  <a:pt x="4529" y="5074"/>
                  <a:pt x="4517" y="5083"/>
                  <a:pt x="4484" y="5108"/>
                </a:cubicBezTo>
                <a:cubicBezTo>
                  <a:pt x="4455" y="5146"/>
                  <a:pt x="4455" y="5170"/>
                  <a:pt x="4482" y="5170"/>
                </a:cubicBezTo>
                <a:cubicBezTo>
                  <a:pt x="4492" y="5170"/>
                  <a:pt x="4505" y="5166"/>
                  <a:pt x="4523" y="5160"/>
                </a:cubicBezTo>
                <a:cubicBezTo>
                  <a:pt x="4523" y="5160"/>
                  <a:pt x="4562" y="5160"/>
                  <a:pt x="4562" y="5198"/>
                </a:cubicBezTo>
                <a:cubicBezTo>
                  <a:pt x="4562" y="5253"/>
                  <a:pt x="4617" y="5353"/>
                  <a:pt x="4657" y="5353"/>
                </a:cubicBezTo>
                <a:cubicBezTo>
                  <a:pt x="4665" y="5353"/>
                  <a:pt x="4672" y="5349"/>
                  <a:pt x="4678" y="5341"/>
                </a:cubicBezTo>
                <a:lnTo>
                  <a:pt x="4704" y="5367"/>
                </a:lnTo>
                <a:cubicBezTo>
                  <a:pt x="4717" y="5432"/>
                  <a:pt x="4743" y="5445"/>
                  <a:pt x="4782" y="5445"/>
                </a:cubicBezTo>
                <a:lnTo>
                  <a:pt x="4821" y="5445"/>
                </a:lnTo>
                <a:cubicBezTo>
                  <a:pt x="4795" y="5458"/>
                  <a:pt x="4795" y="5497"/>
                  <a:pt x="4808" y="5523"/>
                </a:cubicBezTo>
                <a:cubicBezTo>
                  <a:pt x="4814" y="5528"/>
                  <a:pt x="4817" y="5531"/>
                  <a:pt x="4820" y="5531"/>
                </a:cubicBezTo>
                <a:cubicBezTo>
                  <a:pt x="4826" y="5531"/>
                  <a:pt x="4832" y="5525"/>
                  <a:pt x="4847" y="5510"/>
                </a:cubicBezTo>
                <a:cubicBezTo>
                  <a:pt x="4847" y="5492"/>
                  <a:pt x="4852" y="5485"/>
                  <a:pt x="4859" y="5485"/>
                </a:cubicBezTo>
                <a:cubicBezTo>
                  <a:pt x="4868" y="5485"/>
                  <a:pt x="4879" y="5495"/>
                  <a:pt x="4886" y="5510"/>
                </a:cubicBezTo>
                <a:cubicBezTo>
                  <a:pt x="4899" y="5523"/>
                  <a:pt x="4899" y="5562"/>
                  <a:pt x="4886" y="5588"/>
                </a:cubicBezTo>
                <a:lnTo>
                  <a:pt x="4899" y="5600"/>
                </a:lnTo>
                <a:cubicBezTo>
                  <a:pt x="4917" y="5583"/>
                  <a:pt x="4931" y="5576"/>
                  <a:pt x="4940" y="5576"/>
                </a:cubicBezTo>
                <a:cubicBezTo>
                  <a:pt x="4951" y="5576"/>
                  <a:pt x="4952" y="5586"/>
                  <a:pt x="4938" y="5600"/>
                </a:cubicBezTo>
                <a:cubicBezTo>
                  <a:pt x="4938" y="5639"/>
                  <a:pt x="4964" y="5652"/>
                  <a:pt x="4977" y="5665"/>
                </a:cubicBezTo>
                <a:cubicBezTo>
                  <a:pt x="4984" y="5659"/>
                  <a:pt x="4989" y="5656"/>
                  <a:pt x="4992" y="5656"/>
                </a:cubicBezTo>
                <a:cubicBezTo>
                  <a:pt x="4999" y="5656"/>
                  <a:pt x="4997" y="5668"/>
                  <a:pt x="4987" y="5668"/>
                </a:cubicBezTo>
                <a:cubicBezTo>
                  <a:pt x="4984" y="5668"/>
                  <a:pt x="4981" y="5667"/>
                  <a:pt x="4977" y="5665"/>
                </a:cubicBezTo>
                <a:lnTo>
                  <a:pt x="4964" y="5691"/>
                </a:lnTo>
                <a:cubicBezTo>
                  <a:pt x="4964" y="5706"/>
                  <a:pt x="4966" y="5711"/>
                  <a:pt x="4969" y="5711"/>
                </a:cubicBezTo>
                <a:cubicBezTo>
                  <a:pt x="4975" y="5711"/>
                  <a:pt x="4986" y="5695"/>
                  <a:pt x="5003" y="5678"/>
                </a:cubicBezTo>
                <a:cubicBezTo>
                  <a:pt x="5003" y="5678"/>
                  <a:pt x="5016" y="5691"/>
                  <a:pt x="5042" y="5717"/>
                </a:cubicBezTo>
                <a:cubicBezTo>
                  <a:pt x="5048" y="5724"/>
                  <a:pt x="5058" y="5730"/>
                  <a:pt x="5066" y="5730"/>
                </a:cubicBezTo>
                <a:cubicBezTo>
                  <a:pt x="5074" y="5730"/>
                  <a:pt x="5081" y="5724"/>
                  <a:pt x="5081" y="5704"/>
                </a:cubicBezTo>
                <a:cubicBezTo>
                  <a:pt x="5091" y="5683"/>
                  <a:pt x="5110" y="5662"/>
                  <a:pt x="5124" y="5662"/>
                </a:cubicBezTo>
                <a:cubicBezTo>
                  <a:pt x="5127" y="5662"/>
                  <a:pt x="5130" y="5663"/>
                  <a:pt x="5132" y="5665"/>
                </a:cubicBezTo>
                <a:cubicBezTo>
                  <a:pt x="5136" y="5659"/>
                  <a:pt x="5139" y="5656"/>
                  <a:pt x="5142" y="5656"/>
                </a:cubicBezTo>
                <a:cubicBezTo>
                  <a:pt x="5148" y="5656"/>
                  <a:pt x="5151" y="5668"/>
                  <a:pt x="5142" y="5668"/>
                </a:cubicBezTo>
                <a:cubicBezTo>
                  <a:pt x="5139" y="5668"/>
                  <a:pt x="5136" y="5667"/>
                  <a:pt x="5132" y="5665"/>
                </a:cubicBezTo>
                <a:cubicBezTo>
                  <a:pt x="5119" y="5691"/>
                  <a:pt x="5094" y="5717"/>
                  <a:pt x="5119" y="5730"/>
                </a:cubicBezTo>
                <a:cubicBezTo>
                  <a:pt x="5132" y="5743"/>
                  <a:pt x="5119" y="5769"/>
                  <a:pt x="5119" y="5769"/>
                </a:cubicBezTo>
                <a:cubicBezTo>
                  <a:pt x="5075" y="5803"/>
                  <a:pt x="5146" y="5837"/>
                  <a:pt x="5192" y="5837"/>
                </a:cubicBezTo>
                <a:cubicBezTo>
                  <a:pt x="5199" y="5837"/>
                  <a:pt x="5205" y="5836"/>
                  <a:pt x="5210" y="5834"/>
                </a:cubicBezTo>
                <a:cubicBezTo>
                  <a:pt x="5235" y="5824"/>
                  <a:pt x="5255" y="5818"/>
                  <a:pt x="5267" y="5818"/>
                </a:cubicBezTo>
                <a:cubicBezTo>
                  <a:pt x="5287" y="5818"/>
                  <a:pt x="5291" y="5833"/>
                  <a:pt x="5275" y="5873"/>
                </a:cubicBezTo>
                <a:cubicBezTo>
                  <a:pt x="5261" y="5891"/>
                  <a:pt x="5262" y="5900"/>
                  <a:pt x="5272" y="5900"/>
                </a:cubicBezTo>
                <a:cubicBezTo>
                  <a:pt x="5290" y="5900"/>
                  <a:pt x="5337" y="5871"/>
                  <a:pt x="5379" y="5821"/>
                </a:cubicBezTo>
                <a:lnTo>
                  <a:pt x="5444" y="5743"/>
                </a:lnTo>
                <a:lnTo>
                  <a:pt x="5405" y="5834"/>
                </a:lnTo>
                <a:cubicBezTo>
                  <a:pt x="5378" y="5913"/>
                  <a:pt x="5370" y="5939"/>
                  <a:pt x="5396" y="5939"/>
                </a:cubicBezTo>
                <a:cubicBezTo>
                  <a:pt x="5408" y="5939"/>
                  <a:pt x="5428" y="5933"/>
                  <a:pt x="5457" y="5925"/>
                </a:cubicBezTo>
                <a:cubicBezTo>
                  <a:pt x="5522" y="5925"/>
                  <a:pt x="5522" y="5925"/>
                  <a:pt x="5509" y="5951"/>
                </a:cubicBezTo>
                <a:cubicBezTo>
                  <a:pt x="5496" y="5977"/>
                  <a:pt x="5522" y="5990"/>
                  <a:pt x="5586" y="6016"/>
                </a:cubicBezTo>
                <a:cubicBezTo>
                  <a:pt x="5631" y="6023"/>
                  <a:pt x="5659" y="6031"/>
                  <a:pt x="5674" y="6031"/>
                </a:cubicBezTo>
                <a:cubicBezTo>
                  <a:pt x="5686" y="6031"/>
                  <a:pt x="5690" y="6027"/>
                  <a:pt x="5690" y="6016"/>
                </a:cubicBezTo>
                <a:lnTo>
                  <a:pt x="5742" y="6016"/>
                </a:lnTo>
                <a:cubicBezTo>
                  <a:pt x="5748" y="6049"/>
                  <a:pt x="5761" y="6064"/>
                  <a:pt x="5772" y="6064"/>
                </a:cubicBezTo>
                <a:cubicBezTo>
                  <a:pt x="5788" y="6064"/>
                  <a:pt x="5801" y="6039"/>
                  <a:pt x="5794" y="6003"/>
                </a:cubicBezTo>
                <a:lnTo>
                  <a:pt x="5846" y="6003"/>
                </a:lnTo>
                <a:lnTo>
                  <a:pt x="5833" y="6041"/>
                </a:lnTo>
                <a:cubicBezTo>
                  <a:pt x="5833" y="6054"/>
                  <a:pt x="5846" y="6067"/>
                  <a:pt x="5885" y="6067"/>
                </a:cubicBezTo>
                <a:cubicBezTo>
                  <a:pt x="5924" y="6080"/>
                  <a:pt x="5988" y="6093"/>
                  <a:pt x="6079" y="6093"/>
                </a:cubicBezTo>
                <a:cubicBezTo>
                  <a:pt x="6313" y="6080"/>
                  <a:pt x="6339" y="6067"/>
                  <a:pt x="6326" y="6003"/>
                </a:cubicBezTo>
                <a:cubicBezTo>
                  <a:pt x="6332" y="5970"/>
                  <a:pt x="6342" y="5954"/>
                  <a:pt x="6352" y="5954"/>
                </a:cubicBezTo>
                <a:cubicBezTo>
                  <a:pt x="6361" y="5954"/>
                  <a:pt x="6371" y="5970"/>
                  <a:pt x="6378" y="6003"/>
                </a:cubicBezTo>
                <a:cubicBezTo>
                  <a:pt x="6378" y="6021"/>
                  <a:pt x="6397" y="6039"/>
                  <a:pt x="6404" y="6039"/>
                </a:cubicBezTo>
                <a:cubicBezTo>
                  <a:pt x="6407" y="6039"/>
                  <a:pt x="6407" y="6036"/>
                  <a:pt x="6404" y="6029"/>
                </a:cubicBezTo>
                <a:cubicBezTo>
                  <a:pt x="6404" y="6029"/>
                  <a:pt x="6417" y="6025"/>
                  <a:pt x="6433" y="6025"/>
                </a:cubicBezTo>
                <a:cubicBezTo>
                  <a:pt x="6449" y="6025"/>
                  <a:pt x="6468" y="6029"/>
                  <a:pt x="6481" y="6041"/>
                </a:cubicBezTo>
                <a:cubicBezTo>
                  <a:pt x="6509" y="6053"/>
                  <a:pt x="6531" y="6058"/>
                  <a:pt x="6547" y="6058"/>
                </a:cubicBezTo>
                <a:cubicBezTo>
                  <a:pt x="6584" y="6058"/>
                  <a:pt x="6594" y="6034"/>
                  <a:pt x="6585" y="6016"/>
                </a:cubicBezTo>
                <a:cubicBezTo>
                  <a:pt x="6562" y="5992"/>
                  <a:pt x="6557" y="5985"/>
                  <a:pt x="6562" y="5985"/>
                </a:cubicBezTo>
                <a:cubicBezTo>
                  <a:pt x="6569" y="5985"/>
                  <a:pt x="6590" y="5995"/>
                  <a:pt x="6611" y="6003"/>
                </a:cubicBezTo>
                <a:cubicBezTo>
                  <a:pt x="6627" y="6019"/>
                  <a:pt x="6648" y="6030"/>
                  <a:pt x="6659" y="6030"/>
                </a:cubicBezTo>
                <a:cubicBezTo>
                  <a:pt x="6665" y="6030"/>
                  <a:pt x="6668" y="6025"/>
                  <a:pt x="6663" y="6016"/>
                </a:cubicBezTo>
                <a:cubicBezTo>
                  <a:pt x="6676" y="6003"/>
                  <a:pt x="6702" y="5964"/>
                  <a:pt x="6741" y="5951"/>
                </a:cubicBezTo>
                <a:cubicBezTo>
                  <a:pt x="6760" y="5938"/>
                  <a:pt x="6780" y="5931"/>
                  <a:pt x="6796" y="5931"/>
                </a:cubicBezTo>
                <a:cubicBezTo>
                  <a:pt x="6812" y="5931"/>
                  <a:pt x="6825" y="5938"/>
                  <a:pt x="6832" y="5951"/>
                </a:cubicBezTo>
                <a:cubicBezTo>
                  <a:pt x="6832" y="5951"/>
                  <a:pt x="6858" y="5938"/>
                  <a:pt x="6883" y="5925"/>
                </a:cubicBezTo>
                <a:cubicBezTo>
                  <a:pt x="6870" y="5899"/>
                  <a:pt x="6909" y="5886"/>
                  <a:pt x="6961" y="5860"/>
                </a:cubicBezTo>
                <a:cubicBezTo>
                  <a:pt x="6985" y="5844"/>
                  <a:pt x="7004" y="5833"/>
                  <a:pt x="7019" y="5833"/>
                </a:cubicBezTo>
                <a:cubicBezTo>
                  <a:pt x="7027" y="5833"/>
                  <a:pt x="7034" y="5837"/>
                  <a:pt x="7039" y="5847"/>
                </a:cubicBezTo>
                <a:cubicBezTo>
                  <a:pt x="7034" y="5862"/>
                  <a:pt x="7035" y="5870"/>
                  <a:pt x="7040" y="5870"/>
                </a:cubicBezTo>
                <a:cubicBezTo>
                  <a:pt x="7047" y="5870"/>
                  <a:pt x="7062" y="5852"/>
                  <a:pt x="7078" y="5821"/>
                </a:cubicBezTo>
                <a:cubicBezTo>
                  <a:pt x="7104" y="5808"/>
                  <a:pt x="7091" y="5743"/>
                  <a:pt x="7117" y="5730"/>
                </a:cubicBezTo>
                <a:cubicBezTo>
                  <a:pt x="7091" y="5704"/>
                  <a:pt x="7104" y="5665"/>
                  <a:pt x="7117" y="5639"/>
                </a:cubicBezTo>
                <a:lnTo>
                  <a:pt x="7143" y="5665"/>
                </a:lnTo>
                <a:lnTo>
                  <a:pt x="7169" y="5717"/>
                </a:lnTo>
                <a:cubicBezTo>
                  <a:pt x="7195" y="5704"/>
                  <a:pt x="7221" y="5691"/>
                  <a:pt x="7195" y="5665"/>
                </a:cubicBezTo>
                <a:lnTo>
                  <a:pt x="7195" y="5665"/>
                </a:lnTo>
                <a:cubicBezTo>
                  <a:pt x="7205" y="5669"/>
                  <a:pt x="7215" y="5670"/>
                  <a:pt x="7224" y="5670"/>
                </a:cubicBezTo>
                <a:cubicBezTo>
                  <a:pt x="7248" y="5670"/>
                  <a:pt x="7270" y="5658"/>
                  <a:pt x="7298" y="5639"/>
                </a:cubicBezTo>
                <a:cubicBezTo>
                  <a:pt x="7337" y="5600"/>
                  <a:pt x="7376" y="5575"/>
                  <a:pt x="7376" y="5523"/>
                </a:cubicBezTo>
                <a:cubicBezTo>
                  <a:pt x="7386" y="5529"/>
                  <a:pt x="7397" y="5531"/>
                  <a:pt x="7408" y="5531"/>
                </a:cubicBezTo>
                <a:cubicBezTo>
                  <a:pt x="7470" y="5531"/>
                  <a:pt x="7543" y="5448"/>
                  <a:pt x="7532" y="5393"/>
                </a:cubicBezTo>
                <a:cubicBezTo>
                  <a:pt x="7506" y="5367"/>
                  <a:pt x="7519" y="5354"/>
                  <a:pt x="7558" y="5354"/>
                </a:cubicBezTo>
                <a:cubicBezTo>
                  <a:pt x="7597" y="5354"/>
                  <a:pt x="7597" y="5354"/>
                  <a:pt x="7597" y="5315"/>
                </a:cubicBezTo>
                <a:cubicBezTo>
                  <a:pt x="7597" y="5292"/>
                  <a:pt x="7611" y="5287"/>
                  <a:pt x="7630" y="5287"/>
                </a:cubicBezTo>
                <a:cubicBezTo>
                  <a:pt x="7644" y="5287"/>
                  <a:pt x="7659" y="5289"/>
                  <a:pt x="7675" y="5289"/>
                </a:cubicBezTo>
                <a:cubicBezTo>
                  <a:pt x="7693" y="5296"/>
                  <a:pt x="7707" y="5300"/>
                  <a:pt x="7718" y="5300"/>
                </a:cubicBezTo>
                <a:cubicBezTo>
                  <a:pt x="7746" y="5300"/>
                  <a:pt x="7752" y="5278"/>
                  <a:pt x="7752" y="5250"/>
                </a:cubicBezTo>
                <a:cubicBezTo>
                  <a:pt x="7765" y="5185"/>
                  <a:pt x="7791" y="5147"/>
                  <a:pt x="7804" y="5134"/>
                </a:cubicBezTo>
                <a:cubicBezTo>
                  <a:pt x="7817" y="5069"/>
                  <a:pt x="7830" y="5056"/>
                  <a:pt x="7791" y="5056"/>
                </a:cubicBezTo>
                <a:cubicBezTo>
                  <a:pt x="7765" y="5030"/>
                  <a:pt x="7752" y="4991"/>
                  <a:pt x="7752" y="4991"/>
                </a:cubicBezTo>
                <a:cubicBezTo>
                  <a:pt x="7759" y="4965"/>
                  <a:pt x="7765" y="4955"/>
                  <a:pt x="7769" y="4955"/>
                </a:cubicBezTo>
                <a:cubicBezTo>
                  <a:pt x="7772" y="4955"/>
                  <a:pt x="7772" y="4965"/>
                  <a:pt x="7765" y="4978"/>
                </a:cubicBezTo>
                <a:cubicBezTo>
                  <a:pt x="7765" y="5013"/>
                  <a:pt x="7771" y="5018"/>
                  <a:pt x="7787" y="5018"/>
                </a:cubicBezTo>
                <a:cubicBezTo>
                  <a:pt x="7794" y="5018"/>
                  <a:pt x="7804" y="5017"/>
                  <a:pt x="7817" y="5017"/>
                </a:cubicBezTo>
                <a:cubicBezTo>
                  <a:pt x="7856" y="5017"/>
                  <a:pt x="7895" y="4965"/>
                  <a:pt x="7908" y="4952"/>
                </a:cubicBezTo>
                <a:cubicBezTo>
                  <a:pt x="7921" y="4926"/>
                  <a:pt x="7947" y="4887"/>
                  <a:pt x="7960" y="4861"/>
                </a:cubicBezTo>
                <a:cubicBezTo>
                  <a:pt x="8025" y="4822"/>
                  <a:pt x="8038" y="4796"/>
                  <a:pt x="8012" y="4783"/>
                </a:cubicBezTo>
                <a:cubicBezTo>
                  <a:pt x="7979" y="4759"/>
                  <a:pt x="7967" y="4750"/>
                  <a:pt x="7969" y="4750"/>
                </a:cubicBezTo>
                <a:lnTo>
                  <a:pt x="7969" y="4750"/>
                </a:lnTo>
                <a:cubicBezTo>
                  <a:pt x="7970" y="4750"/>
                  <a:pt x="7976" y="4753"/>
                  <a:pt x="7986" y="4757"/>
                </a:cubicBezTo>
                <a:cubicBezTo>
                  <a:pt x="7988" y="4758"/>
                  <a:pt x="7989" y="4758"/>
                  <a:pt x="7991" y="4758"/>
                </a:cubicBezTo>
                <a:cubicBezTo>
                  <a:pt x="8058" y="4758"/>
                  <a:pt x="8192" y="4523"/>
                  <a:pt x="8155" y="4472"/>
                </a:cubicBezTo>
                <a:lnTo>
                  <a:pt x="8155" y="4472"/>
                </a:lnTo>
                <a:lnTo>
                  <a:pt x="8180" y="4485"/>
                </a:lnTo>
                <a:cubicBezTo>
                  <a:pt x="8187" y="4492"/>
                  <a:pt x="8193" y="4495"/>
                  <a:pt x="8199" y="4495"/>
                </a:cubicBezTo>
                <a:cubicBezTo>
                  <a:pt x="8214" y="4495"/>
                  <a:pt x="8226" y="4471"/>
                  <a:pt x="8245" y="4433"/>
                </a:cubicBezTo>
                <a:cubicBezTo>
                  <a:pt x="8258" y="4407"/>
                  <a:pt x="8271" y="4303"/>
                  <a:pt x="8297" y="4239"/>
                </a:cubicBezTo>
                <a:cubicBezTo>
                  <a:pt x="8349" y="4148"/>
                  <a:pt x="8375" y="4070"/>
                  <a:pt x="8349" y="4057"/>
                </a:cubicBezTo>
                <a:cubicBezTo>
                  <a:pt x="8349" y="4042"/>
                  <a:pt x="8349" y="4036"/>
                  <a:pt x="8357" y="4036"/>
                </a:cubicBezTo>
                <a:cubicBezTo>
                  <a:pt x="8362" y="4036"/>
                  <a:pt x="8372" y="4039"/>
                  <a:pt x="8388" y="4044"/>
                </a:cubicBezTo>
                <a:cubicBezTo>
                  <a:pt x="8393" y="4058"/>
                  <a:pt x="8398" y="4064"/>
                  <a:pt x="8402" y="4064"/>
                </a:cubicBezTo>
                <a:cubicBezTo>
                  <a:pt x="8411" y="4064"/>
                  <a:pt x="8419" y="4047"/>
                  <a:pt x="8427" y="4031"/>
                </a:cubicBezTo>
                <a:cubicBezTo>
                  <a:pt x="8427" y="4018"/>
                  <a:pt x="8401" y="4005"/>
                  <a:pt x="8375" y="3992"/>
                </a:cubicBezTo>
                <a:cubicBezTo>
                  <a:pt x="8349" y="3979"/>
                  <a:pt x="8349" y="3953"/>
                  <a:pt x="8401" y="3914"/>
                </a:cubicBezTo>
                <a:cubicBezTo>
                  <a:pt x="8453" y="3888"/>
                  <a:pt x="8492" y="3785"/>
                  <a:pt x="8479" y="3733"/>
                </a:cubicBezTo>
                <a:cubicBezTo>
                  <a:pt x="8489" y="3712"/>
                  <a:pt x="8491" y="3690"/>
                  <a:pt x="8513" y="3690"/>
                </a:cubicBezTo>
                <a:cubicBezTo>
                  <a:pt x="8518" y="3690"/>
                  <a:pt x="8524" y="3691"/>
                  <a:pt x="8531" y="3694"/>
                </a:cubicBezTo>
                <a:cubicBezTo>
                  <a:pt x="8570" y="3681"/>
                  <a:pt x="8609" y="3642"/>
                  <a:pt x="8570" y="3564"/>
                </a:cubicBezTo>
                <a:cubicBezTo>
                  <a:pt x="8583" y="3551"/>
                  <a:pt x="8583" y="3551"/>
                  <a:pt x="8609" y="3551"/>
                </a:cubicBezTo>
                <a:cubicBezTo>
                  <a:pt x="8647" y="3551"/>
                  <a:pt x="8673" y="3551"/>
                  <a:pt x="8634" y="3512"/>
                </a:cubicBezTo>
                <a:cubicBezTo>
                  <a:pt x="8621" y="3447"/>
                  <a:pt x="8647" y="3383"/>
                  <a:pt x="8686" y="3344"/>
                </a:cubicBezTo>
                <a:cubicBezTo>
                  <a:pt x="8699" y="3318"/>
                  <a:pt x="8712" y="3292"/>
                  <a:pt x="8686" y="3279"/>
                </a:cubicBezTo>
                <a:cubicBezTo>
                  <a:pt x="8647" y="3279"/>
                  <a:pt x="8621" y="3266"/>
                  <a:pt x="8647" y="3266"/>
                </a:cubicBezTo>
                <a:cubicBezTo>
                  <a:pt x="8725" y="3266"/>
                  <a:pt x="8725" y="3266"/>
                  <a:pt x="8673" y="3227"/>
                </a:cubicBezTo>
                <a:cubicBezTo>
                  <a:pt x="8642" y="3216"/>
                  <a:pt x="8644" y="3197"/>
                  <a:pt x="8660" y="3197"/>
                </a:cubicBezTo>
                <a:cubicBezTo>
                  <a:pt x="8664" y="3197"/>
                  <a:pt x="8668" y="3198"/>
                  <a:pt x="8673" y="3201"/>
                </a:cubicBezTo>
                <a:cubicBezTo>
                  <a:pt x="8712" y="3188"/>
                  <a:pt x="8725" y="3162"/>
                  <a:pt x="8725" y="3162"/>
                </a:cubicBezTo>
                <a:cubicBezTo>
                  <a:pt x="8738" y="3136"/>
                  <a:pt x="8751" y="3006"/>
                  <a:pt x="8803" y="2890"/>
                </a:cubicBezTo>
                <a:cubicBezTo>
                  <a:pt x="8868" y="2695"/>
                  <a:pt x="8907" y="2617"/>
                  <a:pt x="8868" y="2604"/>
                </a:cubicBezTo>
                <a:cubicBezTo>
                  <a:pt x="8855" y="2565"/>
                  <a:pt x="8855" y="2565"/>
                  <a:pt x="8894" y="2552"/>
                </a:cubicBezTo>
                <a:cubicBezTo>
                  <a:pt x="8933" y="2552"/>
                  <a:pt x="8946" y="2527"/>
                  <a:pt x="8946" y="2501"/>
                </a:cubicBezTo>
                <a:cubicBezTo>
                  <a:pt x="8956" y="2479"/>
                  <a:pt x="8967" y="2458"/>
                  <a:pt x="8985" y="2458"/>
                </a:cubicBezTo>
                <a:cubicBezTo>
                  <a:pt x="8989" y="2458"/>
                  <a:pt x="8993" y="2459"/>
                  <a:pt x="8998" y="2462"/>
                </a:cubicBezTo>
                <a:cubicBezTo>
                  <a:pt x="8985" y="2423"/>
                  <a:pt x="8985" y="2423"/>
                  <a:pt x="8998" y="2397"/>
                </a:cubicBezTo>
                <a:cubicBezTo>
                  <a:pt x="9004" y="2400"/>
                  <a:pt x="9010" y="2402"/>
                  <a:pt x="9014" y="2402"/>
                </a:cubicBezTo>
                <a:cubicBezTo>
                  <a:pt x="9028" y="2402"/>
                  <a:pt x="9030" y="2387"/>
                  <a:pt x="9011" y="2358"/>
                </a:cubicBezTo>
                <a:cubicBezTo>
                  <a:pt x="8988" y="2328"/>
                  <a:pt x="8978" y="2315"/>
                  <a:pt x="8985" y="2315"/>
                </a:cubicBezTo>
                <a:cubicBezTo>
                  <a:pt x="8989" y="2315"/>
                  <a:pt x="9002" y="2321"/>
                  <a:pt x="9024" y="2332"/>
                </a:cubicBezTo>
                <a:cubicBezTo>
                  <a:pt x="9026" y="2333"/>
                  <a:pt x="9030" y="2334"/>
                  <a:pt x="9033" y="2334"/>
                </a:cubicBezTo>
                <a:cubicBezTo>
                  <a:pt x="9063" y="2334"/>
                  <a:pt x="9110" y="2293"/>
                  <a:pt x="9075" y="2293"/>
                </a:cubicBezTo>
                <a:cubicBezTo>
                  <a:pt x="9049" y="2280"/>
                  <a:pt x="9075" y="2241"/>
                  <a:pt x="9049" y="2202"/>
                </a:cubicBezTo>
                <a:cubicBezTo>
                  <a:pt x="9060" y="2181"/>
                  <a:pt x="9071" y="2160"/>
                  <a:pt x="9088" y="2160"/>
                </a:cubicBezTo>
                <a:cubicBezTo>
                  <a:pt x="9092" y="2160"/>
                  <a:pt x="9097" y="2161"/>
                  <a:pt x="9101" y="2163"/>
                </a:cubicBezTo>
                <a:cubicBezTo>
                  <a:pt x="9140" y="2163"/>
                  <a:pt x="9179" y="2034"/>
                  <a:pt x="9166" y="1995"/>
                </a:cubicBezTo>
                <a:cubicBezTo>
                  <a:pt x="9145" y="1984"/>
                  <a:pt x="9150" y="1965"/>
                  <a:pt x="9166" y="1965"/>
                </a:cubicBezTo>
                <a:cubicBezTo>
                  <a:pt x="9170" y="1965"/>
                  <a:pt x="9174" y="1966"/>
                  <a:pt x="9179" y="1969"/>
                </a:cubicBezTo>
                <a:cubicBezTo>
                  <a:pt x="9184" y="1971"/>
                  <a:pt x="9189" y="1972"/>
                  <a:pt x="9193" y="1972"/>
                </a:cubicBezTo>
                <a:cubicBezTo>
                  <a:pt x="9210" y="1972"/>
                  <a:pt x="9221" y="1953"/>
                  <a:pt x="9231" y="1943"/>
                </a:cubicBezTo>
                <a:cubicBezTo>
                  <a:pt x="9225" y="1923"/>
                  <a:pt x="9228" y="1917"/>
                  <a:pt x="9236" y="1917"/>
                </a:cubicBezTo>
                <a:cubicBezTo>
                  <a:pt x="9244" y="1917"/>
                  <a:pt x="9257" y="1923"/>
                  <a:pt x="9270" y="1930"/>
                </a:cubicBezTo>
                <a:cubicBezTo>
                  <a:pt x="9275" y="1943"/>
                  <a:pt x="9279" y="1949"/>
                  <a:pt x="9284" y="1949"/>
                </a:cubicBezTo>
                <a:cubicBezTo>
                  <a:pt x="9294" y="1949"/>
                  <a:pt x="9305" y="1929"/>
                  <a:pt x="9322" y="1904"/>
                </a:cubicBezTo>
                <a:cubicBezTo>
                  <a:pt x="9309" y="1865"/>
                  <a:pt x="9361" y="1774"/>
                  <a:pt x="9400" y="1709"/>
                </a:cubicBezTo>
                <a:cubicBezTo>
                  <a:pt x="9478" y="1593"/>
                  <a:pt x="9465" y="1567"/>
                  <a:pt x="9439" y="1476"/>
                </a:cubicBezTo>
                <a:lnTo>
                  <a:pt x="9400" y="1424"/>
                </a:lnTo>
                <a:lnTo>
                  <a:pt x="9452" y="1463"/>
                </a:lnTo>
                <a:cubicBezTo>
                  <a:pt x="9478" y="1476"/>
                  <a:pt x="9542" y="1489"/>
                  <a:pt x="9542" y="1489"/>
                </a:cubicBezTo>
                <a:cubicBezTo>
                  <a:pt x="9568" y="1476"/>
                  <a:pt x="9542" y="1450"/>
                  <a:pt x="9516" y="1437"/>
                </a:cubicBezTo>
                <a:cubicBezTo>
                  <a:pt x="9490" y="1411"/>
                  <a:pt x="9503" y="1398"/>
                  <a:pt x="9568" y="1372"/>
                </a:cubicBezTo>
                <a:cubicBezTo>
                  <a:pt x="9620" y="1346"/>
                  <a:pt x="9633" y="1333"/>
                  <a:pt x="9633" y="1294"/>
                </a:cubicBezTo>
                <a:cubicBezTo>
                  <a:pt x="9646" y="1268"/>
                  <a:pt x="9659" y="1242"/>
                  <a:pt x="9698" y="1242"/>
                </a:cubicBezTo>
                <a:cubicBezTo>
                  <a:pt x="9724" y="1229"/>
                  <a:pt x="9724" y="1229"/>
                  <a:pt x="9698" y="1204"/>
                </a:cubicBezTo>
                <a:cubicBezTo>
                  <a:pt x="9672" y="1191"/>
                  <a:pt x="9698" y="1165"/>
                  <a:pt x="9737" y="1165"/>
                </a:cubicBezTo>
                <a:cubicBezTo>
                  <a:pt x="9749" y="1170"/>
                  <a:pt x="9761" y="1172"/>
                  <a:pt x="9772" y="1172"/>
                </a:cubicBezTo>
                <a:cubicBezTo>
                  <a:pt x="9819" y="1172"/>
                  <a:pt x="9849" y="1134"/>
                  <a:pt x="9828" y="1113"/>
                </a:cubicBezTo>
                <a:cubicBezTo>
                  <a:pt x="9802" y="1087"/>
                  <a:pt x="9828" y="1074"/>
                  <a:pt x="9841" y="1061"/>
                </a:cubicBezTo>
                <a:cubicBezTo>
                  <a:pt x="9867" y="1035"/>
                  <a:pt x="9880" y="1022"/>
                  <a:pt x="9880" y="983"/>
                </a:cubicBezTo>
                <a:cubicBezTo>
                  <a:pt x="9893" y="957"/>
                  <a:pt x="9919" y="944"/>
                  <a:pt x="9919" y="944"/>
                </a:cubicBezTo>
                <a:cubicBezTo>
                  <a:pt x="9924" y="939"/>
                  <a:pt x="9927" y="937"/>
                  <a:pt x="9930" y="937"/>
                </a:cubicBezTo>
                <a:cubicBezTo>
                  <a:pt x="9939" y="937"/>
                  <a:pt x="9929" y="973"/>
                  <a:pt x="9919" y="983"/>
                </a:cubicBezTo>
                <a:lnTo>
                  <a:pt x="9957" y="983"/>
                </a:lnTo>
                <a:cubicBezTo>
                  <a:pt x="9996" y="957"/>
                  <a:pt x="10022" y="944"/>
                  <a:pt x="10022" y="892"/>
                </a:cubicBezTo>
                <a:cubicBezTo>
                  <a:pt x="10009" y="858"/>
                  <a:pt x="10002" y="842"/>
                  <a:pt x="10005" y="842"/>
                </a:cubicBezTo>
                <a:lnTo>
                  <a:pt x="10005" y="842"/>
                </a:lnTo>
                <a:cubicBezTo>
                  <a:pt x="10007" y="842"/>
                  <a:pt x="10017" y="855"/>
                  <a:pt x="10035" y="879"/>
                </a:cubicBezTo>
                <a:cubicBezTo>
                  <a:pt x="10047" y="891"/>
                  <a:pt x="10061" y="897"/>
                  <a:pt x="10073" y="897"/>
                </a:cubicBezTo>
                <a:cubicBezTo>
                  <a:pt x="10088" y="897"/>
                  <a:pt x="10100" y="888"/>
                  <a:pt x="10100" y="866"/>
                </a:cubicBezTo>
                <a:cubicBezTo>
                  <a:pt x="10093" y="831"/>
                  <a:pt x="10101" y="819"/>
                  <a:pt x="10112" y="819"/>
                </a:cubicBezTo>
                <a:cubicBezTo>
                  <a:pt x="10121" y="819"/>
                  <a:pt x="10133" y="828"/>
                  <a:pt x="10139" y="840"/>
                </a:cubicBezTo>
                <a:cubicBezTo>
                  <a:pt x="10150" y="868"/>
                  <a:pt x="10156" y="884"/>
                  <a:pt x="10163" y="884"/>
                </a:cubicBezTo>
                <a:cubicBezTo>
                  <a:pt x="10172" y="884"/>
                  <a:pt x="10182" y="855"/>
                  <a:pt x="10204" y="788"/>
                </a:cubicBezTo>
                <a:cubicBezTo>
                  <a:pt x="10256" y="763"/>
                  <a:pt x="10321" y="685"/>
                  <a:pt x="10398" y="646"/>
                </a:cubicBezTo>
                <a:cubicBezTo>
                  <a:pt x="10465" y="608"/>
                  <a:pt x="10510" y="584"/>
                  <a:pt x="10545" y="584"/>
                </a:cubicBezTo>
                <a:cubicBezTo>
                  <a:pt x="10558" y="584"/>
                  <a:pt x="10570" y="587"/>
                  <a:pt x="10580" y="594"/>
                </a:cubicBezTo>
                <a:cubicBezTo>
                  <a:pt x="10583" y="599"/>
                  <a:pt x="10585" y="604"/>
                  <a:pt x="10587" y="608"/>
                </a:cubicBezTo>
                <a:lnTo>
                  <a:pt x="10587" y="608"/>
                </a:lnTo>
                <a:cubicBezTo>
                  <a:pt x="10570" y="564"/>
                  <a:pt x="10586" y="540"/>
                  <a:pt x="10658" y="516"/>
                </a:cubicBezTo>
                <a:cubicBezTo>
                  <a:pt x="10668" y="517"/>
                  <a:pt x="10677" y="518"/>
                  <a:pt x="10685" y="518"/>
                </a:cubicBezTo>
                <a:cubicBezTo>
                  <a:pt x="10757" y="518"/>
                  <a:pt x="10789" y="473"/>
                  <a:pt x="10800" y="438"/>
                </a:cubicBezTo>
                <a:lnTo>
                  <a:pt x="10800" y="438"/>
                </a:lnTo>
                <a:cubicBezTo>
                  <a:pt x="10775" y="451"/>
                  <a:pt x="10749" y="464"/>
                  <a:pt x="10749" y="464"/>
                </a:cubicBezTo>
                <a:cubicBezTo>
                  <a:pt x="10739" y="414"/>
                  <a:pt x="10752" y="395"/>
                  <a:pt x="10783" y="395"/>
                </a:cubicBezTo>
                <a:cubicBezTo>
                  <a:pt x="10791" y="395"/>
                  <a:pt x="10802" y="396"/>
                  <a:pt x="10813" y="399"/>
                </a:cubicBezTo>
                <a:cubicBezTo>
                  <a:pt x="10839" y="399"/>
                  <a:pt x="10852" y="425"/>
                  <a:pt x="10865" y="464"/>
                </a:cubicBezTo>
                <a:cubicBezTo>
                  <a:pt x="10865" y="485"/>
                  <a:pt x="10891" y="507"/>
                  <a:pt x="10915" y="507"/>
                </a:cubicBezTo>
                <a:cubicBezTo>
                  <a:pt x="10920" y="507"/>
                  <a:pt x="10925" y="506"/>
                  <a:pt x="10930" y="503"/>
                </a:cubicBezTo>
                <a:cubicBezTo>
                  <a:pt x="10956" y="503"/>
                  <a:pt x="10982" y="490"/>
                  <a:pt x="10943" y="464"/>
                </a:cubicBezTo>
                <a:cubicBezTo>
                  <a:pt x="10943" y="438"/>
                  <a:pt x="10943" y="438"/>
                  <a:pt x="10969" y="438"/>
                </a:cubicBezTo>
                <a:cubicBezTo>
                  <a:pt x="10995" y="425"/>
                  <a:pt x="11021" y="425"/>
                  <a:pt x="11034" y="386"/>
                </a:cubicBezTo>
                <a:cubicBezTo>
                  <a:pt x="11034" y="360"/>
                  <a:pt x="11060" y="347"/>
                  <a:pt x="11086" y="347"/>
                </a:cubicBezTo>
                <a:cubicBezTo>
                  <a:pt x="11125" y="373"/>
                  <a:pt x="11177" y="373"/>
                  <a:pt x="11177" y="373"/>
                </a:cubicBezTo>
                <a:lnTo>
                  <a:pt x="11177" y="399"/>
                </a:lnTo>
                <a:cubicBezTo>
                  <a:pt x="11177" y="425"/>
                  <a:pt x="11203" y="451"/>
                  <a:pt x="11203" y="451"/>
                </a:cubicBezTo>
                <a:cubicBezTo>
                  <a:pt x="11229" y="451"/>
                  <a:pt x="11229" y="425"/>
                  <a:pt x="11229" y="425"/>
                </a:cubicBezTo>
                <a:cubicBezTo>
                  <a:pt x="11229" y="412"/>
                  <a:pt x="11384" y="386"/>
                  <a:pt x="11553" y="386"/>
                </a:cubicBezTo>
                <a:cubicBezTo>
                  <a:pt x="11644" y="399"/>
                  <a:pt x="11721" y="399"/>
                  <a:pt x="11799" y="412"/>
                </a:cubicBezTo>
                <a:cubicBezTo>
                  <a:pt x="11864" y="425"/>
                  <a:pt x="11916" y="438"/>
                  <a:pt x="11942" y="438"/>
                </a:cubicBezTo>
                <a:cubicBezTo>
                  <a:pt x="11967" y="464"/>
                  <a:pt x="12009" y="483"/>
                  <a:pt x="12028" y="483"/>
                </a:cubicBezTo>
                <a:cubicBezTo>
                  <a:pt x="12038" y="483"/>
                  <a:pt x="12042" y="478"/>
                  <a:pt x="12033" y="464"/>
                </a:cubicBezTo>
                <a:cubicBezTo>
                  <a:pt x="12036" y="457"/>
                  <a:pt x="12048" y="454"/>
                  <a:pt x="12067" y="454"/>
                </a:cubicBezTo>
                <a:cubicBezTo>
                  <a:pt x="12117" y="454"/>
                  <a:pt x="12217" y="478"/>
                  <a:pt x="12331" y="516"/>
                </a:cubicBezTo>
                <a:cubicBezTo>
                  <a:pt x="12469" y="569"/>
                  <a:pt x="12573" y="614"/>
                  <a:pt x="12613" y="614"/>
                </a:cubicBezTo>
                <a:cubicBezTo>
                  <a:pt x="12621" y="614"/>
                  <a:pt x="12627" y="612"/>
                  <a:pt x="12629" y="607"/>
                </a:cubicBezTo>
                <a:lnTo>
                  <a:pt x="12707" y="646"/>
                </a:lnTo>
                <a:cubicBezTo>
                  <a:pt x="12759" y="659"/>
                  <a:pt x="12811" y="659"/>
                  <a:pt x="12837" y="672"/>
                </a:cubicBezTo>
                <a:cubicBezTo>
                  <a:pt x="12848" y="668"/>
                  <a:pt x="12859" y="666"/>
                  <a:pt x="12866" y="666"/>
                </a:cubicBezTo>
                <a:cubicBezTo>
                  <a:pt x="12885" y="666"/>
                  <a:pt x="12890" y="676"/>
                  <a:pt x="12863" y="685"/>
                </a:cubicBezTo>
                <a:cubicBezTo>
                  <a:pt x="12850" y="711"/>
                  <a:pt x="12837" y="737"/>
                  <a:pt x="12850" y="750"/>
                </a:cubicBezTo>
                <a:cubicBezTo>
                  <a:pt x="12865" y="757"/>
                  <a:pt x="12877" y="760"/>
                  <a:pt x="12886" y="760"/>
                </a:cubicBezTo>
                <a:cubicBezTo>
                  <a:pt x="12909" y="760"/>
                  <a:pt x="12918" y="742"/>
                  <a:pt x="12928" y="724"/>
                </a:cubicBezTo>
                <a:cubicBezTo>
                  <a:pt x="12941" y="711"/>
                  <a:pt x="12950" y="707"/>
                  <a:pt x="12957" y="707"/>
                </a:cubicBezTo>
                <a:cubicBezTo>
                  <a:pt x="12963" y="707"/>
                  <a:pt x="12967" y="711"/>
                  <a:pt x="12967" y="711"/>
                </a:cubicBezTo>
                <a:cubicBezTo>
                  <a:pt x="12992" y="724"/>
                  <a:pt x="12992" y="724"/>
                  <a:pt x="12980" y="750"/>
                </a:cubicBezTo>
                <a:cubicBezTo>
                  <a:pt x="12967" y="776"/>
                  <a:pt x="12941" y="801"/>
                  <a:pt x="12941" y="801"/>
                </a:cubicBezTo>
                <a:lnTo>
                  <a:pt x="12967" y="827"/>
                </a:lnTo>
                <a:cubicBezTo>
                  <a:pt x="12973" y="814"/>
                  <a:pt x="12983" y="811"/>
                  <a:pt x="12991" y="811"/>
                </a:cubicBezTo>
                <a:cubicBezTo>
                  <a:pt x="12999" y="811"/>
                  <a:pt x="13005" y="814"/>
                  <a:pt x="13005" y="814"/>
                </a:cubicBezTo>
                <a:cubicBezTo>
                  <a:pt x="13031" y="827"/>
                  <a:pt x="13031" y="827"/>
                  <a:pt x="12992" y="879"/>
                </a:cubicBezTo>
                <a:cubicBezTo>
                  <a:pt x="12977" y="911"/>
                  <a:pt x="12975" y="928"/>
                  <a:pt x="12991" y="928"/>
                </a:cubicBezTo>
                <a:cubicBezTo>
                  <a:pt x="13001" y="928"/>
                  <a:pt x="13019" y="921"/>
                  <a:pt x="13044" y="905"/>
                </a:cubicBezTo>
                <a:lnTo>
                  <a:pt x="13096" y="905"/>
                </a:lnTo>
                <a:cubicBezTo>
                  <a:pt x="13089" y="944"/>
                  <a:pt x="13113" y="955"/>
                  <a:pt x="13142" y="955"/>
                </a:cubicBezTo>
                <a:cubicBezTo>
                  <a:pt x="13162" y="955"/>
                  <a:pt x="13184" y="949"/>
                  <a:pt x="13200" y="944"/>
                </a:cubicBezTo>
                <a:lnTo>
                  <a:pt x="13200" y="944"/>
                </a:lnTo>
                <a:cubicBezTo>
                  <a:pt x="13192" y="985"/>
                  <a:pt x="13199" y="1005"/>
                  <a:pt x="13218" y="1005"/>
                </a:cubicBezTo>
                <a:cubicBezTo>
                  <a:pt x="13230" y="1005"/>
                  <a:pt x="13245" y="998"/>
                  <a:pt x="13265" y="983"/>
                </a:cubicBezTo>
                <a:cubicBezTo>
                  <a:pt x="13271" y="980"/>
                  <a:pt x="13278" y="978"/>
                  <a:pt x="13284" y="978"/>
                </a:cubicBezTo>
                <a:cubicBezTo>
                  <a:pt x="13302" y="978"/>
                  <a:pt x="13317" y="993"/>
                  <a:pt x="13317" y="1022"/>
                </a:cubicBezTo>
                <a:cubicBezTo>
                  <a:pt x="13317" y="1061"/>
                  <a:pt x="13330" y="1087"/>
                  <a:pt x="13382" y="1113"/>
                </a:cubicBezTo>
                <a:cubicBezTo>
                  <a:pt x="13383" y="1112"/>
                  <a:pt x="13385" y="1112"/>
                  <a:pt x="13388" y="1112"/>
                </a:cubicBezTo>
                <a:cubicBezTo>
                  <a:pt x="13434" y="1112"/>
                  <a:pt x="13570" y="1237"/>
                  <a:pt x="13706" y="1385"/>
                </a:cubicBezTo>
                <a:cubicBezTo>
                  <a:pt x="13848" y="1539"/>
                  <a:pt x="13947" y="1661"/>
                  <a:pt x="13983" y="1661"/>
                </a:cubicBezTo>
                <a:cubicBezTo>
                  <a:pt x="13986" y="1661"/>
                  <a:pt x="13989" y="1660"/>
                  <a:pt x="13991" y="1657"/>
                </a:cubicBezTo>
                <a:cubicBezTo>
                  <a:pt x="14004" y="1670"/>
                  <a:pt x="14004" y="1683"/>
                  <a:pt x="13991" y="1722"/>
                </a:cubicBezTo>
                <a:cubicBezTo>
                  <a:pt x="13982" y="1731"/>
                  <a:pt x="13986" y="1746"/>
                  <a:pt x="14010" y="1746"/>
                </a:cubicBezTo>
                <a:cubicBezTo>
                  <a:pt x="14021" y="1746"/>
                  <a:pt x="14036" y="1743"/>
                  <a:pt x="14056" y="1735"/>
                </a:cubicBezTo>
                <a:cubicBezTo>
                  <a:pt x="14066" y="1739"/>
                  <a:pt x="14075" y="1739"/>
                  <a:pt x="14082" y="1739"/>
                </a:cubicBezTo>
                <a:cubicBezTo>
                  <a:pt x="14089" y="1739"/>
                  <a:pt x="14094" y="1739"/>
                  <a:pt x="14097" y="1739"/>
                </a:cubicBezTo>
                <a:cubicBezTo>
                  <a:pt x="14101" y="1739"/>
                  <a:pt x="14095" y="1742"/>
                  <a:pt x="14069" y="1761"/>
                </a:cubicBezTo>
                <a:cubicBezTo>
                  <a:pt x="14043" y="1787"/>
                  <a:pt x="14082" y="1826"/>
                  <a:pt x="14134" y="1904"/>
                </a:cubicBezTo>
                <a:cubicBezTo>
                  <a:pt x="14182" y="1965"/>
                  <a:pt x="14242" y="2048"/>
                  <a:pt x="14271" y="2048"/>
                </a:cubicBezTo>
                <a:cubicBezTo>
                  <a:pt x="14273" y="2048"/>
                  <a:pt x="14275" y="2047"/>
                  <a:pt x="14277" y="2047"/>
                </a:cubicBezTo>
                <a:cubicBezTo>
                  <a:pt x="14307" y="2062"/>
                  <a:pt x="14320" y="2068"/>
                  <a:pt x="14317" y="2068"/>
                </a:cubicBezTo>
                <a:cubicBezTo>
                  <a:pt x="14315" y="2068"/>
                  <a:pt x="14306" y="2065"/>
                  <a:pt x="14290" y="2060"/>
                </a:cubicBezTo>
                <a:lnTo>
                  <a:pt x="14290" y="2060"/>
                </a:lnTo>
                <a:cubicBezTo>
                  <a:pt x="14225" y="2073"/>
                  <a:pt x="14264" y="2202"/>
                  <a:pt x="14354" y="2241"/>
                </a:cubicBezTo>
                <a:cubicBezTo>
                  <a:pt x="14367" y="2254"/>
                  <a:pt x="14380" y="2280"/>
                  <a:pt x="14354" y="2293"/>
                </a:cubicBezTo>
                <a:cubicBezTo>
                  <a:pt x="14367" y="2319"/>
                  <a:pt x="14393" y="2345"/>
                  <a:pt x="14458" y="2397"/>
                </a:cubicBezTo>
                <a:cubicBezTo>
                  <a:pt x="14471" y="2410"/>
                  <a:pt x="14523" y="2501"/>
                  <a:pt x="14549" y="2552"/>
                </a:cubicBezTo>
                <a:cubicBezTo>
                  <a:pt x="14575" y="2591"/>
                  <a:pt x="14627" y="2630"/>
                  <a:pt x="14627" y="2630"/>
                </a:cubicBezTo>
                <a:lnTo>
                  <a:pt x="14640" y="2643"/>
                </a:lnTo>
                <a:cubicBezTo>
                  <a:pt x="14614" y="2669"/>
                  <a:pt x="14666" y="2773"/>
                  <a:pt x="14756" y="2942"/>
                </a:cubicBezTo>
                <a:cubicBezTo>
                  <a:pt x="14834" y="3097"/>
                  <a:pt x="14899" y="3240"/>
                  <a:pt x="14886" y="3279"/>
                </a:cubicBezTo>
                <a:cubicBezTo>
                  <a:pt x="14886" y="3279"/>
                  <a:pt x="14899" y="3305"/>
                  <a:pt x="14938" y="3318"/>
                </a:cubicBezTo>
                <a:cubicBezTo>
                  <a:pt x="15003" y="3318"/>
                  <a:pt x="15016" y="3331"/>
                  <a:pt x="14990" y="3370"/>
                </a:cubicBezTo>
                <a:cubicBezTo>
                  <a:pt x="14951" y="3421"/>
                  <a:pt x="14990" y="3512"/>
                  <a:pt x="15055" y="3512"/>
                </a:cubicBezTo>
                <a:lnTo>
                  <a:pt x="15029" y="3525"/>
                </a:lnTo>
                <a:cubicBezTo>
                  <a:pt x="14990" y="3577"/>
                  <a:pt x="15042" y="3629"/>
                  <a:pt x="15120" y="3629"/>
                </a:cubicBezTo>
                <a:cubicBezTo>
                  <a:pt x="15094" y="3668"/>
                  <a:pt x="15081" y="3707"/>
                  <a:pt x="15120" y="3720"/>
                </a:cubicBezTo>
                <a:cubicBezTo>
                  <a:pt x="15133" y="3746"/>
                  <a:pt x="15133" y="3746"/>
                  <a:pt x="15068" y="3772"/>
                </a:cubicBezTo>
                <a:cubicBezTo>
                  <a:pt x="15042" y="3785"/>
                  <a:pt x="15016" y="3798"/>
                  <a:pt x="15029" y="3811"/>
                </a:cubicBezTo>
                <a:cubicBezTo>
                  <a:pt x="15029" y="3822"/>
                  <a:pt x="15036" y="3826"/>
                  <a:pt x="15046" y="3826"/>
                </a:cubicBezTo>
                <a:cubicBezTo>
                  <a:pt x="15059" y="3826"/>
                  <a:pt x="15079" y="3818"/>
                  <a:pt x="15094" y="3811"/>
                </a:cubicBezTo>
                <a:cubicBezTo>
                  <a:pt x="15094" y="3811"/>
                  <a:pt x="15107" y="3837"/>
                  <a:pt x="15107" y="3862"/>
                </a:cubicBezTo>
                <a:cubicBezTo>
                  <a:pt x="15107" y="3862"/>
                  <a:pt x="15115" y="3879"/>
                  <a:pt x="15132" y="3879"/>
                </a:cubicBezTo>
                <a:cubicBezTo>
                  <a:pt x="15136" y="3879"/>
                  <a:pt x="15140" y="3878"/>
                  <a:pt x="15146" y="3875"/>
                </a:cubicBezTo>
                <a:cubicBezTo>
                  <a:pt x="15153" y="3873"/>
                  <a:pt x="15159" y="3872"/>
                  <a:pt x="15164" y="3872"/>
                </a:cubicBezTo>
                <a:cubicBezTo>
                  <a:pt x="15185" y="3872"/>
                  <a:pt x="15187" y="3891"/>
                  <a:pt x="15197" y="3901"/>
                </a:cubicBezTo>
                <a:cubicBezTo>
                  <a:pt x="15184" y="3908"/>
                  <a:pt x="15188" y="3914"/>
                  <a:pt x="15197" y="3914"/>
                </a:cubicBezTo>
                <a:cubicBezTo>
                  <a:pt x="15207" y="3914"/>
                  <a:pt x="15223" y="3908"/>
                  <a:pt x="15236" y="3888"/>
                </a:cubicBezTo>
                <a:cubicBezTo>
                  <a:pt x="15251" y="3881"/>
                  <a:pt x="15266" y="3873"/>
                  <a:pt x="15279" y="3873"/>
                </a:cubicBezTo>
                <a:cubicBezTo>
                  <a:pt x="15288" y="3873"/>
                  <a:pt x="15296" y="3877"/>
                  <a:pt x="15301" y="3888"/>
                </a:cubicBezTo>
                <a:cubicBezTo>
                  <a:pt x="15301" y="3888"/>
                  <a:pt x="15327" y="3875"/>
                  <a:pt x="15353" y="3862"/>
                </a:cubicBezTo>
                <a:cubicBezTo>
                  <a:pt x="15418" y="3837"/>
                  <a:pt x="15444" y="3824"/>
                  <a:pt x="15444" y="3772"/>
                </a:cubicBezTo>
                <a:cubicBezTo>
                  <a:pt x="15433" y="3670"/>
                  <a:pt x="15431" y="3598"/>
                  <a:pt x="15397" y="3598"/>
                </a:cubicBezTo>
                <a:cubicBezTo>
                  <a:pt x="15392" y="3598"/>
                  <a:pt x="15386" y="3600"/>
                  <a:pt x="15379" y="3603"/>
                </a:cubicBezTo>
                <a:cubicBezTo>
                  <a:pt x="15379" y="3603"/>
                  <a:pt x="15340" y="3590"/>
                  <a:pt x="15327" y="3564"/>
                </a:cubicBezTo>
                <a:cubicBezTo>
                  <a:pt x="15314" y="3538"/>
                  <a:pt x="15327" y="3512"/>
                  <a:pt x="15327" y="3512"/>
                </a:cubicBezTo>
                <a:cubicBezTo>
                  <a:pt x="15353" y="3499"/>
                  <a:pt x="15314" y="3396"/>
                  <a:pt x="15262" y="3279"/>
                </a:cubicBezTo>
                <a:cubicBezTo>
                  <a:pt x="15197" y="3136"/>
                  <a:pt x="15159" y="3071"/>
                  <a:pt x="15172" y="3032"/>
                </a:cubicBezTo>
                <a:cubicBezTo>
                  <a:pt x="15197" y="2993"/>
                  <a:pt x="15184" y="2968"/>
                  <a:pt x="15184" y="2968"/>
                </a:cubicBezTo>
                <a:lnTo>
                  <a:pt x="15184" y="2968"/>
                </a:lnTo>
                <a:cubicBezTo>
                  <a:pt x="15183" y="2968"/>
                  <a:pt x="15182" y="2968"/>
                  <a:pt x="15181" y="2968"/>
                </a:cubicBezTo>
                <a:cubicBezTo>
                  <a:pt x="15152" y="2968"/>
                  <a:pt x="15077" y="2831"/>
                  <a:pt x="15003" y="2669"/>
                </a:cubicBezTo>
                <a:cubicBezTo>
                  <a:pt x="14918" y="2512"/>
                  <a:pt x="14834" y="2355"/>
                  <a:pt x="14802" y="2355"/>
                </a:cubicBezTo>
                <a:cubicBezTo>
                  <a:pt x="14799" y="2355"/>
                  <a:pt x="14797" y="2356"/>
                  <a:pt x="14795" y="2358"/>
                </a:cubicBezTo>
                <a:cubicBezTo>
                  <a:pt x="14782" y="2332"/>
                  <a:pt x="14756" y="2306"/>
                  <a:pt x="14756" y="2306"/>
                </a:cubicBezTo>
                <a:cubicBezTo>
                  <a:pt x="14795" y="2293"/>
                  <a:pt x="14756" y="2241"/>
                  <a:pt x="14731" y="2202"/>
                </a:cubicBezTo>
                <a:cubicBezTo>
                  <a:pt x="14679" y="2163"/>
                  <a:pt x="14653" y="2124"/>
                  <a:pt x="14653" y="2124"/>
                </a:cubicBezTo>
                <a:cubicBezTo>
                  <a:pt x="14679" y="2098"/>
                  <a:pt x="14666" y="2086"/>
                  <a:pt x="14640" y="2034"/>
                </a:cubicBezTo>
                <a:cubicBezTo>
                  <a:pt x="14610" y="1994"/>
                  <a:pt x="14595" y="1977"/>
                  <a:pt x="14579" y="1977"/>
                </a:cubicBezTo>
                <a:cubicBezTo>
                  <a:pt x="14573" y="1977"/>
                  <a:pt x="14568" y="1979"/>
                  <a:pt x="14562" y="1982"/>
                </a:cubicBezTo>
                <a:cubicBezTo>
                  <a:pt x="14549" y="1956"/>
                  <a:pt x="14445" y="1800"/>
                  <a:pt x="14419" y="1709"/>
                </a:cubicBezTo>
                <a:cubicBezTo>
                  <a:pt x="14432" y="1670"/>
                  <a:pt x="14380" y="1670"/>
                  <a:pt x="14341" y="1670"/>
                </a:cubicBezTo>
                <a:cubicBezTo>
                  <a:pt x="14331" y="1676"/>
                  <a:pt x="14318" y="1679"/>
                  <a:pt x="14305" y="1679"/>
                </a:cubicBezTo>
                <a:cubicBezTo>
                  <a:pt x="14288" y="1679"/>
                  <a:pt x="14271" y="1673"/>
                  <a:pt x="14264" y="1657"/>
                </a:cubicBezTo>
                <a:cubicBezTo>
                  <a:pt x="14264" y="1657"/>
                  <a:pt x="14290" y="1645"/>
                  <a:pt x="14315" y="1619"/>
                </a:cubicBezTo>
                <a:cubicBezTo>
                  <a:pt x="14354" y="1619"/>
                  <a:pt x="14354" y="1619"/>
                  <a:pt x="14315" y="1580"/>
                </a:cubicBezTo>
                <a:cubicBezTo>
                  <a:pt x="14303" y="1554"/>
                  <a:pt x="14277" y="1541"/>
                  <a:pt x="14277" y="1541"/>
                </a:cubicBezTo>
                <a:cubicBezTo>
                  <a:pt x="14276" y="1541"/>
                  <a:pt x="14275" y="1542"/>
                  <a:pt x="14274" y="1542"/>
                </a:cubicBezTo>
                <a:cubicBezTo>
                  <a:pt x="14253" y="1542"/>
                  <a:pt x="14165" y="1441"/>
                  <a:pt x="14043" y="1294"/>
                </a:cubicBezTo>
                <a:cubicBezTo>
                  <a:pt x="13891" y="1130"/>
                  <a:pt x="13823" y="1072"/>
                  <a:pt x="13792" y="1072"/>
                </a:cubicBezTo>
                <a:cubicBezTo>
                  <a:pt x="13789" y="1072"/>
                  <a:pt x="13786" y="1073"/>
                  <a:pt x="13784" y="1074"/>
                </a:cubicBezTo>
                <a:cubicBezTo>
                  <a:pt x="13780" y="1080"/>
                  <a:pt x="13776" y="1084"/>
                  <a:pt x="13772" y="1084"/>
                </a:cubicBezTo>
                <a:cubicBezTo>
                  <a:pt x="13757" y="1084"/>
                  <a:pt x="13735" y="1054"/>
                  <a:pt x="13706" y="996"/>
                </a:cubicBezTo>
                <a:cubicBezTo>
                  <a:pt x="13641" y="814"/>
                  <a:pt x="13628" y="814"/>
                  <a:pt x="13589" y="814"/>
                </a:cubicBezTo>
                <a:cubicBezTo>
                  <a:pt x="13615" y="840"/>
                  <a:pt x="13589" y="853"/>
                  <a:pt x="13576" y="879"/>
                </a:cubicBezTo>
                <a:cubicBezTo>
                  <a:pt x="13560" y="901"/>
                  <a:pt x="13546" y="911"/>
                  <a:pt x="13536" y="911"/>
                </a:cubicBezTo>
                <a:cubicBezTo>
                  <a:pt x="13522" y="911"/>
                  <a:pt x="13517" y="891"/>
                  <a:pt x="13524" y="853"/>
                </a:cubicBezTo>
                <a:cubicBezTo>
                  <a:pt x="13571" y="795"/>
                  <a:pt x="13270" y="599"/>
                  <a:pt x="13163" y="599"/>
                </a:cubicBezTo>
                <a:cubicBezTo>
                  <a:pt x="13151" y="599"/>
                  <a:pt x="13142" y="602"/>
                  <a:pt x="13135" y="607"/>
                </a:cubicBezTo>
                <a:lnTo>
                  <a:pt x="13148" y="581"/>
                </a:lnTo>
                <a:cubicBezTo>
                  <a:pt x="13174" y="555"/>
                  <a:pt x="13148" y="542"/>
                  <a:pt x="13044" y="477"/>
                </a:cubicBezTo>
                <a:cubicBezTo>
                  <a:pt x="12992" y="451"/>
                  <a:pt x="12967" y="438"/>
                  <a:pt x="12967" y="438"/>
                </a:cubicBezTo>
                <a:cubicBezTo>
                  <a:pt x="12961" y="448"/>
                  <a:pt x="12952" y="453"/>
                  <a:pt x="12940" y="453"/>
                </a:cubicBezTo>
                <a:cubicBezTo>
                  <a:pt x="12891" y="453"/>
                  <a:pt x="12800" y="381"/>
                  <a:pt x="12811" y="360"/>
                </a:cubicBezTo>
                <a:cubicBezTo>
                  <a:pt x="12798" y="322"/>
                  <a:pt x="12798" y="322"/>
                  <a:pt x="12746" y="296"/>
                </a:cubicBezTo>
                <a:cubicBezTo>
                  <a:pt x="12738" y="297"/>
                  <a:pt x="12730" y="297"/>
                  <a:pt x="12722" y="297"/>
                </a:cubicBezTo>
                <a:cubicBezTo>
                  <a:pt x="12625" y="297"/>
                  <a:pt x="12526" y="229"/>
                  <a:pt x="12526" y="205"/>
                </a:cubicBezTo>
                <a:cubicBezTo>
                  <a:pt x="12526" y="205"/>
                  <a:pt x="12500" y="192"/>
                  <a:pt x="12474" y="179"/>
                </a:cubicBezTo>
                <a:cubicBezTo>
                  <a:pt x="12462" y="183"/>
                  <a:pt x="12450" y="184"/>
                  <a:pt x="12437" y="184"/>
                </a:cubicBezTo>
                <a:cubicBezTo>
                  <a:pt x="12407" y="184"/>
                  <a:pt x="12375" y="175"/>
                  <a:pt x="12357" y="166"/>
                </a:cubicBezTo>
                <a:cubicBezTo>
                  <a:pt x="12316" y="154"/>
                  <a:pt x="12288" y="148"/>
                  <a:pt x="12273" y="148"/>
                </a:cubicBezTo>
                <a:cubicBezTo>
                  <a:pt x="12253" y="148"/>
                  <a:pt x="12252" y="157"/>
                  <a:pt x="12266" y="179"/>
                </a:cubicBezTo>
                <a:cubicBezTo>
                  <a:pt x="12253" y="205"/>
                  <a:pt x="12240" y="231"/>
                  <a:pt x="12214" y="231"/>
                </a:cubicBezTo>
                <a:lnTo>
                  <a:pt x="12227" y="192"/>
                </a:lnTo>
                <a:cubicBezTo>
                  <a:pt x="12227" y="166"/>
                  <a:pt x="12149" y="140"/>
                  <a:pt x="12033" y="114"/>
                </a:cubicBezTo>
                <a:cubicBezTo>
                  <a:pt x="11890" y="88"/>
                  <a:pt x="11825" y="75"/>
                  <a:pt x="11799" y="49"/>
                </a:cubicBezTo>
                <a:lnTo>
                  <a:pt x="11773" y="75"/>
                </a:lnTo>
                <a:cubicBezTo>
                  <a:pt x="11756" y="87"/>
                  <a:pt x="11741" y="93"/>
                  <a:pt x="11730" y="93"/>
                </a:cubicBezTo>
                <a:cubicBezTo>
                  <a:pt x="11716" y="93"/>
                  <a:pt x="11708" y="84"/>
                  <a:pt x="11708" y="62"/>
                </a:cubicBezTo>
                <a:cubicBezTo>
                  <a:pt x="11694" y="41"/>
                  <a:pt x="11652" y="31"/>
                  <a:pt x="11607" y="31"/>
                </a:cubicBezTo>
                <a:cubicBezTo>
                  <a:pt x="11570" y="31"/>
                  <a:pt x="11530" y="38"/>
                  <a:pt x="11501" y="49"/>
                </a:cubicBezTo>
                <a:lnTo>
                  <a:pt x="11436" y="49"/>
                </a:lnTo>
                <a:cubicBezTo>
                  <a:pt x="11423" y="17"/>
                  <a:pt x="11394" y="1"/>
                  <a:pt x="1136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1"/>
        <p:cNvGrpSpPr/>
        <p:nvPr/>
      </p:nvGrpSpPr>
      <p:grpSpPr>
        <a:xfrm>
          <a:off x="0" y="0"/>
          <a:ext cx="0" cy="0"/>
          <a:chOff x="0" y="0"/>
          <a:chExt cx="0" cy="0"/>
        </a:xfrm>
      </p:grpSpPr>
      <p:pic>
        <p:nvPicPr>
          <p:cNvPr id="142" name="Google Shape;142;p10"/>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grpSp>
        <p:nvGrpSpPr>
          <p:cNvPr id="143" name="Google Shape;143;p10"/>
          <p:cNvGrpSpPr/>
          <p:nvPr/>
        </p:nvGrpSpPr>
        <p:grpSpPr>
          <a:xfrm>
            <a:off x="3041827" y="709425"/>
            <a:ext cx="3356229" cy="716794"/>
            <a:chOff x="4942182" y="2578360"/>
            <a:chExt cx="3120332" cy="667034"/>
          </a:xfrm>
        </p:grpSpPr>
        <p:grpSp>
          <p:nvGrpSpPr>
            <p:cNvPr id="144" name="Google Shape;144;p10"/>
            <p:cNvGrpSpPr/>
            <p:nvPr/>
          </p:nvGrpSpPr>
          <p:grpSpPr>
            <a:xfrm>
              <a:off x="5919977" y="2578360"/>
              <a:ext cx="1196282" cy="667033"/>
              <a:chOff x="8169766" y="437401"/>
              <a:chExt cx="988336" cy="551085"/>
            </a:xfrm>
          </p:grpSpPr>
          <p:sp>
            <p:nvSpPr>
              <p:cNvPr id="145" name="Google Shape;145;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 name="Google Shape;148;p10"/>
            <p:cNvGrpSpPr/>
            <p:nvPr/>
          </p:nvGrpSpPr>
          <p:grpSpPr>
            <a:xfrm>
              <a:off x="4942182" y="2578360"/>
              <a:ext cx="1196282" cy="667033"/>
              <a:chOff x="8169766" y="437401"/>
              <a:chExt cx="988336" cy="551085"/>
            </a:xfrm>
          </p:grpSpPr>
          <p:sp>
            <p:nvSpPr>
              <p:cNvPr id="149" name="Google Shape;149;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 name="Google Shape;152;p10"/>
            <p:cNvGrpSpPr/>
            <p:nvPr/>
          </p:nvGrpSpPr>
          <p:grpSpPr>
            <a:xfrm>
              <a:off x="6866232" y="2578360"/>
              <a:ext cx="1196282" cy="667033"/>
              <a:chOff x="8169766" y="437401"/>
              <a:chExt cx="988336" cy="551085"/>
            </a:xfrm>
          </p:grpSpPr>
          <p:sp>
            <p:nvSpPr>
              <p:cNvPr id="153" name="Google Shape;153;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 name="Google Shape;156;p10"/>
          <p:cNvGrpSpPr/>
          <p:nvPr/>
        </p:nvGrpSpPr>
        <p:grpSpPr>
          <a:xfrm>
            <a:off x="6159877" y="709425"/>
            <a:ext cx="3356229" cy="716794"/>
            <a:chOff x="4942182" y="2578360"/>
            <a:chExt cx="3120332" cy="667034"/>
          </a:xfrm>
        </p:grpSpPr>
        <p:grpSp>
          <p:nvGrpSpPr>
            <p:cNvPr id="157" name="Google Shape;157;p10"/>
            <p:cNvGrpSpPr/>
            <p:nvPr/>
          </p:nvGrpSpPr>
          <p:grpSpPr>
            <a:xfrm>
              <a:off x="5919977" y="2578360"/>
              <a:ext cx="1196282" cy="667033"/>
              <a:chOff x="8169766" y="437401"/>
              <a:chExt cx="988336" cy="551085"/>
            </a:xfrm>
          </p:grpSpPr>
          <p:sp>
            <p:nvSpPr>
              <p:cNvPr id="158" name="Google Shape;158;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 name="Google Shape;161;p10"/>
            <p:cNvGrpSpPr/>
            <p:nvPr/>
          </p:nvGrpSpPr>
          <p:grpSpPr>
            <a:xfrm>
              <a:off x="4942182" y="2578360"/>
              <a:ext cx="1196282" cy="667033"/>
              <a:chOff x="8169766" y="437401"/>
              <a:chExt cx="988336" cy="551085"/>
            </a:xfrm>
          </p:grpSpPr>
          <p:sp>
            <p:nvSpPr>
              <p:cNvPr id="162" name="Google Shape;162;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10"/>
            <p:cNvGrpSpPr/>
            <p:nvPr/>
          </p:nvGrpSpPr>
          <p:grpSpPr>
            <a:xfrm>
              <a:off x="6866232" y="2578360"/>
              <a:ext cx="1196282" cy="667033"/>
              <a:chOff x="8169766" y="437401"/>
              <a:chExt cx="988336" cy="551085"/>
            </a:xfrm>
          </p:grpSpPr>
          <p:sp>
            <p:nvSpPr>
              <p:cNvPr id="166" name="Google Shape;166;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 name="Google Shape;169;p10"/>
          <p:cNvGrpSpPr/>
          <p:nvPr/>
        </p:nvGrpSpPr>
        <p:grpSpPr>
          <a:xfrm>
            <a:off x="3041827" y="3718200"/>
            <a:ext cx="3356229" cy="716794"/>
            <a:chOff x="4942182" y="2578360"/>
            <a:chExt cx="3120332" cy="667034"/>
          </a:xfrm>
        </p:grpSpPr>
        <p:grpSp>
          <p:nvGrpSpPr>
            <p:cNvPr id="170" name="Google Shape;170;p10"/>
            <p:cNvGrpSpPr/>
            <p:nvPr/>
          </p:nvGrpSpPr>
          <p:grpSpPr>
            <a:xfrm>
              <a:off x="5919977" y="2578360"/>
              <a:ext cx="1196282" cy="667033"/>
              <a:chOff x="8169766" y="437401"/>
              <a:chExt cx="988336" cy="551085"/>
            </a:xfrm>
          </p:grpSpPr>
          <p:sp>
            <p:nvSpPr>
              <p:cNvPr id="171" name="Google Shape;171;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 name="Google Shape;174;p10"/>
            <p:cNvGrpSpPr/>
            <p:nvPr/>
          </p:nvGrpSpPr>
          <p:grpSpPr>
            <a:xfrm>
              <a:off x="4942182" y="2578360"/>
              <a:ext cx="1196282" cy="667033"/>
              <a:chOff x="8169766" y="437401"/>
              <a:chExt cx="988336" cy="551085"/>
            </a:xfrm>
          </p:grpSpPr>
          <p:sp>
            <p:nvSpPr>
              <p:cNvPr id="175" name="Google Shape;175;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10"/>
            <p:cNvGrpSpPr/>
            <p:nvPr/>
          </p:nvGrpSpPr>
          <p:grpSpPr>
            <a:xfrm>
              <a:off x="6866232" y="2578360"/>
              <a:ext cx="1196282" cy="667033"/>
              <a:chOff x="8169766" y="437401"/>
              <a:chExt cx="988336" cy="551085"/>
            </a:xfrm>
          </p:grpSpPr>
          <p:sp>
            <p:nvSpPr>
              <p:cNvPr id="179" name="Google Shape;179;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2" name="Google Shape;182;p10"/>
          <p:cNvSpPr txBox="1">
            <a:spLocks noGrp="1"/>
          </p:cNvSpPr>
          <p:nvPr>
            <p:ph type="title"/>
          </p:nvPr>
        </p:nvSpPr>
        <p:spPr>
          <a:xfrm>
            <a:off x="2880050" y="1753050"/>
            <a:ext cx="3385200" cy="1637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500"/>
              <a:buNone/>
              <a:defRPr sz="50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grpSp>
        <p:nvGrpSpPr>
          <p:cNvPr id="183" name="Google Shape;183;p10"/>
          <p:cNvGrpSpPr/>
          <p:nvPr/>
        </p:nvGrpSpPr>
        <p:grpSpPr>
          <a:xfrm rot="5400000">
            <a:off x="914264" y="740854"/>
            <a:ext cx="263155" cy="455038"/>
            <a:chOff x="5399975" y="4887475"/>
            <a:chExt cx="203350" cy="351625"/>
          </a:xfrm>
        </p:grpSpPr>
        <p:sp>
          <p:nvSpPr>
            <p:cNvPr id="184" name="Google Shape;184;p10"/>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0"/>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0"/>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 name="Google Shape;187;p10"/>
          <p:cNvGrpSpPr/>
          <p:nvPr/>
        </p:nvGrpSpPr>
        <p:grpSpPr>
          <a:xfrm>
            <a:off x="2563800" y="4662475"/>
            <a:ext cx="116915" cy="152349"/>
            <a:chOff x="8518300" y="3923825"/>
            <a:chExt cx="116915" cy="152349"/>
          </a:xfrm>
        </p:grpSpPr>
        <p:sp>
          <p:nvSpPr>
            <p:cNvPr id="188" name="Google Shape;188;p10"/>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0"/>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190;p10"/>
          <p:cNvGrpSpPr/>
          <p:nvPr/>
        </p:nvGrpSpPr>
        <p:grpSpPr>
          <a:xfrm>
            <a:off x="995858" y="4662465"/>
            <a:ext cx="99964" cy="96059"/>
            <a:chOff x="6298750" y="3724413"/>
            <a:chExt cx="216280" cy="207875"/>
          </a:xfrm>
        </p:grpSpPr>
        <p:sp>
          <p:nvSpPr>
            <p:cNvPr id="191" name="Google Shape;191;p10"/>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0"/>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10"/>
          <p:cNvGrpSpPr/>
          <p:nvPr/>
        </p:nvGrpSpPr>
        <p:grpSpPr>
          <a:xfrm rot="5400000">
            <a:off x="5617522" y="-844988"/>
            <a:ext cx="417290" cy="2436238"/>
            <a:chOff x="5280870" y="4887475"/>
            <a:chExt cx="322455" cy="1882573"/>
          </a:xfrm>
        </p:grpSpPr>
        <p:sp>
          <p:nvSpPr>
            <p:cNvPr id="194" name="Google Shape;194;p10"/>
            <p:cNvSpPr/>
            <p:nvPr/>
          </p:nvSpPr>
          <p:spPr>
            <a:xfrm>
              <a:off x="5517740" y="520255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0"/>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0"/>
            <p:cNvSpPr/>
            <p:nvPr/>
          </p:nvSpPr>
          <p:spPr>
            <a:xfrm>
              <a:off x="5280870" y="6696848"/>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 name="Google Shape;197;p10"/>
          <p:cNvGrpSpPr/>
          <p:nvPr/>
        </p:nvGrpSpPr>
        <p:grpSpPr>
          <a:xfrm>
            <a:off x="8644008" y="324215"/>
            <a:ext cx="99964" cy="96059"/>
            <a:chOff x="6298750" y="3724413"/>
            <a:chExt cx="216280" cy="207875"/>
          </a:xfrm>
        </p:grpSpPr>
        <p:sp>
          <p:nvSpPr>
            <p:cNvPr id="198" name="Google Shape;198;p10"/>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0"/>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 name="Google Shape;200;p10"/>
          <p:cNvGrpSpPr/>
          <p:nvPr/>
        </p:nvGrpSpPr>
        <p:grpSpPr>
          <a:xfrm rot="-1464615">
            <a:off x="8019618" y="2540115"/>
            <a:ext cx="291319" cy="2158642"/>
            <a:chOff x="5378208" y="4887475"/>
            <a:chExt cx="225117" cy="1668093"/>
          </a:xfrm>
        </p:grpSpPr>
        <p:sp>
          <p:nvSpPr>
            <p:cNvPr id="201" name="Google Shape;201;p10"/>
            <p:cNvSpPr/>
            <p:nvPr/>
          </p:nvSpPr>
          <p:spPr>
            <a:xfrm>
              <a:off x="5517740" y="520255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0"/>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0"/>
            <p:cNvSpPr/>
            <p:nvPr/>
          </p:nvSpPr>
          <p:spPr>
            <a:xfrm>
              <a:off x="5378208" y="6482368"/>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10"/>
          <p:cNvGrpSpPr/>
          <p:nvPr/>
        </p:nvGrpSpPr>
        <p:grpSpPr>
          <a:xfrm>
            <a:off x="-76198" y="3718200"/>
            <a:ext cx="3356229" cy="716794"/>
            <a:chOff x="4942182" y="2578360"/>
            <a:chExt cx="3120332" cy="667034"/>
          </a:xfrm>
        </p:grpSpPr>
        <p:grpSp>
          <p:nvGrpSpPr>
            <p:cNvPr id="205" name="Google Shape;205;p10"/>
            <p:cNvGrpSpPr/>
            <p:nvPr/>
          </p:nvGrpSpPr>
          <p:grpSpPr>
            <a:xfrm>
              <a:off x="5919977" y="2578360"/>
              <a:ext cx="1196282" cy="667033"/>
              <a:chOff x="8169766" y="437401"/>
              <a:chExt cx="988336" cy="551085"/>
            </a:xfrm>
          </p:grpSpPr>
          <p:sp>
            <p:nvSpPr>
              <p:cNvPr id="206" name="Google Shape;206;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10"/>
            <p:cNvGrpSpPr/>
            <p:nvPr/>
          </p:nvGrpSpPr>
          <p:grpSpPr>
            <a:xfrm>
              <a:off x="4942182" y="2578360"/>
              <a:ext cx="1196282" cy="667033"/>
              <a:chOff x="8169766" y="437401"/>
              <a:chExt cx="988336" cy="551085"/>
            </a:xfrm>
          </p:grpSpPr>
          <p:sp>
            <p:nvSpPr>
              <p:cNvPr id="210" name="Google Shape;210;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213;p10"/>
            <p:cNvGrpSpPr/>
            <p:nvPr/>
          </p:nvGrpSpPr>
          <p:grpSpPr>
            <a:xfrm>
              <a:off x="6866232" y="2578360"/>
              <a:ext cx="1196282" cy="667033"/>
              <a:chOff x="8169766" y="437401"/>
              <a:chExt cx="988336" cy="551085"/>
            </a:xfrm>
          </p:grpSpPr>
          <p:sp>
            <p:nvSpPr>
              <p:cNvPr id="214" name="Google Shape;214;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7" name="Google Shape;217;p10"/>
          <p:cNvSpPr/>
          <p:nvPr/>
        </p:nvSpPr>
        <p:spPr>
          <a:xfrm>
            <a:off x="2581325" y="2776900"/>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18"/>
        <p:cNvGrpSpPr/>
        <p:nvPr/>
      </p:nvGrpSpPr>
      <p:grpSpPr>
        <a:xfrm>
          <a:off x="0" y="0"/>
          <a:ext cx="0" cy="0"/>
          <a:chOff x="0" y="0"/>
          <a:chExt cx="0" cy="0"/>
        </a:xfrm>
      </p:grpSpPr>
      <p:pic>
        <p:nvPicPr>
          <p:cNvPr id="219" name="Google Shape;219;p11"/>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sp>
        <p:nvSpPr>
          <p:cNvPr id="220" name="Google Shape;220;p11"/>
          <p:cNvSpPr txBox="1">
            <a:spLocks noGrp="1"/>
          </p:cNvSpPr>
          <p:nvPr>
            <p:ph type="title" hasCustomPrompt="1"/>
          </p:nvPr>
        </p:nvSpPr>
        <p:spPr>
          <a:xfrm>
            <a:off x="1907800" y="1689047"/>
            <a:ext cx="5328300" cy="19635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2000">
                <a:solidFill>
                  <a:schemeClr val="accent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21" name="Google Shape;221;p11"/>
          <p:cNvSpPr txBox="1">
            <a:spLocks noGrp="1"/>
          </p:cNvSpPr>
          <p:nvPr>
            <p:ph type="title" idx="2"/>
          </p:nvPr>
        </p:nvSpPr>
        <p:spPr>
          <a:xfrm>
            <a:off x="2322575" y="3652550"/>
            <a:ext cx="4501800" cy="31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1"/>
              </a:buClr>
              <a:buSzPts val="3500"/>
              <a:buNone/>
              <a:defRPr sz="15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grpSp>
        <p:nvGrpSpPr>
          <p:cNvPr id="222" name="Google Shape;222;p11"/>
          <p:cNvGrpSpPr/>
          <p:nvPr/>
        </p:nvGrpSpPr>
        <p:grpSpPr>
          <a:xfrm>
            <a:off x="-1686873" y="2213350"/>
            <a:ext cx="3356229" cy="716794"/>
            <a:chOff x="4942182" y="2578360"/>
            <a:chExt cx="3120332" cy="667034"/>
          </a:xfrm>
        </p:grpSpPr>
        <p:grpSp>
          <p:nvGrpSpPr>
            <p:cNvPr id="223" name="Google Shape;223;p11"/>
            <p:cNvGrpSpPr/>
            <p:nvPr/>
          </p:nvGrpSpPr>
          <p:grpSpPr>
            <a:xfrm>
              <a:off x="5919977" y="2578360"/>
              <a:ext cx="1196282" cy="667033"/>
              <a:chOff x="8169766" y="437401"/>
              <a:chExt cx="988336" cy="551085"/>
            </a:xfrm>
          </p:grpSpPr>
          <p:sp>
            <p:nvSpPr>
              <p:cNvPr id="224" name="Google Shape;224;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 name="Google Shape;227;p11"/>
            <p:cNvGrpSpPr/>
            <p:nvPr/>
          </p:nvGrpSpPr>
          <p:grpSpPr>
            <a:xfrm>
              <a:off x="4942182" y="2578360"/>
              <a:ext cx="1196282" cy="667033"/>
              <a:chOff x="8169766" y="437401"/>
              <a:chExt cx="988336" cy="551085"/>
            </a:xfrm>
          </p:grpSpPr>
          <p:sp>
            <p:nvSpPr>
              <p:cNvPr id="228" name="Google Shape;228;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11"/>
            <p:cNvGrpSpPr/>
            <p:nvPr/>
          </p:nvGrpSpPr>
          <p:grpSpPr>
            <a:xfrm>
              <a:off x="6866232" y="2578360"/>
              <a:ext cx="1196282" cy="667033"/>
              <a:chOff x="8169766" y="437401"/>
              <a:chExt cx="988336" cy="551085"/>
            </a:xfrm>
          </p:grpSpPr>
          <p:sp>
            <p:nvSpPr>
              <p:cNvPr id="232" name="Google Shape;232;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5" name="Google Shape;235;p11"/>
          <p:cNvGrpSpPr/>
          <p:nvPr/>
        </p:nvGrpSpPr>
        <p:grpSpPr>
          <a:xfrm flipH="1">
            <a:off x="7474652" y="2213350"/>
            <a:ext cx="3356229" cy="716794"/>
            <a:chOff x="4942182" y="2578360"/>
            <a:chExt cx="3120332" cy="667034"/>
          </a:xfrm>
        </p:grpSpPr>
        <p:grpSp>
          <p:nvGrpSpPr>
            <p:cNvPr id="236" name="Google Shape;236;p11"/>
            <p:cNvGrpSpPr/>
            <p:nvPr/>
          </p:nvGrpSpPr>
          <p:grpSpPr>
            <a:xfrm>
              <a:off x="5919977" y="2578360"/>
              <a:ext cx="1196282" cy="667033"/>
              <a:chOff x="8169766" y="437401"/>
              <a:chExt cx="988336" cy="551085"/>
            </a:xfrm>
          </p:grpSpPr>
          <p:sp>
            <p:nvSpPr>
              <p:cNvPr id="237" name="Google Shape;237;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11"/>
            <p:cNvGrpSpPr/>
            <p:nvPr/>
          </p:nvGrpSpPr>
          <p:grpSpPr>
            <a:xfrm>
              <a:off x="4942182" y="2578360"/>
              <a:ext cx="1196282" cy="667033"/>
              <a:chOff x="8169766" y="437401"/>
              <a:chExt cx="988336" cy="551085"/>
            </a:xfrm>
          </p:grpSpPr>
          <p:sp>
            <p:nvSpPr>
              <p:cNvPr id="241" name="Google Shape;241;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 name="Google Shape;244;p11"/>
            <p:cNvGrpSpPr/>
            <p:nvPr/>
          </p:nvGrpSpPr>
          <p:grpSpPr>
            <a:xfrm>
              <a:off x="6866232" y="2578360"/>
              <a:ext cx="1196282" cy="667033"/>
              <a:chOff x="8169766" y="437401"/>
              <a:chExt cx="988336" cy="551085"/>
            </a:xfrm>
          </p:grpSpPr>
          <p:sp>
            <p:nvSpPr>
              <p:cNvPr id="245" name="Google Shape;245;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8" name="Google Shape;248;p11"/>
          <p:cNvSpPr txBox="1">
            <a:spLocks noGrp="1"/>
          </p:cNvSpPr>
          <p:nvPr>
            <p:ph type="title" idx="3"/>
          </p:nvPr>
        </p:nvSpPr>
        <p:spPr>
          <a:xfrm>
            <a:off x="1895822" y="939824"/>
            <a:ext cx="5355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cxnSp>
        <p:nvCxnSpPr>
          <p:cNvPr id="249" name="Google Shape;249;p11"/>
          <p:cNvCxnSpPr/>
          <p:nvPr/>
        </p:nvCxnSpPr>
        <p:spPr>
          <a:xfrm>
            <a:off x="8400" y="1294275"/>
            <a:ext cx="3571800" cy="0"/>
          </a:xfrm>
          <a:prstGeom prst="straightConnector1">
            <a:avLst/>
          </a:prstGeom>
          <a:noFill/>
          <a:ln w="19050" cap="flat" cmpd="sng">
            <a:solidFill>
              <a:schemeClr val="accent6"/>
            </a:solidFill>
            <a:prstDash val="solid"/>
            <a:round/>
            <a:headEnd type="none" w="med" len="med"/>
            <a:tailEnd type="none" w="med" len="med"/>
          </a:ln>
        </p:spPr>
      </p:cxnSp>
      <p:cxnSp>
        <p:nvCxnSpPr>
          <p:cNvPr id="250" name="Google Shape;250;p11"/>
          <p:cNvCxnSpPr/>
          <p:nvPr/>
        </p:nvCxnSpPr>
        <p:spPr>
          <a:xfrm>
            <a:off x="5580525" y="1294275"/>
            <a:ext cx="3571800" cy="0"/>
          </a:xfrm>
          <a:prstGeom prst="straightConnector1">
            <a:avLst/>
          </a:prstGeom>
          <a:noFill/>
          <a:ln w="19050" cap="flat" cmpd="sng">
            <a:solidFill>
              <a:schemeClr val="accent6"/>
            </a:solidFill>
            <a:prstDash val="solid"/>
            <a:round/>
            <a:headEnd type="none" w="med" len="med"/>
            <a:tailEnd type="none" w="med" len="med"/>
          </a:ln>
        </p:spPr>
      </p:cxnSp>
      <p:grpSp>
        <p:nvGrpSpPr>
          <p:cNvPr id="251" name="Google Shape;251;p11"/>
          <p:cNvGrpSpPr/>
          <p:nvPr/>
        </p:nvGrpSpPr>
        <p:grpSpPr>
          <a:xfrm>
            <a:off x="1037089" y="4103754"/>
            <a:ext cx="263155" cy="455038"/>
            <a:chOff x="5399975" y="4887475"/>
            <a:chExt cx="203350" cy="351625"/>
          </a:xfrm>
        </p:grpSpPr>
        <p:sp>
          <p:nvSpPr>
            <p:cNvPr id="252" name="Google Shape;252;p11"/>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1"/>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1"/>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11"/>
          <p:cNvGrpSpPr/>
          <p:nvPr/>
        </p:nvGrpSpPr>
        <p:grpSpPr>
          <a:xfrm>
            <a:off x="8738525" y="416650"/>
            <a:ext cx="116915" cy="152349"/>
            <a:chOff x="8518300" y="3923825"/>
            <a:chExt cx="116915" cy="152349"/>
          </a:xfrm>
        </p:grpSpPr>
        <p:sp>
          <p:nvSpPr>
            <p:cNvPr id="256" name="Google Shape;256;p11"/>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1"/>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11"/>
          <p:cNvGrpSpPr/>
          <p:nvPr/>
        </p:nvGrpSpPr>
        <p:grpSpPr>
          <a:xfrm>
            <a:off x="5131481" y="4219753"/>
            <a:ext cx="4237988" cy="424888"/>
            <a:chOff x="2252238" y="4208514"/>
            <a:chExt cx="3855170" cy="424888"/>
          </a:xfrm>
        </p:grpSpPr>
        <p:grpSp>
          <p:nvGrpSpPr>
            <p:cNvPr id="259" name="Google Shape;259;p11"/>
            <p:cNvGrpSpPr/>
            <p:nvPr/>
          </p:nvGrpSpPr>
          <p:grpSpPr>
            <a:xfrm>
              <a:off x="2252238" y="4231008"/>
              <a:ext cx="2662970" cy="402393"/>
              <a:chOff x="4573125" y="308908"/>
              <a:chExt cx="2662970" cy="402393"/>
            </a:xfrm>
          </p:grpSpPr>
          <p:sp>
            <p:nvSpPr>
              <p:cNvPr id="260" name="Google Shape;260;p11"/>
              <p:cNvSpPr/>
              <p:nvPr/>
            </p:nvSpPr>
            <p:spPr>
              <a:xfrm>
                <a:off x="4573125" y="34548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1"/>
              <p:cNvSpPr/>
              <p:nvPr/>
            </p:nvSpPr>
            <p:spPr>
              <a:xfrm>
                <a:off x="5782250" y="308908"/>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 name="Google Shape;262;p11"/>
            <p:cNvSpPr/>
            <p:nvPr/>
          </p:nvSpPr>
          <p:spPr>
            <a:xfrm>
              <a:off x="4653563" y="4208514"/>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63"/>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264"/>
        <p:cNvGrpSpPr/>
        <p:nvPr/>
      </p:nvGrpSpPr>
      <p:grpSpPr>
        <a:xfrm>
          <a:off x="0" y="0"/>
          <a:ext cx="0" cy="0"/>
          <a:chOff x="0" y="0"/>
          <a:chExt cx="0" cy="0"/>
        </a:xfrm>
      </p:grpSpPr>
      <p:pic>
        <p:nvPicPr>
          <p:cNvPr id="265" name="Google Shape;265;p13"/>
          <p:cNvPicPr preferRelativeResize="0"/>
          <p:nvPr/>
        </p:nvPicPr>
        <p:blipFill>
          <a:blip r:embed="rId2" cstate="screen">
            <a:alphaModFix amt="40000"/>
            <a:extLst>
              <a:ext uri="{28A0092B-C50C-407E-A947-70E740481C1C}">
                <a14:useLocalDpi xmlns:a14="http://schemas.microsoft.com/office/drawing/2010/main" val="0"/>
              </a:ext>
            </a:extLst>
          </a:blip>
          <a:stretch>
            <a:fillRect/>
          </a:stretch>
        </p:blipFill>
        <p:spPr>
          <a:xfrm>
            <a:off x="889" y="0"/>
            <a:ext cx="9142225" cy="5143501"/>
          </a:xfrm>
          <a:prstGeom prst="rect">
            <a:avLst/>
          </a:prstGeom>
          <a:noFill/>
          <a:ln>
            <a:noFill/>
          </a:ln>
        </p:spPr>
      </p:pic>
      <p:sp>
        <p:nvSpPr>
          <p:cNvPr id="266" name="Google Shape;266;p13"/>
          <p:cNvSpPr txBox="1">
            <a:spLocks noGrp="1"/>
          </p:cNvSpPr>
          <p:nvPr>
            <p:ph type="title"/>
          </p:nvPr>
        </p:nvSpPr>
        <p:spPr>
          <a:xfrm>
            <a:off x="1039963" y="1993724"/>
            <a:ext cx="1981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67" name="Google Shape;267;p13"/>
          <p:cNvSpPr txBox="1">
            <a:spLocks noGrp="1"/>
          </p:cNvSpPr>
          <p:nvPr>
            <p:ph type="subTitle" idx="1"/>
          </p:nvPr>
        </p:nvSpPr>
        <p:spPr>
          <a:xfrm>
            <a:off x="938708" y="2371536"/>
            <a:ext cx="2183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268" name="Google Shape;268;p13"/>
          <p:cNvSpPr txBox="1">
            <a:spLocks noGrp="1"/>
          </p:cNvSpPr>
          <p:nvPr>
            <p:ph type="title" idx="2"/>
          </p:nvPr>
        </p:nvSpPr>
        <p:spPr>
          <a:xfrm>
            <a:off x="6125360" y="1993724"/>
            <a:ext cx="1981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69" name="Google Shape;269;p13"/>
          <p:cNvSpPr txBox="1">
            <a:spLocks noGrp="1"/>
          </p:cNvSpPr>
          <p:nvPr>
            <p:ph type="subTitle" idx="3"/>
          </p:nvPr>
        </p:nvSpPr>
        <p:spPr>
          <a:xfrm>
            <a:off x="6024176" y="2371536"/>
            <a:ext cx="2183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270" name="Google Shape;270;p13"/>
          <p:cNvSpPr txBox="1">
            <a:spLocks noGrp="1"/>
          </p:cNvSpPr>
          <p:nvPr>
            <p:ph type="title" idx="4"/>
          </p:nvPr>
        </p:nvSpPr>
        <p:spPr>
          <a:xfrm>
            <a:off x="3581383" y="3649241"/>
            <a:ext cx="1981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71" name="Google Shape;271;p13"/>
          <p:cNvSpPr txBox="1">
            <a:spLocks noGrp="1"/>
          </p:cNvSpPr>
          <p:nvPr>
            <p:ph type="subTitle" idx="5"/>
          </p:nvPr>
        </p:nvSpPr>
        <p:spPr>
          <a:xfrm>
            <a:off x="3480150" y="4020579"/>
            <a:ext cx="2183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272" name="Google Shape;272;p13"/>
          <p:cNvSpPr txBox="1">
            <a:spLocks noGrp="1"/>
          </p:cNvSpPr>
          <p:nvPr>
            <p:ph type="title" idx="6"/>
          </p:nvPr>
        </p:nvSpPr>
        <p:spPr>
          <a:xfrm>
            <a:off x="3581384" y="1993724"/>
            <a:ext cx="1981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chemeClr val="accent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73" name="Google Shape;273;p13"/>
          <p:cNvSpPr txBox="1">
            <a:spLocks noGrp="1"/>
          </p:cNvSpPr>
          <p:nvPr>
            <p:ph type="subTitle" idx="7"/>
          </p:nvPr>
        </p:nvSpPr>
        <p:spPr>
          <a:xfrm>
            <a:off x="3480150" y="2371536"/>
            <a:ext cx="2183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274" name="Google Shape;274;p13"/>
          <p:cNvSpPr txBox="1">
            <a:spLocks noGrp="1"/>
          </p:cNvSpPr>
          <p:nvPr>
            <p:ph type="title" idx="8"/>
          </p:nvPr>
        </p:nvSpPr>
        <p:spPr>
          <a:xfrm>
            <a:off x="1039607" y="3649241"/>
            <a:ext cx="1981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75" name="Google Shape;275;p13"/>
          <p:cNvSpPr txBox="1">
            <a:spLocks noGrp="1"/>
          </p:cNvSpPr>
          <p:nvPr>
            <p:ph type="subTitle" idx="9"/>
          </p:nvPr>
        </p:nvSpPr>
        <p:spPr>
          <a:xfrm>
            <a:off x="938362" y="4020579"/>
            <a:ext cx="2183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276" name="Google Shape;276;p13"/>
          <p:cNvSpPr txBox="1">
            <a:spLocks noGrp="1"/>
          </p:cNvSpPr>
          <p:nvPr>
            <p:ph type="title" idx="13"/>
          </p:nvPr>
        </p:nvSpPr>
        <p:spPr>
          <a:xfrm>
            <a:off x="6125356" y="3649266"/>
            <a:ext cx="1981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77" name="Google Shape;277;p13"/>
          <p:cNvSpPr txBox="1">
            <a:spLocks noGrp="1"/>
          </p:cNvSpPr>
          <p:nvPr>
            <p:ph type="subTitle" idx="14"/>
          </p:nvPr>
        </p:nvSpPr>
        <p:spPr>
          <a:xfrm>
            <a:off x="6024127" y="4020579"/>
            <a:ext cx="2183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lvl1pPr>
            <a:lvl2pPr lvl="1" algn="ctr" rtl="0">
              <a:lnSpc>
                <a:spcPct val="100000"/>
              </a:lnSpc>
              <a:spcBef>
                <a:spcPts val="1600"/>
              </a:spcBef>
              <a:spcAft>
                <a:spcPts val="0"/>
              </a:spcAft>
              <a:buNone/>
              <a:defRPr sz="1200"/>
            </a:lvl2pPr>
            <a:lvl3pPr lvl="2" algn="ctr" rtl="0">
              <a:lnSpc>
                <a:spcPct val="100000"/>
              </a:lnSpc>
              <a:spcBef>
                <a:spcPts val="1600"/>
              </a:spcBef>
              <a:spcAft>
                <a:spcPts val="0"/>
              </a:spcAft>
              <a:buNone/>
              <a:defRPr sz="1200"/>
            </a:lvl3pPr>
            <a:lvl4pPr lvl="3" algn="ctr" rtl="0">
              <a:lnSpc>
                <a:spcPct val="100000"/>
              </a:lnSpc>
              <a:spcBef>
                <a:spcPts val="1600"/>
              </a:spcBef>
              <a:spcAft>
                <a:spcPts val="0"/>
              </a:spcAft>
              <a:buNone/>
              <a:defRPr sz="1200"/>
            </a:lvl4pPr>
            <a:lvl5pPr lvl="4" algn="ctr" rtl="0">
              <a:lnSpc>
                <a:spcPct val="100000"/>
              </a:lnSpc>
              <a:spcBef>
                <a:spcPts val="1600"/>
              </a:spcBef>
              <a:spcAft>
                <a:spcPts val="0"/>
              </a:spcAft>
              <a:buNone/>
              <a:defRPr sz="1200"/>
            </a:lvl5pPr>
            <a:lvl6pPr lvl="5" algn="ctr" rtl="0">
              <a:lnSpc>
                <a:spcPct val="100000"/>
              </a:lnSpc>
              <a:spcBef>
                <a:spcPts val="1600"/>
              </a:spcBef>
              <a:spcAft>
                <a:spcPts val="0"/>
              </a:spcAft>
              <a:buNone/>
              <a:defRPr sz="1200"/>
            </a:lvl6pPr>
            <a:lvl7pPr lvl="6" algn="ctr" rtl="0">
              <a:lnSpc>
                <a:spcPct val="100000"/>
              </a:lnSpc>
              <a:spcBef>
                <a:spcPts val="1600"/>
              </a:spcBef>
              <a:spcAft>
                <a:spcPts val="0"/>
              </a:spcAft>
              <a:buNone/>
              <a:defRPr sz="1200"/>
            </a:lvl7pPr>
            <a:lvl8pPr lvl="7" algn="ctr" rtl="0">
              <a:lnSpc>
                <a:spcPct val="100000"/>
              </a:lnSpc>
              <a:spcBef>
                <a:spcPts val="1600"/>
              </a:spcBef>
              <a:spcAft>
                <a:spcPts val="0"/>
              </a:spcAft>
              <a:buNone/>
              <a:defRPr sz="1200"/>
            </a:lvl8pPr>
            <a:lvl9pPr lvl="8" algn="ctr" rtl="0">
              <a:lnSpc>
                <a:spcPct val="100000"/>
              </a:lnSpc>
              <a:spcBef>
                <a:spcPts val="1600"/>
              </a:spcBef>
              <a:spcAft>
                <a:spcPts val="1600"/>
              </a:spcAft>
              <a:buNone/>
              <a:defRPr sz="1200"/>
            </a:lvl9pPr>
          </a:lstStyle>
          <a:p>
            <a:endParaRPr/>
          </a:p>
        </p:txBody>
      </p:sp>
      <p:sp>
        <p:nvSpPr>
          <p:cNvPr id="278" name="Google Shape;278;p13"/>
          <p:cNvSpPr txBox="1">
            <a:spLocks noGrp="1"/>
          </p:cNvSpPr>
          <p:nvPr>
            <p:ph type="title" idx="15"/>
          </p:nvPr>
        </p:nvSpPr>
        <p:spPr>
          <a:xfrm>
            <a:off x="595113" y="554529"/>
            <a:ext cx="7823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solidFill>
                  <a:srgbClr val="000000"/>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279" name="Google Shape;279;p13"/>
          <p:cNvSpPr txBox="1">
            <a:spLocks noGrp="1"/>
          </p:cNvSpPr>
          <p:nvPr>
            <p:ph type="title" idx="16" hasCustomPrompt="1"/>
          </p:nvPr>
        </p:nvSpPr>
        <p:spPr>
          <a:xfrm>
            <a:off x="1255313" y="1512515"/>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400"/>
              <a:buNone/>
              <a:defRPr sz="4400" u="sng">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0" name="Google Shape;280;p13"/>
          <p:cNvSpPr txBox="1">
            <a:spLocks noGrp="1"/>
          </p:cNvSpPr>
          <p:nvPr>
            <p:ph type="title" idx="17" hasCustomPrompt="1"/>
          </p:nvPr>
        </p:nvSpPr>
        <p:spPr>
          <a:xfrm>
            <a:off x="3804800" y="1512515"/>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400"/>
              <a:buNone/>
              <a:defRPr sz="4400" u="sng">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1" name="Google Shape;281;p13"/>
          <p:cNvSpPr txBox="1">
            <a:spLocks noGrp="1"/>
          </p:cNvSpPr>
          <p:nvPr>
            <p:ph type="title" idx="18" hasCustomPrompt="1"/>
          </p:nvPr>
        </p:nvSpPr>
        <p:spPr>
          <a:xfrm>
            <a:off x="6325112" y="1512515"/>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400"/>
              <a:buNone/>
              <a:defRPr sz="4400" u="sng">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2" name="Google Shape;282;p13"/>
          <p:cNvSpPr txBox="1">
            <a:spLocks noGrp="1"/>
          </p:cNvSpPr>
          <p:nvPr>
            <p:ph type="title" idx="19" hasCustomPrompt="1"/>
          </p:nvPr>
        </p:nvSpPr>
        <p:spPr>
          <a:xfrm>
            <a:off x="1255313" y="3170443"/>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400"/>
              <a:buNone/>
              <a:defRPr sz="4400" u="sng">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3" name="Google Shape;283;p13"/>
          <p:cNvSpPr txBox="1">
            <a:spLocks noGrp="1"/>
          </p:cNvSpPr>
          <p:nvPr>
            <p:ph type="title" idx="20" hasCustomPrompt="1"/>
          </p:nvPr>
        </p:nvSpPr>
        <p:spPr>
          <a:xfrm>
            <a:off x="3804625" y="3170443"/>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400"/>
              <a:buNone/>
              <a:defRPr sz="4400" u="sng">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4" name="Google Shape;284;p13"/>
          <p:cNvSpPr txBox="1">
            <a:spLocks noGrp="1"/>
          </p:cNvSpPr>
          <p:nvPr>
            <p:ph type="title" idx="21" hasCustomPrompt="1"/>
          </p:nvPr>
        </p:nvSpPr>
        <p:spPr>
          <a:xfrm>
            <a:off x="6325112" y="3170443"/>
            <a:ext cx="15498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400"/>
              <a:buNone/>
              <a:defRPr sz="4400" u="sng">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285" name="Google Shape;285;p13"/>
          <p:cNvGrpSpPr/>
          <p:nvPr/>
        </p:nvGrpSpPr>
        <p:grpSpPr>
          <a:xfrm>
            <a:off x="7734174" y="377782"/>
            <a:ext cx="1652741" cy="429463"/>
            <a:chOff x="7792651" y="437401"/>
            <a:chExt cx="1365450" cy="354811"/>
          </a:xfrm>
        </p:grpSpPr>
        <p:sp>
          <p:nvSpPr>
            <p:cNvPr id="286" name="Google Shape;286;p13"/>
            <p:cNvSpPr/>
            <p:nvPr/>
          </p:nvSpPr>
          <p:spPr>
            <a:xfrm>
              <a:off x="7792651"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3"/>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 name="Google Shape;288;p13"/>
          <p:cNvGrpSpPr/>
          <p:nvPr/>
        </p:nvGrpSpPr>
        <p:grpSpPr>
          <a:xfrm>
            <a:off x="8662714" y="4353229"/>
            <a:ext cx="263155" cy="455038"/>
            <a:chOff x="5399975" y="4887475"/>
            <a:chExt cx="203350" cy="351625"/>
          </a:xfrm>
        </p:grpSpPr>
        <p:sp>
          <p:nvSpPr>
            <p:cNvPr id="289" name="Google Shape;289;p13"/>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3"/>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3"/>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 name="Google Shape;292;p13"/>
          <p:cNvSpPr/>
          <p:nvPr/>
        </p:nvSpPr>
        <p:spPr>
          <a:xfrm>
            <a:off x="-413875" y="435323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rgbClr val="F04148"/>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3"/>
          <p:cNvSpPr/>
          <p:nvPr/>
        </p:nvSpPr>
        <p:spPr>
          <a:xfrm>
            <a:off x="8522511" y="914625"/>
            <a:ext cx="715879" cy="223495"/>
          </a:xfrm>
          <a:custGeom>
            <a:avLst/>
            <a:gdLst/>
            <a:ahLst/>
            <a:cxnLst/>
            <a:rect l="l" t="t" r="r" b="b"/>
            <a:pathLst>
              <a:path w="14294" h="5080" extrusionOk="0">
                <a:moveTo>
                  <a:pt x="14158" y="409"/>
                </a:moveTo>
                <a:cubicBezTo>
                  <a:pt x="14191" y="409"/>
                  <a:pt x="14162" y="449"/>
                  <a:pt x="14099" y="481"/>
                </a:cubicBezTo>
                <a:cubicBezTo>
                  <a:pt x="14081" y="499"/>
                  <a:pt x="14071" y="508"/>
                  <a:pt x="14069" y="508"/>
                </a:cubicBezTo>
                <a:cubicBezTo>
                  <a:pt x="14066" y="508"/>
                  <a:pt x="14072" y="495"/>
                  <a:pt x="14086" y="468"/>
                </a:cubicBezTo>
                <a:cubicBezTo>
                  <a:pt x="14099" y="442"/>
                  <a:pt x="14112" y="416"/>
                  <a:pt x="14125" y="416"/>
                </a:cubicBezTo>
                <a:cubicBezTo>
                  <a:pt x="14139" y="411"/>
                  <a:pt x="14150" y="409"/>
                  <a:pt x="14158" y="409"/>
                </a:cubicBezTo>
                <a:close/>
                <a:moveTo>
                  <a:pt x="10895" y="429"/>
                </a:moveTo>
                <a:cubicBezTo>
                  <a:pt x="10921" y="429"/>
                  <a:pt x="10921" y="429"/>
                  <a:pt x="10934" y="455"/>
                </a:cubicBezTo>
                <a:cubicBezTo>
                  <a:pt x="10947" y="481"/>
                  <a:pt x="10934" y="520"/>
                  <a:pt x="10921" y="533"/>
                </a:cubicBezTo>
                <a:cubicBezTo>
                  <a:pt x="10919" y="534"/>
                  <a:pt x="10917" y="534"/>
                  <a:pt x="10914" y="534"/>
                </a:cubicBezTo>
                <a:cubicBezTo>
                  <a:pt x="10891" y="534"/>
                  <a:pt x="10872" y="476"/>
                  <a:pt x="10895" y="429"/>
                </a:cubicBezTo>
                <a:close/>
                <a:moveTo>
                  <a:pt x="10266" y="887"/>
                </a:moveTo>
                <a:cubicBezTo>
                  <a:pt x="10267" y="887"/>
                  <a:pt x="10270" y="890"/>
                  <a:pt x="10273" y="896"/>
                </a:cubicBezTo>
                <a:cubicBezTo>
                  <a:pt x="10273" y="896"/>
                  <a:pt x="10299" y="922"/>
                  <a:pt x="10286" y="961"/>
                </a:cubicBezTo>
                <a:cubicBezTo>
                  <a:pt x="10295" y="961"/>
                  <a:pt x="10290" y="982"/>
                  <a:pt x="10282" y="982"/>
                </a:cubicBezTo>
                <a:cubicBezTo>
                  <a:pt x="10279" y="982"/>
                  <a:pt x="10276" y="980"/>
                  <a:pt x="10273" y="974"/>
                </a:cubicBezTo>
                <a:lnTo>
                  <a:pt x="10260" y="948"/>
                </a:lnTo>
                <a:cubicBezTo>
                  <a:pt x="10260" y="917"/>
                  <a:pt x="10260" y="887"/>
                  <a:pt x="10266" y="887"/>
                </a:cubicBezTo>
                <a:close/>
                <a:moveTo>
                  <a:pt x="2698" y="1012"/>
                </a:moveTo>
                <a:lnTo>
                  <a:pt x="2685" y="1038"/>
                </a:lnTo>
                <a:lnTo>
                  <a:pt x="2672" y="1077"/>
                </a:lnTo>
                <a:lnTo>
                  <a:pt x="2646" y="1038"/>
                </a:lnTo>
                <a:cubicBezTo>
                  <a:pt x="2646" y="1012"/>
                  <a:pt x="2672" y="1012"/>
                  <a:pt x="2698" y="1012"/>
                </a:cubicBezTo>
                <a:close/>
                <a:moveTo>
                  <a:pt x="3356" y="1070"/>
                </a:moveTo>
                <a:cubicBezTo>
                  <a:pt x="3368" y="1070"/>
                  <a:pt x="3359" y="1082"/>
                  <a:pt x="3333" y="1116"/>
                </a:cubicBezTo>
                <a:lnTo>
                  <a:pt x="3269" y="1155"/>
                </a:lnTo>
                <a:cubicBezTo>
                  <a:pt x="3243" y="1155"/>
                  <a:pt x="3282" y="1129"/>
                  <a:pt x="3321" y="1077"/>
                </a:cubicBezTo>
                <a:cubicBezTo>
                  <a:pt x="3338" y="1073"/>
                  <a:pt x="3349" y="1070"/>
                  <a:pt x="3356" y="1070"/>
                </a:cubicBezTo>
                <a:close/>
                <a:moveTo>
                  <a:pt x="2806" y="1070"/>
                </a:moveTo>
                <a:cubicBezTo>
                  <a:pt x="2811" y="1070"/>
                  <a:pt x="2808" y="1087"/>
                  <a:pt x="2802" y="1116"/>
                </a:cubicBezTo>
                <a:cubicBezTo>
                  <a:pt x="2802" y="1142"/>
                  <a:pt x="2802" y="1168"/>
                  <a:pt x="2750" y="1207"/>
                </a:cubicBezTo>
                <a:cubicBezTo>
                  <a:pt x="2724" y="1194"/>
                  <a:pt x="2711" y="1194"/>
                  <a:pt x="2711" y="1194"/>
                </a:cubicBezTo>
                <a:cubicBezTo>
                  <a:pt x="2711" y="1194"/>
                  <a:pt x="2737" y="1168"/>
                  <a:pt x="2750" y="1142"/>
                </a:cubicBezTo>
                <a:cubicBezTo>
                  <a:pt x="2785" y="1093"/>
                  <a:pt x="2801" y="1070"/>
                  <a:pt x="2806" y="1070"/>
                </a:cubicBezTo>
                <a:close/>
                <a:moveTo>
                  <a:pt x="3463" y="1246"/>
                </a:moveTo>
                <a:lnTo>
                  <a:pt x="3489" y="1259"/>
                </a:lnTo>
                <a:cubicBezTo>
                  <a:pt x="3478" y="1281"/>
                  <a:pt x="3467" y="1313"/>
                  <a:pt x="3456" y="1313"/>
                </a:cubicBezTo>
                <a:cubicBezTo>
                  <a:pt x="3454" y="1313"/>
                  <a:pt x="3452" y="1313"/>
                  <a:pt x="3450" y="1311"/>
                </a:cubicBezTo>
                <a:lnTo>
                  <a:pt x="3424" y="1298"/>
                </a:lnTo>
                <a:cubicBezTo>
                  <a:pt x="3437" y="1272"/>
                  <a:pt x="3463" y="1246"/>
                  <a:pt x="3463" y="1246"/>
                </a:cubicBezTo>
                <a:close/>
                <a:moveTo>
                  <a:pt x="1620" y="1346"/>
                </a:moveTo>
                <a:cubicBezTo>
                  <a:pt x="1637" y="1346"/>
                  <a:pt x="1641" y="1372"/>
                  <a:pt x="1608" y="1415"/>
                </a:cubicBezTo>
                <a:cubicBezTo>
                  <a:pt x="1595" y="1415"/>
                  <a:pt x="1570" y="1428"/>
                  <a:pt x="1570" y="1428"/>
                </a:cubicBezTo>
                <a:cubicBezTo>
                  <a:pt x="1557" y="1402"/>
                  <a:pt x="1595" y="1350"/>
                  <a:pt x="1608" y="1350"/>
                </a:cubicBezTo>
                <a:cubicBezTo>
                  <a:pt x="1613" y="1347"/>
                  <a:pt x="1617" y="1346"/>
                  <a:pt x="1620" y="1346"/>
                </a:cubicBezTo>
                <a:close/>
                <a:moveTo>
                  <a:pt x="1785" y="1354"/>
                </a:moveTo>
                <a:cubicBezTo>
                  <a:pt x="1777" y="1354"/>
                  <a:pt x="1769" y="1357"/>
                  <a:pt x="1764" y="1363"/>
                </a:cubicBezTo>
                <a:cubicBezTo>
                  <a:pt x="1752" y="1357"/>
                  <a:pt x="1743" y="1354"/>
                  <a:pt x="1735" y="1354"/>
                </a:cubicBezTo>
                <a:cubicBezTo>
                  <a:pt x="1708" y="1354"/>
                  <a:pt x="1702" y="1384"/>
                  <a:pt x="1712" y="1415"/>
                </a:cubicBezTo>
                <a:cubicBezTo>
                  <a:pt x="1718" y="1425"/>
                  <a:pt x="1723" y="1430"/>
                  <a:pt x="1731" y="1430"/>
                </a:cubicBezTo>
                <a:cubicBezTo>
                  <a:pt x="1741" y="1430"/>
                  <a:pt x="1755" y="1422"/>
                  <a:pt x="1777" y="1415"/>
                </a:cubicBezTo>
                <a:cubicBezTo>
                  <a:pt x="1803" y="1415"/>
                  <a:pt x="1816" y="1376"/>
                  <a:pt x="1816" y="1376"/>
                </a:cubicBezTo>
                <a:cubicBezTo>
                  <a:pt x="1808" y="1360"/>
                  <a:pt x="1796" y="1354"/>
                  <a:pt x="1785" y="1354"/>
                </a:cubicBezTo>
                <a:close/>
                <a:moveTo>
                  <a:pt x="4116" y="1446"/>
                </a:moveTo>
                <a:cubicBezTo>
                  <a:pt x="4136" y="1446"/>
                  <a:pt x="4128" y="1487"/>
                  <a:pt x="4086" y="1518"/>
                </a:cubicBezTo>
                <a:lnTo>
                  <a:pt x="4047" y="1492"/>
                </a:lnTo>
                <a:cubicBezTo>
                  <a:pt x="4057" y="1463"/>
                  <a:pt x="4066" y="1449"/>
                  <a:pt x="4082" y="1449"/>
                </a:cubicBezTo>
                <a:cubicBezTo>
                  <a:pt x="4087" y="1449"/>
                  <a:pt x="4092" y="1450"/>
                  <a:pt x="4099" y="1453"/>
                </a:cubicBezTo>
                <a:cubicBezTo>
                  <a:pt x="4106" y="1449"/>
                  <a:pt x="4112" y="1446"/>
                  <a:pt x="4116" y="1446"/>
                </a:cubicBezTo>
                <a:close/>
                <a:moveTo>
                  <a:pt x="9562" y="1494"/>
                </a:moveTo>
                <a:cubicBezTo>
                  <a:pt x="9574" y="1494"/>
                  <a:pt x="9585" y="1505"/>
                  <a:pt x="9585" y="1505"/>
                </a:cubicBezTo>
                <a:cubicBezTo>
                  <a:pt x="9585" y="1505"/>
                  <a:pt x="9611" y="1531"/>
                  <a:pt x="9598" y="1544"/>
                </a:cubicBezTo>
                <a:cubicBezTo>
                  <a:pt x="9598" y="1544"/>
                  <a:pt x="9559" y="1531"/>
                  <a:pt x="9533" y="1518"/>
                </a:cubicBezTo>
                <a:lnTo>
                  <a:pt x="9546" y="1505"/>
                </a:lnTo>
                <a:cubicBezTo>
                  <a:pt x="9551" y="1497"/>
                  <a:pt x="9556" y="1494"/>
                  <a:pt x="9562" y="1494"/>
                </a:cubicBezTo>
                <a:close/>
                <a:moveTo>
                  <a:pt x="3835" y="1526"/>
                </a:moveTo>
                <a:cubicBezTo>
                  <a:pt x="3845" y="1526"/>
                  <a:pt x="3857" y="1527"/>
                  <a:pt x="3865" y="1531"/>
                </a:cubicBezTo>
                <a:lnTo>
                  <a:pt x="3852" y="1557"/>
                </a:lnTo>
                <a:cubicBezTo>
                  <a:pt x="3846" y="1554"/>
                  <a:pt x="3839" y="1553"/>
                  <a:pt x="3833" y="1553"/>
                </a:cubicBezTo>
                <a:cubicBezTo>
                  <a:pt x="3828" y="1553"/>
                  <a:pt x="3822" y="1554"/>
                  <a:pt x="3818" y="1554"/>
                </a:cubicBezTo>
                <a:cubicBezTo>
                  <a:pt x="3810" y="1554"/>
                  <a:pt x="3807" y="1551"/>
                  <a:pt x="3813" y="1531"/>
                </a:cubicBezTo>
                <a:cubicBezTo>
                  <a:pt x="3796" y="1531"/>
                  <a:pt x="3813" y="1526"/>
                  <a:pt x="3835" y="1526"/>
                </a:cubicBezTo>
                <a:close/>
                <a:moveTo>
                  <a:pt x="4254" y="1557"/>
                </a:moveTo>
                <a:lnTo>
                  <a:pt x="4280" y="1570"/>
                </a:lnTo>
                <a:cubicBezTo>
                  <a:pt x="4293" y="1583"/>
                  <a:pt x="4293" y="1583"/>
                  <a:pt x="4280" y="1609"/>
                </a:cubicBezTo>
                <a:lnTo>
                  <a:pt x="4254" y="1596"/>
                </a:lnTo>
                <a:lnTo>
                  <a:pt x="4254" y="1557"/>
                </a:lnTo>
                <a:close/>
                <a:moveTo>
                  <a:pt x="4527" y="1648"/>
                </a:moveTo>
                <a:cubicBezTo>
                  <a:pt x="4501" y="1661"/>
                  <a:pt x="4501" y="1700"/>
                  <a:pt x="4501" y="1700"/>
                </a:cubicBezTo>
                <a:cubicBezTo>
                  <a:pt x="4509" y="1709"/>
                  <a:pt x="4517" y="1711"/>
                  <a:pt x="4522" y="1711"/>
                </a:cubicBezTo>
                <a:cubicBezTo>
                  <a:pt x="4534" y="1711"/>
                  <a:pt x="4540" y="1700"/>
                  <a:pt x="4540" y="1700"/>
                </a:cubicBezTo>
                <a:cubicBezTo>
                  <a:pt x="4540" y="1700"/>
                  <a:pt x="4566" y="1674"/>
                  <a:pt x="4540" y="1661"/>
                </a:cubicBezTo>
                <a:lnTo>
                  <a:pt x="4527" y="1648"/>
                </a:lnTo>
                <a:close/>
                <a:moveTo>
                  <a:pt x="9457" y="1703"/>
                </a:moveTo>
                <a:cubicBezTo>
                  <a:pt x="9462" y="1703"/>
                  <a:pt x="9468" y="1706"/>
                  <a:pt x="9481" y="1713"/>
                </a:cubicBezTo>
                <a:lnTo>
                  <a:pt x="9468" y="1739"/>
                </a:lnTo>
                <a:lnTo>
                  <a:pt x="9430" y="1739"/>
                </a:lnTo>
                <a:lnTo>
                  <a:pt x="9443" y="1713"/>
                </a:lnTo>
                <a:cubicBezTo>
                  <a:pt x="9449" y="1706"/>
                  <a:pt x="9452" y="1703"/>
                  <a:pt x="9457" y="1703"/>
                </a:cubicBezTo>
                <a:close/>
                <a:moveTo>
                  <a:pt x="9454" y="1796"/>
                </a:moveTo>
                <a:cubicBezTo>
                  <a:pt x="9451" y="1796"/>
                  <a:pt x="9450" y="1801"/>
                  <a:pt x="9456" y="1817"/>
                </a:cubicBezTo>
                <a:cubicBezTo>
                  <a:pt x="9463" y="1809"/>
                  <a:pt x="9457" y="1796"/>
                  <a:pt x="9454" y="1796"/>
                </a:cubicBezTo>
                <a:close/>
                <a:moveTo>
                  <a:pt x="4995" y="1800"/>
                </a:moveTo>
                <a:cubicBezTo>
                  <a:pt x="4990" y="1800"/>
                  <a:pt x="4987" y="1810"/>
                  <a:pt x="4981" y="1830"/>
                </a:cubicBezTo>
                <a:cubicBezTo>
                  <a:pt x="4994" y="1856"/>
                  <a:pt x="5020" y="1868"/>
                  <a:pt x="5020" y="1868"/>
                </a:cubicBezTo>
                <a:cubicBezTo>
                  <a:pt x="5033" y="1856"/>
                  <a:pt x="5033" y="1856"/>
                  <a:pt x="5020" y="1830"/>
                </a:cubicBezTo>
                <a:cubicBezTo>
                  <a:pt x="5007" y="1810"/>
                  <a:pt x="5000" y="1800"/>
                  <a:pt x="4995" y="1800"/>
                </a:cubicBezTo>
                <a:close/>
                <a:moveTo>
                  <a:pt x="414" y="1859"/>
                </a:moveTo>
                <a:cubicBezTo>
                  <a:pt x="409" y="1859"/>
                  <a:pt x="402" y="1862"/>
                  <a:pt x="389" y="1868"/>
                </a:cubicBezTo>
                <a:lnTo>
                  <a:pt x="376" y="1881"/>
                </a:lnTo>
                <a:lnTo>
                  <a:pt x="415" y="1894"/>
                </a:lnTo>
                <a:lnTo>
                  <a:pt x="428" y="1868"/>
                </a:lnTo>
                <a:cubicBezTo>
                  <a:pt x="422" y="1862"/>
                  <a:pt x="418" y="1859"/>
                  <a:pt x="414" y="1859"/>
                </a:cubicBezTo>
                <a:close/>
                <a:moveTo>
                  <a:pt x="9312" y="1879"/>
                </a:moveTo>
                <a:cubicBezTo>
                  <a:pt x="9317" y="1879"/>
                  <a:pt x="9324" y="1887"/>
                  <a:pt x="9339" y="1894"/>
                </a:cubicBezTo>
                <a:cubicBezTo>
                  <a:pt x="9339" y="1894"/>
                  <a:pt x="9339" y="1894"/>
                  <a:pt x="9326" y="1907"/>
                </a:cubicBezTo>
                <a:lnTo>
                  <a:pt x="9287" y="1907"/>
                </a:lnTo>
                <a:lnTo>
                  <a:pt x="9300" y="1894"/>
                </a:lnTo>
                <a:cubicBezTo>
                  <a:pt x="9305" y="1883"/>
                  <a:pt x="9309" y="1879"/>
                  <a:pt x="9312" y="1879"/>
                </a:cubicBezTo>
                <a:close/>
                <a:moveTo>
                  <a:pt x="4504" y="1889"/>
                </a:moveTo>
                <a:cubicBezTo>
                  <a:pt x="4515" y="1889"/>
                  <a:pt x="4527" y="1894"/>
                  <a:pt x="4527" y="1894"/>
                </a:cubicBezTo>
                <a:cubicBezTo>
                  <a:pt x="4540" y="1907"/>
                  <a:pt x="4553" y="1933"/>
                  <a:pt x="4540" y="1946"/>
                </a:cubicBezTo>
                <a:cubicBezTo>
                  <a:pt x="4540" y="1946"/>
                  <a:pt x="4523" y="1963"/>
                  <a:pt x="4510" y="1963"/>
                </a:cubicBezTo>
                <a:cubicBezTo>
                  <a:pt x="4507" y="1963"/>
                  <a:pt x="4503" y="1962"/>
                  <a:pt x="4501" y="1959"/>
                </a:cubicBezTo>
                <a:cubicBezTo>
                  <a:pt x="4475" y="1933"/>
                  <a:pt x="4488" y="1894"/>
                  <a:pt x="4488" y="1894"/>
                </a:cubicBezTo>
                <a:cubicBezTo>
                  <a:pt x="4492" y="1890"/>
                  <a:pt x="4498" y="1889"/>
                  <a:pt x="4504" y="1889"/>
                </a:cubicBezTo>
                <a:close/>
                <a:moveTo>
                  <a:pt x="9400" y="2047"/>
                </a:moveTo>
                <a:cubicBezTo>
                  <a:pt x="9401" y="2048"/>
                  <a:pt x="9402" y="2049"/>
                  <a:pt x="9404" y="2050"/>
                </a:cubicBezTo>
                <a:cubicBezTo>
                  <a:pt x="9405" y="2050"/>
                  <a:pt x="9406" y="2050"/>
                  <a:pt x="9408" y="2050"/>
                </a:cubicBezTo>
                <a:lnTo>
                  <a:pt x="9408" y="2050"/>
                </a:lnTo>
                <a:cubicBezTo>
                  <a:pt x="9405" y="2049"/>
                  <a:pt x="9403" y="2048"/>
                  <a:pt x="9400" y="2047"/>
                </a:cubicBezTo>
                <a:close/>
                <a:moveTo>
                  <a:pt x="9408" y="2050"/>
                </a:moveTo>
                <a:cubicBezTo>
                  <a:pt x="9414" y="2053"/>
                  <a:pt x="9418" y="2053"/>
                  <a:pt x="9420" y="2053"/>
                </a:cubicBezTo>
                <a:cubicBezTo>
                  <a:pt x="9423" y="2053"/>
                  <a:pt x="9418" y="2051"/>
                  <a:pt x="9408" y="2050"/>
                </a:cubicBezTo>
                <a:close/>
                <a:moveTo>
                  <a:pt x="9205" y="2006"/>
                </a:moveTo>
                <a:cubicBezTo>
                  <a:pt x="9210" y="2006"/>
                  <a:pt x="9216" y="2008"/>
                  <a:pt x="9222" y="2011"/>
                </a:cubicBezTo>
                <a:cubicBezTo>
                  <a:pt x="9248" y="2024"/>
                  <a:pt x="9248" y="2024"/>
                  <a:pt x="9235" y="2050"/>
                </a:cubicBezTo>
                <a:cubicBezTo>
                  <a:pt x="9229" y="2070"/>
                  <a:pt x="9225" y="2079"/>
                  <a:pt x="9220" y="2079"/>
                </a:cubicBezTo>
                <a:cubicBezTo>
                  <a:pt x="9216" y="2079"/>
                  <a:pt x="9209" y="2070"/>
                  <a:pt x="9196" y="2050"/>
                </a:cubicBezTo>
                <a:cubicBezTo>
                  <a:pt x="9186" y="2021"/>
                  <a:pt x="9191" y="2006"/>
                  <a:pt x="9205" y="2006"/>
                </a:cubicBezTo>
                <a:close/>
                <a:moveTo>
                  <a:pt x="496" y="2006"/>
                </a:moveTo>
                <a:cubicBezTo>
                  <a:pt x="504" y="2006"/>
                  <a:pt x="511" y="2007"/>
                  <a:pt x="519" y="2011"/>
                </a:cubicBezTo>
                <a:lnTo>
                  <a:pt x="493" y="2024"/>
                </a:lnTo>
                <a:cubicBezTo>
                  <a:pt x="491" y="2022"/>
                  <a:pt x="490" y="2021"/>
                  <a:pt x="488" y="2021"/>
                </a:cubicBezTo>
                <a:cubicBezTo>
                  <a:pt x="481" y="2021"/>
                  <a:pt x="486" y="2050"/>
                  <a:pt x="519" y="2050"/>
                </a:cubicBezTo>
                <a:cubicBezTo>
                  <a:pt x="545" y="2076"/>
                  <a:pt x="571" y="2089"/>
                  <a:pt x="571" y="2089"/>
                </a:cubicBezTo>
                <a:cubicBezTo>
                  <a:pt x="560" y="2100"/>
                  <a:pt x="549" y="2104"/>
                  <a:pt x="538" y="2104"/>
                </a:cubicBezTo>
                <a:cubicBezTo>
                  <a:pt x="523" y="2104"/>
                  <a:pt x="508" y="2096"/>
                  <a:pt x="493" y="2089"/>
                </a:cubicBezTo>
                <a:cubicBezTo>
                  <a:pt x="428" y="2063"/>
                  <a:pt x="428" y="2063"/>
                  <a:pt x="454" y="2024"/>
                </a:cubicBezTo>
                <a:cubicBezTo>
                  <a:pt x="463" y="2015"/>
                  <a:pt x="479" y="2006"/>
                  <a:pt x="496" y="2006"/>
                </a:cubicBezTo>
                <a:close/>
                <a:moveTo>
                  <a:pt x="8937" y="2050"/>
                </a:moveTo>
                <a:cubicBezTo>
                  <a:pt x="8963" y="2063"/>
                  <a:pt x="8989" y="2089"/>
                  <a:pt x="8976" y="2102"/>
                </a:cubicBezTo>
                <a:lnTo>
                  <a:pt x="8937" y="2115"/>
                </a:lnTo>
                <a:lnTo>
                  <a:pt x="8924" y="2076"/>
                </a:lnTo>
                <a:lnTo>
                  <a:pt x="8937" y="2050"/>
                </a:lnTo>
                <a:close/>
                <a:moveTo>
                  <a:pt x="4788" y="2190"/>
                </a:moveTo>
                <a:cubicBezTo>
                  <a:pt x="4793" y="2190"/>
                  <a:pt x="4799" y="2199"/>
                  <a:pt x="4812" y="2219"/>
                </a:cubicBezTo>
                <a:cubicBezTo>
                  <a:pt x="4825" y="2245"/>
                  <a:pt x="4799" y="2258"/>
                  <a:pt x="4799" y="2258"/>
                </a:cubicBezTo>
                <a:cubicBezTo>
                  <a:pt x="4793" y="2264"/>
                  <a:pt x="4789" y="2266"/>
                  <a:pt x="4787" y="2266"/>
                </a:cubicBezTo>
                <a:cubicBezTo>
                  <a:pt x="4778" y="2266"/>
                  <a:pt x="4783" y="2239"/>
                  <a:pt x="4773" y="2219"/>
                </a:cubicBezTo>
                <a:cubicBezTo>
                  <a:pt x="4780" y="2199"/>
                  <a:pt x="4783" y="2190"/>
                  <a:pt x="4788" y="2190"/>
                </a:cubicBezTo>
                <a:close/>
                <a:moveTo>
                  <a:pt x="313" y="2212"/>
                </a:moveTo>
                <a:cubicBezTo>
                  <a:pt x="318" y="2212"/>
                  <a:pt x="324" y="2219"/>
                  <a:pt x="337" y="2232"/>
                </a:cubicBezTo>
                <a:cubicBezTo>
                  <a:pt x="337" y="2232"/>
                  <a:pt x="337" y="2271"/>
                  <a:pt x="324" y="2284"/>
                </a:cubicBezTo>
                <a:lnTo>
                  <a:pt x="285" y="2284"/>
                </a:lnTo>
                <a:cubicBezTo>
                  <a:pt x="260" y="2271"/>
                  <a:pt x="272" y="2245"/>
                  <a:pt x="298" y="2232"/>
                </a:cubicBezTo>
                <a:cubicBezTo>
                  <a:pt x="305" y="2219"/>
                  <a:pt x="308" y="2212"/>
                  <a:pt x="313" y="2212"/>
                </a:cubicBezTo>
                <a:close/>
                <a:moveTo>
                  <a:pt x="8835" y="2326"/>
                </a:moveTo>
                <a:cubicBezTo>
                  <a:pt x="8839" y="2326"/>
                  <a:pt x="8846" y="2329"/>
                  <a:pt x="8859" y="2335"/>
                </a:cubicBezTo>
                <a:cubicBezTo>
                  <a:pt x="8859" y="2335"/>
                  <a:pt x="8885" y="2348"/>
                  <a:pt x="8872" y="2361"/>
                </a:cubicBezTo>
                <a:lnTo>
                  <a:pt x="8833" y="2374"/>
                </a:lnTo>
                <a:cubicBezTo>
                  <a:pt x="8807" y="2361"/>
                  <a:pt x="8820" y="2335"/>
                  <a:pt x="8820" y="2335"/>
                </a:cubicBezTo>
                <a:cubicBezTo>
                  <a:pt x="8826" y="2329"/>
                  <a:pt x="8830" y="2326"/>
                  <a:pt x="8835" y="2326"/>
                </a:cubicBezTo>
                <a:close/>
                <a:moveTo>
                  <a:pt x="5227" y="2426"/>
                </a:moveTo>
                <a:cubicBezTo>
                  <a:pt x="5227" y="2426"/>
                  <a:pt x="5226" y="2426"/>
                  <a:pt x="5226" y="2426"/>
                </a:cubicBezTo>
                <a:lnTo>
                  <a:pt x="5226" y="2426"/>
                </a:lnTo>
                <a:cubicBezTo>
                  <a:pt x="5230" y="2433"/>
                  <a:pt x="5232" y="2437"/>
                  <a:pt x="5232" y="2437"/>
                </a:cubicBezTo>
                <a:cubicBezTo>
                  <a:pt x="5232" y="2437"/>
                  <a:pt x="5231" y="2433"/>
                  <a:pt x="5227" y="2426"/>
                </a:cubicBezTo>
                <a:close/>
                <a:moveTo>
                  <a:pt x="4241" y="2517"/>
                </a:moveTo>
                <a:cubicBezTo>
                  <a:pt x="4242" y="2518"/>
                  <a:pt x="4243" y="2518"/>
                  <a:pt x="4243" y="2519"/>
                </a:cubicBezTo>
                <a:lnTo>
                  <a:pt x="4243" y="2519"/>
                </a:lnTo>
                <a:cubicBezTo>
                  <a:pt x="4245" y="2518"/>
                  <a:pt x="4244" y="2517"/>
                  <a:pt x="4241" y="2517"/>
                </a:cubicBezTo>
                <a:close/>
                <a:moveTo>
                  <a:pt x="5087" y="2499"/>
                </a:moveTo>
                <a:cubicBezTo>
                  <a:pt x="5100" y="2499"/>
                  <a:pt x="5098" y="2516"/>
                  <a:pt x="5059" y="2556"/>
                </a:cubicBezTo>
                <a:cubicBezTo>
                  <a:pt x="5046" y="2562"/>
                  <a:pt x="5039" y="2566"/>
                  <a:pt x="5034" y="2566"/>
                </a:cubicBezTo>
                <a:cubicBezTo>
                  <a:pt x="5029" y="2566"/>
                  <a:pt x="5026" y="2562"/>
                  <a:pt x="5020" y="2556"/>
                </a:cubicBezTo>
                <a:cubicBezTo>
                  <a:pt x="5020" y="2556"/>
                  <a:pt x="5046" y="2517"/>
                  <a:pt x="5072" y="2504"/>
                </a:cubicBezTo>
                <a:cubicBezTo>
                  <a:pt x="5078" y="2501"/>
                  <a:pt x="5083" y="2499"/>
                  <a:pt x="5087" y="2499"/>
                </a:cubicBezTo>
                <a:close/>
                <a:moveTo>
                  <a:pt x="4243" y="2519"/>
                </a:moveTo>
                <a:cubicBezTo>
                  <a:pt x="4238" y="2523"/>
                  <a:pt x="4210" y="2533"/>
                  <a:pt x="4190" y="2543"/>
                </a:cubicBezTo>
                <a:cubicBezTo>
                  <a:pt x="4173" y="2559"/>
                  <a:pt x="4172" y="2570"/>
                  <a:pt x="4186" y="2570"/>
                </a:cubicBezTo>
                <a:cubicBezTo>
                  <a:pt x="4194" y="2570"/>
                  <a:pt x="4209" y="2566"/>
                  <a:pt x="4228" y="2556"/>
                </a:cubicBezTo>
                <a:cubicBezTo>
                  <a:pt x="4253" y="2531"/>
                  <a:pt x="4254" y="2530"/>
                  <a:pt x="4243" y="2519"/>
                </a:cubicBezTo>
                <a:close/>
                <a:moveTo>
                  <a:pt x="649" y="2543"/>
                </a:moveTo>
                <a:lnTo>
                  <a:pt x="636" y="2556"/>
                </a:lnTo>
                <a:cubicBezTo>
                  <a:pt x="636" y="2556"/>
                  <a:pt x="649" y="2595"/>
                  <a:pt x="675" y="2608"/>
                </a:cubicBezTo>
                <a:cubicBezTo>
                  <a:pt x="675" y="2608"/>
                  <a:pt x="688" y="2595"/>
                  <a:pt x="688" y="2595"/>
                </a:cubicBezTo>
                <a:cubicBezTo>
                  <a:pt x="700" y="2582"/>
                  <a:pt x="675" y="2556"/>
                  <a:pt x="649" y="2543"/>
                </a:cubicBezTo>
                <a:close/>
                <a:moveTo>
                  <a:pt x="5149" y="2660"/>
                </a:moveTo>
                <a:lnTo>
                  <a:pt x="5162" y="2686"/>
                </a:lnTo>
                <a:cubicBezTo>
                  <a:pt x="5144" y="2695"/>
                  <a:pt x="5126" y="2704"/>
                  <a:pt x="5112" y="2704"/>
                </a:cubicBezTo>
                <a:cubicBezTo>
                  <a:pt x="5106" y="2704"/>
                  <a:pt x="5101" y="2702"/>
                  <a:pt x="5097" y="2699"/>
                </a:cubicBezTo>
                <a:lnTo>
                  <a:pt x="5110" y="2660"/>
                </a:lnTo>
                <a:close/>
                <a:moveTo>
                  <a:pt x="8401" y="3264"/>
                </a:moveTo>
                <a:lnTo>
                  <a:pt x="8401" y="3264"/>
                </a:lnTo>
                <a:cubicBezTo>
                  <a:pt x="8401" y="3264"/>
                  <a:pt x="8409" y="3267"/>
                  <a:pt x="8420" y="3272"/>
                </a:cubicBezTo>
                <a:lnTo>
                  <a:pt x="8420" y="3272"/>
                </a:lnTo>
                <a:cubicBezTo>
                  <a:pt x="8419" y="3271"/>
                  <a:pt x="8419" y="3270"/>
                  <a:pt x="8418" y="3269"/>
                </a:cubicBezTo>
                <a:cubicBezTo>
                  <a:pt x="8406" y="3266"/>
                  <a:pt x="8402" y="3264"/>
                  <a:pt x="8401" y="3264"/>
                </a:cubicBezTo>
                <a:close/>
                <a:moveTo>
                  <a:pt x="5629" y="3983"/>
                </a:moveTo>
                <a:lnTo>
                  <a:pt x="5668" y="3996"/>
                </a:lnTo>
                <a:lnTo>
                  <a:pt x="5681" y="4009"/>
                </a:lnTo>
                <a:cubicBezTo>
                  <a:pt x="5654" y="4018"/>
                  <a:pt x="5633" y="4027"/>
                  <a:pt x="5623" y="4027"/>
                </a:cubicBezTo>
                <a:cubicBezTo>
                  <a:pt x="5619" y="4027"/>
                  <a:pt x="5616" y="4025"/>
                  <a:pt x="5616" y="4022"/>
                </a:cubicBezTo>
                <a:lnTo>
                  <a:pt x="5629" y="3983"/>
                </a:lnTo>
                <a:close/>
                <a:moveTo>
                  <a:pt x="8223" y="4048"/>
                </a:moveTo>
                <a:cubicBezTo>
                  <a:pt x="8249" y="4060"/>
                  <a:pt x="8275" y="4073"/>
                  <a:pt x="8275" y="4099"/>
                </a:cubicBezTo>
                <a:lnTo>
                  <a:pt x="8262" y="4112"/>
                </a:lnTo>
                <a:cubicBezTo>
                  <a:pt x="8236" y="4099"/>
                  <a:pt x="8210" y="4060"/>
                  <a:pt x="8210" y="4060"/>
                </a:cubicBezTo>
                <a:lnTo>
                  <a:pt x="8223" y="4048"/>
                </a:lnTo>
                <a:close/>
                <a:moveTo>
                  <a:pt x="5966" y="4398"/>
                </a:moveTo>
                <a:cubicBezTo>
                  <a:pt x="5979" y="4411"/>
                  <a:pt x="5979" y="4411"/>
                  <a:pt x="5954" y="4424"/>
                </a:cubicBezTo>
                <a:cubicBezTo>
                  <a:pt x="5928" y="4450"/>
                  <a:pt x="5889" y="4450"/>
                  <a:pt x="5889" y="4450"/>
                </a:cubicBezTo>
                <a:cubicBezTo>
                  <a:pt x="5876" y="4437"/>
                  <a:pt x="5941" y="4411"/>
                  <a:pt x="5966" y="4398"/>
                </a:cubicBezTo>
                <a:close/>
                <a:moveTo>
                  <a:pt x="6343" y="4476"/>
                </a:moveTo>
                <a:lnTo>
                  <a:pt x="6356" y="4489"/>
                </a:lnTo>
                <a:cubicBezTo>
                  <a:pt x="6330" y="4514"/>
                  <a:pt x="6317" y="4527"/>
                  <a:pt x="6304" y="4527"/>
                </a:cubicBezTo>
                <a:lnTo>
                  <a:pt x="6291" y="4514"/>
                </a:lnTo>
                <a:cubicBezTo>
                  <a:pt x="6304" y="4489"/>
                  <a:pt x="6343" y="4476"/>
                  <a:pt x="6343" y="4476"/>
                </a:cubicBezTo>
                <a:close/>
                <a:moveTo>
                  <a:pt x="7701" y="4664"/>
                </a:moveTo>
                <a:cubicBezTo>
                  <a:pt x="7708" y="4664"/>
                  <a:pt x="7711" y="4670"/>
                  <a:pt x="7717" y="4683"/>
                </a:cubicBezTo>
                <a:cubicBezTo>
                  <a:pt x="7743" y="4709"/>
                  <a:pt x="7705" y="4735"/>
                  <a:pt x="7692" y="4735"/>
                </a:cubicBezTo>
                <a:cubicBezTo>
                  <a:pt x="7653" y="4722"/>
                  <a:pt x="7653" y="4683"/>
                  <a:pt x="7666" y="4683"/>
                </a:cubicBezTo>
                <a:cubicBezTo>
                  <a:pt x="7685" y="4670"/>
                  <a:pt x="7695" y="4664"/>
                  <a:pt x="7701" y="4664"/>
                </a:cubicBezTo>
                <a:close/>
                <a:moveTo>
                  <a:pt x="6420" y="4761"/>
                </a:moveTo>
                <a:lnTo>
                  <a:pt x="6433" y="4774"/>
                </a:lnTo>
                <a:cubicBezTo>
                  <a:pt x="6423" y="4795"/>
                  <a:pt x="6412" y="4816"/>
                  <a:pt x="6395" y="4816"/>
                </a:cubicBezTo>
                <a:cubicBezTo>
                  <a:pt x="6391" y="4816"/>
                  <a:pt x="6386" y="4815"/>
                  <a:pt x="6382" y="4813"/>
                </a:cubicBezTo>
                <a:lnTo>
                  <a:pt x="6382" y="4787"/>
                </a:lnTo>
                <a:lnTo>
                  <a:pt x="6420" y="4761"/>
                </a:lnTo>
                <a:close/>
                <a:moveTo>
                  <a:pt x="12581" y="1"/>
                </a:moveTo>
                <a:cubicBezTo>
                  <a:pt x="12529" y="1"/>
                  <a:pt x="12517" y="1"/>
                  <a:pt x="12517" y="27"/>
                </a:cubicBezTo>
                <a:cubicBezTo>
                  <a:pt x="12504" y="27"/>
                  <a:pt x="12455" y="30"/>
                  <a:pt x="12400" y="30"/>
                </a:cubicBezTo>
                <a:cubicBezTo>
                  <a:pt x="12345" y="30"/>
                  <a:pt x="12283" y="27"/>
                  <a:pt x="12244" y="14"/>
                </a:cubicBezTo>
                <a:cubicBezTo>
                  <a:pt x="12237" y="6"/>
                  <a:pt x="12230" y="3"/>
                  <a:pt x="12223" y="3"/>
                </a:cubicBezTo>
                <a:cubicBezTo>
                  <a:pt x="12205" y="3"/>
                  <a:pt x="12189" y="25"/>
                  <a:pt x="12179" y="53"/>
                </a:cubicBezTo>
                <a:cubicBezTo>
                  <a:pt x="12179" y="79"/>
                  <a:pt x="12153" y="117"/>
                  <a:pt x="12127" y="117"/>
                </a:cubicBezTo>
                <a:lnTo>
                  <a:pt x="12127" y="53"/>
                </a:lnTo>
                <a:cubicBezTo>
                  <a:pt x="12140" y="27"/>
                  <a:pt x="12140" y="27"/>
                  <a:pt x="12101" y="27"/>
                </a:cubicBezTo>
                <a:lnTo>
                  <a:pt x="12050" y="27"/>
                </a:lnTo>
                <a:cubicBezTo>
                  <a:pt x="12050" y="53"/>
                  <a:pt x="11933" y="79"/>
                  <a:pt x="11764" y="105"/>
                </a:cubicBezTo>
                <a:cubicBezTo>
                  <a:pt x="11557" y="143"/>
                  <a:pt x="11492" y="169"/>
                  <a:pt x="11492" y="195"/>
                </a:cubicBezTo>
                <a:cubicBezTo>
                  <a:pt x="11501" y="214"/>
                  <a:pt x="11490" y="226"/>
                  <a:pt x="11453" y="226"/>
                </a:cubicBezTo>
                <a:cubicBezTo>
                  <a:pt x="11439" y="226"/>
                  <a:pt x="11422" y="225"/>
                  <a:pt x="11401" y="221"/>
                </a:cubicBezTo>
                <a:cubicBezTo>
                  <a:pt x="11317" y="189"/>
                  <a:pt x="11275" y="176"/>
                  <a:pt x="11252" y="176"/>
                </a:cubicBezTo>
                <a:cubicBezTo>
                  <a:pt x="11229" y="176"/>
                  <a:pt x="11226" y="189"/>
                  <a:pt x="11219" y="208"/>
                </a:cubicBezTo>
                <a:cubicBezTo>
                  <a:pt x="11224" y="206"/>
                  <a:pt x="11228" y="205"/>
                  <a:pt x="11232" y="205"/>
                </a:cubicBezTo>
                <a:cubicBezTo>
                  <a:pt x="11250" y="205"/>
                  <a:pt x="11258" y="228"/>
                  <a:pt x="11258" y="260"/>
                </a:cubicBezTo>
                <a:cubicBezTo>
                  <a:pt x="11273" y="289"/>
                  <a:pt x="11271" y="306"/>
                  <a:pt x="11260" y="306"/>
                </a:cubicBezTo>
                <a:cubicBezTo>
                  <a:pt x="11251" y="306"/>
                  <a:pt x="11237" y="296"/>
                  <a:pt x="11219" y="273"/>
                </a:cubicBezTo>
                <a:cubicBezTo>
                  <a:pt x="11215" y="262"/>
                  <a:pt x="11201" y="257"/>
                  <a:pt x="11180" y="257"/>
                </a:cubicBezTo>
                <a:cubicBezTo>
                  <a:pt x="11085" y="257"/>
                  <a:pt x="10859" y="365"/>
                  <a:pt x="10869" y="429"/>
                </a:cubicBezTo>
                <a:lnTo>
                  <a:pt x="10856" y="403"/>
                </a:lnTo>
                <a:cubicBezTo>
                  <a:pt x="10850" y="391"/>
                  <a:pt x="10845" y="385"/>
                  <a:pt x="10832" y="385"/>
                </a:cubicBezTo>
                <a:cubicBezTo>
                  <a:pt x="10816" y="385"/>
                  <a:pt x="10790" y="394"/>
                  <a:pt x="10740" y="416"/>
                </a:cubicBezTo>
                <a:cubicBezTo>
                  <a:pt x="10688" y="442"/>
                  <a:pt x="10675" y="455"/>
                  <a:pt x="10675" y="455"/>
                </a:cubicBezTo>
                <a:cubicBezTo>
                  <a:pt x="10694" y="493"/>
                  <a:pt x="10622" y="517"/>
                  <a:pt x="10578" y="517"/>
                </a:cubicBezTo>
                <a:cubicBezTo>
                  <a:pt x="10561" y="517"/>
                  <a:pt x="10548" y="514"/>
                  <a:pt x="10545" y="507"/>
                </a:cubicBezTo>
                <a:cubicBezTo>
                  <a:pt x="10529" y="501"/>
                  <a:pt x="10519" y="498"/>
                  <a:pt x="10511" y="498"/>
                </a:cubicBezTo>
                <a:cubicBezTo>
                  <a:pt x="10499" y="498"/>
                  <a:pt x="10490" y="504"/>
                  <a:pt x="10467" y="520"/>
                </a:cubicBezTo>
                <a:cubicBezTo>
                  <a:pt x="10438" y="588"/>
                  <a:pt x="10364" y="620"/>
                  <a:pt x="10318" y="620"/>
                </a:cubicBezTo>
                <a:cubicBezTo>
                  <a:pt x="10304" y="620"/>
                  <a:pt x="10292" y="617"/>
                  <a:pt x="10286" y="610"/>
                </a:cubicBezTo>
                <a:cubicBezTo>
                  <a:pt x="10286" y="610"/>
                  <a:pt x="10273" y="623"/>
                  <a:pt x="10247" y="636"/>
                </a:cubicBezTo>
                <a:cubicBezTo>
                  <a:pt x="10247" y="675"/>
                  <a:pt x="10208" y="701"/>
                  <a:pt x="10182" y="714"/>
                </a:cubicBezTo>
                <a:cubicBezTo>
                  <a:pt x="10117" y="753"/>
                  <a:pt x="10104" y="766"/>
                  <a:pt x="10143" y="779"/>
                </a:cubicBezTo>
                <a:cubicBezTo>
                  <a:pt x="10156" y="805"/>
                  <a:pt x="10169" y="831"/>
                  <a:pt x="10156" y="844"/>
                </a:cubicBezTo>
                <a:lnTo>
                  <a:pt x="10130" y="818"/>
                </a:lnTo>
                <a:cubicBezTo>
                  <a:pt x="10127" y="812"/>
                  <a:pt x="10122" y="810"/>
                  <a:pt x="10115" y="810"/>
                </a:cubicBezTo>
                <a:cubicBezTo>
                  <a:pt x="10089" y="810"/>
                  <a:pt x="10036" y="845"/>
                  <a:pt x="9974" y="896"/>
                </a:cubicBezTo>
                <a:cubicBezTo>
                  <a:pt x="9895" y="952"/>
                  <a:pt x="9856" y="989"/>
                  <a:pt x="9821" y="989"/>
                </a:cubicBezTo>
                <a:cubicBezTo>
                  <a:pt x="9816" y="989"/>
                  <a:pt x="9811" y="988"/>
                  <a:pt x="9806" y="987"/>
                </a:cubicBezTo>
                <a:lnTo>
                  <a:pt x="9806" y="1025"/>
                </a:lnTo>
                <a:cubicBezTo>
                  <a:pt x="9806" y="1051"/>
                  <a:pt x="9800" y="1065"/>
                  <a:pt x="9789" y="1065"/>
                </a:cubicBezTo>
                <a:cubicBezTo>
                  <a:pt x="9784" y="1065"/>
                  <a:pt x="9776" y="1061"/>
                  <a:pt x="9767" y="1051"/>
                </a:cubicBezTo>
                <a:cubicBezTo>
                  <a:pt x="9728" y="1051"/>
                  <a:pt x="9650" y="1103"/>
                  <a:pt x="9637" y="1168"/>
                </a:cubicBezTo>
                <a:cubicBezTo>
                  <a:pt x="9624" y="1181"/>
                  <a:pt x="9611" y="1194"/>
                  <a:pt x="9611" y="1194"/>
                </a:cubicBezTo>
                <a:cubicBezTo>
                  <a:pt x="9599" y="1189"/>
                  <a:pt x="9588" y="1187"/>
                  <a:pt x="9578" y="1187"/>
                </a:cubicBezTo>
                <a:cubicBezTo>
                  <a:pt x="9530" y="1187"/>
                  <a:pt x="9499" y="1232"/>
                  <a:pt x="9520" y="1285"/>
                </a:cubicBezTo>
                <a:cubicBezTo>
                  <a:pt x="9512" y="1277"/>
                  <a:pt x="9506" y="1274"/>
                  <a:pt x="9500" y="1274"/>
                </a:cubicBezTo>
                <a:cubicBezTo>
                  <a:pt x="9486" y="1274"/>
                  <a:pt x="9477" y="1289"/>
                  <a:pt x="9468" y="1298"/>
                </a:cubicBezTo>
                <a:cubicBezTo>
                  <a:pt x="9457" y="1343"/>
                  <a:pt x="9398" y="1407"/>
                  <a:pt x="9373" y="1407"/>
                </a:cubicBezTo>
                <a:cubicBezTo>
                  <a:pt x="9369" y="1407"/>
                  <a:pt x="9366" y="1405"/>
                  <a:pt x="9365" y="1402"/>
                </a:cubicBezTo>
                <a:lnTo>
                  <a:pt x="9339" y="1415"/>
                </a:lnTo>
                <a:cubicBezTo>
                  <a:pt x="9352" y="1453"/>
                  <a:pt x="9339" y="1479"/>
                  <a:pt x="9313" y="1492"/>
                </a:cubicBezTo>
                <a:cubicBezTo>
                  <a:pt x="9300" y="1518"/>
                  <a:pt x="9287" y="1531"/>
                  <a:pt x="9300" y="1570"/>
                </a:cubicBezTo>
                <a:cubicBezTo>
                  <a:pt x="9300" y="1609"/>
                  <a:pt x="9287" y="1635"/>
                  <a:pt x="9287" y="1635"/>
                </a:cubicBezTo>
                <a:cubicBezTo>
                  <a:pt x="9285" y="1637"/>
                  <a:pt x="9283" y="1638"/>
                  <a:pt x="9282" y="1638"/>
                </a:cubicBezTo>
                <a:cubicBezTo>
                  <a:pt x="9270" y="1638"/>
                  <a:pt x="9259" y="1604"/>
                  <a:pt x="9248" y="1570"/>
                </a:cubicBezTo>
                <a:cubicBezTo>
                  <a:pt x="9252" y="1556"/>
                  <a:pt x="9250" y="1550"/>
                  <a:pt x="9247" y="1550"/>
                </a:cubicBezTo>
                <a:cubicBezTo>
                  <a:pt x="9237" y="1550"/>
                  <a:pt x="9213" y="1595"/>
                  <a:pt x="9222" y="1661"/>
                </a:cubicBezTo>
                <a:cubicBezTo>
                  <a:pt x="9222" y="1717"/>
                  <a:pt x="9222" y="1742"/>
                  <a:pt x="9218" y="1742"/>
                </a:cubicBezTo>
                <a:cubicBezTo>
                  <a:pt x="9215" y="1742"/>
                  <a:pt x="9208" y="1723"/>
                  <a:pt x="9196" y="1687"/>
                </a:cubicBezTo>
                <a:cubicBezTo>
                  <a:pt x="9196" y="1661"/>
                  <a:pt x="9191" y="1636"/>
                  <a:pt x="9187" y="1636"/>
                </a:cubicBezTo>
                <a:cubicBezTo>
                  <a:pt x="9185" y="1636"/>
                  <a:pt x="9183" y="1643"/>
                  <a:pt x="9183" y="1661"/>
                </a:cubicBezTo>
                <a:cubicBezTo>
                  <a:pt x="9183" y="1661"/>
                  <a:pt x="9144" y="1700"/>
                  <a:pt x="9170" y="1726"/>
                </a:cubicBezTo>
                <a:cubicBezTo>
                  <a:pt x="9157" y="1739"/>
                  <a:pt x="9144" y="1765"/>
                  <a:pt x="9131" y="1778"/>
                </a:cubicBezTo>
                <a:cubicBezTo>
                  <a:pt x="9079" y="1804"/>
                  <a:pt x="9066" y="1830"/>
                  <a:pt x="9053" y="1843"/>
                </a:cubicBezTo>
                <a:cubicBezTo>
                  <a:pt x="9066" y="1881"/>
                  <a:pt x="9066" y="1881"/>
                  <a:pt x="9015" y="1881"/>
                </a:cubicBezTo>
                <a:cubicBezTo>
                  <a:pt x="9008" y="1878"/>
                  <a:pt x="9002" y="1877"/>
                  <a:pt x="8998" y="1877"/>
                </a:cubicBezTo>
                <a:cubicBezTo>
                  <a:pt x="8986" y="1877"/>
                  <a:pt x="8989" y="1891"/>
                  <a:pt x="9027" y="1920"/>
                </a:cubicBezTo>
                <a:cubicBezTo>
                  <a:pt x="9040" y="1959"/>
                  <a:pt x="9027" y="1972"/>
                  <a:pt x="8989" y="1985"/>
                </a:cubicBezTo>
                <a:cubicBezTo>
                  <a:pt x="8968" y="1970"/>
                  <a:pt x="8954" y="1965"/>
                  <a:pt x="8945" y="1965"/>
                </a:cubicBezTo>
                <a:cubicBezTo>
                  <a:pt x="8933" y="1965"/>
                  <a:pt x="8934" y="1977"/>
                  <a:pt x="8950" y="1985"/>
                </a:cubicBezTo>
                <a:cubicBezTo>
                  <a:pt x="8963" y="2024"/>
                  <a:pt x="8950" y="2050"/>
                  <a:pt x="8950" y="2050"/>
                </a:cubicBezTo>
                <a:cubicBezTo>
                  <a:pt x="8948" y="2049"/>
                  <a:pt x="8946" y="2048"/>
                  <a:pt x="8944" y="2048"/>
                </a:cubicBezTo>
                <a:cubicBezTo>
                  <a:pt x="8910" y="2048"/>
                  <a:pt x="8801" y="2231"/>
                  <a:pt x="8716" y="2413"/>
                </a:cubicBezTo>
                <a:cubicBezTo>
                  <a:pt x="8716" y="2426"/>
                  <a:pt x="8729" y="2465"/>
                  <a:pt x="8755" y="2478"/>
                </a:cubicBezTo>
                <a:cubicBezTo>
                  <a:pt x="8781" y="2491"/>
                  <a:pt x="8788" y="2494"/>
                  <a:pt x="8783" y="2494"/>
                </a:cubicBezTo>
                <a:cubicBezTo>
                  <a:pt x="8778" y="2494"/>
                  <a:pt x="8762" y="2491"/>
                  <a:pt x="8742" y="2491"/>
                </a:cubicBezTo>
                <a:cubicBezTo>
                  <a:pt x="8730" y="2489"/>
                  <a:pt x="8719" y="2489"/>
                  <a:pt x="8709" y="2489"/>
                </a:cubicBezTo>
                <a:cubicBezTo>
                  <a:pt x="8647" y="2489"/>
                  <a:pt x="8640" y="2521"/>
                  <a:pt x="8729" y="2543"/>
                </a:cubicBezTo>
                <a:cubicBezTo>
                  <a:pt x="8794" y="2543"/>
                  <a:pt x="8794" y="2543"/>
                  <a:pt x="8716" y="2556"/>
                </a:cubicBezTo>
                <a:cubicBezTo>
                  <a:pt x="8677" y="2569"/>
                  <a:pt x="8677" y="2569"/>
                  <a:pt x="8703" y="2608"/>
                </a:cubicBezTo>
                <a:cubicBezTo>
                  <a:pt x="8722" y="2617"/>
                  <a:pt x="8720" y="2626"/>
                  <a:pt x="8709" y="2626"/>
                </a:cubicBezTo>
                <a:cubicBezTo>
                  <a:pt x="8704" y="2626"/>
                  <a:pt x="8698" y="2625"/>
                  <a:pt x="8690" y="2621"/>
                </a:cubicBezTo>
                <a:cubicBezTo>
                  <a:pt x="8651" y="2634"/>
                  <a:pt x="8612" y="2634"/>
                  <a:pt x="8638" y="2660"/>
                </a:cubicBezTo>
                <a:cubicBezTo>
                  <a:pt x="8638" y="2660"/>
                  <a:pt x="8625" y="2673"/>
                  <a:pt x="8599" y="2686"/>
                </a:cubicBezTo>
                <a:cubicBezTo>
                  <a:pt x="8561" y="2686"/>
                  <a:pt x="8574" y="2725"/>
                  <a:pt x="8599" y="2763"/>
                </a:cubicBezTo>
                <a:cubicBezTo>
                  <a:pt x="8616" y="2814"/>
                  <a:pt x="8617" y="2842"/>
                  <a:pt x="8605" y="2842"/>
                </a:cubicBezTo>
                <a:cubicBezTo>
                  <a:pt x="8598" y="2842"/>
                  <a:pt x="8587" y="2834"/>
                  <a:pt x="8574" y="2815"/>
                </a:cubicBezTo>
                <a:cubicBezTo>
                  <a:pt x="8566" y="2810"/>
                  <a:pt x="8560" y="2808"/>
                  <a:pt x="8554" y="2808"/>
                </a:cubicBezTo>
                <a:cubicBezTo>
                  <a:pt x="8519" y="2808"/>
                  <a:pt x="8516" y="2899"/>
                  <a:pt x="8561" y="2932"/>
                </a:cubicBezTo>
                <a:cubicBezTo>
                  <a:pt x="8599" y="2971"/>
                  <a:pt x="8599" y="2971"/>
                  <a:pt x="8574" y="2971"/>
                </a:cubicBezTo>
                <a:cubicBezTo>
                  <a:pt x="8565" y="2967"/>
                  <a:pt x="8558" y="2965"/>
                  <a:pt x="8552" y="2965"/>
                </a:cubicBezTo>
                <a:cubicBezTo>
                  <a:pt x="8540" y="2965"/>
                  <a:pt x="8535" y="2971"/>
                  <a:pt x="8535" y="2971"/>
                </a:cubicBezTo>
                <a:cubicBezTo>
                  <a:pt x="8535" y="2990"/>
                  <a:pt x="8528" y="3002"/>
                  <a:pt x="8514" y="3002"/>
                </a:cubicBezTo>
                <a:cubicBezTo>
                  <a:pt x="8509" y="3002"/>
                  <a:pt x="8503" y="3000"/>
                  <a:pt x="8496" y="2997"/>
                </a:cubicBezTo>
                <a:cubicBezTo>
                  <a:pt x="8496" y="2997"/>
                  <a:pt x="8483" y="3023"/>
                  <a:pt x="8496" y="3075"/>
                </a:cubicBezTo>
                <a:cubicBezTo>
                  <a:pt x="8531" y="3133"/>
                  <a:pt x="8493" y="3181"/>
                  <a:pt x="8438" y="3181"/>
                </a:cubicBezTo>
                <a:cubicBezTo>
                  <a:pt x="8431" y="3181"/>
                  <a:pt x="8425" y="3180"/>
                  <a:pt x="8418" y="3179"/>
                </a:cubicBezTo>
                <a:lnTo>
                  <a:pt x="8418" y="3179"/>
                </a:lnTo>
                <a:lnTo>
                  <a:pt x="8431" y="3230"/>
                </a:lnTo>
                <a:cubicBezTo>
                  <a:pt x="8469" y="3268"/>
                  <a:pt x="8486" y="3292"/>
                  <a:pt x="8472" y="3292"/>
                </a:cubicBezTo>
                <a:cubicBezTo>
                  <a:pt x="8467" y="3292"/>
                  <a:pt x="8458" y="3289"/>
                  <a:pt x="8444" y="3282"/>
                </a:cubicBezTo>
                <a:cubicBezTo>
                  <a:pt x="8436" y="3278"/>
                  <a:pt x="8428" y="3275"/>
                  <a:pt x="8420" y="3272"/>
                </a:cubicBezTo>
                <a:lnTo>
                  <a:pt x="8420" y="3272"/>
                </a:lnTo>
                <a:cubicBezTo>
                  <a:pt x="8460" y="3315"/>
                  <a:pt x="8421" y="3366"/>
                  <a:pt x="8370" y="3366"/>
                </a:cubicBezTo>
                <a:cubicBezTo>
                  <a:pt x="8360" y="3366"/>
                  <a:pt x="8350" y="3364"/>
                  <a:pt x="8340" y="3360"/>
                </a:cubicBezTo>
                <a:cubicBezTo>
                  <a:pt x="8327" y="3354"/>
                  <a:pt x="8321" y="3350"/>
                  <a:pt x="8316" y="3350"/>
                </a:cubicBezTo>
                <a:cubicBezTo>
                  <a:pt x="8311" y="3350"/>
                  <a:pt x="8308" y="3354"/>
                  <a:pt x="8301" y="3360"/>
                </a:cubicBezTo>
                <a:lnTo>
                  <a:pt x="8340" y="3373"/>
                </a:lnTo>
                <a:cubicBezTo>
                  <a:pt x="8366" y="3386"/>
                  <a:pt x="8392" y="3399"/>
                  <a:pt x="8379" y="3425"/>
                </a:cubicBezTo>
                <a:cubicBezTo>
                  <a:pt x="8379" y="3435"/>
                  <a:pt x="8370" y="3454"/>
                  <a:pt x="8353" y="3454"/>
                </a:cubicBezTo>
                <a:cubicBezTo>
                  <a:pt x="8349" y="3454"/>
                  <a:pt x="8345" y="3453"/>
                  <a:pt x="8340" y="3451"/>
                </a:cubicBezTo>
                <a:cubicBezTo>
                  <a:pt x="8301" y="3451"/>
                  <a:pt x="8262" y="3464"/>
                  <a:pt x="8288" y="3477"/>
                </a:cubicBezTo>
                <a:cubicBezTo>
                  <a:pt x="8288" y="3477"/>
                  <a:pt x="8288" y="3490"/>
                  <a:pt x="8249" y="3503"/>
                </a:cubicBezTo>
                <a:cubicBezTo>
                  <a:pt x="8236" y="3516"/>
                  <a:pt x="8223" y="3529"/>
                  <a:pt x="8210" y="3568"/>
                </a:cubicBezTo>
                <a:cubicBezTo>
                  <a:pt x="8232" y="3600"/>
                  <a:pt x="8218" y="3623"/>
                  <a:pt x="8198" y="3623"/>
                </a:cubicBezTo>
                <a:cubicBezTo>
                  <a:pt x="8194" y="3623"/>
                  <a:pt x="8189" y="3622"/>
                  <a:pt x="8184" y="3620"/>
                </a:cubicBezTo>
                <a:cubicBezTo>
                  <a:pt x="8184" y="3620"/>
                  <a:pt x="8171" y="3658"/>
                  <a:pt x="8184" y="3697"/>
                </a:cubicBezTo>
                <a:cubicBezTo>
                  <a:pt x="8175" y="3716"/>
                  <a:pt x="8166" y="3734"/>
                  <a:pt x="8152" y="3734"/>
                </a:cubicBezTo>
                <a:cubicBezTo>
                  <a:pt x="8147" y="3734"/>
                  <a:pt x="8140" y="3731"/>
                  <a:pt x="8133" y="3723"/>
                </a:cubicBezTo>
                <a:cubicBezTo>
                  <a:pt x="8123" y="3719"/>
                  <a:pt x="8117" y="3716"/>
                  <a:pt x="8114" y="3716"/>
                </a:cubicBezTo>
                <a:cubicBezTo>
                  <a:pt x="8108" y="3716"/>
                  <a:pt x="8111" y="3725"/>
                  <a:pt x="8120" y="3749"/>
                </a:cubicBezTo>
                <a:cubicBezTo>
                  <a:pt x="8146" y="3762"/>
                  <a:pt x="8146" y="3775"/>
                  <a:pt x="8133" y="3801"/>
                </a:cubicBezTo>
                <a:cubicBezTo>
                  <a:pt x="8120" y="3814"/>
                  <a:pt x="8107" y="3827"/>
                  <a:pt x="8107" y="3827"/>
                </a:cubicBezTo>
                <a:cubicBezTo>
                  <a:pt x="8133" y="3840"/>
                  <a:pt x="8133" y="3840"/>
                  <a:pt x="8133" y="3866"/>
                </a:cubicBezTo>
                <a:cubicBezTo>
                  <a:pt x="8120" y="3879"/>
                  <a:pt x="8068" y="3918"/>
                  <a:pt x="8055" y="3931"/>
                </a:cubicBezTo>
                <a:cubicBezTo>
                  <a:pt x="8016" y="3970"/>
                  <a:pt x="8016" y="3970"/>
                  <a:pt x="8055" y="3970"/>
                </a:cubicBezTo>
                <a:cubicBezTo>
                  <a:pt x="8057" y="3967"/>
                  <a:pt x="8060" y="3966"/>
                  <a:pt x="8063" y="3966"/>
                </a:cubicBezTo>
                <a:cubicBezTo>
                  <a:pt x="8075" y="3966"/>
                  <a:pt x="8086" y="3985"/>
                  <a:pt x="8055" y="3996"/>
                </a:cubicBezTo>
                <a:cubicBezTo>
                  <a:pt x="8042" y="4009"/>
                  <a:pt x="7977" y="4035"/>
                  <a:pt x="7951" y="4073"/>
                </a:cubicBezTo>
                <a:cubicBezTo>
                  <a:pt x="7899" y="4138"/>
                  <a:pt x="7899" y="4138"/>
                  <a:pt x="7925" y="4151"/>
                </a:cubicBezTo>
                <a:cubicBezTo>
                  <a:pt x="7965" y="4167"/>
                  <a:pt x="7975" y="4178"/>
                  <a:pt x="7962" y="4178"/>
                </a:cubicBezTo>
                <a:cubicBezTo>
                  <a:pt x="7954" y="4178"/>
                  <a:pt x="7937" y="4174"/>
                  <a:pt x="7912" y="4164"/>
                </a:cubicBezTo>
                <a:cubicBezTo>
                  <a:pt x="7847" y="4164"/>
                  <a:pt x="7834" y="4164"/>
                  <a:pt x="7860" y="4190"/>
                </a:cubicBezTo>
                <a:cubicBezTo>
                  <a:pt x="7873" y="4229"/>
                  <a:pt x="7873" y="4229"/>
                  <a:pt x="7860" y="4242"/>
                </a:cubicBezTo>
                <a:cubicBezTo>
                  <a:pt x="7852" y="4233"/>
                  <a:pt x="7844" y="4229"/>
                  <a:pt x="7839" y="4229"/>
                </a:cubicBezTo>
                <a:cubicBezTo>
                  <a:pt x="7827" y="4229"/>
                  <a:pt x="7821" y="4246"/>
                  <a:pt x="7821" y="4281"/>
                </a:cubicBezTo>
                <a:cubicBezTo>
                  <a:pt x="7816" y="4286"/>
                  <a:pt x="7813" y="4290"/>
                  <a:pt x="7809" y="4290"/>
                </a:cubicBezTo>
                <a:cubicBezTo>
                  <a:pt x="7804" y="4290"/>
                  <a:pt x="7798" y="4283"/>
                  <a:pt x="7782" y="4268"/>
                </a:cubicBezTo>
                <a:lnTo>
                  <a:pt x="7756" y="4294"/>
                </a:lnTo>
                <a:cubicBezTo>
                  <a:pt x="7768" y="4364"/>
                  <a:pt x="7686" y="4413"/>
                  <a:pt x="7650" y="4413"/>
                </a:cubicBezTo>
                <a:cubicBezTo>
                  <a:pt x="7646" y="4413"/>
                  <a:pt x="7642" y="4412"/>
                  <a:pt x="7640" y="4411"/>
                </a:cubicBezTo>
                <a:cubicBezTo>
                  <a:pt x="7640" y="4411"/>
                  <a:pt x="7627" y="4411"/>
                  <a:pt x="7627" y="4450"/>
                </a:cubicBezTo>
                <a:cubicBezTo>
                  <a:pt x="7642" y="4487"/>
                  <a:pt x="7644" y="4508"/>
                  <a:pt x="7635" y="4508"/>
                </a:cubicBezTo>
                <a:cubicBezTo>
                  <a:pt x="7629" y="4508"/>
                  <a:pt x="7617" y="4497"/>
                  <a:pt x="7601" y="4476"/>
                </a:cubicBezTo>
                <a:cubicBezTo>
                  <a:pt x="7582" y="4451"/>
                  <a:pt x="7573" y="4438"/>
                  <a:pt x="7570" y="4438"/>
                </a:cubicBezTo>
                <a:lnTo>
                  <a:pt x="7570" y="4438"/>
                </a:lnTo>
                <a:cubicBezTo>
                  <a:pt x="7568" y="4438"/>
                  <a:pt x="7574" y="4454"/>
                  <a:pt x="7588" y="4489"/>
                </a:cubicBezTo>
                <a:cubicBezTo>
                  <a:pt x="7588" y="4506"/>
                  <a:pt x="7557" y="4537"/>
                  <a:pt x="7529" y="4537"/>
                </a:cubicBezTo>
                <a:cubicBezTo>
                  <a:pt x="7517" y="4537"/>
                  <a:pt x="7505" y="4531"/>
                  <a:pt x="7497" y="4514"/>
                </a:cubicBezTo>
                <a:cubicBezTo>
                  <a:pt x="7484" y="4489"/>
                  <a:pt x="7458" y="4463"/>
                  <a:pt x="7458" y="4463"/>
                </a:cubicBezTo>
                <a:lnTo>
                  <a:pt x="7458" y="4463"/>
                </a:lnTo>
                <a:cubicBezTo>
                  <a:pt x="7471" y="4489"/>
                  <a:pt x="7458" y="4501"/>
                  <a:pt x="7458" y="4501"/>
                </a:cubicBezTo>
                <a:cubicBezTo>
                  <a:pt x="7471" y="4527"/>
                  <a:pt x="7458" y="4540"/>
                  <a:pt x="7406" y="4566"/>
                </a:cubicBezTo>
                <a:cubicBezTo>
                  <a:pt x="7380" y="4579"/>
                  <a:pt x="7341" y="4631"/>
                  <a:pt x="7302" y="4644"/>
                </a:cubicBezTo>
                <a:cubicBezTo>
                  <a:pt x="7287" y="4652"/>
                  <a:pt x="7268" y="4659"/>
                  <a:pt x="7250" y="4659"/>
                </a:cubicBezTo>
                <a:cubicBezTo>
                  <a:pt x="7236" y="4659"/>
                  <a:pt x="7223" y="4655"/>
                  <a:pt x="7212" y="4644"/>
                </a:cubicBezTo>
                <a:cubicBezTo>
                  <a:pt x="7199" y="4657"/>
                  <a:pt x="7173" y="4657"/>
                  <a:pt x="7160" y="4696"/>
                </a:cubicBezTo>
                <a:cubicBezTo>
                  <a:pt x="7152" y="4712"/>
                  <a:pt x="7139" y="4723"/>
                  <a:pt x="7127" y="4723"/>
                </a:cubicBezTo>
                <a:cubicBezTo>
                  <a:pt x="7120" y="4723"/>
                  <a:pt x="7113" y="4719"/>
                  <a:pt x="7108" y="4709"/>
                </a:cubicBezTo>
                <a:lnTo>
                  <a:pt x="7095" y="4709"/>
                </a:lnTo>
                <a:cubicBezTo>
                  <a:pt x="7069" y="4748"/>
                  <a:pt x="7056" y="4748"/>
                  <a:pt x="7056" y="4748"/>
                </a:cubicBezTo>
                <a:cubicBezTo>
                  <a:pt x="7056" y="4723"/>
                  <a:pt x="7045" y="4703"/>
                  <a:pt x="7034" y="4703"/>
                </a:cubicBezTo>
                <a:cubicBezTo>
                  <a:pt x="7028" y="4703"/>
                  <a:pt x="7022" y="4708"/>
                  <a:pt x="7017" y="4722"/>
                </a:cubicBezTo>
                <a:cubicBezTo>
                  <a:pt x="7030" y="4748"/>
                  <a:pt x="7004" y="4748"/>
                  <a:pt x="6978" y="4748"/>
                </a:cubicBezTo>
                <a:cubicBezTo>
                  <a:pt x="6965" y="4735"/>
                  <a:pt x="6835" y="4735"/>
                  <a:pt x="6719" y="4696"/>
                </a:cubicBezTo>
                <a:cubicBezTo>
                  <a:pt x="6611" y="4660"/>
                  <a:pt x="6503" y="4591"/>
                  <a:pt x="6477" y="4591"/>
                </a:cubicBezTo>
                <a:cubicBezTo>
                  <a:pt x="6475" y="4591"/>
                  <a:pt x="6473" y="4591"/>
                  <a:pt x="6472" y="4592"/>
                </a:cubicBezTo>
                <a:cubicBezTo>
                  <a:pt x="6472" y="4592"/>
                  <a:pt x="6459" y="4592"/>
                  <a:pt x="6433" y="4566"/>
                </a:cubicBezTo>
                <a:cubicBezTo>
                  <a:pt x="6420" y="4553"/>
                  <a:pt x="6394" y="4540"/>
                  <a:pt x="6394" y="4540"/>
                </a:cubicBezTo>
                <a:cubicBezTo>
                  <a:pt x="6433" y="4489"/>
                  <a:pt x="6343" y="4463"/>
                  <a:pt x="6291" y="4450"/>
                </a:cubicBezTo>
                <a:cubicBezTo>
                  <a:pt x="6252" y="4450"/>
                  <a:pt x="6239" y="4437"/>
                  <a:pt x="6226" y="4424"/>
                </a:cubicBezTo>
                <a:cubicBezTo>
                  <a:pt x="6265" y="4385"/>
                  <a:pt x="6239" y="4346"/>
                  <a:pt x="6187" y="4346"/>
                </a:cubicBezTo>
                <a:cubicBezTo>
                  <a:pt x="6169" y="4355"/>
                  <a:pt x="6155" y="4359"/>
                  <a:pt x="6147" y="4359"/>
                </a:cubicBezTo>
                <a:cubicBezTo>
                  <a:pt x="6132" y="4359"/>
                  <a:pt x="6136" y="4345"/>
                  <a:pt x="6161" y="4320"/>
                </a:cubicBezTo>
                <a:cubicBezTo>
                  <a:pt x="6196" y="4285"/>
                  <a:pt x="6196" y="4262"/>
                  <a:pt x="6165" y="4262"/>
                </a:cubicBezTo>
                <a:cubicBezTo>
                  <a:pt x="6150" y="4262"/>
                  <a:pt x="6126" y="4268"/>
                  <a:pt x="6096" y="4281"/>
                </a:cubicBezTo>
                <a:cubicBezTo>
                  <a:pt x="6057" y="4281"/>
                  <a:pt x="6057" y="4281"/>
                  <a:pt x="6070" y="4242"/>
                </a:cubicBezTo>
                <a:cubicBezTo>
                  <a:pt x="6096" y="4207"/>
                  <a:pt x="6099" y="4190"/>
                  <a:pt x="6090" y="4190"/>
                </a:cubicBezTo>
                <a:cubicBezTo>
                  <a:pt x="6086" y="4190"/>
                  <a:pt x="6079" y="4195"/>
                  <a:pt x="6070" y="4203"/>
                </a:cubicBezTo>
                <a:cubicBezTo>
                  <a:pt x="6055" y="4206"/>
                  <a:pt x="6043" y="4208"/>
                  <a:pt x="6035" y="4208"/>
                </a:cubicBezTo>
                <a:cubicBezTo>
                  <a:pt x="6008" y="4208"/>
                  <a:pt x="6015" y="4191"/>
                  <a:pt x="6044" y="4151"/>
                </a:cubicBezTo>
                <a:cubicBezTo>
                  <a:pt x="6060" y="4112"/>
                  <a:pt x="6066" y="4096"/>
                  <a:pt x="6054" y="4096"/>
                </a:cubicBezTo>
                <a:cubicBezTo>
                  <a:pt x="6046" y="4096"/>
                  <a:pt x="6031" y="4102"/>
                  <a:pt x="6005" y="4112"/>
                </a:cubicBezTo>
                <a:cubicBezTo>
                  <a:pt x="6000" y="4114"/>
                  <a:pt x="5994" y="4114"/>
                  <a:pt x="5989" y="4114"/>
                </a:cubicBezTo>
                <a:cubicBezTo>
                  <a:pt x="5934" y="4114"/>
                  <a:pt x="5906" y="4056"/>
                  <a:pt x="5954" y="4009"/>
                </a:cubicBezTo>
                <a:cubicBezTo>
                  <a:pt x="5944" y="3999"/>
                  <a:pt x="5949" y="3974"/>
                  <a:pt x="5940" y="3974"/>
                </a:cubicBezTo>
                <a:cubicBezTo>
                  <a:pt x="5938" y="3974"/>
                  <a:pt x="5934" y="3976"/>
                  <a:pt x="5928" y="3983"/>
                </a:cubicBezTo>
                <a:lnTo>
                  <a:pt x="5954" y="3944"/>
                </a:lnTo>
                <a:cubicBezTo>
                  <a:pt x="5941" y="3931"/>
                  <a:pt x="5928" y="3918"/>
                  <a:pt x="5928" y="3918"/>
                </a:cubicBezTo>
                <a:lnTo>
                  <a:pt x="5902" y="3931"/>
                </a:lnTo>
                <a:cubicBezTo>
                  <a:pt x="5889" y="3905"/>
                  <a:pt x="5863" y="3801"/>
                  <a:pt x="5811" y="3658"/>
                </a:cubicBezTo>
                <a:cubicBezTo>
                  <a:pt x="5738" y="3503"/>
                  <a:pt x="5716" y="3439"/>
                  <a:pt x="5696" y="3439"/>
                </a:cubicBezTo>
                <a:cubicBezTo>
                  <a:pt x="5691" y="3439"/>
                  <a:pt x="5686" y="3443"/>
                  <a:pt x="5681" y="3451"/>
                </a:cubicBezTo>
                <a:cubicBezTo>
                  <a:pt x="5666" y="3462"/>
                  <a:pt x="5654" y="3467"/>
                  <a:pt x="5646" y="3467"/>
                </a:cubicBezTo>
                <a:cubicBezTo>
                  <a:pt x="5627" y="3467"/>
                  <a:pt x="5631" y="3439"/>
                  <a:pt x="5668" y="3412"/>
                </a:cubicBezTo>
                <a:cubicBezTo>
                  <a:pt x="5655" y="3386"/>
                  <a:pt x="5668" y="3334"/>
                  <a:pt x="5655" y="3295"/>
                </a:cubicBezTo>
                <a:cubicBezTo>
                  <a:pt x="5642" y="3256"/>
                  <a:pt x="5629" y="3217"/>
                  <a:pt x="5655" y="3204"/>
                </a:cubicBezTo>
                <a:lnTo>
                  <a:pt x="5642" y="3179"/>
                </a:lnTo>
                <a:cubicBezTo>
                  <a:pt x="5564" y="3166"/>
                  <a:pt x="5525" y="3036"/>
                  <a:pt x="5525" y="2971"/>
                </a:cubicBezTo>
                <a:cubicBezTo>
                  <a:pt x="5500" y="2919"/>
                  <a:pt x="5500" y="2906"/>
                  <a:pt x="5448" y="2880"/>
                </a:cubicBezTo>
                <a:cubicBezTo>
                  <a:pt x="5409" y="2841"/>
                  <a:pt x="5409" y="2841"/>
                  <a:pt x="5422" y="2815"/>
                </a:cubicBezTo>
                <a:cubicBezTo>
                  <a:pt x="5446" y="2803"/>
                  <a:pt x="5426" y="2682"/>
                  <a:pt x="5382" y="2682"/>
                </a:cubicBezTo>
                <a:cubicBezTo>
                  <a:pt x="5378" y="2682"/>
                  <a:pt x="5374" y="2683"/>
                  <a:pt x="5370" y="2686"/>
                </a:cubicBezTo>
                <a:lnTo>
                  <a:pt x="5383" y="2647"/>
                </a:lnTo>
                <a:cubicBezTo>
                  <a:pt x="5391" y="2622"/>
                  <a:pt x="5378" y="2613"/>
                  <a:pt x="5361" y="2613"/>
                </a:cubicBezTo>
                <a:cubicBezTo>
                  <a:pt x="5352" y="2613"/>
                  <a:pt x="5340" y="2616"/>
                  <a:pt x="5331" y="2621"/>
                </a:cubicBezTo>
                <a:cubicBezTo>
                  <a:pt x="5318" y="2627"/>
                  <a:pt x="5307" y="2631"/>
                  <a:pt x="5299" y="2631"/>
                </a:cubicBezTo>
                <a:cubicBezTo>
                  <a:pt x="5278" y="2631"/>
                  <a:pt x="5286" y="2604"/>
                  <a:pt x="5344" y="2556"/>
                </a:cubicBezTo>
                <a:cubicBezTo>
                  <a:pt x="5382" y="2537"/>
                  <a:pt x="5385" y="2525"/>
                  <a:pt x="5374" y="2525"/>
                </a:cubicBezTo>
                <a:cubicBezTo>
                  <a:pt x="5370" y="2525"/>
                  <a:pt x="5364" y="2527"/>
                  <a:pt x="5357" y="2530"/>
                </a:cubicBezTo>
                <a:cubicBezTo>
                  <a:pt x="5318" y="2517"/>
                  <a:pt x="5279" y="2517"/>
                  <a:pt x="5292" y="2478"/>
                </a:cubicBezTo>
                <a:cubicBezTo>
                  <a:pt x="5284" y="2462"/>
                  <a:pt x="5276" y="2445"/>
                  <a:pt x="5258" y="2445"/>
                </a:cubicBezTo>
                <a:cubicBezTo>
                  <a:pt x="5247" y="2445"/>
                  <a:pt x="5233" y="2451"/>
                  <a:pt x="5214" y="2465"/>
                </a:cubicBezTo>
                <a:cubicBezTo>
                  <a:pt x="5209" y="2468"/>
                  <a:pt x="5205" y="2469"/>
                  <a:pt x="5201" y="2469"/>
                </a:cubicBezTo>
                <a:cubicBezTo>
                  <a:pt x="5183" y="2469"/>
                  <a:pt x="5173" y="2450"/>
                  <a:pt x="5162" y="2439"/>
                </a:cubicBezTo>
                <a:cubicBezTo>
                  <a:pt x="5188" y="2426"/>
                  <a:pt x="5188" y="2426"/>
                  <a:pt x="5226" y="2426"/>
                </a:cubicBezTo>
                <a:lnTo>
                  <a:pt x="5226" y="2426"/>
                </a:lnTo>
                <a:cubicBezTo>
                  <a:pt x="5220" y="2417"/>
                  <a:pt x="5212" y="2403"/>
                  <a:pt x="5201" y="2387"/>
                </a:cubicBezTo>
                <a:cubicBezTo>
                  <a:pt x="5188" y="2361"/>
                  <a:pt x="5201" y="2309"/>
                  <a:pt x="5227" y="2284"/>
                </a:cubicBezTo>
                <a:cubicBezTo>
                  <a:pt x="5234" y="2263"/>
                  <a:pt x="5234" y="2249"/>
                  <a:pt x="5226" y="2249"/>
                </a:cubicBezTo>
                <a:cubicBezTo>
                  <a:pt x="5219" y="2249"/>
                  <a:pt x="5206" y="2259"/>
                  <a:pt x="5188" y="2284"/>
                </a:cubicBezTo>
                <a:cubicBezTo>
                  <a:pt x="5158" y="2302"/>
                  <a:pt x="5142" y="2311"/>
                  <a:pt x="5131" y="2311"/>
                </a:cubicBezTo>
                <a:cubicBezTo>
                  <a:pt x="5118" y="2311"/>
                  <a:pt x="5111" y="2298"/>
                  <a:pt x="5097" y="2271"/>
                </a:cubicBezTo>
                <a:cubicBezTo>
                  <a:pt x="5084" y="2258"/>
                  <a:pt x="5072" y="2232"/>
                  <a:pt x="5097" y="2219"/>
                </a:cubicBezTo>
                <a:cubicBezTo>
                  <a:pt x="5123" y="2193"/>
                  <a:pt x="5123" y="2193"/>
                  <a:pt x="5097" y="2154"/>
                </a:cubicBezTo>
                <a:cubicBezTo>
                  <a:pt x="5074" y="2114"/>
                  <a:pt x="5016" y="2099"/>
                  <a:pt x="4960" y="2099"/>
                </a:cubicBezTo>
                <a:cubicBezTo>
                  <a:pt x="4924" y="2099"/>
                  <a:pt x="4889" y="2105"/>
                  <a:pt x="4864" y="2115"/>
                </a:cubicBezTo>
                <a:cubicBezTo>
                  <a:pt x="4847" y="2132"/>
                  <a:pt x="4837" y="2141"/>
                  <a:pt x="4834" y="2141"/>
                </a:cubicBezTo>
                <a:cubicBezTo>
                  <a:pt x="4830" y="2141"/>
                  <a:pt x="4836" y="2126"/>
                  <a:pt x="4851" y="2089"/>
                </a:cubicBezTo>
                <a:cubicBezTo>
                  <a:pt x="4877" y="2076"/>
                  <a:pt x="4864" y="2050"/>
                  <a:pt x="4851" y="2037"/>
                </a:cubicBezTo>
                <a:cubicBezTo>
                  <a:pt x="4847" y="2039"/>
                  <a:pt x="4844" y="2040"/>
                  <a:pt x="4842" y="2040"/>
                </a:cubicBezTo>
                <a:cubicBezTo>
                  <a:pt x="4833" y="2040"/>
                  <a:pt x="4835" y="2028"/>
                  <a:pt x="4842" y="2028"/>
                </a:cubicBezTo>
                <a:cubicBezTo>
                  <a:pt x="4844" y="2028"/>
                  <a:pt x="4848" y="2030"/>
                  <a:pt x="4851" y="2037"/>
                </a:cubicBezTo>
                <a:cubicBezTo>
                  <a:pt x="4861" y="2027"/>
                  <a:pt x="4869" y="2023"/>
                  <a:pt x="4876" y="2023"/>
                </a:cubicBezTo>
                <a:cubicBezTo>
                  <a:pt x="4887" y="2023"/>
                  <a:pt x="4895" y="2034"/>
                  <a:pt x="4903" y="2050"/>
                </a:cubicBezTo>
                <a:lnTo>
                  <a:pt x="4929" y="2024"/>
                </a:lnTo>
                <a:cubicBezTo>
                  <a:pt x="4948" y="1986"/>
                  <a:pt x="4946" y="1962"/>
                  <a:pt x="4918" y="1962"/>
                </a:cubicBezTo>
                <a:cubicBezTo>
                  <a:pt x="4908" y="1962"/>
                  <a:pt x="4894" y="1965"/>
                  <a:pt x="4877" y="1972"/>
                </a:cubicBezTo>
                <a:cubicBezTo>
                  <a:pt x="4838" y="1972"/>
                  <a:pt x="4838" y="1972"/>
                  <a:pt x="4851" y="1933"/>
                </a:cubicBezTo>
                <a:cubicBezTo>
                  <a:pt x="4851" y="1900"/>
                  <a:pt x="4861" y="1866"/>
                  <a:pt x="4847" y="1866"/>
                </a:cubicBezTo>
                <a:cubicBezTo>
                  <a:pt x="4844" y="1866"/>
                  <a:pt x="4842" y="1867"/>
                  <a:pt x="4838" y="1868"/>
                </a:cubicBezTo>
                <a:cubicBezTo>
                  <a:pt x="4838" y="1868"/>
                  <a:pt x="4799" y="1843"/>
                  <a:pt x="4812" y="1804"/>
                </a:cubicBezTo>
                <a:cubicBezTo>
                  <a:pt x="4784" y="1776"/>
                  <a:pt x="4769" y="1754"/>
                  <a:pt x="4754" y="1754"/>
                </a:cubicBezTo>
                <a:cubicBezTo>
                  <a:pt x="4748" y="1754"/>
                  <a:pt x="4742" y="1757"/>
                  <a:pt x="4734" y="1765"/>
                </a:cubicBezTo>
                <a:cubicBezTo>
                  <a:pt x="4726" y="1773"/>
                  <a:pt x="4719" y="1776"/>
                  <a:pt x="4713" y="1776"/>
                </a:cubicBezTo>
                <a:cubicBezTo>
                  <a:pt x="4699" y="1776"/>
                  <a:pt x="4687" y="1761"/>
                  <a:pt x="4669" y="1752"/>
                </a:cubicBezTo>
                <a:cubicBezTo>
                  <a:pt x="4660" y="1743"/>
                  <a:pt x="4651" y="1733"/>
                  <a:pt x="4637" y="1733"/>
                </a:cubicBezTo>
                <a:cubicBezTo>
                  <a:pt x="4632" y="1733"/>
                  <a:pt x="4625" y="1735"/>
                  <a:pt x="4618" y="1739"/>
                </a:cubicBezTo>
                <a:cubicBezTo>
                  <a:pt x="4603" y="1753"/>
                  <a:pt x="4585" y="1763"/>
                  <a:pt x="4567" y="1763"/>
                </a:cubicBezTo>
                <a:cubicBezTo>
                  <a:pt x="4553" y="1763"/>
                  <a:pt x="4538" y="1756"/>
                  <a:pt x="4527" y="1739"/>
                </a:cubicBezTo>
                <a:cubicBezTo>
                  <a:pt x="4462" y="1726"/>
                  <a:pt x="4462" y="1739"/>
                  <a:pt x="4488" y="1674"/>
                </a:cubicBezTo>
                <a:cubicBezTo>
                  <a:pt x="4501" y="1648"/>
                  <a:pt x="4488" y="1635"/>
                  <a:pt x="4462" y="1609"/>
                </a:cubicBezTo>
                <a:cubicBezTo>
                  <a:pt x="4462" y="1609"/>
                  <a:pt x="4449" y="1596"/>
                  <a:pt x="4449" y="1557"/>
                </a:cubicBezTo>
                <a:cubicBezTo>
                  <a:pt x="4449" y="1543"/>
                  <a:pt x="4445" y="1537"/>
                  <a:pt x="4440" y="1537"/>
                </a:cubicBezTo>
                <a:cubicBezTo>
                  <a:pt x="4432" y="1537"/>
                  <a:pt x="4418" y="1554"/>
                  <a:pt x="4410" y="1570"/>
                </a:cubicBezTo>
                <a:cubicBezTo>
                  <a:pt x="4384" y="1596"/>
                  <a:pt x="4371" y="1622"/>
                  <a:pt x="4371" y="1622"/>
                </a:cubicBezTo>
                <a:cubicBezTo>
                  <a:pt x="4358" y="1609"/>
                  <a:pt x="4371" y="1544"/>
                  <a:pt x="4384" y="1518"/>
                </a:cubicBezTo>
                <a:cubicBezTo>
                  <a:pt x="4398" y="1484"/>
                  <a:pt x="4404" y="1468"/>
                  <a:pt x="4402" y="1468"/>
                </a:cubicBezTo>
                <a:lnTo>
                  <a:pt x="4402" y="1468"/>
                </a:lnTo>
                <a:cubicBezTo>
                  <a:pt x="4399" y="1468"/>
                  <a:pt x="4389" y="1481"/>
                  <a:pt x="4371" y="1505"/>
                </a:cubicBezTo>
                <a:cubicBezTo>
                  <a:pt x="4366" y="1516"/>
                  <a:pt x="4356" y="1522"/>
                  <a:pt x="4344" y="1522"/>
                </a:cubicBezTo>
                <a:cubicBezTo>
                  <a:pt x="4328" y="1522"/>
                  <a:pt x="4308" y="1510"/>
                  <a:pt x="4293" y="1479"/>
                </a:cubicBezTo>
                <a:cubicBezTo>
                  <a:pt x="4254" y="1453"/>
                  <a:pt x="4215" y="1428"/>
                  <a:pt x="4228" y="1402"/>
                </a:cubicBezTo>
                <a:cubicBezTo>
                  <a:pt x="4228" y="1378"/>
                  <a:pt x="4214" y="1374"/>
                  <a:pt x="4203" y="1374"/>
                </a:cubicBezTo>
                <a:cubicBezTo>
                  <a:pt x="4196" y="1374"/>
                  <a:pt x="4190" y="1376"/>
                  <a:pt x="4190" y="1376"/>
                </a:cubicBezTo>
                <a:cubicBezTo>
                  <a:pt x="4181" y="1379"/>
                  <a:pt x="4173" y="1380"/>
                  <a:pt x="4165" y="1380"/>
                </a:cubicBezTo>
                <a:cubicBezTo>
                  <a:pt x="4138" y="1380"/>
                  <a:pt x="4113" y="1361"/>
                  <a:pt x="4073" y="1311"/>
                </a:cubicBezTo>
                <a:cubicBezTo>
                  <a:pt x="4026" y="1241"/>
                  <a:pt x="4007" y="1213"/>
                  <a:pt x="3994" y="1213"/>
                </a:cubicBezTo>
                <a:cubicBezTo>
                  <a:pt x="3986" y="1213"/>
                  <a:pt x="3979" y="1225"/>
                  <a:pt x="3969" y="1246"/>
                </a:cubicBezTo>
                <a:cubicBezTo>
                  <a:pt x="3962" y="1260"/>
                  <a:pt x="3955" y="1279"/>
                  <a:pt x="3950" y="1279"/>
                </a:cubicBezTo>
                <a:cubicBezTo>
                  <a:pt x="3946" y="1279"/>
                  <a:pt x="3943" y="1267"/>
                  <a:pt x="3943" y="1233"/>
                </a:cubicBezTo>
                <a:cubicBezTo>
                  <a:pt x="3943" y="1216"/>
                  <a:pt x="3936" y="1212"/>
                  <a:pt x="3923" y="1212"/>
                </a:cubicBezTo>
                <a:cubicBezTo>
                  <a:pt x="3905" y="1212"/>
                  <a:pt x="3876" y="1220"/>
                  <a:pt x="3839" y="1220"/>
                </a:cubicBezTo>
                <a:cubicBezTo>
                  <a:pt x="3813" y="1246"/>
                  <a:pt x="3787" y="1298"/>
                  <a:pt x="3774" y="1324"/>
                </a:cubicBezTo>
                <a:cubicBezTo>
                  <a:pt x="3761" y="1358"/>
                  <a:pt x="3754" y="1374"/>
                  <a:pt x="3746" y="1374"/>
                </a:cubicBezTo>
                <a:cubicBezTo>
                  <a:pt x="3738" y="1374"/>
                  <a:pt x="3728" y="1361"/>
                  <a:pt x="3710" y="1337"/>
                </a:cubicBezTo>
                <a:cubicBezTo>
                  <a:pt x="3697" y="1324"/>
                  <a:pt x="3684" y="1285"/>
                  <a:pt x="3697" y="1259"/>
                </a:cubicBezTo>
                <a:cubicBezTo>
                  <a:pt x="3710" y="1233"/>
                  <a:pt x="3736" y="1233"/>
                  <a:pt x="3736" y="1233"/>
                </a:cubicBezTo>
                <a:lnTo>
                  <a:pt x="3749" y="1246"/>
                </a:lnTo>
                <a:cubicBezTo>
                  <a:pt x="3762" y="1220"/>
                  <a:pt x="3774" y="1194"/>
                  <a:pt x="3736" y="1168"/>
                </a:cubicBezTo>
                <a:cubicBezTo>
                  <a:pt x="3728" y="1147"/>
                  <a:pt x="3717" y="1137"/>
                  <a:pt x="3707" y="1137"/>
                </a:cubicBezTo>
                <a:cubicBezTo>
                  <a:pt x="3698" y="1137"/>
                  <a:pt x="3690" y="1143"/>
                  <a:pt x="3684" y="1155"/>
                </a:cubicBezTo>
                <a:cubicBezTo>
                  <a:pt x="3684" y="1116"/>
                  <a:pt x="3632" y="1090"/>
                  <a:pt x="3580" y="1077"/>
                </a:cubicBezTo>
                <a:cubicBezTo>
                  <a:pt x="3541" y="1064"/>
                  <a:pt x="3463" y="1038"/>
                  <a:pt x="3450" y="999"/>
                </a:cubicBezTo>
                <a:cubicBezTo>
                  <a:pt x="3424" y="993"/>
                  <a:pt x="3408" y="987"/>
                  <a:pt x="3397" y="987"/>
                </a:cubicBezTo>
                <a:cubicBezTo>
                  <a:pt x="3385" y="987"/>
                  <a:pt x="3379" y="993"/>
                  <a:pt x="3372" y="1012"/>
                </a:cubicBezTo>
                <a:cubicBezTo>
                  <a:pt x="3365" y="1043"/>
                  <a:pt x="3353" y="1055"/>
                  <a:pt x="3344" y="1055"/>
                </a:cubicBezTo>
                <a:cubicBezTo>
                  <a:pt x="3338" y="1055"/>
                  <a:pt x="3333" y="1049"/>
                  <a:pt x="3333" y="1038"/>
                </a:cubicBezTo>
                <a:cubicBezTo>
                  <a:pt x="3333" y="999"/>
                  <a:pt x="3256" y="961"/>
                  <a:pt x="3165" y="935"/>
                </a:cubicBezTo>
                <a:cubicBezTo>
                  <a:pt x="3122" y="920"/>
                  <a:pt x="3076" y="910"/>
                  <a:pt x="3040" y="910"/>
                </a:cubicBezTo>
                <a:cubicBezTo>
                  <a:pt x="3011" y="910"/>
                  <a:pt x="2989" y="917"/>
                  <a:pt x="2983" y="935"/>
                </a:cubicBezTo>
                <a:cubicBezTo>
                  <a:pt x="2983" y="935"/>
                  <a:pt x="2957" y="922"/>
                  <a:pt x="2931" y="922"/>
                </a:cubicBezTo>
                <a:cubicBezTo>
                  <a:pt x="2901" y="899"/>
                  <a:pt x="2836" y="885"/>
                  <a:pt x="2782" y="885"/>
                </a:cubicBezTo>
                <a:cubicBezTo>
                  <a:pt x="2742" y="885"/>
                  <a:pt x="2709" y="892"/>
                  <a:pt x="2698" y="909"/>
                </a:cubicBezTo>
                <a:cubicBezTo>
                  <a:pt x="2698" y="909"/>
                  <a:pt x="2672" y="896"/>
                  <a:pt x="2633" y="896"/>
                </a:cubicBezTo>
                <a:cubicBezTo>
                  <a:pt x="2607" y="883"/>
                  <a:pt x="2588" y="876"/>
                  <a:pt x="2571" y="876"/>
                </a:cubicBezTo>
                <a:cubicBezTo>
                  <a:pt x="2555" y="876"/>
                  <a:pt x="2542" y="883"/>
                  <a:pt x="2529" y="896"/>
                </a:cubicBezTo>
                <a:cubicBezTo>
                  <a:pt x="2511" y="924"/>
                  <a:pt x="2505" y="945"/>
                  <a:pt x="2504" y="945"/>
                </a:cubicBezTo>
                <a:cubicBezTo>
                  <a:pt x="2503" y="945"/>
                  <a:pt x="2503" y="942"/>
                  <a:pt x="2503" y="935"/>
                </a:cubicBezTo>
                <a:cubicBezTo>
                  <a:pt x="2503" y="916"/>
                  <a:pt x="2476" y="904"/>
                  <a:pt x="2420" y="904"/>
                </a:cubicBezTo>
                <a:cubicBezTo>
                  <a:pt x="2400" y="904"/>
                  <a:pt x="2376" y="905"/>
                  <a:pt x="2348" y="909"/>
                </a:cubicBezTo>
                <a:cubicBezTo>
                  <a:pt x="2244" y="922"/>
                  <a:pt x="2244" y="922"/>
                  <a:pt x="2270" y="948"/>
                </a:cubicBezTo>
                <a:cubicBezTo>
                  <a:pt x="2237" y="962"/>
                  <a:pt x="2215" y="967"/>
                  <a:pt x="2201" y="967"/>
                </a:cubicBezTo>
                <a:cubicBezTo>
                  <a:pt x="2177" y="967"/>
                  <a:pt x="2174" y="951"/>
                  <a:pt x="2166" y="935"/>
                </a:cubicBezTo>
                <a:cubicBezTo>
                  <a:pt x="2177" y="901"/>
                  <a:pt x="2174" y="885"/>
                  <a:pt x="2166" y="885"/>
                </a:cubicBezTo>
                <a:cubicBezTo>
                  <a:pt x="2155" y="885"/>
                  <a:pt x="2135" y="914"/>
                  <a:pt x="2127" y="974"/>
                </a:cubicBezTo>
                <a:cubicBezTo>
                  <a:pt x="2119" y="1013"/>
                  <a:pt x="2097" y="1029"/>
                  <a:pt x="2080" y="1029"/>
                </a:cubicBezTo>
                <a:cubicBezTo>
                  <a:pt x="2070" y="1029"/>
                  <a:pt x="2062" y="1023"/>
                  <a:pt x="2062" y="1012"/>
                </a:cubicBezTo>
                <a:cubicBezTo>
                  <a:pt x="2049" y="974"/>
                  <a:pt x="2075" y="974"/>
                  <a:pt x="2101" y="974"/>
                </a:cubicBezTo>
                <a:cubicBezTo>
                  <a:pt x="2101" y="974"/>
                  <a:pt x="2101" y="935"/>
                  <a:pt x="2088" y="909"/>
                </a:cubicBezTo>
                <a:cubicBezTo>
                  <a:pt x="2062" y="909"/>
                  <a:pt x="2062" y="909"/>
                  <a:pt x="2049" y="948"/>
                </a:cubicBezTo>
                <a:cubicBezTo>
                  <a:pt x="2049" y="948"/>
                  <a:pt x="2023" y="948"/>
                  <a:pt x="1998" y="987"/>
                </a:cubicBezTo>
                <a:cubicBezTo>
                  <a:pt x="1985" y="1025"/>
                  <a:pt x="1985" y="1051"/>
                  <a:pt x="2023" y="1077"/>
                </a:cubicBezTo>
                <a:cubicBezTo>
                  <a:pt x="2049" y="1103"/>
                  <a:pt x="2023" y="1116"/>
                  <a:pt x="2011" y="1116"/>
                </a:cubicBezTo>
                <a:cubicBezTo>
                  <a:pt x="1946" y="1103"/>
                  <a:pt x="1946" y="1064"/>
                  <a:pt x="1959" y="1025"/>
                </a:cubicBezTo>
                <a:cubicBezTo>
                  <a:pt x="1985" y="1025"/>
                  <a:pt x="1985" y="999"/>
                  <a:pt x="1972" y="961"/>
                </a:cubicBezTo>
                <a:cubicBezTo>
                  <a:pt x="1972" y="957"/>
                  <a:pt x="1970" y="956"/>
                  <a:pt x="1967" y="956"/>
                </a:cubicBezTo>
                <a:cubicBezTo>
                  <a:pt x="1945" y="956"/>
                  <a:pt x="1855" y="1033"/>
                  <a:pt x="1855" y="1090"/>
                </a:cubicBezTo>
                <a:lnTo>
                  <a:pt x="1842" y="1064"/>
                </a:lnTo>
                <a:cubicBezTo>
                  <a:pt x="1835" y="1045"/>
                  <a:pt x="1822" y="1038"/>
                  <a:pt x="1805" y="1038"/>
                </a:cubicBezTo>
                <a:cubicBezTo>
                  <a:pt x="1787" y="1038"/>
                  <a:pt x="1764" y="1045"/>
                  <a:pt x="1738" y="1051"/>
                </a:cubicBezTo>
                <a:cubicBezTo>
                  <a:pt x="1686" y="1077"/>
                  <a:pt x="1660" y="1077"/>
                  <a:pt x="1673" y="1103"/>
                </a:cubicBezTo>
                <a:cubicBezTo>
                  <a:pt x="1686" y="1142"/>
                  <a:pt x="1699" y="1168"/>
                  <a:pt x="1673" y="1181"/>
                </a:cubicBezTo>
                <a:cubicBezTo>
                  <a:pt x="1678" y="1179"/>
                  <a:pt x="1682" y="1178"/>
                  <a:pt x="1685" y="1178"/>
                </a:cubicBezTo>
                <a:cubicBezTo>
                  <a:pt x="1700" y="1178"/>
                  <a:pt x="1702" y="1201"/>
                  <a:pt x="1712" y="1233"/>
                </a:cubicBezTo>
                <a:cubicBezTo>
                  <a:pt x="1712" y="1233"/>
                  <a:pt x="1660" y="1207"/>
                  <a:pt x="1621" y="1194"/>
                </a:cubicBezTo>
                <a:cubicBezTo>
                  <a:pt x="1582" y="1171"/>
                  <a:pt x="1548" y="1152"/>
                  <a:pt x="1507" y="1152"/>
                </a:cubicBezTo>
                <a:cubicBezTo>
                  <a:pt x="1480" y="1152"/>
                  <a:pt x="1450" y="1160"/>
                  <a:pt x="1414" y="1181"/>
                </a:cubicBezTo>
                <a:cubicBezTo>
                  <a:pt x="1374" y="1191"/>
                  <a:pt x="1328" y="1216"/>
                  <a:pt x="1290" y="1216"/>
                </a:cubicBezTo>
                <a:cubicBezTo>
                  <a:pt x="1278" y="1216"/>
                  <a:pt x="1268" y="1213"/>
                  <a:pt x="1258" y="1207"/>
                </a:cubicBezTo>
                <a:cubicBezTo>
                  <a:pt x="1219" y="1233"/>
                  <a:pt x="1193" y="1246"/>
                  <a:pt x="1206" y="1272"/>
                </a:cubicBezTo>
                <a:lnTo>
                  <a:pt x="1167" y="1298"/>
                </a:lnTo>
                <a:cubicBezTo>
                  <a:pt x="1160" y="1295"/>
                  <a:pt x="1153" y="1294"/>
                  <a:pt x="1146" y="1294"/>
                </a:cubicBezTo>
                <a:cubicBezTo>
                  <a:pt x="1116" y="1294"/>
                  <a:pt x="1092" y="1316"/>
                  <a:pt x="1103" y="1337"/>
                </a:cubicBezTo>
                <a:cubicBezTo>
                  <a:pt x="1090" y="1376"/>
                  <a:pt x="1064" y="1363"/>
                  <a:pt x="1038" y="1376"/>
                </a:cubicBezTo>
                <a:cubicBezTo>
                  <a:pt x="1008" y="1366"/>
                  <a:pt x="989" y="1359"/>
                  <a:pt x="982" y="1359"/>
                </a:cubicBezTo>
                <a:cubicBezTo>
                  <a:pt x="972" y="1359"/>
                  <a:pt x="990" y="1375"/>
                  <a:pt x="1038" y="1415"/>
                </a:cubicBezTo>
                <a:cubicBezTo>
                  <a:pt x="1045" y="1430"/>
                  <a:pt x="1066" y="1436"/>
                  <a:pt x="1088" y="1436"/>
                </a:cubicBezTo>
                <a:cubicBezTo>
                  <a:pt x="1103" y="1436"/>
                  <a:pt x="1118" y="1433"/>
                  <a:pt x="1129" y="1428"/>
                </a:cubicBezTo>
                <a:cubicBezTo>
                  <a:pt x="1154" y="1415"/>
                  <a:pt x="1167" y="1402"/>
                  <a:pt x="1193" y="1389"/>
                </a:cubicBezTo>
                <a:lnTo>
                  <a:pt x="1193" y="1389"/>
                </a:lnTo>
                <a:cubicBezTo>
                  <a:pt x="1180" y="1415"/>
                  <a:pt x="1154" y="1428"/>
                  <a:pt x="1141" y="1453"/>
                </a:cubicBezTo>
                <a:cubicBezTo>
                  <a:pt x="1129" y="1466"/>
                  <a:pt x="1103" y="1518"/>
                  <a:pt x="1116" y="1544"/>
                </a:cubicBezTo>
                <a:cubicBezTo>
                  <a:pt x="1116" y="1544"/>
                  <a:pt x="1129" y="1570"/>
                  <a:pt x="1116" y="1583"/>
                </a:cubicBezTo>
                <a:cubicBezTo>
                  <a:pt x="1116" y="1583"/>
                  <a:pt x="1103" y="1557"/>
                  <a:pt x="1077" y="1531"/>
                </a:cubicBezTo>
                <a:cubicBezTo>
                  <a:pt x="1077" y="1492"/>
                  <a:pt x="1064" y="1466"/>
                  <a:pt x="1051" y="1440"/>
                </a:cubicBezTo>
                <a:cubicBezTo>
                  <a:pt x="1030" y="1425"/>
                  <a:pt x="1004" y="1418"/>
                  <a:pt x="981" y="1418"/>
                </a:cubicBezTo>
                <a:cubicBezTo>
                  <a:pt x="947" y="1418"/>
                  <a:pt x="923" y="1435"/>
                  <a:pt x="947" y="1466"/>
                </a:cubicBezTo>
                <a:cubicBezTo>
                  <a:pt x="940" y="1473"/>
                  <a:pt x="937" y="1476"/>
                  <a:pt x="931" y="1476"/>
                </a:cubicBezTo>
                <a:cubicBezTo>
                  <a:pt x="924" y="1476"/>
                  <a:pt x="915" y="1473"/>
                  <a:pt x="895" y="1466"/>
                </a:cubicBezTo>
                <a:cubicBezTo>
                  <a:pt x="887" y="1458"/>
                  <a:pt x="880" y="1454"/>
                  <a:pt x="875" y="1454"/>
                </a:cubicBezTo>
                <a:cubicBezTo>
                  <a:pt x="864" y="1454"/>
                  <a:pt x="860" y="1474"/>
                  <a:pt x="869" y="1518"/>
                </a:cubicBezTo>
                <a:cubicBezTo>
                  <a:pt x="877" y="1559"/>
                  <a:pt x="875" y="1579"/>
                  <a:pt x="857" y="1579"/>
                </a:cubicBezTo>
                <a:cubicBezTo>
                  <a:pt x="846" y="1579"/>
                  <a:pt x="829" y="1572"/>
                  <a:pt x="804" y="1557"/>
                </a:cubicBezTo>
                <a:cubicBezTo>
                  <a:pt x="797" y="1556"/>
                  <a:pt x="790" y="1556"/>
                  <a:pt x="783" y="1556"/>
                </a:cubicBezTo>
                <a:cubicBezTo>
                  <a:pt x="713" y="1556"/>
                  <a:pt x="651" y="1611"/>
                  <a:pt x="675" y="1635"/>
                </a:cubicBezTo>
                <a:cubicBezTo>
                  <a:pt x="709" y="1670"/>
                  <a:pt x="672" y="1715"/>
                  <a:pt x="635" y="1715"/>
                </a:cubicBezTo>
                <a:cubicBezTo>
                  <a:pt x="631" y="1715"/>
                  <a:pt x="627" y="1714"/>
                  <a:pt x="623" y="1713"/>
                </a:cubicBezTo>
                <a:cubicBezTo>
                  <a:pt x="584" y="1713"/>
                  <a:pt x="558" y="1726"/>
                  <a:pt x="558" y="1765"/>
                </a:cubicBezTo>
                <a:cubicBezTo>
                  <a:pt x="552" y="1753"/>
                  <a:pt x="541" y="1747"/>
                  <a:pt x="531" y="1747"/>
                </a:cubicBezTo>
                <a:cubicBezTo>
                  <a:pt x="518" y="1747"/>
                  <a:pt x="506" y="1756"/>
                  <a:pt x="506" y="1778"/>
                </a:cubicBezTo>
                <a:cubicBezTo>
                  <a:pt x="506" y="1778"/>
                  <a:pt x="480" y="1791"/>
                  <a:pt x="519" y="1804"/>
                </a:cubicBezTo>
                <a:cubicBezTo>
                  <a:pt x="519" y="1804"/>
                  <a:pt x="532" y="1843"/>
                  <a:pt x="532" y="1881"/>
                </a:cubicBezTo>
                <a:cubicBezTo>
                  <a:pt x="535" y="1878"/>
                  <a:pt x="540" y="1876"/>
                  <a:pt x="545" y="1876"/>
                </a:cubicBezTo>
                <a:cubicBezTo>
                  <a:pt x="559" y="1876"/>
                  <a:pt x="578" y="1888"/>
                  <a:pt x="597" y="1907"/>
                </a:cubicBezTo>
                <a:cubicBezTo>
                  <a:pt x="617" y="1927"/>
                  <a:pt x="568" y="1955"/>
                  <a:pt x="497" y="1955"/>
                </a:cubicBezTo>
                <a:cubicBezTo>
                  <a:pt x="476" y="1955"/>
                  <a:pt x="452" y="1952"/>
                  <a:pt x="428" y="1946"/>
                </a:cubicBezTo>
                <a:cubicBezTo>
                  <a:pt x="402" y="1942"/>
                  <a:pt x="385" y="1941"/>
                  <a:pt x="373" y="1941"/>
                </a:cubicBezTo>
                <a:cubicBezTo>
                  <a:pt x="350" y="1941"/>
                  <a:pt x="350" y="1946"/>
                  <a:pt x="350" y="1946"/>
                </a:cubicBezTo>
                <a:cubicBezTo>
                  <a:pt x="376" y="1959"/>
                  <a:pt x="389" y="1985"/>
                  <a:pt x="389" y="1985"/>
                </a:cubicBezTo>
                <a:cubicBezTo>
                  <a:pt x="380" y="1994"/>
                  <a:pt x="371" y="2009"/>
                  <a:pt x="358" y="2009"/>
                </a:cubicBezTo>
                <a:cubicBezTo>
                  <a:pt x="352" y="2009"/>
                  <a:pt x="345" y="2006"/>
                  <a:pt x="337" y="1998"/>
                </a:cubicBezTo>
                <a:cubicBezTo>
                  <a:pt x="324" y="1985"/>
                  <a:pt x="318" y="1979"/>
                  <a:pt x="313" y="1979"/>
                </a:cubicBezTo>
                <a:cubicBezTo>
                  <a:pt x="308" y="1979"/>
                  <a:pt x="305" y="1985"/>
                  <a:pt x="298" y="1998"/>
                </a:cubicBezTo>
                <a:cubicBezTo>
                  <a:pt x="298" y="1998"/>
                  <a:pt x="285" y="2011"/>
                  <a:pt x="311" y="2037"/>
                </a:cubicBezTo>
                <a:cubicBezTo>
                  <a:pt x="350" y="2076"/>
                  <a:pt x="350" y="2076"/>
                  <a:pt x="311" y="2076"/>
                </a:cubicBezTo>
                <a:cubicBezTo>
                  <a:pt x="294" y="2069"/>
                  <a:pt x="280" y="2066"/>
                  <a:pt x="270" y="2066"/>
                </a:cubicBezTo>
                <a:cubicBezTo>
                  <a:pt x="243" y="2066"/>
                  <a:pt x="244" y="2090"/>
                  <a:pt x="272" y="2128"/>
                </a:cubicBezTo>
                <a:cubicBezTo>
                  <a:pt x="297" y="2153"/>
                  <a:pt x="311" y="2162"/>
                  <a:pt x="302" y="2162"/>
                </a:cubicBezTo>
                <a:cubicBezTo>
                  <a:pt x="297" y="2162"/>
                  <a:pt x="283" y="2159"/>
                  <a:pt x="260" y="2154"/>
                </a:cubicBezTo>
                <a:cubicBezTo>
                  <a:pt x="247" y="2141"/>
                  <a:pt x="230" y="2134"/>
                  <a:pt x="214" y="2134"/>
                </a:cubicBezTo>
                <a:cubicBezTo>
                  <a:pt x="198" y="2134"/>
                  <a:pt x="182" y="2141"/>
                  <a:pt x="169" y="2154"/>
                </a:cubicBezTo>
                <a:lnTo>
                  <a:pt x="208" y="2167"/>
                </a:lnTo>
                <a:cubicBezTo>
                  <a:pt x="247" y="2206"/>
                  <a:pt x="234" y="2232"/>
                  <a:pt x="195" y="2232"/>
                </a:cubicBezTo>
                <a:cubicBezTo>
                  <a:pt x="189" y="2229"/>
                  <a:pt x="184" y="2227"/>
                  <a:pt x="179" y="2227"/>
                </a:cubicBezTo>
                <a:cubicBezTo>
                  <a:pt x="164" y="2227"/>
                  <a:pt x="156" y="2246"/>
                  <a:pt x="156" y="2297"/>
                </a:cubicBezTo>
                <a:cubicBezTo>
                  <a:pt x="136" y="2326"/>
                  <a:pt x="124" y="2340"/>
                  <a:pt x="108" y="2340"/>
                </a:cubicBezTo>
                <a:cubicBezTo>
                  <a:pt x="103" y="2340"/>
                  <a:pt x="97" y="2339"/>
                  <a:pt x="91" y="2335"/>
                </a:cubicBezTo>
                <a:cubicBezTo>
                  <a:pt x="68" y="2318"/>
                  <a:pt x="55" y="2309"/>
                  <a:pt x="52" y="2309"/>
                </a:cubicBezTo>
                <a:cubicBezTo>
                  <a:pt x="46" y="2309"/>
                  <a:pt x="56" y="2325"/>
                  <a:pt x="78" y="2361"/>
                </a:cubicBezTo>
                <a:cubicBezTo>
                  <a:pt x="91" y="2400"/>
                  <a:pt x="91" y="2400"/>
                  <a:pt x="39" y="2426"/>
                </a:cubicBezTo>
                <a:cubicBezTo>
                  <a:pt x="0" y="2426"/>
                  <a:pt x="0" y="2426"/>
                  <a:pt x="13" y="2465"/>
                </a:cubicBezTo>
                <a:cubicBezTo>
                  <a:pt x="50" y="2483"/>
                  <a:pt x="73" y="2502"/>
                  <a:pt x="89" y="2502"/>
                </a:cubicBezTo>
                <a:cubicBezTo>
                  <a:pt x="95" y="2502"/>
                  <a:pt x="100" y="2499"/>
                  <a:pt x="104" y="2491"/>
                </a:cubicBezTo>
                <a:cubicBezTo>
                  <a:pt x="110" y="2478"/>
                  <a:pt x="114" y="2472"/>
                  <a:pt x="118" y="2472"/>
                </a:cubicBezTo>
                <a:cubicBezTo>
                  <a:pt x="123" y="2472"/>
                  <a:pt x="130" y="2478"/>
                  <a:pt x="143" y="2491"/>
                </a:cubicBezTo>
                <a:lnTo>
                  <a:pt x="117" y="2530"/>
                </a:lnTo>
                <a:cubicBezTo>
                  <a:pt x="104" y="2543"/>
                  <a:pt x="104" y="2569"/>
                  <a:pt x="104" y="2621"/>
                </a:cubicBezTo>
                <a:cubicBezTo>
                  <a:pt x="96" y="2644"/>
                  <a:pt x="116" y="2663"/>
                  <a:pt x="131" y="2663"/>
                </a:cubicBezTo>
                <a:cubicBezTo>
                  <a:pt x="141" y="2663"/>
                  <a:pt x="148" y="2655"/>
                  <a:pt x="143" y="2634"/>
                </a:cubicBezTo>
                <a:lnTo>
                  <a:pt x="182" y="2634"/>
                </a:lnTo>
                <a:cubicBezTo>
                  <a:pt x="208" y="2645"/>
                  <a:pt x="228" y="2650"/>
                  <a:pt x="241" y="2650"/>
                </a:cubicBezTo>
                <a:cubicBezTo>
                  <a:pt x="272" y="2650"/>
                  <a:pt x="263" y="2622"/>
                  <a:pt x="208" y="2595"/>
                </a:cubicBezTo>
                <a:cubicBezTo>
                  <a:pt x="156" y="2560"/>
                  <a:pt x="138" y="2549"/>
                  <a:pt x="152" y="2549"/>
                </a:cubicBezTo>
                <a:cubicBezTo>
                  <a:pt x="159" y="2549"/>
                  <a:pt x="173" y="2552"/>
                  <a:pt x="195" y="2556"/>
                </a:cubicBezTo>
                <a:cubicBezTo>
                  <a:pt x="214" y="2566"/>
                  <a:pt x="229" y="2570"/>
                  <a:pt x="239" y="2570"/>
                </a:cubicBezTo>
                <a:cubicBezTo>
                  <a:pt x="256" y="2570"/>
                  <a:pt x="264" y="2559"/>
                  <a:pt x="272" y="2543"/>
                </a:cubicBezTo>
                <a:cubicBezTo>
                  <a:pt x="272" y="2536"/>
                  <a:pt x="272" y="2533"/>
                  <a:pt x="277" y="2533"/>
                </a:cubicBezTo>
                <a:cubicBezTo>
                  <a:pt x="282" y="2533"/>
                  <a:pt x="292" y="2536"/>
                  <a:pt x="311" y="2543"/>
                </a:cubicBezTo>
                <a:cubicBezTo>
                  <a:pt x="324" y="2549"/>
                  <a:pt x="341" y="2553"/>
                  <a:pt x="355" y="2553"/>
                </a:cubicBezTo>
                <a:cubicBezTo>
                  <a:pt x="370" y="2553"/>
                  <a:pt x="383" y="2549"/>
                  <a:pt x="389" y="2543"/>
                </a:cubicBezTo>
                <a:cubicBezTo>
                  <a:pt x="389" y="2517"/>
                  <a:pt x="389" y="2517"/>
                  <a:pt x="363" y="2504"/>
                </a:cubicBezTo>
                <a:cubicBezTo>
                  <a:pt x="330" y="2504"/>
                  <a:pt x="344" y="2475"/>
                  <a:pt x="390" y="2475"/>
                </a:cubicBezTo>
                <a:cubicBezTo>
                  <a:pt x="397" y="2475"/>
                  <a:pt x="406" y="2476"/>
                  <a:pt x="415" y="2478"/>
                </a:cubicBezTo>
                <a:cubicBezTo>
                  <a:pt x="454" y="2478"/>
                  <a:pt x="454" y="2478"/>
                  <a:pt x="402" y="2452"/>
                </a:cubicBezTo>
                <a:cubicBezTo>
                  <a:pt x="362" y="2422"/>
                  <a:pt x="368" y="2392"/>
                  <a:pt x="404" y="2392"/>
                </a:cubicBezTo>
                <a:cubicBezTo>
                  <a:pt x="414" y="2392"/>
                  <a:pt x="426" y="2394"/>
                  <a:pt x="441" y="2400"/>
                </a:cubicBezTo>
                <a:lnTo>
                  <a:pt x="467" y="2361"/>
                </a:lnTo>
                <a:cubicBezTo>
                  <a:pt x="480" y="2335"/>
                  <a:pt x="454" y="2322"/>
                  <a:pt x="428" y="2309"/>
                </a:cubicBezTo>
                <a:cubicBezTo>
                  <a:pt x="376" y="2271"/>
                  <a:pt x="376" y="2271"/>
                  <a:pt x="415" y="2271"/>
                </a:cubicBezTo>
                <a:cubicBezTo>
                  <a:pt x="454" y="2271"/>
                  <a:pt x="480" y="2284"/>
                  <a:pt x="480" y="2284"/>
                </a:cubicBezTo>
                <a:cubicBezTo>
                  <a:pt x="488" y="2292"/>
                  <a:pt x="495" y="2295"/>
                  <a:pt x="501" y="2295"/>
                </a:cubicBezTo>
                <a:cubicBezTo>
                  <a:pt x="514" y="2295"/>
                  <a:pt x="523" y="2280"/>
                  <a:pt x="532" y="2271"/>
                </a:cubicBezTo>
                <a:cubicBezTo>
                  <a:pt x="545" y="2258"/>
                  <a:pt x="571" y="2219"/>
                  <a:pt x="558" y="2206"/>
                </a:cubicBezTo>
                <a:lnTo>
                  <a:pt x="558" y="2206"/>
                </a:lnTo>
                <a:lnTo>
                  <a:pt x="584" y="2219"/>
                </a:lnTo>
                <a:cubicBezTo>
                  <a:pt x="587" y="2216"/>
                  <a:pt x="590" y="2215"/>
                  <a:pt x="592" y="2215"/>
                </a:cubicBezTo>
                <a:cubicBezTo>
                  <a:pt x="597" y="2215"/>
                  <a:pt x="601" y="2218"/>
                  <a:pt x="602" y="2218"/>
                </a:cubicBezTo>
                <a:cubicBezTo>
                  <a:pt x="603" y="2218"/>
                  <a:pt x="602" y="2215"/>
                  <a:pt x="597" y="2206"/>
                </a:cubicBezTo>
                <a:cubicBezTo>
                  <a:pt x="597" y="2206"/>
                  <a:pt x="610" y="2193"/>
                  <a:pt x="662" y="2180"/>
                </a:cubicBezTo>
                <a:cubicBezTo>
                  <a:pt x="710" y="2168"/>
                  <a:pt x="713" y="2088"/>
                  <a:pt x="640" y="2088"/>
                </a:cubicBezTo>
                <a:cubicBezTo>
                  <a:pt x="634" y="2088"/>
                  <a:pt x="629" y="2088"/>
                  <a:pt x="623" y="2089"/>
                </a:cubicBezTo>
                <a:lnTo>
                  <a:pt x="636" y="2063"/>
                </a:lnTo>
                <a:cubicBezTo>
                  <a:pt x="649" y="2050"/>
                  <a:pt x="636" y="2024"/>
                  <a:pt x="636" y="2024"/>
                </a:cubicBezTo>
                <a:cubicBezTo>
                  <a:pt x="610" y="2011"/>
                  <a:pt x="623" y="1985"/>
                  <a:pt x="636" y="1972"/>
                </a:cubicBezTo>
                <a:lnTo>
                  <a:pt x="688" y="2024"/>
                </a:lnTo>
                <a:cubicBezTo>
                  <a:pt x="711" y="2060"/>
                  <a:pt x="735" y="2076"/>
                  <a:pt x="749" y="2076"/>
                </a:cubicBezTo>
                <a:cubicBezTo>
                  <a:pt x="761" y="2076"/>
                  <a:pt x="766" y="2063"/>
                  <a:pt x="755" y="2038"/>
                </a:cubicBezTo>
                <a:lnTo>
                  <a:pt x="755" y="2038"/>
                </a:lnTo>
                <a:cubicBezTo>
                  <a:pt x="760" y="2041"/>
                  <a:pt x="765" y="2042"/>
                  <a:pt x="769" y="2042"/>
                </a:cubicBezTo>
                <a:cubicBezTo>
                  <a:pt x="784" y="2042"/>
                  <a:pt x="794" y="2025"/>
                  <a:pt x="804" y="1985"/>
                </a:cubicBezTo>
                <a:cubicBezTo>
                  <a:pt x="817" y="1972"/>
                  <a:pt x="791" y="1907"/>
                  <a:pt x="778" y="1894"/>
                </a:cubicBezTo>
                <a:cubicBezTo>
                  <a:pt x="752" y="1868"/>
                  <a:pt x="778" y="1856"/>
                  <a:pt x="778" y="1856"/>
                </a:cubicBezTo>
                <a:cubicBezTo>
                  <a:pt x="785" y="1843"/>
                  <a:pt x="788" y="1836"/>
                  <a:pt x="793" y="1836"/>
                </a:cubicBezTo>
                <a:cubicBezTo>
                  <a:pt x="798" y="1836"/>
                  <a:pt x="804" y="1843"/>
                  <a:pt x="817" y="1856"/>
                </a:cubicBezTo>
                <a:cubicBezTo>
                  <a:pt x="832" y="1875"/>
                  <a:pt x="844" y="1883"/>
                  <a:pt x="854" y="1883"/>
                </a:cubicBezTo>
                <a:cubicBezTo>
                  <a:pt x="870" y="1883"/>
                  <a:pt x="877" y="1858"/>
                  <a:pt x="869" y="1817"/>
                </a:cubicBezTo>
                <a:lnTo>
                  <a:pt x="869" y="1817"/>
                </a:lnTo>
                <a:lnTo>
                  <a:pt x="882" y="1843"/>
                </a:lnTo>
                <a:cubicBezTo>
                  <a:pt x="891" y="1852"/>
                  <a:pt x="900" y="1857"/>
                  <a:pt x="911" y="1857"/>
                </a:cubicBezTo>
                <a:cubicBezTo>
                  <a:pt x="932" y="1857"/>
                  <a:pt x="961" y="1837"/>
                  <a:pt x="1012" y="1778"/>
                </a:cubicBezTo>
                <a:cubicBezTo>
                  <a:pt x="1062" y="1748"/>
                  <a:pt x="1112" y="1717"/>
                  <a:pt x="1138" y="1717"/>
                </a:cubicBezTo>
                <a:cubicBezTo>
                  <a:pt x="1146" y="1717"/>
                  <a:pt x="1152" y="1720"/>
                  <a:pt x="1154" y="1726"/>
                </a:cubicBezTo>
                <a:cubicBezTo>
                  <a:pt x="1156" y="1729"/>
                  <a:pt x="1158" y="1730"/>
                  <a:pt x="1159" y="1730"/>
                </a:cubicBezTo>
                <a:cubicBezTo>
                  <a:pt x="1175" y="1730"/>
                  <a:pt x="1208" y="1640"/>
                  <a:pt x="1219" y="1570"/>
                </a:cubicBezTo>
                <a:cubicBezTo>
                  <a:pt x="1225" y="1581"/>
                  <a:pt x="1233" y="1585"/>
                  <a:pt x="1243" y="1585"/>
                </a:cubicBezTo>
                <a:cubicBezTo>
                  <a:pt x="1257" y="1585"/>
                  <a:pt x="1275" y="1578"/>
                  <a:pt x="1297" y="1570"/>
                </a:cubicBezTo>
                <a:cubicBezTo>
                  <a:pt x="1326" y="1549"/>
                  <a:pt x="1339" y="1539"/>
                  <a:pt x="1346" y="1539"/>
                </a:cubicBezTo>
                <a:cubicBezTo>
                  <a:pt x="1353" y="1539"/>
                  <a:pt x="1356" y="1546"/>
                  <a:pt x="1362" y="1557"/>
                </a:cubicBezTo>
                <a:cubicBezTo>
                  <a:pt x="1368" y="1590"/>
                  <a:pt x="1372" y="1606"/>
                  <a:pt x="1375" y="1606"/>
                </a:cubicBezTo>
                <a:cubicBezTo>
                  <a:pt x="1378" y="1606"/>
                  <a:pt x="1381" y="1590"/>
                  <a:pt x="1388" y="1557"/>
                </a:cubicBezTo>
                <a:cubicBezTo>
                  <a:pt x="1381" y="1522"/>
                  <a:pt x="1401" y="1502"/>
                  <a:pt x="1425" y="1502"/>
                </a:cubicBezTo>
                <a:cubicBezTo>
                  <a:pt x="1445" y="1502"/>
                  <a:pt x="1467" y="1515"/>
                  <a:pt x="1479" y="1544"/>
                </a:cubicBezTo>
                <a:cubicBezTo>
                  <a:pt x="1484" y="1555"/>
                  <a:pt x="1492" y="1559"/>
                  <a:pt x="1502" y="1559"/>
                </a:cubicBezTo>
                <a:cubicBezTo>
                  <a:pt x="1516" y="1559"/>
                  <a:pt x="1534" y="1552"/>
                  <a:pt x="1557" y="1544"/>
                </a:cubicBezTo>
                <a:cubicBezTo>
                  <a:pt x="1557" y="1505"/>
                  <a:pt x="1595" y="1492"/>
                  <a:pt x="1634" y="1466"/>
                </a:cubicBezTo>
                <a:cubicBezTo>
                  <a:pt x="1699" y="1453"/>
                  <a:pt x="1699" y="1453"/>
                  <a:pt x="1673" y="1389"/>
                </a:cubicBezTo>
                <a:cubicBezTo>
                  <a:pt x="1660" y="1337"/>
                  <a:pt x="1673" y="1324"/>
                  <a:pt x="1725" y="1311"/>
                </a:cubicBezTo>
                <a:cubicBezTo>
                  <a:pt x="1731" y="1305"/>
                  <a:pt x="1738" y="1302"/>
                  <a:pt x="1746" y="1302"/>
                </a:cubicBezTo>
                <a:cubicBezTo>
                  <a:pt x="1757" y="1302"/>
                  <a:pt x="1769" y="1309"/>
                  <a:pt x="1777" y="1324"/>
                </a:cubicBezTo>
                <a:cubicBezTo>
                  <a:pt x="1777" y="1324"/>
                  <a:pt x="1794" y="1340"/>
                  <a:pt x="1814" y="1340"/>
                </a:cubicBezTo>
                <a:cubicBezTo>
                  <a:pt x="1819" y="1340"/>
                  <a:pt x="1824" y="1339"/>
                  <a:pt x="1829" y="1337"/>
                </a:cubicBezTo>
                <a:cubicBezTo>
                  <a:pt x="1834" y="1337"/>
                  <a:pt x="1841" y="1335"/>
                  <a:pt x="1849" y="1335"/>
                </a:cubicBezTo>
                <a:cubicBezTo>
                  <a:pt x="1861" y="1335"/>
                  <a:pt x="1873" y="1339"/>
                  <a:pt x="1881" y="1363"/>
                </a:cubicBezTo>
                <a:cubicBezTo>
                  <a:pt x="1881" y="1363"/>
                  <a:pt x="1907" y="1376"/>
                  <a:pt x="1946" y="1376"/>
                </a:cubicBezTo>
                <a:cubicBezTo>
                  <a:pt x="1965" y="1369"/>
                  <a:pt x="1988" y="1363"/>
                  <a:pt x="2006" y="1363"/>
                </a:cubicBezTo>
                <a:cubicBezTo>
                  <a:pt x="2023" y="1363"/>
                  <a:pt x="2036" y="1369"/>
                  <a:pt x="2036" y="1389"/>
                </a:cubicBezTo>
                <a:cubicBezTo>
                  <a:pt x="2062" y="1376"/>
                  <a:pt x="2062" y="1376"/>
                  <a:pt x="2049" y="1350"/>
                </a:cubicBezTo>
                <a:cubicBezTo>
                  <a:pt x="2049" y="1327"/>
                  <a:pt x="2059" y="1295"/>
                  <a:pt x="2120" y="1295"/>
                </a:cubicBezTo>
                <a:cubicBezTo>
                  <a:pt x="2130" y="1295"/>
                  <a:pt x="2141" y="1296"/>
                  <a:pt x="2153" y="1298"/>
                </a:cubicBezTo>
                <a:cubicBezTo>
                  <a:pt x="2205" y="1285"/>
                  <a:pt x="2270" y="1285"/>
                  <a:pt x="2257" y="1246"/>
                </a:cubicBezTo>
                <a:cubicBezTo>
                  <a:pt x="2283" y="1246"/>
                  <a:pt x="2283" y="1246"/>
                  <a:pt x="2283" y="1272"/>
                </a:cubicBezTo>
                <a:cubicBezTo>
                  <a:pt x="2289" y="1304"/>
                  <a:pt x="2302" y="1320"/>
                  <a:pt x="2319" y="1320"/>
                </a:cubicBezTo>
                <a:cubicBezTo>
                  <a:pt x="2335" y="1320"/>
                  <a:pt x="2354" y="1304"/>
                  <a:pt x="2374" y="1272"/>
                </a:cubicBezTo>
                <a:cubicBezTo>
                  <a:pt x="2374" y="1252"/>
                  <a:pt x="2380" y="1243"/>
                  <a:pt x="2390" y="1243"/>
                </a:cubicBezTo>
                <a:cubicBezTo>
                  <a:pt x="2400" y="1243"/>
                  <a:pt x="2413" y="1252"/>
                  <a:pt x="2426" y="1272"/>
                </a:cubicBezTo>
                <a:cubicBezTo>
                  <a:pt x="2426" y="1272"/>
                  <a:pt x="2439" y="1259"/>
                  <a:pt x="2464" y="1233"/>
                </a:cubicBezTo>
                <a:cubicBezTo>
                  <a:pt x="2471" y="1220"/>
                  <a:pt x="2474" y="1213"/>
                  <a:pt x="2482" y="1213"/>
                </a:cubicBezTo>
                <a:cubicBezTo>
                  <a:pt x="2490" y="1213"/>
                  <a:pt x="2503" y="1220"/>
                  <a:pt x="2529" y="1233"/>
                </a:cubicBezTo>
                <a:cubicBezTo>
                  <a:pt x="2529" y="1259"/>
                  <a:pt x="2555" y="1259"/>
                  <a:pt x="2568" y="1259"/>
                </a:cubicBezTo>
                <a:cubicBezTo>
                  <a:pt x="2587" y="1250"/>
                  <a:pt x="2629" y="1245"/>
                  <a:pt x="2678" y="1245"/>
                </a:cubicBezTo>
                <a:cubicBezTo>
                  <a:pt x="2765" y="1245"/>
                  <a:pt x="2871" y="1260"/>
                  <a:pt x="2880" y="1285"/>
                </a:cubicBezTo>
                <a:cubicBezTo>
                  <a:pt x="2905" y="1259"/>
                  <a:pt x="2905" y="1259"/>
                  <a:pt x="2931" y="1259"/>
                </a:cubicBezTo>
                <a:cubicBezTo>
                  <a:pt x="2937" y="1285"/>
                  <a:pt x="2944" y="1296"/>
                  <a:pt x="2952" y="1296"/>
                </a:cubicBezTo>
                <a:cubicBezTo>
                  <a:pt x="2963" y="1296"/>
                  <a:pt x="2976" y="1272"/>
                  <a:pt x="2983" y="1233"/>
                </a:cubicBezTo>
                <a:lnTo>
                  <a:pt x="2957" y="1233"/>
                </a:lnTo>
                <a:lnTo>
                  <a:pt x="2931" y="1220"/>
                </a:lnTo>
                <a:cubicBezTo>
                  <a:pt x="2937" y="1198"/>
                  <a:pt x="2951" y="1186"/>
                  <a:pt x="2965" y="1186"/>
                </a:cubicBezTo>
                <a:cubicBezTo>
                  <a:pt x="2985" y="1186"/>
                  <a:pt x="3004" y="1211"/>
                  <a:pt x="2996" y="1272"/>
                </a:cubicBezTo>
                <a:cubicBezTo>
                  <a:pt x="3003" y="1304"/>
                  <a:pt x="3006" y="1320"/>
                  <a:pt x="3011" y="1320"/>
                </a:cubicBezTo>
                <a:cubicBezTo>
                  <a:pt x="3016" y="1320"/>
                  <a:pt x="3022" y="1304"/>
                  <a:pt x="3035" y="1272"/>
                </a:cubicBezTo>
                <a:cubicBezTo>
                  <a:pt x="3054" y="1247"/>
                  <a:pt x="3069" y="1234"/>
                  <a:pt x="3080" y="1234"/>
                </a:cubicBezTo>
                <a:cubicBezTo>
                  <a:pt x="3093" y="1234"/>
                  <a:pt x="3100" y="1251"/>
                  <a:pt x="3100" y="1285"/>
                </a:cubicBezTo>
                <a:cubicBezTo>
                  <a:pt x="3093" y="1319"/>
                  <a:pt x="3090" y="1335"/>
                  <a:pt x="3094" y="1335"/>
                </a:cubicBezTo>
                <a:cubicBezTo>
                  <a:pt x="3098" y="1335"/>
                  <a:pt x="3108" y="1322"/>
                  <a:pt x="3126" y="1298"/>
                </a:cubicBezTo>
                <a:cubicBezTo>
                  <a:pt x="3160" y="1236"/>
                  <a:pt x="3198" y="1203"/>
                  <a:pt x="3222" y="1203"/>
                </a:cubicBezTo>
                <a:cubicBezTo>
                  <a:pt x="3244" y="1203"/>
                  <a:pt x="3255" y="1230"/>
                  <a:pt x="3243" y="1285"/>
                </a:cubicBezTo>
                <a:cubicBezTo>
                  <a:pt x="3217" y="1350"/>
                  <a:pt x="3243" y="1389"/>
                  <a:pt x="3256" y="1389"/>
                </a:cubicBezTo>
                <a:cubicBezTo>
                  <a:pt x="3259" y="1390"/>
                  <a:pt x="3262" y="1391"/>
                  <a:pt x="3265" y="1391"/>
                </a:cubicBezTo>
                <a:cubicBezTo>
                  <a:pt x="3282" y="1391"/>
                  <a:pt x="3283" y="1359"/>
                  <a:pt x="3295" y="1337"/>
                </a:cubicBezTo>
                <a:cubicBezTo>
                  <a:pt x="3295" y="1306"/>
                  <a:pt x="3298" y="1290"/>
                  <a:pt x="3303" y="1290"/>
                </a:cubicBezTo>
                <a:cubicBezTo>
                  <a:pt x="3310" y="1290"/>
                  <a:pt x="3320" y="1309"/>
                  <a:pt x="3333" y="1350"/>
                </a:cubicBezTo>
                <a:cubicBezTo>
                  <a:pt x="3361" y="1424"/>
                  <a:pt x="3389" y="1452"/>
                  <a:pt x="3432" y="1452"/>
                </a:cubicBezTo>
                <a:cubicBezTo>
                  <a:pt x="3448" y="1452"/>
                  <a:pt x="3467" y="1448"/>
                  <a:pt x="3489" y="1440"/>
                </a:cubicBezTo>
                <a:cubicBezTo>
                  <a:pt x="3526" y="1431"/>
                  <a:pt x="3558" y="1427"/>
                  <a:pt x="3580" y="1427"/>
                </a:cubicBezTo>
                <a:cubicBezTo>
                  <a:pt x="3621" y="1427"/>
                  <a:pt x="3630" y="1441"/>
                  <a:pt x="3580" y="1466"/>
                </a:cubicBezTo>
                <a:cubicBezTo>
                  <a:pt x="3539" y="1491"/>
                  <a:pt x="3524" y="1500"/>
                  <a:pt x="3531" y="1500"/>
                </a:cubicBezTo>
                <a:cubicBezTo>
                  <a:pt x="3536" y="1500"/>
                  <a:pt x="3548" y="1497"/>
                  <a:pt x="3567" y="1492"/>
                </a:cubicBezTo>
                <a:cubicBezTo>
                  <a:pt x="3606" y="1505"/>
                  <a:pt x="3645" y="1531"/>
                  <a:pt x="3658" y="1544"/>
                </a:cubicBezTo>
                <a:cubicBezTo>
                  <a:pt x="3684" y="1544"/>
                  <a:pt x="3710" y="1531"/>
                  <a:pt x="3736" y="1505"/>
                </a:cubicBezTo>
                <a:lnTo>
                  <a:pt x="3736" y="1505"/>
                </a:lnTo>
                <a:cubicBezTo>
                  <a:pt x="3725" y="1556"/>
                  <a:pt x="3739" y="1591"/>
                  <a:pt x="3777" y="1591"/>
                </a:cubicBezTo>
                <a:cubicBezTo>
                  <a:pt x="3787" y="1591"/>
                  <a:pt x="3800" y="1589"/>
                  <a:pt x="3813" y="1583"/>
                </a:cubicBezTo>
                <a:cubicBezTo>
                  <a:pt x="3839" y="1583"/>
                  <a:pt x="3852" y="1596"/>
                  <a:pt x="3852" y="1596"/>
                </a:cubicBezTo>
                <a:cubicBezTo>
                  <a:pt x="3865" y="1603"/>
                  <a:pt x="3872" y="1606"/>
                  <a:pt x="3878" y="1606"/>
                </a:cubicBezTo>
                <a:cubicBezTo>
                  <a:pt x="3885" y="1606"/>
                  <a:pt x="3891" y="1603"/>
                  <a:pt x="3904" y="1596"/>
                </a:cubicBezTo>
                <a:cubicBezTo>
                  <a:pt x="3911" y="1591"/>
                  <a:pt x="3917" y="1589"/>
                  <a:pt x="3922" y="1589"/>
                </a:cubicBezTo>
                <a:cubicBezTo>
                  <a:pt x="3943" y="1589"/>
                  <a:pt x="3943" y="1629"/>
                  <a:pt x="3943" y="1661"/>
                </a:cubicBezTo>
                <a:cubicBezTo>
                  <a:pt x="3952" y="1689"/>
                  <a:pt x="3955" y="1710"/>
                  <a:pt x="3961" y="1710"/>
                </a:cubicBezTo>
                <a:cubicBezTo>
                  <a:pt x="3963" y="1710"/>
                  <a:pt x="3965" y="1707"/>
                  <a:pt x="3969" y="1700"/>
                </a:cubicBezTo>
                <a:cubicBezTo>
                  <a:pt x="3982" y="1674"/>
                  <a:pt x="4034" y="1674"/>
                  <a:pt x="4073" y="1661"/>
                </a:cubicBezTo>
                <a:cubicBezTo>
                  <a:pt x="4078" y="1659"/>
                  <a:pt x="4083" y="1658"/>
                  <a:pt x="4087" y="1658"/>
                </a:cubicBezTo>
                <a:cubicBezTo>
                  <a:pt x="4111" y="1658"/>
                  <a:pt x="4106" y="1689"/>
                  <a:pt x="4073" y="1700"/>
                </a:cubicBezTo>
                <a:cubicBezTo>
                  <a:pt x="4060" y="1726"/>
                  <a:pt x="4060" y="1726"/>
                  <a:pt x="4073" y="1778"/>
                </a:cubicBezTo>
                <a:cubicBezTo>
                  <a:pt x="4091" y="1787"/>
                  <a:pt x="4109" y="1802"/>
                  <a:pt x="4126" y="1802"/>
                </a:cubicBezTo>
                <a:cubicBezTo>
                  <a:pt x="4135" y="1802"/>
                  <a:pt x="4143" y="1799"/>
                  <a:pt x="4151" y="1791"/>
                </a:cubicBezTo>
                <a:cubicBezTo>
                  <a:pt x="4152" y="1787"/>
                  <a:pt x="4156" y="1785"/>
                  <a:pt x="4161" y="1785"/>
                </a:cubicBezTo>
                <a:cubicBezTo>
                  <a:pt x="4190" y="1785"/>
                  <a:pt x="4267" y="1848"/>
                  <a:pt x="4267" y="1881"/>
                </a:cubicBezTo>
                <a:cubicBezTo>
                  <a:pt x="4267" y="1881"/>
                  <a:pt x="4280" y="1894"/>
                  <a:pt x="4306" y="1907"/>
                </a:cubicBezTo>
                <a:cubicBezTo>
                  <a:pt x="4319" y="1920"/>
                  <a:pt x="4358" y="1920"/>
                  <a:pt x="4371" y="1933"/>
                </a:cubicBezTo>
                <a:cubicBezTo>
                  <a:pt x="4371" y="1933"/>
                  <a:pt x="4377" y="1939"/>
                  <a:pt x="4392" y="1939"/>
                </a:cubicBezTo>
                <a:cubicBezTo>
                  <a:pt x="4400" y="1939"/>
                  <a:pt x="4410" y="1938"/>
                  <a:pt x="4423" y="1933"/>
                </a:cubicBezTo>
                <a:cubicBezTo>
                  <a:pt x="4436" y="1959"/>
                  <a:pt x="4462" y="1972"/>
                  <a:pt x="4436" y="1998"/>
                </a:cubicBezTo>
                <a:cubicBezTo>
                  <a:pt x="4464" y="1981"/>
                  <a:pt x="4480" y="1972"/>
                  <a:pt x="4487" y="1972"/>
                </a:cubicBezTo>
                <a:cubicBezTo>
                  <a:pt x="4496" y="1972"/>
                  <a:pt x="4489" y="1988"/>
                  <a:pt x="4475" y="2024"/>
                </a:cubicBezTo>
                <a:cubicBezTo>
                  <a:pt x="4446" y="2046"/>
                  <a:pt x="4433" y="2055"/>
                  <a:pt x="4439" y="2055"/>
                </a:cubicBezTo>
                <a:cubicBezTo>
                  <a:pt x="4443" y="2055"/>
                  <a:pt x="4459" y="2049"/>
                  <a:pt x="4488" y="2037"/>
                </a:cubicBezTo>
                <a:cubicBezTo>
                  <a:pt x="4527" y="2037"/>
                  <a:pt x="4527" y="2037"/>
                  <a:pt x="4514" y="2076"/>
                </a:cubicBezTo>
                <a:cubicBezTo>
                  <a:pt x="4496" y="2085"/>
                  <a:pt x="4497" y="2100"/>
                  <a:pt x="4507" y="2100"/>
                </a:cubicBezTo>
                <a:cubicBezTo>
                  <a:pt x="4512" y="2100"/>
                  <a:pt x="4519" y="2097"/>
                  <a:pt x="4527" y="2089"/>
                </a:cubicBezTo>
                <a:cubicBezTo>
                  <a:pt x="4545" y="2082"/>
                  <a:pt x="4563" y="2079"/>
                  <a:pt x="4579" y="2079"/>
                </a:cubicBezTo>
                <a:cubicBezTo>
                  <a:pt x="4620" y="2079"/>
                  <a:pt x="4646" y="2100"/>
                  <a:pt x="4618" y="2128"/>
                </a:cubicBezTo>
                <a:cubicBezTo>
                  <a:pt x="4618" y="2128"/>
                  <a:pt x="4626" y="2145"/>
                  <a:pt x="4649" y="2145"/>
                </a:cubicBezTo>
                <a:cubicBezTo>
                  <a:pt x="4655" y="2145"/>
                  <a:pt x="4662" y="2143"/>
                  <a:pt x="4669" y="2141"/>
                </a:cubicBezTo>
                <a:cubicBezTo>
                  <a:pt x="4688" y="2136"/>
                  <a:pt x="4700" y="2133"/>
                  <a:pt x="4706" y="2133"/>
                </a:cubicBezTo>
                <a:cubicBezTo>
                  <a:pt x="4716" y="2133"/>
                  <a:pt x="4707" y="2142"/>
                  <a:pt x="4682" y="2167"/>
                </a:cubicBezTo>
                <a:cubicBezTo>
                  <a:pt x="4654" y="2205"/>
                  <a:pt x="4653" y="2229"/>
                  <a:pt x="4680" y="2229"/>
                </a:cubicBezTo>
                <a:cubicBezTo>
                  <a:pt x="4690" y="2229"/>
                  <a:pt x="4704" y="2226"/>
                  <a:pt x="4721" y="2219"/>
                </a:cubicBezTo>
                <a:cubicBezTo>
                  <a:pt x="4721" y="2219"/>
                  <a:pt x="4760" y="2219"/>
                  <a:pt x="4747" y="2258"/>
                </a:cubicBezTo>
                <a:cubicBezTo>
                  <a:pt x="4758" y="2301"/>
                  <a:pt x="4787" y="2399"/>
                  <a:pt x="4827" y="2399"/>
                </a:cubicBezTo>
                <a:cubicBezTo>
                  <a:pt x="4835" y="2399"/>
                  <a:pt x="4843" y="2396"/>
                  <a:pt x="4851" y="2387"/>
                </a:cubicBezTo>
                <a:cubicBezTo>
                  <a:pt x="4851" y="2387"/>
                  <a:pt x="4851" y="2387"/>
                  <a:pt x="4864" y="2413"/>
                </a:cubicBezTo>
                <a:cubicBezTo>
                  <a:pt x="4864" y="2478"/>
                  <a:pt x="4877" y="2491"/>
                  <a:pt x="4916" y="2491"/>
                </a:cubicBezTo>
                <a:lnTo>
                  <a:pt x="4955" y="2504"/>
                </a:lnTo>
                <a:cubicBezTo>
                  <a:pt x="4929" y="2517"/>
                  <a:pt x="4916" y="2556"/>
                  <a:pt x="4929" y="2569"/>
                </a:cubicBezTo>
                <a:cubicBezTo>
                  <a:pt x="4935" y="2582"/>
                  <a:pt x="4939" y="2588"/>
                  <a:pt x="4943" y="2588"/>
                </a:cubicBezTo>
                <a:cubicBezTo>
                  <a:pt x="4948" y="2588"/>
                  <a:pt x="4955" y="2582"/>
                  <a:pt x="4968" y="2569"/>
                </a:cubicBezTo>
                <a:cubicBezTo>
                  <a:pt x="4973" y="2559"/>
                  <a:pt x="4978" y="2555"/>
                  <a:pt x="4983" y="2555"/>
                </a:cubicBezTo>
                <a:cubicBezTo>
                  <a:pt x="4991" y="2555"/>
                  <a:pt x="4999" y="2566"/>
                  <a:pt x="5007" y="2582"/>
                </a:cubicBezTo>
                <a:cubicBezTo>
                  <a:pt x="5020" y="2595"/>
                  <a:pt x="4994" y="2634"/>
                  <a:pt x="4968" y="2647"/>
                </a:cubicBezTo>
                <a:lnTo>
                  <a:pt x="4981" y="2673"/>
                </a:lnTo>
                <a:cubicBezTo>
                  <a:pt x="5001" y="2657"/>
                  <a:pt x="5015" y="2652"/>
                  <a:pt x="5024" y="2652"/>
                </a:cubicBezTo>
                <a:cubicBezTo>
                  <a:pt x="5037" y="2652"/>
                  <a:pt x="5035" y="2665"/>
                  <a:pt x="5020" y="2673"/>
                </a:cubicBezTo>
                <a:cubicBezTo>
                  <a:pt x="4994" y="2712"/>
                  <a:pt x="5007" y="2725"/>
                  <a:pt x="5020" y="2750"/>
                </a:cubicBezTo>
                <a:cubicBezTo>
                  <a:pt x="5025" y="2748"/>
                  <a:pt x="5029" y="2747"/>
                  <a:pt x="5031" y="2747"/>
                </a:cubicBezTo>
                <a:cubicBezTo>
                  <a:pt x="5038" y="2747"/>
                  <a:pt x="5034" y="2754"/>
                  <a:pt x="5027" y="2754"/>
                </a:cubicBezTo>
                <a:cubicBezTo>
                  <a:pt x="5025" y="2754"/>
                  <a:pt x="5022" y="2753"/>
                  <a:pt x="5020" y="2750"/>
                </a:cubicBezTo>
                <a:lnTo>
                  <a:pt x="4994" y="2763"/>
                </a:lnTo>
                <a:cubicBezTo>
                  <a:pt x="4983" y="2774"/>
                  <a:pt x="4983" y="2778"/>
                  <a:pt x="4990" y="2778"/>
                </a:cubicBezTo>
                <a:cubicBezTo>
                  <a:pt x="4998" y="2778"/>
                  <a:pt x="5018" y="2771"/>
                  <a:pt x="5033" y="2763"/>
                </a:cubicBezTo>
                <a:lnTo>
                  <a:pt x="5046" y="2802"/>
                </a:lnTo>
                <a:cubicBezTo>
                  <a:pt x="5054" y="2818"/>
                  <a:pt x="5062" y="2829"/>
                  <a:pt x="5070" y="2829"/>
                </a:cubicBezTo>
                <a:cubicBezTo>
                  <a:pt x="5075" y="2829"/>
                  <a:pt x="5080" y="2825"/>
                  <a:pt x="5084" y="2815"/>
                </a:cubicBezTo>
                <a:cubicBezTo>
                  <a:pt x="5103" y="2806"/>
                  <a:pt x="5121" y="2797"/>
                  <a:pt x="5135" y="2797"/>
                </a:cubicBezTo>
                <a:cubicBezTo>
                  <a:pt x="5141" y="2797"/>
                  <a:pt x="5146" y="2799"/>
                  <a:pt x="5149" y="2802"/>
                </a:cubicBezTo>
                <a:cubicBezTo>
                  <a:pt x="5153" y="2800"/>
                  <a:pt x="5156" y="2800"/>
                  <a:pt x="5159" y="2800"/>
                </a:cubicBezTo>
                <a:cubicBezTo>
                  <a:pt x="5167" y="2800"/>
                  <a:pt x="5165" y="2812"/>
                  <a:pt x="5159" y="2812"/>
                </a:cubicBezTo>
                <a:cubicBezTo>
                  <a:pt x="5156" y="2812"/>
                  <a:pt x="5153" y="2809"/>
                  <a:pt x="5149" y="2802"/>
                </a:cubicBezTo>
                <a:cubicBezTo>
                  <a:pt x="5123" y="2815"/>
                  <a:pt x="5097" y="2828"/>
                  <a:pt x="5110" y="2854"/>
                </a:cubicBezTo>
                <a:cubicBezTo>
                  <a:pt x="5110" y="2867"/>
                  <a:pt x="5084" y="2880"/>
                  <a:pt x="5084" y="2880"/>
                </a:cubicBezTo>
                <a:cubicBezTo>
                  <a:pt x="5020" y="2893"/>
                  <a:pt x="5084" y="2958"/>
                  <a:pt x="5123" y="2971"/>
                </a:cubicBezTo>
                <a:cubicBezTo>
                  <a:pt x="5201" y="2984"/>
                  <a:pt x="5201" y="2997"/>
                  <a:pt x="5149" y="3023"/>
                </a:cubicBezTo>
                <a:cubicBezTo>
                  <a:pt x="5102" y="3042"/>
                  <a:pt x="5131" y="3054"/>
                  <a:pt x="5185" y="3054"/>
                </a:cubicBezTo>
                <a:cubicBezTo>
                  <a:pt x="5205" y="3054"/>
                  <a:pt x="5229" y="3052"/>
                  <a:pt x="5253" y="3049"/>
                </a:cubicBezTo>
                <a:lnTo>
                  <a:pt x="5357" y="3036"/>
                </a:lnTo>
                <a:lnTo>
                  <a:pt x="5266" y="3075"/>
                </a:lnTo>
                <a:cubicBezTo>
                  <a:pt x="5162" y="3140"/>
                  <a:pt x="5162" y="3140"/>
                  <a:pt x="5240" y="3179"/>
                </a:cubicBezTo>
                <a:cubicBezTo>
                  <a:pt x="5292" y="3204"/>
                  <a:pt x="5292" y="3204"/>
                  <a:pt x="5266" y="3217"/>
                </a:cubicBezTo>
                <a:cubicBezTo>
                  <a:pt x="5227" y="3230"/>
                  <a:pt x="5240" y="3256"/>
                  <a:pt x="5266" y="3308"/>
                </a:cubicBezTo>
                <a:cubicBezTo>
                  <a:pt x="5292" y="3373"/>
                  <a:pt x="5292" y="3386"/>
                  <a:pt x="5331" y="3386"/>
                </a:cubicBezTo>
                <a:cubicBezTo>
                  <a:pt x="5331" y="3386"/>
                  <a:pt x="5331" y="3399"/>
                  <a:pt x="5344" y="3425"/>
                </a:cubicBezTo>
                <a:cubicBezTo>
                  <a:pt x="5310" y="3450"/>
                  <a:pt x="5320" y="3470"/>
                  <a:pt x="5342" y="3470"/>
                </a:cubicBezTo>
                <a:cubicBezTo>
                  <a:pt x="5354" y="3470"/>
                  <a:pt x="5369" y="3464"/>
                  <a:pt x="5383" y="3451"/>
                </a:cubicBezTo>
                <a:cubicBezTo>
                  <a:pt x="5383" y="3451"/>
                  <a:pt x="5396" y="3464"/>
                  <a:pt x="5409" y="3490"/>
                </a:cubicBezTo>
                <a:lnTo>
                  <a:pt x="5370" y="3503"/>
                </a:lnTo>
                <a:cubicBezTo>
                  <a:pt x="5344" y="3516"/>
                  <a:pt x="5357" y="3555"/>
                  <a:pt x="5435" y="3710"/>
                </a:cubicBezTo>
                <a:cubicBezTo>
                  <a:pt x="5493" y="3846"/>
                  <a:pt x="5507" y="3895"/>
                  <a:pt x="5538" y="3895"/>
                </a:cubicBezTo>
                <a:cubicBezTo>
                  <a:pt x="5549" y="3895"/>
                  <a:pt x="5561" y="3889"/>
                  <a:pt x="5577" y="3879"/>
                </a:cubicBezTo>
                <a:cubicBezTo>
                  <a:pt x="5642" y="3879"/>
                  <a:pt x="5655" y="3892"/>
                  <a:pt x="5590" y="3918"/>
                </a:cubicBezTo>
                <a:cubicBezTo>
                  <a:pt x="5568" y="3929"/>
                  <a:pt x="5555" y="3959"/>
                  <a:pt x="5569" y="3959"/>
                </a:cubicBezTo>
                <a:cubicBezTo>
                  <a:pt x="5571" y="3959"/>
                  <a:pt x="5574" y="3959"/>
                  <a:pt x="5577" y="3957"/>
                </a:cubicBezTo>
                <a:cubicBezTo>
                  <a:pt x="5577" y="3957"/>
                  <a:pt x="5590" y="3996"/>
                  <a:pt x="5577" y="4022"/>
                </a:cubicBezTo>
                <a:cubicBezTo>
                  <a:pt x="5559" y="4086"/>
                  <a:pt x="5573" y="4111"/>
                  <a:pt x="5592" y="4111"/>
                </a:cubicBezTo>
                <a:cubicBezTo>
                  <a:pt x="5600" y="4111"/>
                  <a:pt x="5609" y="4107"/>
                  <a:pt x="5616" y="4099"/>
                </a:cubicBezTo>
                <a:cubicBezTo>
                  <a:pt x="5630" y="4086"/>
                  <a:pt x="5637" y="4080"/>
                  <a:pt x="5640" y="4080"/>
                </a:cubicBezTo>
                <a:cubicBezTo>
                  <a:pt x="5646" y="4080"/>
                  <a:pt x="5638" y="4100"/>
                  <a:pt x="5629" y="4125"/>
                </a:cubicBezTo>
                <a:cubicBezTo>
                  <a:pt x="5618" y="4148"/>
                  <a:pt x="5597" y="4180"/>
                  <a:pt x="5608" y="4180"/>
                </a:cubicBezTo>
                <a:cubicBezTo>
                  <a:pt x="5610" y="4180"/>
                  <a:pt x="5613" y="4179"/>
                  <a:pt x="5616" y="4177"/>
                </a:cubicBezTo>
                <a:cubicBezTo>
                  <a:pt x="5655" y="4177"/>
                  <a:pt x="5746" y="4268"/>
                  <a:pt x="5694" y="4307"/>
                </a:cubicBezTo>
                <a:cubicBezTo>
                  <a:pt x="5694" y="4307"/>
                  <a:pt x="5707" y="4320"/>
                  <a:pt x="5720" y="4346"/>
                </a:cubicBezTo>
                <a:cubicBezTo>
                  <a:pt x="5726" y="4340"/>
                  <a:pt x="5732" y="4337"/>
                  <a:pt x="5738" y="4337"/>
                </a:cubicBezTo>
                <a:cubicBezTo>
                  <a:pt x="5758" y="4337"/>
                  <a:pt x="5778" y="4368"/>
                  <a:pt x="5798" y="4398"/>
                </a:cubicBezTo>
                <a:cubicBezTo>
                  <a:pt x="5824" y="4424"/>
                  <a:pt x="5837" y="4450"/>
                  <a:pt x="5811" y="4463"/>
                </a:cubicBezTo>
                <a:cubicBezTo>
                  <a:pt x="5772" y="4463"/>
                  <a:pt x="5785" y="4489"/>
                  <a:pt x="5837" y="4501"/>
                </a:cubicBezTo>
                <a:cubicBezTo>
                  <a:pt x="5840" y="4504"/>
                  <a:pt x="5845" y="4505"/>
                  <a:pt x="5852" y="4505"/>
                </a:cubicBezTo>
                <a:cubicBezTo>
                  <a:pt x="5865" y="4505"/>
                  <a:pt x="5882" y="4502"/>
                  <a:pt x="5897" y="4502"/>
                </a:cubicBezTo>
                <a:cubicBezTo>
                  <a:pt x="5911" y="4502"/>
                  <a:pt x="5923" y="4505"/>
                  <a:pt x="5928" y="4514"/>
                </a:cubicBezTo>
                <a:cubicBezTo>
                  <a:pt x="5943" y="4499"/>
                  <a:pt x="5962" y="4493"/>
                  <a:pt x="5979" y="4493"/>
                </a:cubicBezTo>
                <a:cubicBezTo>
                  <a:pt x="5990" y="4493"/>
                  <a:pt x="6000" y="4496"/>
                  <a:pt x="6005" y="4501"/>
                </a:cubicBezTo>
                <a:lnTo>
                  <a:pt x="5979" y="4527"/>
                </a:lnTo>
                <a:cubicBezTo>
                  <a:pt x="5954" y="4540"/>
                  <a:pt x="5928" y="4566"/>
                  <a:pt x="5928" y="4566"/>
                </a:cubicBezTo>
                <a:cubicBezTo>
                  <a:pt x="5946" y="4576"/>
                  <a:pt x="5958" y="4585"/>
                  <a:pt x="5968" y="4585"/>
                </a:cubicBezTo>
                <a:cubicBezTo>
                  <a:pt x="5972" y="4585"/>
                  <a:pt x="5976" y="4583"/>
                  <a:pt x="5979" y="4579"/>
                </a:cubicBezTo>
                <a:cubicBezTo>
                  <a:pt x="5979" y="4618"/>
                  <a:pt x="5992" y="4631"/>
                  <a:pt x="6018" y="4657"/>
                </a:cubicBezTo>
                <a:cubicBezTo>
                  <a:pt x="6050" y="4689"/>
                  <a:pt x="6074" y="4712"/>
                  <a:pt x="6103" y="4712"/>
                </a:cubicBezTo>
                <a:cubicBezTo>
                  <a:pt x="6109" y="4712"/>
                  <a:pt x="6115" y="4711"/>
                  <a:pt x="6122" y="4709"/>
                </a:cubicBezTo>
                <a:lnTo>
                  <a:pt x="6122" y="4709"/>
                </a:lnTo>
                <a:cubicBezTo>
                  <a:pt x="6101" y="4762"/>
                  <a:pt x="6166" y="4823"/>
                  <a:pt x="6219" y="4823"/>
                </a:cubicBezTo>
                <a:cubicBezTo>
                  <a:pt x="6231" y="4823"/>
                  <a:pt x="6242" y="4820"/>
                  <a:pt x="6252" y="4813"/>
                </a:cubicBezTo>
                <a:cubicBezTo>
                  <a:pt x="6256" y="4804"/>
                  <a:pt x="6263" y="4799"/>
                  <a:pt x="6269" y="4799"/>
                </a:cubicBezTo>
                <a:cubicBezTo>
                  <a:pt x="6280" y="4799"/>
                  <a:pt x="6291" y="4814"/>
                  <a:pt x="6291" y="4839"/>
                </a:cubicBezTo>
                <a:cubicBezTo>
                  <a:pt x="6291" y="4863"/>
                  <a:pt x="6291" y="4872"/>
                  <a:pt x="6297" y="4872"/>
                </a:cubicBezTo>
                <a:cubicBezTo>
                  <a:pt x="6301" y="4872"/>
                  <a:pt x="6307" y="4869"/>
                  <a:pt x="6317" y="4865"/>
                </a:cubicBezTo>
                <a:cubicBezTo>
                  <a:pt x="6322" y="4863"/>
                  <a:pt x="6326" y="4862"/>
                  <a:pt x="6330" y="4862"/>
                </a:cubicBezTo>
                <a:cubicBezTo>
                  <a:pt x="6356" y="4862"/>
                  <a:pt x="6356" y="4896"/>
                  <a:pt x="6356" y="4930"/>
                </a:cubicBezTo>
                <a:cubicBezTo>
                  <a:pt x="6347" y="4974"/>
                  <a:pt x="6356" y="4994"/>
                  <a:pt x="6375" y="4994"/>
                </a:cubicBezTo>
                <a:cubicBezTo>
                  <a:pt x="6384" y="4994"/>
                  <a:pt x="6395" y="4990"/>
                  <a:pt x="6407" y="4981"/>
                </a:cubicBezTo>
                <a:cubicBezTo>
                  <a:pt x="6417" y="4979"/>
                  <a:pt x="6427" y="4978"/>
                  <a:pt x="6436" y="4978"/>
                </a:cubicBezTo>
                <a:cubicBezTo>
                  <a:pt x="6473" y="4978"/>
                  <a:pt x="6501" y="4997"/>
                  <a:pt x="6511" y="5007"/>
                </a:cubicBezTo>
                <a:cubicBezTo>
                  <a:pt x="6563" y="4994"/>
                  <a:pt x="6589" y="4994"/>
                  <a:pt x="6576" y="4955"/>
                </a:cubicBezTo>
                <a:cubicBezTo>
                  <a:pt x="6589" y="4930"/>
                  <a:pt x="6615" y="4904"/>
                  <a:pt x="6615" y="4904"/>
                </a:cubicBezTo>
                <a:cubicBezTo>
                  <a:pt x="6623" y="4901"/>
                  <a:pt x="6629" y="4900"/>
                  <a:pt x="6634" y="4900"/>
                </a:cubicBezTo>
                <a:cubicBezTo>
                  <a:pt x="6653" y="4900"/>
                  <a:pt x="6649" y="4917"/>
                  <a:pt x="6628" y="4917"/>
                </a:cubicBezTo>
                <a:cubicBezTo>
                  <a:pt x="6589" y="4930"/>
                  <a:pt x="6602" y="4930"/>
                  <a:pt x="6615" y="4968"/>
                </a:cubicBezTo>
                <a:cubicBezTo>
                  <a:pt x="6628" y="5007"/>
                  <a:pt x="6667" y="5020"/>
                  <a:pt x="6680" y="5020"/>
                </a:cubicBezTo>
                <a:cubicBezTo>
                  <a:pt x="6706" y="5033"/>
                  <a:pt x="6745" y="5033"/>
                  <a:pt x="6771" y="5046"/>
                </a:cubicBezTo>
                <a:cubicBezTo>
                  <a:pt x="6799" y="5068"/>
                  <a:pt x="6820" y="5077"/>
                  <a:pt x="6833" y="5077"/>
                </a:cubicBezTo>
                <a:cubicBezTo>
                  <a:pt x="6843" y="5077"/>
                  <a:pt x="6848" y="5071"/>
                  <a:pt x="6848" y="5059"/>
                </a:cubicBezTo>
                <a:lnTo>
                  <a:pt x="6848" y="5020"/>
                </a:lnTo>
                <a:cubicBezTo>
                  <a:pt x="6855" y="5057"/>
                  <a:pt x="6914" y="5074"/>
                  <a:pt x="6976" y="5074"/>
                </a:cubicBezTo>
                <a:cubicBezTo>
                  <a:pt x="7044" y="5074"/>
                  <a:pt x="7114" y="5054"/>
                  <a:pt x="7121" y="5020"/>
                </a:cubicBezTo>
                <a:lnTo>
                  <a:pt x="7121" y="5046"/>
                </a:lnTo>
                <a:cubicBezTo>
                  <a:pt x="7121" y="5071"/>
                  <a:pt x="7131" y="5080"/>
                  <a:pt x="7149" y="5080"/>
                </a:cubicBezTo>
                <a:cubicBezTo>
                  <a:pt x="7159" y="5080"/>
                  <a:pt x="7171" y="5077"/>
                  <a:pt x="7186" y="5072"/>
                </a:cubicBezTo>
                <a:cubicBezTo>
                  <a:pt x="7212" y="5059"/>
                  <a:pt x="7289" y="5020"/>
                  <a:pt x="7341" y="4994"/>
                </a:cubicBezTo>
                <a:cubicBezTo>
                  <a:pt x="7432" y="4968"/>
                  <a:pt x="7484" y="4942"/>
                  <a:pt x="7471" y="4917"/>
                </a:cubicBezTo>
                <a:cubicBezTo>
                  <a:pt x="7482" y="4911"/>
                  <a:pt x="7488" y="4908"/>
                  <a:pt x="7493" y="4908"/>
                </a:cubicBezTo>
                <a:cubicBezTo>
                  <a:pt x="7499" y="4908"/>
                  <a:pt x="7502" y="4914"/>
                  <a:pt x="7510" y="4930"/>
                </a:cubicBezTo>
                <a:cubicBezTo>
                  <a:pt x="7502" y="4953"/>
                  <a:pt x="7508" y="4958"/>
                  <a:pt x="7517" y="4958"/>
                </a:cubicBezTo>
                <a:cubicBezTo>
                  <a:pt x="7523" y="4958"/>
                  <a:pt x="7531" y="4955"/>
                  <a:pt x="7536" y="4955"/>
                </a:cubicBezTo>
                <a:cubicBezTo>
                  <a:pt x="7562" y="4942"/>
                  <a:pt x="7536" y="4917"/>
                  <a:pt x="7523" y="4891"/>
                </a:cubicBezTo>
                <a:cubicBezTo>
                  <a:pt x="7510" y="4852"/>
                  <a:pt x="7536" y="4852"/>
                  <a:pt x="7588" y="4852"/>
                </a:cubicBezTo>
                <a:cubicBezTo>
                  <a:pt x="7593" y="4853"/>
                  <a:pt x="7599" y="4854"/>
                  <a:pt x="7605" y="4854"/>
                </a:cubicBezTo>
                <a:cubicBezTo>
                  <a:pt x="7653" y="4854"/>
                  <a:pt x="7707" y="4807"/>
                  <a:pt x="7730" y="4761"/>
                </a:cubicBezTo>
                <a:cubicBezTo>
                  <a:pt x="7737" y="4761"/>
                  <a:pt x="7743" y="4758"/>
                  <a:pt x="7752" y="4758"/>
                </a:cubicBezTo>
                <a:cubicBezTo>
                  <a:pt x="7760" y="4758"/>
                  <a:pt x="7769" y="4761"/>
                  <a:pt x="7782" y="4774"/>
                </a:cubicBezTo>
                <a:cubicBezTo>
                  <a:pt x="7788" y="4777"/>
                  <a:pt x="7796" y="4778"/>
                  <a:pt x="7804" y="4778"/>
                </a:cubicBezTo>
                <a:cubicBezTo>
                  <a:pt x="7833" y="4778"/>
                  <a:pt x="7870" y="4759"/>
                  <a:pt x="7860" y="4709"/>
                </a:cubicBezTo>
                <a:cubicBezTo>
                  <a:pt x="7867" y="4703"/>
                  <a:pt x="7870" y="4699"/>
                  <a:pt x="7875" y="4699"/>
                </a:cubicBezTo>
                <a:cubicBezTo>
                  <a:pt x="7880" y="4699"/>
                  <a:pt x="7886" y="4703"/>
                  <a:pt x="7899" y="4709"/>
                </a:cubicBezTo>
                <a:cubicBezTo>
                  <a:pt x="7919" y="4716"/>
                  <a:pt x="7935" y="4725"/>
                  <a:pt x="7943" y="4725"/>
                </a:cubicBezTo>
                <a:cubicBezTo>
                  <a:pt x="7951" y="4725"/>
                  <a:pt x="7951" y="4716"/>
                  <a:pt x="7938" y="4683"/>
                </a:cubicBezTo>
                <a:cubicBezTo>
                  <a:pt x="7951" y="4631"/>
                  <a:pt x="7990" y="4592"/>
                  <a:pt x="8042" y="4579"/>
                </a:cubicBezTo>
                <a:cubicBezTo>
                  <a:pt x="8055" y="4566"/>
                  <a:pt x="8081" y="4553"/>
                  <a:pt x="8055" y="4527"/>
                </a:cubicBezTo>
                <a:cubicBezTo>
                  <a:pt x="8050" y="4525"/>
                  <a:pt x="8045" y="4522"/>
                  <a:pt x="8040" y="4519"/>
                </a:cubicBezTo>
                <a:lnTo>
                  <a:pt x="8040" y="4519"/>
                </a:lnTo>
                <a:cubicBezTo>
                  <a:pt x="8059" y="4526"/>
                  <a:pt x="8070" y="4531"/>
                  <a:pt x="8076" y="4531"/>
                </a:cubicBezTo>
                <a:cubicBezTo>
                  <a:pt x="8088" y="4531"/>
                  <a:pt x="8079" y="4515"/>
                  <a:pt x="8055" y="4476"/>
                </a:cubicBezTo>
                <a:cubicBezTo>
                  <a:pt x="8046" y="4467"/>
                  <a:pt x="8049" y="4451"/>
                  <a:pt x="8061" y="4451"/>
                </a:cubicBezTo>
                <a:cubicBezTo>
                  <a:pt x="8066" y="4451"/>
                  <a:pt x="8073" y="4455"/>
                  <a:pt x="8081" y="4463"/>
                </a:cubicBezTo>
                <a:cubicBezTo>
                  <a:pt x="8107" y="4463"/>
                  <a:pt x="8133" y="4450"/>
                  <a:pt x="8133" y="4450"/>
                </a:cubicBezTo>
                <a:cubicBezTo>
                  <a:pt x="8146" y="4437"/>
                  <a:pt x="8184" y="4333"/>
                  <a:pt x="8249" y="4255"/>
                </a:cubicBezTo>
                <a:cubicBezTo>
                  <a:pt x="8353" y="4112"/>
                  <a:pt x="8379" y="4048"/>
                  <a:pt x="8353" y="4035"/>
                </a:cubicBezTo>
                <a:cubicBezTo>
                  <a:pt x="8340" y="4009"/>
                  <a:pt x="8340" y="4009"/>
                  <a:pt x="8379" y="3996"/>
                </a:cubicBezTo>
                <a:cubicBezTo>
                  <a:pt x="8405" y="3996"/>
                  <a:pt x="8418" y="3983"/>
                  <a:pt x="8431" y="3957"/>
                </a:cubicBezTo>
                <a:cubicBezTo>
                  <a:pt x="8441" y="3946"/>
                  <a:pt x="8452" y="3927"/>
                  <a:pt x="8469" y="3927"/>
                </a:cubicBezTo>
                <a:cubicBezTo>
                  <a:pt x="8473" y="3927"/>
                  <a:pt x="8478" y="3928"/>
                  <a:pt x="8483" y="3931"/>
                </a:cubicBezTo>
                <a:cubicBezTo>
                  <a:pt x="8470" y="3905"/>
                  <a:pt x="8470" y="3905"/>
                  <a:pt x="8470" y="3879"/>
                </a:cubicBezTo>
                <a:lnTo>
                  <a:pt x="8470" y="3879"/>
                </a:lnTo>
                <a:cubicBezTo>
                  <a:pt x="8481" y="3886"/>
                  <a:pt x="8488" y="3889"/>
                  <a:pt x="8494" y="3889"/>
                </a:cubicBezTo>
                <a:cubicBezTo>
                  <a:pt x="8508" y="3889"/>
                  <a:pt x="8505" y="3868"/>
                  <a:pt x="8496" y="3840"/>
                </a:cubicBezTo>
                <a:cubicBezTo>
                  <a:pt x="8467" y="3819"/>
                  <a:pt x="8454" y="3809"/>
                  <a:pt x="8459" y="3809"/>
                </a:cubicBezTo>
                <a:cubicBezTo>
                  <a:pt x="8463" y="3809"/>
                  <a:pt x="8480" y="3815"/>
                  <a:pt x="8509" y="3827"/>
                </a:cubicBezTo>
                <a:cubicBezTo>
                  <a:pt x="8512" y="3829"/>
                  <a:pt x="8517" y="3830"/>
                  <a:pt x="8521" y="3830"/>
                </a:cubicBezTo>
                <a:cubicBezTo>
                  <a:pt x="8548" y="3830"/>
                  <a:pt x="8581" y="3801"/>
                  <a:pt x="8548" y="3801"/>
                </a:cubicBezTo>
                <a:cubicBezTo>
                  <a:pt x="8522" y="3788"/>
                  <a:pt x="8548" y="3749"/>
                  <a:pt x="8522" y="3710"/>
                </a:cubicBezTo>
                <a:cubicBezTo>
                  <a:pt x="8532" y="3700"/>
                  <a:pt x="8543" y="3681"/>
                  <a:pt x="8560" y="3681"/>
                </a:cubicBezTo>
                <a:cubicBezTo>
                  <a:pt x="8564" y="3681"/>
                  <a:pt x="8569" y="3682"/>
                  <a:pt x="8574" y="3684"/>
                </a:cubicBezTo>
                <a:cubicBezTo>
                  <a:pt x="8612" y="3684"/>
                  <a:pt x="8625" y="3568"/>
                  <a:pt x="8612" y="3542"/>
                </a:cubicBezTo>
                <a:cubicBezTo>
                  <a:pt x="8581" y="3531"/>
                  <a:pt x="8583" y="3512"/>
                  <a:pt x="8599" y="3512"/>
                </a:cubicBezTo>
                <a:cubicBezTo>
                  <a:pt x="8603" y="3512"/>
                  <a:pt x="8607" y="3513"/>
                  <a:pt x="8612" y="3516"/>
                </a:cubicBezTo>
                <a:cubicBezTo>
                  <a:pt x="8623" y="3519"/>
                  <a:pt x="8630" y="3521"/>
                  <a:pt x="8636" y="3521"/>
                </a:cubicBezTo>
                <a:cubicBezTo>
                  <a:pt x="8652" y="3521"/>
                  <a:pt x="8655" y="3509"/>
                  <a:pt x="8664" y="3490"/>
                </a:cubicBezTo>
                <a:cubicBezTo>
                  <a:pt x="8653" y="3479"/>
                  <a:pt x="8652" y="3475"/>
                  <a:pt x="8656" y="3475"/>
                </a:cubicBezTo>
                <a:cubicBezTo>
                  <a:pt x="8663" y="3475"/>
                  <a:pt x="8681" y="3482"/>
                  <a:pt x="8703" y="3490"/>
                </a:cubicBezTo>
                <a:cubicBezTo>
                  <a:pt x="8708" y="3498"/>
                  <a:pt x="8712" y="3503"/>
                  <a:pt x="8716" y="3503"/>
                </a:cubicBezTo>
                <a:cubicBezTo>
                  <a:pt x="8725" y="3503"/>
                  <a:pt x="8733" y="3485"/>
                  <a:pt x="8742" y="3451"/>
                </a:cubicBezTo>
                <a:cubicBezTo>
                  <a:pt x="8729" y="3425"/>
                  <a:pt x="8755" y="3347"/>
                  <a:pt x="8781" y="3282"/>
                </a:cubicBezTo>
                <a:cubicBezTo>
                  <a:pt x="8833" y="3179"/>
                  <a:pt x="8807" y="3153"/>
                  <a:pt x="8768" y="3088"/>
                </a:cubicBezTo>
                <a:lnTo>
                  <a:pt x="8716" y="3049"/>
                </a:lnTo>
                <a:lnTo>
                  <a:pt x="8716" y="3049"/>
                </a:lnTo>
                <a:lnTo>
                  <a:pt x="8768" y="3062"/>
                </a:lnTo>
                <a:cubicBezTo>
                  <a:pt x="8807" y="3075"/>
                  <a:pt x="8872" y="3088"/>
                  <a:pt x="8872" y="3088"/>
                </a:cubicBezTo>
                <a:cubicBezTo>
                  <a:pt x="8872" y="3062"/>
                  <a:pt x="8846" y="3049"/>
                  <a:pt x="8820" y="3036"/>
                </a:cubicBezTo>
                <a:cubicBezTo>
                  <a:pt x="8794" y="3023"/>
                  <a:pt x="8794" y="3010"/>
                  <a:pt x="8846" y="2984"/>
                </a:cubicBezTo>
                <a:cubicBezTo>
                  <a:pt x="8885" y="2945"/>
                  <a:pt x="8898" y="2932"/>
                  <a:pt x="8885" y="2893"/>
                </a:cubicBezTo>
                <a:cubicBezTo>
                  <a:pt x="8885" y="2880"/>
                  <a:pt x="8898" y="2854"/>
                  <a:pt x="8937" y="2854"/>
                </a:cubicBezTo>
                <a:cubicBezTo>
                  <a:pt x="8937" y="2828"/>
                  <a:pt x="8937" y="2828"/>
                  <a:pt x="8911" y="2815"/>
                </a:cubicBezTo>
                <a:cubicBezTo>
                  <a:pt x="8885" y="2802"/>
                  <a:pt x="8898" y="2789"/>
                  <a:pt x="8937" y="2776"/>
                </a:cubicBezTo>
                <a:cubicBezTo>
                  <a:pt x="9002" y="2776"/>
                  <a:pt x="9027" y="2725"/>
                  <a:pt x="9002" y="2712"/>
                </a:cubicBezTo>
                <a:cubicBezTo>
                  <a:pt x="8963" y="2699"/>
                  <a:pt x="8976" y="2673"/>
                  <a:pt x="8989" y="2660"/>
                </a:cubicBezTo>
                <a:cubicBezTo>
                  <a:pt x="9002" y="2634"/>
                  <a:pt x="9002" y="2608"/>
                  <a:pt x="8989" y="2582"/>
                </a:cubicBezTo>
                <a:cubicBezTo>
                  <a:pt x="9002" y="2556"/>
                  <a:pt x="9002" y="2543"/>
                  <a:pt x="9002" y="2543"/>
                </a:cubicBezTo>
                <a:cubicBezTo>
                  <a:pt x="9005" y="2537"/>
                  <a:pt x="9009" y="2534"/>
                  <a:pt x="9012" y="2534"/>
                </a:cubicBezTo>
                <a:cubicBezTo>
                  <a:pt x="9025" y="2534"/>
                  <a:pt x="9037" y="2559"/>
                  <a:pt x="9027" y="2569"/>
                </a:cubicBezTo>
                <a:lnTo>
                  <a:pt x="9066" y="2569"/>
                </a:lnTo>
                <a:cubicBezTo>
                  <a:pt x="9079" y="2530"/>
                  <a:pt x="9092" y="2504"/>
                  <a:pt x="9079" y="2478"/>
                </a:cubicBezTo>
                <a:cubicBezTo>
                  <a:pt x="9049" y="2448"/>
                  <a:pt x="9036" y="2435"/>
                  <a:pt x="9042" y="2435"/>
                </a:cubicBezTo>
                <a:cubicBezTo>
                  <a:pt x="9045" y="2435"/>
                  <a:pt x="9058" y="2441"/>
                  <a:pt x="9079" y="2452"/>
                </a:cubicBezTo>
                <a:cubicBezTo>
                  <a:pt x="9089" y="2457"/>
                  <a:pt x="9100" y="2460"/>
                  <a:pt x="9110" y="2460"/>
                </a:cubicBezTo>
                <a:cubicBezTo>
                  <a:pt x="9127" y="2460"/>
                  <a:pt x="9139" y="2451"/>
                  <a:pt x="9131" y="2426"/>
                </a:cubicBezTo>
                <a:cubicBezTo>
                  <a:pt x="9102" y="2397"/>
                  <a:pt x="9109" y="2382"/>
                  <a:pt x="9131" y="2382"/>
                </a:cubicBezTo>
                <a:cubicBezTo>
                  <a:pt x="9139" y="2382"/>
                  <a:pt x="9147" y="2384"/>
                  <a:pt x="9157" y="2387"/>
                </a:cubicBezTo>
                <a:cubicBezTo>
                  <a:pt x="9173" y="2409"/>
                  <a:pt x="9183" y="2421"/>
                  <a:pt x="9187" y="2421"/>
                </a:cubicBezTo>
                <a:cubicBezTo>
                  <a:pt x="9194" y="2421"/>
                  <a:pt x="9191" y="2396"/>
                  <a:pt x="9183" y="2335"/>
                </a:cubicBezTo>
                <a:cubicBezTo>
                  <a:pt x="9209" y="2297"/>
                  <a:pt x="9222" y="2206"/>
                  <a:pt x="9261" y="2141"/>
                </a:cubicBezTo>
                <a:cubicBezTo>
                  <a:pt x="9313" y="2076"/>
                  <a:pt x="9339" y="2037"/>
                  <a:pt x="9378" y="2037"/>
                </a:cubicBezTo>
                <a:cubicBezTo>
                  <a:pt x="9387" y="2042"/>
                  <a:pt x="9394" y="2045"/>
                  <a:pt x="9400" y="2047"/>
                </a:cubicBezTo>
                <a:lnTo>
                  <a:pt x="9400" y="2047"/>
                </a:lnTo>
                <a:cubicBezTo>
                  <a:pt x="9352" y="2011"/>
                  <a:pt x="9353" y="1997"/>
                  <a:pt x="9391" y="1946"/>
                </a:cubicBezTo>
                <a:cubicBezTo>
                  <a:pt x="9468" y="1907"/>
                  <a:pt x="9468" y="1856"/>
                  <a:pt x="9456" y="1817"/>
                </a:cubicBezTo>
                <a:lnTo>
                  <a:pt x="9456" y="1817"/>
                </a:lnTo>
                <a:cubicBezTo>
                  <a:pt x="9443" y="1843"/>
                  <a:pt x="9430" y="1856"/>
                  <a:pt x="9430" y="1856"/>
                </a:cubicBezTo>
                <a:cubicBezTo>
                  <a:pt x="9378" y="1817"/>
                  <a:pt x="9391" y="1804"/>
                  <a:pt x="9443" y="1778"/>
                </a:cubicBezTo>
                <a:cubicBezTo>
                  <a:pt x="9445" y="1775"/>
                  <a:pt x="9448" y="1774"/>
                  <a:pt x="9451" y="1774"/>
                </a:cubicBezTo>
                <a:cubicBezTo>
                  <a:pt x="9465" y="1774"/>
                  <a:pt x="9486" y="1793"/>
                  <a:pt x="9507" y="1804"/>
                </a:cubicBezTo>
                <a:cubicBezTo>
                  <a:pt x="9520" y="1817"/>
                  <a:pt x="9537" y="1823"/>
                  <a:pt x="9551" y="1823"/>
                </a:cubicBezTo>
                <a:cubicBezTo>
                  <a:pt x="9566" y="1823"/>
                  <a:pt x="9579" y="1817"/>
                  <a:pt x="9585" y="1804"/>
                </a:cubicBezTo>
                <a:cubicBezTo>
                  <a:pt x="9598" y="1791"/>
                  <a:pt x="9611" y="1778"/>
                  <a:pt x="9572" y="1778"/>
                </a:cubicBezTo>
                <a:cubicBezTo>
                  <a:pt x="9546" y="1752"/>
                  <a:pt x="9546" y="1752"/>
                  <a:pt x="9572" y="1739"/>
                </a:cubicBezTo>
                <a:cubicBezTo>
                  <a:pt x="9585" y="1713"/>
                  <a:pt x="9598" y="1700"/>
                  <a:pt x="9585" y="1661"/>
                </a:cubicBezTo>
                <a:cubicBezTo>
                  <a:pt x="9559" y="1635"/>
                  <a:pt x="9572" y="1622"/>
                  <a:pt x="9598" y="1609"/>
                </a:cubicBezTo>
                <a:cubicBezTo>
                  <a:pt x="9637" y="1609"/>
                  <a:pt x="9663" y="1583"/>
                  <a:pt x="9663" y="1583"/>
                </a:cubicBezTo>
                <a:lnTo>
                  <a:pt x="9689" y="1609"/>
                </a:lnTo>
                <a:cubicBezTo>
                  <a:pt x="9715" y="1622"/>
                  <a:pt x="9754" y="1635"/>
                  <a:pt x="9754" y="1635"/>
                </a:cubicBezTo>
                <a:cubicBezTo>
                  <a:pt x="9767" y="1609"/>
                  <a:pt x="9741" y="1596"/>
                  <a:pt x="9741" y="1596"/>
                </a:cubicBezTo>
                <a:cubicBezTo>
                  <a:pt x="9728" y="1583"/>
                  <a:pt x="9819" y="1479"/>
                  <a:pt x="9922" y="1389"/>
                </a:cubicBezTo>
                <a:cubicBezTo>
                  <a:pt x="10026" y="1298"/>
                  <a:pt x="10143" y="1194"/>
                  <a:pt x="10169" y="1181"/>
                </a:cubicBezTo>
                <a:cubicBezTo>
                  <a:pt x="10221" y="1181"/>
                  <a:pt x="10286" y="1142"/>
                  <a:pt x="10247" y="1129"/>
                </a:cubicBezTo>
                <a:cubicBezTo>
                  <a:pt x="10221" y="1103"/>
                  <a:pt x="10312" y="1038"/>
                  <a:pt x="10428" y="961"/>
                </a:cubicBezTo>
                <a:cubicBezTo>
                  <a:pt x="10558" y="896"/>
                  <a:pt x="10662" y="831"/>
                  <a:pt x="10649" y="805"/>
                </a:cubicBezTo>
                <a:cubicBezTo>
                  <a:pt x="10649" y="805"/>
                  <a:pt x="10662" y="792"/>
                  <a:pt x="10701" y="779"/>
                </a:cubicBezTo>
                <a:cubicBezTo>
                  <a:pt x="10740" y="753"/>
                  <a:pt x="10778" y="714"/>
                  <a:pt x="10791" y="701"/>
                </a:cubicBezTo>
                <a:cubicBezTo>
                  <a:pt x="10799" y="679"/>
                  <a:pt x="10807" y="665"/>
                  <a:pt x="10812" y="665"/>
                </a:cubicBezTo>
                <a:cubicBezTo>
                  <a:pt x="10815" y="665"/>
                  <a:pt x="10817" y="672"/>
                  <a:pt x="10817" y="688"/>
                </a:cubicBezTo>
                <a:cubicBezTo>
                  <a:pt x="10828" y="720"/>
                  <a:pt x="10839" y="743"/>
                  <a:pt x="10849" y="743"/>
                </a:cubicBezTo>
                <a:cubicBezTo>
                  <a:pt x="10852" y="743"/>
                  <a:pt x="10854" y="742"/>
                  <a:pt x="10856" y="740"/>
                </a:cubicBezTo>
                <a:cubicBezTo>
                  <a:pt x="10908" y="727"/>
                  <a:pt x="10895" y="688"/>
                  <a:pt x="10882" y="662"/>
                </a:cubicBezTo>
                <a:cubicBezTo>
                  <a:pt x="10869" y="636"/>
                  <a:pt x="10882" y="623"/>
                  <a:pt x="10882" y="623"/>
                </a:cubicBezTo>
                <a:cubicBezTo>
                  <a:pt x="10908" y="623"/>
                  <a:pt x="10908" y="623"/>
                  <a:pt x="10921" y="649"/>
                </a:cubicBezTo>
                <a:cubicBezTo>
                  <a:pt x="10934" y="675"/>
                  <a:pt x="10947" y="701"/>
                  <a:pt x="10947" y="701"/>
                </a:cubicBezTo>
                <a:lnTo>
                  <a:pt x="10960" y="688"/>
                </a:lnTo>
                <a:cubicBezTo>
                  <a:pt x="10947" y="662"/>
                  <a:pt x="10973" y="662"/>
                  <a:pt x="10973" y="662"/>
                </a:cubicBezTo>
                <a:cubicBezTo>
                  <a:pt x="10982" y="658"/>
                  <a:pt x="10987" y="655"/>
                  <a:pt x="10992" y="655"/>
                </a:cubicBezTo>
                <a:cubicBezTo>
                  <a:pt x="11000" y="655"/>
                  <a:pt x="11003" y="667"/>
                  <a:pt x="11012" y="701"/>
                </a:cubicBezTo>
                <a:cubicBezTo>
                  <a:pt x="11024" y="730"/>
                  <a:pt x="11035" y="744"/>
                  <a:pt x="11043" y="744"/>
                </a:cubicBezTo>
                <a:cubicBezTo>
                  <a:pt x="11053" y="744"/>
                  <a:pt x="11058" y="724"/>
                  <a:pt x="11051" y="688"/>
                </a:cubicBezTo>
                <a:lnTo>
                  <a:pt x="11090" y="649"/>
                </a:lnTo>
                <a:cubicBezTo>
                  <a:pt x="11099" y="662"/>
                  <a:pt x="11107" y="667"/>
                  <a:pt x="11115" y="667"/>
                </a:cubicBezTo>
                <a:cubicBezTo>
                  <a:pt x="11139" y="667"/>
                  <a:pt x="11155" y="614"/>
                  <a:pt x="11155" y="584"/>
                </a:cubicBezTo>
                <a:cubicBezTo>
                  <a:pt x="11178" y="608"/>
                  <a:pt x="11193" y="621"/>
                  <a:pt x="11203" y="621"/>
                </a:cubicBezTo>
                <a:cubicBezTo>
                  <a:pt x="11216" y="621"/>
                  <a:pt x="11219" y="601"/>
                  <a:pt x="11219" y="558"/>
                </a:cubicBezTo>
                <a:cubicBezTo>
                  <a:pt x="11212" y="543"/>
                  <a:pt x="11218" y="537"/>
                  <a:pt x="11229" y="537"/>
                </a:cubicBezTo>
                <a:cubicBezTo>
                  <a:pt x="11237" y="537"/>
                  <a:pt x="11248" y="540"/>
                  <a:pt x="11258" y="546"/>
                </a:cubicBezTo>
                <a:cubicBezTo>
                  <a:pt x="11275" y="556"/>
                  <a:pt x="11287" y="560"/>
                  <a:pt x="11299" y="560"/>
                </a:cubicBezTo>
                <a:cubicBezTo>
                  <a:pt x="11315" y="560"/>
                  <a:pt x="11332" y="553"/>
                  <a:pt x="11362" y="546"/>
                </a:cubicBezTo>
                <a:cubicBezTo>
                  <a:pt x="11362" y="507"/>
                  <a:pt x="11518" y="481"/>
                  <a:pt x="11699" y="429"/>
                </a:cubicBezTo>
                <a:cubicBezTo>
                  <a:pt x="11894" y="390"/>
                  <a:pt x="12024" y="377"/>
                  <a:pt x="12024" y="351"/>
                </a:cubicBezTo>
                <a:cubicBezTo>
                  <a:pt x="12034" y="346"/>
                  <a:pt x="12041" y="342"/>
                  <a:pt x="12046" y="342"/>
                </a:cubicBezTo>
                <a:cubicBezTo>
                  <a:pt x="12054" y="342"/>
                  <a:pt x="12060" y="349"/>
                  <a:pt x="12076" y="364"/>
                </a:cubicBezTo>
                <a:cubicBezTo>
                  <a:pt x="12076" y="381"/>
                  <a:pt x="12080" y="390"/>
                  <a:pt x="12087" y="390"/>
                </a:cubicBezTo>
                <a:cubicBezTo>
                  <a:pt x="12096" y="390"/>
                  <a:pt x="12107" y="375"/>
                  <a:pt x="12114" y="338"/>
                </a:cubicBezTo>
                <a:cubicBezTo>
                  <a:pt x="12122" y="316"/>
                  <a:pt x="12125" y="298"/>
                  <a:pt x="12126" y="298"/>
                </a:cubicBezTo>
                <a:cubicBezTo>
                  <a:pt x="12127" y="298"/>
                  <a:pt x="12127" y="309"/>
                  <a:pt x="12127" y="338"/>
                </a:cubicBezTo>
                <a:cubicBezTo>
                  <a:pt x="12135" y="353"/>
                  <a:pt x="12152" y="359"/>
                  <a:pt x="12182" y="359"/>
                </a:cubicBezTo>
                <a:cubicBezTo>
                  <a:pt x="12204" y="359"/>
                  <a:pt x="12232" y="356"/>
                  <a:pt x="12270" y="351"/>
                </a:cubicBezTo>
                <a:cubicBezTo>
                  <a:pt x="12335" y="351"/>
                  <a:pt x="12426" y="351"/>
                  <a:pt x="12426" y="312"/>
                </a:cubicBezTo>
                <a:cubicBezTo>
                  <a:pt x="12443" y="294"/>
                  <a:pt x="12453" y="287"/>
                  <a:pt x="12457" y="287"/>
                </a:cubicBezTo>
                <a:cubicBezTo>
                  <a:pt x="12462" y="287"/>
                  <a:pt x="12459" y="298"/>
                  <a:pt x="12452" y="312"/>
                </a:cubicBezTo>
                <a:cubicBezTo>
                  <a:pt x="12435" y="353"/>
                  <a:pt x="12476" y="379"/>
                  <a:pt x="12525" y="379"/>
                </a:cubicBezTo>
                <a:cubicBezTo>
                  <a:pt x="12553" y="379"/>
                  <a:pt x="12584" y="370"/>
                  <a:pt x="12607" y="351"/>
                </a:cubicBezTo>
                <a:cubicBezTo>
                  <a:pt x="12633" y="351"/>
                  <a:pt x="12646" y="351"/>
                  <a:pt x="12646" y="377"/>
                </a:cubicBezTo>
                <a:cubicBezTo>
                  <a:pt x="12672" y="377"/>
                  <a:pt x="12698" y="377"/>
                  <a:pt x="12763" y="351"/>
                </a:cubicBezTo>
                <a:cubicBezTo>
                  <a:pt x="12789" y="351"/>
                  <a:pt x="12880" y="351"/>
                  <a:pt x="12919" y="364"/>
                </a:cubicBezTo>
                <a:cubicBezTo>
                  <a:pt x="12958" y="364"/>
                  <a:pt x="13009" y="338"/>
                  <a:pt x="13009" y="338"/>
                </a:cubicBezTo>
                <a:cubicBezTo>
                  <a:pt x="13035" y="351"/>
                  <a:pt x="13061" y="351"/>
                  <a:pt x="13035" y="351"/>
                </a:cubicBezTo>
                <a:cubicBezTo>
                  <a:pt x="13022" y="377"/>
                  <a:pt x="13139" y="377"/>
                  <a:pt x="13295" y="416"/>
                </a:cubicBezTo>
                <a:cubicBezTo>
                  <a:pt x="13373" y="442"/>
                  <a:pt x="13437" y="455"/>
                  <a:pt x="13489" y="468"/>
                </a:cubicBezTo>
                <a:cubicBezTo>
                  <a:pt x="13541" y="481"/>
                  <a:pt x="13580" y="507"/>
                  <a:pt x="13593" y="533"/>
                </a:cubicBezTo>
                <a:cubicBezTo>
                  <a:pt x="13593" y="533"/>
                  <a:pt x="13606" y="533"/>
                  <a:pt x="13645" y="507"/>
                </a:cubicBezTo>
                <a:cubicBezTo>
                  <a:pt x="13663" y="482"/>
                  <a:pt x="13676" y="472"/>
                  <a:pt x="13685" y="472"/>
                </a:cubicBezTo>
                <a:cubicBezTo>
                  <a:pt x="13696" y="472"/>
                  <a:pt x="13703" y="486"/>
                  <a:pt x="13710" y="507"/>
                </a:cubicBezTo>
                <a:cubicBezTo>
                  <a:pt x="13710" y="548"/>
                  <a:pt x="13746" y="573"/>
                  <a:pt x="13783" y="573"/>
                </a:cubicBezTo>
                <a:cubicBezTo>
                  <a:pt x="13804" y="573"/>
                  <a:pt x="13825" y="565"/>
                  <a:pt x="13839" y="546"/>
                </a:cubicBezTo>
                <a:lnTo>
                  <a:pt x="13839" y="546"/>
                </a:lnTo>
                <a:lnTo>
                  <a:pt x="13827" y="571"/>
                </a:lnTo>
                <a:cubicBezTo>
                  <a:pt x="13827" y="606"/>
                  <a:pt x="13848" y="622"/>
                  <a:pt x="13874" y="622"/>
                </a:cubicBezTo>
                <a:cubicBezTo>
                  <a:pt x="13898" y="622"/>
                  <a:pt x="13925" y="609"/>
                  <a:pt x="13943" y="584"/>
                </a:cubicBezTo>
                <a:cubicBezTo>
                  <a:pt x="13954" y="618"/>
                  <a:pt x="13956" y="652"/>
                  <a:pt x="13981" y="652"/>
                </a:cubicBezTo>
                <a:cubicBezTo>
                  <a:pt x="13985" y="652"/>
                  <a:pt x="13990" y="651"/>
                  <a:pt x="13995" y="649"/>
                </a:cubicBezTo>
                <a:cubicBezTo>
                  <a:pt x="14008" y="649"/>
                  <a:pt x="14008" y="649"/>
                  <a:pt x="13995" y="714"/>
                </a:cubicBezTo>
                <a:cubicBezTo>
                  <a:pt x="13969" y="740"/>
                  <a:pt x="13969" y="766"/>
                  <a:pt x="13982" y="779"/>
                </a:cubicBezTo>
                <a:cubicBezTo>
                  <a:pt x="14008" y="779"/>
                  <a:pt x="14021" y="753"/>
                  <a:pt x="14034" y="727"/>
                </a:cubicBezTo>
                <a:cubicBezTo>
                  <a:pt x="14034" y="727"/>
                  <a:pt x="14047" y="740"/>
                  <a:pt x="14073" y="740"/>
                </a:cubicBezTo>
                <a:cubicBezTo>
                  <a:pt x="14073" y="740"/>
                  <a:pt x="14076" y="743"/>
                  <a:pt x="14081" y="743"/>
                </a:cubicBezTo>
                <a:cubicBezTo>
                  <a:pt x="14086" y="743"/>
                  <a:pt x="14092" y="740"/>
                  <a:pt x="14099" y="727"/>
                </a:cubicBezTo>
                <a:cubicBezTo>
                  <a:pt x="14107" y="712"/>
                  <a:pt x="14119" y="706"/>
                  <a:pt x="14132" y="706"/>
                </a:cubicBezTo>
                <a:cubicBezTo>
                  <a:pt x="14142" y="706"/>
                  <a:pt x="14153" y="709"/>
                  <a:pt x="14164" y="714"/>
                </a:cubicBezTo>
                <a:cubicBezTo>
                  <a:pt x="14155" y="723"/>
                  <a:pt x="14154" y="728"/>
                  <a:pt x="14156" y="728"/>
                </a:cubicBezTo>
                <a:cubicBezTo>
                  <a:pt x="14161" y="728"/>
                  <a:pt x="14177" y="713"/>
                  <a:pt x="14177" y="688"/>
                </a:cubicBezTo>
                <a:cubicBezTo>
                  <a:pt x="14190" y="662"/>
                  <a:pt x="14203" y="636"/>
                  <a:pt x="14216" y="636"/>
                </a:cubicBezTo>
                <a:lnTo>
                  <a:pt x="14255" y="584"/>
                </a:lnTo>
                <a:cubicBezTo>
                  <a:pt x="14280" y="533"/>
                  <a:pt x="14293" y="507"/>
                  <a:pt x="14268" y="455"/>
                </a:cubicBezTo>
                <a:cubicBezTo>
                  <a:pt x="14212" y="409"/>
                  <a:pt x="14170" y="363"/>
                  <a:pt x="14141" y="363"/>
                </a:cubicBezTo>
                <a:cubicBezTo>
                  <a:pt x="14129" y="363"/>
                  <a:pt x="14119" y="371"/>
                  <a:pt x="14112" y="390"/>
                </a:cubicBezTo>
                <a:cubicBezTo>
                  <a:pt x="14112" y="390"/>
                  <a:pt x="14095" y="396"/>
                  <a:pt x="14075" y="396"/>
                </a:cubicBezTo>
                <a:cubicBezTo>
                  <a:pt x="14066" y="396"/>
                  <a:pt x="14056" y="394"/>
                  <a:pt x="14047" y="390"/>
                </a:cubicBezTo>
                <a:cubicBezTo>
                  <a:pt x="14034" y="390"/>
                  <a:pt x="14021" y="351"/>
                  <a:pt x="14021" y="351"/>
                </a:cubicBezTo>
                <a:cubicBezTo>
                  <a:pt x="14034" y="312"/>
                  <a:pt x="13943" y="273"/>
                  <a:pt x="13827" y="247"/>
                </a:cubicBezTo>
                <a:cubicBezTo>
                  <a:pt x="13684" y="195"/>
                  <a:pt x="13619" y="169"/>
                  <a:pt x="13606" y="130"/>
                </a:cubicBezTo>
                <a:cubicBezTo>
                  <a:pt x="13580" y="105"/>
                  <a:pt x="13554" y="92"/>
                  <a:pt x="13554" y="92"/>
                </a:cubicBezTo>
                <a:cubicBezTo>
                  <a:pt x="13554" y="103"/>
                  <a:pt x="13542" y="108"/>
                  <a:pt x="13520" y="108"/>
                </a:cubicBezTo>
                <a:cubicBezTo>
                  <a:pt x="13468" y="108"/>
                  <a:pt x="13362" y="80"/>
                  <a:pt x="13243" y="53"/>
                </a:cubicBezTo>
                <a:cubicBezTo>
                  <a:pt x="13150" y="38"/>
                  <a:pt x="13058" y="28"/>
                  <a:pt x="12991" y="28"/>
                </a:cubicBezTo>
                <a:cubicBezTo>
                  <a:pt x="12936" y="28"/>
                  <a:pt x="12899" y="35"/>
                  <a:pt x="12893" y="53"/>
                </a:cubicBezTo>
                <a:cubicBezTo>
                  <a:pt x="12880" y="40"/>
                  <a:pt x="12854" y="40"/>
                  <a:pt x="12854" y="40"/>
                </a:cubicBezTo>
                <a:cubicBezTo>
                  <a:pt x="12854" y="14"/>
                  <a:pt x="12802" y="1"/>
                  <a:pt x="12750" y="1"/>
                </a:cubicBezTo>
                <a:cubicBezTo>
                  <a:pt x="12698" y="40"/>
                  <a:pt x="12659" y="40"/>
                  <a:pt x="12659" y="40"/>
                </a:cubicBezTo>
                <a:cubicBezTo>
                  <a:pt x="12659" y="1"/>
                  <a:pt x="12633" y="1"/>
                  <a:pt x="12581" y="1"/>
                </a:cubicBezTo>
                <a:close/>
              </a:path>
            </a:pathLst>
          </a:custGeom>
          <a:solidFill>
            <a:srgbClr val="F6AE39"/>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 name="Google Shape;294;p13"/>
          <p:cNvGrpSpPr/>
          <p:nvPr/>
        </p:nvGrpSpPr>
        <p:grpSpPr>
          <a:xfrm rot="-2907726">
            <a:off x="6024085" y="282105"/>
            <a:ext cx="116913" cy="152345"/>
            <a:chOff x="8518300" y="3923825"/>
            <a:chExt cx="116915" cy="152349"/>
          </a:xfrm>
        </p:grpSpPr>
        <p:sp>
          <p:nvSpPr>
            <p:cNvPr id="295" name="Google Shape;295;p13"/>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3"/>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body" idx="1"/>
          </p:nvPr>
        </p:nvSpPr>
        <p:spPr>
          <a:xfrm>
            <a:off x="311700" y="1152475"/>
            <a:ext cx="81240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6"/>
              </a:buClr>
              <a:buSzPts val="1400"/>
              <a:buFont typeface="Roboto"/>
              <a:buChar char="●"/>
              <a:defRPr>
                <a:solidFill>
                  <a:schemeClr val="accent6"/>
                </a:solidFill>
                <a:latin typeface="Roboto"/>
                <a:ea typeface="Roboto"/>
                <a:cs typeface="Roboto"/>
                <a:sym typeface="Roboto"/>
              </a:defRPr>
            </a:lvl1pPr>
            <a:lvl2pPr marL="914400" lvl="1"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2pPr>
            <a:lvl3pPr marL="1371600" lvl="2"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3pPr>
            <a:lvl4pPr marL="1828800" lvl="3"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4pPr>
            <a:lvl5pPr marL="2286000" lvl="4"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5pPr>
            <a:lvl6pPr marL="2743200" lvl="5"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6pPr>
            <a:lvl7pPr marL="3200400" lvl="6"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7pPr>
            <a:lvl8pPr marL="3657600" lvl="7"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8pPr>
            <a:lvl9pPr marL="4114800" lvl="8" indent="-317500">
              <a:lnSpc>
                <a:spcPct val="115000"/>
              </a:lnSpc>
              <a:spcBef>
                <a:spcPts val="1600"/>
              </a:spcBef>
              <a:spcAft>
                <a:spcPts val="1600"/>
              </a:spcAft>
              <a:buClr>
                <a:schemeClr val="accent6"/>
              </a:buClr>
              <a:buSzPts val="1400"/>
              <a:buFont typeface="Roboto"/>
              <a:buChar char="■"/>
              <a:defRPr>
                <a:solidFill>
                  <a:schemeClr val="accent6"/>
                </a:solidFill>
                <a:latin typeface="Roboto"/>
                <a:ea typeface="Roboto"/>
                <a:cs typeface="Roboto"/>
                <a:sym typeface="Roboto"/>
              </a:defRPr>
            </a:lvl9pPr>
          </a:lstStyle>
          <a:p>
            <a:endParaRPr/>
          </a:p>
        </p:txBody>
      </p:sp>
      <p:sp>
        <p:nvSpPr>
          <p:cNvPr id="7" name="Google Shape;7;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6"/>
              </a:buClr>
              <a:buSzPts val="3500"/>
              <a:buFont typeface="Oswald"/>
              <a:buNone/>
              <a:defRPr sz="3500" b="1">
                <a:solidFill>
                  <a:schemeClr val="accent6"/>
                </a:solidFill>
                <a:latin typeface="Oswald"/>
                <a:ea typeface="Oswald"/>
                <a:cs typeface="Oswald"/>
                <a:sym typeface="Oswald"/>
              </a:defRPr>
            </a:lvl1pPr>
            <a:lvl2pPr lvl="1">
              <a:spcBef>
                <a:spcPts val="0"/>
              </a:spcBef>
              <a:spcAft>
                <a:spcPts val="0"/>
              </a:spcAft>
              <a:buClr>
                <a:schemeClr val="accent6"/>
              </a:buClr>
              <a:buSzPts val="2800"/>
              <a:buNone/>
              <a:defRPr sz="2800">
                <a:solidFill>
                  <a:schemeClr val="accent6"/>
                </a:solidFill>
              </a:defRPr>
            </a:lvl2pPr>
            <a:lvl3pPr lvl="2">
              <a:spcBef>
                <a:spcPts val="0"/>
              </a:spcBef>
              <a:spcAft>
                <a:spcPts val="0"/>
              </a:spcAft>
              <a:buClr>
                <a:schemeClr val="accent6"/>
              </a:buClr>
              <a:buSzPts val="2800"/>
              <a:buNone/>
              <a:defRPr sz="2800">
                <a:solidFill>
                  <a:schemeClr val="accent6"/>
                </a:solidFill>
              </a:defRPr>
            </a:lvl3pPr>
            <a:lvl4pPr lvl="3">
              <a:spcBef>
                <a:spcPts val="0"/>
              </a:spcBef>
              <a:spcAft>
                <a:spcPts val="0"/>
              </a:spcAft>
              <a:buClr>
                <a:schemeClr val="accent6"/>
              </a:buClr>
              <a:buSzPts val="2800"/>
              <a:buNone/>
              <a:defRPr sz="2800">
                <a:solidFill>
                  <a:schemeClr val="accent6"/>
                </a:solidFill>
              </a:defRPr>
            </a:lvl4pPr>
            <a:lvl5pPr lvl="4">
              <a:spcBef>
                <a:spcPts val="0"/>
              </a:spcBef>
              <a:spcAft>
                <a:spcPts val="0"/>
              </a:spcAft>
              <a:buClr>
                <a:schemeClr val="accent6"/>
              </a:buClr>
              <a:buSzPts val="2800"/>
              <a:buNone/>
              <a:defRPr sz="2800">
                <a:solidFill>
                  <a:schemeClr val="accent6"/>
                </a:solidFill>
              </a:defRPr>
            </a:lvl5pPr>
            <a:lvl6pPr lvl="5">
              <a:spcBef>
                <a:spcPts val="0"/>
              </a:spcBef>
              <a:spcAft>
                <a:spcPts val="0"/>
              </a:spcAft>
              <a:buClr>
                <a:schemeClr val="accent6"/>
              </a:buClr>
              <a:buSzPts val="2800"/>
              <a:buNone/>
              <a:defRPr sz="2800">
                <a:solidFill>
                  <a:schemeClr val="accent6"/>
                </a:solidFill>
              </a:defRPr>
            </a:lvl6pPr>
            <a:lvl7pPr lvl="6">
              <a:spcBef>
                <a:spcPts val="0"/>
              </a:spcBef>
              <a:spcAft>
                <a:spcPts val="0"/>
              </a:spcAft>
              <a:buClr>
                <a:schemeClr val="accent6"/>
              </a:buClr>
              <a:buSzPts val="2800"/>
              <a:buNone/>
              <a:defRPr sz="2800">
                <a:solidFill>
                  <a:schemeClr val="accent6"/>
                </a:solidFill>
              </a:defRPr>
            </a:lvl7pPr>
            <a:lvl8pPr lvl="7">
              <a:spcBef>
                <a:spcPts val="0"/>
              </a:spcBef>
              <a:spcAft>
                <a:spcPts val="0"/>
              </a:spcAft>
              <a:buClr>
                <a:schemeClr val="accent6"/>
              </a:buClr>
              <a:buSzPts val="2800"/>
              <a:buNone/>
              <a:defRPr sz="2800">
                <a:solidFill>
                  <a:schemeClr val="accent6"/>
                </a:solidFill>
              </a:defRPr>
            </a:lvl8pPr>
            <a:lvl9pPr lvl="8">
              <a:spcBef>
                <a:spcPts val="0"/>
              </a:spcBef>
              <a:spcAft>
                <a:spcPts val="0"/>
              </a:spcAft>
              <a:buClr>
                <a:schemeClr val="accent6"/>
              </a:buClr>
              <a:buSzPts val="2800"/>
              <a:buNone/>
              <a:defRPr sz="2800">
                <a:solidFill>
                  <a:schemeClr val="accent6"/>
                </a:solidFill>
              </a:defRPr>
            </a:lvl9pPr>
          </a:lstStyle>
          <a:p>
            <a:endParaRPr/>
          </a:p>
        </p:txBody>
      </p:sp>
      <p:pic>
        <p:nvPicPr>
          <p:cNvPr id="4" name="Picture 3"/>
          <p:cNvPicPr>
            <a:picLocks noChangeAspect="1"/>
          </p:cNvPicPr>
          <p:nvPr userDrawn="1"/>
        </p:nvPicPr>
        <p:blipFill>
          <a:blip r:embed="rId1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3" r:id="rId4"/>
    <p:sldLayoutId id="2147483654" r:id="rId5"/>
    <p:sldLayoutId id="2147483656" r:id="rId6"/>
    <p:sldLayoutId id="2147483657" r:id="rId7"/>
    <p:sldLayoutId id="2147483658" r:id="rId8"/>
    <p:sldLayoutId id="2147483659" r:id="rId9"/>
    <p:sldLayoutId id="2147483660" r:id="rId10"/>
    <p:sldLayoutId id="2147483664" r:id="rId11"/>
    <p:sldLayoutId id="2147483666" r:id="rId12"/>
    <p:sldLayoutId id="2147483667" r:id="rId13"/>
    <p:sldLayoutId id="2147483670" r:id="rId14"/>
    <p:sldLayoutId id="2147483675" r:id="rId15"/>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mod="1">
    <p:ext uri="{27BBF7A9-308A-43DC-89C8-2F10F3537804}">
      <p15:sldGuideLst xmlns:p15="http://schemas.microsoft.com/office/powerpoint/2012/main">
        <p15:guide id="1" orient="horz" pos="1620">
          <p15:clr>
            <a:srgbClr val="EA4335"/>
          </p15:clr>
        </p15:guide>
        <p15:guide id="2" pos="2880">
          <p15:clr>
            <a:srgbClr val="EA4335"/>
          </p15:clr>
        </p15:guide>
        <p15:guide id="3">
          <p15:clr>
            <a:srgbClr val="EA4335"/>
          </p15:clr>
        </p15:guide>
        <p15:guide id="4" pos="5760">
          <p15:clr>
            <a:srgbClr val="EA4335"/>
          </p15:clr>
        </p15:guide>
        <p15:guide id="5" pos="449">
          <p15:clr>
            <a:srgbClr val="EA4335"/>
          </p15:clr>
        </p15:guide>
        <p15:guide id="6" pos="5311">
          <p15:clr>
            <a:srgbClr val="EA4335"/>
          </p15:clr>
        </p15:guide>
        <p15:guide id="7" orient="horz" pos="340">
          <p15:clr>
            <a:srgbClr val="EA4335"/>
          </p15:clr>
        </p15:guide>
        <p15:guide id="8" orient="horz">
          <p15:clr>
            <a:srgbClr val="EA4335"/>
          </p15:clr>
        </p15:guide>
        <p15:guide id="9" orient="horz" pos="2897">
          <p15:clr>
            <a:srgbClr val="EA4335"/>
          </p15:clr>
        </p15:guide>
        <p15:guide id="10" orient="horz" pos="3237">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30"/>
        <p:cNvGrpSpPr/>
        <p:nvPr/>
      </p:nvGrpSpPr>
      <p:grpSpPr>
        <a:xfrm>
          <a:off x="0" y="0"/>
          <a:ext cx="0" cy="0"/>
          <a:chOff x="0" y="0"/>
          <a:chExt cx="0" cy="0"/>
        </a:xfrm>
      </p:grpSpPr>
      <p:sp>
        <p:nvSpPr>
          <p:cNvPr id="531" name="Google Shape;531;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32" name="Google Shape;532;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5.xml"/><Relationship Id="rId4" Type="http://schemas.openxmlformats.org/officeDocument/2006/relationships/image" Target="../media/image4.jpg"/></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5.xml"/><Relationship Id="rId1" Type="http://schemas.openxmlformats.org/officeDocument/2006/relationships/slideLayout" Target="../slideLayouts/slideLayout11.xml"/><Relationship Id="rId4" Type="http://schemas.openxmlformats.org/officeDocument/2006/relationships/image" Target="../media/image1.png"/></Relationships>
</file>

<file path=ppt/slides/_rels/slide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0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gif"/><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102.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image" Target="../media/image116.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03.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gif"/></Relationships>
</file>

<file path=ppt/slides/_rels/slide1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7.jpeg"/><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85.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9.jpe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image" Target="../media/image120.jpeg"/><Relationship Id="rId1" Type="http://schemas.openxmlformats.org/officeDocument/2006/relationships/slideLayout" Target="../slideLayouts/slideLayout1.xml"/><Relationship Id="rId6" Type="http://schemas.openxmlformats.org/officeDocument/2006/relationships/image" Target="../media/image1.png"/><Relationship Id="rId5" Type="http://schemas.openxmlformats.org/officeDocument/2006/relationships/image" Target="../media/image123.jpeg"/><Relationship Id="rId4" Type="http://schemas.openxmlformats.org/officeDocument/2006/relationships/image" Target="../media/image122.jpeg"/></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11.xml"/><Relationship Id="rId5" Type="http://schemas.openxmlformats.org/officeDocument/2006/relationships/image" Target="../media/image1.png"/><Relationship Id="rId4" Type="http://schemas.openxmlformats.org/officeDocument/2006/relationships/image" Target="../media/image23.png"/></Relationships>
</file>

<file path=ppt/slides/_rels/slide110.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image" Target="../media/image124.jpeg"/><Relationship Id="rId1" Type="http://schemas.openxmlformats.org/officeDocument/2006/relationships/slideLayout" Target="../slideLayouts/slideLayout1.xml"/><Relationship Id="rId6" Type="http://schemas.openxmlformats.org/officeDocument/2006/relationships/image" Target="../media/image1.png"/><Relationship Id="rId5" Type="http://schemas.openxmlformats.org/officeDocument/2006/relationships/image" Target="../media/image127.jpeg"/><Relationship Id="rId4" Type="http://schemas.openxmlformats.org/officeDocument/2006/relationships/image" Target="../media/image126.jpeg"/></Relationships>
</file>

<file path=ppt/slides/_rels/slide11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image" Target="../media/image129.jpeg"/><Relationship Id="rId7" Type="http://schemas.openxmlformats.org/officeDocument/2006/relationships/image" Target="../media/image133.jpeg"/><Relationship Id="rId2" Type="http://schemas.openxmlformats.org/officeDocument/2006/relationships/image" Target="../media/image128.jpeg"/><Relationship Id="rId1" Type="http://schemas.openxmlformats.org/officeDocument/2006/relationships/slideLayout" Target="../slideLayouts/slideLayout1.xml"/><Relationship Id="rId6" Type="http://schemas.openxmlformats.org/officeDocument/2006/relationships/image" Target="../media/image132.jpeg"/><Relationship Id="rId5" Type="http://schemas.openxmlformats.org/officeDocument/2006/relationships/image" Target="../media/image131.jpeg"/><Relationship Id="rId4" Type="http://schemas.openxmlformats.org/officeDocument/2006/relationships/image" Target="../media/image130.jpeg"/></Relationships>
</file>

<file path=ppt/slides/_rels/slide112.xml.rels><?xml version="1.0" encoding="UTF-8" standalone="yes"?>
<Relationships xmlns="http://schemas.openxmlformats.org/package/2006/relationships"><Relationship Id="rId3" Type="http://schemas.openxmlformats.org/officeDocument/2006/relationships/image" Target="../media/image135.jpeg"/><Relationship Id="rId7" Type="http://schemas.openxmlformats.org/officeDocument/2006/relationships/image" Target="../media/image1.png"/><Relationship Id="rId2" Type="http://schemas.openxmlformats.org/officeDocument/2006/relationships/image" Target="../media/image134.jpeg"/><Relationship Id="rId1" Type="http://schemas.openxmlformats.org/officeDocument/2006/relationships/slideLayout" Target="../slideLayouts/slideLayout1.xml"/><Relationship Id="rId6" Type="http://schemas.openxmlformats.org/officeDocument/2006/relationships/image" Target="../media/image138.jpeg"/><Relationship Id="rId5" Type="http://schemas.openxmlformats.org/officeDocument/2006/relationships/image" Target="../media/image137.jpeg"/><Relationship Id="rId4" Type="http://schemas.openxmlformats.org/officeDocument/2006/relationships/image" Target="../media/image136.jpeg"/></Relationships>
</file>

<file path=ppt/slides/_rels/slide113.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image" Target="../media/image140.jpeg"/><Relationship Id="rId7" Type="http://schemas.openxmlformats.org/officeDocument/2006/relationships/image" Target="../media/image144.jpeg"/><Relationship Id="rId2" Type="http://schemas.openxmlformats.org/officeDocument/2006/relationships/image" Target="../media/image139.jpeg"/><Relationship Id="rId1" Type="http://schemas.openxmlformats.org/officeDocument/2006/relationships/slideLayout" Target="../slideLayouts/slideLayout1.xml"/><Relationship Id="rId6" Type="http://schemas.openxmlformats.org/officeDocument/2006/relationships/image" Target="../media/image143.jpeg"/><Relationship Id="rId5" Type="http://schemas.openxmlformats.org/officeDocument/2006/relationships/image" Target="../media/image142.jpeg"/><Relationship Id="rId4" Type="http://schemas.openxmlformats.org/officeDocument/2006/relationships/image" Target="../media/image141.jpeg"/></Relationships>
</file>

<file path=ppt/slides/_rels/slide114.xml.rels><?xml version="1.0" encoding="UTF-8" standalone="yes"?>
<Relationships xmlns="http://schemas.openxmlformats.org/package/2006/relationships"><Relationship Id="rId3" Type="http://schemas.openxmlformats.org/officeDocument/2006/relationships/image" Target="../media/image146.jpeg"/><Relationship Id="rId7" Type="http://schemas.openxmlformats.org/officeDocument/2006/relationships/image" Target="../media/image1.png"/><Relationship Id="rId2" Type="http://schemas.openxmlformats.org/officeDocument/2006/relationships/image" Target="../media/image145.jpeg"/><Relationship Id="rId1" Type="http://schemas.openxmlformats.org/officeDocument/2006/relationships/slideLayout" Target="../slideLayouts/slideLayout1.xml"/><Relationship Id="rId6" Type="http://schemas.openxmlformats.org/officeDocument/2006/relationships/image" Target="../media/image149.jpeg"/><Relationship Id="rId5" Type="http://schemas.openxmlformats.org/officeDocument/2006/relationships/image" Target="../media/image148.jpeg"/><Relationship Id="rId4" Type="http://schemas.openxmlformats.org/officeDocument/2006/relationships/image" Target="../media/image147.jpeg"/></Relationships>
</file>

<file path=ppt/slides/_rels/slide115.xml.rels><?xml version="1.0" encoding="UTF-8" standalone="yes"?>
<Relationships xmlns="http://schemas.openxmlformats.org/package/2006/relationships"><Relationship Id="rId3" Type="http://schemas.openxmlformats.org/officeDocument/2006/relationships/image" Target="../media/image151.jpeg"/><Relationship Id="rId7" Type="http://schemas.openxmlformats.org/officeDocument/2006/relationships/image" Target="../media/image1.png"/><Relationship Id="rId2" Type="http://schemas.openxmlformats.org/officeDocument/2006/relationships/image" Target="../media/image150.jpeg"/><Relationship Id="rId1" Type="http://schemas.openxmlformats.org/officeDocument/2006/relationships/slideLayout" Target="../slideLayouts/slideLayout1.xml"/><Relationship Id="rId6" Type="http://schemas.openxmlformats.org/officeDocument/2006/relationships/image" Target="../media/image154.jpeg"/><Relationship Id="rId5" Type="http://schemas.openxmlformats.org/officeDocument/2006/relationships/image" Target="../media/image153.jpeg"/><Relationship Id="rId4" Type="http://schemas.openxmlformats.org/officeDocument/2006/relationships/image" Target="../media/image152.jpeg"/></Relationships>
</file>

<file path=ppt/slides/_rels/slide116.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image" Target="../media/image155.jpeg"/><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image" Target="../media/image157.jpeg"/></Relationships>
</file>

<file path=ppt/slides/_rels/slide117.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image" Target="../media/image159.jpeg"/><Relationship Id="rId7" Type="http://schemas.openxmlformats.org/officeDocument/2006/relationships/image" Target="../media/image163.jpeg"/><Relationship Id="rId2" Type="http://schemas.openxmlformats.org/officeDocument/2006/relationships/image" Target="../media/image158.jpeg"/><Relationship Id="rId1" Type="http://schemas.openxmlformats.org/officeDocument/2006/relationships/slideLayout" Target="../slideLayouts/slideLayout1.xml"/><Relationship Id="rId6" Type="http://schemas.openxmlformats.org/officeDocument/2006/relationships/image" Target="../media/image162.jpeg"/><Relationship Id="rId5" Type="http://schemas.openxmlformats.org/officeDocument/2006/relationships/image" Target="../media/image161.jpeg"/><Relationship Id="rId4" Type="http://schemas.openxmlformats.org/officeDocument/2006/relationships/image" Target="../media/image160.jpeg"/></Relationships>
</file>

<file path=ppt/slides/_rels/slide118.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image" Target="../media/image164.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19.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image" Target="../media/image167.jpeg"/><Relationship Id="rId7" Type="http://schemas.openxmlformats.org/officeDocument/2006/relationships/image" Target="../media/image171.jpeg"/><Relationship Id="rId2" Type="http://schemas.openxmlformats.org/officeDocument/2006/relationships/image" Target="../media/image166.jpeg"/><Relationship Id="rId1" Type="http://schemas.openxmlformats.org/officeDocument/2006/relationships/slideLayout" Target="../slideLayouts/slideLayout1.xml"/><Relationship Id="rId6" Type="http://schemas.openxmlformats.org/officeDocument/2006/relationships/image" Target="../media/image170.jpeg"/><Relationship Id="rId5" Type="http://schemas.openxmlformats.org/officeDocument/2006/relationships/image" Target="../media/image169.jpeg"/><Relationship Id="rId4" Type="http://schemas.openxmlformats.org/officeDocument/2006/relationships/image" Target="../media/image168.jpeg"/></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png"/><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3" Type="http://schemas.openxmlformats.org/officeDocument/2006/relationships/image" Target="../media/image173.jpeg"/><Relationship Id="rId7" Type="http://schemas.openxmlformats.org/officeDocument/2006/relationships/image" Target="../media/image1.png"/><Relationship Id="rId2" Type="http://schemas.openxmlformats.org/officeDocument/2006/relationships/image" Target="../media/image172.jpeg"/><Relationship Id="rId1" Type="http://schemas.openxmlformats.org/officeDocument/2006/relationships/slideLayout" Target="../slideLayouts/slideLayout1.xml"/><Relationship Id="rId6" Type="http://schemas.openxmlformats.org/officeDocument/2006/relationships/image" Target="../media/image176.jpeg"/><Relationship Id="rId5" Type="http://schemas.openxmlformats.org/officeDocument/2006/relationships/image" Target="../media/image175.jpeg"/><Relationship Id="rId4" Type="http://schemas.openxmlformats.org/officeDocument/2006/relationships/image" Target="../media/image174.jpeg"/></Relationships>
</file>

<file path=ppt/slides/_rels/slide12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image" Target="../media/image178.jpeg"/><Relationship Id="rId7" Type="http://schemas.openxmlformats.org/officeDocument/2006/relationships/image" Target="../media/image182.jpeg"/><Relationship Id="rId2" Type="http://schemas.openxmlformats.org/officeDocument/2006/relationships/image" Target="../media/image177.jpeg"/><Relationship Id="rId1" Type="http://schemas.openxmlformats.org/officeDocument/2006/relationships/slideLayout" Target="../slideLayouts/slideLayout1.xml"/><Relationship Id="rId6" Type="http://schemas.openxmlformats.org/officeDocument/2006/relationships/image" Target="../media/image181.jpeg"/><Relationship Id="rId5" Type="http://schemas.openxmlformats.org/officeDocument/2006/relationships/image" Target="../media/image180.jpeg"/><Relationship Id="rId4" Type="http://schemas.openxmlformats.org/officeDocument/2006/relationships/image" Target="../media/image179.jpeg"/></Relationships>
</file>

<file path=ppt/slides/_rels/slide122.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image" Target="../media/image183.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9.jpeg"/><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85.jpeg"/><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gif"/><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126.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27.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88.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2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90.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29.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 Id="rId6" Type="http://schemas.openxmlformats.org/officeDocument/2006/relationships/image" Target="../media/image1.png"/><Relationship Id="rId5" Type="http://schemas.openxmlformats.org/officeDocument/2006/relationships/slide" Target="slide15.xml"/><Relationship Id="rId4" Type="http://schemas.openxmlformats.org/officeDocument/2006/relationships/slide" Target="slide14.xml"/></Relationships>
</file>

<file path=ppt/slides/_rels/slide130.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image" Target="../media/image193.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3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95.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32.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96.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33.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97.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34.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image" Target="../media/image198.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99.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36.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200.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37.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gif"/></Relationships>
</file>

<file path=ppt/slides/_rels/slide138.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image" Target="../media/image201.jpeg"/><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image" Target="../media/image203.jpeg"/></Relationships>
</file>

<file path=ppt/slides/_rels/slide139.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image" Target="../media/image204.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 Target="slide13.xml"/><Relationship Id="rId1" Type="http://schemas.openxmlformats.org/officeDocument/2006/relationships/slideLayout" Target="../slideLayouts/slideLayout16.xml"/></Relationships>
</file>

<file path=ppt/slides/_rels/slide140.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image" Target="../media/image206.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41.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image" Target="../media/image208.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42.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image" Target="../media/image210.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43.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44.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image" Target="../media/image214.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45.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image" Target="../media/image216.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46.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image" Target="../media/image218.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47.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image" Target="../media/image220.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2.jpeg"/><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image" Target="../media/image223.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5.jpeg"/><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6.jpeg"/><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7.jpeg"/><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8.jpeg"/><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image" Target="../media/image229.jpeg"/><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image" Target="../media/image231.jpeg"/></Relationships>
</file>

<file path=ppt/slides/_rels/slide1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32.jpeg"/><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33.jpeg"/><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33.jpeg"/><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image" Target="../media/image234.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 Id="rId6" Type="http://schemas.openxmlformats.org/officeDocument/2006/relationships/image" Target="../media/image1.png"/><Relationship Id="rId5" Type="http://schemas.openxmlformats.org/officeDocument/2006/relationships/slide" Target="slide18.xml"/><Relationship Id="rId4" Type="http://schemas.openxmlformats.org/officeDocument/2006/relationships/slide" Target="slide17.xml"/></Relationships>
</file>

<file path=ppt/slides/_rels/slide160.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image" Target="../media/image236.jpeg"/><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image" Target="../media/image238.jpeg"/></Relationships>
</file>

<file path=ppt/slides/_rels/slide16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39.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62.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240.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63.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241.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64.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image" Target="../media/image242.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6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43.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png"/><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 Id="rId5" Type="http://schemas.openxmlformats.org/officeDocument/2006/relationships/image" Target="../media/image1.png"/><Relationship Id="rId4" Type="http://schemas.openxmlformats.org/officeDocument/2006/relationships/slide" Target="slide169.xml"/></Relationships>
</file>

<file path=ppt/slides/_rels/slide1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 Target="slide16.xml"/><Relationship Id="rId1" Type="http://schemas.openxmlformats.org/officeDocument/2006/relationships/slideLayout" Target="../slideLayouts/slideLayout8.xml"/></Relationships>
</file>

<file path=ppt/slides/_rels/slide17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 Id="rId5" Type="http://schemas.openxmlformats.org/officeDocument/2006/relationships/image" Target="../media/image1.png"/><Relationship Id="rId4" Type="http://schemas.openxmlformats.org/officeDocument/2006/relationships/slide" Target="slide172.xml"/></Relationships>
</file>

<file path=ppt/slides/_rels/slide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7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gif"/><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174.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image" Target="../media/image244.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75.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gif"/></Relationships>
</file>

<file path=ppt/slides/_rels/slide1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5.png"/><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6.png"/><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gif"/></Relationships>
</file>

<file path=ppt/slides/_rels/slide17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47.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8.png"/><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83.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image" Target="../media/image249.png"/><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image" Target="../media/image250.png"/></Relationships>
</file>

<file path=ppt/slides/_rels/slide18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51.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52.png"/><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image" Target="../media/image253.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8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55.png"/><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image" Target="../media/image256.jpeg"/></Relationships>
</file>

<file path=ppt/slides/_rels/slide18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57.png"/><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image" Target="../media/image258.png"/></Relationships>
</file>

<file path=ppt/slides/_rels/slide18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59.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9.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gif"/></Relationships>
</file>

<file path=ppt/slides/_rels/slide1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60.png"/><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png"/><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 Id="rId5" Type="http://schemas.openxmlformats.org/officeDocument/2006/relationships/image" Target="../media/image1.png"/><Relationship Id="rId4" Type="http://schemas.openxmlformats.org/officeDocument/2006/relationships/slide" Target="slide194.xml"/></Relationships>
</file>

<file path=ppt/slides/_rels/slide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9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 Id="rId5" Type="http://schemas.openxmlformats.org/officeDocument/2006/relationships/image" Target="../media/image1.png"/><Relationship Id="rId4" Type="http://schemas.openxmlformats.org/officeDocument/2006/relationships/slide" Target="slide197.xml"/></Relationships>
</file>

<file path=ppt/slides/_rels/slide1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98.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20.xml"/><Relationship Id="rId1" Type="http://schemas.openxmlformats.org/officeDocument/2006/relationships/slideLayout" Target="../slideLayouts/slideLayout3.xml"/><Relationship Id="rId4" Type="http://schemas.openxmlformats.org/officeDocument/2006/relationships/image" Target="../media/image1.png"/></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png"/><Relationship Id="rId14" Type="http://schemas.openxmlformats.org/officeDocument/2006/relationships/image" Target="../media/image16.png"/></Relationships>
</file>

<file path=ppt/slides/_rels/slide20.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openxmlformats.org/officeDocument/2006/relationships/image" Target="../media/image30.png"/><Relationship Id="rId11" Type="http://schemas.openxmlformats.org/officeDocument/2006/relationships/image" Target="../media/image1.png"/><Relationship Id="rId5" Type="http://schemas.openxmlformats.org/officeDocument/2006/relationships/image" Target="../media/image29.png"/><Relationship Id="rId10" Type="http://schemas.openxmlformats.org/officeDocument/2006/relationships/image" Target="../media/image34.png"/><Relationship Id="rId4" Type="http://schemas.openxmlformats.org/officeDocument/2006/relationships/image" Target="../media/image28.png"/><Relationship Id="rId9" Type="http://schemas.openxmlformats.org/officeDocument/2006/relationships/image" Target="../media/image33.png"/></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35.gif"/><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image" Target="../media/image18.gif"/></Relationships>
</file>

<file path=ppt/slides/_rels/slide23.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37.png"/><Relationship Id="rId7" Type="http://schemas.openxmlformats.org/officeDocument/2006/relationships/image" Target="../media/image41.png"/><Relationship Id="rId2" Type="http://schemas.openxmlformats.org/officeDocument/2006/relationships/image" Target="../media/image36.png"/><Relationship Id="rId1" Type="http://schemas.openxmlformats.org/officeDocument/2006/relationships/slideLayout" Target="../slideLayouts/slideLayout13.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 Id="rId9" Type="http://schemas.openxmlformats.org/officeDocument/2006/relationships/image" Target="../media/image1.png"/></Relationships>
</file>

<file path=ppt/slides/_rels/slide24.xml.rels><?xml version="1.0" encoding="UTF-8" standalone="yes"?>
<Relationships xmlns="http://schemas.openxmlformats.org/package/2006/relationships"><Relationship Id="rId3" Type="http://schemas.openxmlformats.org/officeDocument/2006/relationships/image" Target="../media/image43.gif"/><Relationship Id="rId2" Type="http://schemas.openxmlformats.org/officeDocument/2006/relationships/notesSlide" Target="../notesSlides/notesSlide10.xml"/><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image" Target="../media/image18.gif"/></Relationships>
</file>

<file path=ppt/slides/_rels/slide25.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image" Target="../media/image45.png"/><Relationship Id="rId7" Type="http://schemas.openxmlformats.org/officeDocument/2006/relationships/image" Target="../media/image41.png"/><Relationship Id="rId2" Type="http://schemas.openxmlformats.org/officeDocument/2006/relationships/image" Target="../media/image44.png"/><Relationship Id="rId1" Type="http://schemas.openxmlformats.org/officeDocument/2006/relationships/slideLayout" Target="../slideLayouts/slideLayout13.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6.png"/></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image" Target="../media/image51.png"/></Relationships>
</file>

<file path=ppt/slides/_rels/slide28.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gif"/></Relationships>
</file>

<file path=ppt/slides/_rels/slide29.xml.rels><?xml version="1.0" encoding="UTF-8" standalone="yes"?>
<Relationships xmlns="http://schemas.openxmlformats.org/package/2006/relationships"><Relationship Id="rId3" Type="http://schemas.openxmlformats.org/officeDocument/2006/relationships/image" Target="../media/image52.gif"/><Relationship Id="rId2" Type="http://schemas.openxmlformats.org/officeDocument/2006/relationships/image" Target="../media/image25.png"/><Relationship Id="rId1" Type="http://schemas.openxmlformats.org/officeDocument/2006/relationships/slideLayout" Target="../slideLayouts/slideLayout4.xml"/><Relationship Id="rId4" Type="http://schemas.openxmlformats.org/officeDocument/2006/relationships/image" Target="../media/image1.png"/></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53.gif"/><Relationship Id="rId2" Type="http://schemas.openxmlformats.org/officeDocument/2006/relationships/image" Target="../media/image25.png"/><Relationship Id="rId1" Type="http://schemas.openxmlformats.org/officeDocument/2006/relationships/slideLayout" Target="../slideLayouts/slideLayout4.xml"/><Relationship Id="rId4" Type="http://schemas.openxmlformats.org/officeDocument/2006/relationships/image" Target="../media/image1.png"/></Relationships>
</file>

<file path=ppt/slides/_rels/slide3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gif"/><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png"/><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 Id="rId6" Type="http://schemas.openxmlformats.org/officeDocument/2006/relationships/image" Target="../media/image1.png"/><Relationship Id="rId5" Type="http://schemas.openxmlformats.org/officeDocument/2006/relationships/slide" Target="slide37.xml"/><Relationship Id="rId4" Type="http://schemas.openxmlformats.org/officeDocument/2006/relationships/slide" Target="slide36.xml"/></Relationships>
</file>

<file path=ppt/slides/_rels/slide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 Target="slide35.xml"/><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 Id="rId5" Type="http://schemas.openxmlformats.org/officeDocument/2006/relationships/image" Target="../media/image1.png"/><Relationship Id="rId4" Type="http://schemas.openxmlformats.org/officeDocument/2006/relationships/slide" Target="slide40.xml"/></Relationships>
</file>

<file path=ppt/slides/_rels/slide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 Target="slide38.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gif"/><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42.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image" Target="../media/image54.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5.jpg"/><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image" Target="../media/image58.png"/></Relationships>
</file>

<file path=ppt/slides/_rels/slide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9.gif"/><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gif"/><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0.jpe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gif"/><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gif"/></Relationships>
</file>

<file path=ppt/slides/_rels/slide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1.png"/><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gif"/><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5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5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5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12.xml"/><Relationship Id="rId4" Type="http://schemas.openxmlformats.org/officeDocument/2006/relationships/image" Target="../media/image1.png"/></Relationships>
</file>

<file path=ppt/slides/_rels/slide5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gif"/><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4.xml"/><Relationship Id="rId1" Type="http://schemas.openxmlformats.org/officeDocument/2006/relationships/slideLayout" Target="../slideLayouts/slideLayout12.xml"/><Relationship Id="rId4" Type="http://schemas.openxmlformats.org/officeDocument/2006/relationships/image" Target="../media/image1.png"/></Relationships>
</file>

<file path=ppt/slides/_rels/slide57.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gif"/></Relationships>
</file>

<file path=ppt/slides/_rels/slide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9.jpe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70.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6.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image" Target="../media/image21.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2.pn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2.png"/><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3.jpeg"/><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4.jpeg"/><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5.jpeg"/><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6.jpeg"/><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7.jpeg"/><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5.xml"/><Relationship Id="rId4" Type="http://schemas.openxmlformats.org/officeDocument/2006/relationships/image" Target="../media/image1.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0.jpeg"/><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gif"/><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1.png"/><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3.png"/><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jp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7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86.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7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7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7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91.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7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8.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notesSlide" Target="../notesSlides/notesSlide4.xml"/><Relationship Id="rId1" Type="http://schemas.openxmlformats.org/officeDocument/2006/relationships/slideLayout" Target="../slideLayouts/slideLayout9.xml"/><Relationship Id="rId4" Type="http://schemas.openxmlformats.org/officeDocument/2006/relationships/image" Target="../media/image1.png"/></Relationships>
</file>

<file path=ppt/slides/_rels/slide80.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81.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jpe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8.jpe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9.jpe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0.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02.jpeg"/><Relationship Id="rId7" Type="http://schemas.openxmlformats.org/officeDocument/2006/relationships/image" Target="../media/image1.png"/><Relationship Id="rId2" Type="http://schemas.openxmlformats.org/officeDocument/2006/relationships/image" Target="../media/image101.jpeg"/><Relationship Id="rId1" Type="http://schemas.openxmlformats.org/officeDocument/2006/relationships/slideLayout" Target="../slideLayouts/slideLayout1.xml"/><Relationship Id="rId6" Type="http://schemas.openxmlformats.org/officeDocument/2006/relationships/image" Target="../media/image105.jpeg"/><Relationship Id="rId5" Type="http://schemas.openxmlformats.org/officeDocument/2006/relationships/image" Target="../media/image104.jpeg"/><Relationship Id="rId4" Type="http://schemas.openxmlformats.org/officeDocument/2006/relationships/image" Target="../media/image103.jpeg"/></Relationships>
</file>

<file path=ppt/slides/_rels/slide8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6.jpe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7.jpe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108.jpeg"/><Relationship Id="rId1" Type="http://schemas.openxmlformats.org/officeDocument/2006/relationships/slideLayout" Target="../slideLayouts/slideLayout1.xml"/><Relationship Id="rId6" Type="http://schemas.openxmlformats.org/officeDocument/2006/relationships/image" Target="../media/image1.png"/><Relationship Id="rId5" Type="http://schemas.openxmlformats.org/officeDocument/2006/relationships/image" Target="../media/image111.jpeg"/><Relationship Id="rId4" Type="http://schemas.openxmlformats.org/officeDocument/2006/relationships/image" Target="../media/image110.jpeg"/></Relationships>
</file>

<file path=ppt/slides/_rels/slide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gif"/><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2.jpe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3.jpe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4.jpe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5.jpe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pn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 Id="rId5" Type="http://schemas.openxmlformats.org/officeDocument/2006/relationships/image" Target="../media/image1.png"/><Relationship Id="rId4" Type="http://schemas.openxmlformats.org/officeDocument/2006/relationships/slide" Target="slide97.xml"/></Relationships>
</file>

<file path=ppt/slides/_rels/slide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9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 Id="rId5" Type="http://schemas.openxmlformats.org/officeDocument/2006/relationships/image" Target="../media/image1.png"/><Relationship Id="rId4" Type="http://schemas.openxmlformats.org/officeDocument/2006/relationships/slide" Target="slide100.xml"/></Relationships>
</file>

<file path=ppt/slides/_rels/slide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0" y="643"/>
            <a:ext cx="9144000" cy="5142857"/>
          </a:xfrm>
          <a:prstGeom prst="rect">
            <a:avLst/>
          </a:prstGeom>
        </p:spPr>
      </p:pic>
      <p:sp>
        <p:nvSpPr>
          <p:cNvPr id="8" name="テキスト プレースホルダー 11"/>
          <p:cNvSpPr txBox="1">
            <a:spLocks/>
          </p:cNvSpPr>
          <p:nvPr/>
        </p:nvSpPr>
        <p:spPr>
          <a:xfrm>
            <a:off x="4078148" y="1386911"/>
            <a:ext cx="4889824" cy="788673"/>
          </a:xfrm>
          <a:prstGeom prst="rect">
            <a:avLst/>
          </a:prstGeom>
        </p:spPr>
        <p:txBody>
          <a:bodyPr lIns="68580" tIns="34290" rIns="68580" bIns="34290" anchor="t">
            <a:noAutofit/>
          </a:bodyPr>
          <a:lstStyle>
            <a:lvl1pPr marL="342900" indent="-342900" algn="ctr" defTabSz="914400" rtl="0" eaLnBrk="1" latinLnBrk="0" hangingPunct="1">
              <a:spcBef>
                <a:spcPct val="20000"/>
              </a:spcBef>
              <a:buFont typeface="Arial" pitchFamily="34" charset="0"/>
              <a:buChar char="•"/>
              <a:defRPr sz="4000" kern="1200" spc="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600" b="1" dirty="0" err="1" smtClean="0">
                <a:solidFill>
                  <a:srgbClr val="D35956"/>
                </a:solidFill>
                <a:cs typeface="Arial" pitchFamily="34" charset="0"/>
              </a:rPr>
              <a:t>Dasar-dasar</a:t>
            </a:r>
            <a:r>
              <a:rPr lang="en-US" sz="3600" b="1" dirty="0" smtClean="0">
                <a:solidFill>
                  <a:srgbClr val="D35956"/>
                </a:solidFill>
                <a:cs typeface="Arial" pitchFamily="34" charset="0"/>
              </a:rPr>
              <a:t> </a:t>
            </a:r>
            <a:r>
              <a:rPr lang="en-US" sz="3600" b="1" dirty="0" err="1" smtClean="0">
                <a:solidFill>
                  <a:srgbClr val="D35956"/>
                </a:solidFill>
                <a:cs typeface="Arial" pitchFamily="34" charset="0"/>
              </a:rPr>
              <a:t>Desain</a:t>
            </a:r>
            <a:r>
              <a:rPr lang="en-US" sz="3600" b="1" dirty="0" smtClean="0">
                <a:solidFill>
                  <a:srgbClr val="D35956"/>
                </a:solidFill>
                <a:cs typeface="Arial" pitchFamily="34" charset="0"/>
              </a:rPr>
              <a:t> </a:t>
            </a:r>
            <a:r>
              <a:rPr lang="en-US" sz="3600" b="1" dirty="0" err="1" smtClean="0">
                <a:solidFill>
                  <a:srgbClr val="D35956"/>
                </a:solidFill>
                <a:cs typeface="Arial" pitchFamily="34" charset="0"/>
              </a:rPr>
              <a:t>Komunikasi</a:t>
            </a:r>
            <a:r>
              <a:rPr lang="en-US" sz="3600" b="1" dirty="0" smtClean="0">
                <a:solidFill>
                  <a:srgbClr val="D35956"/>
                </a:solidFill>
                <a:cs typeface="Arial" pitchFamily="34" charset="0"/>
              </a:rPr>
              <a:t> Visual</a:t>
            </a:r>
          </a:p>
          <a:p>
            <a:pPr marL="0" indent="0">
              <a:buNone/>
            </a:pPr>
            <a:r>
              <a:rPr lang="en-US" sz="1800" dirty="0" smtClean="0">
                <a:solidFill>
                  <a:srgbClr val="D35956"/>
                </a:solidFill>
                <a:latin typeface="Calibri" pitchFamily="34" charset="0"/>
                <a:cs typeface="Arial" pitchFamily="34" charset="0"/>
              </a:rPr>
              <a:t>Volume 1</a:t>
            </a:r>
            <a:endParaRPr lang="id-ID" sz="1800" dirty="0">
              <a:solidFill>
                <a:srgbClr val="D35956"/>
              </a:solidFill>
              <a:latin typeface="Calibri" pitchFamily="34" charset="0"/>
              <a:cs typeface="Calibri" pitchFamily="34" charset="0"/>
            </a:endParaRPr>
          </a:p>
        </p:txBody>
      </p:sp>
      <p:cxnSp>
        <p:nvCxnSpPr>
          <p:cNvPr id="9" name="直線コネクタ 9"/>
          <p:cNvCxnSpPr/>
          <p:nvPr/>
        </p:nvCxnSpPr>
        <p:spPr>
          <a:xfrm>
            <a:off x="4572000" y="3105150"/>
            <a:ext cx="3733800" cy="0"/>
          </a:xfrm>
          <a:prstGeom prst="line">
            <a:avLst/>
          </a:prstGeom>
          <a:noFill/>
          <a:ln w="28575" cap="flat" cmpd="sng" algn="ctr">
            <a:solidFill>
              <a:schemeClr val="tx1">
                <a:lumMod val="65000"/>
                <a:lumOff val="35000"/>
              </a:schemeClr>
            </a:solidFill>
            <a:prstDash val="solid"/>
            <a:headEnd type="oval"/>
            <a:tailEnd type="oval"/>
          </a:ln>
          <a:effectLst/>
        </p:spPr>
      </p:cxnSp>
      <p:sp>
        <p:nvSpPr>
          <p:cNvPr id="10" name="タイトル 1"/>
          <p:cNvSpPr txBox="1">
            <a:spLocks/>
          </p:cNvSpPr>
          <p:nvPr/>
        </p:nvSpPr>
        <p:spPr>
          <a:xfrm>
            <a:off x="3894104" y="929327"/>
            <a:ext cx="5073868" cy="469019"/>
          </a:xfrm>
          <a:prstGeom prst="rect">
            <a:avLst/>
          </a:prstGeom>
        </p:spPr>
        <p:txBody>
          <a:bodyPr lIns="68580" tIns="34290" rIns="68580" bIns="34290" anchor="b"/>
          <a:lstStyle>
            <a:lvl1pPr algn="ctr" defTabSz="914400" rtl="0" eaLnBrk="1" latinLnBrk="0" hangingPunct="1">
              <a:spcBef>
                <a:spcPct val="0"/>
              </a:spcBef>
              <a:buNone/>
              <a:defRPr sz="9600" kern="1200" spc="1500" baseline="0">
                <a:solidFill>
                  <a:schemeClr val="tx1"/>
                </a:solidFill>
                <a:latin typeface="+mj-lt"/>
                <a:ea typeface="+mj-ea"/>
                <a:cs typeface="+mj-cs"/>
              </a:defRPr>
            </a:lvl1pPr>
          </a:lstStyle>
          <a:p>
            <a:pPr defTabSz="1632713">
              <a:defRPr/>
            </a:pPr>
            <a:r>
              <a:rPr kumimoji="1" lang="en-US" altLang="ja-JP" sz="3200" b="1" spc="0" dirty="0">
                <a:solidFill>
                  <a:schemeClr val="tx1">
                    <a:lumMod val="65000"/>
                    <a:lumOff val="35000"/>
                  </a:schemeClr>
                </a:solidFill>
                <a:latin typeface="Arial" pitchFamily="34" charset="0"/>
                <a:cs typeface="Arial" pitchFamily="34" charset="0"/>
              </a:rPr>
              <a:t>MEDIA MENGAJAR</a:t>
            </a:r>
            <a:endParaRPr kumimoji="1" lang="ja-JP" altLang="en-US" sz="3200" b="1" spc="0" dirty="0">
              <a:solidFill>
                <a:schemeClr val="tx1">
                  <a:lumMod val="65000"/>
                  <a:lumOff val="35000"/>
                </a:schemeClr>
              </a:solidFill>
              <a:latin typeface="Arial" pitchFamily="34" charset="0"/>
              <a:cs typeface="Arial" pitchFamily="34" charset="0"/>
            </a:endParaRPr>
          </a:p>
        </p:txBody>
      </p:sp>
      <p:sp>
        <p:nvSpPr>
          <p:cNvPr id="11" name="Rectangle 10"/>
          <p:cNvSpPr/>
          <p:nvPr/>
        </p:nvSpPr>
        <p:spPr>
          <a:xfrm>
            <a:off x="5250689" y="3170679"/>
            <a:ext cx="2424383" cy="315471"/>
          </a:xfrm>
          <a:prstGeom prst="rect">
            <a:avLst/>
          </a:prstGeom>
        </p:spPr>
        <p:txBody>
          <a:bodyPr wrap="none" lIns="68580" tIns="34290" rIns="68580" bIns="34290">
            <a:spAutoFit/>
          </a:bodyPr>
          <a:lstStyle/>
          <a:p>
            <a:pPr algn="ctr"/>
            <a:r>
              <a:rPr lang="en-US" sz="1600" b="1" dirty="0">
                <a:solidFill>
                  <a:schemeClr val="tx1">
                    <a:lumMod val="65000"/>
                    <a:lumOff val="35000"/>
                  </a:schemeClr>
                </a:solidFill>
              </a:rPr>
              <a:t>UNTUK </a:t>
            </a:r>
            <a:r>
              <a:rPr lang="en-US" sz="1600" b="1" dirty="0" smtClean="0">
                <a:solidFill>
                  <a:schemeClr val="tx1">
                    <a:lumMod val="65000"/>
                    <a:lumOff val="35000"/>
                  </a:schemeClr>
                </a:solidFill>
              </a:rPr>
              <a:t>SMK/MAK </a:t>
            </a:r>
            <a:r>
              <a:rPr lang="en-US" sz="1600" b="1" dirty="0">
                <a:solidFill>
                  <a:schemeClr val="tx1">
                    <a:lumMod val="65000"/>
                    <a:lumOff val="35000"/>
                  </a:schemeClr>
                </a:solidFill>
              </a:rPr>
              <a:t>KELAS </a:t>
            </a:r>
            <a:r>
              <a:rPr lang="en-US" sz="1600" b="1" dirty="0" smtClean="0">
                <a:solidFill>
                  <a:schemeClr val="tx1">
                    <a:lumMod val="65000"/>
                    <a:lumOff val="35000"/>
                  </a:schemeClr>
                </a:solidFill>
              </a:rPr>
              <a:t>X</a:t>
            </a:r>
            <a:endParaRPr lang="id-ID" sz="1600" b="1" dirty="0">
              <a:solidFill>
                <a:schemeClr val="tx1">
                  <a:lumMod val="65000"/>
                  <a:lumOff val="35000"/>
                </a:schemeClr>
              </a:solidFill>
            </a:endParaRPr>
          </a:p>
        </p:txBody>
      </p:sp>
      <p:grpSp>
        <p:nvGrpSpPr>
          <p:cNvPr id="2" name="Group 1"/>
          <p:cNvGrpSpPr/>
          <p:nvPr/>
        </p:nvGrpSpPr>
        <p:grpSpPr>
          <a:xfrm>
            <a:off x="1158991" y="590550"/>
            <a:ext cx="2574810" cy="3657600"/>
            <a:chOff x="1456972" y="438150"/>
            <a:chExt cx="2574810" cy="3657600"/>
          </a:xfrm>
        </p:grpSpPr>
        <p:sp>
          <p:nvSpPr>
            <p:cNvPr id="13" name="Cube 12"/>
            <p:cNvSpPr/>
            <p:nvPr/>
          </p:nvSpPr>
          <p:spPr>
            <a:xfrm>
              <a:off x="1456973" y="438150"/>
              <a:ext cx="2574809" cy="3657600"/>
            </a:xfrm>
            <a:prstGeom prst="cube">
              <a:avLst>
                <a:gd name="adj" fmla="val 3711"/>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0" scaled="1"/>
              <a:tileRect/>
            </a:gra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56972" y="556017"/>
              <a:ext cx="2471135" cy="3539733"/>
            </a:xfrm>
            <a:prstGeom prst="rect">
              <a:avLst/>
            </a:prstGeom>
          </p:spPr>
        </p:pic>
      </p:grpSp>
      <p:sp>
        <p:nvSpPr>
          <p:cNvPr id="12" name="Rectangle: Rounded Corners 2">
            <a:extLst>
              <a:ext uri="{FF2B5EF4-FFF2-40B4-BE49-F238E27FC236}">
                <a16:creationId xmlns:a16="http://schemas.microsoft.com/office/drawing/2014/main" id="{90FE45D6-0B7B-2C85-1F80-C9BFD193D358}"/>
              </a:ext>
            </a:extLst>
          </p:cNvPr>
          <p:cNvSpPr/>
          <p:nvPr/>
        </p:nvSpPr>
        <p:spPr>
          <a:xfrm>
            <a:off x="-15517" y="-586762"/>
            <a:ext cx="855022"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6">
            <a:extLst>
              <a:ext uri="{FF2B5EF4-FFF2-40B4-BE49-F238E27FC236}">
                <a16:creationId xmlns:a16="http://schemas.microsoft.com/office/drawing/2014/main" id="{C9BFCDA1-0CFC-AAAB-FEA3-6554771085FC}"/>
              </a:ext>
            </a:extLst>
          </p:cNvPr>
          <p:cNvSpPr/>
          <p:nvPr/>
        </p:nvSpPr>
        <p:spPr>
          <a:xfrm>
            <a:off x="834374" y="-546857"/>
            <a:ext cx="855022" cy="6386778"/>
          </a:xfrm>
          <a:custGeom>
            <a:avLst/>
            <a:gdLst>
              <a:gd name="connsiteX0" fmla="*/ 427511 w 855022"/>
              <a:gd name="connsiteY0" fmla="*/ 0 h 5841508"/>
              <a:gd name="connsiteX1" fmla="*/ 855022 w 855022"/>
              <a:gd name="connsiteY1" fmla="*/ 427511 h 5841508"/>
              <a:gd name="connsiteX2" fmla="*/ 855022 w 855022"/>
              <a:gd name="connsiteY2" fmla="*/ 5841508 h 5841508"/>
              <a:gd name="connsiteX3" fmla="*/ 427511 w 855022"/>
              <a:gd name="connsiteY3" fmla="*/ 5413997 h 5841508"/>
              <a:gd name="connsiteX4" fmla="*/ 0 w 855022"/>
              <a:gd name="connsiteY4" fmla="*/ 5841508 h 5841508"/>
              <a:gd name="connsiteX5" fmla="*/ 0 w 855022"/>
              <a:gd name="connsiteY5" fmla="*/ 427511 h 5841508"/>
              <a:gd name="connsiteX6" fmla="*/ 427511 w 855022"/>
              <a:gd name="connsiteY6" fmla="*/ 0 h 58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022" h="5841508">
                <a:moveTo>
                  <a:pt x="427511" y="0"/>
                </a:moveTo>
                <a:cubicBezTo>
                  <a:pt x="663619" y="0"/>
                  <a:pt x="855022" y="191403"/>
                  <a:pt x="855022" y="427511"/>
                </a:cubicBezTo>
                <a:lnTo>
                  <a:pt x="855022" y="5841508"/>
                </a:lnTo>
                <a:cubicBezTo>
                  <a:pt x="855022" y="5605400"/>
                  <a:pt x="663619" y="5413997"/>
                  <a:pt x="427511" y="5413997"/>
                </a:cubicBezTo>
                <a:cubicBezTo>
                  <a:pt x="191403" y="5413997"/>
                  <a:pt x="0" y="5605400"/>
                  <a:pt x="0" y="5841508"/>
                </a:cubicBezTo>
                <a:lnTo>
                  <a:pt x="0" y="427511"/>
                </a:lnTo>
                <a:cubicBezTo>
                  <a:pt x="0" y="191403"/>
                  <a:pt x="191403" y="0"/>
                  <a:pt x="4275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Rectangle: Rounded Corners 7">
            <a:extLst>
              <a:ext uri="{FF2B5EF4-FFF2-40B4-BE49-F238E27FC236}">
                <a16:creationId xmlns:a16="http://schemas.microsoft.com/office/drawing/2014/main" id="{C459E701-F4CD-00C7-F27E-C608D642C93C}"/>
              </a:ext>
            </a:extLst>
          </p:cNvPr>
          <p:cNvSpPr/>
          <p:nvPr/>
        </p:nvSpPr>
        <p:spPr>
          <a:xfrm>
            <a:off x="1689396" y="-583096"/>
            <a:ext cx="855022"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1">
            <a:extLst>
              <a:ext uri="{FF2B5EF4-FFF2-40B4-BE49-F238E27FC236}">
                <a16:creationId xmlns:a16="http://schemas.microsoft.com/office/drawing/2014/main" id="{482149EB-1915-D677-5974-3B2A93355036}"/>
              </a:ext>
            </a:extLst>
          </p:cNvPr>
          <p:cNvSpPr/>
          <p:nvPr/>
        </p:nvSpPr>
        <p:spPr>
          <a:xfrm>
            <a:off x="2539287" y="-543191"/>
            <a:ext cx="855022" cy="6386778"/>
          </a:xfrm>
          <a:custGeom>
            <a:avLst/>
            <a:gdLst>
              <a:gd name="connsiteX0" fmla="*/ 427511 w 855022"/>
              <a:gd name="connsiteY0" fmla="*/ 0 h 5841508"/>
              <a:gd name="connsiteX1" fmla="*/ 855022 w 855022"/>
              <a:gd name="connsiteY1" fmla="*/ 427511 h 5841508"/>
              <a:gd name="connsiteX2" fmla="*/ 855022 w 855022"/>
              <a:gd name="connsiteY2" fmla="*/ 5841508 h 5841508"/>
              <a:gd name="connsiteX3" fmla="*/ 427511 w 855022"/>
              <a:gd name="connsiteY3" fmla="*/ 5413997 h 5841508"/>
              <a:gd name="connsiteX4" fmla="*/ 0 w 855022"/>
              <a:gd name="connsiteY4" fmla="*/ 5841508 h 5841508"/>
              <a:gd name="connsiteX5" fmla="*/ 0 w 855022"/>
              <a:gd name="connsiteY5" fmla="*/ 427511 h 5841508"/>
              <a:gd name="connsiteX6" fmla="*/ 427511 w 855022"/>
              <a:gd name="connsiteY6" fmla="*/ 0 h 58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022" h="5841508">
                <a:moveTo>
                  <a:pt x="427511" y="0"/>
                </a:moveTo>
                <a:cubicBezTo>
                  <a:pt x="663619" y="0"/>
                  <a:pt x="855022" y="191403"/>
                  <a:pt x="855022" y="427511"/>
                </a:cubicBezTo>
                <a:lnTo>
                  <a:pt x="855022" y="5841508"/>
                </a:lnTo>
                <a:cubicBezTo>
                  <a:pt x="855022" y="5605400"/>
                  <a:pt x="663619" y="5413997"/>
                  <a:pt x="427511" y="5413997"/>
                </a:cubicBezTo>
                <a:cubicBezTo>
                  <a:pt x="191403" y="5413997"/>
                  <a:pt x="0" y="5605400"/>
                  <a:pt x="0" y="5841508"/>
                </a:cubicBezTo>
                <a:lnTo>
                  <a:pt x="0" y="427511"/>
                </a:lnTo>
                <a:cubicBezTo>
                  <a:pt x="0" y="191403"/>
                  <a:pt x="191403" y="0"/>
                  <a:pt x="4275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Rectangle: Rounded Corners 16">
            <a:extLst>
              <a:ext uri="{FF2B5EF4-FFF2-40B4-BE49-F238E27FC236}">
                <a16:creationId xmlns:a16="http://schemas.microsoft.com/office/drawing/2014/main" id="{59530A04-8F8C-6B9D-BE65-0B88761446E4}"/>
              </a:ext>
            </a:extLst>
          </p:cNvPr>
          <p:cNvSpPr/>
          <p:nvPr/>
        </p:nvSpPr>
        <p:spPr>
          <a:xfrm>
            <a:off x="3388092" y="-586763"/>
            <a:ext cx="862954"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7">
            <a:extLst>
              <a:ext uri="{FF2B5EF4-FFF2-40B4-BE49-F238E27FC236}">
                <a16:creationId xmlns:a16="http://schemas.microsoft.com/office/drawing/2014/main" id="{2CA9C0C5-60DB-717D-37FD-46D5E871A152}"/>
              </a:ext>
            </a:extLst>
          </p:cNvPr>
          <p:cNvSpPr/>
          <p:nvPr/>
        </p:nvSpPr>
        <p:spPr>
          <a:xfrm>
            <a:off x="4245915" y="-546857"/>
            <a:ext cx="855022" cy="6386778"/>
          </a:xfrm>
          <a:custGeom>
            <a:avLst/>
            <a:gdLst>
              <a:gd name="connsiteX0" fmla="*/ 427511 w 855022"/>
              <a:gd name="connsiteY0" fmla="*/ 0 h 5841508"/>
              <a:gd name="connsiteX1" fmla="*/ 855022 w 855022"/>
              <a:gd name="connsiteY1" fmla="*/ 427511 h 5841508"/>
              <a:gd name="connsiteX2" fmla="*/ 855022 w 855022"/>
              <a:gd name="connsiteY2" fmla="*/ 5841508 h 5841508"/>
              <a:gd name="connsiteX3" fmla="*/ 427511 w 855022"/>
              <a:gd name="connsiteY3" fmla="*/ 5413997 h 5841508"/>
              <a:gd name="connsiteX4" fmla="*/ 0 w 855022"/>
              <a:gd name="connsiteY4" fmla="*/ 5841508 h 5841508"/>
              <a:gd name="connsiteX5" fmla="*/ 0 w 855022"/>
              <a:gd name="connsiteY5" fmla="*/ 427511 h 5841508"/>
              <a:gd name="connsiteX6" fmla="*/ 427511 w 855022"/>
              <a:gd name="connsiteY6" fmla="*/ 0 h 58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022" h="5841508">
                <a:moveTo>
                  <a:pt x="427511" y="0"/>
                </a:moveTo>
                <a:cubicBezTo>
                  <a:pt x="663619" y="0"/>
                  <a:pt x="855022" y="191403"/>
                  <a:pt x="855022" y="427511"/>
                </a:cubicBezTo>
                <a:lnTo>
                  <a:pt x="855022" y="5841508"/>
                </a:lnTo>
                <a:cubicBezTo>
                  <a:pt x="855022" y="5605400"/>
                  <a:pt x="663619" y="5413997"/>
                  <a:pt x="427511" y="5413997"/>
                </a:cubicBezTo>
                <a:cubicBezTo>
                  <a:pt x="191403" y="5413997"/>
                  <a:pt x="0" y="5605400"/>
                  <a:pt x="0" y="5841508"/>
                </a:cubicBezTo>
                <a:lnTo>
                  <a:pt x="0" y="427511"/>
                </a:lnTo>
                <a:cubicBezTo>
                  <a:pt x="0" y="191403"/>
                  <a:pt x="191403" y="0"/>
                  <a:pt x="4275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Rectangle: Rounded Corners 18">
            <a:extLst>
              <a:ext uri="{FF2B5EF4-FFF2-40B4-BE49-F238E27FC236}">
                <a16:creationId xmlns:a16="http://schemas.microsoft.com/office/drawing/2014/main" id="{C287FDDC-E30F-0AFE-4184-994B38EDD845}"/>
              </a:ext>
            </a:extLst>
          </p:cNvPr>
          <p:cNvSpPr/>
          <p:nvPr/>
        </p:nvSpPr>
        <p:spPr>
          <a:xfrm>
            <a:off x="5089589" y="-586764"/>
            <a:ext cx="855022"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19">
            <a:extLst>
              <a:ext uri="{FF2B5EF4-FFF2-40B4-BE49-F238E27FC236}">
                <a16:creationId xmlns:a16="http://schemas.microsoft.com/office/drawing/2014/main" id="{6A84F35A-0A73-83D2-8DD9-5EFB4F7D989F}"/>
              </a:ext>
            </a:extLst>
          </p:cNvPr>
          <p:cNvSpPr/>
          <p:nvPr/>
        </p:nvSpPr>
        <p:spPr>
          <a:xfrm>
            <a:off x="5939480" y="-546857"/>
            <a:ext cx="855022" cy="6386778"/>
          </a:xfrm>
          <a:custGeom>
            <a:avLst/>
            <a:gdLst>
              <a:gd name="connsiteX0" fmla="*/ 427511 w 855022"/>
              <a:gd name="connsiteY0" fmla="*/ 0 h 5841508"/>
              <a:gd name="connsiteX1" fmla="*/ 855022 w 855022"/>
              <a:gd name="connsiteY1" fmla="*/ 427511 h 5841508"/>
              <a:gd name="connsiteX2" fmla="*/ 855022 w 855022"/>
              <a:gd name="connsiteY2" fmla="*/ 5841508 h 5841508"/>
              <a:gd name="connsiteX3" fmla="*/ 427511 w 855022"/>
              <a:gd name="connsiteY3" fmla="*/ 5413997 h 5841508"/>
              <a:gd name="connsiteX4" fmla="*/ 0 w 855022"/>
              <a:gd name="connsiteY4" fmla="*/ 5841508 h 5841508"/>
              <a:gd name="connsiteX5" fmla="*/ 0 w 855022"/>
              <a:gd name="connsiteY5" fmla="*/ 427511 h 5841508"/>
              <a:gd name="connsiteX6" fmla="*/ 427511 w 855022"/>
              <a:gd name="connsiteY6" fmla="*/ 0 h 58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022" h="5841508">
                <a:moveTo>
                  <a:pt x="427511" y="0"/>
                </a:moveTo>
                <a:cubicBezTo>
                  <a:pt x="663619" y="0"/>
                  <a:pt x="855022" y="191403"/>
                  <a:pt x="855022" y="427511"/>
                </a:cubicBezTo>
                <a:lnTo>
                  <a:pt x="855022" y="5841508"/>
                </a:lnTo>
                <a:cubicBezTo>
                  <a:pt x="855022" y="5605400"/>
                  <a:pt x="663619" y="5413997"/>
                  <a:pt x="427511" y="5413997"/>
                </a:cubicBezTo>
                <a:cubicBezTo>
                  <a:pt x="191403" y="5413997"/>
                  <a:pt x="0" y="5605400"/>
                  <a:pt x="0" y="5841508"/>
                </a:cubicBezTo>
                <a:lnTo>
                  <a:pt x="0" y="427511"/>
                </a:lnTo>
                <a:cubicBezTo>
                  <a:pt x="0" y="191403"/>
                  <a:pt x="191403" y="0"/>
                  <a:pt x="4275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Rectangle: Rounded Corners 20">
            <a:extLst>
              <a:ext uri="{FF2B5EF4-FFF2-40B4-BE49-F238E27FC236}">
                <a16:creationId xmlns:a16="http://schemas.microsoft.com/office/drawing/2014/main" id="{56FB05F5-D2DF-42AE-514E-F1D1F94B2CCA}"/>
              </a:ext>
            </a:extLst>
          </p:cNvPr>
          <p:cNvSpPr/>
          <p:nvPr/>
        </p:nvSpPr>
        <p:spPr>
          <a:xfrm>
            <a:off x="6779888" y="-586764"/>
            <a:ext cx="855022"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1">
            <a:extLst>
              <a:ext uri="{FF2B5EF4-FFF2-40B4-BE49-F238E27FC236}">
                <a16:creationId xmlns:a16="http://schemas.microsoft.com/office/drawing/2014/main" id="{8F7F8DAE-7C45-9F39-46BE-1186359C2C53}"/>
              </a:ext>
            </a:extLst>
          </p:cNvPr>
          <p:cNvSpPr/>
          <p:nvPr/>
        </p:nvSpPr>
        <p:spPr>
          <a:xfrm>
            <a:off x="7629779" y="-546857"/>
            <a:ext cx="855022" cy="6386778"/>
          </a:xfrm>
          <a:custGeom>
            <a:avLst/>
            <a:gdLst>
              <a:gd name="connsiteX0" fmla="*/ 427511 w 855022"/>
              <a:gd name="connsiteY0" fmla="*/ 0 h 5841508"/>
              <a:gd name="connsiteX1" fmla="*/ 855022 w 855022"/>
              <a:gd name="connsiteY1" fmla="*/ 427511 h 5841508"/>
              <a:gd name="connsiteX2" fmla="*/ 855022 w 855022"/>
              <a:gd name="connsiteY2" fmla="*/ 5841508 h 5841508"/>
              <a:gd name="connsiteX3" fmla="*/ 427511 w 855022"/>
              <a:gd name="connsiteY3" fmla="*/ 5413997 h 5841508"/>
              <a:gd name="connsiteX4" fmla="*/ 0 w 855022"/>
              <a:gd name="connsiteY4" fmla="*/ 5841508 h 5841508"/>
              <a:gd name="connsiteX5" fmla="*/ 0 w 855022"/>
              <a:gd name="connsiteY5" fmla="*/ 427511 h 5841508"/>
              <a:gd name="connsiteX6" fmla="*/ 427511 w 855022"/>
              <a:gd name="connsiteY6" fmla="*/ 0 h 58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022" h="5841508">
                <a:moveTo>
                  <a:pt x="427511" y="0"/>
                </a:moveTo>
                <a:cubicBezTo>
                  <a:pt x="663619" y="0"/>
                  <a:pt x="855022" y="191403"/>
                  <a:pt x="855022" y="427511"/>
                </a:cubicBezTo>
                <a:lnTo>
                  <a:pt x="855022" y="5841508"/>
                </a:lnTo>
                <a:cubicBezTo>
                  <a:pt x="855022" y="5605400"/>
                  <a:pt x="663619" y="5413997"/>
                  <a:pt x="427511" y="5413997"/>
                </a:cubicBezTo>
                <a:cubicBezTo>
                  <a:pt x="191403" y="5413997"/>
                  <a:pt x="0" y="5605400"/>
                  <a:pt x="0" y="5841508"/>
                </a:cubicBezTo>
                <a:lnTo>
                  <a:pt x="0" y="427511"/>
                </a:lnTo>
                <a:cubicBezTo>
                  <a:pt x="0" y="191403"/>
                  <a:pt x="191403" y="0"/>
                  <a:pt x="4275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Rectangle: Rounded Corners 22">
            <a:extLst>
              <a:ext uri="{FF2B5EF4-FFF2-40B4-BE49-F238E27FC236}">
                <a16:creationId xmlns:a16="http://schemas.microsoft.com/office/drawing/2014/main" id="{D461C1FA-10B5-43AC-4461-0DE1F9CCB26E}"/>
              </a:ext>
            </a:extLst>
          </p:cNvPr>
          <p:cNvSpPr/>
          <p:nvPr/>
        </p:nvSpPr>
        <p:spPr>
          <a:xfrm>
            <a:off x="8486516" y="-562422"/>
            <a:ext cx="855022"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7786687"/>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500"/>
                                  </p:stCondLst>
                                  <p:iterate type="wd">
                                    <p:tmPct val="10000"/>
                                  </p:iterate>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iterate type="wd">
                                    <p:tmPct val="10000"/>
                                  </p:iterate>
                                  <p:childTnLst>
                                    <p:set>
                                      <p:cBhvr>
                                        <p:cTn id="14" dur="1" fill="hold">
                                          <p:stCondLst>
                                            <p:cond delay="0"/>
                                          </p:stCondLst>
                                        </p:cTn>
                                        <p:tgtEl>
                                          <p:spTgt spid="8">
                                            <p:txEl>
                                              <p:pRg st="1" end="1"/>
                                            </p:txEl>
                                          </p:spTgt>
                                        </p:tgtEl>
                                        <p:attrNameLst>
                                          <p:attrName>style.visibility</p:attrName>
                                        </p:attrNameLst>
                                      </p:cBhvr>
                                      <p:to>
                                        <p:strVal val="visible"/>
                                      </p:to>
                                    </p:set>
                                    <p:anim calcmode="lin" valueType="num">
                                      <p:cBhvr additive="base">
                                        <p:cTn id="15" dur="500" fill="hold"/>
                                        <p:tgtEl>
                                          <p:spTgt spid="8">
                                            <p:txEl>
                                              <p:pRg st="1" end="1"/>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par>
                          <p:cTn id="17" fill="hold">
                            <p:stCondLst>
                              <p:cond delay="1600"/>
                            </p:stCondLst>
                            <p:childTnLst>
                              <p:par>
                                <p:cTn id="18" presetID="16" presetClass="entr" presetSubtype="37"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outVertical)">
                                      <p:cBhvr>
                                        <p:cTn id="20" dur="1000"/>
                                        <p:tgtEl>
                                          <p:spTgt spid="9"/>
                                        </p:tgtEl>
                                      </p:cBhvr>
                                    </p:animEffect>
                                  </p:childTnLst>
                                </p:cTn>
                              </p:par>
                              <p:par>
                                <p:cTn id="21" presetID="53" presetClass="entr" presetSubtype="16" fill="hold" grpId="0" nodeType="withEffect">
                                  <p:stCondLst>
                                    <p:cond delay="250"/>
                                  </p:stCondLst>
                                  <p:childTnLst>
                                    <p:set>
                                      <p:cBhvr>
                                        <p:cTn id="22" dur="1" fill="hold">
                                          <p:stCondLst>
                                            <p:cond delay="0"/>
                                          </p:stCondLst>
                                        </p:cTn>
                                        <p:tgtEl>
                                          <p:spTgt spid="11"/>
                                        </p:tgtEl>
                                        <p:attrNameLst>
                                          <p:attrName>style.visibility</p:attrName>
                                        </p:attrNameLst>
                                      </p:cBhvr>
                                      <p:to>
                                        <p:strVal val="visible"/>
                                      </p:to>
                                    </p:set>
                                    <p:anim calcmode="lin" valueType="num">
                                      <p:cBhvr>
                                        <p:cTn id="23" dur="1000" fill="hold"/>
                                        <p:tgtEl>
                                          <p:spTgt spid="11"/>
                                        </p:tgtEl>
                                        <p:attrNameLst>
                                          <p:attrName>ppt_w</p:attrName>
                                        </p:attrNameLst>
                                      </p:cBhvr>
                                      <p:tavLst>
                                        <p:tav tm="0">
                                          <p:val>
                                            <p:fltVal val="0"/>
                                          </p:val>
                                        </p:tav>
                                        <p:tav tm="100000">
                                          <p:val>
                                            <p:strVal val="#ppt_w"/>
                                          </p:val>
                                        </p:tav>
                                      </p:tavLst>
                                    </p:anim>
                                    <p:anim calcmode="lin" valueType="num">
                                      <p:cBhvr>
                                        <p:cTn id="24" dur="1000" fill="hold"/>
                                        <p:tgtEl>
                                          <p:spTgt spid="11"/>
                                        </p:tgtEl>
                                        <p:attrNameLst>
                                          <p:attrName>ppt_h</p:attrName>
                                        </p:attrNameLst>
                                      </p:cBhvr>
                                      <p:tavLst>
                                        <p:tav tm="0">
                                          <p:val>
                                            <p:fltVal val="0"/>
                                          </p:val>
                                        </p:tav>
                                        <p:tav tm="100000">
                                          <p:val>
                                            <p:strVal val="#ppt_h"/>
                                          </p:val>
                                        </p:tav>
                                      </p:tavLst>
                                    </p:anim>
                                    <p:animEffect transition="in" filter="fade">
                                      <p:cBhvr>
                                        <p:cTn id="25" dur="10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additive="base">
                                        <p:cTn id="30" dur="500" fill="hold"/>
                                        <p:tgtEl>
                                          <p:spTgt spid="12"/>
                                        </p:tgtEl>
                                        <p:attrNameLst>
                                          <p:attrName>ppt_x</p:attrName>
                                        </p:attrNameLst>
                                      </p:cBhvr>
                                      <p:tavLst>
                                        <p:tav tm="0">
                                          <p:val>
                                            <p:strVal val="#ppt_x"/>
                                          </p:val>
                                        </p:tav>
                                        <p:tav tm="100000">
                                          <p:val>
                                            <p:strVal val="#ppt_x"/>
                                          </p:val>
                                        </p:tav>
                                      </p:tavLst>
                                    </p:anim>
                                    <p:anim calcmode="lin" valueType="num">
                                      <p:cBhvr additive="base">
                                        <p:cTn id="31" dur="500" fill="hold"/>
                                        <p:tgtEl>
                                          <p:spTgt spid="12"/>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2000" fill="hold"/>
                                        <p:tgtEl>
                                          <p:spTgt spid="15"/>
                                        </p:tgtEl>
                                        <p:attrNameLst>
                                          <p:attrName>ppt_x</p:attrName>
                                        </p:attrNameLst>
                                      </p:cBhvr>
                                      <p:tavLst>
                                        <p:tav tm="0">
                                          <p:val>
                                            <p:strVal val="#ppt_x"/>
                                          </p:val>
                                        </p:tav>
                                        <p:tav tm="100000">
                                          <p:val>
                                            <p:strVal val="#ppt_x"/>
                                          </p:val>
                                        </p:tav>
                                      </p:tavLst>
                                    </p:anim>
                                    <p:anim calcmode="lin" valueType="num">
                                      <p:cBhvr additive="base">
                                        <p:cTn id="35" dur="2000" fill="hold"/>
                                        <p:tgtEl>
                                          <p:spTgt spid="15"/>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16"/>
                                        </p:tgtEl>
                                        <p:attrNameLst>
                                          <p:attrName>style.visibility</p:attrName>
                                        </p:attrNameLst>
                                      </p:cBhvr>
                                      <p:to>
                                        <p:strVal val="visible"/>
                                      </p:to>
                                    </p:set>
                                    <p:anim calcmode="lin" valueType="num">
                                      <p:cBhvr additive="base">
                                        <p:cTn id="38" dur="1500" fill="hold"/>
                                        <p:tgtEl>
                                          <p:spTgt spid="16"/>
                                        </p:tgtEl>
                                        <p:attrNameLst>
                                          <p:attrName>ppt_x</p:attrName>
                                        </p:attrNameLst>
                                      </p:cBhvr>
                                      <p:tavLst>
                                        <p:tav tm="0">
                                          <p:val>
                                            <p:strVal val="#ppt_x"/>
                                          </p:val>
                                        </p:tav>
                                        <p:tav tm="100000">
                                          <p:val>
                                            <p:strVal val="#ppt_x"/>
                                          </p:val>
                                        </p:tav>
                                      </p:tavLst>
                                    </p:anim>
                                    <p:anim calcmode="lin" valueType="num">
                                      <p:cBhvr additive="base">
                                        <p:cTn id="39" dur="1500" fill="hold"/>
                                        <p:tgtEl>
                                          <p:spTgt spid="16"/>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3300" fill="hold"/>
                                        <p:tgtEl>
                                          <p:spTgt spid="17"/>
                                        </p:tgtEl>
                                        <p:attrNameLst>
                                          <p:attrName>ppt_x</p:attrName>
                                        </p:attrNameLst>
                                      </p:cBhvr>
                                      <p:tavLst>
                                        <p:tav tm="0">
                                          <p:val>
                                            <p:strVal val="#ppt_x"/>
                                          </p:val>
                                        </p:tav>
                                        <p:tav tm="100000">
                                          <p:val>
                                            <p:strVal val="#ppt_x"/>
                                          </p:val>
                                        </p:tav>
                                      </p:tavLst>
                                    </p:anim>
                                    <p:anim calcmode="lin" valueType="num">
                                      <p:cBhvr additive="base">
                                        <p:cTn id="43" dur="3300" fill="hold"/>
                                        <p:tgtEl>
                                          <p:spTgt spid="17"/>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 calcmode="lin" valueType="num">
                                      <p:cBhvr additive="base">
                                        <p:cTn id="46" dur="1100" fill="hold"/>
                                        <p:tgtEl>
                                          <p:spTgt spid="18"/>
                                        </p:tgtEl>
                                        <p:attrNameLst>
                                          <p:attrName>ppt_x</p:attrName>
                                        </p:attrNameLst>
                                      </p:cBhvr>
                                      <p:tavLst>
                                        <p:tav tm="0">
                                          <p:val>
                                            <p:strVal val="#ppt_x"/>
                                          </p:val>
                                        </p:tav>
                                        <p:tav tm="100000">
                                          <p:val>
                                            <p:strVal val="#ppt_x"/>
                                          </p:val>
                                        </p:tav>
                                      </p:tavLst>
                                    </p:anim>
                                    <p:anim calcmode="lin" valueType="num">
                                      <p:cBhvr additive="base">
                                        <p:cTn id="47" dur="1100" fill="hold"/>
                                        <p:tgtEl>
                                          <p:spTgt spid="18"/>
                                        </p:tgtEl>
                                        <p:attrNameLst>
                                          <p:attrName>ppt_y</p:attrName>
                                        </p:attrNameLst>
                                      </p:cBhvr>
                                      <p:tavLst>
                                        <p:tav tm="0">
                                          <p:val>
                                            <p:strVal val="0-#ppt_h/2"/>
                                          </p:val>
                                        </p:tav>
                                        <p:tav tm="100000">
                                          <p:val>
                                            <p:strVal val="#ppt_y"/>
                                          </p:val>
                                        </p:tav>
                                      </p:tavLst>
                                    </p:anim>
                                  </p:childTnLst>
                                </p:cTn>
                              </p:par>
                              <p:par>
                                <p:cTn id="48" presetID="2" presetClass="entr" presetSubtype="1" fill="hold" grpId="0" nodeType="withEffect">
                                  <p:stCondLst>
                                    <p:cond delay="0"/>
                                  </p:stCondLst>
                                  <p:childTnLst>
                                    <p:set>
                                      <p:cBhvr>
                                        <p:cTn id="49" dur="1" fill="hold">
                                          <p:stCondLst>
                                            <p:cond delay="0"/>
                                          </p:stCondLst>
                                        </p:cTn>
                                        <p:tgtEl>
                                          <p:spTgt spid="19"/>
                                        </p:tgtEl>
                                        <p:attrNameLst>
                                          <p:attrName>style.visibility</p:attrName>
                                        </p:attrNameLst>
                                      </p:cBhvr>
                                      <p:to>
                                        <p:strVal val="visible"/>
                                      </p:to>
                                    </p:set>
                                    <p:anim calcmode="lin" valueType="num">
                                      <p:cBhvr additive="base">
                                        <p:cTn id="50" dur="3300" fill="hold"/>
                                        <p:tgtEl>
                                          <p:spTgt spid="19"/>
                                        </p:tgtEl>
                                        <p:attrNameLst>
                                          <p:attrName>ppt_x</p:attrName>
                                        </p:attrNameLst>
                                      </p:cBhvr>
                                      <p:tavLst>
                                        <p:tav tm="0">
                                          <p:val>
                                            <p:strVal val="#ppt_x"/>
                                          </p:val>
                                        </p:tav>
                                        <p:tav tm="100000">
                                          <p:val>
                                            <p:strVal val="#ppt_x"/>
                                          </p:val>
                                        </p:tav>
                                      </p:tavLst>
                                    </p:anim>
                                    <p:anim calcmode="lin" valueType="num">
                                      <p:cBhvr additive="base">
                                        <p:cTn id="51" dur="3300" fill="hold"/>
                                        <p:tgtEl>
                                          <p:spTgt spid="19"/>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0"/>
                                  </p:stCondLst>
                                  <p:childTnLst>
                                    <p:set>
                                      <p:cBhvr>
                                        <p:cTn id="53" dur="1" fill="hold">
                                          <p:stCondLst>
                                            <p:cond delay="0"/>
                                          </p:stCondLst>
                                        </p:cTn>
                                        <p:tgtEl>
                                          <p:spTgt spid="20"/>
                                        </p:tgtEl>
                                        <p:attrNameLst>
                                          <p:attrName>style.visibility</p:attrName>
                                        </p:attrNameLst>
                                      </p:cBhvr>
                                      <p:to>
                                        <p:strVal val="visible"/>
                                      </p:to>
                                    </p:set>
                                    <p:anim calcmode="lin" valueType="num">
                                      <p:cBhvr additive="base">
                                        <p:cTn id="54" dur="1500" fill="hold"/>
                                        <p:tgtEl>
                                          <p:spTgt spid="20"/>
                                        </p:tgtEl>
                                        <p:attrNameLst>
                                          <p:attrName>ppt_x</p:attrName>
                                        </p:attrNameLst>
                                      </p:cBhvr>
                                      <p:tavLst>
                                        <p:tav tm="0">
                                          <p:val>
                                            <p:strVal val="#ppt_x"/>
                                          </p:val>
                                        </p:tav>
                                        <p:tav tm="100000">
                                          <p:val>
                                            <p:strVal val="#ppt_x"/>
                                          </p:val>
                                        </p:tav>
                                      </p:tavLst>
                                    </p:anim>
                                    <p:anim calcmode="lin" valueType="num">
                                      <p:cBhvr additive="base">
                                        <p:cTn id="55" dur="1500" fill="hold"/>
                                        <p:tgtEl>
                                          <p:spTgt spid="20"/>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3000" fill="hold"/>
                                        <p:tgtEl>
                                          <p:spTgt spid="21"/>
                                        </p:tgtEl>
                                        <p:attrNameLst>
                                          <p:attrName>ppt_x</p:attrName>
                                        </p:attrNameLst>
                                      </p:cBhvr>
                                      <p:tavLst>
                                        <p:tav tm="0">
                                          <p:val>
                                            <p:strVal val="#ppt_x"/>
                                          </p:val>
                                        </p:tav>
                                        <p:tav tm="100000">
                                          <p:val>
                                            <p:strVal val="#ppt_x"/>
                                          </p:val>
                                        </p:tav>
                                      </p:tavLst>
                                    </p:anim>
                                    <p:anim calcmode="lin" valueType="num">
                                      <p:cBhvr additive="base">
                                        <p:cTn id="59" dur="3000" fill="hold"/>
                                        <p:tgtEl>
                                          <p:spTgt spid="21"/>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additive="base">
                                        <p:cTn id="62" dur="1400" fill="hold"/>
                                        <p:tgtEl>
                                          <p:spTgt spid="22"/>
                                        </p:tgtEl>
                                        <p:attrNameLst>
                                          <p:attrName>ppt_x</p:attrName>
                                        </p:attrNameLst>
                                      </p:cBhvr>
                                      <p:tavLst>
                                        <p:tav tm="0">
                                          <p:val>
                                            <p:strVal val="#ppt_x"/>
                                          </p:val>
                                        </p:tav>
                                        <p:tav tm="100000">
                                          <p:val>
                                            <p:strVal val="#ppt_x"/>
                                          </p:val>
                                        </p:tav>
                                      </p:tavLst>
                                    </p:anim>
                                    <p:anim calcmode="lin" valueType="num">
                                      <p:cBhvr additive="base">
                                        <p:cTn id="63" dur="1400" fill="hold"/>
                                        <p:tgtEl>
                                          <p:spTgt spid="22"/>
                                        </p:tgtEl>
                                        <p:attrNameLst>
                                          <p:attrName>ppt_y</p:attrName>
                                        </p:attrNameLst>
                                      </p:cBhvr>
                                      <p:tavLst>
                                        <p:tav tm="0">
                                          <p:val>
                                            <p:strVal val="0-#ppt_h/2"/>
                                          </p:val>
                                        </p:tav>
                                        <p:tav tm="100000">
                                          <p:val>
                                            <p:strVal val="#ppt_y"/>
                                          </p:val>
                                        </p:tav>
                                      </p:tavLst>
                                    </p:anim>
                                  </p:childTnLst>
                                </p:cTn>
                              </p:par>
                              <p:par>
                                <p:cTn id="64" presetID="2" presetClass="entr" presetSubtype="1" fill="hold" grpId="0" nodeType="with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2600" fill="hold"/>
                                        <p:tgtEl>
                                          <p:spTgt spid="23"/>
                                        </p:tgtEl>
                                        <p:attrNameLst>
                                          <p:attrName>ppt_x</p:attrName>
                                        </p:attrNameLst>
                                      </p:cBhvr>
                                      <p:tavLst>
                                        <p:tav tm="0">
                                          <p:val>
                                            <p:strVal val="#ppt_x"/>
                                          </p:val>
                                        </p:tav>
                                        <p:tav tm="100000">
                                          <p:val>
                                            <p:strVal val="#ppt_x"/>
                                          </p:val>
                                        </p:tav>
                                      </p:tavLst>
                                    </p:anim>
                                    <p:anim calcmode="lin" valueType="num">
                                      <p:cBhvr additive="base">
                                        <p:cTn id="67" dur="2600" fill="hold"/>
                                        <p:tgtEl>
                                          <p:spTgt spid="23"/>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additive="base">
                                        <p:cTn id="70" dur="1100" fill="hold"/>
                                        <p:tgtEl>
                                          <p:spTgt spid="24"/>
                                        </p:tgtEl>
                                        <p:attrNameLst>
                                          <p:attrName>ppt_x</p:attrName>
                                        </p:attrNameLst>
                                      </p:cBhvr>
                                      <p:tavLst>
                                        <p:tav tm="0">
                                          <p:val>
                                            <p:strVal val="#ppt_x"/>
                                          </p:val>
                                        </p:tav>
                                        <p:tav tm="100000">
                                          <p:val>
                                            <p:strVal val="#ppt_x"/>
                                          </p:val>
                                        </p:tav>
                                      </p:tavLst>
                                    </p:anim>
                                    <p:anim calcmode="lin" valueType="num">
                                      <p:cBhvr additive="base">
                                        <p:cTn id="71" dur="1100" fill="hold"/>
                                        <p:tgtEl>
                                          <p:spTgt spid="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1+#ppt_w/2"/>
                          </p:val>
                        </p:tav>
                        <p:tav tm="100000">
                          <p:val>
                            <p:strVal val="#ppt_x"/>
                          </p:val>
                        </p:tav>
                      </p:tavLst>
                    </p:anim>
                    <p:anim calcmode="lin" valueType="num">
                      <p:cBhvr additive="base">
                        <p:cTn dur="500" fill="hold"/>
                        <p:tgtEl>
                          <p:spTgt spid="8"/>
                        </p:tgtEl>
                        <p:attrNameLst>
                          <p:attrName>ppt_y</p:attrName>
                        </p:attrNameLst>
                      </p:cBhvr>
                      <p:tavLst>
                        <p:tav tm="0">
                          <p:val>
                            <p:strVal val="#ppt_y"/>
                          </p:val>
                        </p:tav>
                        <p:tav tm="100000">
                          <p:val>
                            <p:strVal val="#ppt_y"/>
                          </p:val>
                        </p:tav>
                      </p:tavLst>
                    </p:anim>
                  </p:childTnLst>
                </p:cTn>
              </p:par>
            </p:tnLst>
          </p:tmpl>
        </p:tmplLst>
      </p:bldP>
      <p:bldP spid="10" grpId="0"/>
      <p:bldP spid="11" grpId="0"/>
      <p:bldP spid="12"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grpSp>
        <p:nvGrpSpPr>
          <p:cNvPr id="625" name="Google Shape;625;p31"/>
          <p:cNvGrpSpPr/>
          <p:nvPr/>
        </p:nvGrpSpPr>
        <p:grpSpPr>
          <a:xfrm>
            <a:off x="7166252" y="2002286"/>
            <a:ext cx="844275" cy="844300"/>
            <a:chOff x="2802325" y="1304963"/>
            <a:chExt cx="844275" cy="844300"/>
          </a:xfrm>
        </p:grpSpPr>
        <p:sp>
          <p:nvSpPr>
            <p:cNvPr id="626" name="Google Shape;626;p31"/>
            <p:cNvSpPr/>
            <p:nvPr/>
          </p:nvSpPr>
          <p:spPr>
            <a:xfrm>
              <a:off x="3155100" y="1657738"/>
              <a:ext cx="486500" cy="486500"/>
            </a:xfrm>
            <a:custGeom>
              <a:avLst/>
              <a:gdLst/>
              <a:ahLst/>
              <a:cxnLst/>
              <a:rect l="l" t="t" r="r" b="b"/>
              <a:pathLst>
                <a:path w="19460" h="19460" extrusionOk="0">
                  <a:moveTo>
                    <a:pt x="19428" y="1"/>
                  </a:moveTo>
                  <a:lnTo>
                    <a:pt x="19196" y="232"/>
                  </a:lnTo>
                  <a:lnTo>
                    <a:pt x="18083" y="1345"/>
                  </a:lnTo>
                  <a:lnTo>
                    <a:pt x="16971" y="2458"/>
                  </a:lnTo>
                  <a:lnTo>
                    <a:pt x="15858" y="3571"/>
                  </a:lnTo>
                  <a:lnTo>
                    <a:pt x="14745" y="4684"/>
                  </a:lnTo>
                  <a:lnTo>
                    <a:pt x="13632" y="5797"/>
                  </a:lnTo>
                  <a:lnTo>
                    <a:pt x="12519" y="6909"/>
                  </a:lnTo>
                  <a:lnTo>
                    <a:pt x="11407" y="8022"/>
                  </a:lnTo>
                  <a:lnTo>
                    <a:pt x="10294" y="9135"/>
                  </a:lnTo>
                  <a:lnTo>
                    <a:pt x="9196" y="10248"/>
                  </a:lnTo>
                  <a:lnTo>
                    <a:pt x="8084" y="11361"/>
                  </a:lnTo>
                  <a:lnTo>
                    <a:pt x="6971" y="12473"/>
                  </a:lnTo>
                  <a:lnTo>
                    <a:pt x="5858" y="13586"/>
                  </a:lnTo>
                  <a:lnTo>
                    <a:pt x="4745" y="14715"/>
                  </a:lnTo>
                  <a:lnTo>
                    <a:pt x="3632" y="15827"/>
                  </a:lnTo>
                  <a:lnTo>
                    <a:pt x="2519" y="16940"/>
                  </a:lnTo>
                  <a:lnTo>
                    <a:pt x="1407" y="18038"/>
                  </a:lnTo>
                  <a:lnTo>
                    <a:pt x="278" y="19150"/>
                  </a:lnTo>
                  <a:lnTo>
                    <a:pt x="0" y="19429"/>
                  </a:lnTo>
                  <a:cubicBezTo>
                    <a:pt x="62" y="19429"/>
                    <a:pt x="124" y="19459"/>
                    <a:pt x="186" y="19459"/>
                  </a:cubicBezTo>
                  <a:lnTo>
                    <a:pt x="1669" y="17976"/>
                  </a:lnTo>
                  <a:lnTo>
                    <a:pt x="2782" y="16863"/>
                  </a:lnTo>
                  <a:lnTo>
                    <a:pt x="3895" y="15750"/>
                  </a:lnTo>
                  <a:lnTo>
                    <a:pt x="6059" y="13586"/>
                  </a:lnTo>
                  <a:lnTo>
                    <a:pt x="6121" y="13524"/>
                  </a:lnTo>
                  <a:lnTo>
                    <a:pt x="7233" y="12412"/>
                  </a:lnTo>
                  <a:lnTo>
                    <a:pt x="8346" y="11299"/>
                  </a:lnTo>
                  <a:lnTo>
                    <a:pt x="9459" y="10186"/>
                  </a:lnTo>
                  <a:lnTo>
                    <a:pt x="10572" y="9073"/>
                  </a:lnTo>
                  <a:lnTo>
                    <a:pt x="11685" y="7960"/>
                  </a:lnTo>
                  <a:lnTo>
                    <a:pt x="12798" y="6848"/>
                  </a:lnTo>
                  <a:lnTo>
                    <a:pt x="13910" y="5735"/>
                  </a:lnTo>
                  <a:lnTo>
                    <a:pt x="15023" y="4622"/>
                  </a:lnTo>
                  <a:lnTo>
                    <a:pt x="16136" y="3509"/>
                  </a:lnTo>
                  <a:lnTo>
                    <a:pt x="17249" y="2396"/>
                  </a:lnTo>
                  <a:lnTo>
                    <a:pt x="18362" y="1283"/>
                  </a:lnTo>
                  <a:lnTo>
                    <a:pt x="19459" y="186"/>
                  </a:lnTo>
                  <a:cubicBezTo>
                    <a:pt x="19459" y="124"/>
                    <a:pt x="19444" y="62"/>
                    <a:pt x="194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1"/>
            <p:cNvSpPr/>
            <p:nvPr/>
          </p:nvSpPr>
          <p:spPr>
            <a:xfrm>
              <a:off x="3179825" y="1682463"/>
              <a:ext cx="465250" cy="464875"/>
            </a:xfrm>
            <a:custGeom>
              <a:avLst/>
              <a:gdLst/>
              <a:ahLst/>
              <a:cxnLst/>
              <a:rect l="l" t="t" r="r" b="b"/>
              <a:pathLst>
                <a:path w="18610" h="18595" extrusionOk="0">
                  <a:moveTo>
                    <a:pt x="18578" y="1"/>
                  </a:moveTo>
                  <a:lnTo>
                    <a:pt x="18223" y="372"/>
                  </a:lnTo>
                  <a:lnTo>
                    <a:pt x="17110" y="1485"/>
                  </a:lnTo>
                  <a:lnTo>
                    <a:pt x="15997" y="2597"/>
                  </a:lnTo>
                  <a:lnTo>
                    <a:pt x="14884" y="3710"/>
                  </a:lnTo>
                  <a:lnTo>
                    <a:pt x="13215" y="5379"/>
                  </a:lnTo>
                  <a:lnTo>
                    <a:pt x="12643" y="5920"/>
                  </a:lnTo>
                  <a:lnTo>
                    <a:pt x="11530" y="7033"/>
                  </a:lnTo>
                  <a:lnTo>
                    <a:pt x="10418" y="8146"/>
                  </a:lnTo>
                  <a:lnTo>
                    <a:pt x="9305" y="9259"/>
                  </a:lnTo>
                  <a:lnTo>
                    <a:pt x="8207" y="10372"/>
                  </a:lnTo>
                  <a:lnTo>
                    <a:pt x="7095" y="11484"/>
                  </a:lnTo>
                  <a:lnTo>
                    <a:pt x="5982" y="12597"/>
                  </a:lnTo>
                  <a:lnTo>
                    <a:pt x="4869" y="13726"/>
                  </a:lnTo>
                  <a:lnTo>
                    <a:pt x="3756" y="14823"/>
                  </a:lnTo>
                  <a:lnTo>
                    <a:pt x="2643" y="15936"/>
                  </a:lnTo>
                  <a:lnTo>
                    <a:pt x="1530" y="17049"/>
                  </a:lnTo>
                  <a:lnTo>
                    <a:pt x="402" y="18161"/>
                  </a:lnTo>
                  <a:lnTo>
                    <a:pt x="0" y="18579"/>
                  </a:lnTo>
                  <a:lnTo>
                    <a:pt x="186" y="18594"/>
                  </a:lnTo>
                  <a:lnTo>
                    <a:pt x="680" y="18100"/>
                  </a:lnTo>
                  <a:lnTo>
                    <a:pt x="1793" y="16987"/>
                  </a:lnTo>
                  <a:lnTo>
                    <a:pt x="2906" y="15874"/>
                  </a:lnTo>
                  <a:lnTo>
                    <a:pt x="4019" y="14761"/>
                  </a:lnTo>
                  <a:lnTo>
                    <a:pt x="5132" y="13648"/>
                  </a:lnTo>
                  <a:lnTo>
                    <a:pt x="6244" y="12535"/>
                  </a:lnTo>
                  <a:lnTo>
                    <a:pt x="7357" y="11423"/>
                  </a:lnTo>
                  <a:lnTo>
                    <a:pt x="8470" y="10310"/>
                  </a:lnTo>
                  <a:lnTo>
                    <a:pt x="10696" y="8084"/>
                  </a:lnTo>
                  <a:lnTo>
                    <a:pt x="11809" y="6971"/>
                  </a:lnTo>
                  <a:lnTo>
                    <a:pt x="12921" y="5859"/>
                  </a:lnTo>
                  <a:lnTo>
                    <a:pt x="14714" y="4066"/>
                  </a:lnTo>
                  <a:lnTo>
                    <a:pt x="15147" y="3633"/>
                  </a:lnTo>
                  <a:lnTo>
                    <a:pt x="16260" y="2520"/>
                  </a:lnTo>
                  <a:lnTo>
                    <a:pt x="17373" y="1407"/>
                  </a:lnTo>
                  <a:lnTo>
                    <a:pt x="18485" y="294"/>
                  </a:lnTo>
                  <a:lnTo>
                    <a:pt x="18609" y="186"/>
                  </a:lnTo>
                  <a:cubicBezTo>
                    <a:pt x="18594" y="124"/>
                    <a:pt x="18594" y="63"/>
                    <a:pt x="185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1"/>
            <p:cNvSpPr/>
            <p:nvPr/>
          </p:nvSpPr>
          <p:spPr>
            <a:xfrm>
              <a:off x="3205700" y="1708363"/>
              <a:ext cx="440525" cy="440500"/>
            </a:xfrm>
            <a:custGeom>
              <a:avLst/>
              <a:gdLst/>
              <a:ahLst/>
              <a:cxnLst/>
              <a:rect l="l" t="t" r="r" b="b"/>
              <a:pathLst>
                <a:path w="17621" h="17620" extrusionOk="0">
                  <a:moveTo>
                    <a:pt x="17621" y="0"/>
                  </a:moveTo>
                  <a:lnTo>
                    <a:pt x="17188" y="433"/>
                  </a:lnTo>
                  <a:lnTo>
                    <a:pt x="16075" y="1546"/>
                  </a:lnTo>
                  <a:lnTo>
                    <a:pt x="14962" y="2659"/>
                  </a:lnTo>
                  <a:lnTo>
                    <a:pt x="13849" y="3772"/>
                  </a:lnTo>
                  <a:lnTo>
                    <a:pt x="12736" y="4884"/>
                  </a:lnTo>
                  <a:lnTo>
                    <a:pt x="11608" y="5997"/>
                  </a:lnTo>
                  <a:lnTo>
                    <a:pt x="10495" y="7110"/>
                  </a:lnTo>
                  <a:lnTo>
                    <a:pt x="9383" y="8223"/>
                  </a:lnTo>
                  <a:lnTo>
                    <a:pt x="8270" y="9336"/>
                  </a:lnTo>
                  <a:lnTo>
                    <a:pt x="7172" y="10448"/>
                  </a:lnTo>
                  <a:lnTo>
                    <a:pt x="6060" y="11561"/>
                  </a:lnTo>
                  <a:lnTo>
                    <a:pt x="4947" y="12690"/>
                  </a:lnTo>
                  <a:lnTo>
                    <a:pt x="3834" y="13802"/>
                  </a:lnTo>
                  <a:lnTo>
                    <a:pt x="2721" y="14900"/>
                  </a:lnTo>
                  <a:lnTo>
                    <a:pt x="495" y="17125"/>
                  </a:lnTo>
                  <a:lnTo>
                    <a:pt x="1" y="17620"/>
                  </a:lnTo>
                  <a:lnTo>
                    <a:pt x="186" y="17620"/>
                  </a:lnTo>
                  <a:lnTo>
                    <a:pt x="743" y="17064"/>
                  </a:lnTo>
                  <a:lnTo>
                    <a:pt x="1856" y="15951"/>
                  </a:lnTo>
                  <a:lnTo>
                    <a:pt x="2968" y="14838"/>
                  </a:lnTo>
                  <a:lnTo>
                    <a:pt x="4081" y="13725"/>
                  </a:lnTo>
                  <a:lnTo>
                    <a:pt x="5194" y="12612"/>
                  </a:lnTo>
                  <a:lnTo>
                    <a:pt x="6307" y="11499"/>
                  </a:lnTo>
                  <a:lnTo>
                    <a:pt x="7420" y="10387"/>
                  </a:lnTo>
                  <a:lnTo>
                    <a:pt x="8532" y="9274"/>
                  </a:lnTo>
                  <a:lnTo>
                    <a:pt x="9645" y="8161"/>
                  </a:lnTo>
                  <a:lnTo>
                    <a:pt x="10758" y="7048"/>
                  </a:lnTo>
                  <a:lnTo>
                    <a:pt x="11871" y="5935"/>
                  </a:lnTo>
                  <a:lnTo>
                    <a:pt x="12984" y="4823"/>
                  </a:lnTo>
                  <a:lnTo>
                    <a:pt x="14097" y="3710"/>
                  </a:lnTo>
                  <a:lnTo>
                    <a:pt x="15209" y="2597"/>
                  </a:lnTo>
                  <a:lnTo>
                    <a:pt x="16322" y="1484"/>
                  </a:lnTo>
                  <a:lnTo>
                    <a:pt x="17435" y="371"/>
                  </a:lnTo>
                  <a:lnTo>
                    <a:pt x="17621" y="186"/>
                  </a:lnTo>
                  <a:cubicBezTo>
                    <a:pt x="17621" y="124"/>
                    <a:pt x="17621" y="62"/>
                    <a:pt x="176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1"/>
            <p:cNvSpPr/>
            <p:nvPr/>
          </p:nvSpPr>
          <p:spPr>
            <a:xfrm>
              <a:off x="3233150" y="1735788"/>
              <a:ext cx="413450" cy="413475"/>
            </a:xfrm>
            <a:custGeom>
              <a:avLst/>
              <a:gdLst/>
              <a:ahLst/>
              <a:cxnLst/>
              <a:rect l="l" t="t" r="r" b="b"/>
              <a:pathLst>
                <a:path w="16538" h="16539" extrusionOk="0">
                  <a:moveTo>
                    <a:pt x="16538" y="1"/>
                  </a:moveTo>
                  <a:lnTo>
                    <a:pt x="16090" y="449"/>
                  </a:lnTo>
                  <a:lnTo>
                    <a:pt x="14977" y="1562"/>
                  </a:lnTo>
                  <a:lnTo>
                    <a:pt x="13864" y="2675"/>
                  </a:lnTo>
                  <a:lnTo>
                    <a:pt x="12751" y="3787"/>
                  </a:lnTo>
                  <a:lnTo>
                    <a:pt x="11638" y="4900"/>
                  </a:lnTo>
                  <a:lnTo>
                    <a:pt x="10510" y="6013"/>
                  </a:lnTo>
                  <a:lnTo>
                    <a:pt x="9397" y="7126"/>
                  </a:lnTo>
                  <a:lnTo>
                    <a:pt x="8285" y="8239"/>
                  </a:lnTo>
                  <a:lnTo>
                    <a:pt x="7172" y="9351"/>
                  </a:lnTo>
                  <a:lnTo>
                    <a:pt x="5008" y="11531"/>
                  </a:lnTo>
                  <a:lnTo>
                    <a:pt x="4946" y="11577"/>
                  </a:lnTo>
                  <a:lnTo>
                    <a:pt x="3833" y="12690"/>
                  </a:lnTo>
                  <a:lnTo>
                    <a:pt x="2720" y="13803"/>
                  </a:lnTo>
                  <a:lnTo>
                    <a:pt x="1623" y="14916"/>
                  </a:lnTo>
                  <a:lnTo>
                    <a:pt x="510" y="16028"/>
                  </a:lnTo>
                  <a:lnTo>
                    <a:pt x="0" y="16538"/>
                  </a:lnTo>
                  <a:lnTo>
                    <a:pt x="201" y="16538"/>
                  </a:lnTo>
                  <a:lnTo>
                    <a:pt x="773" y="15982"/>
                  </a:lnTo>
                  <a:lnTo>
                    <a:pt x="1886" y="14869"/>
                  </a:lnTo>
                  <a:lnTo>
                    <a:pt x="2999" y="13756"/>
                  </a:lnTo>
                  <a:lnTo>
                    <a:pt x="4111" y="12644"/>
                  </a:lnTo>
                  <a:lnTo>
                    <a:pt x="5224" y="11531"/>
                  </a:lnTo>
                  <a:lnTo>
                    <a:pt x="6337" y="10418"/>
                  </a:lnTo>
                  <a:lnTo>
                    <a:pt x="7450" y="9305"/>
                  </a:lnTo>
                  <a:lnTo>
                    <a:pt x="8563" y="8192"/>
                  </a:lnTo>
                  <a:lnTo>
                    <a:pt x="9676" y="7079"/>
                  </a:lnTo>
                  <a:lnTo>
                    <a:pt x="10788" y="5967"/>
                  </a:lnTo>
                  <a:lnTo>
                    <a:pt x="11901" y="4854"/>
                  </a:lnTo>
                  <a:lnTo>
                    <a:pt x="13014" y="3741"/>
                  </a:lnTo>
                  <a:lnTo>
                    <a:pt x="14127" y="2628"/>
                  </a:lnTo>
                  <a:lnTo>
                    <a:pt x="15240" y="1515"/>
                  </a:lnTo>
                  <a:lnTo>
                    <a:pt x="16352" y="403"/>
                  </a:lnTo>
                  <a:lnTo>
                    <a:pt x="16523" y="217"/>
                  </a:lnTo>
                  <a:lnTo>
                    <a:pt x="1653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1"/>
            <p:cNvSpPr/>
            <p:nvPr/>
          </p:nvSpPr>
          <p:spPr>
            <a:xfrm>
              <a:off x="3262900" y="1765163"/>
              <a:ext cx="382175" cy="382175"/>
            </a:xfrm>
            <a:custGeom>
              <a:avLst/>
              <a:gdLst/>
              <a:ahLst/>
              <a:cxnLst/>
              <a:rect l="l" t="t" r="r" b="b"/>
              <a:pathLst>
                <a:path w="15287" h="15287" extrusionOk="0">
                  <a:moveTo>
                    <a:pt x="15286" y="0"/>
                  </a:moveTo>
                  <a:lnTo>
                    <a:pt x="14900" y="387"/>
                  </a:lnTo>
                  <a:lnTo>
                    <a:pt x="13787" y="1500"/>
                  </a:lnTo>
                  <a:lnTo>
                    <a:pt x="12674" y="2612"/>
                  </a:lnTo>
                  <a:lnTo>
                    <a:pt x="11561" y="3725"/>
                  </a:lnTo>
                  <a:lnTo>
                    <a:pt x="9382" y="5889"/>
                  </a:lnTo>
                  <a:lnTo>
                    <a:pt x="9336" y="5951"/>
                  </a:lnTo>
                  <a:lnTo>
                    <a:pt x="8223" y="7064"/>
                  </a:lnTo>
                  <a:lnTo>
                    <a:pt x="7110" y="8176"/>
                  </a:lnTo>
                  <a:lnTo>
                    <a:pt x="5997" y="9289"/>
                  </a:lnTo>
                  <a:lnTo>
                    <a:pt x="4884" y="10418"/>
                  </a:lnTo>
                  <a:lnTo>
                    <a:pt x="3772" y="11530"/>
                  </a:lnTo>
                  <a:lnTo>
                    <a:pt x="2659" y="12643"/>
                  </a:lnTo>
                  <a:lnTo>
                    <a:pt x="1546" y="13741"/>
                  </a:lnTo>
                  <a:lnTo>
                    <a:pt x="433" y="14853"/>
                  </a:lnTo>
                  <a:lnTo>
                    <a:pt x="0" y="15286"/>
                  </a:lnTo>
                  <a:lnTo>
                    <a:pt x="217" y="15271"/>
                  </a:lnTo>
                  <a:lnTo>
                    <a:pt x="1762" y="13741"/>
                  </a:lnTo>
                  <a:lnTo>
                    <a:pt x="1809" y="13679"/>
                  </a:lnTo>
                  <a:lnTo>
                    <a:pt x="2921" y="12566"/>
                  </a:lnTo>
                  <a:lnTo>
                    <a:pt x="4034" y="11453"/>
                  </a:lnTo>
                  <a:lnTo>
                    <a:pt x="5147" y="10340"/>
                  </a:lnTo>
                  <a:lnTo>
                    <a:pt x="6260" y="9227"/>
                  </a:lnTo>
                  <a:lnTo>
                    <a:pt x="7373" y="8115"/>
                  </a:lnTo>
                  <a:lnTo>
                    <a:pt x="8486" y="7002"/>
                  </a:lnTo>
                  <a:lnTo>
                    <a:pt x="9598" y="5889"/>
                  </a:lnTo>
                  <a:lnTo>
                    <a:pt x="10711" y="4776"/>
                  </a:lnTo>
                  <a:lnTo>
                    <a:pt x="11824" y="3663"/>
                  </a:lnTo>
                  <a:lnTo>
                    <a:pt x="12937" y="2551"/>
                  </a:lnTo>
                  <a:lnTo>
                    <a:pt x="14050" y="1438"/>
                  </a:lnTo>
                  <a:lnTo>
                    <a:pt x="15162" y="325"/>
                  </a:lnTo>
                  <a:lnTo>
                    <a:pt x="15271" y="232"/>
                  </a:lnTo>
                  <a:cubicBezTo>
                    <a:pt x="15271" y="155"/>
                    <a:pt x="15271" y="78"/>
                    <a:pt x="15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1"/>
            <p:cNvSpPr/>
            <p:nvPr/>
          </p:nvSpPr>
          <p:spPr>
            <a:xfrm>
              <a:off x="3048450" y="1551488"/>
              <a:ext cx="561450" cy="561450"/>
            </a:xfrm>
            <a:custGeom>
              <a:avLst/>
              <a:gdLst/>
              <a:ahLst/>
              <a:cxnLst/>
              <a:rect l="l" t="t" r="r" b="b"/>
              <a:pathLst>
                <a:path w="22458" h="22458" extrusionOk="0">
                  <a:moveTo>
                    <a:pt x="22396" y="0"/>
                  </a:moveTo>
                  <a:lnTo>
                    <a:pt x="22365" y="31"/>
                  </a:lnTo>
                  <a:lnTo>
                    <a:pt x="21252" y="1144"/>
                  </a:lnTo>
                  <a:lnTo>
                    <a:pt x="20139" y="2257"/>
                  </a:lnTo>
                  <a:lnTo>
                    <a:pt x="19026" y="3370"/>
                  </a:lnTo>
                  <a:lnTo>
                    <a:pt x="17898" y="4482"/>
                  </a:lnTo>
                  <a:lnTo>
                    <a:pt x="16785" y="5595"/>
                  </a:lnTo>
                  <a:lnTo>
                    <a:pt x="15673" y="6708"/>
                  </a:lnTo>
                  <a:lnTo>
                    <a:pt x="14560" y="7821"/>
                  </a:lnTo>
                  <a:lnTo>
                    <a:pt x="13462" y="8934"/>
                  </a:lnTo>
                  <a:lnTo>
                    <a:pt x="12350" y="10047"/>
                  </a:lnTo>
                  <a:lnTo>
                    <a:pt x="11237" y="11159"/>
                  </a:lnTo>
                  <a:lnTo>
                    <a:pt x="10124" y="12272"/>
                  </a:lnTo>
                  <a:lnTo>
                    <a:pt x="9011" y="13385"/>
                  </a:lnTo>
                  <a:lnTo>
                    <a:pt x="7898" y="14498"/>
                  </a:lnTo>
                  <a:lnTo>
                    <a:pt x="6785" y="15611"/>
                  </a:lnTo>
                  <a:lnTo>
                    <a:pt x="5673" y="16723"/>
                  </a:lnTo>
                  <a:lnTo>
                    <a:pt x="4560" y="17836"/>
                  </a:lnTo>
                  <a:lnTo>
                    <a:pt x="3432" y="18965"/>
                  </a:lnTo>
                  <a:lnTo>
                    <a:pt x="2319" y="20077"/>
                  </a:lnTo>
                  <a:lnTo>
                    <a:pt x="1206" y="21190"/>
                  </a:lnTo>
                  <a:lnTo>
                    <a:pt x="93" y="22288"/>
                  </a:lnTo>
                  <a:lnTo>
                    <a:pt x="0" y="22380"/>
                  </a:lnTo>
                  <a:lnTo>
                    <a:pt x="155" y="22458"/>
                  </a:lnTo>
                  <a:lnTo>
                    <a:pt x="310" y="22288"/>
                  </a:lnTo>
                  <a:lnTo>
                    <a:pt x="356" y="22241"/>
                  </a:lnTo>
                  <a:lnTo>
                    <a:pt x="1469" y="21128"/>
                  </a:lnTo>
                  <a:lnTo>
                    <a:pt x="2582" y="20016"/>
                  </a:lnTo>
                  <a:lnTo>
                    <a:pt x="3710" y="18903"/>
                  </a:lnTo>
                  <a:lnTo>
                    <a:pt x="4823" y="17790"/>
                  </a:lnTo>
                  <a:lnTo>
                    <a:pt x="5935" y="16677"/>
                  </a:lnTo>
                  <a:lnTo>
                    <a:pt x="7048" y="15564"/>
                  </a:lnTo>
                  <a:lnTo>
                    <a:pt x="8161" y="14451"/>
                  </a:lnTo>
                  <a:lnTo>
                    <a:pt x="9274" y="13339"/>
                  </a:lnTo>
                  <a:lnTo>
                    <a:pt x="10387" y="12226"/>
                  </a:lnTo>
                  <a:lnTo>
                    <a:pt x="11499" y="11113"/>
                  </a:lnTo>
                  <a:lnTo>
                    <a:pt x="12612" y="10000"/>
                  </a:lnTo>
                  <a:lnTo>
                    <a:pt x="13725" y="8887"/>
                  </a:lnTo>
                  <a:lnTo>
                    <a:pt x="14838" y="7775"/>
                  </a:lnTo>
                  <a:lnTo>
                    <a:pt x="15951" y="6662"/>
                  </a:lnTo>
                  <a:lnTo>
                    <a:pt x="17064" y="5549"/>
                  </a:lnTo>
                  <a:lnTo>
                    <a:pt x="18176" y="4436"/>
                  </a:lnTo>
                  <a:lnTo>
                    <a:pt x="19289" y="3323"/>
                  </a:lnTo>
                  <a:lnTo>
                    <a:pt x="20402" y="2210"/>
                  </a:lnTo>
                  <a:lnTo>
                    <a:pt x="21515" y="1098"/>
                  </a:lnTo>
                  <a:lnTo>
                    <a:pt x="22458" y="139"/>
                  </a:lnTo>
                  <a:lnTo>
                    <a:pt x="2239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1"/>
            <p:cNvSpPr/>
            <p:nvPr/>
          </p:nvSpPr>
          <p:spPr>
            <a:xfrm>
              <a:off x="3068150" y="1570813"/>
              <a:ext cx="550250" cy="550250"/>
            </a:xfrm>
            <a:custGeom>
              <a:avLst/>
              <a:gdLst/>
              <a:ahLst/>
              <a:cxnLst/>
              <a:rect l="l" t="t" r="r" b="b"/>
              <a:pathLst>
                <a:path w="22010" h="22010" extrusionOk="0">
                  <a:moveTo>
                    <a:pt x="21948" y="0"/>
                  </a:moveTo>
                  <a:lnTo>
                    <a:pt x="21577" y="371"/>
                  </a:lnTo>
                  <a:lnTo>
                    <a:pt x="20464" y="1484"/>
                  </a:lnTo>
                  <a:lnTo>
                    <a:pt x="19351" y="2597"/>
                  </a:lnTo>
                  <a:lnTo>
                    <a:pt x="18238" y="3709"/>
                  </a:lnTo>
                  <a:lnTo>
                    <a:pt x="17110" y="4822"/>
                  </a:lnTo>
                  <a:lnTo>
                    <a:pt x="15997" y="5935"/>
                  </a:lnTo>
                  <a:lnTo>
                    <a:pt x="14885" y="7048"/>
                  </a:lnTo>
                  <a:lnTo>
                    <a:pt x="13772" y="8161"/>
                  </a:lnTo>
                  <a:lnTo>
                    <a:pt x="12103" y="9830"/>
                  </a:lnTo>
                  <a:lnTo>
                    <a:pt x="11546" y="10386"/>
                  </a:lnTo>
                  <a:lnTo>
                    <a:pt x="10433" y="11499"/>
                  </a:lnTo>
                  <a:lnTo>
                    <a:pt x="9320" y="12612"/>
                  </a:lnTo>
                  <a:lnTo>
                    <a:pt x="8223" y="13725"/>
                  </a:lnTo>
                  <a:lnTo>
                    <a:pt x="7110" y="14838"/>
                  </a:lnTo>
                  <a:lnTo>
                    <a:pt x="5997" y="15950"/>
                  </a:lnTo>
                  <a:lnTo>
                    <a:pt x="4885" y="17063"/>
                  </a:lnTo>
                  <a:lnTo>
                    <a:pt x="3756" y="18192"/>
                  </a:lnTo>
                  <a:lnTo>
                    <a:pt x="2644" y="19304"/>
                  </a:lnTo>
                  <a:lnTo>
                    <a:pt x="1531" y="20417"/>
                  </a:lnTo>
                  <a:lnTo>
                    <a:pt x="418" y="21515"/>
                  </a:lnTo>
                  <a:lnTo>
                    <a:pt x="1" y="21947"/>
                  </a:lnTo>
                  <a:lnTo>
                    <a:pt x="155" y="22009"/>
                  </a:lnTo>
                  <a:lnTo>
                    <a:pt x="696" y="21468"/>
                  </a:lnTo>
                  <a:lnTo>
                    <a:pt x="1809" y="20355"/>
                  </a:lnTo>
                  <a:lnTo>
                    <a:pt x="2922" y="19243"/>
                  </a:lnTo>
                  <a:lnTo>
                    <a:pt x="5147" y="17017"/>
                  </a:lnTo>
                  <a:lnTo>
                    <a:pt x="6260" y="15904"/>
                  </a:lnTo>
                  <a:lnTo>
                    <a:pt x="7373" y="14791"/>
                  </a:lnTo>
                  <a:lnTo>
                    <a:pt x="9599" y="12566"/>
                  </a:lnTo>
                  <a:lnTo>
                    <a:pt x="10711" y="11453"/>
                  </a:lnTo>
                  <a:lnTo>
                    <a:pt x="11824" y="10340"/>
                  </a:lnTo>
                  <a:lnTo>
                    <a:pt x="12922" y="9227"/>
                  </a:lnTo>
                  <a:lnTo>
                    <a:pt x="14034" y="8114"/>
                  </a:lnTo>
                  <a:lnTo>
                    <a:pt x="15147" y="7002"/>
                  </a:lnTo>
                  <a:lnTo>
                    <a:pt x="16260" y="5889"/>
                  </a:lnTo>
                  <a:lnTo>
                    <a:pt x="17373" y="4776"/>
                  </a:lnTo>
                  <a:lnTo>
                    <a:pt x="18486" y="3663"/>
                  </a:lnTo>
                  <a:lnTo>
                    <a:pt x="19599" y="2550"/>
                  </a:lnTo>
                  <a:lnTo>
                    <a:pt x="20711" y="1437"/>
                  </a:lnTo>
                  <a:lnTo>
                    <a:pt x="21824" y="325"/>
                  </a:lnTo>
                  <a:lnTo>
                    <a:pt x="22010" y="155"/>
                  </a:lnTo>
                  <a:lnTo>
                    <a:pt x="219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1"/>
            <p:cNvSpPr/>
            <p:nvPr/>
          </p:nvSpPr>
          <p:spPr>
            <a:xfrm>
              <a:off x="2994750" y="1497388"/>
              <a:ext cx="586175" cy="586175"/>
            </a:xfrm>
            <a:custGeom>
              <a:avLst/>
              <a:gdLst/>
              <a:ahLst/>
              <a:cxnLst/>
              <a:rect l="l" t="t" r="r" b="b"/>
              <a:pathLst>
                <a:path w="23447" h="23447" extrusionOk="0">
                  <a:moveTo>
                    <a:pt x="23369" y="0"/>
                  </a:moveTo>
                  <a:lnTo>
                    <a:pt x="22287" y="1082"/>
                  </a:lnTo>
                  <a:lnTo>
                    <a:pt x="21174" y="2195"/>
                  </a:lnTo>
                  <a:lnTo>
                    <a:pt x="20046" y="3308"/>
                  </a:lnTo>
                  <a:lnTo>
                    <a:pt x="18933" y="4421"/>
                  </a:lnTo>
                  <a:lnTo>
                    <a:pt x="17821" y="5534"/>
                  </a:lnTo>
                  <a:lnTo>
                    <a:pt x="16708" y="6646"/>
                  </a:lnTo>
                  <a:lnTo>
                    <a:pt x="15610" y="7759"/>
                  </a:lnTo>
                  <a:lnTo>
                    <a:pt x="14498" y="8872"/>
                  </a:lnTo>
                  <a:lnTo>
                    <a:pt x="13385" y="9985"/>
                  </a:lnTo>
                  <a:lnTo>
                    <a:pt x="12272" y="11098"/>
                  </a:lnTo>
                  <a:lnTo>
                    <a:pt x="11159" y="12211"/>
                  </a:lnTo>
                  <a:lnTo>
                    <a:pt x="10046" y="13323"/>
                  </a:lnTo>
                  <a:lnTo>
                    <a:pt x="8933" y="14436"/>
                  </a:lnTo>
                  <a:lnTo>
                    <a:pt x="7821" y="15549"/>
                  </a:lnTo>
                  <a:lnTo>
                    <a:pt x="6708" y="16662"/>
                  </a:lnTo>
                  <a:lnTo>
                    <a:pt x="5595" y="17775"/>
                  </a:lnTo>
                  <a:lnTo>
                    <a:pt x="4482" y="18887"/>
                  </a:lnTo>
                  <a:lnTo>
                    <a:pt x="3369" y="20000"/>
                  </a:lnTo>
                  <a:lnTo>
                    <a:pt x="2241" y="21129"/>
                  </a:lnTo>
                  <a:lnTo>
                    <a:pt x="1128" y="22241"/>
                  </a:lnTo>
                  <a:lnTo>
                    <a:pt x="15" y="23354"/>
                  </a:lnTo>
                  <a:lnTo>
                    <a:pt x="0" y="23370"/>
                  </a:lnTo>
                  <a:lnTo>
                    <a:pt x="124" y="23447"/>
                  </a:lnTo>
                  <a:lnTo>
                    <a:pt x="294" y="23292"/>
                  </a:lnTo>
                  <a:lnTo>
                    <a:pt x="1407" y="22180"/>
                  </a:lnTo>
                  <a:lnTo>
                    <a:pt x="2519" y="21067"/>
                  </a:lnTo>
                  <a:lnTo>
                    <a:pt x="3632" y="19938"/>
                  </a:lnTo>
                  <a:lnTo>
                    <a:pt x="4745" y="18826"/>
                  </a:lnTo>
                  <a:lnTo>
                    <a:pt x="5858" y="17713"/>
                  </a:lnTo>
                  <a:lnTo>
                    <a:pt x="8083" y="15487"/>
                  </a:lnTo>
                  <a:lnTo>
                    <a:pt x="9181" y="14374"/>
                  </a:lnTo>
                  <a:lnTo>
                    <a:pt x="10294" y="13262"/>
                  </a:lnTo>
                  <a:lnTo>
                    <a:pt x="12102" y="11469"/>
                  </a:lnTo>
                  <a:lnTo>
                    <a:pt x="12519" y="11036"/>
                  </a:lnTo>
                  <a:lnTo>
                    <a:pt x="13632" y="9923"/>
                  </a:lnTo>
                  <a:lnTo>
                    <a:pt x="14745" y="8810"/>
                  </a:lnTo>
                  <a:lnTo>
                    <a:pt x="15858" y="7697"/>
                  </a:lnTo>
                  <a:lnTo>
                    <a:pt x="16970" y="6585"/>
                  </a:lnTo>
                  <a:lnTo>
                    <a:pt x="18083" y="5472"/>
                  </a:lnTo>
                  <a:lnTo>
                    <a:pt x="19196" y="4359"/>
                  </a:lnTo>
                  <a:lnTo>
                    <a:pt x="20309" y="3246"/>
                  </a:lnTo>
                  <a:lnTo>
                    <a:pt x="21422" y="2133"/>
                  </a:lnTo>
                  <a:lnTo>
                    <a:pt x="22550" y="1036"/>
                  </a:lnTo>
                  <a:lnTo>
                    <a:pt x="23446" y="140"/>
                  </a:lnTo>
                  <a:lnTo>
                    <a:pt x="233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1"/>
            <p:cNvSpPr/>
            <p:nvPr/>
          </p:nvSpPr>
          <p:spPr>
            <a:xfrm>
              <a:off x="3012125" y="1514763"/>
              <a:ext cx="579225" cy="579250"/>
            </a:xfrm>
            <a:custGeom>
              <a:avLst/>
              <a:gdLst/>
              <a:ahLst/>
              <a:cxnLst/>
              <a:rect l="l" t="t" r="r" b="b"/>
              <a:pathLst>
                <a:path w="23169" h="23170" extrusionOk="0">
                  <a:moveTo>
                    <a:pt x="23091" y="1"/>
                  </a:moveTo>
                  <a:lnTo>
                    <a:pt x="22705" y="387"/>
                  </a:lnTo>
                  <a:lnTo>
                    <a:pt x="21592" y="1500"/>
                  </a:lnTo>
                  <a:lnTo>
                    <a:pt x="20479" y="2613"/>
                  </a:lnTo>
                  <a:lnTo>
                    <a:pt x="19351" y="3726"/>
                  </a:lnTo>
                  <a:lnTo>
                    <a:pt x="18238" y="4839"/>
                  </a:lnTo>
                  <a:lnTo>
                    <a:pt x="17126" y="5951"/>
                  </a:lnTo>
                  <a:lnTo>
                    <a:pt x="16013" y="7064"/>
                  </a:lnTo>
                  <a:lnTo>
                    <a:pt x="14915" y="8177"/>
                  </a:lnTo>
                  <a:lnTo>
                    <a:pt x="13803" y="9290"/>
                  </a:lnTo>
                  <a:lnTo>
                    <a:pt x="12690" y="10403"/>
                  </a:lnTo>
                  <a:lnTo>
                    <a:pt x="11577" y="11516"/>
                  </a:lnTo>
                  <a:lnTo>
                    <a:pt x="10464" y="12628"/>
                  </a:lnTo>
                  <a:lnTo>
                    <a:pt x="9351" y="13741"/>
                  </a:lnTo>
                  <a:lnTo>
                    <a:pt x="8238" y="14854"/>
                  </a:lnTo>
                  <a:lnTo>
                    <a:pt x="7126" y="15967"/>
                  </a:lnTo>
                  <a:lnTo>
                    <a:pt x="6013" y="17080"/>
                  </a:lnTo>
                  <a:lnTo>
                    <a:pt x="4900" y="18192"/>
                  </a:lnTo>
                  <a:lnTo>
                    <a:pt x="3787" y="19305"/>
                  </a:lnTo>
                  <a:lnTo>
                    <a:pt x="2659" y="20434"/>
                  </a:lnTo>
                  <a:lnTo>
                    <a:pt x="1546" y="21546"/>
                  </a:lnTo>
                  <a:lnTo>
                    <a:pt x="433" y="22659"/>
                  </a:lnTo>
                  <a:lnTo>
                    <a:pt x="1" y="23092"/>
                  </a:lnTo>
                  <a:lnTo>
                    <a:pt x="124" y="23169"/>
                  </a:lnTo>
                  <a:lnTo>
                    <a:pt x="712" y="22582"/>
                  </a:lnTo>
                  <a:lnTo>
                    <a:pt x="1824" y="21469"/>
                  </a:lnTo>
                  <a:lnTo>
                    <a:pt x="2937" y="20356"/>
                  </a:lnTo>
                  <a:lnTo>
                    <a:pt x="4050" y="19259"/>
                  </a:lnTo>
                  <a:lnTo>
                    <a:pt x="5163" y="18146"/>
                  </a:lnTo>
                  <a:lnTo>
                    <a:pt x="6276" y="17033"/>
                  </a:lnTo>
                  <a:lnTo>
                    <a:pt x="7388" y="15920"/>
                  </a:lnTo>
                  <a:lnTo>
                    <a:pt x="8501" y="14808"/>
                  </a:lnTo>
                  <a:lnTo>
                    <a:pt x="9614" y="13695"/>
                  </a:lnTo>
                  <a:lnTo>
                    <a:pt x="10727" y="12582"/>
                  </a:lnTo>
                  <a:lnTo>
                    <a:pt x="11840" y="11469"/>
                  </a:lnTo>
                  <a:lnTo>
                    <a:pt x="12952" y="10356"/>
                  </a:lnTo>
                  <a:lnTo>
                    <a:pt x="14065" y="9244"/>
                  </a:lnTo>
                  <a:lnTo>
                    <a:pt x="15178" y="8131"/>
                  </a:lnTo>
                  <a:lnTo>
                    <a:pt x="16291" y="7018"/>
                  </a:lnTo>
                  <a:lnTo>
                    <a:pt x="17404" y="5905"/>
                  </a:lnTo>
                  <a:lnTo>
                    <a:pt x="18517" y="4792"/>
                  </a:lnTo>
                  <a:lnTo>
                    <a:pt x="19629" y="3679"/>
                  </a:lnTo>
                  <a:lnTo>
                    <a:pt x="20742" y="2567"/>
                  </a:lnTo>
                  <a:lnTo>
                    <a:pt x="21855" y="1454"/>
                  </a:lnTo>
                  <a:lnTo>
                    <a:pt x="22968" y="341"/>
                  </a:lnTo>
                  <a:lnTo>
                    <a:pt x="23169" y="125"/>
                  </a:lnTo>
                  <a:lnTo>
                    <a:pt x="23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1"/>
            <p:cNvSpPr/>
            <p:nvPr/>
          </p:nvSpPr>
          <p:spPr>
            <a:xfrm>
              <a:off x="2947200" y="1449863"/>
              <a:ext cx="598175" cy="598150"/>
            </a:xfrm>
            <a:custGeom>
              <a:avLst/>
              <a:gdLst/>
              <a:ahLst/>
              <a:cxnLst/>
              <a:rect l="l" t="t" r="r" b="b"/>
              <a:pathLst>
                <a:path w="23927" h="23926" extrusionOk="0">
                  <a:moveTo>
                    <a:pt x="23834" y="0"/>
                  </a:moveTo>
                  <a:lnTo>
                    <a:pt x="23076" y="758"/>
                  </a:lnTo>
                  <a:lnTo>
                    <a:pt x="21948" y="1871"/>
                  </a:lnTo>
                  <a:lnTo>
                    <a:pt x="20835" y="2983"/>
                  </a:lnTo>
                  <a:lnTo>
                    <a:pt x="19723" y="4096"/>
                  </a:lnTo>
                  <a:lnTo>
                    <a:pt x="18610" y="5209"/>
                  </a:lnTo>
                  <a:lnTo>
                    <a:pt x="17512" y="6322"/>
                  </a:lnTo>
                  <a:lnTo>
                    <a:pt x="16400" y="7435"/>
                  </a:lnTo>
                  <a:lnTo>
                    <a:pt x="15287" y="8547"/>
                  </a:lnTo>
                  <a:lnTo>
                    <a:pt x="14174" y="9660"/>
                  </a:lnTo>
                  <a:lnTo>
                    <a:pt x="13061" y="10773"/>
                  </a:lnTo>
                  <a:lnTo>
                    <a:pt x="11948" y="11886"/>
                  </a:lnTo>
                  <a:lnTo>
                    <a:pt x="10835" y="12999"/>
                  </a:lnTo>
                  <a:lnTo>
                    <a:pt x="9723" y="14112"/>
                  </a:lnTo>
                  <a:lnTo>
                    <a:pt x="8610" y="15224"/>
                  </a:lnTo>
                  <a:lnTo>
                    <a:pt x="7497" y="16337"/>
                  </a:lnTo>
                  <a:lnTo>
                    <a:pt x="6384" y="17450"/>
                  </a:lnTo>
                  <a:lnTo>
                    <a:pt x="5271" y="18563"/>
                  </a:lnTo>
                  <a:lnTo>
                    <a:pt x="4159" y="19676"/>
                  </a:lnTo>
                  <a:lnTo>
                    <a:pt x="3046" y="20788"/>
                  </a:lnTo>
                  <a:lnTo>
                    <a:pt x="805" y="23030"/>
                  </a:lnTo>
                  <a:lnTo>
                    <a:pt x="1" y="23833"/>
                  </a:lnTo>
                  <a:lnTo>
                    <a:pt x="109" y="23926"/>
                  </a:lnTo>
                  <a:lnTo>
                    <a:pt x="1083" y="22952"/>
                  </a:lnTo>
                  <a:lnTo>
                    <a:pt x="2196" y="21839"/>
                  </a:lnTo>
                  <a:lnTo>
                    <a:pt x="3309" y="20727"/>
                  </a:lnTo>
                  <a:lnTo>
                    <a:pt x="4421" y="19614"/>
                  </a:lnTo>
                  <a:lnTo>
                    <a:pt x="5534" y="18501"/>
                  </a:lnTo>
                  <a:lnTo>
                    <a:pt x="6647" y="17388"/>
                  </a:lnTo>
                  <a:lnTo>
                    <a:pt x="7760" y="16275"/>
                  </a:lnTo>
                  <a:lnTo>
                    <a:pt x="8873" y="15163"/>
                  </a:lnTo>
                  <a:lnTo>
                    <a:pt x="9985" y="14050"/>
                  </a:lnTo>
                  <a:lnTo>
                    <a:pt x="11098" y="12937"/>
                  </a:lnTo>
                  <a:lnTo>
                    <a:pt x="12211" y="11824"/>
                  </a:lnTo>
                  <a:lnTo>
                    <a:pt x="13324" y="10711"/>
                  </a:lnTo>
                  <a:lnTo>
                    <a:pt x="14437" y="9598"/>
                  </a:lnTo>
                  <a:lnTo>
                    <a:pt x="15549" y="8486"/>
                  </a:lnTo>
                  <a:lnTo>
                    <a:pt x="16662" y="7373"/>
                  </a:lnTo>
                  <a:lnTo>
                    <a:pt x="17775" y="6260"/>
                  </a:lnTo>
                  <a:lnTo>
                    <a:pt x="18888" y="5147"/>
                  </a:lnTo>
                  <a:lnTo>
                    <a:pt x="20001" y="4034"/>
                  </a:lnTo>
                  <a:lnTo>
                    <a:pt x="21114" y="2937"/>
                  </a:lnTo>
                  <a:lnTo>
                    <a:pt x="22226" y="1809"/>
                  </a:lnTo>
                  <a:lnTo>
                    <a:pt x="23339" y="696"/>
                  </a:lnTo>
                  <a:lnTo>
                    <a:pt x="23927" y="109"/>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1"/>
            <p:cNvSpPr/>
            <p:nvPr/>
          </p:nvSpPr>
          <p:spPr>
            <a:xfrm>
              <a:off x="2932525" y="1435188"/>
              <a:ext cx="599725" cy="599700"/>
            </a:xfrm>
            <a:custGeom>
              <a:avLst/>
              <a:gdLst/>
              <a:ahLst/>
              <a:cxnLst/>
              <a:rect l="l" t="t" r="r" b="b"/>
              <a:pathLst>
                <a:path w="23989" h="23988" extrusionOk="0">
                  <a:moveTo>
                    <a:pt x="23880" y="0"/>
                  </a:moveTo>
                  <a:lnTo>
                    <a:pt x="23663" y="232"/>
                  </a:lnTo>
                  <a:lnTo>
                    <a:pt x="22535" y="1345"/>
                  </a:lnTo>
                  <a:lnTo>
                    <a:pt x="21422" y="2458"/>
                  </a:lnTo>
                  <a:lnTo>
                    <a:pt x="20310" y="3570"/>
                  </a:lnTo>
                  <a:lnTo>
                    <a:pt x="19197" y="4683"/>
                  </a:lnTo>
                  <a:lnTo>
                    <a:pt x="18099" y="5796"/>
                  </a:lnTo>
                  <a:lnTo>
                    <a:pt x="16987" y="6909"/>
                  </a:lnTo>
                  <a:lnTo>
                    <a:pt x="15874" y="8022"/>
                  </a:lnTo>
                  <a:lnTo>
                    <a:pt x="14761" y="9134"/>
                  </a:lnTo>
                  <a:lnTo>
                    <a:pt x="13648" y="10247"/>
                  </a:lnTo>
                  <a:lnTo>
                    <a:pt x="12535" y="11360"/>
                  </a:lnTo>
                  <a:lnTo>
                    <a:pt x="11422" y="12473"/>
                  </a:lnTo>
                  <a:lnTo>
                    <a:pt x="10310" y="13586"/>
                  </a:lnTo>
                  <a:lnTo>
                    <a:pt x="9197" y="14699"/>
                  </a:lnTo>
                  <a:lnTo>
                    <a:pt x="8084" y="15811"/>
                  </a:lnTo>
                  <a:lnTo>
                    <a:pt x="6971" y="16924"/>
                  </a:lnTo>
                  <a:lnTo>
                    <a:pt x="5858" y="18037"/>
                  </a:lnTo>
                  <a:lnTo>
                    <a:pt x="4746" y="19150"/>
                  </a:lnTo>
                  <a:lnTo>
                    <a:pt x="3633" y="20263"/>
                  </a:lnTo>
                  <a:lnTo>
                    <a:pt x="2520" y="21375"/>
                  </a:lnTo>
                  <a:lnTo>
                    <a:pt x="1407" y="22488"/>
                  </a:lnTo>
                  <a:lnTo>
                    <a:pt x="279" y="23617"/>
                  </a:lnTo>
                  <a:lnTo>
                    <a:pt x="1" y="23879"/>
                  </a:lnTo>
                  <a:lnTo>
                    <a:pt x="109" y="23987"/>
                  </a:lnTo>
                  <a:lnTo>
                    <a:pt x="557" y="23555"/>
                  </a:lnTo>
                  <a:lnTo>
                    <a:pt x="1670" y="22426"/>
                  </a:lnTo>
                  <a:lnTo>
                    <a:pt x="2783" y="21314"/>
                  </a:lnTo>
                  <a:lnTo>
                    <a:pt x="3896" y="20201"/>
                  </a:lnTo>
                  <a:lnTo>
                    <a:pt x="5008" y="19088"/>
                  </a:lnTo>
                  <a:lnTo>
                    <a:pt x="6121" y="17975"/>
                  </a:lnTo>
                  <a:lnTo>
                    <a:pt x="7234" y="16862"/>
                  </a:lnTo>
                  <a:lnTo>
                    <a:pt x="8347" y="15750"/>
                  </a:lnTo>
                  <a:lnTo>
                    <a:pt x="10495" y="13617"/>
                  </a:lnTo>
                  <a:lnTo>
                    <a:pt x="10572" y="13524"/>
                  </a:lnTo>
                  <a:lnTo>
                    <a:pt x="11685" y="12411"/>
                  </a:lnTo>
                  <a:lnTo>
                    <a:pt x="12798" y="11298"/>
                  </a:lnTo>
                  <a:lnTo>
                    <a:pt x="13911" y="10185"/>
                  </a:lnTo>
                  <a:lnTo>
                    <a:pt x="15024" y="9073"/>
                  </a:lnTo>
                  <a:lnTo>
                    <a:pt x="16136" y="7960"/>
                  </a:lnTo>
                  <a:lnTo>
                    <a:pt x="17249" y="6847"/>
                  </a:lnTo>
                  <a:lnTo>
                    <a:pt x="18362" y="5734"/>
                  </a:lnTo>
                  <a:lnTo>
                    <a:pt x="19475" y="4621"/>
                  </a:lnTo>
                  <a:lnTo>
                    <a:pt x="20588" y="3524"/>
                  </a:lnTo>
                  <a:lnTo>
                    <a:pt x="21701" y="2396"/>
                  </a:lnTo>
                  <a:lnTo>
                    <a:pt x="22813" y="1283"/>
                  </a:lnTo>
                  <a:lnTo>
                    <a:pt x="23926" y="170"/>
                  </a:lnTo>
                  <a:lnTo>
                    <a:pt x="23988" y="108"/>
                  </a:lnTo>
                  <a:cubicBezTo>
                    <a:pt x="23957" y="77"/>
                    <a:pt x="23911" y="46"/>
                    <a:pt x="238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1"/>
            <p:cNvSpPr/>
            <p:nvPr/>
          </p:nvSpPr>
          <p:spPr>
            <a:xfrm>
              <a:off x="2962675" y="1464938"/>
              <a:ext cx="595075" cy="595450"/>
            </a:xfrm>
            <a:custGeom>
              <a:avLst/>
              <a:gdLst/>
              <a:ahLst/>
              <a:cxnLst/>
              <a:rect l="l" t="t" r="r" b="b"/>
              <a:pathLst>
                <a:path w="23803" h="23818" extrusionOk="0">
                  <a:moveTo>
                    <a:pt x="23709" y="0"/>
                  </a:moveTo>
                  <a:lnTo>
                    <a:pt x="23570" y="155"/>
                  </a:lnTo>
                  <a:lnTo>
                    <a:pt x="22457" y="1268"/>
                  </a:lnTo>
                  <a:lnTo>
                    <a:pt x="21329" y="2380"/>
                  </a:lnTo>
                  <a:lnTo>
                    <a:pt x="20216" y="3493"/>
                  </a:lnTo>
                  <a:lnTo>
                    <a:pt x="19104" y="4606"/>
                  </a:lnTo>
                  <a:lnTo>
                    <a:pt x="17991" y="5719"/>
                  </a:lnTo>
                  <a:lnTo>
                    <a:pt x="16893" y="6832"/>
                  </a:lnTo>
                  <a:lnTo>
                    <a:pt x="15781" y="7944"/>
                  </a:lnTo>
                  <a:lnTo>
                    <a:pt x="14668" y="9057"/>
                  </a:lnTo>
                  <a:lnTo>
                    <a:pt x="13555" y="10170"/>
                  </a:lnTo>
                  <a:lnTo>
                    <a:pt x="12442" y="11283"/>
                  </a:lnTo>
                  <a:lnTo>
                    <a:pt x="11329" y="12396"/>
                  </a:lnTo>
                  <a:lnTo>
                    <a:pt x="10216" y="13509"/>
                  </a:lnTo>
                  <a:lnTo>
                    <a:pt x="9104" y="14621"/>
                  </a:lnTo>
                  <a:lnTo>
                    <a:pt x="7991" y="15734"/>
                  </a:lnTo>
                  <a:lnTo>
                    <a:pt x="5812" y="17913"/>
                  </a:lnTo>
                  <a:lnTo>
                    <a:pt x="5765" y="17960"/>
                  </a:lnTo>
                  <a:lnTo>
                    <a:pt x="4652" y="19073"/>
                  </a:lnTo>
                  <a:lnTo>
                    <a:pt x="3540" y="20185"/>
                  </a:lnTo>
                  <a:lnTo>
                    <a:pt x="2427" y="21298"/>
                  </a:lnTo>
                  <a:lnTo>
                    <a:pt x="1298" y="22427"/>
                  </a:lnTo>
                  <a:lnTo>
                    <a:pt x="186" y="23539"/>
                  </a:lnTo>
                  <a:lnTo>
                    <a:pt x="0" y="23725"/>
                  </a:lnTo>
                  <a:lnTo>
                    <a:pt x="108" y="23818"/>
                  </a:lnTo>
                  <a:lnTo>
                    <a:pt x="464" y="23462"/>
                  </a:lnTo>
                  <a:lnTo>
                    <a:pt x="1577" y="22349"/>
                  </a:lnTo>
                  <a:lnTo>
                    <a:pt x="2690" y="21236"/>
                  </a:lnTo>
                  <a:lnTo>
                    <a:pt x="3802" y="20124"/>
                  </a:lnTo>
                  <a:lnTo>
                    <a:pt x="4915" y="19011"/>
                  </a:lnTo>
                  <a:lnTo>
                    <a:pt x="6028" y="17898"/>
                  </a:lnTo>
                  <a:lnTo>
                    <a:pt x="7141" y="16785"/>
                  </a:lnTo>
                  <a:lnTo>
                    <a:pt x="8254" y="15672"/>
                  </a:lnTo>
                  <a:lnTo>
                    <a:pt x="9366" y="14560"/>
                  </a:lnTo>
                  <a:lnTo>
                    <a:pt x="10479" y="13447"/>
                  </a:lnTo>
                  <a:lnTo>
                    <a:pt x="11592" y="12334"/>
                  </a:lnTo>
                  <a:lnTo>
                    <a:pt x="12705" y="11221"/>
                  </a:lnTo>
                  <a:lnTo>
                    <a:pt x="13818" y="10108"/>
                  </a:lnTo>
                  <a:lnTo>
                    <a:pt x="14930" y="8995"/>
                  </a:lnTo>
                  <a:lnTo>
                    <a:pt x="16043" y="7883"/>
                  </a:lnTo>
                  <a:lnTo>
                    <a:pt x="17156" y="6770"/>
                  </a:lnTo>
                  <a:lnTo>
                    <a:pt x="18269" y="5657"/>
                  </a:lnTo>
                  <a:lnTo>
                    <a:pt x="19382" y="4544"/>
                  </a:lnTo>
                  <a:lnTo>
                    <a:pt x="20495" y="3431"/>
                  </a:lnTo>
                  <a:lnTo>
                    <a:pt x="21607" y="2334"/>
                  </a:lnTo>
                  <a:lnTo>
                    <a:pt x="22720" y="1206"/>
                  </a:lnTo>
                  <a:lnTo>
                    <a:pt x="23802" y="124"/>
                  </a:lnTo>
                  <a:lnTo>
                    <a:pt x="2370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1"/>
            <p:cNvSpPr/>
            <p:nvPr/>
          </p:nvSpPr>
          <p:spPr>
            <a:xfrm>
              <a:off x="2919000" y="1421663"/>
              <a:ext cx="599325" cy="599325"/>
            </a:xfrm>
            <a:custGeom>
              <a:avLst/>
              <a:gdLst/>
              <a:ahLst/>
              <a:cxnLst/>
              <a:rect l="l" t="t" r="r" b="b"/>
              <a:pathLst>
                <a:path w="23973" h="23973" extrusionOk="0">
                  <a:moveTo>
                    <a:pt x="23864" y="0"/>
                  </a:moveTo>
                  <a:lnTo>
                    <a:pt x="23076" y="773"/>
                  </a:lnTo>
                  <a:lnTo>
                    <a:pt x="21963" y="1886"/>
                  </a:lnTo>
                  <a:lnTo>
                    <a:pt x="20851" y="2999"/>
                  </a:lnTo>
                  <a:lnTo>
                    <a:pt x="19738" y="4111"/>
                  </a:lnTo>
                  <a:lnTo>
                    <a:pt x="18640" y="5224"/>
                  </a:lnTo>
                  <a:lnTo>
                    <a:pt x="17528" y="6337"/>
                  </a:lnTo>
                  <a:lnTo>
                    <a:pt x="16415" y="7450"/>
                  </a:lnTo>
                  <a:lnTo>
                    <a:pt x="15302" y="8563"/>
                  </a:lnTo>
                  <a:lnTo>
                    <a:pt x="14189" y="9675"/>
                  </a:lnTo>
                  <a:lnTo>
                    <a:pt x="13076" y="10788"/>
                  </a:lnTo>
                  <a:lnTo>
                    <a:pt x="11963" y="11901"/>
                  </a:lnTo>
                  <a:lnTo>
                    <a:pt x="10851" y="13014"/>
                  </a:lnTo>
                  <a:lnTo>
                    <a:pt x="9738" y="14127"/>
                  </a:lnTo>
                  <a:lnTo>
                    <a:pt x="8069" y="15796"/>
                  </a:lnTo>
                  <a:lnTo>
                    <a:pt x="7512" y="16352"/>
                  </a:lnTo>
                  <a:lnTo>
                    <a:pt x="6399" y="17465"/>
                  </a:lnTo>
                  <a:lnTo>
                    <a:pt x="5287" y="18578"/>
                  </a:lnTo>
                  <a:lnTo>
                    <a:pt x="4174" y="19691"/>
                  </a:lnTo>
                  <a:lnTo>
                    <a:pt x="3061" y="20804"/>
                  </a:lnTo>
                  <a:lnTo>
                    <a:pt x="1948" y="21916"/>
                  </a:lnTo>
                  <a:lnTo>
                    <a:pt x="835" y="23029"/>
                  </a:lnTo>
                  <a:lnTo>
                    <a:pt x="1" y="23864"/>
                  </a:lnTo>
                  <a:lnTo>
                    <a:pt x="109" y="23972"/>
                  </a:lnTo>
                  <a:lnTo>
                    <a:pt x="1098" y="22967"/>
                  </a:lnTo>
                  <a:lnTo>
                    <a:pt x="2211" y="21855"/>
                  </a:lnTo>
                  <a:lnTo>
                    <a:pt x="3324" y="20742"/>
                  </a:lnTo>
                  <a:lnTo>
                    <a:pt x="5549" y="18516"/>
                  </a:lnTo>
                  <a:lnTo>
                    <a:pt x="6662" y="17403"/>
                  </a:lnTo>
                  <a:lnTo>
                    <a:pt x="7775" y="16291"/>
                  </a:lnTo>
                  <a:lnTo>
                    <a:pt x="8888" y="15178"/>
                  </a:lnTo>
                  <a:lnTo>
                    <a:pt x="10001" y="14065"/>
                  </a:lnTo>
                  <a:lnTo>
                    <a:pt x="11113" y="12952"/>
                  </a:lnTo>
                  <a:lnTo>
                    <a:pt x="12226" y="11839"/>
                  </a:lnTo>
                  <a:lnTo>
                    <a:pt x="13339" y="10726"/>
                  </a:lnTo>
                  <a:lnTo>
                    <a:pt x="14452" y="9614"/>
                  </a:lnTo>
                  <a:lnTo>
                    <a:pt x="15565" y="8501"/>
                  </a:lnTo>
                  <a:lnTo>
                    <a:pt x="16677" y="7388"/>
                  </a:lnTo>
                  <a:lnTo>
                    <a:pt x="17790" y="6275"/>
                  </a:lnTo>
                  <a:lnTo>
                    <a:pt x="18903" y="5162"/>
                  </a:lnTo>
                  <a:lnTo>
                    <a:pt x="20016" y="4065"/>
                  </a:lnTo>
                  <a:lnTo>
                    <a:pt x="21129" y="2937"/>
                  </a:lnTo>
                  <a:lnTo>
                    <a:pt x="22242" y="1824"/>
                  </a:lnTo>
                  <a:lnTo>
                    <a:pt x="23354" y="711"/>
                  </a:lnTo>
                  <a:lnTo>
                    <a:pt x="23973" y="93"/>
                  </a:lnTo>
                  <a:lnTo>
                    <a:pt x="238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1"/>
            <p:cNvSpPr/>
            <p:nvPr/>
          </p:nvSpPr>
          <p:spPr>
            <a:xfrm>
              <a:off x="3420150" y="1922813"/>
              <a:ext cx="178550" cy="178525"/>
            </a:xfrm>
            <a:custGeom>
              <a:avLst/>
              <a:gdLst/>
              <a:ahLst/>
              <a:cxnLst/>
              <a:rect l="l" t="t" r="r" b="b"/>
              <a:pathLst>
                <a:path w="7142" h="7141" extrusionOk="0">
                  <a:moveTo>
                    <a:pt x="7141" y="0"/>
                  </a:moveTo>
                  <a:lnTo>
                    <a:pt x="6369" y="758"/>
                  </a:lnTo>
                  <a:lnTo>
                    <a:pt x="5256" y="1870"/>
                  </a:lnTo>
                  <a:lnTo>
                    <a:pt x="3092" y="4050"/>
                  </a:lnTo>
                  <a:lnTo>
                    <a:pt x="3030" y="4112"/>
                  </a:lnTo>
                  <a:lnTo>
                    <a:pt x="1917" y="5224"/>
                  </a:lnTo>
                  <a:lnTo>
                    <a:pt x="805" y="6337"/>
                  </a:lnTo>
                  <a:lnTo>
                    <a:pt x="1" y="7141"/>
                  </a:lnTo>
                  <a:cubicBezTo>
                    <a:pt x="155" y="7064"/>
                    <a:pt x="295" y="6971"/>
                    <a:pt x="449" y="6894"/>
                  </a:cubicBezTo>
                  <a:lnTo>
                    <a:pt x="1083" y="6260"/>
                  </a:lnTo>
                  <a:lnTo>
                    <a:pt x="2196" y="5147"/>
                  </a:lnTo>
                  <a:lnTo>
                    <a:pt x="3308" y="4034"/>
                  </a:lnTo>
                  <a:lnTo>
                    <a:pt x="4421" y="2921"/>
                  </a:lnTo>
                  <a:lnTo>
                    <a:pt x="5534" y="1809"/>
                  </a:lnTo>
                  <a:lnTo>
                    <a:pt x="6647" y="696"/>
                  </a:lnTo>
                  <a:lnTo>
                    <a:pt x="6894" y="448"/>
                  </a:lnTo>
                  <a:cubicBezTo>
                    <a:pt x="6971" y="294"/>
                    <a:pt x="7064" y="155"/>
                    <a:pt x="7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1"/>
            <p:cNvSpPr/>
            <p:nvPr/>
          </p:nvSpPr>
          <p:spPr>
            <a:xfrm>
              <a:off x="3370325" y="1872588"/>
              <a:ext cx="250775" cy="250775"/>
            </a:xfrm>
            <a:custGeom>
              <a:avLst/>
              <a:gdLst/>
              <a:ahLst/>
              <a:cxnLst/>
              <a:rect l="l" t="t" r="r" b="b"/>
              <a:pathLst>
                <a:path w="10031" h="10031" extrusionOk="0">
                  <a:moveTo>
                    <a:pt x="10031" y="0"/>
                  </a:moveTo>
                  <a:lnTo>
                    <a:pt x="9490" y="541"/>
                  </a:lnTo>
                  <a:lnTo>
                    <a:pt x="8377" y="1654"/>
                  </a:lnTo>
                  <a:lnTo>
                    <a:pt x="7264" y="2767"/>
                  </a:lnTo>
                  <a:lnTo>
                    <a:pt x="6151" y="3879"/>
                  </a:lnTo>
                  <a:lnTo>
                    <a:pt x="5023" y="4992"/>
                  </a:lnTo>
                  <a:lnTo>
                    <a:pt x="3926" y="6121"/>
                  </a:lnTo>
                  <a:lnTo>
                    <a:pt x="2813" y="7233"/>
                  </a:lnTo>
                  <a:lnTo>
                    <a:pt x="1700" y="8346"/>
                  </a:lnTo>
                  <a:lnTo>
                    <a:pt x="0" y="10031"/>
                  </a:lnTo>
                  <a:lnTo>
                    <a:pt x="325" y="9907"/>
                  </a:lnTo>
                  <a:lnTo>
                    <a:pt x="850" y="9382"/>
                  </a:lnTo>
                  <a:lnTo>
                    <a:pt x="1963" y="8269"/>
                  </a:lnTo>
                  <a:lnTo>
                    <a:pt x="3076" y="7156"/>
                  </a:lnTo>
                  <a:lnTo>
                    <a:pt x="4189" y="6043"/>
                  </a:lnTo>
                  <a:lnTo>
                    <a:pt x="5301" y="4930"/>
                  </a:lnTo>
                  <a:lnTo>
                    <a:pt x="6414" y="3818"/>
                  </a:lnTo>
                  <a:lnTo>
                    <a:pt x="7527" y="2705"/>
                  </a:lnTo>
                  <a:lnTo>
                    <a:pt x="8640" y="1592"/>
                  </a:lnTo>
                  <a:lnTo>
                    <a:pt x="9753" y="479"/>
                  </a:lnTo>
                  <a:lnTo>
                    <a:pt x="9907" y="340"/>
                  </a:lnTo>
                  <a:cubicBezTo>
                    <a:pt x="9954" y="232"/>
                    <a:pt x="9985" y="124"/>
                    <a:pt x="100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1"/>
            <p:cNvSpPr/>
            <p:nvPr/>
          </p:nvSpPr>
          <p:spPr>
            <a:xfrm>
              <a:off x="3329750" y="1832388"/>
              <a:ext cx="303725" cy="303725"/>
            </a:xfrm>
            <a:custGeom>
              <a:avLst/>
              <a:gdLst/>
              <a:ahLst/>
              <a:cxnLst/>
              <a:rect l="l" t="t" r="r" b="b"/>
              <a:pathLst>
                <a:path w="12149" h="12149" extrusionOk="0">
                  <a:moveTo>
                    <a:pt x="12148" y="1"/>
                  </a:moveTo>
                  <a:lnTo>
                    <a:pt x="11097" y="1036"/>
                  </a:lnTo>
                  <a:lnTo>
                    <a:pt x="9985" y="2149"/>
                  </a:lnTo>
                  <a:lnTo>
                    <a:pt x="8872" y="3262"/>
                  </a:lnTo>
                  <a:lnTo>
                    <a:pt x="7759" y="4375"/>
                  </a:lnTo>
                  <a:lnTo>
                    <a:pt x="6646" y="5487"/>
                  </a:lnTo>
                  <a:lnTo>
                    <a:pt x="5533" y="6600"/>
                  </a:lnTo>
                  <a:lnTo>
                    <a:pt x="4436" y="7729"/>
                  </a:lnTo>
                  <a:lnTo>
                    <a:pt x="3323" y="8841"/>
                  </a:lnTo>
                  <a:lnTo>
                    <a:pt x="2210" y="9939"/>
                  </a:lnTo>
                  <a:lnTo>
                    <a:pt x="1098" y="11052"/>
                  </a:lnTo>
                  <a:lnTo>
                    <a:pt x="0" y="12149"/>
                  </a:lnTo>
                  <a:lnTo>
                    <a:pt x="278" y="12072"/>
                  </a:lnTo>
                  <a:lnTo>
                    <a:pt x="1360" y="10990"/>
                  </a:lnTo>
                  <a:lnTo>
                    <a:pt x="2473" y="9877"/>
                  </a:lnTo>
                  <a:lnTo>
                    <a:pt x="3586" y="8764"/>
                  </a:lnTo>
                  <a:lnTo>
                    <a:pt x="4699" y="7651"/>
                  </a:lnTo>
                  <a:lnTo>
                    <a:pt x="5812" y="6538"/>
                  </a:lnTo>
                  <a:lnTo>
                    <a:pt x="6924" y="5426"/>
                  </a:lnTo>
                  <a:lnTo>
                    <a:pt x="8037" y="4313"/>
                  </a:lnTo>
                  <a:lnTo>
                    <a:pt x="9150" y="3200"/>
                  </a:lnTo>
                  <a:lnTo>
                    <a:pt x="10263" y="2087"/>
                  </a:lnTo>
                  <a:lnTo>
                    <a:pt x="11376" y="974"/>
                  </a:lnTo>
                  <a:lnTo>
                    <a:pt x="12071" y="279"/>
                  </a:lnTo>
                  <a:cubicBezTo>
                    <a:pt x="12087" y="186"/>
                    <a:pt x="12118" y="93"/>
                    <a:pt x="12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1"/>
            <p:cNvSpPr/>
            <p:nvPr/>
          </p:nvSpPr>
          <p:spPr>
            <a:xfrm>
              <a:off x="3294575" y="1797238"/>
              <a:ext cx="346250" cy="346225"/>
            </a:xfrm>
            <a:custGeom>
              <a:avLst/>
              <a:gdLst/>
              <a:ahLst/>
              <a:cxnLst/>
              <a:rect l="l" t="t" r="r" b="b"/>
              <a:pathLst>
                <a:path w="13850" h="13849" extrusionOk="0">
                  <a:moveTo>
                    <a:pt x="13849" y="0"/>
                  </a:moveTo>
                  <a:lnTo>
                    <a:pt x="13061" y="773"/>
                  </a:lnTo>
                  <a:lnTo>
                    <a:pt x="12504" y="1329"/>
                  </a:lnTo>
                  <a:lnTo>
                    <a:pt x="11392" y="2442"/>
                  </a:lnTo>
                  <a:lnTo>
                    <a:pt x="10279" y="3555"/>
                  </a:lnTo>
                  <a:lnTo>
                    <a:pt x="9166" y="4668"/>
                  </a:lnTo>
                  <a:lnTo>
                    <a:pt x="8053" y="5781"/>
                  </a:lnTo>
                  <a:lnTo>
                    <a:pt x="6940" y="6893"/>
                  </a:lnTo>
                  <a:lnTo>
                    <a:pt x="5828" y="8006"/>
                  </a:lnTo>
                  <a:lnTo>
                    <a:pt x="4730" y="9135"/>
                  </a:lnTo>
                  <a:lnTo>
                    <a:pt x="3617" y="10232"/>
                  </a:lnTo>
                  <a:lnTo>
                    <a:pt x="2505" y="11345"/>
                  </a:lnTo>
                  <a:lnTo>
                    <a:pt x="1392" y="12458"/>
                  </a:lnTo>
                  <a:lnTo>
                    <a:pt x="279" y="13570"/>
                  </a:lnTo>
                  <a:lnTo>
                    <a:pt x="1" y="13849"/>
                  </a:lnTo>
                  <a:lnTo>
                    <a:pt x="248" y="13802"/>
                  </a:lnTo>
                  <a:lnTo>
                    <a:pt x="542" y="13509"/>
                  </a:lnTo>
                  <a:lnTo>
                    <a:pt x="1654" y="12396"/>
                  </a:lnTo>
                  <a:lnTo>
                    <a:pt x="2767" y="11283"/>
                  </a:lnTo>
                  <a:lnTo>
                    <a:pt x="3880" y="10170"/>
                  </a:lnTo>
                  <a:lnTo>
                    <a:pt x="6044" y="8006"/>
                  </a:lnTo>
                  <a:lnTo>
                    <a:pt x="6106" y="7944"/>
                  </a:lnTo>
                  <a:lnTo>
                    <a:pt x="7219" y="6832"/>
                  </a:lnTo>
                  <a:lnTo>
                    <a:pt x="8331" y="5719"/>
                  </a:lnTo>
                  <a:lnTo>
                    <a:pt x="10557" y="3493"/>
                  </a:lnTo>
                  <a:lnTo>
                    <a:pt x="11670" y="2380"/>
                  </a:lnTo>
                  <a:lnTo>
                    <a:pt x="12783" y="1268"/>
                  </a:lnTo>
                  <a:lnTo>
                    <a:pt x="13803" y="247"/>
                  </a:lnTo>
                  <a:cubicBezTo>
                    <a:pt x="13818" y="155"/>
                    <a:pt x="13834" y="77"/>
                    <a:pt x="138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1"/>
            <p:cNvSpPr/>
            <p:nvPr/>
          </p:nvSpPr>
          <p:spPr>
            <a:xfrm>
              <a:off x="2807725" y="1310763"/>
              <a:ext cx="489575" cy="489200"/>
            </a:xfrm>
            <a:custGeom>
              <a:avLst/>
              <a:gdLst/>
              <a:ahLst/>
              <a:cxnLst/>
              <a:rect l="l" t="t" r="r" b="b"/>
              <a:pathLst>
                <a:path w="19583" h="19568" extrusionOk="0">
                  <a:moveTo>
                    <a:pt x="19413" y="0"/>
                  </a:moveTo>
                  <a:lnTo>
                    <a:pt x="18640" y="773"/>
                  </a:lnTo>
                  <a:lnTo>
                    <a:pt x="17527" y="1886"/>
                  </a:lnTo>
                  <a:lnTo>
                    <a:pt x="16414" y="2999"/>
                  </a:lnTo>
                  <a:lnTo>
                    <a:pt x="15302" y="4096"/>
                  </a:lnTo>
                  <a:lnTo>
                    <a:pt x="14173" y="5209"/>
                  </a:lnTo>
                  <a:lnTo>
                    <a:pt x="13061" y="6322"/>
                  </a:lnTo>
                  <a:lnTo>
                    <a:pt x="11948" y="7435"/>
                  </a:lnTo>
                  <a:lnTo>
                    <a:pt x="10835" y="8547"/>
                  </a:lnTo>
                  <a:lnTo>
                    <a:pt x="9722" y="9660"/>
                  </a:lnTo>
                  <a:lnTo>
                    <a:pt x="8609" y="10773"/>
                  </a:lnTo>
                  <a:lnTo>
                    <a:pt x="7496" y="11886"/>
                  </a:lnTo>
                  <a:lnTo>
                    <a:pt x="6384" y="12999"/>
                  </a:lnTo>
                  <a:lnTo>
                    <a:pt x="5271" y="14111"/>
                  </a:lnTo>
                  <a:lnTo>
                    <a:pt x="4158" y="15224"/>
                  </a:lnTo>
                  <a:lnTo>
                    <a:pt x="3045" y="16337"/>
                  </a:lnTo>
                  <a:lnTo>
                    <a:pt x="1932" y="17450"/>
                  </a:lnTo>
                  <a:lnTo>
                    <a:pt x="820" y="18563"/>
                  </a:lnTo>
                  <a:lnTo>
                    <a:pt x="0" y="19382"/>
                  </a:lnTo>
                  <a:lnTo>
                    <a:pt x="31" y="19567"/>
                  </a:lnTo>
                  <a:lnTo>
                    <a:pt x="1098" y="18501"/>
                  </a:lnTo>
                  <a:lnTo>
                    <a:pt x="2211" y="17388"/>
                  </a:lnTo>
                  <a:lnTo>
                    <a:pt x="3323" y="16275"/>
                  </a:lnTo>
                  <a:lnTo>
                    <a:pt x="4436" y="15162"/>
                  </a:lnTo>
                  <a:lnTo>
                    <a:pt x="5549" y="14050"/>
                  </a:lnTo>
                  <a:lnTo>
                    <a:pt x="6662" y="12937"/>
                  </a:lnTo>
                  <a:lnTo>
                    <a:pt x="7775" y="11824"/>
                  </a:lnTo>
                  <a:lnTo>
                    <a:pt x="8888" y="10711"/>
                  </a:lnTo>
                  <a:lnTo>
                    <a:pt x="10000" y="9598"/>
                  </a:lnTo>
                  <a:lnTo>
                    <a:pt x="11113" y="8501"/>
                  </a:lnTo>
                  <a:lnTo>
                    <a:pt x="12226" y="7373"/>
                  </a:lnTo>
                  <a:lnTo>
                    <a:pt x="13339" y="6260"/>
                  </a:lnTo>
                  <a:lnTo>
                    <a:pt x="14452" y="5147"/>
                  </a:lnTo>
                  <a:lnTo>
                    <a:pt x="15564" y="4034"/>
                  </a:lnTo>
                  <a:lnTo>
                    <a:pt x="16677" y="2937"/>
                  </a:lnTo>
                  <a:lnTo>
                    <a:pt x="17790" y="1824"/>
                  </a:lnTo>
                  <a:lnTo>
                    <a:pt x="18903" y="711"/>
                  </a:lnTo>
                  <a:lnTo>
                    <a:pt x="19583" y="16"/>
                  </a:lnTo>
                  <a:lnTo>
                    <a:pt x="194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1"/>
            <p:cNvSpPr/>
            <p:nvPr/>
          </p:nvSpPr>
          <p:spPr>
            <a:xfrm>
              <a:off x="2804625" y="1307288"/>
              <a:ext cx="468350" cy="468325"/>
            </a:xfrm>
            <a:custGeom>
              <a:avLst/>
              <a:gdLst/>
              <a:ahLst/>
              <a:cxnLst/>
              <a:rect l="l" t="t" r="r" b="b"/>
              <a:pathLst>
                <a:path w="18734" h="18733" extrusionOk="0">
                  <a:moveTo>
                    <a:pt x="18548" y="0"/>
                  </a:moveTo>
                  <a:lnTo>
                    <a:pt x="17651" y="912"/>
                  </a:lnTo>
                  <a:lnTo>
                    <a:pt x="16538" y="2025"/>
                  </a:lnTo>
                  <a:lnTo>
                    <a:pt x="15410" y="3138"/>
                  </a:lnTo>
                  <a:lnTo>
                    <a:pt x="14297" y="4235"/>
                  </a:lnTo>
                  <a:lnTo>
                    <a:pt x="13185" y="5348"/>
                  </a:lnTo>
                  <a:lnTo>
                    <a:pt x="12072" y="6461"/>
                  </a:lnTo>
                  <a:lnTo>
                    <a:pt x="10959" y="7574"/>
                  </a:lnTo>
                  <a:lnTo>
                    <a:pt x="9846" y="8686"/>
                  </a:lnTo>
                  <a:lnTo>
                    <a:pt x="8733" y="9799"/>
                  </a:lnTo>
                  <a:lnTo>
                    <a:pt x="7620" y="10912"/>
                  </a:lnTo>
                  <a:lnTo>
                    <a:pt x="6508" y="12025"/>
                  </a:lnTo>
                  <a:lnTo>
                    <a:pt x="5395" y="13138"/>
                  </a:lnTo>
                  <a:lnTo>
                    <a:pt x="4282" y="14250"/>
                  </a:lnTo>
                  <a:lnTo>
                    <a:pt x="3169" y="15363"/>
                  </a:lnTo>
                  <a:lnTo>
                    <a:pt x="2056" y="16476"/>
                  </a:lnTo>
                  <a:lnTo>
                    <a:pt x="944" y="17589"/>
                  </a:lnTo>
                  <a:lnTo>
                    <a:pt x="1" y="18547"/>
                  </a:lnTo>
                  <a:cubicBezTo>
                    <a:pt x="1" y="18609"/>
                    <a:pt x="16" y="18671"/>
                    <a:pt x="16" y="18733"/>
                  </a:cubicBezTo>
                  <a:lnTo>
                    <a:pt x="109" y="18640"/>
                  </a:lnTo>
                  <a:lnTo>
                    <a:pt x="1222" y="17527"/>
                  </a:lnTo>
                  <a:lnTo>
                    <a:pt x="2335" y="16414"/>
                  </a:lnTo>
                  <a:lnTo>
                    <a:pt x="3447" y="15301"/>
                  </a:lnTo>
                  <a:lnTo>
                    <a:pt x="4560" y="14189"/>
                  </a:lnTo>
                  <a:lnTo>
                    <a:pt x="5673" y="13076"/>
                  </a:lnTo>
                  <a:lnTo>
                    <a:pt x="6786" y="11963"/>
                  </a:lnTo>
                  <a:lnTo>
                    <a:pt x="7899" y="10850"/>
                  </a:lnTo>
                  <a:lnTo>
                    <a:pt x="9012" y="9737"/>
                  </a:lnTo>
                  <a:lnTo>
                    <a:pt x="10124" y="8640"/>
                  </a:lnTo>
                  <a:lnTo>
                    <a:pt x="11237" y="7512"/>
                  </a:lnTo>
                  <a:lnTo>
                    <a:pt x="12350" y="6399"/>
                  </a:lnTo>
                  <a:lnTo>
                    <a:pt x="13463" y="5286"/>
                  </a:lnTo>
                  <a:lnTo>
                    <a:pt x="14576" y="4173"/>
                  </a:lnTo>
                  <a:lnTo>
                    <a:pt x="15688" y="3060"/>
                  </a:lnTo>
                  <a:lnTo>
                    <a:pt x="16786" y="1948"/>
                  </a:lnTo>
                  <a:lnTo>
                    <a:pt x="17899" y="835"/>
                  </a:lnTo>
                  <a:lnTo>
                    <a:pt x="18733" y="16"/>
                  </a:lnTo>
                  <a:lnTo>
                    <a:pt x="185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1"/>
            <p:cNvSpPr/>
            <p:nvPr/>
          </p:nvSpPr>
          <p:spPr>
            <a:xfrm>
              <a:off x="2802700" y="1305738"/>
              <a:ext cx="444775" cy="444000"/>
            </a:xfrm>
            <a:custGeom>
              <a:avLst/>
              <a:gdLst/>
              <a:ahLst/>
              <a:cxnLst/>
              <a:rect l="l" t="t" r="r" b="b"/>
              <a:pathLst>
                <a:path w="17791" h="17760" extrusionOk="0">
                  <a:moveTo>
                    <a:pt x="17589" y="0"/>
                  </a:moveTo>
                  <a:lnTo>
                    <a:pt x="16615" y="974"/>
                  </a:lnTo>
                  <a:lnTo>
                    <a:pt x="15487" y="2087"/>
                  </a:lnTo>
                  <a:lnTo>
                    <a:pt x="14374" y="3200"/>
                  </a:lnTo>
                  <a:lnTo>
                    <a:pt x="13262" y="4297"/>
                  </a:lnTo>
                  <a:lnTo>
                    <a:pt x="12149" y="5410"/>
                  </a:lnTo>
                  <a:lnTo>
                    <a:pt x="11036" y="6523"/>
                  </a:lnTo>
                  <a:lnTo>
                    <a:pt x="9923" y="7636"/>
                  </a:lnTo>
                  <a:lnTo>
                    <a:pt x="8810" y="8748"/>
                  </a:lnTo>
                  <a:lnTo>
                    <a:pt x="7697" y="9861"/>
                  </a:lnTo>
                  <a:lnTo>
                    <a:pt x="6585" y="10974"/>
                  </a:lnTo>
                  <a:lnTo>
                    <a:pt x="5472" y="12087"/>
                  </a:lnTo>
                  <a:lnTo>
                    <a:pt x="4359" y="13200"/>
                  </a:lnTo>
                  <a:lnTo>
                    <a:pt x="3246" y="14312"/>
                  </a:lnTo>
                  <a:lnTo>
                    <a:pt x="2133" y="15425"/>
                  </a:lnTo>
                  <a:lnTo>
                    <a:pt x="1021" y="16538"/>
                  </a:lnTo>
                  <a:lnTo>
                    <a:pt x="0" y="17558"/>
                  </a:lnTo>
                  <a:lnTo>
                    <a:pt x="0" y="17759"/>
                  </a:lnTo>
                  <a:lnTo>
                    <a:pt x="171" y="17589"/>
                  </a:lnTo>
                  <a:lnTo>
                    <a:pt x="1283" y="16476"/>
                  </a:lnTo>
                  <a:lnTo>
                    <a:pt x="2396" y="15363"/>
                  </a:lnTo>
                  <a:lnTo>
                    <a:pt x="3509" y="14251"/>
                  </a:lnTo>
                  <a:lnTo>
                    <a:pt x="4622" y="13138"/>
                  </a:lnTo>
                  <a:lnTo>
                    <a:pt x="5735" y="12025"/>
                  </a:lnTo>
                  <a:lnTo>
                    <a:pt x="6863" y="10912"/>
                  </a:lnTo>
                  <a:lnTo>
                    <a:pt x="7976" y="9799"/>
                  </a:lnTo>
                  <a:lnTo>
                    <a:pt x="9089" y="8702"/>
                  </a:lnTo>
                  <a:lnTo>
                    <a:pt x="10201" y="7574"/>
                  </a:lnTo>
                  <a:lnTo>
                    <a:pt x="11314" y="6461"/>
                  </a:lnTo>
                  <a:lnTo>
                    <a:pt x="12427" y="5348"/>
                  </a:lnTo>
                  <a:lnTo>
                    <a:pt x="13540" y="4235"/>
                  </a:lnTo>
                  <a:lnTo>
                    <a:pt x="14653" y="3122"/>
                  </a:lnTo>
                  <a:lnTo>
                    <a:pt x="15765" y="2010"/>
                  </a:lnTo>
                  <a:lnTo>
                    <a:pt x="16878" y="897"/>
                  </a:lnTo>
                  <a:lnTo>
                    <a:pt x="177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1"/>
            <p:cNvSpPr/>
            <p:nvPr/>
          </p:nvSpPr>
          <p:spPr>
            <a:xfrm>
              <a:off x="2802325" y="1304963"/>
              <a:ext cx="417700" cy="417725"/>
            </a:xfrm>
            <a:custGeom>
              <a:avLst/>
              <a:gdLst/>
              <a:ahLst/>
              <a:cxnLst/>
              <a:rect l="l" t="t" r="r" b="b"/>
              <a:pathLst>
                <a:path w="16708" h="16709" extrusionOk="0">
                  <a:moveTo>
                    <a:pt x="16507" y="0"/>
                  </a:moveTo>
                  <a:lnTo>
                    <a:pt x="15502" y="1005"/>
                  </a:lnTo>
                  <a:lnTo>
                    <a:pt x="14389" y="2118"/>
                  </a:lnTo>
                  <a:lnTo>
                    <a:pt x="13277" y="3231"/>
                  </a:lnTo>
                  <a:lnTo>
                    <a:pt x="12164" y="4328"/>
                  </a:lnTo>
                  <a:lnTo>
                    <a:pt x="11051" y="5441"/>
                  </a:lnTo>
                  <a:lnTo>
                    <a:pt x="9938" y="6554"/>
                  </a:lnTo>
                  <a:lnTo>
                    <a:pt x="8825" y="7667"/>
                  </a:lnTo>
                  <a:lnTo>
                    <a:pt x="7712" y="8779"/>
                  </a:lnTo>
                  <a:lnTo>
                    <a:pt x="6600" y="9892"/>
                  </a:lnTo>
                  <a:lnTo>
                    <a:pt x="5487" y="11005"/>
                  </a:lnTo>
                  <a:lnTo>
                    <a:pt x="4374" y="12118"/>
                  </a:lnTo>
                  <a:lnTo>
                    <a:pt x="3261" y="13231"/>
                  </a:lnTo>
                  <a:lnTo>
                    <a:pt x="2148" y="14343"/>
                  </a:lnTo>
                  <a:lnTo>
                    <a:pt x="1036" y="15456"/>
                  </a:lnTo>
                  <a:lnTo>
                    <a:pt x="0" y="16492"/>
                  </a:lnTo>
                  <a:lnTo>
                    <a:pt x="0" y="16708"/>
                  </a:lnTo>
                  <a:lnTo>
                    <a:pt x="201" y="16507"/>
                  </a:lnTo>
                  <a:lnTo>
                    <a:pt x="1314" y="15394"/>
                  </a:lnTo>
                  <a:lnTo>
                    <a:pt x="2427" y="14282"/>
                  </a:lnTo>
                  <a:lnTo>
                    <a:pt x="3539" y="13169"/>
                  </a:lnTo>
                  <a:lnTo>
                    <a:pt x="4652" y="12056"/>
                  </a:lnTo>
                  <a:lnTo>
                    <a:pt x="5765" y="10943"/>
                  </a:lnTo>
                  <a:lnTo>
                    <a:pt x="6878" y="9830"/>
                  </a:lnTo>
                  <a:lnTo>
                    <a:pt x="7991" y="8733"/>
                  </a:lnTo>
                  <a:lnTo>
                    <a:pt x="9104" y="7605"/>
                  </a:lnTo>
                  <a:lnTo>
                    <a:pt x="10216" y="6492"/>
                  </a:lnTo>
                  <a:lnTo>
                    <a:pt x="11329" y="5379"/>
                  </a:lnTo>
                  <a:lnTo>
                    <a:pt x="12442" y="4266"/>
                  </a:lnTo>
                  <a:lnTo>
                    <a:pt x="13555" y="3153"/>
                  </a:lnTo>
                  <a:lnTo>
                    <a:pt x="14668" y="2041"/>
                  </a:lnTo>
                  <a:lnTo>
                    <a:pt x="15780" y="928"/>
                  </a:lnTo>
                  <a:lnTo>
                    <a:pt x="1670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1"/>
            <p:cNvSpPr/>
            <p:nvPr/>
          </p:nvSpPr>
          <p:spPr>
            <a:xfrm>
              <a:off x="2807325" y="1309988"/>
              <a:ext cx="352050" cy="352025"/>
            </a:xfrm>
            <a:custGeom>
              <a:avLst/>
              <a:gdLst/>
              <a:ahLst/>
              <a:cxnLst/>
              <a:rect l="l" t="t" r="r" b="b"/>
              <a:pathLst>
                <a:path w="14082" h="14081" extrusionOk="0">
                  <a:moveTo>
                    <a:pt x="14081" y="0"/>
                  </a:moveTo>
                  <a:cubicBezTo>
                    <a:pt x="14004" y="16"/>
                    <a:pt x="13911" y="31"/>
                    <a:pt x="13834" y="31"/>
                  </a:cubicBezTo>
                  <a:lnTo>
                    <a:pt x="13077" y="804"/>
                  </a:lnTo>
                  <a:lnTo>
                    <a:pt x="11964" y="1917"/>
                  </a:lnTo>
                  <a:lnTo>
                    <a:pt x="10851" y="3030"/>
                  </a:lnTo>
                  <a:lnTo>
                    <a:pt x="9738" y="4127"/>
                  </a:lnTo>
                  <a:lnTo>
                    <a:pt x="8625" y="5240"/>
                  </a:lnTo>
                  <a:lnTo>
                    <a:pt x="7512" y="6353"/>
                  </a:lnTo>
                  <a:lnTo>
                    <a:pt x="6400" y="7466"/>
                  </a:lnTo>
                  <a:lnTo>
                    <a:pt x="5287" y="8578"/>
                  </a:lnTo>
                  <a:lnTo>
                    <a:pt x="4174" y="9691"/>
                  </a:lnTo>
                  <a:lnTo>
                    <a:pt x="3061" y="10804"/>
                  </a:lnTo>
                  <a:lnTo>
                    <a:pt x="1948" y="11917"/>
                  </a:lnTo>
                  <a:lnTo>
                    <a:pt x="836" y="13030"/>
                  </a:lnTo>
                  <a:lnTo>
                    <a:pt x="47" y="13833"/>
                  </a:lnTo>
                  <a:lnTo>
                    <a:pt x="1" y="14081"/>
                  </a:lnTo>
                  <a:lnTo>
                    <a:pt x="1114" y="12968"/>
                  </a:lnTo>
                  <a:lnTo>
                    <a:pt x="2227" y="11855"/>
                  </a:lnTo>
                  <a:lnTo>
                    <a:pt x="3339" y="10742"/>
                  </a:lnTo>
                  <a:lnTo>
                    <a:pt x="4452" y="9629"/>
                  </a:lnTo>
                  <a:lnTo>
                    <a:pt x="5565" y="8532"/>
                  </a:lnTo>
                  <a:lnTo>
                    <a:pt x="6678" y="7404"/>
                  </a:lnTo>
                  <a:lnTo>
                    <a:pt x="7791" y="6291"/>
                  </a:lnTo>
                  <a:lnTo>
                    <a:pt x="8904" y="5178"/>
                  </a:lnTo>
                  <a:lnTo>
                    <a:pt x="10016" y="4065"/>
                  </a:lnTo>
                  <a:lnTo>
                    <a:pt x="11129" y="2952"/>
                  </a:lnTo>
                  <a:lnTo>
                    <a:pt x="12242" y="1840"/>
                  </a:lnTo>
                  <a:lnTo>
                    <a:pt x="13355" y="727"/>
                  </a:lnTo>
                  <a:lnTo>
                    <a:pt x="1408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1"/>
            <p:cNvSpPr/>
            <p:nvPr/>
          </p:nvSpPr>
          <p:spPr>
            <a:xfrm>
              <a:off x="3131900" y="1634563"/>
              <a:ext cx="505450" cy="505425"/>
            </a:xfrm>
            <a:custGeom>
              <a:avLst/>
              <a:gdLst/>
              <a:ahLst/>
              <a:cxnLst/>
              <a:rect l="l" t="t" r="r" b="b"/>
              <a:pathLst>
                <a:path w="20218" h="20217" extrusionOk="0">
                  <a:moveTo>
                    <a:pt x="20186" y="0"/>
                  </a:moveTo>
                  <a:lnTo>
                    <a:pt x="20124" y="47"/>
                  </a:lnTo>
                  <a:lnTo>
                    <a:pt x="19011" y="1159"/>
                  </a:lnTo>
                  <a:lnTo>
                    <a:pt x="17899" y="2272"/>
                  </a:lnTo>
                  <a:lnTo>
                    <a:pt x="16786" y="3385"/>
                  </a:lnTo>
                  <a:lnTo>
                    <a:pt x="15673" y="4498"/>
                  </a:lnTo>
                  <a:lnTo>
                    <a:pt x="14560" y="5611"/>
                  </a:lnTo>
                  <a:lnTo>
                    <a:pt x="13447" y="6724"/>
                  </a:lnTo>
                  <a:lnTo>
                    <a:pt x="12335" y="7836"/>
                  </a:lnTo>
                  <a:lnTo>
                    <a:pt x="11222" y="8949"/>
                  </a:lnTo>
                  <a:lnTo>
                    <a:pt x="9058" y="11128"/>
                  </a:lnTo>
                  <a:lnTo>
                    <a:pt x="8996" y="11175"/>
                  </a:lnTo>
                  <a:lnTo>
                    <a:pt x="7883" y="12288"/>
                  </a:lnTo>
                  <a:lnTo>
                    <a:pt x="6770" y="13400"/>
                  </a:lnTo>
                  <a:lnTo>
                    <a:pt x="5673" y="14513"/>
                  </a:lnTo>
                  <a:lnTo>
                    <a:pt x="4560" y="15642"/>
                  </a:lnTo>
                  <a:lnTo>
                    <a:pt x="3447" y="16754"/>
                  </a:lnTo>
                  <a:lnTo>
                    <a:pt x="2319" y="17867"/>
                  </a:lnTo>
                  <a:lnTo>
                    <a:pt x="1206" y="18965"/>
                  </a:lnTo>
                  <a:lnTo>
                    <a:pt x="94" y="20077"/>
                  </a:lnTo>
                  <a:lnTo>
                    <a:pt x="1" y="20186"/>
                  </a:lnTo>
                  <a:lnTo>
                    <a:pt x="171" y="20216"/>
                  </a:lnTo>
                  <a:lnTo>
                    <a:pt x="356" y="20016"/>
                  </a:lnTo>
                  <a:lnTo>
                    <a:pt x="372" y="20016"/>
                  </a:lnTo>
                  <a:lnTo>
                    <a:pt x="1485" y="18903"/>
                  </a:lnTo>
                  <a:lnTo>
                    <a:pt x="2597" y="17790"/>
                  </a:lnTo>
                  <a:lnTo>
                    <a:pt x="3710" y="16677"/>
                  </a:lnTo>
                  <a:lnTo>
                    <a:pt x="4823" y="15564"/>
                  </a:lnTo>
                  <a:lnTo>
                    <a:pt x="5936" y="14451"/>
                  </a:lnTo>
                  <a:lnTo>
                    <a:pt x="7049" y="13339"/>
                  </a:lnTo>
                  <a:lnTo>
                    <a:pt x="8161" y="12226"/>
                  </a:lnTo>
                  <a:lnTo>
                    <a:pt x="9274" y="11113"/>
                  </a:lnTo>
                  <a:lnTo>
                    <a:pt x="10387" y="10000"/>
                  </a:lnTo>
                  <a:lnTo>
                    <a:pt x="11500" y="8887"/>
                  </a:lnTo>
                  <a:lnTo>
                    <a:pt x="12613" y="7775"/>
                  </a:lnTo>
                  <a:lnTo>
                    <a:pt x="13726" y="6662"/>
                  </a:lnTo>
                  <a:lnTo>
                    <a:pt x="14838" y="5549"/>
                  </a:lnTo>
                  <a:lnTo>
                    <a:pt x="15951" y="4436"/>
                  </a:lnTo>
                  <a:lnTo>
                    <a:pt x="17064" y="3323"/>
                  </a:lnTo>
                  <a:lnTo>
                    <a:pt x="18177" y="2210"/>
                  </a:lnTo>
                  <a:lnTo>
                    <a:pt x="19290" y="1098"/>
                  </a:lnTo>
                  <a:lnTo>
                    <a:pt x="20217" y="170"/>
                  </a:lnTo>
                  <a:cubicBezTo>
                    <a:pt x="20202" y="108"/>
                    <a:pt x="20186" y="62"/>
                    <a:pt x="20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1"/>
            <p:cNvSpPr/>
            <p:nvPr/>
          </p:nvSpPr>
          <p:spPr>
            <a:xfrm>
              <a:off x="3109500" y="1612138"/>
              <a:ext cx="522425" cy="522450"/>
            </a:xfrm>
            <a:custGeom>
              <a:avLst/>
              <a:gdLst/>
              <a:ahLst/>
              <a:cxnLst/>
              <a:rect l="l" t="t" r="r" b="b"/>
              <a:pathLst>
                <a:path w="20897" h="20898" extrusionOk="0">
                  <a:moveTo>
                    <a:pt x="20850" y="1"/>
                  </a:moveTo>
                  <a:lnTo>
                    <a:pt x="19907" y="944"/>
                  </a:lnTo>
                  <a:lnTo>
                    <a:pt x="18795" y="2056"/>
                  </a:lnTo>
                  <a:lnTo>
                    <a:pt x="17682" y="3169"/>
                  </a:lnTo>
                  <a:lnTo>
                    <a:pt x="16569" y="4282"/>
                  </a:lnTo>
                  <a:lnTo>
                    <a:pt x="15456" y="5395"/>
                  </a:lnTo>
                  <a:lnTo>
                    <a:pt x="14343" y="6508"/>
                  </a:lnTo>
                  <a:lnTo>
                    <a:pt x="13231" y="7621"/>
                  </a:lnTo>
                  <a:lnTo>
                    <a:pt x="12118" y="8733"/>
                  </a:lnTo>
                  <a:lnTo>
                    <a:pt x="11020" y="9846"/>
                  </a:lnTo>
                  <a:lnTo>
                    <a:pt x="9908" y="10959"/>
                  </a:lnTo>
                  <a:lnTo>
                    <a:pt x="8795" y="12072"/>
                  </a:lnTo>
                  <a:lnTo>
                    <a:pt x="7682" y="13185"/>
                  </a:lnTo>
                  <a:lnTo>
                    <a:pt x="6569" y="14297"/>
                  </a:lnTo>
                  <a:lnTo>
                    <a:pt x="4343" y="16539"/>
                  </a:lnTo>
                  <a:lnTo>
                    <a:pt x="3215" y="17651"/>
                  </a:lnTo>
                  <a:lnTo>
                    <a:pt x="2102" y="18764"/>
                  </a:lnTo>
                  <a:lnTo>
                    <a:pt x="0" y="20851"/>
                  </a:lnTo>
                  <a:lnTo>
                    <a:pt x="155" y="20897"/>
                  </a:lnTo>
                  <a:lnTo>
                    <a:pt x="1268" y="19800"/>
                  </a:lnTo>
                  <a:lnTo>
                    <a:pt x="2381" y="18687"/>
                  </a:lnTo>
                  <a:lnTo>
                    <a:pt x="3493" y="17574"/>
                  </a:lnTo>
                  <a:lnTo>
                    <a:pt x="4591" y="16461"/>
                  </a:lnTo>
                  <a:lnTo>
                    <a:pt x="5704" y="15348"/>
                  </a:lnTo>
                  <a:lnTo>
                    <a:pt x="6816" y="14236"/>
                  </a:lnTo>
                  <a:lnTo>
                    <a:pt x="7929" y="13123"/>
                  </a:lnTo>
                  <a:lnTo>
                    <a:pt x="9042" y="12010"/>
                  </a:lnTo>
                  <a:lnTo>
                    <a:pt x="10155" y="10897"/>
                  </a:lnTo>
                  <a:lnTo>
                    <a:pt x="11268" y="9784"/>
                  </a:lnTo>
                  <a:lnTo>
                    <a:pt x="12380" y="8672"/>
                  </a:lnTo>
                  <a:lnTo>
                    <a:pt x="13493" y="7559"/>
                  </a:lnTo>
                  <a:lnTo>
                    <a:pt x="14606" y="6446"/>
                  </a:lnTo>
                  <a:lnTo>
                    <a:pt x="15719" y="5333"/>
                  </a:lnTo>
                  <a:lnTo>
                    <a:pt x="16832" y="4220"/>
                  </a:lnTo>
                  <a:lnTo>
                    <a:pt x="17945" y="3107"/>
                  </a:lnTo>
                  <a:lnTo>
                    <a:pt x="19057" y="1995"/>
                  </a:lnTo>
                  <a:lnTo>
                    <a:pt x="20170" y="882"/>
                  </a:lnTo>
                  <a:lnTo>
                    <a:pt x="20897" y="171"/>
                  </a:lnTo>
                  <a:cubicBezTo>
                    <a:pt x="20881" y="109"/>
                    <a:pt x="20866" y="63"/>
                    <a:pt x="208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1"/>
            <p:cNvSpPr/>
            <p:nvPr/>
          </p:nvSpPr>
          <p:spPr>
            <a:xfrm>
              <a:off x="3088625" y="1590888"/>
              <a:ext cx="537125" cy="537125"/>
            </a:xfrm>
            <a:custGeom>
              <a:avLst/>
              <a:gdLst/>
              <a:ahLst/>
              <a:cxnLst/>
              <a:rect l="l" t="t" r="r" b="b"/>
              <a:pathLst>
                <a:path w="21485" h="21485" extrusionOk="0">
                  <a:moveTo>
                    <a:pt x="21423" y="1"/>
                  </a:moveTo>
                  <a:lnTo>
                    <a:pt x="20758" y="681"/>
                  </a:lnTo>
                  <a:lnTo>
                    <a:pt x="19645" y="1794"/>
                  </a:lnTo>
                  <a:lnTo>
                    <a:pt x="18532" y="2906"/>
                  </a:lnTo>
                  <a:lnTo>
                    <a:pt x="17419" y="4019"/>
                  </a:lnTo>
                  <a:lnTo>
                    <a:pt x="16291" y="5132"/>
                  </a:lnTo>
                  <a:lnTo>
                    <a:pt x="15178" y="6245"/>
                  </a:lnTo>
                  <a:lnTo>
                    <a:pt x="14066" y="7358"/>
                  </a:lnTo>
                  <a:lnTo>
                    <a:pt x="12953" y="8471"/>
                  </a:lnTo>
                  <a:lnTo>
                    <a:pt x="11855" y="9583"/>
                  </a:lnTo>
                  <a:lnTo>
                    <a:pt x="10743" y="10696"/>
                  </a:lnTo>
                  <a:lnTo>
                    <a:pt x="9630" y="11809"/>
                  </a:lnTo>
                  <a:lnTo>
                    <a:pt x="8517" y="12922"/>
                  </a:lnTo>
                  <a:lnTo>
                    <a:pt x="7404" y="14035"/>
                  </a:lnTo>
                  <a:lnTo>
                    <a:pt x="6291" y="15147"/>
                  </a:lnTo>
                  <a:lnTo>
                    <a:pt x="5178" y="16260"/>
                  </a:lnTo>
                  <a:lnTo>
                    <a:pt x="4050" y="17389"/>
                  </a:lnTo>
                  <a:lnTo>
                    <a:pt x="2937" y="18501"/>
                  </a:lnTo>
                  <a:lnTo>
                    <a:pt x="1825" y="19614"/>
                  </a:lnTo>
                  <a:lnTo>
                    <a:pt x="712" y="20712"/>
                  </a:lnTo>
                  <a:lnTo>
                    <a:pt x="1" y="21438"/>
                  </a:lnTo>
                  <a:lnTo>
                    <a:pt x="155" y="21484"/>
                  </a:lnTo>
                  <a:lnTo>
                    <a:pt x="990" y="20650"/>
                  </a:lnTo>
                  <a:lnTo>
                    <a:pt x="2103" y="19537"/>
                  </a:lnTo>
                  <a:lnTo>
                    <a:pt x="3216" y="18424"/>
                  </a:lnTo>
                  <a:lnTo>
                    <a:pt x="4328" y="17311"/>
                  </a:lnTo>
                  <a:lnTo>
                    <a:pt x="5426" y="16198"/>
                  </a:lnTo>
                  <a:lnTo>
                    <a:pt x="6539" y="15086"/>
                  </a:lnTo>
                  <a:lnTo>
                    <a:pt x="7651" y="13973"/>
                  </a:lnTo>
                  <a:lnTo>
                    <a:pt x="8764" y="12860"/>
                  </a:lnTo>
                  <a:lnTo>
                    <a:pt x="9877" y="11747"/>
                  </a:lnTo>
                  <a:lnTo>
                    <a:pt x="10990" y="10634"/>
                  </a:lnTo>
                  <a:lnTo>
                    <a:pt x="12103" y="9522"/>
                  </a:lnTo>
                  <a:lnTo>
                    <a:pt x="13911" y="7729"/>
                  </a:lnTo>
                  <a:lnTo>
                    <a:pt x="14328" y="7296"/>
                  </a:lnTo>
                  <a:lnTo>
                    <a:pt x="15441" y="6183"/>
                  </a:lnTo>
                  <a:lnTo>
                    <a:pt x="16554" y="5070"/>
                  </a:lnTo>
                  <a:lnTo>
                    <a:pt x="17667" y="3957"/>
                  </a:lnTo>
                  <a:lnTo>
                    <a:pt x="18780" y="2845"/>
                  </a:lnTo>
                  <a:lnTo>
                    <a:pt x="19908" y="1732"/>
                  </a:lnTo>
                  <a:lnTo>
                    <a:pt x="21021" y="619"/>
                  </a:lnTo>
                  <a:lnTo>
                    <a:pt x="21484" y="155"/>
                  </a:lnTo>
                  <a:cubicBezTo>
                    <a:pt x="21453" y="109"/>
                    <a:pt x="21438" y="63"/>
                    <a:pt x="214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1"/>
            <p:cNvSpPr/>
            <p:nvPr/>
          </p:nvSpPr>
          <p:spPr>
            <a:xfrm>
              <a:off x="2825875" y="1328538"/>
              <a:ext cx="259700" cy="259300"/>
            </a:xfrm>
            <a:custGeom>
              <a:avLst/>
              <a:gdLst/>
              <a:ahLst/>
              <a:cxnLst/>
              <a:rect l="l" t="t" r="r" b="b"/>
              <a:pathLst>
                <a:path w="10388" h="10372" extrusionOk="0">
                  <a:moveTo>
                    <a:pt x="10387" y="0"/>
                  </a:moveTo>
                  <a:lnTo>
                    <a:pt x="10063" y="108"/>
                  </a:lnTo>
                  <a:lnTo>
                    <a:pt x="9012" y="1159"/>
                  </a:lnTo>
                  <a:lnTo>
                    <a:pt x="7899" y="2272"/>
                  </a:lnTo>
                  <a:lnTo>
                    <a:pt x="6786" y="3385"/>
                  </a:lnTo>
                  <a:lnTo>
                    <a:pt x="5658" y="4498"/>
                  </a:lnTo>
                  <a:lnTo>
                    <a:pt x="4545" y="5611"/>
                  </a:lnTo>
                  <a:lnTo>
                    <a:pt x="3432" y="6724"/>
                  </a:lnTo>
                  <a:lnTo>
                    <a:pt x="2319" y="7836"/>
                  </a:lnTo>
                  <a:lnTo>
                    <a:pt x="1206" y="8949"/>
                  </a:lnTo>
                  <a:lnTo>
                    <a:pt x="109" y="10047"/>
                  </a:lnTo>
                  <a:lnTo>
                    <a:pt x="1" y="10371"/>
                  </a:lnTo>
                  <a:lnTo>
                    <a:pt x="356" y="10000"/>
                  </a:lnTo>
                  <a:lnTo>
                    <a:pt x="1469" y="8887"/>
                  </a:lnTo>
                  <a:lnTo>
                    <a:pt x="2597" y="7790"/>
                  </a:lnTo>
                  <a:lnTo>
                    <a:pt x="3710" y="6662"/>
                  </a:lnTo>
                  <a:lnTo>
                    <a:pt x="4823" y="5549"/>
                  </a:lnTo>
                  <a:lnTo>
                    <a:pt x="5936" y="4436"/>
                  </a:lnTo>
                  <a:lnTo>
                    <a:pt x="7049" y="3323"/>
                  </a:lnTo>
                  <a:lnTo>
                    <a:pt x="8162" y="2210"/>
                  </a:lnTo>
                  <a:lnTo>
                    <a:pt x="9274" y="1098"/>
                  </a:lnTo>
                  <a:lnTo>
                    <a:pt x="1038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1"/>
            <p:cNvSpPr/>
            <p:nvPr/>
          </p:nvSpPr>
          <p:spPr>
            <a:xfrm>
              <a:off x="3030275" y="1532538"/>
              <a:ext cx="570750" cy="571125"/>
            </a:xfrm>
            <a:custGeom>
              <a:avLst/>
              <a:gdLst/>
              <a:ahLst/>
              <a:cxnLst/>
              <a:rect l="l" t="t" r="r" b="b"/>
              <a:pathLst>
                <a:path w="22830" h="22845" extrusionOk="0">
                  <a:moveTo>
                    <a:pt x="22752" y="1"/>
                  </a:moveTo>
                  <a:lnTo>
                    <a:pt x="21964" y="789"/>
                  </a:lnTo>
                  <a:lnTo>
                    <a:pt x="20851" y="1902"/>
                  </a:lnTo>
                  <a:lnTo>
                    <a:pt x="19738" y="3015"/>
                  </a:lnTo>
                  <a:lnTo>
                    <a:pt x="18625" y="4128"/>
                  </a:lnTo>
                  <a:lnTo>
                    <a:pt x="17512" y="5240"/>
                  </a:lnTo>
                  <a:lnTo>
                    <a:pt x="16400" y="6353"/>
                  </a:lnTo>
                  <a:lnTo>
                    <a:pt x="15287" y="7466"/>
                  </a:lnTo>
                  <a:lnTo>
                    <a:pt x="14189" y="8579"/>
                  </a:lnTo>
                  <a:lnTo>
                    <a:pt x="13077" y="9692"/>
                  </a:lnTo>
                  <a:lnTo>
                    <a:pt x="11964" y="10805"/>
                  </a:lnTo>
                  <a:lnTo>
                    <a:pt x="10851" y="11917"/>
                  </a:lnTo>
                  <a:lnTo>
                    <a:pt x="9738" y="13030"/>
                  </a:lnTo>
                  <a:lnTo>
                    <a:pt x="7512" y="15256"/>
                  </a:lnTo>
                  <a:lnTo>
                    <a:pt x="6400" y="16369"/>
                  </a:lnTo>
                  <a:lnTo>
                    <a:pt x="5287" y="17481"/>
                  </a:lnTo>
                  <a:lnTo>
                    <a:pt x="3108" y="19661"/>
                  </a:lnTo>
                  <a:lnTo>
                    <a:pt x="3061" y="19707"/>
                  </a:lnTo>
                  <a:lnTo>
                    <a:pt x="1948" y="20820"/>
                  </a:lnTo>
                  <a:lnTo>
                    <a:pt x="836" y="21933"/>
                  </a:lnTo>
                  <a:lnTo>
                    <a:pt x="1" y="22767"/>
                  </a:lnTo>
                  <a:lnTo>
                    <a:pt x="140" y="22845"/>
                  </a:lnTo>
                  <a:lnTo>
                    <a:pt x="1098" y="21871"/>
                  </a:lnTo>
                  <a:lnTo>
                    <a:pt x="2211" y="20758"/>
                  </a:lnTo>
                  <a:lnTo>
                    <a:pt x="3324" y="19645"/>
                  </a:lnTo>
                  <a:lnTo>
                    <a:pt x="4437" y="18532"/>
                  </a:lnTo>
                  <a:lnTo>
                    <a:pt x="5550" y="17420"/>
                  </a:lnTo>
                  <a:lnTo>
                    <a:pt x="6662" y="16307"/>
                  </a:lnTo>
                  <a:lnTo>
                    <a:pt x="7760" y="15194"/>
                  </a:lnTo>
                  <a:lnTo>
                    <a:pt x="8873" y="14081"/>
                  </a:lnTo>
                  <a:lnTo>
                    <a:pt x="9985" y="12968"/>
                  </a:lnTo>
                  <a:lnTo>
                    <a:pt x="11098" y="11856"/>
                  </a:lnTo>
                  <a:lnTo>
                    <a:pt x="12211" y="10743"/>
                  </a:lnTo>
                  <a:lnTo>
                    <a:pt x="13324" y="9630"/>
                  </a:lnTo>
                  <a:lnTo>
                    <a:pt x="14437" y="8517"/>
                  </a:lnTo>
                  <a:lnTo>
                    <a:pt x="15549" y="7404"/>
                  </a:lnTo>
                  <a:lnTo>
                    <a:pt x="16662" y="6291"/>
                  </a:lnTo>
                  <a:lnTo>
                    <a:pt x="17775" y="5179"/>
                  </a:lnTo>
                  <a:lnTo>
                    <a:pt x="18888" y="4066"/>
                  </a:lnTo>
                  <a:lnTo>
                    <a:pt x="20001" y="2953"/>
                  </a:lnTo>
                  <a:lnTo>
                    <a:pt x="21114" y="1840"/>
                  </a:lnTo>
                  <a:lnTo>
                    <a:pt x="22226" y="727"/>
                  </a:lnTo>
                  <a:lnTo>
                    <a:pt x="22829" y="140"/>
                  </a:lnTo>
                  <a:lnTo>
                    <a:pt x="2275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1"/>
            <p:cNvSpPr/>
            <p:nvPr/>
          </p:nvSpPr>
          <p:spPr>
            <a:xfrm>
              <a:off x="2845975" y="1348613"/>
              <a:ext cx="191300" cy="191300"/>
            </a:xfrm>
            <a:custGeom>
              <a:avLst/>
              <a:gdLst/>
              <a:ahLst/>
              <a:cxnLst/>
              <a:rect l="l" t="t" r="r" b="b"/>
              <a:pathLst>
                <a:path w="7652" h="7652" extrusionOk="0">
                  <a:moveTo>
                    <a:pt x="7651" y="1"/>
                  </a:moveTo>
                  <a:lnTo>
                    <a:pt x="7651" y="1"/>
                  </a:lnTo>
                  <a:cubicBezTo>
                    <a:pt x="7497" y="78"/>
                    <a:pt x="7373" y="140"/>
                    <a:pt x="7218" y="217"/>
                  </a:cubicBezTo>
                  <a:lnTo>
                    <a:pt x="7079" y="356"/>
                  </a:lnTo>
                  <a:lnTo>
                    <a:pt x="5966" y="1469"/>
                  </a:lnTo>
                  <a:lnTo>
                    <a:pt x="4854" y="2582"/>
                  </a:lnTo>
                  <a:lnTo>
                    <a:pt x="3741" y="3695"/>
                  </a:lnTo>
                  <a:lnTo>
                    <a:pt x="2628" y="4808"/>
                  </a:lnTo>
                  <a:lnTo>
                    <a:pt x="1515" y="5921"/>
                  </a:lnTo>
                  <a:lnTo>
                    <a:pt x="402" y="7033"/>
                  </a:lnTo>
                  <a:lnTo>
                    <a:pt x="217" y="7234"/>
                  </a:lnTo>
                  <a:cubicBezTo>
                    <a:pt x="140" y="7373"/>
                    <a:pt x="78" y="7512"/>
                    <a:pt x="1" y="7652"/>
                  </a:cubicBezTo>
                  <a:lnTo>
                    <a:pt x="681" y="6987"/>
                  </a:lnTo>
                  <a:lnTo>
                    <a:pt x="1793" y="5859"/>
                  </a:lnTo>
                  <a:lnTo>
                    <a:pt x="2906" y="4746"/>
                  </a:lnTo>
                  <a:lnTo>
                    <a:pt x="4019" y="3633"/>
                  </a:lnTo>
                  <a:lnTo>
                    <a:pt x="5132" y="2520"/>
                  </a:lnTo>
                  <a:lnTo>
                    <a:pt x="6245" y="1407"/>
                  </a:lnTo>
                  <a:lnTo>
                    <a:pt x="7358" y="295"/>
                  </a:lnTo>
                  <a:lnTo>
                    <a:pt x="765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1"/>
            <p:cNvSpPr/>
            <p:nvPr/>
          </p:nvSpPr>
          <p:spPr>
            <a:xfrm>
              <a:off x="2978500" y="1481163"/>
              <a:ext cx="591225" cy="591200"/>
            </a:xfrm>
            <a:custGeom>
              <a:avLst/>
              <a:gdLst/>
              <a:ahLst/>
              <a:cxnLst/>
              <a:rect l="l" t="t" r="r" b="b"/>
              <a:pathLst>
                <a:path w="23649" h="23648" extrusionOk="0">
                  <a:moveTo>
                    <a:pt x="23556" y="0"/>
                  </a:moveTo>
                  <a:lnTo>
                    <a:pt x="22937" y="619"/>
                  </a:lnTo>
                  <a:lnTo>
                    <a:pt x="21824" y="1731"/>
                  </a:lnTo>
                  <a:lnTo>
                    <a:pt x="20696" y="2844"/>
                  </a:lnTo>
                  <a:lnTo>
                    <a:pt x="19583" y="3957"/>
                  </a:lnTo>
                  <a:lnTo>
                    <a:pt x="18471" y="5070"/>
                  </a:lnTo>
                  <a:lnTo>
                    <a:pt x="17358" y="6183"/>
                  </a:lnTo>
                  <a:lnTo>
                    <a:pt x="16260" y="7295"/>
                  </a:lnTo>
                  <a:lnTo>
                    <a:pt x="15148" y="8408"/>
                  </a:lnTo>
                  <a:lnTo>
                    <a:pt x="14035" y="9521"/>
                  </a:lnTo>
                  <a:lnTo>
                    <a:pt x="12922" y="10634"/>
                  </a:lnTo>
                  <a:lnTo>
                    <a:pt x="11809" y="11747"/>
                  </a:lnTo>
                  <a:lnTo>
                    <a:pt x="9583" y="13972"/>
                  </a:lnTo>
                  <a:lnTo>
                    <a:pt x="8471" y="15085"/>
                  </a:lnTo>
                  <a:lnTo>
                    <a:pt x="7358" y="16198"/>
                  </a:lnTo>
                  <a:lnTo>
                    <a:pt x="6245" y="17311"/>
                  </a:lnTo>
                  <a:lnTo>
                    <a:pt x="5132" y="18424"/>
                  </a:lnTo>
                  <a:lnTo>
                    <a:pt x="4019" y="19536"/>
                  </a:lnTo>
                  <a:lnTo>
                    <a:pt x="2907" y="20649"/>
                  </a:lnTo>
                  <a:lnTo>
                    <a:pt x="1778" y="21778"/>
                  </a:lnTo>
                  <a:lnTo>
                    <a:pt x="665" y="22890"/>
                  </a:lnTo>
                  <a:lnTo>
                    <a:pt x="1" y="23555"/>
                  </a:lnTo>
                  <a:lnTo>
                    <a:pt x="109" y="23648"/>
                  </a:lnTo>
                  <a:lnTo>
                    <a:pt x="944" y="22813"/>
                  </a:lnTo>
                  <a:lnTo>
                    <a:pt x="3123" y="20649"/>
                  </a:lnTo>
                  <a:lnTo>
                    <a:pt x="3169" y="20587"/>
                  </a:lnTo>
                  <a:lnTo>
                    <a:pt x="4282" y="19475"/>
                  </a:lnTo>
                  <a:lnTo>
                    <a:pt x="5395" y="18362"/>
                  </a:lnTo>
                  <a:lnTo>
                    <a:pt x="6508" y="17249"/>
                  </a:lnTo>
                  <a:lnTo>
                    <a:pt x="7621" y="16136"/>
                  </a:lnTo>
                  <a:lnTo>
                    <a:pt x="8733" y="15023"/>
                  </a:lnTo>
                  <a:lnTo>
                    <a:pt x="9846" y="13911"/>
                  </a:lnTo>
                  <a:lnTo>
                    <a:pt x="10959" y="12798"/>
                  </a:lnTo>
                  <a:lnTo>
                    <a:pt x="12072" y="11685"/>
                  </a:lnTo>
                  <a:lnTo>
                    <a:pt x="13185" y="10572"/>
                  </a:lnTo>
                  <a:lnTo>
                    <a:pt x="14297" y="9459"/>
                  </a:lnTo>
                  <a:lnTo>
                    <a:pt x="15410" y="8346"/>
                  </a:lnTo>
                  <a:lnTo>
                    <a:pt x="16523" y="7234"/>
                  </a:lnTo>
                  <a:lnTo>
                    <a:pt x="17636" y="6121"/>
                  </a:lnTo>
                  <a:lnTo>
                    <a:pt x="18749" y="5008"/>
                  </a:lnTo>
                  <a:lnTo>
                    <a:pt x="19862" y="3895"/>
                  </a:lnTo>
                  <a:lnTo>
                    <a:pt x="20974" y="2782"/>
                  </a:lnTo>
                  <a:lnTo>
                    <a:pt x="22087" y="1685"/>
                  </a:lnTo>
                  <a:lnTo>
                    <a:pt x="23200" y="557"/>
                  </a:lnTo>
                  <a:lnTo>
                    <a:pt x="23648" y="108"/>
                  </a:lnTo>
                  <a:cubicBezTo>
                    <a:pt x="23617" y="78"/>
                    <a:pt x="23586" y="31"/>
                    <a:pt x="23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1"/>
            <p:cNvSpPr/>
            <p:nvPr/>
          </p:nvSpPr>
          <p:spPr>
            <a:xfrm>
              <a:off x="2895825" y="1398088"/>
              <a:ext cx="64150" cy="64150"/>
            </a:xfrm>
            <a:custGeom>
              <a:avLst/>
              <a:gdLst/>
              <a:ahLst/>
              <a:cxnLst/>
              <a:rect l="l" t="t" r="r" b="b"/>
              <a:pathLst>
                <a:path w="2566" h="2566" extrusionOk="0">
                  <a:moveTo>
                    <a:pt x="2566" y="0"/>
                  </a:moveTo>
                  <a:lnTo>
                    <a:pt x="2566" y="0"/>
                  </a:lnTo>
                  <a:cubicBezTo>
                    <a:pt x="1608" y="773"/>
                    <a:pt x="758" y="1623"/>
                    <a:pt x="0" y="2566"/>
                  </a:cubicBezTo>
                  <a:lnTo>
                    <a:pt x="912" y="1654"/>
                  </a:lnTo>
                  <a:lnTo>
                    <a:pt x="2025" y="541"/>
                  </a:lnTo>
                  <a:lnTo>
                    <a:pt x="256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1"/>
            <p:cNvSpPr/>
            <p:nvPr/>
          </p:nvSpPr>
          <p:spPr>
            <a:xfrm>
              <a:off x="2905475" y="1408138"/>
              <a:ext cx="598550" cy="598150"/>
            </a:xfrm>
            <a:custGeom>
              <a:avLst/>
              <a:gdLst/>
              <a:ahLst/>
              <a:cxnLst/>
              <a:rect l="l" t="t" r="r" b="b"/>
              <a:pathLst>
                <a:path w="23942" h="23926" extrusionOk="0">
                  <a:moveTo>
                    <a:pt x="23834" y="0"/>
                  </a:moveTo>
                  <a:lnTo>
                    <a:pt x="23633" y="201"/>
                  </a:lnTo>
                  <a:lnTo>
                    <a:pt x="22520" y="1314"/>
                  </a:lnTo>
                  <a:lnTo>
                    <a:pt x="21407" y="2427"/>
                  </a:lnTo>
                  <a:lnTo>
                    <a:pt x="20294" y="3540"/>
                  </a:lnTo>
                  <a:lnTo>
                    <a:pt x="19181" y="4652"/>
                  </a:lnTo>
                  <a:lnTo>
                    <a:pt x="18069" y="5765"/>
                  </a:lnTo>
                  <a:lnTo>
                    <a:pt x="16956" y="6878"/>
                  </a:lnTo>
                  <a:lnTo>
                    <a:pt x="15843" y="7991"/>
                  </a:lnTo>
                  <a:lnTo>
                    <a:pt x="14730" y="9104"/>
                  </a:lnTo>
                  <a:lnTo>
                    <a:pt x="13617" y="10216"/>
                  </a:lnTo>
                  <a:lnTo>
                    <a:pt x="12504" y="11329"/>
                  </a:lnTo>
                  <a:lnTo>
                    <a:pt x="11392" y="12442"/>
                  </a:lnTo>
                  <a:lnTo>
                    <a:pt x="10279" y="13555"/>
                  </a:lnTo>
                  <a:lnTo>
                    <a:pt x="9166" y="14668"/>
                  </a:lnTo>
                  <a:lnTo>
                    <a:pt x="8053" y="15781"/>
                  </a:lnTo>
                  <a:lnTo>
                    <a:pt x="6940" y="16893"/>
                  </a:lnTo>
                  <a:lnTo>
                    <a:pt x="5828" y="18006"/>
                  </a:lnTo>
                  <a:lnTo>
                    <a:pt x="4715" y="19119"/>
                  </a:lnTo>
                  <a:lnTo>
                    <a:pt x="3602" y="20232"/>
                  </a:lnTo>
                  <a:lnTo>
                    <a:pt x="2489" y="21345"/>
                  </a:lnTo>
                  <a:lnTo>
                    <a:pt x="1376" y="22457"/>
                  </a:lnTo>
                  <a:lnTo>
                    <a:pt x="263" y="23570"/>
                  </a:lnTo>
                  <a:lnTo>
                    <a:pt x="1" y="23818"/>
                  </a:lnTo>
                  <a:lnTo>
                    <a:pt x="93" y="23926"/>
                  </a:lnTo>
                  <a:lnTo>
                    <a:pt x="526" y="23508"/>
                  </a:lnTo>
                  <a:lnTo>
                    <a:pt x="1639" y="22396"/>
                  </a:lnTo>
                  <a:lnTo>
                    <a:pt x="2736" y="21283"/>
                  </a:lnTo>
                  <a:lnTo>
                    <a:pt x="3849" y="20170"/>
                  </a:lnTo>
                  <a:lnTo>
                    <a:pt x="4962" y="19057"/>
                  </a:lnTo>
                  <a:lnTo>
                    <a:pt x="6075" y="17944"/>
                  </a:lnTo>
                  <a:lnTo>
                    <a:pt x="7188" y="16832"/>
                  </a:lnTo>
                  <a:lnTo>
                    <a:pt x="8301" y="15719"/>
                  </a:lnTo>
                  <a:lnTo>
                    <a:pt x="9413" y="14606"/>
                  </a:lnTo>
                  <a:lnTo>
                    <a:pt x="10526" y="13493"/>
                  </a:lnTo>
                  <a:lnTo>
                    <a:pt x="11639" y="12380"/>
                  </a:lnTo>
                  <a:lnTo>
                    <a:pt x="12752" y="11267"/>
                  </a:lnTo>
                  <a:lnTo>
                    <a:pt x="13865" y="10155"/>
                  </a:lnTo>
                  <a:lnTo>
                    <a:pt x="14977" y="9042"/>
                  </a:lnTo>
                  <a:lnTo>
                    <a:pt x="16090" y="7929"/>
                  </a:lnTo>
                  <a:lnTo>
                    <a:pt x="17203" y="6816"/>
                  </a:lnTo>
                  <a:lnTo>
                    <a:pt x="18316" y="5703"/>
                  </a:lnTo>
                  <a:lnTo>
                    <a:pt x="19444" y="4606"/>
                  </a:lnTo>
                  <a:lnTo>
                    <a:pt x="20557" y="3478"/>
                  </a:lnTo>
                  <a:lnTo>
                    <a:pt x="21670" y="2365"/>
                  </a:lnTo>
                  <a:lnTo>
                    <a:pt x="22783" y="1252"/>
                  </a:lnTo>
                  <a:lnTo>
                    <a:pt x="23895" y="139"/>
                  </a:lnTo>
                  <a:lnTo>
                    <a:pt x="23942" y="108"/>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1"/>
            <p:cNvSpPr/>
            <p:nvPr/>
          </p:nvSpPr>
          <p:spPr>
            <a:xfrm>
              <a:off x="2881150" y="1383788"/>
              <a:ext cx="591975" cy="591975"/>
            </a:xfrm>
            <a:custGeom>
              <a:avLst/>
              <a:gdLst/>
              <a:ahLst/>
              <a:cxnLst/>
              <a:rect l="l" t="t" r="r" b="b"/>
              <a:pathLst>
                <a:path w="23679" h="23679" extrusionOk="0">
                  <a:moveTo>
                    <a:pt x="23555" y="0"/>
                  </a:moveTo>
                  <a:lnTo>
                    <a:pt x="23493" y="62"/>
                  </a:lnTo>
                  <a:lnTo>
                    <a:pt x="22380" y="1175"/>
                  </a:lnTo>
                  <a:lnTo>
                    <a:pt x="21267" y="2288"/>
                  </a:lnTo>
                  <a:lnTo>
                    <a:pt x="20154" y="3401"/>
                  </a:lnTo>
                  <a:lnTo>
                    <a:pt x="19042" y="4514"/>
                  </a:lnTo>
                  <a:lnTo>
                    <a:pt x="17929" y="5626"/>
                  </a:lnTo>
                  <a:lnTo>
                    <a:pt x="16816" y="6739"/>
                  </a:lnTo>
                  <a:lnTo>
                    <a:pt x="15703" y="7852"/>
                  </a:lnTo>
                  <a:lnTo>
                    <a:pt x="14590" y="8965"/>
                  </a:lnTo>
                  <a:lnTo>
                    <a:pt x="13477" y="10078"/>
                  </a:lnTo>
                  <a:lnTo>
                    <a:pt x="12365" y="11190"/>
                  </a:lnTo>
                  <a:lnTo>
                    <a:pt x="11252" y="12303"/>
                  </a:lnTo>
                  <a:lnTo>
                    <a:pt x="10139" y="13416"/>
                  </a:lnTo>
                  <a:lnTo>
                    <a:pt x="9026" y="14529"/>
                  </a:lnTo>
                  <a:lnTo>
                    <a:pt x="7913" y="15642"/>
                  </a:lnTo>
                  <a:lnTo>
                    <a:pt x="6801" y="16755"/>
                  </a:lnTo>
                  <a:lnTo>
                    <a:pt x="5688" y="17867"/>
                  </a:lnTo>
                  <a:lnTo>
                    <a:pt x="4575" y="18980"/>
                  </a:lnTo>
                  <a:lnTo>
                    <a:pt x="3462" y="20093"/>
                  </a:lnTo>
                  <a:lnTo>
                    <a:pt x="2349" y="21206"/>
                  </a:lnTo>
                  <a:lnTo>
                    <a:pt x="1236" y="22319"/>
                  </a:lnTo>
                  <a:lnTo>
                    <a:pt x="124" y="23431"/>
                  </a:lnTo>
                  <a:lnTo>
                    <a:pt x="0" y="23555"/>
                  </a:lnTo>
                  <a:lnTo>
                    <a:pt x="77" y="23679"/>
                  </a:lnTo>
                  <a:lnTo>
                    <a:pt x="386" y="23370"/>
                  </a:lnTo>
                  <a:lnTo>
                    <a:pt x="1499" y="22257"/>
                  </a:lnTo>
                  <a:lnTo>
                    <a:pt x="2612" y="21144"/>
                  </a:lnTo>
                  <a:lnTo>
                    <a:pt x="3709" y="20031"/>
                  </a:lnTo>
                  <a:lnTo>
                    <a:pt x="4822" y="18918"/>
                  </a:lnTo>
                  <a:lnTo>
                    <a:pt x="5935" y="17806"/>
                  </a:lnTo>
                  <a:lnTo>
                    <a:pt x="7048" y="16693"/>
                  </a:lnTo>
                  <a:lnTo>
                    <a:pt x="8161" y="15580"/>
                  </a:lnTo>
                  <a:lnTo>
                    <a:pt x="9274" y="14467"/>
                  </a:lnTo>
                  <a:lnTo>
                    <a:pt x="10386" y="13354"/>
                  </a:lnTo>
                  <a:lnTo>
                    <a:pt x="11499" y="12241"/>
                  </a:lnTo>
                  <a:lnTo>
                    <a:pt x="12612" y="11129"/>
                  </a:lnTo>
                  <a:lnTo>
                    <a:pt x="13725" y="10016"/>
                  </a:lnTo>
                  <a:lnTo>
                    <a:pt x="14838" y="8903"/>
                  </a:lnTo>
                  <a:lnTo>
                    <a:pt x="15950" y="7790"/>
                  </a:lnTo>
                  <a:lnTo>
                    <a:pt x="17063" y="6677"/>
                  </a:lnTo>
                  <a:lnTo>
                    <a:pt x="18191" y="5580"/>
                  </a:lnTo>
                  <a:lnTo>
                    <a:pt x="19304" y="4452"/>
                  </a:lnTo>
                  <a:lnTo>
                    <a:pt x="20417" y="3339"/>
                  </a:lnTo>
                  <a:lnTo>
                    <a:pt x="21530" y="2226"/>
                  </a:lnTo>
                  <a:lnTo>
                    <a:pt x="22643" y="1113"/>
                  </a:lnTo>
                  <a:lnTo>
                    <a:pt x="23678" y="78"/>
                  </a:lnTo>
                  <a:cubicBezTo>
                    <a:pt x="23632" y="62"/>
                    <a:pt x="23601" y="31"/>
                    <a:pt x="235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1"/>
            <p:cNvSpPr/>
            <p:nvPr/>
          </p:nvSpPr>
          <p:spPr>
            <a:xfrm>
              <a:off x="2869925" y="1372188"/>
              <a:ext cx="586975" cy="586975"/>
            </a:xfrm>
            <a:custGeom>
              <a:avLst/>
              <a:gdLst/>
              <a:ahLst/>
              <a:cxnLst/>
              <a:rect l="l" t="t" r="r" b="b"/>
              <a:pathLst>
                <a:path w="23479" h="23479" extrusionOk="0">
                  <a:moveTo>
                    <a:pt x="23355" y="1"/>
                  </a:moveTo>
                  <a:lnTo>
                    <a:pt x="22829" y="526"/>
                  </a:lnTo>
                  <a:lnTo>
                    <a:pt x="21716" y="1639"/>
                  </a:lnTo>
                  <a:lnTo>
                    <a:pt x="20603" y="2752"/>
                  </a:lnTo>
                  <a:lnTo>
                    <a:pt x="19491" y="3865"/>
                  </a:lnTo>
                  <a:lnTo>
                    <a:pt x="18378" y="4978"/>
                  </a:lnTo>
                  <a:lnTo>
                    <a:pt x="17265" y="6090"/>
                  </a:lnTo>
                  <a:lnTo>
                    <a:pt x="16152" y="7203"/>
                  </a:lnTo>
                  <a:lnTo>
                    <a:pt x="15039" y="8316"/>
                  </a:lnTo>
                  <a:lnTo>
                    <a:pt x="13926" y="9429"/>
                  </a:lnTo>
                  <a:lnTo>
                    <a:pt x="12814" y="10542"/>
                  </a:lnTo>
                  <a:lnTo>
                    <a:pt x="11701" y="11654"/>
                  </a:lnTo>
                  <a:lnTo>
                    <a:pt x="10588" y="12767"/>
                  </a:lnTo>
                  <a:lnTo>
                    <a:pt x="9475" y="13880"/>
                  </a:lnTo>
                  <a:lnTo>
                    <a:pt x="8362" y="14993"/>
                  </a:lnTo>
                  <a:lnTo>
                    <a:pt x="7250" y="16106"/>
                  </a:lnTo>
                  <a:lnTo>
                    <a:pt x="6137" y="17219"/>
                  </a:lnTo>
                  <a:lnTo>
                    <a:pt x="5024" y="18331"/>
                  </a:lnTo>
                  <a:lnTo>
                    <a:pt x="3911" y="19444"/>
                  </a:lnTo>
                  <a:lnTo>
                    <a:pt x="2798" y="20557"/>
                  </a:lnTo>
                  <a:lnTo>
                    <a:pt x="1685" y="21670"/>
                  </a:lnTo>
                  <a:lnTo>
                    <a:pt x="573" y="22783"/>
                  </a:lnTo>
                  <a:lnTo>
                    <a:pt x="1" y="23354"/>
                  </a:lnTo>
                  <a:lnTo>
                    <a:pt x="78" y="23478"/>
                  </a:lnTo>
                  <a:lnTo>
                    <a:pt x="835" y="22721"/>
                  </a:lnTo>
                  <a:lnTo>
                    <a:pt x="3061" y="20495"/>
                  </a:lnTo>
                  <a:lnTo>
                    <a:pt x="4174" y="19382"/>
                  </a:lnTo>
                  <a:lnTo>
                    <a:pt x="5287" y="18270"/>
                  </a:lnTo>
                  <a:lnTo>
                    <a:pt x="7080" y="16477"/>
                  </a:lnTo>
                  <a:lnTo>
                    <a:pt x="7497" y="16044"/>
                  </a:lnTo>
                  <a:lnTo>
                    <a:pt x="8610" y="14931"/>
                  </a:lnTo>
                  <a:lnTo>
                    <a:pt x="9723" y="13818"/>
                  </a:lnTo>
                  <a:lnTo>
                    <a:pt x="10835" y="12705"/>
                  </a:lnTo>
                  <a:lnTo>
                    <a:pt x="11948" y="11593"/>
                  </a:lnTo>
                  <a:lnTo>
                    <a:pt x="13061" y="10480"/>
                  </a:lnTo>
                  <a:lnTo>
                    <a:pt x="14174" y="9367"/>
                  </a:lnTo>
                  <a:lnTo>
                    <a:pt x="15287" y="8254"/>
                  </a:lnTo>
                  <a:lnTo>
                    <a:pt x="16399" y="7141"/>
                  </a:lnTo>
                  <a:lnTo>
                    <a:pt x="17528" y="6044"/>
                  </a:lnTo>
                  <a:lnTo>
                    <a:pt x="18640" y="4916"/>
                  </a:lnTo>
                  <a:lnTo>
                    <a:pt x="19753" y="3803"/>
                  </a:lnTo>
                  <a:lnTo>
                    <a:pt x="20866" y="2690"/>
                  </a:lnTo>
                  <a:lnTo>
                    <a:pt x="21979" y="1577"/>
                  </a:lnTo>
                  <a:lnTo>
                    <a:pt x="23092" y="480"/>
                  </a:lnTo>
                  <a:lnTo>
                    <a:pt x="23478" y="93"/>
                  </a:lnTo>
                  <a:lnTo>
                    <a:pt x="23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1"/>
            <p:cNvSpPr/>
            <p:nvPr/>
          </p:nvSpPr>
          <p:spPr>
            <a:xfrm>
              <a:off x="2893125" y="1395763"/>
              <a:ext cx="595825" cy="595450"/>
            </a:xfrm>
            <a:custGeom>
              <a:avLst/>
              <a:gdLst/>
              <a:ahLst/>
              <a:cxnLst/>
              <a:rect l="l" t="t" r="r" b="b"/>
              <a:pathLst>
                <a:path w="23833" h="23818" extrusionOk="0">
                  <a:moveTo>
                    <a:pt x="23709" y="1"/>
                  </a:moveTo>
                  <a:lnTo>
                    <a:pt x="23014" y="696"/>
                  </a:lnTo>
                  <a:lnTo>
                    <a:pt x="21901" y="1809"/>
                  </a:lnTo>
                  <a:lnTo>
                    <a:pt x="20788" y="2922"/>
                  </a:lnTo>
                  <a:lnTo>
                    <a:pt x="19675" y="4035"/>
                  </a:lnTo>
                  <a:lnTo>
                    <a:pt x="18563" y="5147"/>
                  </a:lnTo>
                  <a:lnTo>
                    <a:pt x="17450" y="6260"/>
                  </a:lnTo>
                  <a:lnTo>
                    <a:pt x="16337" y="7373"/>
                  </a:lnTo>
                  <a:lnTo>
                    <a:pt x="15224" y="8486"/>
                  </a:lnTo>
                  <a:lnTo>
                    <a:pt x="14111" y="9599"/>
                  </a:lnTo>
                  <a:lnTo>
                    <a:pt x="12998" y="10711"/>
                  </a:lnTo>
                  <a:lnTo>
                    <a:pt x="11886" y="11824"/>
                  </a:lnTo>
                  <a:lnTo>
                    <a:pt x="10773" y="12937"/>
                  </a:lnTo>
                  <a:lnTo>
                    <a:pt x="9660" y="14050"/>
                  </a:lnTo>
                  <a:lnTo>
                    <a:pt x="8547" y="15163"/>
                  </a:lnTo>
                  <a:lnTo>
                    <a:pt x="7434" y="16276"/>
                  </a:lnTo>
                  <a:lnTo>
                    <a:pt x="6322" y="17388"/>
                  </a:lnTo>
                  <a:lnTo>
                    <a:pt x="5209" y="18501"/>
                  </a:lnTo>
                  <a:lnTo>
                    <a:pt x="2983" y="20727"/>
                  </a:lnTo>
                  <a:lnTo>
                    <a:pt x="1870" y="21840"/>
                  </a:lnTo>
                  <a:lnTo>
                    <a:pt x="757" y="22952"/>
                  </a:lnTo>
                  <a:lnTo>
                    <a:pt x="0" y="23710"/>
                  </a:lnTo>
                  <a:lnTo>
                    <a:pt x="93" y="23818"/>
                  </a:lnTo>
                  <a:lnTo>
                    <a:pt x="1020" y="22891"/>
                  </a:lnTo>
                  <a:lnTo>
                    <a:pt x="2133" y="21778"/>
                  </a:lnTo>
                  <a:lnTo>
                    <a:pt x="3230" y="20665"/>
                  </a:lnTo>
                  <a:lnTo>
                    <a:pt x="4343" y="19552"/>
                  </a:lnTo>
                  <a:lnTo>
                    <a:pt x="5456" y="18439"/>
                  </a:lnTo>
                  <a:lnTo>
                    <a:pt x="6569" y="17327"/>
                  </a:lnTo>
                  <a:lnTo>
                    <a:pt x="7682" y="16214"/>
                  </a:lnTo>
                  <a:lnTo>
                    <a:pt x="8795" y="15101"/>
                  </a:lnTo>
                  <a:lnTo>
                    <a:pt x="9923" y="13988"/>
                  </a:lnTo>
                  <a:lnTo>
                    <a:pt x="11036" y="12875"/>
                  </a:lnTo>
                  <a:lnTo>
                    <a:pt x="12148" y="11762"/>
                  </a:lnTo>
                  <a:lnTo>
                    <a:pt x="13261" y="10650"/>
                  </a:lnTo>
                  <a:lnTo>
                    <a:pt x="14374" y="9537"/>
                  </a:lnTo>
                  <a:lnTo>
                    <a:pt x="15487" y="8424"/>
                  </a:lnTo>
                  <a:lnTo>
                    <a:pt x="16600" y="7311"/>
                  </a:lnTo>
                  <a:lnTo>
                    <a:pt x="17712" y="6198"/>
                  </a:lnTo>
                  <a:lnTo>
                    <a:pt x="18825" y="5101"/>
                  </a:lnTo>
                  <a:lnTo>
                    <a:pt x="19938" y="3973"/>
                  </a:lnTo>
                  <a:lnTo>
                    <a:pt x="21051" y="2860"/>
                  </a:lnTo>
                  <a:lnTo>
                    <a:pt x="22164" y="1747"/>
                  </a:lnTo>
                  <a:lnTo>
                    <a:pt x="23277" y="634"/>
                  </a:lnTo>
                  <a:lnTo>
                    <a:pt x="23833" y="93"/>
                  </a:lnTo>
                  <a:lnTo>
                    <a:pt x="2370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1"/>
            <p:cNvSpPr/>
            <p:nvPr/>
          </p:nvSpPr>
          <p:spPr>
            <a:xfrm>
              <a:off x="2849450" y="1352113"/>
              <a:ext cx="572275" cy="572275"/>
            </a:xfrm>
            <a:custGeom>
              <a:avLst/>
              <a:gdLst/>
              <a:ahLst/>
              <a:cxnLst/>
              <a:rect l="l" t="t" r="r" b="b"/>
              <a:pathLst>
                <a:path w="22891" h="22891" extrusionOk="0">
                  <a:moveTo>
                    <a:pt x="22752" y="0"/>
                  </a:moveTo>
                  <a:lnTo>
                    <a:pt x="22520" y="216"/>
                  </a:lnTo>
                  <a:lnTo>
                    <a:pt x="21422" y="1329"/>
                  </a:lnTo>
                  <a:lnTo>
                    <a:pt x="20310" y="2442"/>
                  </a:lnTo>
                  <a:lnTo>
                    <a:pt x="19197" y="3555"/>
                  </a:lnTo>
                  <a:lnTo>
                    <a:pt x="18084" y="4668"/>
                  </a:lnTo>
                  <a:lnTo>
                    <a:pt x="16971" y="5781"/>
                  </a:lnTo>
                  <a:lnTo>
                    <a:pt x="15858" y="6893"/>
                  </a:lnTo>
                  <a:lnTo>
                    <a:pt x="14745" y="8006"/>
                  </a:lnTo>
                  <a:lnTo>
                    <a:pt x="13633" y="9119"/>
                  </a:lnTo>
                  <a:lnTo>
                    <a:pt x="12520" y="10232"/>
                  </a:lnTo>
                  <a:lnTo>
                    <a:pt x="11407" y="11345"/>
                  </a:lnTo>
                  <a:lnTo>
                    <a:pt x="10294" y="12457"/>
                  </a:lnTo>
                  <a:lnTo>
                    <a:pt x="9181" y="13570"/>
                  </a:lnTo>
                  <a:lnTo>
                    <a:pt x="8069" y="14683"/>
                  </a:lnTo>
                  <a:lnTo>
                    <a:pt x="6956" y="15796"/>
                  </a:lnTo>
                  <a:lnTo>
                    <a:pt x="5843" y="16909"/>
                  </a:lnTo>
                  <a:lnTo>
                    <a:pt x="4730" y="18022"/>
                  </a:lnTo>
                  <a:lnTo>
                    <a:pt x="3617" y="19134"/>
                  </a:lnTo>
                  <a:lnTo>
                    <a:pt x="2504" y="20247"/>
                  </a:lnTo>
                  <a:lnTo>
                    <a:pt x="325" y="22426"/>
                  </a:lnTo>
                  <a:lnTo>
                    <a:pt x="279" y="22473"/>
                  </a:lnTo>
                  <a:lnTo>
                    <a:pt x="263" y="22473"/>
                  </a:lnTo>
                  <a:lnTo>
                    <a:pt x="1" y="22751"/>
                  </a:lnTo>
                  <a:cubicBezTo>
                    <a:pt x="16" y="22797"/>
                    <a:pt x="47" y="22844"/>
                    <a:pt x="62" y="22890"/>
                  </a:cubicBezTo>
                  <a:lnTo>
                    <a:pt x="542" y="22411"/>
                  </a:lnTo>
                  <a:lnTo>
                    <a:pt x="1654" y="21298"/>
                  </a:lnTo>
                  <a:lnTo>
                    <a:pt x="2767" y="20185"/>
                  </a:lnTo>
                  <a:lnTo>
                    <a:pt x="3880" y="19073"/>
                  </a:lnTo>
                  <a:lnTo>
                    <a:pt x="4977" y="17960"/>
                  </a:lnTo>
                  <a:lnTo>
                    <a:pt x="6090" y="16847"/>
                  </a:lnTo>
                  <a:lnTo>
                    <a:pt x="7203" y="15734"/>
                  </a:lnTo>
                  <a:lnTo>
                    <a:pt x="8316" y="14621"/>
                  </a:lnTo>
                  <a:lnTo>
                    <a:pt x="9429" y="13508"/>
                  </a:lnTo>
                  <a:lnTo>
                    <a:pt x="10542" y="12396"/>
                  </a:lnTo>
                  <a:lnTo>
                    <a:pt x="11670" y="11283"/>
                  </a:lnTo>
                  <a:lnTo>
                    <a:pt x="12783" y="10170"/>
                  </a:lnTo>
                  <a:lnTo>
                    <a:pt x="13895" y="9057"/>
                  </a:lnTo>
                  <a:lnTo>
                    <a:pt x="15008" y="7944"/>
                  </a:lnTo>
                  <a:lnTo>
                    <a:pt x="16121" y="6847"/>
                  </a:lnTo>
                  <a:lnTo>
                    <a:pt x="17234" y="5719"/>
                  </a:lnTo>
                  <a:lnTo>
                    <a:pt x="18347" y="4606"/>
                  </a:lnTo>
                  <a:lnTo>
                    <a:pt x="19459" y="3493"/>
                  </a:lnTo>
                  <a:lnTo>
                    <a:pt x="20572" y="2380"/>
                  </a:lnTo>
                  <a:lnTo>
                    <a:pt x="21685" y="1283"/>
                  </a:lnTo>
                  <a:lnTo>
                    <a:pt x="22798" y="170"/>
                  </a:lnTo>
                  <a:lnTo>
                    <a:pt x="22891" y="62"/>
                  </a:lnTo>
                  <a:lnTo>
                    <a:pt x="227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1"/>
            <p:cNvSpPr/>
            <p:nvPr/>
          </p:nvSpPr>
          <p:spPr>
            <a:xfrm>
              <a:off x="2840575" y="1342838"/>
              <a:ext cx="562600" cy="563000"/>
            </a:xfrm>
            <a:custGeom>
              <a:avLst/>
              <a:gdLst/>
              <a:ahLst/>
              <a:cxnLst/>
              <a:rect l="l" t="t" r="r" b="b"/>
              <a:pathLst>
                <a:path w="22504" h="22520" extrusionOk="0">
                  <a:moveTo>
                    <a:pt x="22365" y="0"/>
                  </a:moveTo>
                  <a:lnTo>
                    <a:pt x="21762" y="572"/>
                  </a:lnTo>
                  <a:lnTo>
                    <a:pt x="20649" y="1685"/>
                  </a:lnTo>
                  <a:lnTo>
                    <a:pt x="19536" y="2798"/>
                  </a:lnTo>
                  <a:lnTo>
                    <a:pt x="18439" y="3926"/>
                  </a:lnTo>
                  <a:lnTo>
                    <a:pt x="17326" y="5039"/>
                  </a:lnTo>
                  <a:lnTo>
                    <a:pt x="16213" y="6152"/>
                  </a:lnTo>
                  <a:lnTo>
                    <a:pt x="15100" y="7264"/>
                  </a:lnTo>
                  <a:lnTo>
                    <a:pt x="13988" y="8377"/>
                  </a:lnTo>
                  <a:lnTo>
                    <a:pt x="12875" y="9490"/>
                  </a:lnTo>
                  <a:lnTo>
                    <a:pt x="11762" y="10603"/>
                  </a:lnTo>
                  <a:lnTo>
                    <a:pt x="10649" y="11716"/>
                  </a:lnTo>
                  <a:lnTo>
                    <a:pt x="9536" y="12828"/>
                  </a:lnTo>
                  <a:lnTo>
                    <a:pt x="8424" y="13941"/>
                  </a:lnTo>
                  <a:lnTo>
                    <a:pt x="7311" y="15054"/>
                  </a:lnTo>
                  <a:lnTo>
                    <a:pt x="6198" y="16167"/>
                  </a:lnTo>
                  <a:lnTo>
                    <a:pt x="5085" y="17280"/>
                  </a:lnTo>
                  <a:lnTo>
                    <a:pt x="3972" y="18393"/>
                  </a:lnTo>
                  <a:lnTo>
                    <a:pt x="2859" y="19505"/>
                  </a:lnTo>
                  <a:lnTo>
                    <a:pt x="1747" y="20618"/>
                  </a:lnTo>
                  <a:lnTo>
                    <a:pt x="634" y="21731"/>
                  </a:lnTo>
                  <a:lnTo>
                    <a:pt x="0" y="22365"/>
                  </a:lnTo>
                  <a:cubicBezTo>
                    <a:pt x="16" y="22426"/>
                    <a:pt x="31" y="22473"/>
                    <a:pt x="62" y="22519"/>
                  </a:cubicBezTo>
                  <a:lnTo>
                    <a:pt x="897" y="21669"/>
                  </a:lnTo>
                  <a:lnTo>
                    <a:pt x="2009" y="20556"/>
                  </a:lnTo>
                  <a:lnTo>
                    <a:pt x="3122" y="19444"/>
                  </a:lnTo>
                  <a:lnTo>
                    <a:pt x="4235" y="18331"/>
                  </a:lnTo>
                  <a:lnTo>
                    <a:pt x="5332" y="17218"/>
                  </a:lnTo>
                  <a:lnTo>
                    <a:pt x="6445" y="16105"/>
                  </a:lnTo>
                  <a:lnTo>
                    <a:pt x="7558" y="14992"/>
                  </a:lnTo>
                  <a:lnTo>
                    <a:pt x="8671" y="13879"/>
                  </a:lnTo>
                  <a:lnTo>
                    <a:pt x="9784" y="12767"/>
                  </a:lnTo>
                  <a:lnTo>
                    <a:pt x="10897" y="11654"/>
                  </a:lnTo>
                  <a:lnTo>
                    <a:pt x="12009" y="10541"/>
                  </a:lnTo>
                  <a:lnTo>
                    <a:pt x="13122" y="9428"/>
                  </a:lnTo>
                  <a:lnTo>
                    <a:pt x="14235" y="8315"/>
                  </a:lnTo>
                  <a:lnTo>
                    <a:pt x="15363" y="7218"/>
                  </a:lnTo>
                  <a:lnTo>
                    <a:pt x="16476" y="6090"/>
                  </a:lnTo>
                  <a:lnTo>
                    <a:pt x="17589" y="4977"/>
                  </a:lnTo>
                  <a:lnTo>
                    <a:pt x="18702" y="3864"/>
                  </a:lnTo>
                  <a:lnTo>
                    <a:pt x="19814" y="2751"/>
                  </a:lnTo>
                  <a:lnTo>
                    <a:pt x="20927" y="1654"/>
                  </a:lnTo>
                  <a:lnTo>
                    <a:pt x="22040" y="541"/>
                  </a:lnTo>
                  <a:lnTo>
                    <a:pt x="22504" y="62"/>
                  </a:lnTo>
                  <a:lnTo>
                    <a:pt x="2236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1"/>
            <p:cNvSpPr/>
            <p:nvPr/>
          </p:nvSpPr>
          <p:spPr>
            <a:xfrm>
              <a:off x="2859500" y="1361763"/>
              <a:ext cx="580000" cy="580400"/>
            </a:xfrm>
            <a:custGeom>
              <a:avLst/>
              <a:gdLst/>
              <a:ahLst/>
              <a:cxnLst/>
              <a:rect l="l" t="t" r="r" b="b"/>
              <a:pathLst>
                <a:path w="23200" h="23216" extrusionOk="0">
                  <a:moveTo>
                    <a:pt x="23076" y="0"/>
                  </a:moveTo>
                  <a:lnTo>
                    <a:pt x="22133" y="943"/>
                  </a:lnTo>
                  <a:lnTo>
                    <a:pt x="21020" y="2056"/>
                  </a:lnTo>
                  <a:lnTo>
                    <a:pt x="19908" y="3169"/>
                  </a:lnTo>
                  <a:lnTo>
                    <a:pt x="18795" y="4282"/>
                  </a:lnTo>
                  <a:lnTo>
                    <a:pt x="17682" y="5395"/>
                  </a:lnTo>
                  <a:lnTo>
                    <a:pt x="16569" y="6507"/>
                  </a:lnTo>
                  <a:lnTo>
                    <a:pt x="15456" y="7620"/>
                  </a:lnTo>
                  <a:lnTo>
                    <a:pt x="14343" y="8733"/>
                  </a:lnTo>
                  <a:lnTo>
                    <a:pt x="13231" y="9846"/>
                  </a:lnTo>
                  <a:lnTo>
                    <a:pt x="12118" y="10959"/>
                  </a:lnTo>
                  <a:lnTo>
                    <a:pt x="11005" y="12071"/>
                  </a:lnTo>
                  <a:lnTo>
                    <a:pt x="9892" y="13184"/>
                  </a:lnTo>
                  <a:lnTo>
                    <a:pt x="8779" y="14297"/>
                  </a:lnTo>
                  <a:lnTo>
                    <a:pt x="7667" y="15410"/>
                  </a:lnTo>
                  <a:lnTo>
                    <a:pt x="6554" y="16523"/>
                  </a:lnTo>
                  <a:lnTo>
                    <a:pt x="4328" y="18748"/>
                  </a:lnTo>
                  <a:lnTo>
                    <a:pt x="3215" y="19861"/>
                  </a:lnTo>
                  <a:lnTo>
                    <a:pt x="2102" y="20974"/>
                  </a:lnTo>
                  <a:lnTo>
                    <a:pt x="990" y="22087"/>
                  </a:lnTo>
                  <a:lnTo>
                    <a:pt x="1" y="23076"/>
                  </a:lnTo>
                  <a:lnTo>
                    <a:pt x="62" y="23215"/>
                  </a:lnTo>
                  <a:lnTo>
                    <a:pt x="140" y="23138"/>
                  </a:lnTo>
                  <a:lnTo>
                    <a:pt x="1252" y="22025"/>
                  </a:lnTo>
                  <a:lnTo>
                    <a:pt x="2365" y="20912"/>
                  </a:lnTo>
                  <a:lnTo>
                    <a:pt x="3478" y="19799"/>
                  </a:lnTo>
                  <a:lnTo>
                    <a:pt x="4575" y="18687"/>
                  </a:lnTo>
                  <a:lnTo>
                    <a:pt x="5688" y="17574"/>
                  </a:lnTo>
                  <a:lnTo>
                    <a:pt x="6801" y="16461"/>
                  </a:lnTo>
                  <a:lnTo>
                    <a:pt x="7914" y="15348"/>
                  </a:lnTo>
                  <a:lnTo>
                    <a:pt x="9042" y="14235"/>
                  </a:lnTo>
                  <a:lnTo>
                    <a:pt x="10155" y="13122"/>
                  </a:lnTo>
                  <a:lnTo>
                    <a:pt x="11268" y="12010"/>
                  </a:lnTo>
                  <a:lnTo>
                    <a:pt x="12381" y="10897"/>
                  </a:lnTo>
                  <a:lnTo>
                    <a:pt x="13493" y="9784"/>
                  </a:lnTo>
                  <a:lnTo>
                    <a:pt x="14591" y="8671"/>
                  </a:lnTo>
                  <a:lnTo>
                    <a:pt x="15704" y="7558"/>
                  </a:lnTo>
                  <a:lnTo>
                    <a:pt x="16832" y="6461"/>
                  </a:lnTo>
                  <a:lnTo>
                    <a:pt x="17945" y="5333"/>
                  </a:lnTo>
                  <a:lnTo>
                    <a:pt x="19057" y="4220"/>
                  </a:lnTo>
                  <a:lnTo>
                    <a:pt x="20170" y="3107"/>
                  </a:lnTo>
                  <a:lnTo>
                    <a:pt x="21283" y="1994"/>
                  </a:lnTo>
                  <a:lnTo>
                    <a:pt x="22396" y="897"/>
                  </a:lnTo>
                  <a:lnTo>
                    <a:pt x="23200" y="78"/>
                  </a:lnTo>
                  <a:lnTo>
                    <a:pt x="230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1"/>
            <p:cNvSpPr/>
            <p:nvPr/>
          </p:nvSpPr>
          <p:spPr>
            <a:xfrm>
              <a:off x="2814300" y="1316938"/>
              <a:ext cx="310300" cy="310300"/>
            </a:xfrm>
            <a:custGeom>
              <a:avLst/>
              <a:gdLst/>
              <a:ahLst/>
              <a:cxnLst/>
              <a:rect l="l" t="t" r="r" b="b"/>
              <a:pathLst>
                <a:path w="12412" h="12412" extrusionOk="0">
                  <a:moveTo>
                    <a:pt x="12411" y="1"/>
                  </a:moveTo>
                  <a:lnTo>
                    <a:pt x="12133" y="62"/>
                  </a:lnTo>
                  <a:lnTo>
                    <a:pt x="11685" y="526"/>
                  </a:lnTo>
                  <a:lnTo>
                    <a:pt x="10572" y="1639"/>
                  </a:lnTo>
                  <a:lnTo>
                    <a:pt x="9459" y="2752"/>
                  </a:lnTo>
                  <a:lnTo>
                    <a:pt x="8346" y="3849"/>
                  </a:lnTo>
                  <a:lnTo>
                    <a:pt x="7233" y="4962"/>
                  </a:lnTo>
                  <a:lnTo>
                    <a:pt x="6121" y="6075"/>
                  </a:lnTo>
                  <a:lnTo>
                    <a:pt x="5008" y="7188"/>
                  </a:lnTo>
                  <a:lnTo>
                    <a:pt x="3895" y="8300"/>
                  </a:lnTo>
                  <a:lnTo>
                    <a:pt x="2782" y="9413"/>
                  </a:lnTo>
                  <a:lnTo>
                    <a:pt x="1669" y="10526"/>
                  </a:lnTo>
                  <a:lnTo>
                    <a:pt x="557" y="11639"/>
                  </a:lnTo>
                  <a:lnTo>
                    <a:pt x="62" y="12133"/>
                  </a:lnTo>
                  <a:cubicBezTo>
                    <a:pt x="47" y="12226"/>
                    <a:pt x="16" y="12319"/>
                    <a:pt x="0" y="12412"/>
                  </a:cubicBezTo>
                  <a:lnTo>
                    <a:pt x="835" y="11577"/>
                  </a:lnTo>
                  <a:lnTo>
                    <a:pt x="1948" y="10464"/>
                  </a:lnTo>
                  <a:lnTo>
                    <a:pt x="3060" y="9351"/>
                  </a:lnTo>
                  <a:lnTo>
                    <a:pt x="4173" y="8254"/>
                  </a:lnTo>
                  <a:lnTo>
                    <a:pt x="5286" y="7126"/>
                  </a:lnTo>
                  <a:lnTo>
                    <a:pt x="6399" y="6013"/>
                  </a:lnTo>
                  <a:lnTo>
                    <a:pt x="7512" y="4900"/>
                  </a:lnTo>
                  <a:lnTo>
                    <a:pt x="8625" y="3787"/>
                  </a:lnTo>
                  <a:lnTo>
                    <a:pt x="9737" y="2674"/>
                  </a:lnTo>
                  <a:lnTo>
                    <a:pt x="10850" y="1562"/>
                  </a:lnTo>
                  <a:lnTo>
                    <a:pt x="11963" y="449"/>
                  </a:lnTo>
                  <a:lnTo>
                    <a:pt x="1241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1"/>
            <p:cNvSpPr/>
            <p:nvPr/>
          </p:nvSpPr>
          <p:spPr>
            <a:xfrm>
              <a:off x="2812350" y="1315013"/>
              <a:ext cx="508150" cy="507750"/>
            </a:xfrm>
            <a:custGeom>
              <a:avLst/>
              <a:gdLst/>
              <a:ahLst/>
              <a:cxnLst/>
              <a:rect l="l" t="t" r="r" b="b"/>
              <a:pathLst>
                <a:path w="20326" h="20310" extrusionOk="0">
                  <a:moveTo>
                    <a:pt x="20155" y="0"/>
                  </a:moveTo>
                  <a:lnTo>
                    <a:pt x="19568" y="603"/>
                  </a:lnTo>
                  <a:lnTo>
                    <a:pt x="18455" y="1700"/>
                  </a:lnTo>
                  <a:lnTo>
                    <a:pt x="17342" y="2813"/>
                  </a:lnTo>
                  <a:lnTo>
                    <a:pt x="16229" y="3926"/>
                  </a:lnTo>
                  <a:lnTo>
                    <a:pt x="15101" y="5039"/>
                  </a:lnTo>
                  <a:lnTo>
                    <a:pt x="13988" y="6152"/>
                  </a:lnTo>
                  <a:lnTo>
                    <a:pt x="12876" y="7265"/>
                  </a:lnTo>
                  <a:lnTo>
                    <a:pt x="11763" y="8377"/>
                  </a:lnTo>
                  <a:lnTo>
                    <a:pt x="10650" y="9490"/>
                  </a:lnTo>
                  <a:lnTo>
                    <a:pt x="9537" y="10603"/>
                  </a:lnTo>
                  <a:lnTo>
                    <a:pt x="8424" y="11716"/>
                  </a:lnTo>
                  <a:lnTo>
                    <a:pt x="7311" y="12829"/>
                  </a:lnTo>
                  <a:lnTo>
                    <a:pt x="6199" y="13941"/>
                  </a:lnTo>
                  <a:lnTo>
                    <a:pt x="5086" y="15054"/>
                  </a:lnTo>
                  <a:lnTo>
                    <a:pt x="3973" y="16167"/>
                  </a:lnTo>
                  <a:lnTo>
                    <a:pt x="2860" y="17280"/>
                  </a:lnTo>
                  <a:lnTo>
                    <a:pt x="1747" y="18393"/>
                  </a:lnTo>
                  <a:lnTo>
                    <a:pt x="635" y="19506"/>
                  </a:lnTo>
                  <a:lnTo>
                    <a:pt x="1" y="20155"/>
                  </a:lnTo>
                  <a:cubicBezTo>
                    <a:pt x="16" y="20201"/>
                    <a:pt x="16" y="20263"/>
                    <a:pt x="32" y="20309"/>
                  </a:cubicBezTo>
                  <a:lnTo>
                    <a:pt x="913" y="19444"/>
                  </a:lnTo>
                  <a:lnTo>
                    <a:pt x="2026" y="18331"/>
                  </a:lnTo>
                  <a:lnTo>
                    <a:pt x="3138" y="17218"/>
                  </a:lnTo>
                  <a:lnTo>
                    <a:pt x="4251" y="16105"/>
                  </a:lnTo>
                  <a:lnTo>
                    <a:pt x="5364" y="14992"/>
                  </a:lnTo>
                  <a:lnTo>
                    <a:pt x="6461" y="13880"/>
                  </a:lnTo>
                  <a:lnTo>
                    <a:pt x="7574" y="12767"/>
                  </a:lnTo>
                  <a:lnTo>
                    <a:pt x="8687" y="11654"/>
                  </a:lnTo>
                  <a:lnTo>
                    <a:pt x="9800" y="10541"/>
                  </a:lnTo>
                  <a:lnTo>
                    <a:pt x="10928" y="9428"/>
                  </a:lnTo>
                  <a:lnTo>
                    <a:pt x="12041" y="8331"/>
                  </a:lnTo>
                  <a:lnTo>
                    <a:pt x="13154" y="7203"/>
                  </a:lnTo>
                  <a:lnTo>
                    <a:pt x="14267" y="6090"/>
                  </a:lnTo>
                  <a:lnTo>
                    <a:pt x="15379" y="4977"/>
                  </a:lnTo>
                  <a:lnTo>
                    <a:pt x="16477" y="3864"/>
                  </a:lnTo>
                  <a:lnTo>
                    <a:pt x="17590" y="2767"/>
                  </a:lnTo>
                  <a:lnTo>
                    <a:pt x="18702" y="1654"/>
                  </a:lnTo>
                  <a:lnTo>
                    <a:pt x="19815" y="541"/>
                  </a:lnTo>
                  <a:lnTo>
                    <a:pt x="20325" y="31"/>
                  </a:lnTo>
                  <a:lnTo>
                    <a:pt x="2015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1"/>
            <p:cNvSpPr/>
            <p:nvPr/>
          </p:nvSpPr>
          <p:spPr>
            <a:xfrm>
              <a:off x="2824350" y="1326988"/>
              <a:ext cx="539025" cy="539050"/>
            </a:xfrm>
            <a:custGeom>
              <a:avLst/>
              <a:gdLst/>
              <a:ahLst/>
              <a:cxnLst/>
              <a:rect l="l" t="t" r="r" b="b"/>
              <a:pathLst>
                <a:path w="21561" h="21562" extrusionOk="0">
                  <a:moveTo>
                    <a:pt x="21406" y="0"/>
                  </a:moveTo>
                  <a:lnTo>
                    <a:pt x="21298" y="109"/>
                  </a:lnTo>
                  <a:lnTo>
                    <a:pt x="20185" y="1221"/>
                  </a:lnTo>
                  <a:lnTo>
                    <a:pt x="19088" y="2334"/>
                  </a:lnTo>
                  <a:lnTo>
                    <a:pt x="17975" y="3447"/>
                  </a:lnTo>
                  <a:lnTo>
                    <a:pt x="16862" y="4560"/>
                  </a:lnTo>
                  <a:lnTo>
                    <a:pt x="15749" y="5673"/>
                  </a:lnTo>
                  <a:lnTo>
                    <a:pt x="14621" y="6786"/>
                  </a:lnTo>
                  <a:lnTo>
                    <a:pt x="13508" y="7898"/>
                  </a:lnTo>
                  <a:lnTo>
                    <a:pt x="12396" y="9011"/>
                  </a:lnTo>
                  <a:lnTo>
                    <a:pt x="11283" y="10124"/>
                  </a:lnTo>
                  <a:lnTo>
                    <a:pt x="10170" y="11237"/>
                  </a:lnTo>
                  <a:lnTo>
                    <a:pt x="9057" y="12350"/>
                  </a:lnTo>
                  <a:lnTo>
                    <a:pt x="7944" y="13462"/>
                  </a:lnTo>
                  <a:lnTo>
                    <a:pt x="6831" y="14575"/>
                  </a:lnTo>
                  <a:lnTo>
                    <a:pt x="5719" y="15688"/>
                  </a:lnTo>
                  <a:lnTo>
                    <a:pt x="4606" y="16801"/>
                  </a:lnTo>
                  <a:lnTo>
                    <a:pt x="3493" y="17914"/>
                  </a:lnTo>
                  <a:lnTo>
                    <a:pt x="1824" y="19583"/>
                  </a:lnTo>
                  <a:lnTo>
                    <a:pt x="1267" y="20139"/>
                  </a:lnTo>
                  <a:lnTo>
                    <a:pt x="155" y="21252"/>
                  </a:lnTo>
                  <a:lnTo>
                    <a:pt x="0" y="21407"/>
                  </a:lnTo>
                  <a:cubicBezTo>
                    <a:pt x="15" y="21469"/>
                    <a:pt x="46" y="21515"/>
                    <a:pt x="62" y="21561"/>
                  </a:cubicBezTo>
                  <a:lnTo>
                    <a:pt x="433" y="21190"/>
                  </a:lnTo>
                  <a:lnTo>
                    <a:pt x="1546" y="20078"/>
                  </a:lnTo>
                  <a:lnTo>
                    <a:pt x="2658" y="18965"/>
                  </a:lnTo>
                  <a:lnTo>
                    <a:pt x="3771" y="17852"/>
                  </a:lnTo>
                  <a:lnTo>
                    <a:pt x="4884" y="16739"/>
                  </a:lnTo>
                  <a:lnTo>
                    <a:pt x="5997" y="15626"/>
                  </a:lnTo>
                  <a:lnTo>
                    <a:pt x="7110" y="14513"/>
                  </a:lnTo>
                  <a:lnTo>
                    <a:pt x="8223" y="13401"/>
                  </a:lnTo>
                  <a:lnTo>
                    <a:pt x="9335" y="12288"/>
                  </a:lnTo>
                  <a:lnTo>
                    <a:pt x="10448" y="11175"/>
                  </a:lnTo>
                  <a:lnTo>
                    <a:pt x="11561" y="10062"/>
                  </a:lnTo>
                  <a:lnTo>
                    <a:pt x="12674" y="8949"/>
                  </a:lnTo>
                  <a:lnTo>
                    <a:pt x="13787" y="7852"/>
                  </a:lnTo>
                  <a:lnTo>
                    <a:pt x="14899" y="6724"/>
                  </a:lnTo>
                  <a:lnTo>
                    <a:pt x="16012" y="5611"/>
                  </a:lnTo>
                  <a:lnTo>
                    <a:pt x="17125" y="4498"/>
                  </a:lnTo>
                  <a:lnTo>
                    <a:pt x="18238" y="3385"/>
                  </a:lnTo>
                  <a:lnTo>
                    <a:pt x="19351" y="2288"/>
                  </a:lnTo>
                  <a:lnTo>
                    <a:pt x="20463" y="1175"/>
                  </a:lnTo>
                  <a:lnTo>
                    <a:pt x="21561" y="62"/>
                  </a:lnTo>
                  <a:cubicBezTo>
                    <a:pt x="21514" y="47"/>
                    <a:pt x="21468" y="16"/>
                    <a:pt x="214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1"/>
            <p:cNvSpPr/>
            <p:nvPr/>
          </p:nvSpPr>
          <p:spPr>
            <a:xfrm>
              <a:off x="2817775" y="1320413"/>
              <a:ext cx="524750" cy="524375"/>
            </a:xfrm>
            <a:custGeom>
              <a:avLst/>
              <a:gdLst/>
              <a:ahLst/>
              <a:cxnLst/>
              <a:rect l="l" t="t" r="r" b="b"/>
              <a:pathLst>
                <a:path w="20990" h="20975" extrusionOk="0">
                  <a:moveTo>
                    <a:pt x="20819" y="1"/>
                  </a:moveTo>
                  <a:lnTo>
                    <a:pt x="20464" y="387"/>
                  </a:lnTo>
                  <a:lnTo>
                    <a:pt x="19351" y="1500"/>
                  </a:lnTo>
                  <a:lnTo>
                    <a:pt x="18238" y="2597"/>
                  </a:lnTo>
                  <a:lnTo>
                    <a:pt x="17125" y="3710"/>
                  </a:lnTo>
                  <a:lnTo>
                    <a:pt x="16012" y="4823"/>
                  </a:lnTo>
                  <a:lnTo>
                    <a:pt x="14884" y="5936"/>
                  </a:lnTo>
                  <a:lnTo>
                    <a:pt x="13771" y="7049"/>
                  </a:lnTo>
                  <a:lnTo>
                    <a:pt x="12659" y="8161"/>
                  </a:lnTo>
                  <a:lnTo>
                    <a:pt x="11546" y="9274"/>
                  </a:lnTo>
                  <a:lnTo>
                    <a:pt x="10433" y="10387"/>
                  </a:lnTo>
                  <a:lnTo>
                    <a:pt x="9320" y="11500"/>
                  </a:lnTo>
                  <a:lnTo>
                    <a:pt x="8207" y="12613"/>
                  </a:lnTo>
                  <a:lnTo>
                    <a:pt x="7094" y="13725"/>
                  </a:lnTo>
                  <a:lnTo>
                    <a:pt x="5982" y="14838"/>
                  </a:lnTo>
                  <a:lnTo>
                    <a:pt x="4869" y="15951"/>
                  </a:lnTo>
                  <a:lnTo>
                    <a:pt x="3756" y="17064"/>
                  </a:lnTo>
                  <a:lnTo>
                    <a:pt x="2643" y="18177"/>
                  </a:lnTo>
                  <a:lnTo>
                    <a:pt x="1530" y="19290"/>
                  </a:lnTo>
                  <a:lnTo>
                    <a:pt x="418" y="20402"/>
                  </a:lnTo>
                  <a:lnTo>
                    <a:pt x="0" y="20820"/>
                  </a:lnTo>
                  <a:lnTo>
                    <a:pt x="47" y="20974"/>
                  </a:lnTo>
                  <a:lnTo>
                    <a:pt x="696" y="20341"/>
                  </a:lnTo>
                  <a:lnTo>
                    <a:pt x="1809" y="19228"/>
                  </a:lnTo>
                  <a:lnTo>
                    <a:pt x="2921" y="18115"/>
                  </a:lnTo>
                  <a:lnTo>
                    <a:pt x="4034" y="17002"/>
                  </a:lnTo>
                  <a:lnTo>
                    <a:pt x="5147" y="15889"/>
                  </a:lnTo>
                  <a:lnTo>
                    <a:pt x="6244" y="14776"/>
                  </a:lnTo>
                  <a:lnTo>
                    <a:pt x="7357" y="13664"/>
                  </a:lnTo>
                  <a:lnTo>
                    <a:pt x="8470" y="12551"/>
                  </a:lnTo>
                  <a:lnTo>
                    <a:pt x="9583" y="11438"/>
                  </a:lnTo>
                  <a:lnTo>
                    <a:pt x="10711" y="10325"/>
                  </a:lnTo>
                  <a:lnTo>
                    <a:pt x="11824" y="9212"/>
                  </a:lnTo>
                  <a:lnTo>
                    <a:pt x="12937" y="8115"/>
                  </a:lnTo>
                  <a:lnTo>
                    <a:pt x="14050" y="6987"/>
                  </a:lnTo>
                  <a:lnTo>
                    <a:pt x="15162" y="5874"/>
                  </a:lnTo>
                  <a:lnTo>
                    <a:pt x="16275" y="4761"/>
                  </a:lnTo>
                  <a:lnTo>
                    <a:pt x="17388" y="3648"/>
                  </a:lnTo>
                  <a:lnTo>
                    <a:pt x="18501" y="2551"/>
                  </a:lnTo>
                  <a:lnTo>
                    <a:pt x="19614" y="1438"/>
                  </a:lnTo>
                  <a:lnTo>
                    <a:pt x="20726" y="325"/>
                  </a:lnTo>
                  <a:lnTo>
                    <a:pt x="20989" y="47"/>
                  </a:lnTo>
                  <a:lnTo>
                    <a:pt x="208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1"/>
            <p:cNvSpPr/>
            <p:nvPr/>
          </p:nvSpPr>
          <p:spPr>
            <a:xfrm>
              <a:off x="2832075" y="1334713"/>
              <a:ext cx="551800" cy="551400"/>
            </a:xfrm>
            <a:custGeom>
              <a:avLst/>
              <a:gdLst/>
              <a:ahLst/>
              <a:cxnLst/>
              <a:rect l="l" t="t" r="r" b="b"/>
              <a:pathLst>
                <a:path w="22072" h="22056" extrusionOk="0">
                  <a:moveTo>
                    <a:pt x="21916" y="1"/>
                  </a:moveTo>
                  <a:lnTo>
                    <a:pt x="20989" y="928"/>
                  </a:lnTo>
                  <a:lnTo>
                    <a:pt x="19876" y="2041"/>
                  </a:lnTo>
                  <a:lnTo>
                    <a:pt x="18763" y="3154"/>
                  </a:lnTo>
                  <a:lnTo>
                    <a:pt x="17666" y="4251"/>
                  </a:lnTo>
                  <a:lnTo>
                    <a:pt x="16553" y="5364"/>
                  </a:lnTo>
                  <a:lnTo>
                    <a:pt x="15440" y="6477"/>
                  </a:lnTo>
                  <a:lnTo>
                    <a:pt x="14328" y="7589"/>
                  </a:lnTo>
                  <a:lnTo>
                    <a:pt x="13215" y="8702"/>
                  </a:lnTo>
                  <a:lnTo>
                    <a:pt x="12102" y="9815"/>
                  </a:lnTo>
                  <a:lnTo>
                    <a:pt x="10989" y="10928"/>
                  </a:lnTo>
                  <a:lnTo>
                    <a:pt x="9876" y="12041"/>
                  </a:lnTo>
                  <a:lnTo>
                    <a:pt x="8764" y="13153"/>
                  </a:lnTo>
                  <a:lnTo>
                    <a:pt x="7651" y="14266"/>
                  </a:lnTo>
                  <a:lnTo>
                    <a:pt x="6538" y="15379"/>
                  </a:lnTo>
                  <a:lnTo>
                    <a:pt x="5425" y="16492"/>
                  </a:lnTo>
                  <a:lnTo>
                    <a:pt x="4312" y="17605"/>
                  </a:lnTo>
                  <a:lnTo>
                    <a:pt x="3199" y="18718"/>
                  </a:lnTo>
                  <a:lnTo>
                    <a:pt x="2087" y="19830"/>
                  </a:lnTo>
                  <a:lnTo>
                    <a:pt x="974" y="20943"/>
                  </a:lnTo>
                  <a:lnTo>
                    <a:pt x="0" y="21917"/>
                  </a:lnTo>
                  <a:lnTo>
                    <a:pt x="47" y="22056"/>
                  </a:lnTo>
                  <a:lnTo>
                    <a:pt x="108" y="21994"/>
                  </a:lnTo>
                  <a:lnTo>
                    <a:pt x="1221" y="20881"/>
                  </a:lnTo>
                  <a:lnTo>
                    <a:pt x="2334" y="19769"/>
                  </a:lnTo>
                  <a:lnTo>
                    <a:pt x="4482" y="17636"/>
                  </a:lnTo>
                  <a:lnTo>
                    <a:pt x="4575" y="17543"/>
                  </a:lnTo>
                  <a:lnTo>
                    <a:pt x="5672" y="16430"/>
                  </a:lnTo>
                  <a:lnTo>
                    <a:pt x="6785" y="15317"/>
                  </a:lnTo>
                  <a:lnTo>
                    <a:pt x="7898" y="14204"/>
                  </a:lnTo>
                  <a:lnTo>
                    <a:pt x="9011" y="13092"/>
                  </a:lnTo>
                  <a:lnTo>
                    <a:pt x="10139" y="11979"/>
                  </a:lnTo>
                  <a:lnTo>
                    <a:pt x="11252" y="10866"/>
                  </a:lnTo>
                  <a:lnTo>
                    <a:pt x="12365" y="9753"/>
                  </a:lnTo>
                  <a:lnTo>
                    <a:pt x="13478" y="8640"/>
                  </a:lnTo>
                  <a:lnTo>
                    <a:pt x="14590" y="7543"/>
                  </a:lnTo>
                  <a:lnTo>
                    <a:pt x="15703" y="6415"/>
                  </a:lnTo>
                  <a:lnTo>
                    <a:pt x="16816" y="5302"/>
                  </a:lnTo>
                  <a:lnTo>
                    <a:pt x="17929" y="4189"/>
                  </a:lnTo>
                  <a:lnTo>
                    <a:pt x="19042" y="3076"/>
                  </a:lnTo>
                  <a:lnTo>
                    <a:pt x="20154" y="1979"/>
                  </a:lnTo>
                  <a:lnTo>
                    <a:pt x="21267" y="866"/>
                  </a:lnTo>
                  <a:lnTo>
                    <a:pt x="22071" y="62"/>
                  </a:lnTo>
                  <a:lnTo>
                    <a:pt x="219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1"/>
            <p:cNvSpPr/>
            <p:nvPr/>
          </p:nvSpPr>
          <p:spPr>
            <a:xfrm>
              <a:off x="2803850" y="1306113"/>
              <a:ext cx="387200" cy="387200"/>
            </a:xfrm>
            <a:custGeom>
              <a:avLst/>
              <a:gdLst/>
              <a:ahLst/>
              <a:cxnLst/>
              <a:rect l="l" t="t" r="r" b="b"/>
              <a:pathLst>
                <a:path w="15488" h="15488" extrusionOk="0">
                  <a:moveTo>
                    <a:pt x="15488" y="1"/>
                  </a:moveTo>
                  <a:lnTo>
                    <a:pt x="15256" y="32"/>
                  </a:lnTo>
                  <a:lnTo>
                    <a:pt x="14328" y="959"/>
                  </a:lnTo>
                  <a:lnTo>
                    <a:pt x="13216" y="2072"/>
                  </a:lnTo>
                  <a:lnTo>
                    <a:pt x="12103" y="3185"/>
                  </a:lnTo>
                  <a:lnTo>
                    <a:pt x="10990" y="4282"/>
                  </a:lnTo>
                  <a:lnTo>
                    <a:pt x="9877" y="5395"/>
                  </a:lnTo>
                  <a:lnTo>
                    <a:pt x="8764" y="6508"/>
                  </a:lnTo>
                  <a:lnTo>
                    <a:pt x="7651" y="7621"/>
                  </a:lnTo>
                  <a:lnTo>
                    <a:pt x="6539" y="8733"/>
                  </a:lnTo>
                  <a:lnTo>
                    <a:pt x="5426" y="9846"/>
                  </a:lnTo>
                  <a:lnTo>
                    <a:pt x="4313" y="10959"/>
                  </a:lnTo>
                  <a:lnTo>
                    <a:pt x="3200" y="12072"/>
                  </a:lnTo>
                  <a:lnTo>
                    <a:pt x="2087" y="13185"/>
                  </a:lnTo>
                  <a:lnTo>
                    <a:pt x="975" y="14297"/>
                  </a:lnTo>
                  <a:lnTo>
                    <a:pt x="16" y="15271"/>
                  </a:lnTo>
                  <a:cubicBezTo>
                    <a:pt x="16" y="15333"/>
                    <a:pt x="1" y="15410"/>
                    <a:pt x="1" y="15488"/>
                  </a:cubicBezTo>
                  <a:lnTo>
                    <a:pt x="140" y="15348"/>
                  </a:lnTo>
                  <a:lnTo>
                    <a:pt x="1253" y="14236"/>
                  </a:lnTo>
                  <a:lnTo>
                    <a:pt x="2366" y="13123"/>
                  </a:lnTo>
                  <a:lnTo>
                    <a:pt x="3478" y="12010"/>
                  </a:lnTo>
                  <a:lnTo>
                    <a:pt x="4591" y="10897"/>
                  </a:lnTo>
                  <a:lnTo>
                    <a:pt x="5704" y="9784"/>
                  </a:lnTo>
                  <a:lnTo>
                    <a:pt x="6817" y="8687"/>
                  </a:lnTo>
                  <a:lnTo>
                    <a:pt x="7930" y="7559"/>
                  </a:lnTo>
                  <a:lnTo>
                    <a:pt x="9043" y="6446"/>
                  </a:lnTo>
                  <a:lnTo>
                    <a:pt x="10155" y="5333"/>
                  </a:lnTo>
                  <a:lnTo>
                    <a:pt x="11268" y="4220"/>
                  </a:lnTo>
                  <a:lnTo>
                    <a:pt x="12381" y="3107"/>
                  </a:lnTo>
                  <a:lnTo>
                    <a:pt x="13494" y="1995"/>
                  </a:lnTo>
                  <a:lnTo>
                    <a:pt x="14607" y="882"/>
                  </a:lnTo>
                  <a:lnTo>
                    <a:pt x="154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31"/>
          <p:cNvGrpSpPr/>
          <p:nvPr/>
        </p:nvGrpSpPr>
        <p:grpSpPr>
          <a:xfrm>
            <a:off x="4346601" y="1982238"/>
            <a:ext cx="844275" cy="844300"/>
            <a:chOff x="2802325" y="1304963"/>
            <a:chExt cx="844275" cy="844300"/>
          </a:xfrm>
        </p:grpSpPr>
        <p:sp>
          <p:nvSpPr>
            <p:cNvPr id="670" name="Google Shape;670;p31"/>
            <p:cNvSpPr/>
            <p:nvPr/>
          </p:nvSpPr>
          <p:spPr>
            <a:xfrm>
              <a:off x="3155100" y="1657738"/>
              <a:ext cx="486500" cy="486500"/>
            </a:xfrm>
            <a:custGeom>
              <a:avLst/>
              <a:gdLst/>
              <a:ahLst/>
              <a:cxnLst/>
              <a:rect l="l" t="t" r="r" b="b"/>
              <a:pathLst>
                <a:path w="19460" h="19460" extrusionOk="0">
                  <a:moveTo>
                    <a:pt x="19428" y="1"/>
                  </a:moveTo>
                  <a:lnTo>
                    <a:pt x="19196" y="232"/>
                  </a:lnTo>
                  <a:lnTo>
                    <a:pt x="18083" y="1345"/>
                  </a:lnTo>
                  <a:lnTo>
                    <a:pt x="16971" y="2458"/>
                  </a:lnTo>
                  <a:lnTo>
                    <a:pt x="15858" y="3571"/>
                  </a:lnTo>
                  <a:lnTo>
                    <a:pt x="14745" y="4684"/>
                  </a:lnTo>
                  <a:lnTo>
                    <a:pt x="13632" y="5797"/>
                  </a:lnTo>
                  <a:lnTo>
                    <a:pt x="12519" y="6909"/>
                  </a:lnTo>
                  <a:lnTo>
                    <a:pt x="11407" y="8022"/>
                  </a:lnTo>
                  <a:lnTo>
                    <a:pt x="10294" y="9135"/>
                  </a:lnTo>
                  <a:lnTo>
                    <a:pt x="9196" y="10248"/>
                  </a:lnTo>
                  <a:lnTo>
                    <a:pt x="8084" y="11361"/>
                  </a:lnTo>
                  <a:lnTo>
                    <a:pt x="6971" y="12473"/>
                  </a:lnTo>
                  <a:lnTo>
                    <a:pt x="5858" y="13586"/>
                  </a:lnTo>
                  <a:lnTo>
                    <a:pt x="4745" y="14715"/>
                  </a:lnTo>
                  <a:lnTo>
                    <a:pt x="3632" y="15827"/>
                  </a:lnTo>
                  <a:lnTo>
                    <a:pt x="2519" y="16940"/>
                  </a:lnTo>
                  <a:lnTo>
                    <a:pt x="1407" y="18038"/>
                  </a:lnTo>
                  <a:lnTo>
                    <a:pt x="278" y="19150"/>
                  </a:lnTo>
                  <a:lnTo>
                    <a:pt x="0" y="19429"/>
                  </a:lnTo>
                  <a:cubicBezTo>
                    <a:pt x="62" y="19429"/>
                    <a:pt x="124" y="19459"/>
                    <a:pt x="186" y="19459"/>
                  </a:cubicBezTo>
                  <a:lnTo>
                    <a:pt x="1669" y="17976"/>
                  </a:lnTo>
                  <a:lnTo>
                    <a:pt x="2782" y="16863"/>
                  </a:lnTo>
                  <a:lnTo>
                    <a:pt x="3895" y="15750"/>
                  </a:lnTo>
                  <a:lnTo>
                    <a:pt x="6059" y="13586"/>
                  </a:lnTo>
                  <a:lnTo>
                    <a:pt x="6121" y="13524"/>
                  </a:lnTo>
                  <a:lnTo>
                    <a:pt x="7233" y="12412"/>
                  </a:lnTo>
                  <a:lnTo>
                    <a:pt x="8346" y="11299"/>
                  </a:lnTo>
                  <a:lnTo>
                    <a:pt x="9459" y="10186"/>
                  </a:lnTo>
                  <a:lnTo>
                    <a:pt x="10572" y="9073"/>
                  </a:lnTo>
                  <a:lnTo>
                    <a:pt x="11685" y="7960"/>
                  </a:lnTo>
                  <a:lnTo>
                    <a:pt x="12798" y="6848"/>
                  </a:lnTo>
                  <a:lnTo>
                    <a:pt x="13910" y="5735"/>
                  </a:lnTo>
                  <a:lnTo>
                    <a:pt x="15023" y="4622"/>
                  </a:lnTo>
                  <a:lnTo>
                    <a:pt x="16136" y="3509"/>
                  </a:lnTo>
                  <a:lnTo>
                    <a:pt x="17249" y="2396"/>
                  </a:lnTo>
                  <a:lnTo>
                    <a:pt x="18362" y="1283"/>
                  </a:lnTo>
                  <a:lnTo>
                    <a:pt x="19459" y="186"/>
                  </a:lnTo>
                  <a:cubicBezTo>
                    <a:pt x="19459" y="124"/>
                    <a:pt x="19444" y="62"/>
                    <a:pt x="194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1"/>
            <p:cNvSpPr/>
            <p:nvPr/>
          </p:nvSpPr>
          <p:spPr>
            <a:xfrm>
              <a:off x="3179825" y="1682463"/>
              <a:ext cx="465250" cy="464875"/>
            </a:xfrm>
            <a:custGeom>
              <a:avLst/>
              <a:gdLst/>
              <a:ahLst/>
              <a:cxnLst/>
              <a:rect l="l" t="t" r="r" b="b"/>
              <a:pathLst>
                <a:path w="18610" h="18595" extrusionOk="0">
                  <a:moveTo>
                    <a:pt x="18578" y="1"/>
                  </a:moveTo>
                  <a:lnTo>
                    <a:pt x="18223" y="372"/>
                  </a:lnTo>
                  <a:lnTo>
                    <a:pt x="17110" y="1485"/>
                  </a:lnTo>
                  <a:lnTo>
                    <a:pt x="15997" y="2597"/>
                  </a:lnTo>
                  <a:lnTo>
                    <a:pt x="14884" y="3710"/>
                  </a:lnTo>
                  <a:lnTo>
                    <a:pt x="13215" y="5379"/>
                  </a:lnTo>
                  <a:lnTo>
                    <a:pt x="12643" y="5920"/>
                  </a:lnTo>
                  <a:lnTo>
                    <a:pt x="11530" y="7033"/>
                  </a:lnTo>
                  <a:lnTo>
                    <a:pt x="10418" y="8146"/>
                  </a:lnTo>
                  <a:lnTo>
                    <a:pt x="9305" y="9259"/>
                  </a:lnTo>
                  <a:lnTo>
                    <a:pt x="8207" y="10372"/>
                  </a:lnTo>
                  <a:lnTo>
                    <a:pt x="7095" y="11484"/>
                  </a:lnTo>
                  <a:lnTo>
                    <a:pt x="5982" y="12597"/>
                  </a:lnTo>
                  <a:lnTo>
                    <a:pt x="4869" y="13726"/>
                  </a:lnTo>
                  <a:lnTo>
                    <a:pt x="3756" y="14823"/>
                  </a:lnTo>
                  <a:lnTo>
                    <a:pt x="2643" y="15936"/>
                  </a:lnTo>
                  <a:lnTo>
                    <a:pt x="1530" y="17049"/>
                  </a:lnTo>
                  <a:lnTo>
                    <a:pt x="402" y="18161"/>
                  </a:lnTo>
                  <a:lnTo>
                    <a:pt x="0" y="18579"/>
                  </a:lnTo>
                  <a:lnTo>
                    <a:pt x="186" y="18594"/>
                  </a:lnTo>
                  <a:lnTo>
                    <a:pt x="680" y="18100"/>
                  </a:lnTo>
                  <a:lnTo>
                    <a:pt x="1793" y="16987"/>
                  </a:lnTo>
                  <a:lnTo>
                    <a:pt x="2906" y="15874"/>
                  </a:lnTo>
                  <a:lnTo>
                    <a:pt x="4019" y="14761"/>
                  </a:lnTo>
                  <a:lnTo>
                    <a:pt x="5132" y="13648"/>
                  </a:lnTo>
                  <a:lnTo>
                    <a:pt x="6244" y="12535"/>
                  </a:lnTo>
                  <a:lnTo>
                    <a:pt x="7357" y="11423"/>
                  </a:lnTo>
                  <a:lnTo>
                    <a:pt x="8470" y="10310"/>
                  </a:lnTo>
                  <a:lnTo>
                    <a:pt x="10696" y="8084"/>
                  </a:lnTo>
                  <a:lnTo>
                    <a:pt x="11809" y="6971"/>
                  </a:lnTo>
                  <a:lnTo>
                    <a:pt x="12921" y="5859"/>
                  </a:lnTo>
                  <a:lnTo>
                    <a:pt x="14714" y="4066"/>
                  </a:lnTo>
                  <a:lnTo>
                    <a:pt x="15147" y="3633"/>
                  </a:lnTo>
                  <a:lnTo>
                    <a:pt x="16260" y="2520"/>
                  </a:lnTo>
                  <a:lnTo>
                    <a:pt x="17373" y="1407"/>
                  </a:lnTo>
                  <a:lnTo>
                    <a:pt x="18485" y="294"/>
                  </a:lnTo>
                  <a:lnTo>
                    <a:pt x="18609" y="186"/>
                  </a:lnTo>
                  <a:cubicBezTo>
                    <a:pt x="18594" y="124"/>
                    <a:pt x="18594" y="63"/>
                    <a:pt x="185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1"/>
            <p:cNvSpPr/>
            <p:nvPr/>
          </p:nvSpPr>
          <p:spPr>
            <a:xfrm>
              <a:off x="3205700" y="1708363"/>
              <a:ext cx="440525" cy="440500"/>
            </a:xfrm>
            <a:custGeom>
              <a:avLst/>
              <a:gdLst/>
              <a:ahLst/>
              <a:cxnLst/>
              <a:rect l="l" t="t" r="r" b="b"/>
              <a:pathLst>
                <a:path w="17621" h="17620" extrusionOk="0">
                  <a:moveTo>
                    <a:pt x="17621" y="0"/>
                  </a:moveTo>
                  <a:lnTo>
                    <a:pt x="17188" y="433"/>
                  </a:lnTo>
                  <a:lnTo>
                    <a:pt x="16075" y="1546"/>
                  </a:lnTo>
                  <a:lnTo>
                    <a:pt x="14962" y="2659"/>
                  </a:lnTo>
                  <a:lnTo>
                    <a:pt x="13849" y="3772"/>
                  </a:lnTo>
                  <a:lnTo>
                    <a:pt x="12736" y="4884"/>
                  </a:lnTo>
                  <a:lnTo>
                    <a:pt x="11608" y="5997"/>
                  </a:lnTo>
                  <a:lnTo>
                    <a:pt x="10495" y="7110"/>
                  </a:lnTo>
                  <a:lnTo>
                    <a:pt x="9383" y="8223"/>
                  </a:lnTo>
                  <a:lnTo>
                    <a:pt x="8270" y="9336"/>
                  </a:lnTo>
                  <a:lnTo>
                    <a:pt x="7172" y="10448"/>
                  </a:lnTo>
                  <a:lnTo>
                    <a:pt x="6060" y="11561"/>
                  </a:lnTo>
                  <a:lnTo>
                    <a:pt x="4947" y="12690"/>
                  </a:lnTo>
                  <a:lnTo>
                    <a:pt x="3834" y="13802"/>
                  </a:lnTo>
                  <a:lnTo>
                    <a:pt x="2721" y="14900"/>
                  </a:lnTo>
                  <a:lnTo>
                    <a:pt x="495" y="17125"/>
                  </a:lnTo>
                  <a:lnTo>
                    <a:pt x="1" y="17620"/>
                  </a:lnTo>
                  <a:lnTo>
                    <a:pt x="186" y="17620"/>
                  </a:lnTo>
                  <a:lnTo>
                    <a:pt x="743" y="17064"/>
                  </a:lnTo>
                  <a:lnTo>
                    <a:pt x="1856" y="15951"/>
                  </a:lnTo>
                  <a:lnTo>
                    <a:pt x="2968" y="14838"/>
                  </a:lnTo>
                  <a:lnTo>
                    <a:pt x="4081" y="13725"/>
                  </a:lnTo>
                  <a:lnTo>
                    <a:pt x="5194" y="12612"/>
                  </a:lnTo>
                  <a:lnTo>
                    <a:pt x="6307" y="11499"/>
                  </a:lnTo>
                  <a:lnTo>
                    <a:pt x="7420" y="10387"/>
                  </a:lnTo>
                  <a:lnTo>
                    <a:pt x="8532" y="9274"/>
                  </a:lnTo>
                  <a:lnTo>
                    <a:pt x="9645" y="8161"/>
                  </a:lnTo>
                  <a:lnTo>
                    <a:pt x="10758" y="7048"/>
                  </a:lnTo>
                  <a:lnTo>
                    <a:pt x="11871" y="5935"/>
                  </a:lnTo>
                  <a:lnTo>
                    <a:pt x="12984" y="4823"/>
                  </a:lnTo>
                  <a:lnTo>
                    <a:pt x="14097" y="3710"/>
                  </a:lnTo>
                  <a:lnTo>
                    <a:pt x="15209" y="2597"/>
                  </a:lnTo>
                  <a:lnTo>
                    <a:pt x="16322" y="1484"/>
                  </a:lnTo>
                  <a:lnTo>
                    <a:pt x="17435" y="371"/>
                  </a:lnTo>
                  <a:lnTo>
                    <a:pt x="17621" y="186"/>
                  </a:lnTo>
                  <a:cubicBezTo>
                    <a:pt x="17621" y="124"/>
                    <a:pt x="17621" y="62"/>
                    <a:pt x="176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1"/>
            <p:cNvSpPr/>
            <p:nvPr/>
          </p:nvSpPr>
          <p:spPr>
            <a:xfrm>
              <a:off x="3233150" y="1735788"/>
              <a:ext cx="413450" cy="413475"/>
            </a:xfrm>
            <a:custGeom>
              <a:avLst/>
              <a:gdLst/>
              <a:ahLst/>
              <a:cxnLst/>
              <a:rect l="l" t="t" r="r" b="b"/>
              <a:pathLst>
                <a:path w="16538" h="16539" extrusionOk="0">
                  <a:moveTo>
                    <a:pt x="16538" y="1"/>
                  </a:moveTo>
                  <a:lnTo>
                    <a:pt x="16090" y="449"/>
                  </a:lnTo>
                  <a:lnTo>
                    <a:pt x="14977" y="1562"/>
                  </a:lnTo>
                  <a:lnTo>
                    <a:pt x="13864" y="2675"/>
                  </a:lnTo>
                  <a:lnTo>
                    <a:pt x="12751" y="3787"/>
                  </a:lnTo>
                  <a:lnTo>
                    <a:pt x="11638" y="4900"/>
                  </a:lnTo>
                  <a:lnTo>
                    <a:pt x="10510" y="6013"/>
                  </a:lnTo>
                  <a:lnTo>
                    <a:pt x="9397" y="7126"/>
                  </a:lnTo>
                  <a:lnTo>
                    <a:pt x="8285" y="8239"/>
                  </a:lnTo>
                  <a:lnTo>
                    <a:pt x="7172" y="9351"/>
                  </a:lnTo>
                  <a:lnTo>
                    <a:pt x="5008" y="11531"/>
                  </a:lnTo>
                  <a:lnTo>
                    <a:pt x="4946" y="11577"/>
                  </a:lnTo>
                  <a:lnTo>
                    <a:pt x="3833" y="12690"/>
                  </a:lnTo>
                  <a:lnTo>
                    <a:pt x="2720" y="13803"/>
                  </a:lnTo>
                  <a:lnTo>
                    <a:pt x="1623" y="14916"/>
                  </a:lnTo>
                  <a:lnTo>
                    <a:pt x="510" y="16028"/>
                  </a:lnTo>
                  <a:lnTo>
                    <a:pt x="0" y="16538"/>
                  </a:lnTo>
                  <a:lnTo>
                    <a:pt x="201" y="16538"/>
                  </a:lnTo>
                  <a:lnTo>
                    <a:pt x="773" y="15982"/>
                  </a:lnTo>
                  <a:lnTo>
                    <a:pt x="1886" y="14869"/>
                  </a:lnTo>
                  <a:lnTo>
                    <a:pt x="2999" y="13756"/>
                  </a:lnTo>
                  <a:lnTo>
                    <a:pt x="4111" y="12644"/>
                  </a:lnTo>
                  <a:lnTo>
                    <a:pt x="5224" y="11531"/>
                  </a:lnTo>
                  <a:lnTo>
                    <a:pt x="6337" y="10418"/>
                  </a:lnTo>
                  <a:lnTo>
                    <a:pt x="7450" y="9305"/>
                  </a:lnTo>
                  <a:lnTo>
                    <a:pt x="8563" y="8192"/>
                  </a:lnTo>
                  <a:lnTo>
                    <a:pt x="9676" y="7079"/>
                  </a:lnTo>
                  <a:lnTo>
                    <a:pt x="10788" y="5967"/>
                  </a:lnTo>
                  <a:lnTo>
                    <a:pt x="11901" y="4854"/>
                  </a:lnTo>
                  <a:lnTo>
                    <a:pt x="13014" y="3741"/>
                  </a:lnTo>
                  <a:lnTo>
                    <a:pt x="14127" y="2628"/>
                  </a:lnTo>
                  <a:lnTo>
                    <a:pt x="15240" y="1515"/>
                  </a:lnTo>
                  <a:lnTo>
                    <a:pt x="16352" y="403"/>
                  </a:lnTo>
                  <a:lnTo>
                    <a:pt x="16523" y="217"/>
                  </a:lnTo>
                  <a:lnTo>
                    <a:pt x="1653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1"/>
            <p:cNvSpPr/>
            <p:nvPr/>
          </p:nvSpPr>
          <p:spPr>
            <a:xfrm>
              <a:off x="3262900" y="1765163"/>
              <a:ext cx="382175" cy="382175"/>
            </a:xfrm>
            <a:custGeom>
              <a:avLst/>
              <a:gdLst/>
              <a:ahLst/>
              <a:cxnLst/>
              <a:rect l="l" t="t" r="r" b="b"/>
              <a:pathLst>
                <a:path w="15287" h="15287" extrusionOk="0">
                  <a:moveTo>
                    <a:pt x="15286" y="0"/>
                  </a:moveTo>
                  <a:lnTo>
                    <a:pt x="14900" y="387"/>
                  </a:lnTo>
                  <a:lnTo>
                    <a:pt x="13787" y="1500"/>
                  </a:lnTo>
                  <a:lnTo>
                    <a:pt x="12674" y="2612"/>
                  </a:lnTo>
                  <a:lnTo>
                    <a:pt x="11561" y="3725"/>
                  </a:lnTo>
                  <a:lnTo>
                    <a:pt x="9382" y="5889"/>
                  </a:lnTo>
                  <a:lnTo>
                    <a:pt x="9336" y="5951"/>
                  </a:lnTo>
                  <a:lnTo>
                    <a:pt x="8223" y="7064"/>
                  </a:lnTo>
                  <a:lnTo>
                    <a:pt x="7110" y="8176"/>
                  </a:lnTo>
                  <a:lnTo>
                    <a:pt x="5997" y="9289"/>
                  </a:lnTo>
                  <a:lnTo>
                    <a:pt x="4884" y="10418"/>
                  </a:lnTo>
                  <a:lnTo>
                    <a:pt x="3772" y="11530"/>
                  </a:lnTo>
                  <a:lnTo>
                    <a:pt x="2659" y="12643"/>
                  </a:lnTo>
                  <a:lnTo>
                    <a:pt x="1546" y="13741"/>
                  </a:lnTo>
                  <a:lnTo>
                    <a:pt x="433" y="14853"/>
                  </a:lnTo>
                  <a:lnTo>
                    <a:pt x="0" y="15286"/>
                  </a:lnTo>
                  <a:lnTo>
                    <a:pt x="217" y="15271"/>
                  </a:lnTo>
                  <a:lnTo>
                    <a:pt x="1762" y="13741"/>
                  </a:lnTo>
                  <a:lnTo>
                    <a:pt x="1809" y="13679"/>
                  </a:lnTo>
                  <a:lnTo>
                    <a:pt x="2921" y="12566"/>
                  </a:lnTo>
                  <a:lnTo>
                    <a:pt x="4034" y="11453"/>
                  </a:lnTo>
                  <a:lnTo>
                    <a:pt x="5147" y="10340"/>
                  </a:lnTo>
                  <a:lnTo>
                    <a:pt x="6260" y="9227"/>
                  </a:lnTo>
                  <a:lnTo>
                    <a:pt x="7373" y="8115"/>
                  </a:lnTo>
                  <a:lnTo>
                    <a:pt x="8486" y="7002"/>
                  </a:lnTo>
                  <a:lnTo>
                    <a:pt x="9598" y="5889"/>
                  </a:lnTo>
                  <a:lnTo>
                    <a:pt x="10711" y="4776"/>
                  </a:lnTo>
                  <a:lnTo>
                    <a:pt x="11824" y="3663"/>
                  </a:lnTo>
                  <a:lnTo>
                    <a:pt x="12937" y="2551"/>
                  </a:lnTo>
                  <a:lnTo>
                    <a:pt x="14050" y="1438"/>
                  </a:lnTo>
                  <a:lnTo>
                    <a:pt x="15162" y="325"/>
                  </a:lnTo>
                  <a:lnTo>
                    <a:pt x="15271" y="232"/>
                  </a:lnTo>
                  <a:cubicBezTo>
                    <a:pt x="15271" y="155"/>
                    <a:pt x="15271" y="78"/>
                    <a:pt x="15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1"/>
            <p:cNvSpPr/>
            <p:nvPr/>
          </p:nvSpPr>
          <p:spPr>
            <a:xfrm>
              <a:off x="3048450" y="1551488"/>
              <a:ext cx="561450" cy="561450"/>
            </a:xfrm>
            <a:custGeom>
              <a:avLst/>
              <a:gdLst/>
              <a:ahLst/>
              <a:cxnLst/>
              <a:rect l="l" t="t" r="r" b="b"/>
              <a:pathLst>
                <a:path w="22458" h="22458" extrusionOk="0">
                  <a:moveTo>
                    <a:pt x="22396" y="0"/>
                  </a:moveTo>
                  <a:lnTo>
                    <a:pt x="22365" y="31"/>
                  </a:lnTo>
                  <a:lnTo>
                    <a:pt x="21252" y="1144"/>
                  </a:lnTo>
                  <a:lnTo>
                    <a:pt x="20139" y="2257"/>
                  </a:lnTo>
                  <a:lnTo>
                    <a:pt x="19026" y="3370"/>
                  </a:lnTo>
                  <a:lnTo>
                    <a:pt x="17898" y="4482"/>
                  </a:lnTo>
                  <a:lnTo>
                    <a:pt x="16785" y="5595"/>
                  </a:lnTo>
                  <a:lnTo>
                    <a:pt x="15673" y="6708"/>
                  </a:lnTo>
                  <a:lnTo>
                    <a:pt x="14560" y="7821"/>
                  </a:lnTo>
                  <a:lnTo>
                    <a:pt x="13462" y="8934"/>
                  </a:lnTo>
                  <a:lnTo>
                    <a:pt x="12350" y="10047"/>
                  </a:lnTo>
                  <a:lnTo>
                    <a:pt x="11237" y="11159"/>
                  </a:lnTo>
                  <a:lnTo>
                    <a:pt x="10124" y="12272"/>
                  </a:lnTo>
                  <a:lnTo>
                    <a:pt x="9011" y="13385"/>
                  </a:lnTo>
                  <a:lnTo>
                    <a:pt x="7898" y="14498"/>
                  </a:lnTo>
                  <a:lnTo>
                    <a:pt x="6785" y="15611"/>
                  </a:lnTo>
                  <a:lnTo>
                    <a:pt x="5673" y="16723"/>
                  </a:lnTo>
                  <a:lnTo>
                    <a:pt x="4560" y="17836"/>
                  </a:lnTo>
                  <a:lnTo>
                    <a:pt x="3432" y="18965"/>
                  </a:lnTo>
                  <a:lnTo>
                    <a:pt x="2319" y="20077"/>
                  </a:lnTo>
                  <a:lnTo>
                    <a:pt x="1206" y="21190"/>
                  </a:lnTo>
                  <a:lnTo>
                    <a:pt x="93" y="22288"/>
                  </a:lnTo>
                  <a:lnTo>
                    <a:pt x="0" y="22380"/>
                  </a:lnTo>
                  <a:lnTo>
                    <a:pt x="155" y="22458"/>
                  </a:lnTo>
                  <a:lnTo>
                    <a:pt x="310" y="22288"/>
                  </a:lnTo>
                  <a:lnTo>
                    <a:pt x="356" y="22241"/>
                  </a:lnTo>
                  <a:lnTo>
                    <a:pt x="1469" y="21128"/>
                  </a:lnTo>
                  <a:lnTo>
                    <a:pt x="2582" y="20016"/>
                  </a:lnTo>
                  <a:lnTo>
                    <a:pt x="3710" y="18903"/>
                  </a:lnTo>
                  <a:lnTo>
                    <a:pt x="4823" y="17790"/>
                  </a:lnTo>
                  <a:lnTo>
                    <a:pt x="5935" y="16677"/>
                  </a:lnTo>
                  <a:lnTo>
                    <a:pt x="7048" y="15564"/>
                  </a:lnTo>
                  <a:lnTo>
                    <a:pt x="8161" y="14451"/>
                  </a:lnTo>
                  <a:lnTo>
                    <a:pt x="9274" y="13339"/>
                  </a:lnTo>
                  <a:lnTo>
                    <a:pt x="10387" y="12226"/>
                  </a:lnTo>
                  <a:lnTo>
                    <a:pt x="11499" y="11113"/>
                  </a:lnTo>
                  <a:lnTo>
                    <a:pt x="12612" y="10000"/>
                  </a:lnTo>
                  <a:lnTo>
                    <a:pt x="13725" y="8887"/>
                  </a:lnTo>
                  <a:lnTo>
                    <a:pt x="14838" y="7775"/>
                  </a:lnTo>
                  <a:lnTo>
                    <a:pt x="15951" y="6662"/>
                  </a:lnTo>
                  <a:lnTo>
                    <a:pt x="17064" y="5549"/>
                  </a:lnTo>
                  <a:lnTo>
                    <a:pt x="18176" y="4436"/>
                  </a:lnTo>
                  <a:lnTo>
                    <a:pt x="19289" y="3323"/>
                  </a:lnTo>
                  <a:lnTo>
                    <a:pt x="20402" y="2210"/>
                  </a:lnTo>
                  <a:lnTo>
                    <a:pt x="21515" y="1098"/>
                  </a:lnTo>
                  <a:lnTo>
                    <a:pt x="22458" y="139"/>
                  </a:lnTo>
                  <a:lnTo>
                    <a:pt x="2239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1"/>
            <p:cNvSpPr/>
            <p:nvPr/>
          </p:nvSpPr>
          <p:spPr>
            <a:xfrm>
              <a:off x="3068150" y="1570813"/>
              <a:ext cx="550250" cy="550250"/>
            </a:xfrm>
            <a:custGeom>
              <a:avLst/>
              <a:gdLst/>
              <a:ahLst/>
              <a:cxnLst/>
              <a:rect l="l" t="t" r="r" b="b"/>
              <a:pathLst>
                <a:path w="22010" h="22010" extrusionOk="0">
                  <a:moveTo>
                    <a:pt x="21948" y="0"/>
                  </a:moveTo>
                  <a:lnTo>
                    <a:pt x="21577" y="371"/>
                  </a:lnTo>
                  <a:lnTo>
                    <a:pt x="20464" y="1484"/>
                  </a:lnTo>
                  <a:lnTo>
                    <a:pt x="19351" y="2597"/>
                  </a:lnTo>
                  <a:lnTo>
                    <a:pt x="18238" y="3709"/>
                  </a:lnTo>
                  <a:lnTo>
                    <a:pt x="17110" y="4822"/>
                  </a:lnTo>
                  <a:lnTo>
                    <a:pt x="15997" y="5935"/>
                  </a:lnTo>
                  <a:lnTo>
                    <a:pt x="14885" y="7048"/>
                  </a:lnTo>
                  <a:lnTo>
                    <a:pt x="13772" y="8161"/>
                  </a:lnTo>
                  <a:lnTo>
                    <a:pt x="12103" y="9830"/>
                  </a:lnTo>
                  <a:lnTo>
                    <a:pt x="11546" y="10386"/>
                  </a:lnTo>
                  <a:lnTo>
                    <a:pt x="10433" y="11499"/>
                  </a:lnTo>
                  <a:lnTo>
                    <a:pt x="9320" y="12612"/>
                  </a:lnTo>
                  <a:lnTo>
                    <a:pt x="8223" y="13725"/>
                  </a:lnTo>
                  <a:lnTo>
                    <a:pt x="7110" y="14838"/>
                  </a:lnTo>
                  <a:lnTo>
                    <a:pt x="5997" y="15950"/>
                  </a:lnTo>
                  <a:lnTo>
                    <a:pt x="4885" y="17063"/>
                  </a:lnTo>
                  <a:lnTo>
                    <a:pt x="3756" y="18192"/>
                  </a:lnTo>
                  <a:lnTo>
                    <a:pt x="2644" y="19304"/>
                  </a:lnTo>
                  <a:lnTo>
                    <a:pt x="1531" y="20417"/>
                  </a:lnTo>
                  <a:lnTo>
                    <a:pt x="418" y="21515"/>
                  </a:lnTo>
                  <a:lnTo>
                    <a:pt x="1" y="21947"/>
                  </a:lnTo>
                  <a:lnTo>
                    <a:pt x="155" y="22009"/>
                  </a:lnTo>
                  <a:lnTo>
                    <a:pt x="696" y="21468"/>
                  </a:lnTo>
                  <a:lnTo>
                    <a:pt x="1809" y="20355"/>
                  </a:lnTo>
                  <a:lnTo>
                    <a:pt x="2922" y="19243"/>
                  </a:lnTo>
                  <a:lnTo>
                    <a:pt x="5147" y="17017"/>
                  </a:lnTo>
                  <a:lnTo>
                    <a:pt x="6260" y="15904"/>
                  </a:lnTo>
                  <a:lnTo>
                    <a:pt x="7373" y="14791"/>
                  </a:lnTo>
                  <a:lnTo>
                    <a:pt x="9599" y="12566"/>
                  </a:lnTo>
                  <a:lnTo>
                    <a:pt x="10711" y="11453"/>
                  </a:lnTo>
                  <a:lnTo>
                    <a:pt x="11824" y="10340"/>
                  </a:lnTo>
                  <a:lnTo>
                    <a:pt x="12922" y="9227"/>
                  </a:lnTo>
                  <a:lnTo>
                    <a:pt x="14034" y="8114"/>
                  </a:lnTo>
                  <a:lnTo>
                    <a:pt x="15147" y="7002"/>
                  </a:lnTo>
                  <a:lnTo>
                    <a:pt x="16260" y="5889"/>
                  </a:lnTo>
                  <a:lnTo>
                    <a:pt x="17373" y="4776"/>
                  </a:lnTo>
                  <a:lnTo>
                    <a:pt x="18486" y="3663"/>
                  </a:lnTo>
                  <a:lnTo>
                    <a:pt x="19599" y="2550"/>
                  </a:lnTo>
                  <a:lnTo>
                    <a:pt x="20711" y="1437"/>
                  </a:lnTo>
                  <a:lnTo>
                    <a:pt x="21824" y="325"/>
                  </a:lnTo>
                  <a:lnTo>
                    <a:pt x="22010" y="155"/>
                  </a:lnTo>
                  <a:lnTo>
                    <a:pt x="219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1"/>
            <p:cNvSpPr/>
            <p:nvPr/>
          </p:nvSpPr>
          <p:spPr>
            <a:xfrm>
              <a:off x="2994750" y="1497388"/>
              <a:ext cx="586175" cy="586175"/>
            </a:xfrm>
            <a:custGeom>
              <a:avLst/>
              <a:gdLst/>
              <a:ahLst/>
              <a:cxnLst/>
              <a:rect l="l" t="t" r="r" b="b"/>
              <a:pathLst>
                <a:path w="23447" h="23447" extrusionOk="0">
                  <a:moveTo>
                    <a:pt x="23369" y="0"/>
                  </a:moveTo>
                  <a:lnTo>
                    <a:pt x="22287" y="1082"/>
                  </a:lnTo>
                  <a:lnTo>
                    <a:pt x="21174" y="2195"/>
                  </a:lnTo>
                  <a:lnTo>
                    <a:pt x="20046" y="3308"/>
                  </a:lnTo>
                  <a:lnTo>
                    <a:pt x="18933" y="4421"/>
                  </a:lnTo>
                  <a:lnTo>
                    <a:pt x="17821" y="5534"/>
                  </a:lnTo>
                  <a:lnTo>
                    <a:pt x="16708" y="6646"/>
                  </a:lnTo>
                  <a:lnTo>
                    <a:pt x="15610" y="7759"/>
                  </a:lnTo>
                  <a:lnTo>
                    <a:pt x="14498" y="8872"/>
                  </a:lnTo>
                  <a:lnTo>
                    <a:pt x="13385" y="9985"/>
                  </a:lnTo>
                  <a:lnTo>
                    <a:pt x="12272" y="11098"/>
                  </a:lnTo>
                  <a:lnTo>
                    <a:pt x="11159" y="12211"/>
                  </a:lnTo>
                  <a:lnTo>
                    <a:pt x="10046" y="13323"/>
                  </a:lnTo>
                  <a:lnTo>
                    <a:pt x="8933" y="14436"/>
                  </a:lnTo>
                  <a:lnTo>
                    <a:pt x="7821" y="15549"/>
                  </a:lnTo>
                  <a:lnTo>
                    <a:pt x="6708" y="16662"/>
                  </a:lnTo>
                  <a:lnTo>
                    <a:pt x="5595" y="17775"/>
                  </a:lnTo>
                  <a:lnTo>
                    <a:pt x="4482" y="18887"/>
                  </a:lnTo>
                  <a:lnTo>
                    <a:pt x="3369" y="20000"/>
                  </a:lnTo>
                  <a:lnTo>
                    <a:pt x="2241" y="21129"/>
                  </a:lnTo>
                  <a:lnTo>
                    <a:pt x="1128" y="22241"/>
                  </a:lnTo>
                  <a:lnTo>
                    <a:pt x="15" y="23354"/>
                  </a:lnTo>
                  <a:lnTo>
                    <a:pt x="0" y="23370"/>
                  </a:lnTo>
                  <a:lnTo>
                    <a:pt x="124" y="23447"/>
                  </a:lnTo>
                  <a:lnTo>
                    <a:pt x="294" y="23292"/>
                  </a:lnTo>
                  <a:lnTo>
                    <a:pt x="1407" y="22180"/>
                  </a:lnTo>
                  <a:lnTo>
                    <a:pt x="2519" y="21067"/>
                  </a:lnTo>
                  <a:lnTo>
                    <a:pt x="3632" y="19938"/>
                  </a:lnTo>
                  <a:lnTo>
                    <a:pt x="4745" y="18826"/>
                  </a:lnTo>
                  <a:lnTo>
                    <a:pt x="5858" y="17713"/>
                  </a:lnTo>
                  <a:lnTo>
                    <a:pt x="8083" y="15487"/>
                  </a:lnTo>
                  <a:lnTo>
                    <a:pt x="9181" y="14374"/>
                  </a:lnTo>
                  <a:lnTo>
                    <a:pt x="10294" y="13262"/>
                  </a:lnTo>
                  <a:lnTo>
                    <a:pt x="12102" y="11469"/>
                  </a:lnTo>
                  <a:lnTo>
                    <a:pt x="12519" y="11036"/>
                  </a:lnTo>
                  <a:lnTo>
                    <a:pt x="13632" y="9923"/>
                  </a:lnTo>
                  <a:lnTo>
                    <a:pt x="14745" y="8810"/>
                  </a:lnTo>
                  <a:lnTo>
                    <a:pt x="15858" y="7697"/>
                  </a:lnTo>
                  <a:lnTo>
                    <a:pt x="16970" y="6585"/>
                  </a:lnTo>
                  <a:lnTo>
                    <a:pt x="18083" y="5472"/>
                  </a:lnTo>
                  <a:lnTo>
                    <a:pt x="19196" y="4359"/>
                  </a:lnTo>
                  <a:lnTo>
                    <a:pt x="20309" y="3246"/>
                  </a:lnTo>
                  <a:lnTo>
                    <a:pt x="21422" y="2133"/>
                  </a:lnTo>
                  <a:lnTo>
                    <a:pt x="22550" y="1036"/>
                  </a:lnTo>
                  <a:lnTo>
                    <a:pt x="23446" y="140"/>
                  </a:lnTo>
                  <a:lnTo>
                    <a:pt x="233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1"/>
            <p:cNvSpPr/>
            <p:nvPr/>
          </p:nvSpPr>
          <p:spPr>
            <a:xfrm>
              <a:off x="3012125" y="1514763"/>
              <a:ext cx="579225" cy="579250"/>
            </a:xfrm>
            <a:custGeom>
              <a:avLst/>
              <a:gdLst/>
              <a:ahLst/>
              <a:cxnLst/>
              <a:rect l="l" t="t" r="r" b="b"/>
              <a:pathLst>
                <a:path w="23169" h="23170" extrusionOk="0">
                  <a:moveTo>
                    <a:pt x="23091" y="1"/>
                  </a:moveTo>
                  <a:lnTo>
                    <a:pt x="22705" y="387"/>
                  </a:lnTo>
                  <a:lnTo>
                    <a:pt x="21592" y="1500"/>
                  </a:lnTo>
                  <a:lnTo>
                    <a:pt x="20479" y="2613"/>
                  </a:lnTo>
                  <a:lnTo>
                    <a:pt x="19351" y="3726"/>
                  </a:lnTo>
                  <a:lnTo>
                    <a:pt x="18238" y="4839"/>
                  </a:lnTo>
                  <a:lnTo>
                    <a:pt x="17126" y="5951"/>
                  </a:lnTo>
                  <a:lnTo>
                    <a:pt x="16013" y="7064"/>
                  </a:lnTo>
                  <a:lnTo>
                    <a:pt x="14915" y="8177"/>
                  </a:lnTo>
                  <a:lnTo>
                    <a:pt x="13803" y="9290"/>
                  </a:lnTo>
                  <a:lnTo>
                    <a:pt x="12690" y="10403"/>
                  </a:lnTo>
                  <a:lnTo>
                    <a:pt x="11577" y="11516"/>
                  </a:lnTo>
                  <a:lnTo>
                    <a:pt x="10464" y="12628"/>
                  </a:lnTo>
                  <a:lnTo>
                    <a:pt x="9351" y="13741"/>
                  </a:lnTo>
                  <a:lnTo>
                    <a:pt x="8238" y="14854"/>
                  </a:lnTo>
                  <a:lnTo>
                    <a:pt x="7126" y="15967"/>
                  </a:lnTo>
                  <a:lnTo>
                    <a:pt x="6013" y="17080"/>
                  </a:lnTo>
                  <a:lnTo>
                    <a:pt x="4900" y="18192"/>
                  </a:lnTo>
                  <a:lnTo>
                    <a:pt x="3787" y="19305"/>
                  </a:lnTo>
                  <a:lnTo>
                    <a:pt x="2659" y="20434"/>
                  </a:lnTo>
                  <a:lnTo>
                    <a:pt x="1546" y="21546"/>
                  </a:lnTo>
                  <a:lnTo>
                    <a:pt x="433" y="22659"/>
                  </a:lnTo>
                  <a:lnTo>
                    <a:pt x="1" y="23092"/>
                  </a:lnTo>
                  <a:lnTo>
                    <a:pt x="124" y="23169"/>
                  </a:lnTo>
                  <a:lnTo>
                    <a:pt x="712" y="22582"/>
                  </a:lnTo>
                  <a:lnTo>
                    <a:pt x="1824" y="21469"/>
                  </a:lnTo>
                  <a:lnTo>
                    <a:pt x="2937" y="20356"/>
                  </a:lnTo>
                  <a:lnTo>
                    <a:pt x="4050" y="19259"/>
                  </a:lnTo>
                  <a:lnTo>
                    <a:pt x="5163" y="18146"/>
                  </a:lnTo>
                  <a:lnTo>
                    <a:pt x="6276" y="17033"/>
                  </a:lnTo>
                  <a:lnTo>
                    <a:pt x="7388" y="15920"/>
                  </a:lnTo>
                  <a:lnTo>
                    <a:pt x="8501" y="14808"/>
                  </a:lnTo>
                  <a:lnTo>
                    <a:pt x="9614" y="13695"/>
                  </a:lnTo>
                  <a:lnTo>
                    <a:pt x="10727" y="12582"/>
                  </a:lnTo>
                  <a:lnTo>
                    <a:pt x="11840" y="11469"/>
                  </a:lnTo>
                  <a:lnTo>
                    <a:pt x="12952" y="10356"/>
                  </a:lnTo>
                  <a:lnTo>
                    <a:pt x="14065" y="9244"/>
                  </a:lnTo>
                  <a:lnTo>
                    <a:pt x="15178" y="8131"/>
                  </a:lnTo>
                  <a:lnTo>
                    <a:pt x="16291" y="7018"/>
                  </a:lnTo>
                  <a:lnTo>
                    <a:pt x="17404" y="5905"/>
                  </a:lnTo>
                  <a:lnTo>
                    <a:pt x="18517" y="4792"/>
                  </a:lnTo>
                  <a:lnTo>
                    <a:pt x="19629" y="3679"/>
                  </a:lnTo>
                  <a:lnTo>
                    <a:pt x="20742" y="2567"/>
                  </a:lnTo>
                  <a:lnTo>
                    <a:pt x="21855" y="1454"/>
                  </a:lnTo>
                  <a:lnTo>
                    <a:pt x="22968" y="341"/>
                  </a:lnTo>
                  <a:lnTo>
                    <a:pt x="23169" y="125"/>
                  </a:lnTo>
                  <a:lnTo>
                    <a:pt x="23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1"/>
            <p:cNvSpPr/>
            <p:nvPr/>
          </p:nvSpPr>
          <p:spPr>
            <a:xfrm>
              <a:off x="2947200" y="1449863"/>
              <a:ext cx="598175" cy="598150"/>
            </a:xfrm>
            <a:custGeom>
              <a:avLst/>
              <a:gdLst/>
              <a:ahLst/>
              <a:cxnLst/>
              <a:rect l="l" t="t" r="r" b="b"/>
              <a:pathLst>
                <a:path w="23927" h="23926" extrusionOk="0">
                  <a:moveTo>
                    <a:pt x="23834" y="0"/>
                  </a:moveTo>
                  <a:lnTo>
                    <a:pt x="23076" y="758"/>
                  </a:lnTo>
                  <a:lnTo>
                    <a:pt x="21948" y="1871"/>
                  </a:lnTo>
                  <a:lnTo>
                    <a:pt x="20835" y="2983"/>
                  </a:lnTo>
                  <a:lnTo>
                    <a:pt x="19723" y="4096"/>
                  </a:lnTo>
                  <a:lnTo>
                    <a:pt x="18610" y="5209"/>
                  </a:lnTo>
                  <a:lnTo>
                    <a:pt x="17512" y="6322"/>
                  </a:lnTo>
                  <a:lnTo>
                    <a:pt x="16400" y="7435"/>
                  </a:lnTo>
                  <a:lnTo>
                    <a:pt x="15287" y="8547"/>
                  </a:lnTo>
                  <a:lnTo>
                    <a:pt x="14174" y="9660"/>
                  </a:lnTo>
                  <a:lnTo>
                    <a:pt x="13061" y="10773"/>
                  </a:lnTo>
                  <a:lnTo>
                    <a:pt x="11948" y="11886"/>
                  </a:lnTo>
                  <a:lnTo>
                    <a:pt x="10835" y="12999"/>
                  </a:lnTo>
                  <a:lnTo>
                    <a:pt x="9723" y="14112"/>
                  </a:lnTo>
                  <a:lnTo>
                    <a:pt x="8610" y="15224"/>
                  </a:lnTo>
                  <a:lnTo>
                    <a:pt x="7497" y="16337"/>
                  </a:lnTo>
                  <a:lnTo>
                    <a:pt x="6384" y="17450"/>
                  </a:lnTo>
                  <a:lnTo>
                    <a:pt x="5271" y="18563"/>
                  </a:lnTo>
                  <a:lnTo>
                    <a:pt x="4159" y="19676"/>
                  </a:lnTo>
                  <a:lnTo>
                    <a:pt x="3046" y="20788"/>
                  </a:lnTo>
                  <a:lnTo>
                    <a:pt x="805" y="23030"/>
                  </a:lnTo>
                  <a:lnTo>
                    <a:pt x="1" y="23833"/>
                  </a:lnTo>
                  <a:lnTo>
                    <a:pt x="109" y="23926"/>
                  </a:lnTo>
                  <a:lnTo>
                    <a:pt x="1083" y="22952"/>
                  </a:lnTo>
                  <a:lnTo>
                    <a:pt x="2196" y="21839"/>
                  </a:lnTo>
                  <a:lnTo>
                    <a:pt x="3309" y="20727"/>
                  </a:lnTo>
                  <a:lnTo>
                    <a:pt x="4421" y="19614"/>
                  </a:lnTo>
                  <a:lnTo>
                    <a:pt x="5534" y="18501"/>
                  </a:lnTo>
                  <a:lnTo>
                    <a:pt x="6647" y="17388"/>
                  </a:lnTo>
                  <a:lnTo>
                    <a:pt x="7760" y="16275"/>
                  </a:lnTo>
                  <a:lnTo>
                    <a:pt x="8873" y="15163"/>
                  </a:lnTo>
                  <a:lnTo>
                    <a:pt x="9985" y="14050"/>
                  </a:lnTo>
                  <a:lnTo>
                    <a:pt x="11098" y="12937"/>
                  </a:lnTo>
                  <a:lnTo>
                    <a:pt x="12211" y="11824"/>
                  </a:lnTo>
                  <a:lnTo>
                    <a:pt x="13324" y="10711"/>
                  </a:lnTo>
                  <a:lnTo>
                    <a:pt x="14437" y="9598"/>
                  </a:lnTo>
                  <a:lnTo>
                    <a:pt x="15549" y="8486"/>
                  </a:lnTo>
                  <a:lnTo>
                    <a:pt x="16662" y="7373"/>
                  </a:lnTo>
                  <a:lnTo>
                    <a:pt x="17775" y="6260"/>
                  </a:lnTo>
                  <a:lnTo>
                    <a:pt x="18888" y="5147"/>
                  </a:lnTo>
                  <a:lnTo>
                    <a:pt x="20001" y="4034"/>
                  </a:lnTo>
                  <a:lnTo>
                    <a:pt x="21114" y="2937"/>
                  </a:lnTo>
                  <a:lnTo>
                    <a:pt x="22226" y="1809"/>
                  </a:lnTo>
                  <a:lnTo>
                    <a:pt x="23339" y="696"/>
                  </a:lnTo>
                  <a:lnTo>
                    <a:pt x="23927" y="109"/>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1"/>
            <p:cNvSpPr/>
            <p:nvPr/>
          </p:nvSpPr>
          <p:spPr>
            <a:xfrm>
              <a:off x="2932525" y="1435188"/>
              <a:ext cx="599725" cy="599700"/>
            </a:xfrm>
            <a:custGeom>
              <a:avLst/>
              <a:gdLst/>
              <a:ahLst/>
              <a:cxnLst/>
              <a:rect l="l" t="t" r="r" b="b"/>
              <a:pathLst>
                <a:path w="23989" h="23988" extrusionOk="0">
                  <a:moveTo>
                    <a:pt x="23880" y="0"/>
                  </a:moveTo>
                  <a:lnTo>
                    <a:pt x="23663" y="232"/>
                  </a:lnTo>
                  <a:lnTo>
                    <a:pt x="22535" y="1345"/>
                  </a:lnTo>
                  <a:lnTo>
                    <a:pt x="21422" y="2458"/>
                  </a:lnTo>
                  <a:lnTo>
                    <a:pt x="20310" y="3570"/>
                  </a:lnTo>
                  <a:lnTo>
                    <a:pt x="19197" y="4683"/>
                  </a:lnTo>
                  <a:lnTo>
                    <a:pt x="18099" y="5796"/>
                  </a:lnTo>
                  <a:lnTo>
                    <a:pt x="16987" y="6909"/>
                  </a:lnTo>
                  <a:lnTo>
                    <a:pt x="15874" y="8022"/>
                  </a:lnTo>
                  <a:lnTo>
                    <a:pt x="14761" y="9134"/>
                  </a:lnTo>
                  <a:lnTo>
                    <a:pt x="13648" y="10247"/>
                  </a:lnTo>
                  <a:lnTo>
                    <a:pt x="12535" y="11360"/>
                  </a:lnTo>
                  <a:lnTo>
                    <a:pt x="11422" y="12473"/>
                  </a:lnTo>
                  <a:lnTo>
                    <a:pt x="10310" y="13586"/>
                  </a:lnTo>
                  <a:lnTo>
                    <a:pt x="9197" y="14699"/>
                  </a:lnTo>
                  <a:lnTo>
                    <a:pt x="8084" y="15811"/>
                  </a:lnTo>
                  <a:lnTo>
                    <a:pt x="6971" y="16924"/>
                  </a:lnTo>
                  <a:lnTo>
                    <a:pt x="5858" y="18037"/>
                  </a:lnTo>
                  <a:lnTo>
                    <a:pt x="4746" y="19150"/>
                  </a:lnTo>
                  <a:lnTo>
                    <a:pt x="3633" y="20263"/>
                  </a:lnTo>
                  <a:lnTo>
                    <a:pt x="2520" y="21375"/>
                  </a:lnTo>
                  <a:lnTo>
                    <a:pt x="1407" y="22488"/>
                  </a:lnTo>
                  <a:lnTo>
                    <a:pt x="279" y="23617"/>
                  </a:lnTo>
                  <a:lnTo>
                    <a:pt x="1" y="23879"/>
                  </a:lnTo>
                  <a:lnTo>
                    <a:pt x="109" y="23987"/>
                  </a:lnTo>
                  <a:lnTo>
                    <a:pt x="557" y="23555"/>
                  </a:lnTo>
                  <a:lnTo>
                    <a:pt x="1670" y="22426"/>
                  </a:lnTo>
                  <a:lnTo>
                    <a:pt x="2783" y="21314"/>
                  </a:lnTo>
                  <a:lnTo>
                    <a:pt x="3896" y="20201"/>
                  </a:lnTo>
                  <a:lnTo>
                    <a:pt x="5008" y="19088"/>
                  </a:lnTo>
                  <a:lnTo>
                    <a:pt x="6121" y="17975"/>
                  </a:lnTo>
                  <a:lnTo>
                    <a:pt x="7234" y="16862"/>
                  </a:lnTo>
                  <a:lnTo>
                    <a:pt x="8347" y="15750"/>
                  </a:lnTo>
                  <a:lnTo>
                    <a:pt x="10495" y="13617"/>
                  </a:lnTo>
                  <a:lnTo>
                    <a:pt x="10572" y="13524"/>
                  </a:lnTo>
                  <a:lnTo>
                    <a:pt x="11685" y="12411"/>
                  </a:lnTo>
                  <a:lnTo>
                    <a:pt x="12798" y="11298"/>
                  </a:lnTo>
                  <a:lnTo>
                    <a:pt x="13911" y="10185"/>
                  </a:lnTo>
                  <a:lnTo>
                    <a:pt x="15024" y="9073"/>
                  </a:lnTo>
                  <a:lnTo>
                    <a:pt x="16136" y="7960"/>
                  </a:lnTo>
                  <a:lnTo>
                    <a:pt x="17249" y="6847"/>
                  </a:lnTo>
                  <a:lnTo>
                    <a:pt x="18362" y="5734"/>
                  </a:lnTo>
                  <a:lnTo>
                    <a:pt x="19475" y="4621"/>
                  </a:lnTo>
                  <a:lnTo>
                    <a:pt x="20588" y="3524"/>
                  </a:lnTo>
                  <a:lnTo>
                    <a:pt x="21701" y="2396"/>
                  </a:lnTo>
                  <a:lnTo>
                    <a:pt x="22813" y="1283"/>
                  </a:lnTo>
                  <a:lnTo>
                    <a:pt x="23926" y="170"/>
                  </a:lnTo>
                  <a:lnTo>
                    <a:pt x="23988" y="108"/>
                  </a:lnTo>
                  <a:cubicBezTo>
                    <a:pt x="23957" y="77"/>
                    <a:pt x="23911" y="46"/>
                    <a:pt x="238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1"/>
            <p:cNvSpPr/>
            <p:nvPr/>
          </p:nvSpPr>
          <p:spPr>
            <a:xfrm>
              <a:off x="2962675" y="1464938"/>
              <a:ext cx="595075" cy="595450"/>
            </a:xfrm>
            <a:custGeom>
              <a:avLst/>
              <a:gdLst/>
              <a:ahLst/>
              <a:cxnLst/>
              <a:rect l="l" t="t" r="r" b="b"/>
              <a:pathLst>
                <a:path w="23803" h="23818" extrusionOk="0">
                  <a:moveTo>
                    <a:pt x="23709" y="0"/>
                  </a:moveTo>
                  <a:lnTo>
                    <a:pt x="23570" y="155"/>
                  </a:lnTo>
                  <a:lnTo>
                    <a:pt x="22457" y="1268"/>
                  </a:lnTo>
                  <a:lnTo>
                    <a:pt x="21329" y="2380"/>
                  </a:lnTo>
                  <a:lnTo>
                    <a:pt x="20216" y="3493"/>
                  </a:lnTo>
                  <a:lnTo>
                    <a:pt x="19104" y="4606"/>
                  </a:lnTo>
                  <a:lnTo>
                    <a:pt x="17991" y="5719"/>
                  </a:lnTo>
                  <a:lnTo>
                    <a:pt x="16893" y="6832"/>
                  </a:lnTo>
                  <a:lnTo>
                    <a:pt x="15781" y="7944"/>
                  </a:lnTo>
                  <a:lnTo>
                    <a:pt x="14668" y="9057"/>
                  </a:lnTo>
                  <a:lnTo>
                    <a:pt x="13555" y="10170"/>
                  </a:lnTo>
                  <a:lnTo>
                    <a:pt x="12442" y="11283"/>
                  </a:lnTo>
                  <a:lnTo>
                    <a:pt x="11329" y="12396"/>
                  </a:lnTo>
                  <a:lnTo>
                    <a:pt x="10216" y="13509"/>
                  </a:lnTo>
                  <a:lnTo>
                    <a:pt x="9104" y="14621"/>
                  </a:lnTo>
                  <a:lnTo>
                    <a:pt x="7991" y="15734"/>
                  </a:lnTo>
                  <a:lnTo>
                    <a:pt x="5812" y="17913"/>
                  </a:lnTo>
                  <a:lnTo>
                    <a:pt x="5765" y="17960"/>
                  </a:lnTo>
                  <a:lnTo>
                    <a:pt x="4652" y="19073"/>
                  </a:lnTo>
                  <a:lnTo>
                    <a:pt x="3540" y="20185"/>
                  </a:lnTo>
                  <a:lnTo>
                    <a:pt x="2427" y="21298"/>
                  </a:lnTo>
                  <a:lnTo>
                    <a:pt x="1298" y="22427"/>
                  </a:lnTo>
                  <a:lnTo>
                    <a:pt x="186" y="23539"/>
                  </a:lnTo>
                  <a:lnTo>
                    <a:pt x="0" y="23725"/>
                  </a:lnTo>
                  <a:lnTo>
                    <a:pt x="108" y="23818"/>
                  </a:lnTo>
                  <a:lnTo>
                    <a:pt x="464" y="23462"/>
                  </a:lnTo>
                  <a:lnTo>
                    <a:pt x="1577" y="22349"/>
                  </a:lnTo>
                  <a:lnTo>
                    <a:pt x="2690" y="21236"/>
                  </a:lnTo>
                  <a:lnTo>
                    <a:pt x="3802" y="20124"/>
                  </a:lnTo>
                  <a:lnTo>
                    <a:pt x="4915" y="19011"/>
                  </a:lnTo>
                  <a:lnTo>
                    <a:pt x="6028" y="17898"/>
                  </a:lnTo>
                  <a:lnTo>
                    <a:pt x="7141" y="16785"/>
                  </a:lnTo>
                  <a:lnTo>
                    <a:pt x="8254" y="15672"/>
                  </a:lnTo>
                  <a:lnTo>
                    <a:pt x="9366" y="14560"/>
                  </a:lnTo>
                  <a:lnTo>
                    <a:pt x="10479" y="13447"/>
                  </a:lnTo>
                  <a:lnTo>
                    <a:pt x="11592" y="12334"/>
                  </a:lnTo>
                  <a:lnTo>
                    <a:pt x="12705" y="11221"/>
                  </a:lnTo>
                  <a:lnTo>
                    <a:pt x="13818" y="10108"/>
                  </a:lnTo>
                  <a:lnTo>
                    <a:pt x="14930" y="8995"/>
                  </a:lnTo>
                  <a:lnTo>
                    <a:pt x="16043" y="7883"/>
                  </a:lnTo>
                  <a:lnTo>
                    <a:pt x="17156" y="6770"/>
                  </a:lnTo>
                  <a:lnTo>
                    <a:pt x="18269" y="5657"/>
                  </a:lnTo>
                  <a:lnTo>
                    <a:pt x="19382" y="4544"/>
                  </a:lnTo>
                  <a:lnTo>
                    <a:pt x="20495" y="3431"/>
                  </a:lnTo>
                  <a:lnTo>
                    <a:pt x="21607" y="2334"/>
                  </a:lnTo>
                  <a:lnTo>
                    <a:pt x="22720" y="1206"/>
                  </a:lnTo>
                  <a:lnTo>
                    <a:pt x="23802" y="124"/>
                  </a:lnTo>
                  <a:lnTo>
                    <a:pt x="2370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1"/>
            <p:cNvSpPr/>
            <p:nvPr/>
          </p:nvSpPr>
          <p:spPr>
            <a:xfrm>
              <a:off x="2919000" y="1421663"/>
              <a:ext cx="599325" cy="599325"/>
            </a:xfrm>
            <a:custGeom>
              <a:avLst/>
              <a:gdLst/>
              <a:ahLst/>
              <a:cxnLst/>
              <a:rect l="l" t="t" r="r" b="b"/>
              <a:pathLst>
                <a:path w="23973" h="23973" extrusionOk="0">
                  <a:moveTo>
                    <a:pt x="23864" y="0"/>
                  </a:moveTo>
                  <a:lnTo>
                    <a:pt x="23076" y="773"/>
                  </a:lnTo>
                  <a:lnTo>
                    <a:pt x="21963" y="1886"/>
                  </a:lnTo>
                  <a:lnTo>
                    <a:pt x="20851" y="2999"/>
                  </a:lnTo>
                  <a:lnTo>
                    <a:pt x="19738" y="4111"/>
                  </a:lnTo>
                  <a:lnTo>
                    <a:pt x="18640" y="5224"/>
                  </a:lnTo>
                  <a:lnTo>
                    <a:pt x="17528" y="6337"/>
                  </a:lnTo>
                  <a:lnTo>
                    <a:pt x="16415" y="7450"/>
                  </a:lnTo>
                  <a:lnTo>
                    <a:pt x="15302" y="8563"/>
                  </a:lnTo>
                  <a:lnTo>
                    <a:pt x="14189" y="9675"/>
                  </a:lnTo>
                  <a:lnTo>
                    <a:pt x="13076" y="10788"/>
                  </a:lnTo>
                  <a:lnTo>
                    <a:pt x="11963" y="11901"/>
                  </a:lnTo>
                  <a:lnTo>
                    <a:pt x="10851" y="13014"/>
                  </a:lnTo>
                  <a:lnTo>
                    <a:pt x="9738" y="14127"/>
                  </a:lnTo>
                  <a:lnTo>
                    <a:pt x="8069" y="15796"/>
                  </a:lnTo>
                  <a:lnTo>
                    <a:pt x="7512" y="16352"/>
                  </a:lnTo>
                  <a:lnTo>
                    <a:pt x="6399" y="17465"/>
                  </a:lnTo>
                  <a:lnTo>
                    <a:pt x="5287" y="18578"/>
                  </a:lnTo>
                  <a:lnTo>
                    <a:pt x="4174" y="19691"/>
                  </a:lnTo>
                  <a:lnTo>
                    <a:pt x="3061" y="20804"/>
                  </a:lnTo>
                  <a:lnTo>
                    <a:pt x="1948" y="21916"/>
                  </a:lnTo>
                  <a:lnTo>
                    <a:pt x="835" y="23029"/>
                  </a:lnTo>
                  <a:lnTo>
                    <a:pt x="1" y="23864"/>
                  </a:lnTo>
                  <a:lnTo>
                    <a:pt x="109" y="23972"/>
                  </a:lnTo>
                  <a:lnTo>
                    <a:pt x="1098" y="22967"/>
                  </a:lnTo>
                  <a:lnTo>
                    <a:pt x="2211" y="21855"/>
                  </a:lnTo>
                  <a:lnTo>
                    <a:pt x="3324" y="20742"/>
                  </a:lnTo>
                  <a:lnTo>
                    <a:pt x="5549" y="18516"/>
                  </a:lnTo>
                  <a:lnTo>
                    <a:pt x="6662" y="17403"/>
                  </a:lnTo>
                  <a:lnTo>
                    <a:pt x="7775" y="16291"/>
                  </a:lnTo>
                  <a:lnTo>
                    <a:pt x="8888" y="15178"/>
                  </a:lnTo>
                  <a:lnTo>
                    <a:pt x="10001" y="14065"/>
                  </a:lnTo>
                  <a:lnTo>
                    <a:pt x="11113" y="12952"/>
                  </a:lnTo>
                  <a:lnTo>
                    <a:pt x="12226" y="11839"/>
                  </a:lnTo>
                  <a:lnTo>
                    <a:pt x="13339" y="10726"/>
                  </a:lnTo>
                  <a:lnTo>
                    <a:pt x="14452" y="9614"/>
                  </a:lnTo>
                  <a:lnTo>
                    <a:pt x="15565" y="8501"/>
                  </a:lnTo>
                  <a:lnTo>
                    <a:pt x="16677" y="7388"/>
                  </a:lnTo>
                  <a:lnTo>
                    <a:pt x="17790" y="6275"/>
                  </a:lnTo>
                  <a:lnTo>
                    <a:pt x="18903" y="5162"/>
                  </a:lnTo>
                  <a:lnTo>
                    <a:pt x="20016" y="4065"/>
                  </a:lnTo>
                  <a:lnTo>
                    <a:pt x="21129" y="2937"/>
                  </a:lnTo>
                  <a:lnTo>
                    <a:pt x="22242" y="1824"/>
                  </a:lnTo>
                  <a:lnTo>
                    <a:pt x="23354" y="711"/>
                  </a:lnTo>
                  <a:lnTo>
                    <a:pt x="23973" y="93"/>
                  </a:lnTo>
                  <a:lnTo>
                    <a:pt x="238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1"/>
            <p:cNvSpPr/>
            <p:nvPr/>
          </p:nvSpPr>
          <p:spPr>
            <a:xfrm>
              <a:off x="3420150" y="1922813"/>
              <a:ext cx="178550" cy="178525"/>
            </a:xfrm>
            <a:custGeom>
              <a:avLst/>
              <a:gdLst/>
              <a:ahLst/>
              <a:cxnLst/>
              <a:rect l="l" t="t" r="r" b="b"/>
              <a:pathLst>
                <a:path w="7142" h="7141" extrusionOk="0">
                  <a:moveTo>
                    <a:pt x="7141" y="0"/>
                  </a:moveTo>
                  <a:lnTo>
                    <a:pt x="6369" y="758"/>
                  </a:lnTo>
                  <a:lnTo>
                    <a:pt x="5256" y="1870"/>
                  </a:lnTo>
                  <a:lnTo>
                    <a:pt x="3092" y="4050"/>
                  </a:lnTo>
                  <a:lnTo>
                    <a:pt x="3030" y="4112"/>
                  </a:lnTo>
                  <a:lnTo>
                    <a:pt x="1917" y="5224"/>
                  </a:lnTo>
                  <a:lnTo>
                    <a:pt x="805" y="6337"/>
                  </a:lnTo>
                  <a:lnTo>
                    <a:pt x="1" y="7141"/>
                  </a:lnTo>
                  <a:cubicBezTo>
                    <a:pt x="155" y="7064"/>
                    <a:pt x="295" y="6971"/>
                    <a:pt x="449" y="6894"/>
                  </a:cubicBezTo>
                  <a:lnTo>
                    <a:pt x="1083" y="6260"/>
                  </a:lnTo>
                  <a:lnTo>
                    <a:pt x="2196" y="5147"/>
                  </a:lnTo>
                  <a:lnTo>
                    <a:pt x="3308" y="4034"/>
                  </a:lnTo>
                  <a:lnTo>
                    <a:pt x="4421" y="2921"/>
                  </a:lnTo>
                  <a:lnTo>
                    <a:pt x="5534" y="1809"/>
                  </a:lnTo>
                  <a:lnTo>
                    <a:pt x="6647" y="696"/>
                  </a:lnTo>
                  <a:lnTo>
                    <a:pt x="6894" y="448"/>
                  </a:lnTo>
                  <a:cubicBezTo>
                    <a:pt x="6971" y="294"/>
                    <a:pt x="7064" y="155"/>
                    <a:pt x="7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1"/>
            <p:cNvSpPr/>
            <p:nvPr/>
          </p:nvSpPr>
          <p:spPr>
            <a:xfrm>
              <a:off x="3370325" y="1872588"/>
              <a:ext cx="250775" cy="250775"/>
            </a:xfrm>
            <a:custGeom>
              <a:avLst/>
              <a:gdLst/>
              <a:ahLst/>
              <a:cxnLst/>
              <a:rect l="l" t="t" r="r" b="b"/>
              <a:pathLst>
                <a:path w="10031" h="10031" extrusionOk="0">
                  <a:moveTo>
                    <a:pt x="10031" y="0"/>
                  </a:moveTo>
                  <a:lnTo>
                    <a:pt x="9490" y="541"/>
                  </a:lnTo>
                  <a:lnTo>
                    <a:pt x="8377" y="1654"/>
                  </a:lnTo>
                  <a:lnTo>
                    <a:pt x="7264" y="2767"/>
                  </a:lnTo>
                  <a:lnTo>
                    <a:pt x="6151" y="3879"/>
                  </a:lnTo>
                  <a:lnTo>
                    <a:pt x="5023" y="4992"/>
                  </a:lnTo>
                  <a:lnTo>
                    <a:pt x="3926" y="6121"/>
                  </a:lnTo>
                  <a:lnTo>
                    <a:pt x="2813" y="7233"/>
                  </a:lnTo>
                  <a:lnTo>
                    <a:pt x="1700" y="8346"/>
                  </a:lnTo>
                  <a:lnTo>
                    <a:pt x="0" y="10031"/>
                  </a:lnTo>
                  <a:lnTo>
                    <a:pt x="325" y="9907"/>
                  </a:lnTo>
                  <a:lnTo>
                    <a:pt x="850" y="9382"/>
                  </a:lnTo>
                  <a:lnTo>
                    <a:pt x="1963" y="8269"/>
                  </a:lnTo>
                  <a:lnTo>
                    <a:pt x="3076" y="7156"/>
                  </a:lnTo>
                  <a:lnTo>
                    <a:pt x="4189" y="6043"/>
                  </a:lnTo>
                  <a:lnTo>
                    <a:pt x="5301" y="4930"/>
                  </a:lnTo>
                  <a:lnTo>
                    <a:pt x="6414" y="3818"/>
                  </a:lnTo>
                  <a:lnTo>
                    <a:pt x="7527" y="2705"/>
                  </a:lnTo>
                  <a:lnTo>
                    <a:pt x="8640" y="1592"/>
                  </a:lnTo>
                  <a:lnTo>
                    <a:pt x="9753" y="479"/>
                  </a:lnTo>
                  <a:lnTo>
                    <a:pt x="9907" y="340"/>
                  </a:lnTo>
                  <a:cubicBezTo>
                    <a:pt x="9954" y="232"/>
                    <a:pt x="9985" y="124"/>
                    <a:pt x="100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1"/>
            <p:cNvSpPr/>
            <p:nvPr/>
          </p:nvSpPr>
          <p:spPr>
            <a:xfrm>
              <a:off x="3329750" y="1832388"/>
              <a:ext cx="303725" cy="303725"/>
            </a:xfrm>
            <a:custGeom>
              <a:avLst/>
              <a:gdLst/>
              <a:ahLst/>
              <a:cxnLst/>
              <a:rect l="l" t="t" r="r" b="b"/>
              <a:pathLst>
                <a:path w="12149" h="12149" extrusionOk="0">
                  <a:moveTo>
                    <a:pt x="12148" y="1"/>
                  </a:moveTo>
                  <a:lnTo>
                    <a:pt x="11097" y="1036"/>
                  </a:lnTo>
                  <a:lnTo>
                    <a:pt x="9985" y="2149"/>
                  </a:lnTo>
                  <a:lnTo>
                    <a:pt x="8872" y="3262"/>
                  </a:lnTo>
                  <a:lnTo>
                    <a:pt x="7759" y="4375"/>
                  </a:lnTo>
                  <a:lnTo>
                    <a:pt x="6646" y="5487"/>
                  </a:lnTo>
                  <a:lnTo>
                    <a:pt x="5533" y="6600"/>
                  </a:lnTo>
                  <a:lnTo>
                    <a:pt x="4436" y="7729"/>
                  </a:lnTo>
                  <a:lnTo>
                    <a:pt x="3323" y="8841"/>
                  </a:lnTo>
                  <a:lnTo>
                    <a:pt x="2210" y="9939"/>
                  </a:lnTo>
                  <a:lnTo>
                    <a:pt x="1098" y="11052"/>
                  </a:lnTo>
                  <a:lnTo>
                    <a:pt x="0" y="12149"/>
                  </a:lnTo>
                  <a:lnTo>
                    <a:pt x="278" y="12072"/>
                  </a:lnTo>
                  <a:lnTo>
                    <a:pt x="1360" y="10990"/>
                  </a:lnTo>
                  <a:lnTo>
                    <a:pt x="2473" y="9877"/>
                  </a:lnTo>
                  <a:lnTo>
                    <a:pt x="3586" y="8764"/>
                  </a:lnTo>
                  <a:lnTo>
                    <a:pt x="4699" y="7651"/>
                  </a:lnTo>
                  <a:lnTo>
                    <a:pt x="5812" y="6538"/>
                  </a:lnTo>
                  <a:lnTo>
                    <a:pt x="6924" y="5426"/>
                  </a:lnTo>
                  <a:lnTo>
                    <a:pt x="8037" y="4313"/>
                  </a:lnTo>
                  <a:lnTo>
                    <a:pt x="9150" y="3200"/>
                  </a:lnTo>
                  <a:lnTo>
                    <a:pt x="10263" y="2087"/>
                  </a:lnTo>
                  <a:lnTo>
                    <a:pt x="11376" y="974"/>
                  </a:lnTo>
                  <a:lnTo>
                    <a:pt x="12071" y="279"/>
                  </a:lnTo>
                  <a:cubicBezTo>
                    <a:pt x="12087" y="186"/>
                    <a:pt x="12118" y="93"/>
                    <a:pt x="12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1"/>
            <p:cNvSpPr/>
            <p:nvPr/>
          </p:nvSpPr>
          <p:spPr>
            <a:xfrm>
              <a:off x="3294575" y="1797238"/>
              <a:ext cx="346250" cy="346225"/>
            </a:xfrm>
            <a:custGeom>
              <a:avLst/>
              <a:gdLst/>
              <a:ahLst/>
              <a:cxnLst/>
              <a:rect l="l" t="t" r="r" b="b"/>
              <a:pathLst>
                <a:path w="13850" h="13849" extrusionOk="0">
                  <a:moveTo>
                    <a:pt x="13849" y="0"/>
                  </a:moveTo>
                  <a:lnTo>
                    <a:pt x="13061" y="773"/>
                  </a:lnTo>
                  <a:lnTo>
                    <a:pt x="12504" y="1329"/>
                  </a:lnTo>
                  <a:lnTo>
                    <a:pt x="11392" y="2442"/>
                  </a:lnTo>
                  <a:lnTo>
                    <a:pt x="10279" y="3555"/>
                  </a:lnTo>
                  <a:lnTo>
                    <a:pt x="9166" y="4668"/>
                  </a:lnTo>
                  <a:lnTo>
                    <a:pt x="8053" y="5781"/>
                  </a:lnTo>
                  <a:lnTo>
                    <a:pt x="6940" y="6893"/>
                  </a:lnTo>
                  <a:lnTo>
                    <a:pt x="5828" y="8006"/>
                  </a:lnTo>
                  <a:lnTo>
                    <a:pt x="4730" y="9135"/>
                  </a:lnTo>
                  <a:lnTo>
                    <a:pt x="3617" y="10232"/>
                  </a:lnTo>
                  <a:lnTo>
                    <a:pt x="2505" y="11345"/>
                  </a:lnTo>
                  <a:lnTo>
                    <a:pt x="1392" y="12458"/>
                  </a:lnTo>
                  <a:lnTo>
                    <a:pt x="279" y="13570"/>
                  </a:lnTo>
                  <a:lnTo>
                    <a:pt x="1" y="13849"/>
                  </a:lnTo>
                  <a:lnTo>
                    <a:pt x="248" y="13802"/>
                  </a:lnTo>
                  <a:lnTo>
                    <a:pt x="542" y="13509"/>
                  </a:lnTo>
                  <a:lnTo>
                    <a:pt x="1654" y="12396"/>
                  </a:lnTo>
                  <a:lnTo>
                    <a:pt x="2767" y="11283"/>
                  </a:lnTo>
                  <a:lnTo>
                    <a:pt x="3880" y="10170"/>
                  </a:lnTo>
                  <a:lnTo>
                    <a:pt x="6044" y="8006"/>
                  </a:lnTo>
                  <a:lnTo>
                    <a:pt x="6106" y="7944"/>
                  </a:lnTo>
                  <a:lnTo>
                    <a:pt x="7219" y="6832"/>
                  </a:lnTo>
                  <a:lnTo>
                    <a:pt x="8331" y="5719"/>
                  </a:lnTo>
                  <a:lnTo>
                    <a:pt x="10557" y="3493"/>
                  </a:lnTo>
                  <a:lnTo>
                    <a:pt x="11670" y="2380"/>
                  </a:lnTo>
                  <a:lnTo>
                    <a:pt x="12783" y="1268"/>
                  </a:lnTo>
                  <a:lnTo>
                    <a:pt x="13803" y="247"/>
                  </a:lnTo>
                  <a:cubicBezTo>
                    <a:pt x="13818" y="155"/>
                    <a:pt x="13834" y="77"/>
                    <a:pt x="138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1"/>
            <p:cNvSpPr/>
            <p:nvPr/>
          </p:nvSpPr>
          <p:spPr>
            <a:xfrm>
              <a:off x="2807725" y="1310763"/>
              <a:ext cx="489575" cy="489200"/>
            </a:xfrm>
            <a:custGeom>
              <a:avLst/>
              <a:gdLst/>
              <a:ahLst/>
              <a:cxnLst/>
              <a:rect l="l" t="t" r="r" b="b"/>
              <a:pathLst>
                <a:path w="19583" h="19568" extrusionOk="0">
                  <a:moveTo>
                    <a:pt x="19413" y="0"/>
                  </a:moveTo>
                  <a:lnTo>
                    <a:pt x="18640" y="773"/>
                  </a:lnTo>
                  <a:lnTo>
                    <a:pt x="17527" y="1886"/>
                  </a:lnTo>
                  <a:lnTo>
                    <a:pt x="16414" y="2999"/>
                  </a:lnTo>
                  <a:lnTo>
                    <a:pt x="15302" y="4096"/>
                  </a:lnTo>
                  <a:lnTo>
                    <a:pt x="14173" y="5209"/>
                  </a:lnTo>
                  <a:lnTo>
                    <a:pt x="13061" y="6322"/>
                  </a:lnTo>
                  <a:lnTo>
                    <a:pt x="11948" y="7435"/>
                  </a:lnTo>
                  <a:lnTo>
                    <a:pt x="10835" y="8547"/>
                  </a:lnTo>
                  <a:lnTo>
                    <a:pt x="9722" y="9660"/>
                  </a:lnTo>
                  <a:lnTo>
                    <a:pt x="8609" y="10773"/>
                  </a:lnTo>
                  <a:lnTo>
                    <a:pt x="7496" y="11886"/>
                  </a:lnTo>
                  <a:lnTo>
                    <a:pt x="6384" y="12999"/>
                  </a:lnTo>
                  <a:lnTo>
                    <a:pt x="5271" y="14111"/>
                  </a:lnTo>
                  <a:lnTo>
                    <a:pt x="4158" y="15224"/>
                  </a:lnTo>
                  <a:lnTo>
                    <a:pt x="3045" y="16337"/>
                  </a:lnTo>
                  <a:lnTo>
                    <a:pt x="1932" y="17450"/>
                  </a:lnTo>
                  <a:lnTo>
                    <a:pt x="820" y="18563"/>
                  </a:lnTo>
                  <a:lnTo>
                    <a:pt x="0" y="19382"/>
                  </a:lnTo>
                  <a:lnTo>
                    <a:pt x="31" y="19567"/>
                  </a:lnTo>
                  <a:lnTo>
                    <a:pt x="1098" y="18501"/>
                  </a:lnTo>
                  <a:lnTo>
                    <a:pt x="2211" y="17388"/>
                  </a:lnTo>
                  <a:lnTo>
                    <a:pt x="3323" y="16275"/>
                  </a:lnTo>
                  <a:lnTo>
                    <a:pt x="4436" y="15162"/>
                  </a:lnTo>
                  <a:lnTo>
                    <a:pt x="5549" y="14050"/>
                  </a:lnTo>
                  <a:lnTo>
                    <a:pt x="6662" y="12937"/>
                  </a:lnTo>
                  <a:lnTo>
                    <a:pt x="7775" y="11824"/>
                  </a:lnTo>
                  <a:lnTo>
                    <a:pt x="8888" y="10711"/>
                  </a:lnTo>
                  <a:lnTo>
                    <a:pt x="10000" y="9598"/>
                  </a:lnTo>
                  <a:lnTo>
                    <a:pt x="11113" y="8501"/>
                  </a:lnTo>
                  <a:lnTo>
                    <a:pt x="12226" y="7373"/>
                  </a:lnTo>
                  <a:lnTo>
                    <a:pt x="13339" y="6260"/>
                  </a:lnTo>
                  <a:lnTo>
                    <a:pt x="14452" y="5147"/>
                  </a:lnTo>
                  <a:lnTo>
                    <a:pt x="15564" y="4034"/>
                  </a:lnTo>
                  <a:lnTo>
                    <a:pt x="16677" y="2937"/>
                  </a:lnTo>
                  <a:lnTo>
                    <a:pt x="17790" y="1824"/>
                  </a:lnTo>
                  <a:lnTo>
                    <a:pt x="18903" y="711"/>
                  </a:lnTo>
                  <a:lnTo>
                    <a:pt x="19583" y="16"/>
                  </a:lnTo>
                  <a:lnTo>
                    <a:pt x="194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1"/>
            <p:cNvSpPr/>
            <p:nvPr/>
          </p:nvSpPr>
          <p:spPr>
            <a:xfrm>
              <a:off x="2804625" y="1307288"/>
              <a:ext cx="468350" cy="468325"/>
            </a:xfrm>
            <a:custGeom>
              <a:avLst/>
              <a:gdLst/>
              <a:ahLst/>
              <a:cxnLst/>
              <a:rect l="l" t="t" r="r" b="b"/>
              <a:pathLst>
                <a:path w="18734" h="18733" extrusionOk="0">
                  <a:moveTo>
                    <a:pt x="18548" y="0"/>
                  </a:moveTo>
                  <a:lnTo>
                    <a:pt x="17651" y="912"/>
                  </a:lnTo>
                  <a:lnTo>
                    <a:pt x="16538" y="2025"/>
                  </a:lnTo>
                  <a:lnTo>
                    <a:pt x="15410" y="3138"/>
                  </a:lnTo>
                  <a:lnTo>
                    <a:pt x="14297" y="4235"/>
                  </a:lnTo>
                  <a:lnTo>
                    <a:pt x="13185" y="5348"/>
                  </a:lnTo>
                  <a:lnTo>
                    <a:pt x="12072" y="6461"/>
                  </a:lnTo>
                  <a:lnTo>
                    <a:pt x="10959" y="7574"/>
                  </a:lnTo>
                  <a:lnTo>
                    <a:pt x="9846" y="8686"/>
                  </a:lnTo>
                  <a:lnTo>
                    <a:pt x="8733" y="9799"/>
                  </a:lnTo>
                  <a:lnTo>
                    <a:pt x="7620" y="10912"/>
                  </a:lnTo>
                  <a:lnTo>
                    <a:pt x="6508" y="12025"/>
                  </a:lnTo>
                  <a:lnTo>
                    <a:pt x="5395" y="13138"/>
                  </a:lnTo>
                  <a:lnTo>
                    <a:pt x="4282" y="14250"/>
                  </a:lnTo>
                  <a:lnTo>
                    <a:pt x="3169" y="15363"/>
                  </a:lnTo>
                  <a:lnTo>
                    <a:pt x="2056" y="16476"/>
                  </a:lnTo>
                  <a:lnTo>
                    <a:pt x="944" y="17589"/>
                  </a:lnTo>
                  <a:lnTo>
                    <a:pt x="1" y="18547"/>
                  </a:lnTo>
                  <a:cubicBezTo>
                    <a:pt x="1" y="18609"/>
                    <a:pt x="16" y="18671"/>
                    <a:pt x="16" y="18733"/>
                  </a:cubicBezTo>
                  <a:lnTo>
                    <a:pt x="109" y="18640"/>
                  </a:lnTo>
                  <a:lnTo>
                    <a:pt x="1222" y="17527"/>
                  </a:lnTo>
                  <a:lnTo>
                    <a:pt x="2335" y="16414"/>
                  </a:lnTo>
                  <a:lnTo>
                    <a:pt x="3447" y="15301"/>
                  </a:lnTo>
                  <a:lnTo>
                    <a:pt x="4560" y="14189"/>
                  </a:lnTo>
                  <a:lnTo>
                    <a:pt x="5673" y="13076"/>
                  </a:lnTo>
                  <a:lnTo>
                    <a:pt x="6786" y="11963"/>
                  </a:lnTo>
                  <a:lnTo>
                    <a:pt x="7899" y="10850"/>
                  </a:lnTo>
                  <a:lnTo>
                    <a:pt x="9012" y="9737"/>
                  </a:lnTo>
                  <a:lnTo>
                    <a:pt x="10124" y="8640"/>
                  </a:lnTo>
                  <a:lnTo>
                    <a:pt x="11237" y="7512"/>
                  </a:lnTo>
                  <a:lnTo>
                    <a:pt x="12350" y="6399"/>
                  </a:lnTo>
                  <a:lnTo>
                    <a:pt x="13463" y="5286"/>
                  </a:lnTo>
                  <a:lnTo>
                    <a:pt x="14576" y="4173"/>
                  </a:lnTo>
                  <a:lnTo>
                    <a:pt x="15688" y="3060"/>
                  </a:lnTo>
                  <a:lnTo>
                    <a:pt x="16786" y="1948"/>
                  </a:lnTo>
                  <a:lnTo>
                    <a:pt x="17899" y="835"/>
                  </a:lnTo>
                  <a:lnTo>
                    <a:pt x="18733" y="16"/>
                  </a:lnTo>
                  <a:lnTo>
                    <a:pt x="185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1"/>
            <p:cNvSpPr/>
            <p:nvPr/>
          </p:nvSpPr>
          <p:spPr>
            <a:xfrm>
              <a:off x="2802700" y="1305738"/>
              <a:ext cx="444775" cy="444000"/>
            </a:xfrm>
            <a:custGeom>
              <a:avLst/>
              <a:gdLst/>
              <a:ahLst/>
              <a:cxnLst/>
              <a:rect l="l" t="t" r="r" b="b"/>
              <a:pathLst>
                <a:path w="17791" h="17760" extrusionOk="0">
                  <a:moveTo>
                    <a:pt x="17589" y="0"/>
                  </a:moveTo>
                  <a:lnTo>
                    <a:pt x="16615" y="974"/>
                  </a:lnTo>
                  <a:lnTo>
                    <a:pt x="15487" y="2087"/>
                  </a:lnTo>
                  <a:lnTo>
                    <a:pt x="14374" y="3200"/>
                  </a:lnTo>
                  <a:lnTo>
                    <a:pt x="13262" y="4297"/>
                  </a:lnTo>
                  <a:lnTo>
                    <a:pt x="12149" y="5410"/>
                  </a:lnTo>
                  <a:lnTo>
                    <a:pt x="11036" y="6523"/>
                  </a:lnTo>
                  <a:lnTo>
                    <a:pt x="9923" y="7636"/>
                  </a:lnTo>
                  <a:lnTo>
                    <a:pt x="8810" y="8748"/>
                  </a:lnTo>
                  <a:lnTo>
                    <a:pt x="7697" y="9861"/>
                  </a:lnTo>
                  <a:lnTo>
                    <a:pt x="6585" y="10974"/>
                  </a:lnTo>
                  <a:lnTo>
                    <a:pt x="5472" y="12087"/>
                  </a:lnTo>
                  <a:lnTo>
                    <a:pt x="4359" y="13200"/>
                  </a:lnTo>
                  <a:lnTo>
                    <a:pt x="3246" y="14312"/>
                  </a:lnTo>
                  <a:lnTo>
                    <a:pt x="2133" y="15425"/>
                  </a:lnTo>
                  <a:lnTo>
                    <a:pt x="1021" y="16538"/>
                  </a:lnTo>
                  <a:lnTo>
                    <a:pt x="0" y="17558"/>
                  </a:lnTo>
                  <a:lnTo>
                    <a:pt x="0" y="17759"/>
                  </a:lnTo>
                  <a:lnTo>
                    <a:pt x="171" y="17589"/>
                  </a:lnTo>
                  <a:lnTo>
                    <a:pt x="1283" y="16476"/>
                  </a:lnTo>
                  <a:lnTo>
                    <a:pt x="2396" y="15363"/>
                  </a:lnTo>
                  <a:lnTo>
                    <a:pt x="3509" y="14251"/>
                  </a:lnTo>
                  <a:lnTo>
                    <a:pt x="4622" y="13138"/>
                  </a:lnTo>
                  <a:lnTo>
                    <a:pt x="5735" y="12025"/>
                  </a:lnTo>
                  <a:lnTo>
                    <a:pt x="6863" y="10912"/>
                  </a:lnTo>
                  <a:lnTo>
                    <a:pt x="7976" y="9799"/>
                  </a:lnTo>
                  <a:lnTo>
                    <a:pt x="9089" y="8702"/>
                  </a:lnTo>
                  <a:lnTo>
                    <a:pt x="10201" y="7574"/>
                  </a:lnTo>
                  <a:lnTo>
                    <a:pt x="11314" y="6461"/>
                  </a:lnTo>
                  <a:lnTo>
                    <a:pt x="12427" y="5348"/>
                  </a:lnTo>
                  <a:lnTo>
                    <a:pt x="13540" y="4235"/>
                  </a:lnTo>
                  <a:lnTo>
                    <a:pt x="14653" y="3122"/>
                  </a:lnTo>
                  <a:lnTo>
                    <a:pt x="15765" y="2010"/>
                  </a:lnTo>
                  <a:lnTo>
                    <a:pt x="16878" y="897"/>
                  </a:lnTo>
                  <a:lnTo>
                    <a:pt x="177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1"/>
            <p:cNvSpPr/>
            <p:nvPr/>
          </p:nvSpPr>
          <p:spPr>
            <a:xfrm>
              <a:off x="2802325" y="1304963"/>
              <a:ext cx="417700" cy="417725"/>
            </a:xfrm>
            <a:custGeom>
              <a:avLst/>
              <a:gdLst/>
              <a:ahLst/>
              <a:cxnLst/>
              <a:rect l="l" t="t" r="r" b="b"/>
              <a:pathLst>
                <a:path w="16708" h="16709" extrusionOk="0">
                  <a:moveTo>
                    <a:pt x="16507" y="0"/>
                  </a:moveTo>
                  <a:lnTo>
                    <a:pt x="15502" y="1005"/>
                  </a:lnTo>
                  <a:lnTo>
                    <a:pt x="14389" y="2118"/>
                  </a:lnTo>
                  <a:lnTo>
                    <a:pt x="13277" y="3231"/>
                  </a:lnTo>
                  <a:lnTo>
                    <a:pt x="12164" y="4328"/>
                  </a:lnTo>
                  <a:lnTo>
                    <a:pt x="11051" y="5441"/>
                  </a:lnTo>
                  <a:lnTo>
                    <a:pt x="9938" y="6554"/>
                  </a:lnTo>
                  <a:lnTo>
                    <a:pt x="8825" y="7667"/>
                  </a:lnTo>
                  <a:lnTo>
                    <a:pt x="7712" y="8779"/>
                  </a:lnTo>
                  <a:lnTo>
                    <a:pt x="6600" y="9892"/>
                  </a:lnTo>
                  <a:lnTo>
                    <a:pt x="5487" y="11005"/>
                  </a:lnTo>
                  <a:lnTo>
                    <a:pt x="4374" y="12118"/>
                  </a:lnTo>
                  <a:lnTo>
                    <a:pt x="3261" y="13231"/>
                  </a:lnTo>
                  <a:lnTo>
                    <a:pt x="2148" y="14343"/>
                  </a:lnTo>
                  <a:lnTo>
                    <a:pt x="1036" y="15456"/>
                  </a:lnTo>
                  <a:lnTo>
                    <a:pt x="0" y="16492"/>
                  </a:lnTo>
                  <a:lnTo>
                    <a:pt x="0" y="16708"/>
                  </a:lnTo>
                  <a:lnTo>
                    <a:pt x="201" y="16507"/>
                  </a:lnTo>
                  <a:lnTo>
                    <a:pt x="1314" y="15394"/>
                  </a:lnTo>
                  <a:lnTo>
                    <a:pt x="2427" y="14282"/>
                  </a:lnTo>
                  <a:lnTo>
                    <a:pt x="3539" y="13169"/>
                  </a:lnTo>
                  <a:lnTo>
                    <a:pt x="4652" y="12056"/>
                  </a:lnTo>
                  <a:lnTo>
                    <a:pt x="5765" y="10943"/>
                  </a:lnTo>
                  <a:lnTo>
                    <a:pt x="6878" y="9830"/>
                  </a:lnTo>
                  <a:lnTo>
                    <a:pt x="7991" y="8733"/>
                  </a:lnTo>
                  <a:lnTo>
                    <a:pt x="9104" y="7605"/>
                  </a:lnTo>
                  <a:lnTo>
                    <a:pt x="10216" y="6492"/>
                  </a:lnTo>
                  <a:lnTo>
                    <a:pt x="11329" y="5379"/>
                  </a:lnTo>
                  <a:lnTo>
                    <a:pt x="12442" y="4266"/>
                  </a:lnTo>
                  <a:lnTo>
                    <a:pt x="13555" y="3153"/>
                  </a:lnTo>
                  <a:lnTo>
                    <a:pt x="14668" y="2041"/>
                  </a:lnTo>
                  <a:lnTo>
                    <a:pt x="15780" y="928"/>
                  </a:lnTo>
                  <a:lnTo>
                    <a:pt x="1670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1"/>
            <p:cNvSpPr/>
            <p:nvPr/>
          </p:nvSpPr>
          <p:spPr>
            <a:xfrm>
              <a:off x="2807325" y="1309988"/>
              <a:ext cx="352050" cy="352025"/>
            </a:xfrm>
            <a:custGeom>
              <a:avLst/>
              <a:gdLst/>
              <a:ahLst/>
              <a:cxnLst/>
              <a:rect l="l" t="t" r="r" b="b"/>
              <a:pathLst>
                <a:path w="14082" h="14081" extrusionOk="0">
                  <a:moveTo>
                    <a:pt x="14081" y="0"/>
                  </a:moveTo>
                  <a:cubicBezTo>
                    <a:pt x="14004" y="16"/>
                    <a:pt x="13911" y="31"/>
                    <a:pt x="13834" y="31"/>
                  </a:cubicBezTo>
                  <a:lnTo>
                    <a:pt x="13077" y="804"/>
                  </a:lnTo>
                  <a:lnTo>
                    <a:pt x="11964" y="1917"/>
                  </a:lnTo>
                  <a:lnTo>
                    <a:pt x="10851" y="3030"/>
                  </a:lnTo>
                  <a:lnTo>
                    <a:pt x="9738" y="4127"/>
                  </a:lnTo>
                  <a:lnTo>
                    <a:pt x="8625" y="5240"/>
                  </a:lnTo>
                  <a:lnTo>
                    <a:pt x="7512" y="6353"/>
                  </a:lnTo>
                  <a:lnTo>
                    <a:pt x="6400" y="7466"/>
                  </a:lnTo>
                  <a:lnTo>
                    <a:pt x="5287" y="8578"/>
                  </a:lnTo>
                  <a:lnTo>
                    <a:pt x="4174" y="9691"/>
                  </a:lnTo>
                  <a:lnTo>
                    <a:pt x="3061" y="10804"/>
                  </a:lnTo>
                  <a:lnTo>
                    <a:pt x="1948" y="11917"/>
                  </a:lnTo>
                  <a:lnTo>
                    <a:pt x="836" y="13030"/>
                  </a:lnTo>
                  <a:lnTo>
                    <a:pt x="47" y="13833"/>
                  </a:lnTo>
                  <a:lnTo>
                    <a:pt x="1" y="14081"/>
                  </a:lnTo>
                  <a:lnTo>
                    <a:pt x="1114" y="12968"/>
                  </a:lnTo>
                  <a:lnTo>
                    <a:pt x="2227" y="11855"/>
                  </a:lnTo>
                  <a:lnTo>
                    <a:pt x="3339" y="10742"/>
                  </a:lnTo>
                  <a:lnTo>
                    <a:pt x="4452" y="9629"/>
                  </a:lnTo>
                  <a:lnTo>
                    <a:pt x="5565" y="8532"/>
                  </a:lnTo>
                  <a:lnTo>
                    <a:pt x="6678" y="7404"/>
                  </a:lnTo>
                  <a:lnTo>
                    <a:pt x="7791" y="6291"/>
                  </a:lnTo>
                  <a:lnTo>
                    <a:pt x="8904" y="5178"/>
                  </a:lnTo>
                  <a:lnTo>
                    <a:pt x="10016" y="4065"/>
                  </a:lnTo>
                  <a:lnTo>
                    <a:pt x="11129" y="2952"/>
                  </a:lnTo>
                  <a:lnTo>
                    <a:pt x="12242" y="1840"/>
                  </a:lnTo>
                  <a:lnTo>
                    <a:pt x="13355" y="727"/>
                  </a:lnTo>
                  <a:lnTo>
                    <a:pt x="1408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1"/>
            <p:cNvSpPr/>
            <p:nvPr/>
          </p:nvSpPr>
          <p:spPr>
            <a:xfrm>
              <a:off x="3131900" y="1634563"/>
              <a:ext cx="505450" cy="505425"/>
            </a:xfrm>
            <a:custGeom>
              <a:avLst/>
              <a:gdLst/>
              <a:ahLst/>
              <a:cxnLst/>
              <a:rect l="l" t="t" r="r" b="b"/>
              <a:pathLst>
                <a:path w="20218" h="20217" extrusionOk="0">
                  <a:moveTo>
                    <a:pt x="20186" y="0"/>
                  </a:moveTo>
                  <a:lnTo>
                    <a:pt x="20124" y="47"/>
                  </a:lnTo>
                  <a:lnTo>
                    <a:pt x="19011" y="1159"/>
                  </a:lnTo>
                  <a:lnTo>
                    <a:pt x="17899" y="2272"/>
                  </a:lnTo>
                  <a:lnTo>
                    <a:pt x="16786" y="3385"/>
                  </a:lnTo>
                  <a:lnTo>
                    <a:pt x="15673" y="4498"/>
                  </a:lnTo>
                  <a:lnTo>
                    <a:pt x="14560" y="5611"/>
                  </a:lnTo>
                  <a:lnTo>
                    <a:pt x="13447" y="6724"/>
                  </a:lnTo>
                  <a:lnTo>
                    <a:pt x="12335" y="7836"/>
                  </a:lnTo>
                  <a:lnTo>
                    <a:pt x="11222" y="8949"/>
                  </a:lnTo>
                  <a:lnTo>
                    <a:pt x="9058" y="11128"/>
                  </a:lnTo>
                  <a:lnTo>
                    <a:pt x="8996" y="11175"/>
                  </a:lnTo>
                  <a:lnTo>
                    <a:pt x="7883" y="12288"/>
                  </a:lnTo>
                  <a:lnTo>
                    <a:pt x="6770" y="13400"/>
                  </a:lnTo>
                  <a:lnTo>
                    <a:pt x="5673" y="14513"/>
                  </a:lnTo>
                  <a:lnTo>
                    <a:pt x="4560" y="15642"/>
                  </a:lnTo>
                  <a:lnTo>
                    <a:pt x="3447" y="16754"/>
                  </a:lnTo>
                  <a:lnTo>
                    <a:pt x="2319" y="17867"/>
                  </a:lnTo>
                  <a:lnTo>
                    <a:pt x="1206" y="18965"/>
                  </a:lnTo>
                  <a:lnTo>
                    <a:pt x="94" y="20077"/>
                  </a:lnTo>
                  <a:lnTo>
                    <a:pt x="1" y="20186"/>
                  </a:lnTo>
                  <a:lnTo>
                    <a:pt x="171" y="20216"/>
                  </a:lnTo>
                  <a:lnTo>
                    <a:pt x="356" y="20016"/>
                  </a:lnTo>
                  <a:lnTo>
                    <a:pt x="372" y="20016"/>
                  </a:lnTo>
                  <a:lnTo>
                    <a:pt x="1485" y="18903"/>
                  </a:lnTo>
                  <a:lnTo>
                    <a:pt x="2597" y="17790"/>
                  </a:lnTo>
                  <a:lnTo>
                    <a:pt x="3710" y="16677"/>
                  </a:lnTo>
                  <a:lnTo>
                    <a:pt x="4823" y="15564"/>
                  </a:lnTo>
                  <a:lnTo>
                    <a:pt x="5936" y="14451"/>
                  </a:lnTo>
                  <a:lnTo>
                    <a:pt x="7049" y="13339"/>
                  </a:lnTo>
                  <a:lnTo>
                    <a:pt x="8161" y="12226"/>
                  </a:lnTo>
                  <a:lnTo>
                    <a:pt x="9274" y="11113"/>
                  </a:lnTo>
                  <a:lnTo>
                    <a:pt x="10387" y="10000"/>
                  </a:lnTo>
                  <a:lnTo>
                    <a:pt x="11500" y="8887"/>
                  </a:lnTo>
                  <a:lnTo>
                    <a:pt x="12613" y="7775"/>
                  </a:lnTo>
                  <a:lnTo>
                    <a:pt x="13726" y="6662"/>
                  </a:lnTo>
                  <a:lnTo>
                    <a:pt x="14838" y="5549"/>
                  </a:lnTo>
                  <a:lnTo>
                    <a:pt x="15951" y="4436"/>
                  </a:lnTo>
                  <a:lnTo>
                    <a:pt x="17064" y="3323"/>
                  </a:lnTo>
                  <a:lnTo>
                    <a:pt x="18177" y="2210"/>
                  </a:lnTo>
                  <a:lnTo>
                    <a:pt x="19290" y="1098"/>
                  </a:lnTo>
                  <a:lnTo>
                    <a:pt x="20217" y="170"/>
                  </a:lnTo>
                  <a:cubicBezTo>
                    <a:pt x="20202" y="108"/>
                    <a:pt x="20186" y="62"/>
                    <a:pt x="20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1"/>
            <p:cNvSpPr/>
            <p:nvPr/>
          </p:nvSpPr>
          <p:spPr>
            <a:xfrm>
              <a:off x="3109500" y="1612138"/>
              <a:ext cx="522425" cy="522450"/>
            </a:xfrm>
            <a:custGeom>
              <a:avLst/>
              <a:gdLst/>
              <a:ahLst/>
              <a:cxnLst/>
              <a:rect l="l" t="t" r="r" b="b"/>
              <a:pathLst>
                <a:path w="20897" h="20898" extrusionOk="0">
                  <a:moveTo>
                    <a:pt x="20850" y="1"/>
                  </a:moveTo>
                  <a:lnTo>
                    <a:pt x="19907" y="944"/>
                  </a:lnTo>
                  <a:lnTo>
                    <a:pt x="18795" y="2056"/>
                  </a:lnTo>
                  <a:lnTo>
                    <a:pt x="17682" y="3169"/>
                  </a:lnTo>
                  <a:lnTo>
                    <a:pt x="16569" y="4282"/>
                  </a:lnTo>
                  <a:lnTo>
                    <a:pt x="15456" y="5395"/>
                  </a:lnTo>
                  <a:lnTo>
                    <a:pt x="14343" y="6508"/>
                  </a:lnTo>
                  <a:lnTo>
                    <a:pt x="13231" y="7621"/>
                  </a:lnTo>
                  <a:lnTo>
                    <a:pt x="12118" y="8733"/>
                  </a:lnTo>
                  <a:lnTo>
                    <a:pt x="11020" y="9846"/>
                  </a:lnTo>
                  <a:lnTo>
                    <a:pt x="9908" y="10959"/>
                  </a:lnTo>
                  <a:lnTo>
                    <a:pt x="8795" y="12072"/>
                  </a:lnTo>
                  <a:lnTo>
                    <a:pt x="7682" y="13185"/>
                  </a:lnTo>
                  <a:lnTo>
                    <a:pt x="6569" y="14297"/>
                  </a:lnTo>
                  <a:lnTo>
                    <a:pt x="4343" y="16539"/>
                  </a:lnTo>
                  <a:lnTo>
                    <a:pt x="3215" y="17651"/>
                  </a:lnTo>
                  <a:lnTo>
                    <a:pt x="2102" y="18764"/>
                  </a:lnTo>
                  <a:lnTo>
                    <a:pt x="0" y="20851"/>
                  </a:lnTo>
                  <a:lnTo>
                    <a:pt x="155" y="20897"/>
                  </a:lnTo>
                  <a:lnTo>
                    <a:pt x="1268" y="19800"/>
                  </a:lnTo>
                  <a:lnTo>
                    <a:pt x="2381" y="18687"/>
                  </a:lnTo>
                  <a:lnTo>
                    <a:pt x="3493" y="17574"/>
                  </a:lnTo>
                  <a:lnTo>
                    <a:pt x="4591" y="16461"/>
                  </a:lnTo>
                  <a:lnTo>
                    <a:pt x="5704" y="15348"/>
                  </a:lnTo>
                  <a:lnTo>
                    <a:pt x="6816" y="14236"/>
                  </a:lnTo>
                  <a:lnTo>
                    <a:pt x="7929" y="13123"/>
                  </a:lnTo>
                  <a:lnTo>
                    <a:pt x="9042" y="12010"/>
                  </a:lnTo>
                  <a:lnTo>
                    <a:pt x="10155" y="10897"/>
                  </a:lnTo>
                  <a:lnTo>
                    <a:pt x="11268" y="9784"/>
                  </a:lnTo>
                  <a:lnTo>
                    <a:pt x="12380" y="8672"/>
                  </a:lnTo>
                  <a:lnTo>
                    <a:pt x="13493" y="7559"/>
                  </a:lnTo>
                  <a:lnTo>
                    <a:pt x="14606" y="6446"/>
                  </a:lnTo>
                  <a:lnTo>
                    <a:pt x="15719" y="5333"/>
                  </a:lnTo>
                  <a:lnTo>
                    <a:pt x="16832" y="4220"/>
                  </a:lnTo>
                  <a:lnTo>
                    <a:pt x="17945" y="3107"/>
                  </a:lnTo>
                  <a:lnTo>
                    <a:pt x="19057" y="1995"/>
                  </a:lnTo>
                  <a:lnTo>
                    <a:pt x="20170" y="882"/>
                  </a:lnTo>
                  <a:lnTo>
                    <a:pt x="20897" y="171"/>
                  </a:lnTo>
                  <a:cubicBezTo>
                    <a:pt x="20881" y="109"/>
                    <a:pt x="20866" y="63"/>
                    <a:pt x="208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1"/>
            <p:cNvSpPr/>
            <p:nvPr/>
          </p:nvSpPr>
          <p:spPr>
            <a:xfrm>
              <a:off x="3088625" y="1590888"/>
              <a:ext cx="537125" cy="537125"/>
            </a:xfrm>
            <a:custGeom>
              <a:avLst/>
              <a:gdLst/>
              <a:ahLst/>
              <a:cxnLst/>
              <a:rect l="l" t="t" r="r" b="b"/>
              <a:pathLst>
                <a:path w="21485" h="21485" extrusionOk="0">
                  <a:moveTo>
                    <a:pt x="21423" y="1"/>
                  </a:moveTo>
                  <a:lnTo>
                    <a:pt x="20758" y="681"/>
                  </a:lnTo>
                  <a:lnTo>
                    <a:pt x="19645" y="1794"/>
                  </a:lnTo>
                  <a:lnTo>
                    <a:pt x="18532" y="2906"/>
                  </a:lnTo>
                  <a:lnTo>
                    <a:pt x="17419" y="4019"/>
                  </a:lnTo>
                  <a:lnTo>
                    <a:pt x="16291" y="5132"/>
                  </a:lnTo>
                  <a:lnTo>
                    <a:pt x="15178" y="6245"/>
                  </a:lnTo>
                  <a:lnTo>
                    <a:pt x="14066" y="7358"/>
                  </a:lnTo>
                  <a:lnTo>
                    <a:pt x="12953" y="8471"/>
                  </a:lnTo>
                  <a:lnTo>
                    <a:pt x="11855" y="9583"/>
                  </a:lnTo>
                  <a:lnTo>
                    <a:pt x="10743" y="10696"/>
                  </a:lnTo>
                  <a:lnTo>
                    <a:pt x="9630" y="11809"/>
                  </a:lnTo>
                  <a:lnTo>
                    <a:pt x="8517" y="12922"/>
                  </a:lnTo>
                  <a:lnTo>
                    <a:pt x="7404" y="14035"/>
                  </a:lnTo>
                  <a:lnTo>
                    <a:pt x="6291" y="15147"/>
                  </a:lnTo>
                  <a:lnTo>
                    <a:pt x="5178" y="16260"/>
                  </a:lnTo>
                  <a:lnTo>
                    <a:pt x="4050" y="17389"/>
                  </a:lnTo>
                  <a:lnTo>
                    <a:pt x="2937" y="18501"/>
                  </a:lnTo>
                  <a:lnTo>
                    <a:pt x="1825" y="19614"/>
                  </a:lnTo>
                  <a:lnTo>
                    <a:pt x="712" y="20712"/>
                  </a:lnTo>
                  <a:lnTo>
                    <a:pt x="1" y="21438"/>
                  </a:lnTo>
                  <a:lnTo>
                    <a:pt x="155" y="21484"/>
                  </a:lnTo>
                  <a:lnTo>
                    <a:pt x="990" y="20650"/>
                  </a:lnTo>
                  <a:lnTo>
                    <a:pt x="2103" y="19537"/>
                  </a:lnTo>
                  <a:lnTo>
                    <a:pt x="3216" y="18424"/>
                  </a:lnTo>
                  <a:lnTo>
                    <a:pt x="4328" y="17311"/>
                  </a:lnTo>
                  <a:lnTo>
                    <a:pt x="5426" y="16198"/>
                  </a:lnTo>
                  <a:lnTo>
                    <a:pt x="6539" y="15086"/>
                  </a:lnTo>
                  <a:lnTo>
                    <a:pt x="7651" y="13973"/>
                  </a:lnTo>
                  <a:lnTo>
                    <a:pt x="8764" y="12860"/>
                  </a:lnTo>
                  <a:lnTo>
                    <a:pt x="9877" y="11747"/>
                  </a:lnTo>
                  <a:lnTo>
                    <a:pt x="10990" y="10634"/>
                  </a:lnTo>
                  <a:lnTo>
                    <a:pt x="12103" y="9522"/>
                  </a:lnTo>
                  <a:lnTo>
                    <a:pt x="13911" y="7729"/>
                  </a:lnTo>
                  <a:lnTo>
                    <a:pt x="14328" y="7296"/>
                  </a:lnTo>
                  <a:lnTo>
                    <a:pt x="15441" y="6183"/>
                  </a:lnTo>
                  <a:lnTo>
                    <a:pt x="16554" y="5070"/>
                  </a:lnTo>
                  <a:lnTo>
                    <a:pt x="17667" y="3957"/>
                  </a:lnTo>
                  <a:lnTo>
                    <a:pt x="18780" y="2845"/>
                  </a:lnTo>
                  <a:lnTo>
                    <a:pt x="19908" y="1732"/>
                  </a:lnTo>
                  <a:lnTo>
                    <a:pt x="21021" y="619"/>
                  </a:lnTo>
                  <a:lnTo>
                    <a:pt x="21484" y="155"/>
                  </a:lnTo>
                  <a:cubicBezTo>
                    <a:pt x="21453" y="109"/>
                    <a:pt x="21438" y="63"/>
                    <a:pt x="214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1"/>
            <p:cNvSpPr/>
            <p:nvPr/>
          </p:nvSpPr>
          <p:spPr>
            <a:xfrm>
              <a:off x="2825875" y="1328538"/>
              <a:ext cx="259700" cy="259300"/>
            </a:xfrm>
            <a:custGeom>
              <a:avLst/>
              <a:gdLst/>
              <a:ahLst/>
              <a:cxnLst/>
              <a:rect l="l" t="t" r="r" b="b"/>
              <a:pathLst>
                <a:path w="10388" h="10372" extrusionOk="0">
                  <a:moveTo>
                    <a:pt x="10387" y="0"/>
                  </a:moveTo>
                  <a:lnTo>
                    <a:pt x="10063" y="108"/>
                  </a:lnTo>
                  <a:lnTo>
                    <a:pt x="9012" y="1159"/>
                  </a:lnTo>
                  <a:lnTo>
                    <a:pt x="7899" y="2272"/>
                  </a:lnTo>
                  <a:lnTo>
                    <a:pt x="6786" y="3385"/>
                  </a:lnTo>
                  <a:lnTo>
                    <a:pt x="5658" y="4498"/>
                  </a:lnTo>
                  <a:lnTo>
                    <a:pt x="4545" y="5611"/>
                  </a:lnTo>
                  <a:lnTo>
                    <a:pt x="3432" y="6724"/>
                  </a:lnTo>
                  <a:lnTo>
                    <a:pt x="2319" y="7836"/>
                  </a:lnTo>
                  <a:lnTo>
                    <a:pt x="1206" y="8949"/>
                  </a:lnTo>
                  <a:lnTo>
                    <a:pt x="109" y="10047"/>
                  </a:lnTo>
                  <a:lnTo>
                    <a:pt x="1" y="10371"/>
                  </a:lnTo>
                  <a:lnTo>
                    <a:pt x="356" y="10000"/>
                  </a:lnTo>
                  <a:lnTo>
                    <a:pt x="1469" y="8887"/>
                  </a:lnTo>
                  <a:lnTo>
                    <a:pt x="2597" y="7790"/>
                  </a:lnTo>
                  <a:lnTo>
                    <a:pt x="3710" y="6662"/>
                  </a:lnTo>
                  <a:lnTo>
                    <a:pt x="4823" y="5549"/>
                  </a:lnTo>
                  <a:lnTo>
                    <a:pt x="5936" y="4436"/>
                  </a:lnTo>
                  <a:lnTo>
                    <a:pt x="7049" y="3323"/>
                  </a:lnTo>
                  <a:lnTo>
                    <a:pt x="8162" y="2210"/>
                  </a:lnTo>
                  <a:lnTo>
                    <a:pt x="9274" y="1098"/>
                  </a:lnTo>
                  <a:lnTo>
                    <a:pt x="1038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1"/>
            <p:cNvSpPr/>
            <p:nvPr/>
          </p:nvSpPr>
          <p:spPr>
            <a:xfrm>
              <a:off x="3030275" y="1532538"/>
              <a:ext cx="570750" cy="571125"/>
            </a:xfrm>
            <a:custGeom>
              <a:avLst/>
              <a:gdLst/>
              <a:ahLst/>
              <a:cxnLst/>
              <a:rect l="l" t="t" r="r" b="b"/>
              <a:pathLst>
                <a:path w="22830" h="22845" extrusionOk="0">
                  <a:moveTo>
                    <a:pt x="22752" y="1"/>
                  </a:moveTo>
                  <a:lnTo>
                    <a:pt x="21964" y="789"/>
                  </a:lnTo>
                  <a:lnTo>
                    <a:pt x="20851" y="1902"/>
                  </a:lnTo>
                  <a:lnTo>
                    <a:pt x="19738" y="3015"/>
                  </a:lnTo>
                  <a:lnTo>
                    <a:pt x="18625" y="4128"/>
                  </a:lnTo>
                  <a:lnTo>
                    <a:pt x="17512" y="5240"/>
                  </a:lnTo>
                  <a:lnTo>
                    <a:pt x="16400" y="6353"/>
                  </a:lnTo>
                  <a:lnTo>
                    <a:pt x="15287" y="7466"/>
                  </a:lnTo>
                  <a:lnTo>
                    <a:pt x="14189" y="8579"/>
                  </a:lnTo>
                  <a:lnTo>
                    <a:pt x="13077" y="9692"/>
                  </a:lnTo>
                  <a:lnTo>
                    <a:pt x="11964" y="10805"/>
                  </a:lnTo>
                  <a:lnTo>
                    <a:pt x="10851" y="11917"/>
                  </a:lnTo>
                  <a:lnTo>
                    <a:pt x="9738" y="13030"/>
                  </a:lnTo>
                  <a:lnTo>
                    <a:pt x="7512" y="15256"/>
                  </a:lnTo>
                  <a:lnTo>
                    <a:pt x="6400" y="16369"/>
                  </a:lnTo>
                  <a:lnTo>
                    <a:pt x="5287" y="17481"/>
                  </a:lnTo>
                  <a:lnTo>
                    <a:pt x="3108" y="19661"/>
                  </a:lnTo>
                  <a:lnTo>
                    <a:pt x="3061" y="19707"/>
                  </a:lnTo>
                  <a:lnTo>
                    <a:pt x="1948" y="20820"/>
                  </a:lnTo>
                  <a:lnTo>
                    <a:pt x="836" y="21933"/>
                  </a:lnTo>
                  <a:lnTo>
                    <a:pt x="1" y="22767"/>
                  </a:lnTo>
                  <a:lnTo>
                    <a:pt x="140" y="22845"/>
                  </a:lnTo>
                  <a:lnTo>
                    <a:pt x="1098" y="21871"/>
                  </a:lnTo>
                  <a:lnTo>
                    <a:pt x="2211" y="20758"/>
                  </a:lnTo>
                  <a:lnTo>
                    <a:pt x="3324" y="19645"/>
                  </a:lnTo>
                  <a:lnTo>
                    <a:pt x="4437" y="18532"/>
                  </a:lnTo>
                  <a:lnTo>
                    <a:pt x="5550" y="17420"/>
                  </a:lnTo>
                  <a:lnTo>
                    <a:pt x="6662" y="16307"/>
                  </a:lnTo>
                  <a:lnTo>
                    <a:pt x="7760" y="15194"/>
                  </a:lnTo>
                  <a:lnTo>
                    <a:pt x="8873" y="14081"/>
                  </a:lnTo>
                  <a:lnTo>
                    <a:pt x="9985" y="12968"/>
                  </a:lnTo>
                  <a:lnTo>
                    <a:pt x="11098" y="11856"/>
                  </a:lnTo>
                  <a:lnTo>
                    <a:pt x="12211" y="10743"/>
                  </a:lnTo>
                  <a:lnTo>
                    <a:pt x="13324" y="9630"/>
                  </a:lnTo>
                  <a:lnTo>
                    <a:pt x="14437" y="8517"/>
                  </a:lnTo>
                  <a:lnTo>
                    <a:pt x="15549" y="7404"/>
                  </a:lnTo>
                  <a:lnTo>
                    <a:pt x="16662" y="6291"/>
                  </a:lnTo>
                  <a:lnTo>
                    <a:pt x="17775" y="5179"/>
                  </a:lnTo>
                  <a:lnTo>
                    <a:pt x="18888" y="4066"/>
                  </a:lnTo>
                  <a:lnTo>
                    <a:pt x="20001" y="2953"/>
                  </a:lnTo>
                  <a:lnTo>
                    <a:pt x="21114" y="1840"/>
                  </a:lnTo>
                  <a:lnTo>
                    <a:pt x="22226" y="727"/>
                  </a:lnTo>
                  <a:lnTo>
                    <a:pt x="22829" y="140"/>
                  </a:lnTo>
                  <a:lnTo>
                    <a:pt x="2275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1"/>
            <p:cNvSpPr/>
            <p:nvPr/>
          </p:nvSpPr>
          <p:spPr>
            <a:xfrm>
              <a:off x="2845975" y="1348613"/>
              <a:ext cx="191300" cy="191300"/>
            </a:xfrm>
            <a:custGeom>
              <a:avLst/>
              <a:gdLst/>
              <a:ahLst/>
              <a:cxnLst/>
              <a:rect l="l" t="t" r="r" b="b"/>
              <a:pathLst>
                <a:path w="7652" h="7652" extrusionOk="0">
                  <a:moveTo>
                    <a:pt x="7651" y="1"/>
                  </a:moveTo>
                  <a:lnTo>
                    <a:pt x="7651" y="1"/>
                  </a:lnTo>
                  <a:cubicBezTo>
                    <a:pt x="7497" y="78"/>
                    <a:pt x="7373" y="140"/>
                    <a:pt x="7218" y="217"/>
                  </a:cubicBezTo>
                  <a:lnTo>
                    <a:pt x="7079" y="356"/>
                  </a:lnTo>
                  <a:lnTo>
                    <a:pt x="5966" y="1469"/>
                  </a:lnTo>
                  <a:lnTo>
                    <a:pt x="4854" y="2582"/>
                  </a:lnTo>
                  <a:lnTo>
                    <a:pt x="3741" y="3695"/>
                  </a:lnTo>
                  <a:lnTo>
                    <a:pt x="2628" y="4808"/>
                  </a:lnTo>
                  <a:lnTo>
                    <a:pt x="1515" y="5921"/>
                  </a:lnTo>
                  <a:lnTo>
                    <a:pt x="402" y="7033"/>
                  </a:lnTo>
                  <a:lnTo>
                    <a:pt x="217" y="7234"/>
                  </a:lnTo>
                  <a:cubicBezTo>
                    <a:pt x="140" y="7373"/>
                    <a:pt x="78" y="7512"/>
                    <a:pt x="1" y="7652"/>
                  </a:cubicBezTo>
                  <a:lnTo>
                    <a:pt x="681" y="6987"/>
                  </a:lnTo>
                  <a:lnTo>
                    <a:pt x="1793" y="5859"/>
                  </a:lnTo>
                  <a:lnTo>
                    <a:pt x="2906" y="4746"/>
                  </a:lnTo>
                  <a:lnTo>
                    <a:pt x="4019" y="3633"/>
                  </a:lnTo>
                  <a:lnTo>
                    <a:pt x="5132" y="2520"/>
                  </a:lnTo>
                  <a:lnTo>
                    <a:pt x="6245" y="1407"/>
                  </a:lnTo>
                  <a:lnTo>
                    <a:pt x="7358" y="295"/>
                  </a:lnTo>
                  <a:lnTo>
                    <a:pt x="765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1"/>
            <p:cNvSpPr/>
            <p:nvPr/>
          </p:nvSpPr>
          <p:spPr>
            <a:xfrm>
              <a:off x="2978500" y="1481163"/>
              <a:ext cx="591225" cy="591200"/>
            </a:xfrm>
            <a:custGeom>
              <a:avLst/>
              <a:gdLst/>
              <a:ahLst/>
              <a:cxnLst/>
              <a:rect l="l" t="t" r="r" b="b"/>
              <a:pathLst>
                <a:path w="23649" h="23648" extrusionOk="0">
                  <a:moveTo>
                    <a:pt x="23556" y="0"/>
                  </a:moveTo>
                  <a:lnTo>
                    <a:pt x="22937" y="619"/>
                  </a:lnTo>
                  <a:lnTo>
                    <a:pt x="21824" y="1731"/>
                  </a:lnTo>
                  <a:lnTo>
                    <a:pt x="20696" y="2844"/>
                  </a:lnTo>
                  <a:lnTo>
                    <a:pt x="19583" y="3957"/>
                  </a:lnTo>
                  <a:lnTo>
                    <a:pt x="18471" y="5070"/>
                  </a:lnTo>
                  <a:lnTo>
                    <a:pt x="17358" y="6183"/>
                  </a:lnTo>
                  <a:lnTo>
                    <a:pt x="16260" y="7295"/>
                  </a:lnTo>
                  <a:lnTo>
                    <a:pt x="15148" y="8408"/>
                  </a:lnTo>
                  <a:lnTo>
                    <a:pt x="14035" y="9521"/>
                  </a:lnTo>
                  <a:lnTo>
                    <a:pt x="12922" y="10634"/>
                  </a:lnTo>
                  <a:lnTo>
                    <a:pt x="11809" y="11747"/>
                  </a:lnTo>
                  <a:lnTo>
                    <a:pt x="9583" y="13972"/>
                  </a:lnTo>
                  <a:lnTo>
                    <a:pt x="8471" y="15085"/>
                  </a:lnTo>
                  <a:lnTo>
                    <a:pt x="7358" y="16198"/>
                  </a:lnTo>
                  <a:lnTo>
                    <a:pt x="6245" y="17311"/>
                  </a:lnTo>
                  <a:lnTo>
                    <a:pt x="5132" y="18424"/>
                  </a:lnTo>
                  <a:lnTo>
                    <a:pt x="4019" y="19536"/>
                  </a:lnTo>
                  <a:lnTo>
                    <a:pt x="2907" y="20649"/>
                  </a:lnTo>
                  <a:lnTo>
                    <a:pt x="1778" y="21778"/>
                  </a:lnTo>
                  <a:lnTo>
                    <a:pt x="665" y="22890"/>
                  </a:lnTo>
                  <a:lnTo>
                    <a:pt x="1" y="23555"/>
                  </a:lnTo>
                  <a:lnTo>
                    <a:pt x="109" y="23648"/>
                  </a:lnTo>
                  <a:lnTo>
                    <a:pt x="944" y="22813"/>
                  </a:lnTo>
                  <a:lnTo>
                    <a:pt x="3123" y="20649"/>
                  </a:lnTo>
                  <a:lnTo>
                    <a:pt x="3169" y="20587"/>
                  </a:lnTo>
                  <a:lnTo>
                    <a:pt x="4282" y="19475"/>
                  </a:lnTo>
                  <a:lnTo>
                    <a:pt x="5395" y="18362"/>
                  </a:lnTo>
                  <a:lnTo>
                    <a:pt x="6508" y="17249"/>
                  </a:lnTo>
                  <a:lnTo>
                    <a:pt x="7621" y="16136"/>
                  </a:lnTo>
                  <a:lnTo>
                    <a:pt x="8733" y="15023"/>
                  </a:lnTo>
                  <a:lnTo>
                    <a:pt x="9846" y="13911"/>
                  </a:lnTo>
                  <a:lnTo>
                    <a:pt x="10959" y="12798"/>
                  </a:lnTo>
                  <a:lnTo>
                    <a:pt x="12072" y="11685"/>
                  </a:lnTo>
                  <a:lnTo>
                    <a:pt x="13185" y="10572"/>
                  </a:lnTo>
                  <a:lnTo>
                    <a:pt x="14297" y="9459"/>
                  </a:lnTo>
                  <a:lnTo>
                    <a:pt x="15410" y="8346"/>
                  </a:lnTo>
                  <a:lnTo>
                    <a:pt x="16523" y="7234"/>
                  </a:lnTo>
                  <a:lnTo>
                    <a:pt x="17636" y="6121"/>
                  </a:lnTo>
                  <a:lnTo>
                    <a:pt x="18749" y="5008"/>
                  </a:lnTo>
                  <a:lnTo>
                    <a:pt x="19862" y="3895"/>
                  </a:lnTo>
                  <a:lnTo>
                    <a:pt x="20974" y="2782"/>
                  </a:lnTo>
                  <a:lnTo>
                    <a:pt x="22087" y="1685"/>
                  </a:lnTo>
                  <a:lnTo>
                    <a:pt x="23200" y="557"/>
                  </a:lnTo>
                  <a:lnTo>
                    <a:pt x="23648" y="108"/>
                  </a:lnTo>
                  <a:cubicBezTo>
                    <a:pt x="23617" y="78"/>
                    <a:pt x="23586" y="31"/>
                    <a:pt x="23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1"/>
            <p:cNvSpPr/>
            <p:nvPr/>
          </p:nvSpPr>
          <p:spPr>
            <a:xfrm>
              <a:off x="2895825" y="1398088"/>
              <a:ext cx="64150" cy="64150"/>
            </a:xfrm>
            <a:custGeom>
              <a:avLst/>
              <a:gdLst/>
              <a:ahLst/>
              <a:cxnLst/>
              <a:rect l="l" t="t" r="r" b="b"/>
              <a:pathLst>
                <a:path w="2566" h="2566" extrusionOk="0">
                  <a:moveTo>
                    <a:pt x="2566" y="0"/>
                  </a:moveTo>
                  <a:lnTo>
                    <a:pt x="2566" y="0"/>
                  </a:lnTo>
                  <a:cubicBezTo>
                    <a:pt x="1608" y="773"/>
                    <a:pt x="758" y="1623"/>
                    <a:pt x="0" y="2566"/>
                  </a:cubicBezTo>
                  <a:lnTo>
                    <a:pt x="912" y="1654"/>
                  </a:lnTo>
                  <a:lnTo>
                    <a:pt x="2025" y="541"/>
                  </a:lnTo>
                  <a:lnTo>
                    <a:pt x="256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1"/>
            <p:cNvSpPr/>
            <p:nvPr/>
          </p:nvSpPr>
          <p:spPr>
            <a:xfrm>
              <a:off x="2905475" y="1408138"/>
              <a:ext cx="598550" cy="598150"/>
            </a:xfrm>
            <a:custGeom>
              <a:avLst/>
              <a:gdLst/>
              <a:ahLst/>
              <a:cxnLst/>
              <a:rect l="l" t="t" r="r" b="b"/>
              <a:pathLst>
                <a:path w="23942" h="23926" extrusionOk="0">
                  <a:moveTo>
                    <a:pt x="23834" y="0"/>
                  </a:moveTo>
                  <a:lnTo>
                    <a:pt x="23633" y="201"/>
                  </a:lnTo>
                  <a:lnTo>
                    <a:pt x="22520" y="1314"/>
                  </a:lnTo>
                  <a:lnTo>
                    <a:pt x="21407" y="2427"/>
                  </a:lnTo>
                  <a:lnTo>
                    <a:pt x="20294" y="3540"/>
                  </a:lnTo>
                  <a:lnTo>
                    <a:pt x="19181" y="4652"/>
                  </a:lnTo>
                  <a:lnTo>
                    <a:pt x="18069" y="5765"/>
                  </a:lnTo>
                  <a:lnTo>
                    <a:pt x="16956" y="6878"/>
                  </a:lnTo>
                  <a:lnTo>
                    <a:pt x="15843" y="7991"/>
                  </a:lnTo>
                  <a:lnTo>
                    <a:pt x="14730" y="9104"/>
                  </a:lnTo>
                  <a:lnTo>
                    <a:pt x="13617" y="10216"/>
                  </a:lnTo>
                  <a:lnTo>
                    <a:pt x="12504" y="11329"/>
                  </a:lnTo>
                  <a:lnTo>
                    <a:pt x="11392" y="12442"/>
                  </a:lnTo>
                  <a:lnTo>
                    <a:pt x="10279" y="13555"/>
                  </a:lnTo>
                  <a:lnTo>
                    <a:pt x="9166" y="14668"/>
                  </a:lnTo>
                  <a:lnTo>
                    <a:pt x="8053" y="15781"/>
                  </a:lnTo>
                  <a:lnTo>
                    <a:pt x="6940" y="16893"/>
                  </a:lnTo>
                  <a:lnTo>
                    <a:pt x="5828" y="18006"/>
                  </a:lnTo>
                  <a:lnTo>
                    <a:pt x="4715" y="19119"/>
                  </a:lnTo>
                  <a:lnTo>
                    <a:pt x="3602" y="20232"/>
                  </a:lnTo>
                  <a:lnTo>
                    <a:pt x="2489" y="21345"/>
                  </a:lnTo>
                  <a:lnTo>
                    <a:pt x="1376" y="22457"/>
                  </a:lnTo>
                  <a:lnTo>
                    <a:pt x="263" y="23570"/>
                  </a:lnTo>
                  <a:lnTo>
                    <a:pt x="1" y="23818"/>
                  </a:lnTo>
                  <a:lnTo>
                    <a:pt x="93" y="23926"/>
                  </a:lnTo>
                  <a:lnTo>
                    <a:pt x="526" y="23508"/>
                  </a:lnTo>
                  <a:lnTo>
                    <a:pt x="1639" y="22396"/>
                  </a:lnTo>
                  <a:lnTo>
                    <a:pt x="2736" y="21283"/>
                  </a:lnTo>
                  <a:lnTo>
                    <a:pt x="3849" y="20170"/>
                  </a:lnTo>
                  <a:lnTo>
                    <a:pt x="4962" y="19057"/>
                  </a:lnTo>
                  <a:lnTo>
                    <a:pt x="6075" y="17944"/>
                  </a:lnTo>
                  <a:lnTo>
                    <a:pt x="7188" y="16832"/>
                  </a:lnTo>
                  <a:lnTo>
                    <a:pt x="8301" y="15719"/>
                  </a:lnTo>
                  <a:lnTo>
                    <a:pt x="9413" y="14606"/>
                  </a:lnTo>
                  <a:lnTo>
                    <a:pt x="10526" y="13493"/>
                  </a:lnTo>
                  <a:lnTo>
                    <a:pt x="11639" y="12380"/>
                  </a:lnTo>
                  <a:lnTo>
                    <a:pt x="12752" y="11267"/>
                  </a:lnTo>
                  <a:lnTo>
                    <a:pt x="13865" y="10155"/>
                  </a:lnTo>
                  <a:lnTo>
                    <a:pt x="14977" y="9042"/>
                  </a:lnTo>
                  <a:lnTo>
                    <a:pt x="16090" y="7929"/>
                  </a:lnTo>
                  <a:lnTo>
                    <a:pt x="17203" y="6816"/>
                  </a:lnTo>
                  <a:lnTo>
                    <a:pt x="18316" y="5703"/>
                  </a:lnTo>
                  <a:lnTo>
                    <a:pt x="19444" y="4606"/>
                  </a:lnTo>
                  <a:lnTo>
                    <a:pt x="20557" y="3478"/>
                  </a:lnTo>
                  <a:lnTo>
                    <a:pt x="21670" y="2365"/>
                  </a:lnTo>
                  <a:lnTo>
                    <a:pt x="22783" y="1252"/>
                  </a:lnTo>
                  <a:lnTo>
                    <a:pt x="23895" y="139"/>
                  </a:lnTo>
                  <a:lnTo>
                    <a:pt x="23942" y="108"/>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1"/>
            <p:cNvSpPr/>
            <p:nvPr/>
          </p:nvSpPr>
          <p:spPr>
            <a:xfrm>
              <a:off x="2881150" y="1383788"/>
              <a:ext cx="591975" cy="591975"/>
            </a:xfrm>
            <a:custGeom>
              <a:avLst/>
              <a:gdLst/>
              <a:ahLst/>
              <a:cxnLst/>
              <a:rect l="l" t="t" r="r" b="b"/>
              <a:pathLst>
                <a:path w="23679" h="23679" extrusionOk="0">
                  <a:moveTo>
                    <a:pt x="23555" y="0"/>
                  </a:moveTo>
                  <a:lnTo>
                    <a:pt x="23493" y="62"/>
                  </a:lnTo>
                  <a:lnTo>
                    <a:pt x="22380" y="1175"/>
                  </a:lnTo>
                  <a:lnTo>
                    <a:pt x="21267" y="2288"/>
                  </a:lnTo>
                  <a:lnTo>
                    <a:pt x="20154" y="3401"/>
                  </a:lnTo>
                  <a:lnTo>
                    <a:pt x="19042" y="4514"/>
                  </a:lnTo>
                  <a:lnTo>
                    <a:pt x="17929" y="5626"/>
                  </a:lnTo>
                  <a:lnTo>
                    <a:pt x="16816" y="6739"/>
                  </a:lnTo>
                  <a:lnTo>
                    <a:pt x="15703" y="7852"/>
                  </a:lnTo>
                  <a:lnTo>
                    <a:pt x="14590" y="8965"/>
                  </a:lnTo>
                  <a:lnTo>
                    <a:pt x="13477" y="10078"/>
                  </a:lnTo>
                  <a:lnTo>
                    <a:pt x="12365" y="11190"/>
                  </a:lnTo>
                  <a:lnTo>
                    <a:pt x="11252" y="12303"/>
                  </a:lnTo>
                  <a:lnTo>
                    <a:pt x="10139" y="13416"/>
                  </a:lnTo>
                  <a:lnTo>
                    <a:pt x="9026" y="14529"/>
                  </a:lnTo>
                  <a:lnTo>
                    <a:pt x="7913" y="15642"/>
                  </a:lnTo>
                  <a:lnTo>
                    <a:pt x="6801" y="16755"/>
                  </a:lnTo>
                  <a:lnTo>
                    <a:pt x="5688" y="17867"/>
                  </a:lnTo>
                  <a:lnTo>
                    <a:pt x="4575" y="18980"/>
                  </a:lnTo>
                  <a:lnTo>
                    <a:pt x="3462" y="20093"/>
                  </a:lnTo>
                  <a:lnTo>
                    <a:pt x="2349" y="21206"/>
                  </a:lnTo>
                  <a:lnTo>
                    <a:pt x="1236" y="22319"/>
                  </a:lnTo>
                  <a:lnTo>
                    <a:pt x="124" y="23431"/>
                  </a:lnTo>
                  <a:lnTo>
                    <a:pt x="0" y="23555"/>
                  </a:lnTo>
                  <a:lnTo>
                    <a:pt x="77" y="23679"/>
                  </a:lnTo>
                  <a:lnTo>
                    <a:pt x="386" y="23370"/>
                  </a:lnTo>
                  <a:lnTo>
                    <a:pt x="1499" y="22257"/>
                  </a:lnTo>
                  <a:lnTo>
                    <a:pt x="2612" y="21144"/>
                  </a:lnTo>
                  <a:lnTo>
                    <a:pt x="3709" y="20031"/>
                  </a:lnTo>
                  <a:lnTo>
                    <a:pt x="4822" y="18918"/>
                  </a:lnTo>
                  <a:lnTo>
                    <a:pt x="5935" y="17806"/>
                  </a:lnTo>
                  <a:lnTo>
                    <a:pt x="7048" y="16693"/>
                  </a:lnTo>
                  <a:lnTo>
                    <a:pt x="8161" y="15580"/>
                  </a:lnTo>
                  <a:lnTo>
                    <a:pt x="9274" y="14467"/>
                  </a:lnTo>
                  <a:lnTo>
                    <a:pt x="10386" y="13354"/>
                  </a:lnTo>
                  <a:lnTo>
                    <a:pt x="11499" y="12241"/>
                  </a:lnTo>
                  <a:lnTo>
                    <a:pt x="12612" y="11129"/>
                  </a:lnTo>
                  <a:lnTo>
                    <a:pt x="13725" y="10016"/>
                  </a:lnTo>
                  <a:lnTo>
                    <a:pt x="14838" y="8903"/>
                  </a:lnTo>
                  <a:lnTo>
                    <a:pt x="15950" y="7790"/>
                  </a:lnTo>
                  <a:lnTo>
                    <a:pt x="17063" y="6677"/>
                  </a:lnTo>
                  <a:lnTo>
                    <a:pt x="18191" y="5580"/>
                  </a:lnTo>
                  <a:lnTo>
                    <a:pt x="19304" y="4452"/>
                  </a:lnTo>
                  <a:lnTo>
                    <a:pt x="20417" y="3339"/>
                  </a:lnTo>
                  <a:lnTo>
                    <a:pt x="21530" y="2226"/>
                  </a:lnTo>
                  <a:lnTo>
                    <a:pt x="22643" y="1113"/>
                  </a:lnTo>
                  <a:lnTo>
                    <a:pt x="23678" y="78"/>
                  </a:lnTo>
                  <a:cubicBezTo>
                    <a:pt x="23632" y="62"/>
                    <a:pt x="23601" y="31"/>
                    <a:pt x="235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1"/>
            <p:cNvSpPr/>
            <p:nvPr/>
          </p:nvSpPr>
          <p:spPr>
            <a:xfrm>
              <a:off x="2869925" y="1372188"/>
              <a:ext cx="586975" cy="586975"/>
            </a:xfrm>
            <a:custGeom>
              <a:avLst/>
              <a:gdLst/>
              <a:ahLst/>
              <a:cxnLst/>
              <a:rect l="l" t="t" r="r" b="b"/>
              <a:pathLst>
                <a:path w="23479" h="23479" extrusionOk="0">
                  <a:moveTo>
                    <a:pt x="23355" y="1"/>
                  </a:moveTo>
                  <a:lnTo>
                    <a:pt x="22829" y="526"/>
                  </a:lnTo>
                  <a:lnTo>
                    <a:pt x="21716" y="1639"/>
                  </a:lnTo>
                  <a:lnTo>
                    <a:pt x="20603" y="2752"/>
                  </a:lnTo>
                  <a:lnTo>
                    <a:pt x="19491" y="3865"/>
                  </a:lnTo>
                  <a:lnTo>
                    <a:pt x="18378" y="4978"/>
                  </a:lnTo>
                  <a:lnTo>
                    <a:pt x="17265" y="6090"/>
                  </a:lnTo>
                  <a:lnTo>
                    <a:pt x="16152" y="7203"/>
                  </a:lnTo>
                  <a:lnTo>
                    <a:pt x="15039" y="8316"/>
                  </a:lnTo>
                  <a:lnTo>
                    <a:pt x="13926" y="9429"/>
                  </a:lnTo>
                  <a:lnTo>
                    <a:pt x="12814" y="10542"/>
                  </a:lnTo>
                  <a:lnTo>
                    <a:pt x="11701" y="11654"/>
                  </a:lnTo>
                  <a:lnTo>
                    <a:pt x="10588" y="12767"/>
                  </a:lnTo>
                  <a:lnTo>
                    <a:pt x="9475" y="13880"/>
                  </a:lnTo>
                  <a:lnTo>
                    <a:pt x="8362" y="14993"/>
                  </a:lnTo>
                  <a:lnTo>
                    <a:pt x="7250" y="16106"/>
                  </a:lnTo>
                  <a:lnTo>
                    <a:pt x="6137" y="17219"/>
                  </a:lnTo>
                  <a:lnTo>
                    <a:pt x="5024" y="18331"/>
                  </a:lnTo>
                  <a:lnTo>
                    <a:pt x="3911" y="19444"/>
                  </a:lnTo>
                  <a:lnTo>
                    <a:pt x="2798" y="20557"/>
                  </a:lnTo>
                  <a:lnTo>
                    <a:pt x="1685" y="21670"/>
                  </a:lnTo>
                  <a:lnTo>
                    <a:pt x="573" y="22783"/>
                  </a:lnTo>
                  <a:lnTo>
                    <a:pt x="1" y="23354"/>
                  </a:lnTo>
                  <a:lnTo>
                    <a:pt x="78" y="23478"/>
                  </a:lnTo>
                  <a:lnTo>
                    <a:pt x="835" y="22721"/>
                  </a:lnTo>
                  <a:lnTo>
                    <a:pt x="3061" y="20495"/>
                  </a:lnTo>
                  <a:lnTo>
                    <a:pt x="4174" y="19382"/>
                  </a:lnTo>
                  <a:lnTo>
                    <a:pt x="5287" y="18270"/>
                  </a:lnTo>
                  <a:lnTo>
                    <a:pt x="7080" y="16477"/>
                  </a:lnTo>
                  <a:lnTo>
                    <a:pt x="7497" y="16044"/>
                  </a:lnTo>
                  <a:lnTo>
                    <a:pt x="8610" y="14931"/>
                  </a:lnTo>
                  <a:lnTo>
                    <a:pt x="9723" y="13818"/>
                  </a:lnTo>
                  <a:lnTo>
                    <a:pt x="10835" y="12705"/>
                  </a:lnTo>
                  <a:lnTo>
                    <a:pt x="11948" y="11593"/>
                  </a:lnTo>
                  <a:lnTo>
                    <a:pt x="13061" y="10480"/>
                  </a:lnTo>
                  <a:lnTo>
                    <a:pt x="14174" y="9367"/>
                  </a:lnTo>
                  <a:lnTo>
                    <a:pt x="15287" y="8254"/>
                  </a:lnTo>
                  <a:lnTo>
                    <a:pt x="16399" y="7141"/>
                  </a:lnTo>
                  <a:lnTo>
                    <a:pt x="17528" y="6044"/>
                  </a:lnTo>
                  <a:lnTo>
                    <a:pt x="18640" y="4916"/>
                  </a:lnTo>
                  <a:lnTo>
                    <a:pt x="19753" y="3803"/>
                  </a:lnTo>
                  <a:lnTo>
                    <a:pt x="20866" y="2690"/>
                  </a:lnTo>
                  <a:lnTo>
                    <a:pt x="21979" y="1577"/>
                  </a:lnTo>
                  <a:lnTo>
                    <a:pt x="23092" y="480"/>
                  </a:lnTo>
                  <a:lnTo>
                    <a:pt x="23478" y="93"/>
                  </a:lnTo>
                  <a:lnTo>
                    <a:pt x="23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1"/>
            <p:cNvSpPr/>
            <p:nvPr/>
          </p:nvSpPr>
          <p:spPr>
            <a:xfrm>
              <a:off x="2893125" y="1395763"/>
              <a:ext cx="595825" cy="595450"/>
            </a:xfrm>
            <a:custGeom>
              <a:avLst/>
              <a:gdLst/>
              <a:ahLst/>
              <a:cxnLst/>
              <a:rect l="l" t="t" r="r" b="b"/>
              <a:pathLst>
                <a:path w="23833" h="23818" extrusionOk="0">
                  <a:moveTo>
                    <a:pt x="23709" y="1"/>
                  </a:moveTo>
                  <a:lnTo>
                    <a:pt x="23014" y="696"/>
                  </a:lnTo>
                  <a:lnTo>
                    <a:pt x="21901" y="1809"/>
                  </a:lnTo>
                  <a:lnTo>
                    <a:pt x="20788" y="2922"/>
                  </a:lnTo>
                  <a:lnTo>
                    <a:pt x="19675" y="4035"/>
                  </a:lnTo>
                  <a:lnTo>
                    <a:pt x="18563" y="5147"/>
                  </a:lnTo>
                  <a:lnTo>
                    <a:pt x="17450" y="6260"/>
                  </a:lnTo>
                  <a:lnTo>
                    <a:pt x="16337" y="7373"/>
                  </a:lnTo>
                  <a:lnTo>
                    <a:pt x="15224" y="8486"/>
                  </a:lnTo>
                  <a:lnTo>
                    <a:pt x="14111" y="9599"/>
                  </a:lnTo>
                  <a:lnTo>
                    <a:pt x="12998" y="10711"/>
                  </a:lnTo>
                  <a:lnTo>
                    <a:pt x="11886" y="11824"/>
                  </a:lnTo>
                  <a:lnTo>
                    <a:pt x="10773" y="12937"/>
                  </a:lnTo>
                  <a:lnTo>
                    <a:pt x="9660" y="14050"/>
                  </a:lnTo>
                  <a:lnTo>
                    <a:pt x="8547" y="15163"/>
                  </a:lnTo>
                  <a:lnTo>
                    <a:pt x="7434" y="16276"/>
                  </a:lnTo>
                  <a:lnTo>
                    <a:pt x="6322" y="17388"/>
                  </a:lnTo>
                  <a:lnTo>
                    <a:pt x="5209" y="18501"/>
                  </a:lnTo>
                  <a:lnTo>
                    <a:pt x="2983" y="20727"/>
                  </a:lnTo>
                  <a:lnTo>
                    <a:pt x="1870" y="21840"/>
                  </a:lnTo>
                  <a:lnTo>
                    <a:pt x="757" y="22952"/>
                  </a:lnTo>
                  <a:lnTo>
                    <a:pt x="0" y="23710"/>
                  </a:lnTo>
                  <a:lnTo>
                    <a:pt x="93" y="23818"/>
                  </a:lnTo>
                  <a:lnTo>
                    <a:pt x="1020" y="22891"/>
                  </a:lnTo>
                  <a:lnTo>
                    <a:pt x="2133" y="21778"/>
                  </a:lnTo>
                  <a:lnTo>
                    <a:pt x="3230" y="20665"/>
                  </a:lnTo>
                  <a:lnTo>
                    <a:pt x="4343" y="19552"/>
                  </a:lnTo>
                  <a:lnTo>
                    <a:pt x="5456" y="18439"/>
                  </a:lnTo>
                  <a:lnTo>
                    <a:pt x="6569" y="17327"/>
                  </a:lnTo>
                  <a:lnTo>
                    <a:pt x="7682" y="16214"/>
                  </a:lnTo>
                  <a:lnTo>
                    <a:pt x="8795" y="15101"/>
                  </a:lnTo>
                  <a:lnTo>
                    <a:pt x="9923" y="13988"/>
                  </a:lnTo>
                  <a:lnTo>
                    <a:pt x="11036" y="12875"/>
                  </a:lnTo>
                  <a:lnTo>
                    <a:pt x="12148" y="11762"/>
                  </a:lnTo>
                  <a:lnTo>
                    <a:pt x="13261" y="10650"/>
                  </a:lnTo>
                  <a:lnTo>
                    <a:pt x="14374" y="9537"/>
                  </a:lnTo>
                  <a:lnTo>
                    <a:pt x="15487" y="8424"/>
                  </a:lnTo>
                  <a:lnTo>
                    <a:pt x="16600" y="7311"/>
                  </a:lnTo>
                  <a:lnTo>
                    <a:pt x="17712" y="6198"/>
                  </a:lnTo>
                  <a:lnTo>
                    <a:pt x="18825" y="5101"/>
                  </a:lnTo>
                  <a:lnTo>
                    <a:pt x="19938" y="3973"/>
                  </a:lnTo>
                  <a:lnTo>
                    <a:pt x="21051" y="2860"/>
                  </a:lnTo>
                  <a:lnTo>
                    <a:pt x="22164" y="1747"/>
                  </a:lnTo>
                  <a:lnTo>
                    <a:pt x="23277" y="634"/>
                  </a:lnTo>
                  <a:lnTo>
                    <a:pt x="23833" y="93"/>
                  </a:lnTo>
                  <a:lnTo>
                    <a:pt x="2370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1"/>
            <p:cNvSpPr/>
            <p:nvPr/>
          </p:nvSpPr>
          <p:spPr>
            <a:xfrm>
              <a:off x="2849450" y="1352113"/>
              <a:ext cx="572275" cy="572275"/>
            </a:xfrm>
            <a:custGeom>
              <a:avLst/>
              <a:gdLst/>
              <a:ahLst/>
              <a:cxnLst/>
              <a:rect l="l" t="t" r="r" b="b"/>
              <a:pathLst>
                <a:path w="22891" h="22891" extrusionOk="0">
                  <a:moveTo>
                    <a:pt x="22752" y="0"/>
                  </a:moveTo>
                  <a:lnTo>
                    <a:pt x="22520" y="216"/>
                  </a:lnTo>
                  <a:lnTo>
                    <a:pt x="21422" y="1329"/>
                  </a:lnTo>
                  <a:lnTo>
                    <a:pt x="20310" y="2442"/>
                  </a:lnTo>
                  <a:lnTo>
                    <a:pt x="19197" y="3555"/>
                  </a:lnTo>
                  <a:lnTo>
                    <a:pt x="18084" y="4668"/>
                  </a:lnTo>
                  <a:lnTo>
                    <a:pt x="16971" y="5781"/>
                  </a:lnTo>
                  <a:lnTo>
                    <a:pt x="15858" y="6893"/>
                  </a:lnTo>
                  <a:lnTo>
                    <a:pt x="14745" y="8006"/>
                  </a:lnTo>
                  <a:lnTo>
                    <a:pt x="13633" y="9119"/>
                  </a:lnTo>
                  <a:lnTo>
                    <a:pt x="12520" y="10232"/>
                  </a:lnTo>
                  <a:lnTo>
                    <a:pt x="11407" y="11345"/>
                  </a:lnTo>
                  <a:lnTo>
                    <a:pt x="10294" y="12457"/>
                  </a:lnTo>
                  <a:lnTo>
                    <a:pt x="9181" y="13570"/>
                  </a:lnTo>
                  <a:lnTo>
                    <a:pt x="8069" y="14683"/>
                  </a:lnTo>
                  <a:lnTo>
                    <a:pt x="6956" y="15796"/>
                  </a:lnTo>
                  <a:lnTo>
                    <a:pt x="5843" y="16909"/>
                  </a:lnTo>
                  <a:lnTo>
                    <a:pt x="4730" y="18022"/>
                  </a:lnTo>
                  <a:lnTo>
                    <a:pt x="3617" y="19134"/>
                  </a:lnTo>
                  <a:lnTo>
                    <a:pt x="2504" y="20247"/>
                  </a:lnTo>
                  <a:lnTo>
                    <a:pt x="325" y="22426"/>
                  </a:lnTo>
                  <a:lnTo>
                    <a:pt x="279" y="22473"/>
                  </a:lnTo>
                  <a:lnTo>
                    <a:pt x="263" y="22473"/>
                  </a:lnTo>
                  <a:lnTo>
                    <a:pt x="1" y="22751"/>
                  </a:lnTo>
                  <a:cubicBezTo>
                    <a:pt x="16" y="22797"/>
                    <a:pt x="47" y="22844"/>
                    <a:pt x="62" y="22890"/>
                  </a:cubicBezTo>
                  <a:lnTo>
                    <a:pt x="542" y="22411"/>
                  </a:lnTo>
                  <a:lnTo>
                    <a:pt x="1654" y="21298"/>
                  </a:lnTo>
                  <a:lnTo>
                    <a:pt x="2767" y="20185"/>
                  </a:lnTo>
                  <a:lnTo>
                    <a:pt x="3880" y="19073"/>
                  </a:lnTo>
                  <a:lnTo>
                    <a:pt x="4977" y="17960"/>
                  </a:lnTo>
                  <a:lnTo>
                    <a:pt x="6090" y="16847"/>
                  </a:lnTo>
                  <a:lnTo>
                    <a:pt x="7203" y="15734"/>
                  </a:lnTo>
                  <a:lnTo>
                    <a:pt x="8316" y="14621"/>
                  </a:lnTo>
                  <a:lnTo>
                    <a:pt x="9429" y="13508"/>
                  </a:lnTo>
                  <a:lnTo>
                    <a:pt x="10542" y="12396"/>
                  </a:lnTo>
                  <a:lnTo>
                    <a:pt x="11670" y="11283"/>
                  </a:lnTo>
                  <a:lnTo>
                    <a:pt x="12783" y="10170"/>
                  </a:lnTo>
                  <a:lnTo>
                    <a:pt x="13895" y="9057"/>
                  </a:lnTo>
                  <a:lnTo>
                    <a:pt x="15008" y="7944"/>
                  </a:lnTo>
                  <a:lnTo>
                    <a:pt x="16121" y="6847"/>
                  </a:lnTo>
                  <a:lnTo>
                    <a:pt x="17234" y="5719"/>
                  </a:lnTo>
                  <a:lnTo>
                    <a:pt x="18347" y="4606"/>
                  </a:lnTo>
                  <a:lnTo>
                    <a:pt x="19459" y="3493"/>
                  </a:lnTo>
                  <a:lnTo>
                    <a:pt x="20572" y="2380"/>
                  </a:lnTo>
                  <a:lnTo>
                    <a:pt x="21685" y="1283"/>
                  </a:lnTo>
                  <a:lnTo>
                    <a:pt x="22798" y="170"/>
                  </a:lnTo>
                  <a:lnTo>
                    <a:pt x="22891" y="62"/>
                  </a:lnTo>
                  <a:lnTo>
                    <a:pt x="227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1"/>
            <p:cNvSpPr/>
            <p:nvPr/>
          </p:nvSpPr>
          <p:spPr>
            <a:xfrm>
              <a:off x="2840575" y="1342838"/>
              <a:ext cx="562600" cy="563000"/>
            </a:xfrm>
            <a:custGeom>
              <a:avLst/>
              <a:gdLst/>
              <a:ahLst/>
              <a:cxnLst/>
              <a:rect l="l" t="t" r="r" b="b"/>
              <a:pathLst>
                <a:path w="22504" h="22520" extrusionOk="0">
                  <a:moveTo>
                    <a:pt x="22365" y="0"/>
                  </a:moveTo>
                  <a:lnTo>
                    <a:pt x="21762" y="572"/>
                  </a:lnTo>
                  <a:lnTo>
                    <a:pt x="20649" y="1685"/>
                  </a:lnTo>
                  <a:lnTo>
                    <a:pt x="19536" y="2798"/>
                  </a:lnTo>
                  <a:lnTo>
                    <a:pt x="18439" y="3926"/>
                  </a:lnTo>
                  <a:lnTo>
                    <a:pt x="17326" y="5039"/>
                  </a:lnTo>
                  <a:lnTo>
                    <a:pt x="16213" y="6152"/>
                  </a:lnTo>
                  <a:lnTo>
                    <a:pt x="15100" y="7264"/>
                  </a:lnTo>
                  <a:lnTo>
                    <a:pt x="13988" y="8377"/>
                  </a:lnTo>
                  <a:lnTo>
                    <a:pt x="12875" y="9490"/>
                  </a:lnTo>
                  <a:lnTo>
                    <a:pt x="11762" y="10603"/>
                  </a:lnTo>
                  <a:lnTo>
                    <a:pt x="10649" y="11716"/>
                  </a:lnTo>
                  <a:lnTo>
                    <a:pt x="9536" y="12828"/>
                  </a:lnTo>
                  <a:lnTo>
                    <a:pt x="8424" y="13941"/>
                  </a:lnTo>
                  <a:lnTo>
                    <a:pt x="7311" y="15054"/>
                  </a:lnTo>
                  <a:lnTo>
                    <a:pt x="6198" y="16167"/>
                  </a:lnTo>
                  <a:lnTo>
                    <a:pt x="5085" y="17280"/>
                  </a:lnTo>
                  <a:lnTo>
                    <a:pt x="3972" y="18393"/>
                  </a:lnTo>
                  <a:lnTo>
                    <a:pt x="2859" y="19505"/>
                  </a:lnTo>
                  <a:lnTo>
                    <a:pt x="1747" y="20618"/>
                  </a:lnTo>
                  <a:lnTo>
                    <a:pt x="634" y="21731"/>
                  </a:lnTo>
                  <a:lnTo>
                    <a:pt x="0" y="22365"/>
                  </a:lnTo>
                  <a:cubicBezTo>
                    <a:pt x="16" y="22426"/>
                    <a:pt x="31" y="22473"/>
                    <a:pt x="62" y="22519"/>
                  </a:cubicBezTo>
                  <a:lnTo>
                    <a:pt x="897" y="21669"/>
                  </a:lnTo>
                  <a:lnTo>
                    <a:pt x="2009" y="20556"/>
                  </a:lnTo>
                  <a:lnTo>
                    <a:pt x="3122" y="19444"/>
                  </a:lnTo>
                  <a:lnTo>
                    <a:pt x="4235" y="18331"/>
                  </a:lnTo>
                  <a:lnTo>
                    <a:pt x="5332" y="17218"/>
                  </a:lnTo>
                  <a:lnTo>
                    <a:pt x="6445" y="16105"/>
                  </a:lnTo>
                  <a:lnTo>
                    <a:pt x="7558" y="14992"/>
                  </a:lnTo>
                  <a:lnTo>
                    <a:pt x="8671" y="13879"/>
                  </a:lnTo>
                  <a:lnTo>
                    <a:pt x="9784" y="12767"/>
                  </a:lnTo>
                  <a:lnTo>
                    <a:pt x="10897" y="11654"/>
                  </a:lnTo>
                  <a:lnTo>
                    <a:pt x="12009" y="10541"/>
                  </a:lnTo>
                  <a:lnTo>
                    <a:pt x="13122" y="9428"/>
                  </a:lnTo>
                  <a:lnTo>
                    <a:pt x="14235" y="8315"/>
                  </a:lnTo>
                  <a:lnTo>
                    <a:pt x="15363" y="7218"/>
                  </a:lnTo>
                  <a:lnTo>
                    <a:pt x="16476" y="6090"/>
                  </a:lnTo>
                  <a:lnTo>
                    <a:pt x="17589" y="4977"/>
                  </a:lnTo>
                  <a:lnTo>
                    <a:pt x="18702" y="3864"/>
                  </a:lnTo>
                  <a:lnTo>
                    <a:pt x="19814" y="2751"/>
                  </a:lnTo>
                  <a:lnTo>
                    <a:pt x="20927" y="1654"/>
                  </a:lnTo>
                  <a:lnTo>
                    <a:pt x="22040" y="541"/>
                  </a:lnTo>
                  <a:lnTo>
                    <a:pt x="22504" y="62"/>
                  </a:lnTo>
                  <a:lnTo>
                    <a:pt x="2236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1"/>
            <p:cNvSpPr/>
            <p:nvPr/>
          </p:nvSpPr>
          <p:spPr>
            <a:xfrm>
              <a:off x="2859500" y="1361763"/>
              <a:ext cx="580000" cy="580400"/>
            </a:xfrm>
            <a:custGeom>
              <a:avLst/>
              <a:gdLst/>
              <a:ahLst/>
              <a:cxnLst/>
              <a:rect l="l" t="t" r="r" b="b"/>
              <a:pathLst>
                <a:path w="23200" h="23216" extrusionOk="0">
                  <a:moveTo>
                    <a:pt x="23076" y="0"/>
                  </a:moveTo>
                  <a:lnTo>
                    <a:pt x="22133" y="943"/>
                  </a:lnTo>
                  <a:lnTo>
                    <a:pt x="21020" y="2056"/>
                  </a:lnTo>
                  <a:lnTo>
                    <a:pt x="19908" y="3169"/>
                  </a:lnTo>
                  <a:lnTo>
                    <a:pt x="18795" y="4282"/>
                  </a:lnTo>
                  <a:lnTo>
                    <a:pt x="17682" y="5395"/>
                  </a:lnTo>
                  <a:lnTo>
                    <a:pt x="16569" y="6507"/>
                  </a:lnTo>
                  <a:lnTo>
                    <a:pt x="15456" y="7620"/>
                  </a:lnTo>
                  <a:lnTo>
                    <a:pt x="14343" y="8733"/>
                  </a:lnTo>
                  <a:lnTo>
                    <a:pt x="13231" y="9846"/>
                  </a:lnTo>
                  <a:lnTo>
                    <a:pt x="12118" y="10959"/>
                  </a:lnTo>
                  <a:lnTo>
                    <a:pt x="11005" y="12071"/>
                  </a:lnTo>
                  <a:lnTo>
                    <a:pt x="9892" y="13184"/>
                  </a:lnTo>
                  <a:lnTo>
                    <a:pt x="8779" y="14297"/>
                  </a:lnTo>
                  <a:lnTo>
                    <a:pt x="7667" y="15410"/>
                  </a:lnTo>
                  <a:lnTo>
                    <a:pt x="6554" y="16523"/>
                  </a:lnTo>
                  <a:lnTo>
                    <a:pt x="4328" y="18748"/>
                  </a:lnTo>
                  <a:lnTo>
                    <a:pt x="3215" y="19861"/>
                  </a:lnTo>
                  <a:lnTo>
                    <a:pt x="2102" y="20974"/>
                  </a:lnTo>
                  <a:lnTo>
                    <a:pt x="990" y="22087"/>
                  </a:lnTo>
                  <a:lnTo>
                    <a:pt x="1" y="23076"/>
                  </a:lnTo>
                  <a:lnTo>
                    <a:pt x="62" y="23215"/>
                  </a:lnTo>
                  <a:lnTo>
                    <a:pt x="140" y="23138"/>
                  </a:lnTo>
                  <a:lnTo>
                    <a:pt x="1252" y="22025"/>
                  </a:lnTo>
                  <a:lnTo>
                    <a:pt x="2365" y="20912"/>
                  </a:lnTo>
                  <a:lnTo>
                    <a:pt x="3478" y="19799"/>
                  </a:lnTo>
                  <a:lnTo>
                    <a:pt x="4575" y="18687"/>
                  </a:lnTo>
                  <a:lnTo>
                    <a:pt x="5688" y="17574"/>
                  </a:lnTo>
                  <a:lnTo>
                    <a:pt x="6801" y="16461"/>
                  </a:lnTo>
                  <a:lnTo>
                    <a:pt x="7914" y="15348"/>
                  </a:lnTo>
                  <a:lnTo>
                    <a:pt x="9042" y="14235"/>
                  </a:lnTo>
                  <a:lnTo>
                    <a:pt x="10155" y="13122"/>
                  </a:lnTo>
                  <a:lnTo>
                    <a:pt x="11268" y="12010"/>
                  </a:lnTo>
                  <a:lnTo>
                    <a:pt x="12381" y="10897"/>
                  </a:lnTo>
                  <a:lnTo>
                    <a:pt x="13493" y="9784"/>
                  </a:lnTo>
                  <a:lnTo>
                    <a:pt x="14591" y="8671"/>
                  </a:lnTo>
                  <a:lnTo>
                    <a:pt x="15704" y="7558"/>
                  </a:lnTo>
                  <a:lnTo>
                    <a:pt x="16832" y="6461"/>
                  </a:lnTo>
                  <a:lnTo>
                    <a:pt x="17945" y="5333"/>
                  </a:lnTo>
                  <a:lnTo>
                    <a:pt x="19057" y="4220"/>
                  </a:lnTo>
                  <a:lnTo>
                    <a:pt x="20170" y="3107"/>
                  </a:lnTo>
                  <a:lnTo>
                    <a:pt x="21283" y="1994"/>
                  </a:lnTo>
                  <a:lnTo>
                    <a:pt x="22396" y="897"/>
                  </a:lnTo>
                  <a:lnTo>
                    <a:pt x="23200" y="78"/>
                  </a:lnTo>
                  <a:lnTo>
                    <a:pt x="230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1"/>
            <p:cNvSpPr/>
            <p:nvPr/>
          </p:nvSpPr>
          <p:spPr>
            <a:xfrm>
              <a:off x="2814300" y="1316938"/>
              <a:ext cx="310300" cy="310300"/>
            </a:xfrm>
            <a:custGeom>
              <a:avLst/>
              <a:gdLst/>
              <a:ahLst/>
              <a:cxnLst/>
              <a:rect l="l" t="t" r="r" b="b"/>
              <a:pathLst>
                <a:path w="12412" h="12412" extrusionOk="0">
                  <a:moveTo>
                    <a:pt x="12411" y="1"/>
                  </a:moveTo>
                  <a:lnTo>
                    <a:pt x="12133" y="62"/>
                  </a:lnTo>
                  <a:lnTo>
                    <a:pt x="11685" y="526"/>
                  </a:lnTo>
                  <a:lnTo>
                    <a:pt x="10572" y="1639"/>
                  </a:lnTo>
                  <a:lnTo>
                    <a:pt x="9459" y="2752"/>
                  </a:lnTo>
                  <a:lnTo>
                    <a:pt x="8346" y="3849"/>
                  </a:lnTo>
                  <a:lnTo>
                    <a:pt x="7233" y="4962"/>
                  </a:lnTo>
                  <a:lnTo>
                    <a:pt x="6121" y="6075"/>
                  </a:lnTo>
                  <a:lnTo>
                    <a:pt x="5008" y="7188"/>
                  </a:lnTo>
                  <a:lnTo>
                    <a:pt x="3895" y="8300"/>
                  </a:lnTo>
                  <a:lnTo>
                    <a:pt x="2782" y="9413"/>
                  </a:lnTo>
                  <a:lnTo>
                    <a:pt x="1669" y="10526"/>
                  </a:lnTo>
                  <a:lnTo>
                    <a:pt x="557" y="11639"/>
                  </a:lnTo>
                  <a:lnTo>
                    <a:pt x="62" y="12133"/>
                  </a:lnTo>
                  <a:cubicBezTo>
                    <a:pt x="47" y="12226"/>
                    <a:pt x="16" y="12319"/>
                    <a:pt x="0" y="12412"/>
                  </a:cubicBezTo>
                  <a:lnTo>
                    <a:pt x="835" y="11577"/>
                  </a:lnTo>
                  <a:lnTo>
                    <a:pt x="1948" y="10464"/>
                  </a:lnTo>
                  <a:lnTo>
                    <a:pt x="3060" y="9351"/>
                  </a:lnTo>
                  <a:lnTo>
                    <a:pt x="4173" y="8254"/>
                  </a:lnTo>
                  <a:lnTo>
                    <a:pt x="5286" y="7126"/>
                  </a:lnTo>
                  <a:lnTo>
                    <a:pt x="6399" y="6013"/>
                  </a:lnTo>
                  <a:lnTo>
                    <a:pt x="7512" y="4900"/>
                  </a:lnTo>
                  <a:lnTo>
                    <a:pt x="8625" y="3787"/>
                  </a:lnTo>
                  <a:lnTo>
                    <a:pt x="9737" y="2674"/>
                  </a:lnTo>
                  <a:lnTo>
                    <a:pt x="10850" y="1562"/>
                  </a:lnTo>
                  <a:lnTo>
                    <a:pt x="11963" y="449"/>
                  </a:lnTo>
                  <a:lnTo>
                    <a:pt x="1241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1"/>
            <p:cNvSpPr/>
            <p:nvPr/>
          </p:nvSpPr>
          <p:spPr>
            <a:xfrm>
              <a:off x="2812350" y="1315013"/>
              <a:ext cx="508150" cy="507750"/>
            </a:xfrm>
            <a:custGeom>
              <a:avLst/>
              <a:gdLst/>
              <a:ahLst/>
              <a:cxnLst/>
              <a:rect l="l" t="t" r="r" b="b"/>
              <a:pathLst>
                <a:path w="20326" h="20310" extrusionOk="0">
                  <a:moveTo>
                    <a:pt x="20155" y="0"/>
                  </a:moveTo>
                  <a:lnTo>
                    <a:pt x="19568" y="603"/>
                  </a:lnTo>
                  <a:lnTo>
                    <a:pt x="18455" y="1700"/>
                  </a:lnTo>
                  <a:lnTo>
                    <a:pt x="17342" y="2813"/>
                  </a:lnTo>
                  <a:lnTo>
                    <a:pt x="16229" y="3926"/>
                  </a:lnTo>
                  <a:lnTo>
                    <a:pt x="15101" y="5039"/>
                  </a:lnTo>
                  <a:lnTo>
                    <a:pt x="13988" y="6152"/>
                  </a:lnTo>
                  <a:lnTo>
                    <a:pt x="12876" y="7265"/>
                  </a:lnTo>
                  <a:lnTo>
                    <a:pt x="11763" y="8377"/>
                  </a:lnTo>
                  <a:lnTo>
                    <a:pt x="10650" y="9490"/>
                  </a:lnTo>
                  <a:lnTo>
                    <a:pt x="9537" y="10603"/>
                  </a:lnTo>
                  <a:lnTo>
                    <a:pt x="8424" y="11716"/>
                  </a:lnTo>
                  <a:lnTo>
                    <a:pt x="7311" y="12829"/>
                  </a:lnTo>
                  <a:lnTo>
                    <a:pt x="6199" y="13941"/>
                  </a:lnTo>
                  <a:lnTo>
                    <a:pt x="5086" y="15054"/>
                  </a:lnTo>
                  <a:lnTo>
                    <a:pt x="3973" y="16167"/>
                  </a:lnTo>
                  <a:lnTo>
                    <a:pt x="2860" y="17280"/>
                  </a:lnTo>
                  <a:lnTo>
                    <a:pt x="1747" y="18393"/>
                  </a:lnTo>
                  <a:lnTo>
                    <a:pt x="635" y="19506"/>
                  </a:lnTo>
                  <a:lnTo>
                    <a:pt x="1" y="20155"/>
                  </a:lnTo>
                  <a:cubicBezTo>
                    <a:pt x="16" y="20201"/>
                    <a:pt x="16" y="20263"/>
                    <a:pt x="32" y="20309"/>
                  </a:cubicBezTo>
                  <a:lnTo>
                    <a:pt x="913" y="19444"/>
                  </a:lnTo>
                  <a:lnTo>
                    <a:pt x="2026" y="18331"/>
                  </a:lnTo>
                  <a:lnTo>
                    <a:pt x="3138" y="17218"/>
                  </a:lnTo>
                  <a:lnTo>
                    <a:pt x="4251" y="16105"/>
                  </a:lnTo>
                  <a:lnTo>
                    <a:pt x="5364" y="14992"/>
                  </a:lnTo>
                  <a:lnTo>
                    <a:pt x="6461" y="13880"/>
                  </a:lnTo>
                  <a:lnTo>
                    <a:pt x="7574" y="12767"/>
                  </a:lnTo>
                  <a:lnTo>
                    <a:pt x="8687" y="11654"/>
                  </a:lnTo>
                  <a:lnTo>
                    <a:pt x="9800" y="10541"/>
                  </a:lnTo>
                  <a:lnTo>
                    <a:pt x="10928" y="9428"/>
                  </a:lnTo>
                  <a:lnTo>
                    <a:pt x="12041" y="8331"/>
                  </a:lnTo>
                  <a:lnTo>
                    <a:pt x="13154" y="7203"/>
                  </a:lnTo>
                  <a:lnTo>
                    <a:pt x="14267" y="6090"/>
                  </a:lnTo>
                  <a:lnTo>
                    <a:pt x="15379" y="4977"/>
                  </a:lnTo>
                  <a:lnTo>
                    <a:pt x="16477" y="3864"/>
                  </a:lnTo>
                  <a:lnTo>
                    <a:pt x="17590" y="2767"/>
                  </a:lnTo>
                  <a:lnTo>
                    <a:pt x="18702" y="1654"/>
                  </a:lnTo>
                  <a:lnTo>
                    <a:pt x="19815" y="541"/>
                  </a:lnTo>
                  <a:lnTo>
                    <a:pt x="20325" y="31"/>
                  </a:lnTo>
                  <a:lnTo>
                    <a:pt x="2015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1"/>
            <p:cNvSpPr/>
            <p:nvPr/>
          </p:nvSpPr>
          <p:spPr>
            <a:xfrm>
              <a:off x="2824350" y="1326988"/>
              <a:ext cx="539025" cy="539050"/>
            </a:xfrm>
            <a:custGeom>
              <a:avLst/>
              <a:gdLst/>
              <a:ahLst/>
              <a:cxnLst/>
              <a:rect l="l" t="t" r="r" b="b"/>
              <a:pathLst>
                <a:path w="21561" h="21562" extrusionOk="0">
                  <a:moveTo>
                    <a:pt x="21406" y="0"/>
                  </a:moveTo>
                  <a:lnTo>
                    <a:pt x="21298" y="109"/>
                  </a:lnTo>
                  <a:lnTo>
                    <a:pt x="20185" y="1221"/>
                  </a:lnTo>
                  <a:lnTo>
                    <a:pt x="19088" y="2334"/>
                  </a:lnTo>
                  <a:lnTo>
                    <a:pt x="17975" y="3447"/>
                  </a:lnTo>
                  <a:lnTo>
                    <a:pt x="16862" y="4560"/>
                  </a:lnTo>
                  <a:lnTo>
                    <a:pt x="15749" y="5673"/>
                  </a:lnTo>
                  <a:lnTo>
                    <a:pt x="14621" y="6786"/>
                  </a:lnTo>
                  <a:lnTo>
                    <a:pt x="13508" y="7898"/>
                  </a:lnTo>
                  <a:lnTo>
                    <a:pt x="12396" y="9011"/>
                  </a:lnTo>
                  <a:lnTo>
                    <a:pt x="11283" y="10124"/>
                  </a:lnTo>
                  <a:lnTo>
                    <a:pt x="10170" y="11237"/>
                  </a:lnTo>
                  <a:lnTo>
                    <a:pt x="9057" y="12350"/>
                  </a:lnTo>
                  <a:lnTo>
                    <a:pt x="7944" y="13462"/>
                  </a:lnTo>
                  <a:lnTo>
                    <a:pt x="6831" y="14575"/>
                  </a:lnTo>
                  <a:lnTo>
                    <a:pt x="5719" y="15688"/>
                  </a:lnTo>
                  <a:lnTo>
                    <a:pt x="4606" y="16801"/>
                  </a:lnTo>
                  <a:lnTo>
                    <a:pt x="3493" y="17914"/>
                  </a:lnTo>
                  <a:lnTo>
                    <a:pt x="1824" y="19583"/>
                  </a:lnTo>
                  <a:lnTo>
                    <a:pt x="1267" y="20139"/>
                  </a:lnTo>
                  <a:lnTo>
                    <a:pt x="155" y="21252"/>
                  </a:lnTo>
                  <a:lnTo>
                    <a:pt x="0" y="21407"/>
                  </a:lnTo>
                  <a:cubicBezTo>
                    <a:pt x="15" y="21469"/>
                    <a:pt x="46" y="21515"/>
                    <a:pt x="62" y="21561"/>
                  </a:cubicBezTo>
                  <a:lnTo>
                    <a:pt x="433" y="21190"/>
                  </a:lnTo>
                  <a:lnTo>
                    <a:pt x="1546" y="20078"/>
                  </a:lnTo>
                  <a:lnTo>
                    <a:pt x="2658" y="18965"/>
                  </a:lnTo>
                  <a:lnTo>
                    <a:pt x="3771" y="17852"/>
                  </a:lnTo>
                  <a:lnTo>
                    <a:pt x="4884" y="16739"/>
                  </a:lnTo>
                  <a:lnTo>
                    <a:pt x="5997" y="15626"/>
                  </a:lnTo>
                  <a:lnTo>
                    <a:pt x="7110" y="14513"/>
                  </a:lnTo>
                  <a:lnTo>
                    <a:pt x="8223" y="13401"/>
                  </a:lnTo>
                  <a:lnTo>
                    <a:pt x="9335" y="12288"/>
                  </a:lnTo>
                  <a:lnTo>
                    <a:pt x="10448" y="11175"/>
                  </a:lnTo>
                  <a:lnTo>
                    <a:pt x="11561" y="10062"/>
                  </a:lnTo>
                  <a:lnTo>
                    <a:pt x="12674" y="8949"/>
                  </a:lnTo>
                  <a:lnTo>
                    <a:pt x="13787" y="7852"/>
                  </a:lnTo>
                  <a:lnTo>
                    <a:pt x="14899" y="6724"/>
                  </a:lnTo>
                  <a:lnTo>
                    <a:pt x="16012" y="5611"/>
                  </a:lnTo>
                  <a:lnTo>
                    <a:pt x="17125" y="4498"/>
                  </a:lnTo>
                  <a:lnTo>
                    <a:pt x="18238" y="3385"/>
                  </a:lnTo>
                  <a:lnTo>
                    <a:pt x="19351" y="2288"/>
                  </a:lnTo>
                  <a:lnTo>
                    <a:pt x="20463" y="1175"/>
                  </a:lnTo>
                  <a:lnTo>
                    <a:pt x="21561" y="62"/>
                  </a:lnTo>
                  <a:cubicBezTo>
                    <a:pt x="21514" y="47"/>
                    <a:pt x="21468" y="16"/>
                    <a:pt x="214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1"/>
            <p:cNvSpPr/>
            <p:nvPr/>
          </p:nvSpPr>
          <p:spPr>
            <a:xfrm>
              <a:off x="2817775" y="1320413"/>
              <a:ext cx="524750" cy="524375"/>
            </a:xfrm>
            <a:custGeom>
              <a:avLst/>
              <a:gdLst/>
              <a:ahLst/>
              <a:cxnLst/>
              <a:rect l="l" t="t" r="r" b="b"/>
              <a:pathLst>
                <a:path w="20990" h="20975" extrusionOk="0">
                  <a:moveTo>
                    <a:pt x="20819" y="1"/>
                  </a:moveTo>
                  <a:lnTo>
                    <a:pt x="20464" y="387"/>
                  </a:lnTo>
                  <a:lnTo>
                    <a:pt x="19351" y="1500"/>
                  </a:lnTo>
                  <a:lnTo>
                    <a:pt x="18238" y="2597"/>
                  </a:lnTo>
                  <a:lnTo>
                    <a:pt x="17125" y="3710"/>
                  </a:lnTo>
                  <a:lnTo>
                    <a:pt x="16012" y="4823"/>
                  </a:lnTo>
                  <a:lnTo>
                    <a:pt x="14884" y="5936"/>
                  </a:lnTo>
                  <a:lnTo>
                    <a:pt x="13771" y="7049"/>
                  </a:lnTo>
                  <a:lnTo>
                    <a:pt x="12659" y="8161"/>
                  </a:lnTo>
                  <a:lnTo>
                    <a:pt x="11546" y="9274"/>
                  </a:lnTo>
                  <a:lnTo>
                    <a:pt x="10433" y="10387"/>
                  </a:lnTo>
                  <a:lnTo>
                    <a:pt x="9320" y="11500"/>
                  </a:lnTo>
                  <a:lnTo>
                    <a:pt x="8207" y="12613"/>
                  </a:lnTo>
                  <a:lnTo>
                    <a:pt x="7094" y="13725"/>
                  </a:lnTo>
                  <a:lnTo>
                    <a:pt x="5982" y="14838"/>
                  </a:lnTo>
                  <a:lnTo>
                    <a:pt x="4869" y="15951"/>
                  </a:lnTo>
                  <a:lnTo>
                    <a:pt x="3756" y="17064"/>
                  </a:lnTo>
                  <a:lnTo>
                    <a:pt x="2643" y="18177"/>
                  </a:lnTo>
                  <a:lnTo>
                    <a:pt x="1530" y="19290"/>
                  </a:lnTo>
                  <a:lnTo>
                    <a:pt x="418" y="20402"/>
                  </a:lnTo>
                  <a:lnTo>
                    <a:pt x="0" y="20820"/>
                  </a:lnTo>
                  <a:lnTo>
                    <a:pt x="47" y="20974"/>
                  </a:lnTo>
                  <a:lnTo>
                    <a:pt x="696" y="20341"/>
                  </a:lnTo>
                  <a:lnTo>
                    <a:pt x="1809" y="19228"/>
                  </a:lnTo>
                  <a:lnTo>
                    <a:pt x="2921" y="18115"/>
                  </a:lnTo>
                  <a:lnTo>
                    <a:pt x="4034" y="17002"/>
                  </a:lnTo>
                  <a:lnTo>
                    <a:pt x="5147" y="15889"/>
                  </a:lnTo>
                  <a:lnTo>
                    <a:pt x="6244" y="14776"/>
                  </a:lnTo>
                  <a:lnTo>
                    <a:pt x="7357" y="13664"/>
                  </a:lnTo>
                  <a:lnTo>
                    <a:pt x="8470" y="12551"/>
                  </a:lnTo>
                  <a:lnTo>
                    <a:pt x="9583" y="11438"/>
                  </a:lnTo>
                  <a:lnTo>
                    <a:pt x="10711" y="10325"/>
                  </a:lnTo>
                  <a:lnTo>
                    <a:pt x="11824" y="9212"/>
                  </a:lnTo>
                  <a:lnTo>
                    <a:pt x="12937" y="8115"/>
                  </a:lnTo>
                  <a:lnTo>
                    <a:pt x="14050" y="6987"/>
                  </a:lnTo>
                  <a:lnTo>
                    <a:pt x="15162" y="5874"/>
                  </a:lnTo>
                  <a:lnTo>
                    <a:pt x="16275" y="4761"/>
                  </a:lnTo>
                  <a:lnTo>
                    <a:pt x="17388" y="3648"/>
                  </a:lnTo>
                  <a:lnTo>
                    <a:pt x="18501" y="2551"/>
                  </a:lnTo>
                  <a:lnTo>
                    <a:pt x="19614" y="1438"/>
                  </a:lnTo>
                  <a:lnTo>
                    <a:pt x="20726" y="325"/>
                  </a:lnTo>
                  <a:lnTo>
                    <a:pt x="20989" y="47"/>
                  </a:lnTo>
                  <a:lnTo>
                    <a:pt x="208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1"/>
            <p:cNvSpPr/>
            <p:nvPr/>
          </p:nvSpPr>
          <p:spPr>
            <a:xfrm>
              <a:off x="2832075" y="1334713"/>
              <a:ext cx="551800" cy="551400"/>
            </a:xfrm>
            <a:custGeom>
              <a:avLst/>
              <a:gdLst/>
              <a:ahLst/>
              <a:cxnLst/>
              <a:rect l="l" t="t" r="r" b="b"/>
              <a:pathLst>
                <a:path w="22072" h="22056" extrusionOk="0">
                  <a:moveTo>
                    <a:pt x="21916" y="1"/>
                  </a:moveTo>
                  <a:lnTo>
                    <a:pt x="20989" y="928"/>
                  </a:lnTo>
                  <a:lnTo>
                    <a:pt x="19876" y="2041"/>
                  </a:lnTo>
                  <a:lnTo>
                    <a:pt x="18763" y="3154"/>
                  </a:lnTo>
                  <a:lnTo>
                    <a:pt x="17666" y="4251"/>
                  </a:lnTo>
                  <a:lnTo>
                    <a:pt x="16553" y="5364"/>
                  </a:lnTo>
                  <a:lnTo>
                    <a:pt x="15440" y="6477"/>
                  </a:lnTo>
                  <a:lnTo>
                    <a:pt x="14328" y="7589"/>
                  </a:lnTo>
                  <a:lnTo>
                    <a:pt x="13215" y="8702"/>
                  </a:lnTo>
                  <a:lnTo>
                    <a:pt x="12102" y="9815"/>
                  </a:lnTo>
                  <a:lnTo>
                    <a:pt x="10989" y="10928"/>
                  </a:lnTo>
                  <a:lnTo>
                    <a:pt x="9876" y="12041"/>
                  </a:lnTo>
                  <a:lnTo>
                    <a:pt x="8764" y="13153"/>
                  </a:lnTo>
                  <a:lnTo>
                    <a:pt x="7651" y="14266"/>
                  </a:lnTo>
                  <a:lnTo>
                    <a:pt x="6538" y="15379"/>
                  </a:lnTo>
                  <a:lnTo>
                    <a:pt x="5425" y="16492"/>
                  </a:lnTo>
                  <a:lnTo>
                    <a:pt x="4312" y="17605"/>
                  </a:lnTo>
                  <a:lnTo>
                    <a:pt x="3199" y="18718"/>
                  </a:lnTo>
                  <a:lnTo>
                    <a:pt x="2087" y="19830"/>
                  </a:lnTo>
                  <a:lnTo>
                    <a:pt x="974" y="20943"/>
                  </a:lnTo>
                  <a:lnTo>
                    <a:pt x="0" y="21917"/>
                  </a:lnTo>
                  <a:lnTo>
                    <a:pt x="47" y="22056"/>
                  </a:lnTo>
                  <a:lnTo>
                    <a:pt x="108" y="21994"/>
                  </a:lnTo>
                  <a:lnTo>
                    <a:pt x="1221" y="20881"/>
                  </a:lnTo>
                  <a:lnTo>
                    <a:pt x="2334" y="19769"/>
                  </a:lnTo>
                  <a:lnTo>
                    <a:pt x="4482" y="17636"/>
                  </a:lnTo>
                  <a:lnTo>
                    <a:pt x="4575" y="17543"/>
                  </a:lnTo>
                  <a:lnTo>
                    <a:pt x="5672" y="16430"/>
                  </a:lnTo>
                  <a:lnTo>
                    <a:pt x="6785" y="15317"/>
                  </a:lnTo>
                  <a:lnTo>
                    <a:pt x="7898" y="14204"/>
                  </a:lnTo>
                  <a:lnTo>
                    <a:pt x="9011" y="13092"/>
                  </a:lnTo>
                  <a:lnTo>
                    <a:pt x="10139" y="11979"/>
                  </a:lnTo>
                  <a:lnTo>
                    <a:pt x="11252" y="10866"/>
                  </a:lnTo>
                  <a:lnTo>
                    <a:pt x="12365" y="9753"/>
                  </a:lnTo>
                  <a:lnTo>
                    <a:pt x="13478" y="8640"/>
                  </a:lnTo>
                  <a:lnTo>
                    <a:pt x="14590" y="7543"/>
                  </a:lnTo>
                  <a:lnTo>
                    <a:pt x="15703" y="6415"/>
                  </a:lnTo>
                  <a:lnTo>
                    <a:pt x="16816" y="5302"/>
                  </a:lnTo>
                  <a:lnTo>
                    <a:pt x="17929" y="4189"/>
                  </a:lnTo>
                  <a:lnTo>
                    <a:pt x="19042" y="3076"/>
                  </a:lnTo>
                  <a:lnTo>
                    <a:pt x="20154" y="1979"/>
                  </a:lnTo>
                  <a:lnTo>
                    <a:pt x="21267" y="866"/>
                  </a:lnTo>
                  <a:lnTo>
                    <a:pt x="22071" y="62"/>
                  </a:lnTo>
                  <a:lnTo>
                    <a:pt x="219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1"/>
            <p:cNvSpPr/>
            <p:nvPr/>
          </p:nvSpPr>
          <p:spPr>
            <a:xfrm>
              <a:off x="2803850" y="1306113"/>
              <a:ext cx="387200" cy="387200"/>
            </a:xfrm>
            <a:custGeom>
              <a:avLst/>
              <a:gdLst/>
              <a:ahLst/>
              <a:cxnLst/>
              <a:rect l="l" t="t" r="r" b="b"/>
              <a:pathLst>
                <a:path w="15488" h="15488" extrusionOk="0">
                  <a:moveTo>
                    <a:pt x="15488" y="1"/>
                  </a:moveTo>
                  <a:lnTo>
                    <a:pt x="15256" y="32"/>
                  </a:lnTo>
                  <a:lnTo>
                    <a:pt x="14328" y="959"/>
                  </a:lnTo>
                  <a:lnTo>
                    <a:pt x="13216" y="2072"/>
                  </a:lnTo>
                  <a:lnTo>
                    <a:pt x="12103" y="3185"/>
                  </a:lnTo>
                  <a:lnTo>
                    <a:pt x="10990" y="4282"/>
                  </a:lnTo>
                  <a:lnTo>
                    <a:pt x="9877" y="5395"/>
                  </a:lnTo>
                  <a:lnTo>
                    <a:pt x="8764" y="6508"/>
                  </a:lnTo>
                  <a:lnTo>
                    <a:pt x="7651" y="7621"/>
                  </a:lnTo>
                  <a:lnTo>
                    <a:pt x="6539" y="8733"/>
                  </a:lnTo>
                  <a:lnTo>
                    <a:pt x="5426" y="9846"/>
                  </a:lnTo>
                  <a:lnTo>
                    <a:pt x="4313" y="10959"/>
                  </a:lnTo>
                  <a:lnTo>
                    <a:pt x="3200" y="12072"/>
                  </a:lnTo>
                  <a:lnTo>
                    <a:pt x="2087" y="13185"/>
                  </a:lnTo>
                  <a:lnTo>
                    <a:pt x="975" y="14297"/>
                  </a:lnTo>
                  <a:lnTo>
                    <a:pt x="16" y="15271"/>
                  </a:lnTo>
                  <a:cubicBezTo>
                    <a:pt x="16" y="15333"/>
                    <a:pt x="1" y="15410"/>
                    <a:pt x="1" y="15488"/>
                  </a:cubicBezTo>
                  <a:lnTo>
                    <a:pt x="140" y="15348"/>
                  </a:lnTo>
                  <a:lnTo>
                    <a:pt x="1253" y="14236"/>
                  </a:lnTo>
                  <a:lnTo>
                    <a:pt x="2366" y="13123"/>
                  </a:lnTo>
                  <a:lnTo>
                    <a:pt x="3478" y="12010"/>
                  </a:lnTo>
                  <a:lnTo>
                    <a:pt x="4591" y="10897"/>
                  </a:lnTo>
                  <a:lnTo>
                    <a:pt x="5704" y="9784"/>
                  </a:lnTo>
                  <a:lnTo>
                    <a:pt x="6817" y="8687"/>
                  </a:lnTo>
                  <a:lnTo>
                    <a:pt x="7930" y="7559"/>
                  </a:lnTo>
                  <a:lnTo>
                    <a:pt x="9043" y="6446"/>
                  </a:lnTo>
                  <a:lnTo>
                    <a:pt x="10155" y="5333"/>
                  </a:lnTo>
                  <a:lnTo>
                    <a:pt x="11268" y="4220"/>
                  </a:lnTo>
                  <a:lnTo>
                    <a:pt x="12381" y="3107"/>
                  </a:lnTo>
                  <a:lnTo>
                    <a:pt x="13494" y="1995"/>
                  </a:lnTo>
                  <a:lnTo>
                    <a:pt x="14607" y="882"/>
                  </a:lnTo>
                  <a:lnTo>
                    <a:pt x="154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 name="Google Shape;713;p31"/>
          <p:cNvGrpSpPr/>
          <p:nvPr/>
        </p:nvGrpSpPr>
        <p:grpSpPr>
          <a:xfrm>
            <a:off x="1654528" y="1982238"/>
            <a:ext cx="844275" cy="844300"/>
            <a:chOff x="2802325" y="1304963"/>
            <a:chExt cx="844275" cy="844300"/>
          </a:xfrm>
        </p:grpSpPr>
        <p:sp>
          <p:nvSpPr>
            <p:cNvPr id="714" name="Google Shape;714;p31"/>
            <p:cNvSpPr/>
            <p:nvPr/>
          </p:nvSpPr>
          <p:spPr>
            <a:xfrm>
              <a:off x="3155100" y="1657738"/>
              <a:ext cx="486500" cy="486500"/>
            </a:xfrm>
            <a:custGeom>
              <a:avLst/>
              <a:gdLst/>
              <a:ahLst/>
              <a:cxnLst/>
              <a:rect l="l" t="t" r="r" b="b"/>
              <a:pathLst>
                <a:path w="19460" h="19460" extrusionOk="0">
                  <a:moveTo>
                    <a:pt x="19428" y="1"/>
                  </a:moveTo>
                  <a:lnTo>
                    <a:pt x="19196" y="232"/>
                  </a:lnTo>
                  <a:lnTo>
                    <a:pt x="18083" y="1345"/>
                  </a:lnTo>
                  <a:lnTo>
                    <a:pt x="16971" y="2458"/>
                  </a:lnTo>
                  <a:lnTo>
                    <a:pt x="15858" y="3571"/>
                  </a:lnTo>
                  <a:lnTo>
                    <a:pt x="14745" y="4684"/>
                  </a:lnTo>
                  <a:lnTo>
                    <a:pt x="13632" y="5797"/>
                  </a:lnTo>
                  <a:lnTo>
                    <a:pt x="12519" y="6909"/>
                  </a:lnTo>
                  <a:lnTo>
                    <a:pt x="11407" y="8022"/>
                  </a:lnTo>
                  <a:lnTo>
                    <a:pt x="10294" y="9135"/>
                  </a:lnTo>
                  <a:lnTo>
                    <a:pt x="9196" y="10248"/>
                  </a:lnTo>
                  <a:lnTo>
                    <a:pt x="8084" y="11361"/>
                  </a:lnTo>
                  <a:lnTo>
                    <a:pt x="6971" y="12473"/>
                  </a:lnTo>
                  <a:lnTo>
                    <a:pt x="5858" y="13586"/>
                  </a:lnTo>
                  <a:lnTo>
                    <a:pt x="4745" y="14715"/>
                  </a:lnTo>
                  <a:lnTo>
                    <a:pt x="3632" y="15827"/>
                  </a:lnTo>
                  <a:lnTo>
                    <a:pt x="2519" y="16940"/>
                  </a:lnTo>
                  <a:lnTo>
                    <a:pt x="1407" y="18038"/>
                  </a:lnTo>
                  <a:lnTo>
                    <a:pt x="278" y="19150"/>
                  </a:lnTo>
                  <a:lnTo>
                    <a:pt x="0" y="19429"/>
                  </a:lnTo>
                  <a:cubicBezTo>
                    <a:pt x="62" y="19429"/>
                    <a:pt x="124" y="19459"/>
                    <a:pt x="186" y="19459"/>
                  </a:cubicBezTo>
                  <a:lnTo>
                    <a:pt x="1669" y="17976"/>
                  </a:lnTo>
                  <a:lnTo>
                    <a:pt x="2782" y="16863"/>
                  </a:lnTo>
                  <a:lnTo>
                    <a:pt x="3895" y="15750"/>
                  </a:lnTo>
                  <a:lnTo>
                    <a:pt x="6059" y="13586"/>
                  </a:lnTo>
                  <a:lnTo>
                    <a:pt x="6121" y="13524"/>
                  </a:lnTo>
                  <a:lnTo>
                    <a:pt x="7233" y="12412"/>
                  </a:lnTo>
                  <a:lnTo>
                    <a:pt x="8346" y="11299"/>
                  </a:lnTo>
                  <a:lnTo>
                    <a:pt x="9459" y="10186"/>
                  </a:lnTo>
                  <a:lnTo>
                    <a:pt x="10572" y="9073"/>
                  </a:lnTo>
                  <a:lnTo>
                    <a:pt x="11685" y="7960"/>
                  </a:lnTo>
                  <a:lnTo>
                    <a:pt x="12798" y="6848"/>
                  </a:lnTo>
                  <a:lnTo>
                    <a:pt x="13910" y="5735"/>
                  </a:lnTo>
                  <a:lnTo>
                    <a:pt x="15023" y="4622"/>
                  </a:lnTo>
                  <a:lnTo>
                    <a:pt x="16136" y="3509"/>
                  </a:lnTo>
                  <a:lnTo>
                    <a:pt x="17249" y="2396"/>
                  </a:lnTo>
                  <a:lnTo>
                    <a:pt x="18362" y="1283"/>
                  </a:lnTo>
                  <a:lnTo>
                    <a:pt x="19459" y="186"/>
                  </a:lnTo>
                  <a:cubicBezTo>
                    <a:pt x="19459" y="124"/>
                    <a:pt x="19444" y="62"/>
                    <a:pt x="194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1"/>
            <p:cNvSpPr/>
            <p:nvPr/>
          </p:nvSpPr>
          <p:spPr>
            <a:xfrm>
              <a:off x="3179825" y="1682463"/>
              <a:ext cx="465250" cy="464875"/>
            </a:xfrm>
            <a:custGeom>
              <a:avLst/>
              <a:gdLst/>
              <a:ahLst/>
              <a:cxnLst/>
              <a:rect l="l" t="t" r="r" b="b"/>
              <a:pathLst>
                <a:path w="18610" h="18595" extrusionOk="0">
                  <a:moveTo>
                    <a:pt x="18578" y="1"/>
                  </a:moveTo>
                  <a:lnTo>
                    <a:pt x="18223" y="372"/>
                  </a:lnTo>
                  <a:lnTo>
                    <a:pt x="17110" y="1485"/>
                  </a:lnTo>
                  <a:lnTo>
                    <a:pt x="15997" y="2597"/>
                  </a:lnTo>
                  <a:lnTo>
                    <a:pt x="14884" y="3710"/>
                  </a:lnTo>
                  <a:lnTo>
                    <a:pt x="13215" y="5379"/>
                  </a:lnTo>
                  <a:lnTo>
                    <a:pt x="12643" y="5920"/>
                  </a:lnTo>
                  <a:lnTo>
                    <a:pt x="11530" y="7033"/>
                  </a:lnTo>
                  <a:lnTo>
                    <a:pt x="10418" y="8146"/>
                  </a:lnTo>
                  <a:lnTo>
                    <a:pt x="9305" y="9259"/>
                  </a:lnTo>
                  <a:lnTo>
                    <a:pt x="8207" y="10372"/>
                  </a:lnTo>
                  <a:lnTo>
                    <a:pt x="7095" y="11484"/>
                  </a:lnTo>
                  <a:lnTo>
                    <a:pt x="5982" y="12597"/>
                  </a:lnTo>
                  <a:lnTo>
                    <a:pt x="4869" y="13726"/>
                  </a:lnTo>
                  <a:lnTo>
                    <a:pt x="3756" y="14823"/>
                  </a:lnTo>
                  <a:lnTo>
                    <a:pt x="2643" y="15936"/>
                  </a:lnTo>
                  <a:lnTo>
                    <a:pt x="1530" y="17049"/>
                  </a:lnTo>
                  <a:lnTo>
                    <a:pt x="402" y="18161"/>
                  </a:lnTo>
                  <a:lnTo>
                    <a:pt x="0" y="18579"/>
                  </a:lnTo>
                  <a:lnTo>
                    <a:pt x="186" y="18594"/>
                  </a:lnTo>
                  <a:lnTo>
                    <a:pt x="680" y="18100"/>
                  </a:lnTo>
                  <a:lnTo>
                    <a:pt x="1793" y="16987"/>
                  </a:lnTo>
                  <a:lnTo>
                    <a:pt x="2906" y="15874"/>
                  </a:lnTo>
                  <a:lnTo>
                    <a:pt x="4019" y="14761"/>
                  </a:lnTo>
                  <a:lnTo>
                    <a:pt x="5132" y="13648"/>
                  </a:lnTo>
                  <a:lnTo>
                    <a:pt x="6244" y="12535"/>
                  </a:lnTo>
                  <a:lnTo>
                    <a:pt x="7357" y="11423"/>
                  </a:lnTo>
                  <a:lnTo>
                    <a:pt x="8470" y="10310"/>
                  </a:lnTo>
                  <a:lnTo>
                    <a:pt x="10696" y="8084"/>
                  </a:lnTo>
                  <a:lnTo>
                    <a:pt x="11809" y="6971"/>
                  </a:lnTo>
                  <a:lnTo>
                    <a:pt x="12921" y="5859"/>
                  </a:lnTo>
                  <a:lnTo>
                    <a:pt x="14714" y="4066"/>
                  </a:lnTo>
                  <a:lnTo>
                    <a:pt x="15147" y="3633"/>
                  </a:lnTo>
                  <a:lnTo>
                    <a:pt x="16260" y="2520"/>
                  </a:lnTo>
                  <a:lnTo>
                    <a:pt x="17373" y="1407"/>
                  </a:lnTo>
                  <a:lnTo>
                    <a:pt x="18485" y="294"/>
                  </a:lnTo>
                  <a:lnTo>
                    <a:pt x="18609" y="186"/>
                  </a:lnTo>
                  <a:cubicBezTo>
                    <a:pt x="18594" y="124"/>
                    <a:pt x="18594" y="63"/>
                    <a:pt x="185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1"/>
            <p:cNvSpPr/>
            <p:nvPr/>
          </p:nvSpPr>
          <p:spPr>
            <a:xfrm>
              <a:off x="3205700" y="1708363"/>
              <a:ext cx="440525" cy="440500"/>
            </a:xfrm>
            <a:custGeom>
              <a:avLst/>
              <a:gdLst/>
              <a:ahLst/>
              <a:cxnLst/>
              <a:rect l="l" t="t" r="r" b="b"/>
              <a:pathLst>
                <a:path w="17621" h="17620" extrusionOk="0">
                  <a:moveTo>
                    <a:pt x="17621" y="0"/>
                  </a:moveTo>
                  <a:lnTo>
                    <a:pt x="17188" y="433"/>
                  </a:lnTo>
                  <a:lnTo>
                    <a:pt x="16075" y="1546"/>
                  </a:lnTo>
                  <a:lnTo>
                    <a:pt x="14962" y="2659"/>
                  </a:lnTo>
                  <a:lnTo>
                    <a:pt x="13849" y="3772"/>
                  </a:lnTo>
                  <a:lnTo>
                    <a:pt x="12736" y="4884"/>
                  </a:lnTo>
                  <a:lnTo>
                    <a:pt x="11608" y="5997"/>
                  </a:lnTo>
                  <a:lnTo>
                    <a:pt x="10495" y="7110"/>
                  </a:lnTo>
                  <a:lnTo>
                    <a:pt x="9383" y="8223"/>
                  </a:lnTo>
                  <a:lnTo>
                    <a:pt x="8270" y="9336"/>
                  </a:lnTo>
                  <a:lnTo>
                    <a:pt x="7172" y="10448"/>
                  </a:lnTo>
                  <a:lnTo>
                    <a:pt x="6060" y="11561"/>
                  </a:lnTo>
                  <a:lnTo>
                    <a:pt x="4947" y="12690"/>
                  </a:lnTo>
                  <a:lnTo>
                    <a:pt x="3834" y="13802"/>
                  </a:lnTo>
                  <a:lnTo>
                    <a:pt x="2721" y="14900"/>
                  </a:lnTo>
                  <a:lnTo>
                    <a:pt x="495" y="17125"/>
                  </a:lnTo>
                  <a:lnTo>
                    <a:pt x="1" y="17620"/>
                  </a:lnTo>
                  <a:lnTo>
                    <a:pt x="186" y="17620"/>
                  </a:lnTo>
                  <a:lnTo>
                    <a:pt x="743" y="17064"/>
                  </a:lnTo>
                  <a:lnTo>
                    <a:pt x="1856" y="15951"/>
                  </a:lnTo>
                  <a:lnTo>
                    <a:pt x="2968" y="14838"/>
                  </a:lnTo>
                  <a:lnTo>
                    <a:pt x="4081" y="13725"/>
                  </a:lnTo>
                  <a:lnTo>
                    <a:pt x="5194" y="12612"/>
                  </a:lnTo>
                  <a:lnTo>
                    <a:pt x="6307" y="11499"/>
                  </a:lnTo>
                  <a:lnTo>
                    <a:pt x="7420" y="10387"/>
                  </a:lnTo>
                  <a:lnTo>
                    <a:pt x="8532" y="9274"/>
                  </a:lnTo>
                  <a:lnTo>
                    <a:pt x="9645" y="8161"/>
                  </a:lnTo>
                  <a:lnTo>
                    <a:pt x="10758" y="7048"/>
                  </a:lnTo>
                  <a:lnTo>
                    <a:pt x="11871" y="5935"/>
                  </a:lnTo>
                  <a:lnTo>
                    <a:pt x="12984" y="4823"/>
                  </a:lnTo>
                  <a:lnTo>
                    <a:pt x="14097" y="3710"/>
                  </a:lnTo>
                  <a:lnTo>
                    <a:pt x="15209" y="2597"/>
                  </a:lnTo>
                  <a:lnTo>
                    <a:pt x="16322" y="1484"/>
                  </a:lnTo>
                  <a:lnTo>
                    <a:pt x="17435" y="371"/>
                  </a:lnTo>
                  <a:lnTo>
                    <a:pt x="17621" y="186"/>
                  </a:lnTo>
                  <a:cubicBezTo>
                    <a:pt x="17621" y="124"/>
                    <a:pt x="17621" y="62"/>
                    <a:pt x="176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1"/>
            <p:cNvSpPr/>
            <p:nvPr/>
          </p:nvSpPr>
          <p:spPr>
            <a:xfrm>
              <a:off x="3233150" y="1735788"/>
              <a:ext cx="413450" cy="413475"/>
            </a:xfrm>
            <a:custGeom>
              <a:avLst/>
              <a:gdLst/>
              <a:ahLst/>
              <a:cxnLst/>
              <a:rect l="l" t="t" r="r" b="b"/>
              <a:pathLst>
                <a:path w="16538" h="16539" extrusionOk="0">
                  <a:moveTo>
                    <a:pt x="16538" y="1"/>
                  </a:moveTo>
                  <a:lnTo>
                    <a:pt x="16090" y="449"/>
                  </a:lnTo>
                  <a:lnTo>
                    <a:pt x="14977" y="1562"/>
                  </a:lnTo>
                  <a:lnTo>
                    <a:pt x="13864" y="2675"/>
                  </a:lnTo>
                  <a:lnTo>
                    <a:pt x="12751" y="3787"/>
                  </a:lnTo>
                  <a:lnTo>
                    <a:pt x="11638" y="4900"/>
                  </a:lnTo>
                  <a:lnTo>
                    <a:pt x="10510" y="6013"/>
                  </a:lnTo>
                  <a:lnTo>
                    <a:pt x="9397" y="7126"/>
                  </a:lnTo>
                  <a:lnTo>
                    <a:pt x="8285" y="8239"/>
                  </a:lnTo>
                  <a:lnTo>
                    <a:pt x="7172" y="9351"/>
                  </a:lnTo>
                  <a:lnTo>
                    <a:pt x="5008" y="11531"/>
                  </a:lnTo>
                  <a:lnTo>
                    <a:pt x="4946" y="11577"/>
                  </a:lnTo>
                  <a:lnTo>
                    <a:pt x="3833" y="12690"/>
                  </a:lnTo>
                  <a:lnTo>
                    <a:pt x="2720" y="13803"/>
                  </a:lnTo>
                  <a:lnTo>
                    <a:pt x="1623" y="14916"/>
                  </a:lnTo>
                  <a:lnTo>
                    <a:pt x="510" y="16028"/>
                  </a:lnTo>
                  <a:lnTo>
                    <a:pt x="0" y="16538"/>
                  </a:lnTo>
                  <a:lnTo>
                    <a:pt x="201" y="16538"/>
                  </a:lnTo>
                  <a:lnTo>
                    <a:pt x="773" y="15982"/>
                  </a:lnTo>
                  <a:lnTo>
                    <a:pt x="1886" y="14869"/>
                  </a:lnTo>
                  <a:lnTo>
                    <a:pt x="2999" y="13756"/>
                  </a:lnTo>
                  <a:lnTo>
                    <a:pt x="4111" y="12644"/>
                  </a:lnTo>
                  <a:lnTo>
                    <a:pt x="5224" y="11531"/>
                  </a:lnTo>
                  <a:lnTo>
                    <a:pt x="6337" y="10418"/>
                  </a:lnTo>
                  <a:lnTo>
                    <a:pt x="7450" y="9305"/>
                  </a:lnTo>
                  <a:lnTo>
                    <a:pt x="8563" y="8192"/>
                  </a:lnTo>
                  <a:lnTo>
                    <a:pt x="9676" y="7079"/>
                  </a:lnTo>
                  <a:lnTo>
                    <a:pt x="10788" y="5967"/>
                  </a:lnTo>
                  <a:lnTo>
                    <a:pt x="11901" y="4854"/>
                  </a:lnTo>
                  <a:lnTo>
                    <a:pt x="13014" y="3741"/>
                  </a:lnTo>
                  <a:lnTo>
                    <a:pt x="14127" y="2628"/>
                  </a:lnTo>
                  <a:lnTo>
                    <a:pt x="15240" y="1515"/>
                  </a:lnTo>
                  <a:lnTo>
                    <a:pt x="16352" y="403"/>
                  </a:lnTo>
                  <a:lnTo>
                    <a:pt x="16523" y="217"/>
                  </a:lnTo>
                  <a:lnTo>
                    <a:pt x="1653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1"/>
            <p:cNvSpPr/>
            <p:nvPr/>
          </p:nvSpPr>
          <p:spPr>
            <a:xfrm>
              <a:off x="3262900" y="1765163"/>
              <a:ext cx="382175" cy="382175"/>
            </a:xfrm>
            <a:custGeom>
              <a:avLst/>
              <a:gdLst/>
              <a:ahLst/>
              <a:cxnLst/>
              <a:rect l="l" t="t" r="r" b="b"/>
              <a:pathLst>
                <a:path w="15287" h="15287" extrusionOk="0">
                  <a:moveTo>
                    <a:pt x="15286" y="0"/>
                  </a:moveTo>
                  <a:lnTo>
                    <a:pt x="14900" y="387"/>
                  </a:lnTo>
                  <a:lnTo>
                    <a:pt x="13787" y="1500"/>
                  </a:lnTo>
                  <a:lnTo>
                    <a:pt x="12674" y="2612"/>
                  </a:lnTo>
                  <a:lnTo>
                    <a:pt x="11561" y="3725"/>
                  </a:lnTo>
                  <a:lnTo>
                    <a:pt x="9382" y="5889"/>
                  </a:lnTo>
                  <a:lnTo>
                    <a:pt x="9336" y="5951"/>
                  </a:lnTo>
                  <a:lnTo>
                    <a:pt x="8223" y="7064"/>
                  </a:lnTo>
                  <a:lnTo>
                    <a:pt x="7110" y="8176"/>
                  </a:lnTo>
                  <a:lnTo>
                    <a:pt x="5997" y="9289"/>
                  </a:lnTo>
                  <a:lnTo>
                    <a:pt x="4884" y="10418"/>
                  </a:lnTo>
                  <a:lnTo>
                    <a:pt x="3772" y="11530"/>
                  </a:lnTo>
                  <a:lnTo>
                    <a:pt x="2659" y="12643"/>
                  </a:lnTo>
                  <a:lnTo>
                    <a:pt x="1546" y="13741"/>
                  </a:lnTo>
                  <a:lnTo>
                    <a:pt x="433" y="14853"/>
                  </a:lnTo>
                  <a:lnTo>
                    <a:pt x="0" y="15286"/>
                  </a:lnTo>
                  <a:lnTo>
                    <a:pt x="217" y="15271"/>
                  </a:lnTo>
                  <a:lnTo>
                    <a:pt x="1762" y="13741"/>
                  </a:lnTo>
                  <a:lnTo>
                    <a:pt x="1809" y="13679"/>
                  </a:lnTo>
                  <a:lnTo>
                    <a:pt x="2921" y="12566"/>
                  </a:lnTo>
                  <a:lnTo>
                    <a:pt x="4034" y="11453"/>
                  </a:lnTo>
                  <a:lnTo>
                    <a:pt x="5147" y="10340"/>
                  </a:lnTo>
                  <a:lnTo>
                    <a:pt x="6260" y="9227"/>
                  </a:lnTo>
                  <a:lnTo>
                    <a:pt x="7373" y="8115"/>
                  </a:lnTo>
                  <a:lnTo>
                    <a:pt x="8486" y="7002"/>
                  </a:lnTo>
                  <a:lnTo>
                    <a:pt x="9598" y="5889"/>
                  </a:lnTo>
                  <a:lnTo>
                    <a:pt x="10711" y="4776"/>
                  </a:lnTo>
                  <a:lnTo>
                    <a:pt x="11824" y="3663"/>
                  </a:lnTo>
                  <a:lnTo>
                    <a:pt x="12937" y="2551"/>
                  </a:lnTo>
                  <a:lnTo>
                    <a:pt x="14050" y="1438"/>
                  </a:lnTo>
                  <a:lnTo>
                    <a:pt x="15162" y="325"/>
                  </a:lnTo>
                  <a:lnTo>
                    <a:pt x="15271" y="232"/>
                  </a:lnTo>
                  <a:cubicBezTo>
                    <a:pt x="15271" y="155"/>
                    <a:pt x="15271" y="78"/>
                    <a:pt x="15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1"/>
            <p:cNvSpPr/>
            <p:nvPr/>
          </p:nvSpPr>
          <p:spPr>
            <a:xfrm>
              <a:off x="3048450" y="1551488"/>
              <a:ext cx="561450" cy="561450"/>
            </a:xfrm>
            <a:custGeom>
              <a:avLst/>
              <a:gdLst/>
              <a:ahLst/>
              <a:cxnLst/>
              <a:rect l="l" t="t" r="r" b="b"/>
              <a:pathLst>
                <a:path w="22458" h="22458" extrusionOk="0">
                  <a:moveTo>
                    <a:pt x="22396" y="0"/>
                  </a:moveTo>
                  <a:lnTo>
                    <a:pt x="22365" y="31"/>
                  </a:lnTo>
                  <a:lnTo>
                    <a:pt x="21252" y="1144"/>
                  </a:lnTo>
                  <a:lnTo>
                    <a:pt x="20139" y="2257"/>
                  </a:lnTo>
                  <a:lnTo>
                    <a:pt x="19026" y="3370"/>
                  </a:lnTo>
                  <a:lnTo>
                    <a:pt x="17898" y="4482"/>
                  </a:lnTo>
                  <a:lnTo>
                    <a:pt x="16785" y="5595"/>
                  </a:lnTo>
                  <a:lnTo>
                    <a:pt x="15673" y="6708"/>
                  </a:lnTo>
                  <a:lnTo>
                    <a:pt x="14560" y="7821"/>
                  </a:lnTo>
                  <a:lnTo>
                    <a:pt x="13462" y="8934"/>
                  </a:lnTo>
                  <a:lnTo>
                    <a:pt x="12350" y="10047"/>
                  </a:lnTo>
                  <a:lnTo>
                    <a:pt x="11237" y="11159"/>
                  </a:lnTo>
                  <a:lnTo>
                    <a:pt x="10124" y="12272"/>
                  </a:lnTo>
                  <a:lnTo>
                    <a:pt x="9011" y="13385"/>
                  </a:lnTo>
                  <a:lnTo>
                    <a:pt x="7898" y="14498"/>
                  </a:lnTo>
                  <a:lnTo>
                    <a:pt x="6785" y="15611"/>
                  </a:lnTo>
                  <a:lnTo>
                    <a:pt x="5673" y="16723"/>
                  </a:lnTo>
                  <a:lnTo>
                    <a:pt x="4560" y="17836"/>
                  </a:lnTo>
                  <a:lnTo>
                    <a:pt x="3432" y="18965"/>
                  </a:lnTo>
                  <a:lnTo>
                    <a:pt x="2319" y="20077"/>
                  </a:lnTo>
                  <a:lnTo>
                    <a:pt x="1206" y="21190"/>
                  </a:lnTo>
                  <a:lnTo>
                    <a:pt x="93" y="22288"/>
                  </a:lnTo>
                  <a:lnTo>
                    <a:pt x="0" y="22380"/>
                  </a:lnTo>
                  <a:lnTo>
                    <a:pt x="155" y="22458"/>
                  </a:lnTo>
                  <a:lnTo>
                    <a:pt x="310" y="22288"/>
                  </a:lnTo>
                  <a:lnTo>
                    <a:pt x="356" y="22241"/>
                  </a:lnTo>
                  <a:lnTo>
                    <a:pt x="1469" y="21128"/>
                  </a:lnTo>
                  <a:lnTo>
                    <a:pt x="2582" y="20016"/>
                  </a:lnTo>
                  <a:lnTo>
                    <a:pt x="3710" y="18903"/>
                  </a:lnTo>
                  <a:lnTo>
                    <a:pt x="4823" y="17790"/>
                  </a:lnTo>
                  <a:lnTo>
                    <a:pt x="5935" y="16677"/>
                  </a:lnTo>
                  <a:lnTo>
                    <a:pt x="7048" y="15564"/>
                  </a:lnTo>
                  <a:lnTo>
                    <a:pt x="8161" y="14451"/>
                  </a:lnTo>
                  <a:lnTo>
                    <a:pt x="9274" y="13339"/>
                  </a:lnTo>
                  <a:lnTo>
                    <a:pt x="10387" y="12226"/>
                  </a:lnTo>
                  <a:lnTo>
                    <a:pt x="11499" y="11113"/>
                  </a:lnTo>
                  <a:lnTo>
                    <a:pt x="12612" y="10000"/>
                  </a:lnTo>
                  <a:lnTo>
                    <a:pt x="13725" y="8887"/>
                  </a:lnTo>
                  <a:lnTo>
                    <a:pt x="14838" y="7775"/>
                  </a:lnTo>
                  <a:lnTo>
                    <a:pt x="15951" y="6662"/>
                  </a:lnTo>
                  <a:lnTo>
                    <a:pt x="17064" y="5549"/>
                  </a:lnTo>
                  <a:lnTo>
                    <a:pt x="18176" y="4436"/>
                  </a:lnTo>
                  <a:lnTo>
                    <a:pt x="19289" y="3323"/>
                  </a:lnTo>
                  <a:lnTo>
                    <a:pt x="20402" y="2210"/>
                  </a:lnTo>
                  <a:lnTo>
                    <a:pt x="21515" y="1098"/>
                  </a:lnTo>
                  <a:lnTo>
                    <a:pt x="22458" y="139"/>
                  </a:lnTo>
                  <a:lnTo>
                    <a:pt x="2239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1"/>
            <p:cNvSpPr/>
            <p:nvPr/>
          </p:nvSpPr>
          <p:spPr>
            <a:xfrm>
              <a:off x="3068150" y="1570813"/>
              <a:ext cx="550250" cy="550250"/>
            </a:xfrm>
            <a:custGeom>
              <a:avLst/>
              <a:gdLst/>
              <a:ahLst/>
              <a:cxnLst/>
              <a:rect l="l" t="t" r="r" b="b"/>
              <a:pathLst>
                <a:path w="22010" h="22010" extrusionOk="0">
                  <a:moveTo>
                    <a:pt x="21948" y="0"/>
                  </a:moveTo>
                  <a:lnTo>
                    <a:pt x="21577" y="371"/>
                  </a:lnTo>
                  <a:lnTo>
                    <a:pt x="20464" y="1484"/>
                  </a:lnTo>
                  <a:lnTo>
                    <a:pt x="19351" y="2597"/>
                  </a:lnTo>
                  <a:lnTo>
                    <a:pt x="18238" y="3709"/>
                  </a:lnTo>
                  <a:lnTo>
                    <a:pt x="17110" y="4822"/>
                  </a:lnTo>
                  <a:lnTo>
                    <a:pt x="15997" y="5935"/>
                  </a:lnTo>
                  <a:lnTo>
                    <a:pt x="14885" y="7048"/>
                  </a:lnTo>
                  <a:lnTo>
                    <a:pt x="13772" y="8161"/>
                  </a:lnTo>
                  <a:lnTo>
                    <a:pt x="12103" y="9830"/>
                  </a:lnTo>
                  <a:lnTo>
                    <a:pt x="11546" y="10386"/>
                  </a:lnTo>
                  <a:lnTo>
                    <a:pt x="10433" y="11499"/>
                  </a:lnTo>
                  <a:lnTo>
                    <a:pt x="9320" y="12612"/>
                  </a:lnTo>
                  <a:lnTo>
                    <a:pt x="8223" y="13725"/>
                  </a:lnTo>
                  <a:lnTo>
                    <a:pt x="7110" y="14838"/>
                  </a:lnTo>
                  <a:lnTo>
                    <a:pt x="5997" y="15950"/>
                  </a:lnTo>
                  <a:lnTo>
                    <a:pt x="4885" y="17063"/>
                  </a:lnTo>
                  <a:lnTo>
                    <a:pt x="3756" y="18192"/>
                  </a:lnTo>
                  <a:lnTo>
                    <a:pt x="2644" y="19304"/>
                  </a:lnTo>
                  <a:lnTo>
                    <a:pt x="1531" y="20417"/>
                  </a:lnTo>
                  <a:lnTo>
                    <a:pt x="418" y="21515"/>
                  </a:lnTo>
                  <a:lnTo>
                    <a:pt x="1" y="21947"/>
                  </a:lnTo>
                  <a:lnTo>
                    <a:pt x="155" y="22009"/>
                  </a:lnTo>
                  <a:lnTo>
                    <a:pt x="696" y="21468"/>
                  </a:lnTo>
                  <a:lnTo>
                    <a:pt x="1809" y="20355"/>
                  </a:lnTo>
                  <a:lnTo>
                    <a:pt x="2922" y="19243"/>
                  </a:lnTo>
                  <a:lnTo>
                    <a:pt x="5147" y="17017"/>
                  </a:lnTo>
                  <a:lnTo>
                    <a:pt x="6260" y="15904"/>
                  </a:lnTo>
                  <a:lnTo>
                    <a:pt x="7373" y="14791"/>
                  </a:lnTo>
                  <a:lnTo>
                    <a:pt x="9599" y="12566"/>
                  </a:lnTo>
                  <a:lnTo>
                    <a:pt x="10711" y="11453"/>
                  </a:lnTo>
                  <a:lnTo>
                    <a:pt x="11824" y="10340"/>
                  </a:lnTo>
                  <a:lnTo>
                    <a:pt x="12922" y="9227"/>
                  </a:lnTo>
                  <a:lnTo>
                    <a:pt x="14034" y="8114"/>
                  </a:lnTo>
                  <a:lnTo>
                    <a:pt x="15147" y="7002"/>
                  </a:lnTo>
                  <a:lnTo>
                    <a:pt x="16260" y="5889"/>
                  </a:lnTo>
                  <a:lnTo>
                    <a:pt x="17373" y="4776"/>
                  </a:lnTo>
                  <a:lnTo>
                    <a:pt x="18486" y="3663"/>
                  </a:lnTo>
                  <a:lnTo>
                    <a:pt x="19599" y="2550"/>
                  </a:lnTo>
                  <a:lnTo>
                    <a:pt x="20711" y="1437"/>
                  </a:lnTo>
                  <a:lnTo>
                    <a:pt x="21824" y="325"/>
                  </a:lnTo>
                  <a:lnTo>
                    <a:pt x="22010" y="155"/>
                  </a:lnTo>
                  <a:lnTo>
                    <a:pt x="219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1"/>
            <p:cNvSpPr/>
            <p:nvPr/>
          </p:nvSpPr>
          <p:spPr>
            <a:xfrm>
              <a:off x="2994750" y="1497388"/>
              <a:ext cx="586175" cy="586175"/>
            </a:xfrm>
            <a:custGeom>
              <a:avLst/>
              <a:gdLst/>
              <a:ahLst/>
              <a:cxnLst/>
              <a:rect l="l" t="t" r="r" b="b"/>
              <a:pathLst>
                <a:path w="23447" h="23447" extrusionOk="0">
                  <a:moveTo>
                    <a:pt x="23369" y="0"/>
                  </a:moveTo>
                  <a:lnTo>
                    <a:pt x="22287" y="1082"/>
                  </a:lnTo>
                  <a:lnTo>
                    <a:pt x="21174" y="2195"/>
                  </a:lnTo>
                  <a:lnTo>
                    <a:pt x="20046" y="3308"/>
                  </a:lnTo>
                  <a:lnTo>
                    <a:pt x="18933" y="4421"/>
                  </a:lnTo>
                  <a:lnTo>
                    <a:pt x="17821" y="5534"/>
                  </a:lnTo>
                  <a:lnTo>
                    <a:pt x="16708" y="6646"/>
                  </a:lnTo>
                  <a:lnTo>
                    <a:pt x="15610" y="7759"/>
                  </a:lnTo>
                  <a:lnTo>
                    <a:pt x="14498" y="8872"/>
                  </a:lnTo>
                  <a:lnTo>
                    <a:pt x="13385" y="9985"/>
                  </a:lnTo>
                  <a:lnTo>
                    <a:pt x="12272" y="11098"/>
                  </a:lnTo>
                  <a:lnTo>
                    <a:pt x="11159" y="12211"/>
                  </a:lnTo>
                  <a:lnTo>
                    <a:pt x="10046" y="13323"/>
                  </a:lnTo>
                  <a:lnTo>
                    <a:pt x="8933" y="14436"/>
                  </a:lnTo>
                  <a:lnTo>
                    <a:pt x="7821" y="15549"/>
                  </a:lnTo>
                  <a:lnTo>
                    <a:pt x="6708" y="16662"/>
                  </a:lnTo>
                  <a:lnTo>
                    <a:pt x="5595" y="17775"/>
                  </a:lnTo>
                  <a:lnTo>
                    <a:pt x="4482" y="18887"/>
                  </a:lnTo>
                  <a:lnTo>
                    <a:pt x="3369" y="20000"/>
                  </a:lnTo>
                  <a:lnTo>
                    <a:pt x="2241" y="21129"/>
                  </a:lnTo>
                  <a:lnTo>
                    <a:pt x="1128" y="22241"/>
                  </a:lnTo>
                  <a:lnTo>
                    <a:pt x="15" y="23354"/>
                  </a:lnTo>
                  <a:lnTo>
                    <a:pt x="0" y="23370"/>
                  </a:lnTo>
                  <a:lnTo>
                    <a:pt x="124" y="23447"/>
                  </a:lnTo>
                  <a:lnTo>
                    <a:pt x="294" y="23292"/>
                  </a:lnTo>
                  <a:lnTo>
                    <a:pt x="1407" y="22180"/>
                  </a:lnTo>
                  <a:lnTo>
                    <a:pt x="2519" y="21067"/>
                  </a:lnTo>
                  <a:lnTo>
                    <a:pt x="3632" y="19938"/>
                  </a:lnTo>
                  <a:lnTo>
                    <a:pt x="4745" y="18826"/>
                  </a:lnTo>
                  <a:lnTo>
                    <a:pt x="5858" y="17713"/>
                  </a:lnTo>
                  <a:lnTo>
                    <a:pt x="8083" y="15487"/>
                  </a:lnTo>
                  <a:lnTo>
                    <a:pt x="9181" y="14374"/>
                  </a:lnTo>
                  <a:lnTo>
                    <a:pt x="10294" y="13262"/>
                  </a:lnTo>
                  <a:lnTo>
                    <a:pt x="12102" y="11469"/>
                  </a:lnTo>
                  <a:lnTo>
                    <a:pt x="12519" y="11036"/>
                  </a:lnTo>
                  <a:lnTo>
                    <a:pt x="13632" y="9923"/>
                  </a:lnTo>
                  <a:lnTo>
                    <a:pt x="14745" y="8810"/>
                  </a:lnTo>
                  <a:lnTo>
                    <a:pt x="15858" y="7697"/>
                  </a:lnTo>
                  <a:lnTo>
                    <a:pt x="16970" y="6585"/>
                  </a:lnTo>
                  <a:lnTo>
                    <a:pt x="18083" y="5472"/>
                  </a:lnTo>
                  <a:lnTo>
                    <a:pt x="19196" y="4359"/>
                  </a:lnTo>
                  <a:lnTo>
                    <a:pt x="20309" y="3246"/>
                  </a:lnTo>
                  <a:lnTo>
                    <a:pt x="21422" y="2133"/>
                  </a:lnTo>
                  <a:lnTo>
                    <a:pt x="22550" y="1036"/>
                  </a:lnTo>
                  <a:lnTo>
                    <a:pt x="23446" y="140"/>
                  </a:lnTo>
                  <a:lnTo>
                    <a:pt x="233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1"/>
            <p:cNvSpPr/>
            <p:nvPr/>
          </p:nvSpPr>
          <p:spPr>
            <a:xfrm>
              <a:off x="3012125" y="1514763"/>
              <a:ext cx="579225" cy="579250"/>
            </a:xfrm>
            <a:custGeom>
              <a:avLst/>
              <a:gdLst/>
              <a:ahLst/>
              <a:cxnLst/>
              <a:rect l="l" t="t" r="r" b="b"/>
              <a:pathLst>
                <a:path w="23169" h="23170" extrusionOk="0">
                  <a:moveTo>
                    <a:pt x="23091" y="1"/>
                  </a:moveTo>
                  <a:lnTo>
                    <a:pt x="22705" y="387"/>
                  </a:lnTo>
                  <a:lnTo>
                    <a:pt x="21592" y="1500"/>
                  </a:lnTo>
                  <a:lnTo>
                    <a:pt x="20479" y="2613"/>
                  </a:lnTo>
                  <a:lnTo>
                    <a:pt x="19351" y="3726"/>
                  </a:lnTo>
                  <a:lnTo>
                    <a:pt x="18238" y="4839"/>
                  </a:lnTo>
                  <a:lnTo>
                    <a:pt x="17126" y="5951"/>
                  </a:lnTo>
                  <a:lnTo>
                    <a:pt x="16013" y="7064"/>
                  </a:lnTo>
                  <a:lnTo>
                    <a:pt x="14915" y="8177"/>
                  </a:lnTo>
                  <a:lnTo>
                    <a:pt x="13803" y="9290"/>
                  </a:lnTo>
                  <a:lnTo>
                    <a:pt x="12690" y="10403"/>
                  </a:lnTo>
                  <a:lnTo>
                    <a:pt x="11577" y="11516"/>
                  </a:lnTo>
                  <a:lnTo>
                    <a:pt x="10464" y="12628"/>
                  </a:lnTo>
                  <a:lnTo>
                    <a:pt x="9351" y="13741"/>
                  </a:lnTo>
                  <a:lnTo>
                    <a:pt x="8238" y="14854"/>
                  </a:lnTo>
                  <a:lnTo>
                    <a:pt x="7126" y="15967"/>
                  </a:lnTo>
                  <a:lnTo>
                    <a:pt x="6013" y="17080"/>
                  </a:lnTo>
                  <a:lnTo>
                    <a:pt x="4900" y="18192"/>
                  </a:lnTo>
                  <a:lnTo>
                    <a:pt x="3787" y="19305"/>
                  </a:lnTo>
                  <a:lnTo>
                    <a:pt x="2659" y="20434"/>
                  </a:lnTo>
                  <a:lnTo>
                    <a:pt x="1546" y="21546"/>
                  </a:lnTo>
                  <a:lnTo>
                    <a:pt x="433" y="22659"/>
                  </a:lnTo>
                  <a:lnTo>
                    <a:pt x="1" y="23092"/>
                  </a:lnTo>
                  <a:lnTo>
                    <a:pt x="124" y="23169"/>
                  </a:lnTo>
                  <a:lnTo>
                    <a:pt x="712" y="22582"/>
                  </a:lnTo>
                  <a:lnTo>
                    <a:pt x="1824" y="21469"/>
                  </a:lnTo>
                  <a:lnTo>
                    <a:pt x="2937" y="20356"/>
                  </a:lnTo>
                  <a:lnTo>
                    <a:pt x="4050" y="19259"/>
                  </a:lnTo>
                  <a:lnTo>
                    <a:pt x="5163" y="18146"/>
                  </a:lnTo>
                  <a:lnTo>
                    <a:pt x="6276" y="17033"/>
                  </a:lnTo>
                  <a:lnTo>
                    <a:pt x="7388" y="15920"/>
                  </a:lnTo>
                  <a:lnTo>
                    <a:pt x="8501" y="14808"/>
                  </a:lnTo>
                  <a:lnTo>
                    <a:pt x="9614" y="13695"/>
                  </a:lnTo>
                  <a:lnTo>
                    <a:pt x="10727" y="12582"/>
                  </a:lnTo>
                  <a:lnTo>
                    <a:pt x="11840" y="11469"/>
                  </a:lnTo>
                  <a:lnTo>
                    <a:pt x="12952" y="10356"/>
                  </a:lnTo>
                  <a:lnTo>
                    <a:pt x="14065" y="9244"/>
                  </a:lnTo>
                  <a:lnTo>
                    <a:pt x="15178" y="8131"/>
                  </a:lnTo>
                  <a:lnTo>
                    <a:pt x="16291" y="7018"/>
                  </a:lnTo>
                  <a:lnTo>
                    <a:pt x="17404" y="5905"/>
                  </a:lnTo>
                  <a:lnTo>
                    <a:pt x="18517" y="4792"/>
                  </a:lnTo>
                  <a:lnTo>
                    <a:pt x="19629" y="3679"/>
                  </a:lnTo>
                  <a:lnTo>
                    <a:pt x="20742" y="2567"/>
                  </a:lnTo>
                  <a:lnTo>
                    <a:pt x="21855" y="1454"/>
                  </a:lnTo>
                  <a:lnTo>
                    <a:pt x="22968" y="341"/>
                  </a:lnTo>
                  <a:lnTo>
                    <a:pt x="23169" y="125"/>
                  </a:lnTo>
                  <a:lnTo>
                    <a:pt x="23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1"/>
            <p:cNvSpPr/>
            <p:nvPr/>
          </p:nvSpPr>
          <p:spPr>
            <a:xfrm>
              <a:off x="2947200" y="1449863"/>
              <a:ext cx="598175" cy="598150"/>
            </a:xfrm>
            <a:custGeom>
              <a:avLst/>
              <a:gdLst/>
              <a:ahLst/>
              <a:cxnLst/>
              <a:rect l="l" t="t" r="r" b="b"/>
              <a:pathLst>
                <a:path w="23927" h="23926" extrusionOk="0">
                  <a:moveTo>
                    <a:pt x="23834" y="0"/>
                  </a:moveTo>
                  <a:lnTo>
                    <a:pt x="23076" y="758"/>
                  </a:lnTo>
                  <a:lnTo>
                    <a:pt x="21948" y="1871"/>
                  </a:lnTo>
                  <a:lnTo>
                    <a:pt x="20835" y="2983"/>
                  </a:lnTo>
                  <a:lnTo>
                    <a:pt x="19723" y="4096"/>
                  </a:lnTo>
                  <a:lnTo>
                    <a:pt x="18610" y="5209"/>
                  </a:lnTo>
                  <a:lnTo>
                    <a:pt x="17512" y="6322"/>
                  </a:lnTo>
                  <a:lnTo>
                    <a:pt x="16400" y="7435"/>
                  </a:lnTo>
                  <a:lnTo>
                    <a:pt x="15287" y="8547"/>
                  </a:lnTo>
                  <a:lnTo>
                    <a:pt x="14174" y="9660"/>
                  </a:lnTo>
                  <a:lnTo>
                    <a:pt x="13061" y="10773"/>
                  </a:lnTo>
                  <a:lnTo>
                    <a:pt x="11948" y="11886"/>
                  </a:lnTo>
                  <a:lnTo>
                    <a:pt x="10835" y="12999"/>
                  </a:lnTo>
                  <a:lnTo>
                    <a:pt x="9723" y="14112"/>
                  </a:lnTo>
                  <a:lnTo>
                    <a:pt x="8610" y="15224"/>
                  </a:lnTo>
                  <a:lnTo>
                    <a:pt x="7497" y="16337"/>
                  </a:lnTo>
                  <a:lnTo>
                    <a:pt x="6384" y="17450"/>
                  </a:lnTo>
                  <a:lnTo>
                    <a:pt x="5271" y="18563"/>
                  </a:lnTo>
                  <a:lnTo>
                    <a:pt x="4159" y="19676"/>
                  </a:lnTo>
                  <a:lnTo>
                    <a:pt x="3046" y="20788"/>
                  </a:lnTo>
                  <a:lnTo>
                    <a:pt x="805" y="23030"/>
                  </a:lnTo>
                  <a:lnTo>
                    <a:pt x="1" y="23833"/>
                  </a:lnTo>
                  <a:lnTo>
                    <a:pt x="109" y="23926"/>
                  </a:lnTo>
                  <a:lnTo>
                    <a:pt x="1083" y="22952"/>
                  </a:lnTo>
                  <a:lnTo>
                    <a:pt x="2196" y="21839"/>
                  </a:lnTo>
                  <a:lnTo>
                    <a:pt x="3309" y="20727"/>
                  </a:lnTo>
                  <a:lnTo>
                    <a:pt x="4421" y="19614"/>
                  </a:lnTo>
                  <a:lnTo>
                    <a:pt x="5534" y="18501"/>
                  </a:lnTo>
                  <a:lnTo>
                    <a:pt x="6647" y="17388"/>
                  </a:lnTo>
                  <a:lnTo>
                    <a:pt x="7760" y="16275"/>
                  </a:lnTo>
                  <a:lnTo>
                    <a:pt x="8873" y="15163"/>
                  </a:lnTo>
                  <a:lnTo>
                    <a:pt x="9985" y="14050"/>
                  </a:lnTo>
                  <a:lnTo>
                    <a:pt x="11098" y="12937"/>
                  </a:lnTo>
                  <a:lnTo>
                    <a:pt x="12211" y="11824"/>
                  </a:lnTo>
                  <a:lnTo>
                    <a:pt x="13324" y="10711"/>
                  </a:lnTo>
                  <a:lnTo>
                    <a:pt x="14437" y="9598"/>
                  </a:lnTo>
                  <a:lnTo>
                    <a:pt x="15549" y="8486"/>
                  </a:lnTo>
                  <a:lnTo>
                    <a:pt x="16662" y="7373"/>
                  </a:lnTo>
                  <a:lnTo>
                    <a:pt x="17775" y="6260"/>
                  </a:lnTo>
                  <a:lnTo>
                    <a:pt x="18888" y="5147"/>
                  </a:lnTo>
                  <a:lnTo>
                    <a:pt x="20001" y="4034"/>
                  </a:lnTo>
                  <a:lnTo>
                    <a:pt x="21114" y="2937"/>
                  </a:lnTo>
                  <a:lnTo>
                    <a:pt x="22226" y="1809"/>
                  </a:lnTo>
                  <a:lnTo>
                    <a:pt x="23339" y="696"/>
                  </a:lnTo>
                  <a:lnTo>
                    <a:pt x="23927" y="109"/>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1"/>
            <p:cNvSpPr/>
            <p:nvPr/>
          </p:nvSpPr>
          <p:spPr>
            <a:xfrm>
              <a:off x="2932525" y="1435188"/>
              <a:ext cx="599725" cy="599700"/>
            </a:xfrm>
            <a:custGeom>
              <a:avLst/>
              <a:gdLst/>
              <a:ahLst/>
              <a:cxnLst/>
              <a:rect l="l" t="t" r="r" b="b"/>
              <a:pathLst>
                <a:path w="23989" h="23988" extrusionOk="0">
                  <a:moveTo>
                    <a:pt x="23880" y="0"/>
                  </a:moveTo>
                  <a:lnTo>
                    <a:pt x="23663" y="232"/>
                  </a:lnTo>
                  <a:lnTo>
                    <a:pt x="22535" y="1345"/>
                  </a:lnTo>
                  <a:lnTo>
                    <a:pt x="21422" y="2458"/>
                  </a:lnTo>
                  <a:lnTo>
                    <a:pt x="20310" y="3570"/>
                  </a:lnTo>
                  <a:lnTo>
                    <a:pt x="19197" y="4683"/>
                  </a:lnTo>
                  <a:lnTo>
                    <a:pt x="18099" y="5796"/>
                  </a:lnTo>
                  <a:lnTo>
                    <a:pt x="16987" y="6909"/>
                  </a:lnTo>
                  <a:lnTo>
                    <a:pt x="15874" y="8022"/>
                  </a:lnTo>
                  <a:lnTo>
                    <a:pt x="14761" y="9134"/>
                  </a:lnTo>
                  <a:lnTo>
                    <a:pt x="13648" y="10247"/>
                  </a:lnTo>
                  <a:lnTo>
                    <a:pt x="12535" y="11360"/>
                  </a:lnTo>
                  <a:lnTo>
                    <a:pt x="11422" y="12473"/>
                  </a:lnTo>
                  <a:lnTo>
                    <a:pt x="10310" y="13586"/>
                  </a:lnTo>
                  <a:lnTo>
                    <a:pt x="9197" y="14699"/>
                  </a:lnTo>
                  <a:lnTo>
                    <a:pt x="8084" y="15811"/>
                  </a:lnTo>
                  <a:lnTo>
                    <a:pt x="6971" y="16924"/>
                  </a:lnTo>
                  <a:lnTo>
                    <a:pt x="5858" y="18037"/>
                  </a:lnTo>
                  <a:lnTo>
                    <a:pt x="4746" y="19150"/>
                  </a:lnTo>
                  <a:lnTo>
                    <a:pt x="3633" y="20263"/>
                  </a:lnTo>
                  <a:lnTo>
                    <a:pt x="2520" y="21375"/>
                  </a:lnTo>
                  <a:lnTo>
                    <a:pt x="1407" y="22488"/>
                  </a:lnTo>
                  <a:lnTo>
                    <a:pt x="279" y="23617"/>
                  </a:lnTo>
                  <a:lnTo>
                    <a:pt x="1" y="23879"/>
                  </a:lnTo>
                  <a:lnTo>
                    <a:pt x="109" y="23987"/>
                  </a:lnTo>
                  <a:lnTo>
                    <a:pt x="557" y="23555"/>
                  </a:lnTo>
                  <a:lnTo>
                    <a:pt x="1670" y="22426"/>
                  </a:lnTo>
                  <a:lnTo>
                    <a:pt x="2783" y="21314"/>
                  </a:lnTo>
                  <a:lnTo>
                    <a:pt x="3896" y="20201"/>
                  </a:lnTo>
                  <a:lnTo>
                    <a:pt x="5008" y="19088"/>
                  </a:lnTo>
                  <a:lnTo>
                    <a:pt x="6121" y="17975"/>
                  </a:lnTo>
                  <a:lnTo>
                    <a:pt x="7234" y="16862"/>
                  </a:lnTo>
                  <a:lnTo>
                    <a:pt x="8347" y="15750"/>
                  </a:lnTo>
                  <a:lnTo>
                    <a:pt x="10495" y="13617"/>
                  </a:lnTo>
                  <a:lnTo>
                    <a:pt x="10572" y="13524"/>
                  </a:lnTo>
                  <a:lnTo>
                    <a:pt x="11685" y="12411"/>
                  </a:lnTo>
                  <a:lnTo>
                    <a:pt x="12798" y="11298"/>
                  </a:lnTo>
                  <a:lnTo>
                    <a:pt x="13911" y="10185"/>
                  </a:lnTo>
                  <a:lnTo>
                    <a:pt x="15024" y="9073"/>
                  </a:lnTo>
                  <a:lnTo>
                    <a:pt x="16136" y="7960"/>
                  </a:lnTo>
                  <a:lnTo>
                    <a:pt x="17249" y="6847"/>
                  </a:lnTo>
                  <a:lnTo>
                    <a:pt x="18362" y="5734"/>
                  </a:lnTo>
                  <a:lnTo>
                    <a:pt x="19475" y="4621"/>
                  </a:lnTo>
                  <a:lnTo>
                    <a:pt x="20588" y="3524"/>
                  </a:lnTo>
                  <a:lnTo>
                    <a:pt x="21701" y="2396"/>
                  </a:lnTo>
                  <a:lnTo>
                    <a:pt x="22813" y="1283"/>
                  </a:lnTo>
                  <a:lnTo>
                    <a:pt x="23926" y="170"/>
                  </a:lnTo>
                  <a:lnTo>
                    <a:pt x="23988" y="108"/>
                  </a:lnTo>
                  <a:cubicBezTo>
                    <a:pt x="23957" y="77"/>
                    <a:pt x="23911" y="46"/>
                    <a:pt x="238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1"/>
            <p:cNvSpPr/>
            <p:nvPr/>
          </p:nvSpPr>
          <p:spPr>
            <a:xfrm>
              <a:off x="2962675" y="1464938"/>
              <a:ext cx="595075" cy="595450"/>
            </a:xfrm>
            <a:custGeom>
              <a:avLst/>
              <a:gdLst/>
              <a:ahLst/>
              <a:cxnLst/>
              <a:rect l="l" t="t" r="r" b="b"/>
              <a:pathLst>
                <a:path w="23803" h="23818" extrusionOk="0">
                  <a:moveTo>
                    <a:pt x="23709" y="0"/>
                  </a:moveTo>
                  <a:lnTo>
                    <a:pt x="23570" y="155"/>
                  </a:lnTo>
                  <a:lnTo>
                    <a:pt x="22457" y="1268"/>
                  </a:lnTo>
                  <a:lnTo>
                    <a:pt x="21329" y="2380"/>
                  </a:lnTo>
                  <a:lnTo>
                    <a:pt x="20216" y="3493"/>
                  </a:lnTo>
                  <a:lnTo>
                    <a:pt x="19104" y="4606"/>
                  </a:lnTo>
                  <a:lnTo>
                    <a:pt x="17991" y="5719"/>
                  </a:lnTo>
                  <a:lnTo>
                    <a:pt x="16893" y="6832"/>
                  </a:lnTo>
                  <a:lnTo>
                    <a:pt x="15781" y="7944"/>
                  </a:lnTo>
                  <a:lnTo>
                    <a:pt x="14668" y="9057"/>
                  </a:lnTo>
                  <a:lnTo>
                    <a:pt x="13555" y="10170"/>
                  </a:lnTo>
                  <a:lnTo>
                    <a:pt x="12442" y="11283"/>
                  </a:lnTo>
                  <a:lnTo>
                    <a:pt x="11329" y="12396"/>
                  </a:lnTo>
                  <a:lnTo>
                    <a:pt x="10216" y="13509"/>
                  </a:lnTo>
                  <a:lnTo>
                    <a:pt x="9104" y="14621"/>
                  </a:lnTo>
                  <a:lnTo>
                    <a:pt x="7991" y="15734"/>
                  </a:lnTo>
                  <a:lnTo>
                    <a:pt x="5812" y="17913"/>
                  </a:lnTo>
                  <a:lnTo>
                    <a:pt x="5765" y="17960"/>
                  </a:lnTo>
                  <a:lnTo>
                    <a:pt x="4652" y="19073"/>
                  </a:lnTo>
                  <a:lnTo>
                    <a:pt x="3540" y="20185"/>
                  </a:lnTo>
                  <a:lnTo>
                    <a:pt x="2427" y="21298"/>
                  </a:lnTo>
                  <a:lnTo>
                    <a:pt x="1298" y="22427"/>
                  </a:lnTo>
                  <a:lnTo>
                    <a:pt x="186" y="23539"/>
                  </a:lnTo>
                  <a:lnTo>
                    <a:pt x="0" y="23725"/>
                  </a:lnTo>
                  <a:lnTo>
                    <a:pt x="108" y="23818"/>
                  </a:lnTo>
                  <a:lnTo>
                    <a:pt x="464" y="23462"/>
                  </a:lnTo>
                  <a:lnTo>
                    <a:pt x="1577" y="22349"/>
                  </a:lnTo>
                  <a:lnTo>
                    <a:pt x="2690" y="21236"/>
                  </a:lnTo>
                  <a:lnTo>
                    <a:pt x="3802" y="20124"/>
                  </a:lnTo>
                  <a:lnTo>
                    <a:pt x="4915" y="19011"/>
                  </a:lnTo>
                  <a:lnTo>
                    <a:pt x="6028" y="17898"/>
                  </a:lnTo>
                  <a:lnTo>
                    <a:pt x="7141" y="16785"/>
                  </a:lnTo>
                  <a:lnTo>
                    <a:pt x="8254" y="15672"/>
                  </a:lnTo>
                  <a:lnTo>
                    <a:pt x="9366" y="14560"/>
                  </a:lnTo>
                  <a:lnTo>
                    <a:pt x="10479" y="13447"/>
                  </a:lnTo>
                  <a:lnTo>
                    <a:pt x="11592" y="12334"/>
                  </a:lnTo>
                  <a:lnTo>
                    <a:pt x="12705" y="11221"/>
                  </a:lnTo>
                  <a:lnTo>
                    <a:pt x="13818" y="10108"/>
                  </a:lnTo>
                  <a:lnTo>
                    <a:pt x="14930" y="8995"/>
                  </a:lnTo>
                  <a:lnTo>
                    <a:pt x="16043" y="7883"/>
                  </a:lnTo>
                  <a:lnTo>
                    <a:pt x="17156" y="6770"/>
                  </a:lnTo>
                  <a:lnTo>
                    <a:pt x="18269" y="5657"/>
                  </a:lnTo>
                  <a:lnTo>
                    <a:pt x="19382" y="4544"/>
                  </a:lnTo>
                  <a:lnTo>
                    <a:pt x="20495" y="3431"/>
                  </a:lnTo>
                  <a:lnTo>
                    <a:pt x="21607" y="2334"/>
                  </a:lnTo>
                  <a:lnTo>
                    <a:pt x="22720" y="1206"/>
                  </a:lnTo>
                  <a:lnTo>
                    <a:pt x="23802" y="124"/>
                  </a:lnTo>
                  <a:lnTo>
                    <a:pt x="2370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1"/>
            <p:cNvSpPr/>
            <p:nvPr/>
          </p:nvSpPr>
          <p:spPr>
            <a:xfrm>
              <a:off x="2919000" y="1421663"/>
              <a:ext cx="599325" cy="599325"/>
            </a:xfrm>
            <a:custGeom>
              <a:avLst/>
              <a:gdLst/>
              <a:ahLst/>
              <a:cxnLst/>
              <a:rect l="l" t="t" r="r" b="b"/>
              <a:pathLst>
                <a:path w="23973" h="23973" extrusionOk="0">
                  <a:moveTo>
                    <a:pt x="23864" y="0"/>
                  </a:moveTo>
                  <a:lnTo>
                    <a:pt x="23076" y="773"/>
                  </a:lnTo>
                  <a:lnTo>
                    <a:pt x="21963" y="1886"/>
                  </a:lnTo>
                  <a:lnTo>
                    <a:pt x="20851" y="2999"/>
                  </a:lnTo>
                  <a:lnTo>
                    <a:pt x="19738" y="4111"/>
                  </a:lnTo>
                  <a:lnTo>
                    <a:pt x="18640" y="5224"/>
                  </a:lnTo>
                  <a:lnTo>
                    <a:pt x="17528" y="6337"/>
                  </a:lnTo>
                  <a:lnTo>
                    <a:pt x="16415" y="7450"/>
                  </a:lnTo>
                  <a:lnTo>
                    <a:pt x="15302" y="8563"/>
                  </a:lnTo>
                  <a:lnTo>
                    <a:pt x="14189" y="9675"/>
                  </a:lnTo>
                  <a:lnTo>
                    <a:pt x="13076" y="10788"/>
                  </a:lnTo>
                  <a:lnTo>
                    <a:pt x="11963" y="11901"/>
                  </a:lnTo>
                  <a:lnTo>
                    <a:pt x="10851" y="13014"/>
                  </a:lnTo>
                  <a:lnTo>
                    <a:pt x="9738" y="14127"/>
                  </a:lnTo>
                  <a:lnTo>
                    <a:pt x="8069" y="15796"/>
                  </a:lnTo>
                  <a:lnTo>
                    <a:pt x="7512" y="16352"/>
                  </a:lnTo>
                  <a:lnTo>
                    <a:pt x="6399" y="17465"/>
                  </a:lnTo>
                  <a:lnTo>
                    <a:pt x="5287" y="18578"/>
                  </a:lnTo>
                  <a:lnTo>
                    <a:pt x="4174" y="19691"/>
                  </a:lnTo>
                  <a:lnTo>
                    <a:pt x="3061" y="20804"/>
                  </a:lnTo>
                  <a:lnTo>
                    <a:pt x="1948" y="21916"/>
                  </a:lnTo>
                  <a:lnTo>
                    <a:pt x="835" y="23029"/>
                  </a:lnTo>
                  <a:lnTo>
                    <a:pt x="1" y="23864"/>
                  </a:lnTo>
                  <a:lnTo>
                    <a:pt x="109" y="23972"/>
                  </a:lnTo>
                  <a:lnTo>
                    <a:pt x="1098" y="22967"/>
                  </a:lnTo>
                  <a:lnTo>
                    <a:pt x="2211" y="21855"/>
                  </a:lnTo>
                  <a:lnTo>
                    <a:pt x="3324" y="20742"/>
                  </a:lnTo>
                  <a:lnTo>
                    <a:pt x="5549" y="18516"/>
                  </a:lnTo>
                  <a:lnTo>
                    <a:pt x="6662" y="17403"/>
                  </a:lnTo>
                  <a:lnTo>
                    <a:pt x="7775" y="16291"/>
                  </a:lnTo>
                  <a:lnTo>
                    <a:pt x="8888" y="15178"/>
                  </a:lnTo>
                  <a:lnTo>
                    <a:pt x="10001" y="14065"/>
                  </a:lnTo>
                  <a:lnTo>
                    <a:pt x="11113" y="12952"/>
                  </a:lnTo>
                  <a:lnTo>
                    <a:pt x="12226" y="11839"/>
                  </a:lnTo>
                  <a:lnTo>
                    <a:pt x="13339" y="10726"/>
                  </a:lnTo>
                  <a:lnTo>
                    <a:pt x="14452" y="9614"/>
                  </a:lnTo>
                  <a:lnTo>
                    <a:pt x="15565" y="8501"/>
                  </a:lnTo>
                  <a:lnTo>
                    <a:pt x="16677" y="7388"/>
                  </a:lnTo>
                  <a:lnTo>
                    <a:pt x="17790" y="6275"/>
                  </a:lnTo>
                  <a:lnTo>
                    <a:pt x="18903" y="5162"/>
                  </a:lnTo>
                  <a:lnTo>
                    <a:pt x="20016" y="4065"/>
                  </a:lnTo>
                  <a:lnTo>
                    <a:pt x="21129" y="2937"/>
                  </a:lnTo>
                  <a:lnTo>
                    <a:pt x="22242" y="1824"/>
                  </a:lnTo>
                  <a:lnTo>
                    <a:pt x="23354" y="711"/>
                  </a:lnTo>
                  <a:lnTo>
                    <a:pt x="23973" y="93"/>
                  </a:lnTo>
                  <a:lnTo>
                    <a:pt x="238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1"/>
            <p:cNvSpPr/>
            <p:nvPr/>
          </p:nvSpPr>
          <p:spPr>
            <a:xfrm>
              <a:off x="3420150" y="1922813"/>
              <a:ext cx="178550" cy="178525"/>
            </a:xfrm>
            <a:custGeom>
              <a:avLst/>
              <a:gdLst/>
              <a:ahLst/>
              <a:cxnLst/>
              <a:rect l="l" t="t" r="r" b="b"/>
              <a:pathLst>
                <a:path w="7142" h="7141" extrusionOk="0">
                  <a:moveTo>
                    <a:pt x="7141" y="0"/>
                  </a:moveTo>
                  <a:lnTo>
                    <a:pt x="6369" y="758"/>
                  </a:lnTo>
                  <a:lnTo>
                    <a:pt x="5256" y="1870"/>
                  </a:lnTo>
                  <a:lnTo>
                    <a:pt x="3092" y="4050"/>
                  </a:lnTo>
                  <a:lnTo>
                    <a:pt x="3030" y="4112"/>
                  </a:lnTo>
                  <a:lnTo>
                    <a:pt x="1917" y="5224"/>
                  </a:lnTo>
                  <a:lnTo>
                    <a:pt x="805" y="6337"/>
                  </a:lnTo>
                  <a:lnTo>
                    <a:pt x="1" y="7141"/>
                  </a:lnTo>
                  <a:cubicBezTo>
                    <a:pt x="155" y="7064"/>
                    <a:pt x="295" y="6971"/>
                    <a:pt x="449" y="6894"/>
                  </a:cubicBezTo>
                  <a:lnTo>
                    <a:pt x="1083" y="6260"/>
                  </a:lnTo>
                  <a:lnTo>
                    <a:pt x="2196" y="5147"/>
                  </a:lnTo>
                  <a:lnTo>
                    <a:pt x="3308" y="4034"/>
                  </a:lnTo>
                  <a:lnTo>
                    <a:pt x="4421" y="2921"/>
                  </a:lnTo>
                  <a:lnTo>
                    <a:pt x="5534" y="1809"/>
                  </a:lnTo>
                  <a:lnTo>
                    <a:pt x="6647" y="696"/>
                  </a:lnTo>
                  <a:lnTo>
                    <a:pt x="6894" y="448"/>
                  </a:lnTo>
                  <a:cubicBezTo>
                    <a:pt x="6971" y="294"/>
                    <a:pt x="7064" y="155"/>
                    <a:pt x="7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1"/>
            <p:cNvSpPr/>
            <p:nvPr/>
          </p:nvSpPr>
          <p:spPr>
            <a:xfrm>
              <a:off x="3370325" y="1872588"/>
              <a:ext cx="250775" cy="250775"/>
            </a:xfrm>
            <a:custGeom>
              <a:avLst/>
              <a:gdLst/>
              <a:ahLst/>
              <a:cxnLst/>
              <a:rect l="l" t="t" r="r" b="b"/>
              <a:pathLst>
                <a:path w="10031" h="10031" extrusionOk="0">
                  <a:moveTo>
                    <a:pt x="10031" y="0"/>
                  </a:moveTo>
                  <a:lnTo>
                    <a:pt x="9490" y="541"/>
                  </a:lnTo>
                  <a:lnTo>
                    <a:pt x="8377" y="1654"/>
                  </a:lnTo>
                  <a:lnTo>
                    <a:pt x="7264" y="2767"/>
                  </a:lnTo>
                  <a:lnTo>
                    <a:pt x="6151" y="3879"/>
                  </a:lnTo>
                  <a:lnTo>
                    <a:pt x="5023" y="4992"/>
                  </a:lnTo>
                  <a:lnTo>
                    <a:pt x="3926" y="6121"/>
                  </a:lnTo>
                  <a:lnTo>
                    <a:pt x="2813" y="7233"/>
                  </a:lnTo>
                  <a:lnTo>
                    <a:pt x="1700" y="8346"/>
                  </a:lnTo>
                  <a:lnTo>
                    <a:pt x="0" y="10031"/>
                  </a:lnTo>
                  <a:lnTo>
                    <a:pt x="325" y="9907"/>
                  </a:lnTo>
                  <a:lnTo>
                    <a:pt x="850" y="9382"/>
                  </a:lnTo>
                  <a:lnTo>
                    <a:pt x="1963" y="8269"/>
                  </a:lnTo>
                  <a:lnTo>
                    <a:pt x="3076" y="7156"/>
                  </a:lnTo>
                  <a:lnTo>
                    <a:pt x="4189" y="6043"/>
                  </a:lnTo>
                  <a:lnTo>
                    <a:pt x="5301" y="4930"/>
                  </a:lnTo>
                  <a:lnTo>
                    <a:pt x="6414" y="3818"/>
                  </a:lnTo>
                  <a:lnTo>
                    <a:pt x="7527" y="2705"/>
                  </a:lnTo>
                  <a:lnTo>
                    <a:pt x="8640" y="1592"/>
                  </a:lnTo>
                  <a:lnTo>
                    <a:pt x="9753" y="479"/>
                  </a:lnTo>
                  <a:lnTo>
                    <a:pt x="9907" y="340"/>
                  </a:lnTo>
                  <a:cubicBezTo>
                    <a:pt x="9954" y="232"/>
                    <a:pt x="9985" y="124"/>
                    <a:pt x="100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1"/>
            <p:cNvSpPr/>
            <p:nvPr/>
          </p:nvSpPr>
          <p:spPr>
            <a:xfrm>
              <a:off x="3329750" y="1832388"/>
              <a:ext cx="303725" cy="303725"/>
            </a:xfrm>
            <a:custGeom>
              <a:avLst/>
              <a:gdLst/>
              <a:ahLst/>
              <a:cxnLst/>
              <a:rect l="l" t="t" r="r" b="b"/>
              <a:pathLst>
                <a:path w="12149" h="12149" extrusionOk="0">
                  <a:moveTo>
                    <a:pt x="12148" y="1"/>
                  </a:moveTo>
                  <a:lnTo>
                    <a:pt x="11097" y="1036"/>
                  </a:lnTo>
                  <a:lnTo>
                    <a:pt x="9985" y="2149"/>
                  </a:lnTo>
                  <a:lnTo>
                    <a:pt x="8872" y="3262"/>
                  </a:lnTo>
                  <a:lnTo>
                    <a:pt x="7759" y="4375"/>
                  </a:lnTo>
                  <a:lnTo>
                    <a:pt x="6646" y="5487"/>
                  </a:lnTo>
                  <a:lnTo>
                    <a:pt x="5533" y="6600"/>
                  </a:lnTo>
                  <a:lnTo>
                    <a:pt x="4436" y="7729"/>
                  </a:lnTo>
                  <a:lnTo>
                    <a:pt x="3323" y="8841"/>
                  </a:lnTo>
                  <a:lnTo>
                    <a:pt x="2210" y="9939"/>
                  </a:lnTo>
                  <a:lnTo>
                    <a:pt x="1098" y="11052"/>
                  </a:lnTo>
                  <a:lnTo>
                    <a:pt x="0" y="12149"/>
                  </a:lnTo>
                  <a:lnTo>
                    <a:pt x="278" y="12072"/>
                  </a:lnTo>
                  <a:lnTo>
                    <a:pt x="1360" y="10990"/>
                  </a:lnTo>
                  <a:lnTo>
                    <a:pt x="2473" y="9877"/>
                  </a:lnTo>
                  <a:lnTo>
                    <a:pt x="3586" y="8764"/>
                  </a:lnTo>
                  <a:lnTo>
                    <a:pt x="4699" y="7651"/>
                  </a:lnTo>
                  <a:lnTo>
                    <a:pt x="5812" y="6538"/>
                  </a:lnTo>
                  <a:lnTo>
                    <a:pt x="6924" y="5426"/>
                  </a:lnTo>
                  <a:lnTo>
                    <a:pt x="8037" y="4313"/>
                  </a:lnTo>
                  <a:lnTo>
                    <a:pt x="9150" y="3200"/>
                  </a:lnTo>
                  <a:lnTo>
                    <a:pt x="10263" y="2087"/>
                  </a:lnTo>
                  <a:lnTo>
                    <a:pt x="11376" y="974"/>
                  </a:lnTo>
                  <a:lnTo>
                    <a:pt x="12071" y="279"/>
                  </a:lnTo>
                  <a:cubicBezTo>
                    <a:pt x="12087" y="186"/>
                    <a:pt x="12118" y="93"/>
                    <a:pt x="12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1"/>
            <p:cNvSpPr/>
            <p:nvPr/>
          </p:nvSpPr>
          <p:spPr>
            <a:xfrm>
              <a:off x="3294575" y="1797238"/>
              <a:ext cx="346250" cy="346225"/>
            </a:xfrm>
            <a:custGeom>
              <a:avLst/>
              <a:gdLst/>
              <a:ahLst/>
              <a:cxnLst/>
              <a:rect l="l" t="t" r="r" b="b"/>
              <a:pathLst>
                <a:path w="13850" h="13849" extrusionOk="0">
                  <a:moveTo>
                    <a:pt x="13849" y="0"/>
                  </a:moveTo>
                  <a:lnTo>
                    <a:pt x="13061" y="773"/>
                  </a:lnTo>
                  <a:lnTo>
                    <a:pt x="12504" y="1329"/>
                  </a:lnTo>
                  <a:lnTo>
                    <a:pt x="11392" y="2442"/>
                  </a:lnTo>
                  <a:lnTo>
                    <a:pt x="10279" y="3555"/>
                  </a:lnTo>
                  <a:lnTo>
                    <a:pt x="9166" y="4668"/>
                  </a:lnTo>
                  <a:lnTo>
                    <a:pt x="8053" y="5781"/>
                  </a:lnTo>
                  <a:lnTo>
                    <a:pt x="6940" y="6893"/>
                  </a:lnTo>
                  <a:lnTo>
                    <a:pt x="5828" y="8006"/>
                  </a:lnTo>
                  <a:lnTo>
                    <a:pt x="4730" y="9135"/>
                  </a:lnTo>
                  <a:lnTo>
                    <a:pt x="3617" y="10232"/>
                  </a:lnTo>
                  <a:lnTo>
                    <a:pt x="2505" y="11345"/>
                  </a:lnTo>
                  <a:lnTo>
                    <a:pt x="1392" y="12458"/>
                  </a:lnTo>
                  <a:lnTo>
                    <a:pt x="279" y="13570"/>
                  </a:lnTo>
                  <a:lnTo>
                    <a:pt x="1" y="13849"/>
                  </a:lnTo>
                  <a:lnTo>
                    <a:pt x="248" y="13802"/>
                  </a:lnTo>
                  <a:lnTo>
                    <a:pt x="542" y="13509"/>
                  </a:lnTo>
                  <a:lnTo>
                    <a:pt x="1654" y="12396"/>
                  </a:lnTo>
                  <a:lnTo>
                    <a:pt x="2767" y="11283"/>
                  </a:lnTo>
                  <a:lnTo>
                    <a:pt x="3880" y="10170"/>
                  </a:lnTo>
                  <a:lnTo>
                    <a:pt x="6044" y="8006"/>
                  </a:lnTo>
                  <a:lnTo>
                    <a:pt x="6106" y="7944"/>
                  </a:lnTo>
                  <a:lnTo>
                    <a:pt x="7219" y="6832"/>
                  </a:lnTo>
                  <a:lnTo>
                    <a:pt x="8331" y="5719"/>
                  </a:lnTo>
                  <a:lnTo>
                    <a:pt x="10557" y="3493"/>
                  </a:lnTo>
                  <a:lnTo>
                    <a:pt x="11670" y="2380"/>
                  </a:lnTo>
                  <a:lnTo>
                    <a:pt x="12783" y="1268"/>
                  </a:lnTo>
                  <a:lnTo>
                    <a:pt x="13803" y="247"/>
                  </a:lnTo>
                  <a:cubicBezTo>
                    <a:pt x="13818" y="155"/>
                    <a:pt x="13834" y="77"/>
                    <a:pt x="138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1"/>
            <p:cNvSpPr/>
            <p:nvPr/>
          </p:nvSpPr>
          <p:spPr>
            <a:xfrm>
              <a:off x="2807725" y="1310763"/>
              <a:ext cx="489575" cy="489200"/>
            </a:xfrm>
            <a:custGeom>
              <a:avLst/>
              <a:gdLst/>
              <a:ahLst/>
              <a:cxnLst/>
              <a:rect l="l" t="t" r="r" b="b"/>
              <a:pathLst>
                <a:path w="19583" h="19568" extrusionOk="0">
                  <a:moveTo>
                    <a:pt x="19413" y="0"/>
                  </a:moveTo>
                  <a:lnTo>
                    <a:pt x="18640" y="773"/>
                  </a:lnTo>
                  <a:lnTo>
                    <a:pt x="17527" y="1886"/>
                  </a:lnTo>
                  <a:lnTo>
                    <a:pt x="16414" y="2999"/>
                  </a:lnTo>
                  <a:lnTo>
                    <a:pt x="15302" y="4096"/>
                  </a:lnTo>
                  <a:lnTo>
                    <a:pt x="14173" y="5209"/>
                  </a:lnTo>
                  <a:lnTo>
                    <a:pt x="13061" y="6322"/>
                  </a:lnTo>
                  <a:lnTo>
                    <a:pt x="11948" y="7435"/>
                  </a:lnTo>
                  <a:lnTo>
                    <a:pt x="10835" y="8547"/>
                  </a:lnTo>
                  <a:lnTo>
                    <a:pt x="9722" y="9660"/>
                  </a:lnTo>
                  <a:lnTo>
                    <a:pt x="8609" y="10773"/>
                  </a:lnTo>
                  <a:lnTo>
                    <a:pt x="7496" y="11886"/>
                  </a:lnTo>
                  <a:lnTo>
                    <a:pt x="6384" y="12999"/>
                  </a:lnTo>
                  <a:lnTo>
                    <a:pt x="5271" y="14111"/>
                  </a:lnTo>
                  <a:lnTo>
                    <a:pt x="4158" y="15224"/>
                  </a:lnTo>
                  <a:lnTo>
                    <a:pt x="3045" y="16337"/>
                  </a:lnTo>
                  <a:lnTo>
                    <a:pt x="1932" y="17450"/>
                  </a:lnTo>
                  <a:lnTo>
                    <a:pt x="820" y="18563"/>
                  </a:lnTo>
                  <a:lnTo>
                    <a:pt x="0" y="19382"/>
                  </a:lnTo>
                  <a:lnTo>
                    <a:pt x="31" y="19567"/>
                  </a:lnTo>
                  <a:lnTo>
                    <a:pt x="1098" y="18501"/>
                  </a:lnTo>
                  <a:lnTo>
                    <a:pt x="2211" y="17388"/>
                  </a:lnTo>
                  <a:lnTo>
                    <a:pt x="3323" y="16275"/>
                  </a:lnTo>
                  <a:lnTo>
                    <a:pt x="4436" y="15162"/>
                  </a:lnTo>
                  <a:lnTo>
                    <a:pt x="5549" y="14050"/>
                  </a:lnTo>
                  <a:lnTo>
                    <a:pt x="6662" y="12937"/>
                  </a:lnTo>
                  <a:lnTo>
                    <a:pt x="7775" y="11824"/>
                  </a:lnTo>
                  <a:lnTo>
                    <a:pt x="8888" y="10711"/>
                  </a:lnTo>
                  <a:lnTo>
                    <a:pt x="10000" y="9598"/>
                  </a:lnTo>
                  <a:lnTo>
                    <a:pt x="11113" y="8501"/>
                  </a:lnTo>
                  <a:lnTo>
                    <a:pt x="12226" y="7373"/>
                  </a:lnTo>
                  <a:lnTo>
                    <a:pt x="13339" y="6260"/>
                  </a:lnTo>
                  <a:lnTo>
                    <a:pt x="14452" y="5147"/>
                  </a:lnTo>
                  <a:lnTo>
                    <a:pt x="15564" y="4034"/>
                  </a:lnTo>
                  <a:lnTo>
                    <a:pt x="16677" y="2937"/>
                  </a:lnTo>
                  <a:lnTo>
                    <a:pt x="17790" y="1824"/>
                  </a:lnTo>
                  <a:lnTo>
                    <a:pt x="18903" y="711"/>
                  </a:lnTo>
                  <a:lnTo>
                    <a:pt x="19583" y="16"/>
                  </a:lnTo>
                  <a:lnTo>
                    <a:pt x="194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1"/>
            <p:cNvSpPr/>
            <p:nvPr/>
          </p:nvSpPr>
          <p:spPr>
            <a:xfrm>
              <a:off x="2804625" y="1307288"/>
              <a:ext cx="468350" cy="468325"/>
            </a:xfrm>
            <a:custGeom>
              <a:avLst/>
              <a:gdLst/>
              <a:ahLst/>
              <a:cxnLst/>
              <a:rect l="l" t="t" r="r" b="b"/>
              <a:pathLst>
                <a:path w="18734" h="18733" extrusionOk="0">
                  <a:moveTo>
                    <a:pt x="18548" y="0"/>
                  </a:moveTo>
                  <a:lnTo>
                    <a:pt x="17651" y="912"/>
                  </a:lnTo>
                  <a:lnTo>
                    <a:pt x="16538" y="2025"/>
                  </a:lnTo>
                  <a:lnTo>
                    <a:pt x="15410" y="3138"/>
                  </a:lnTo>
                  <a:lnTo>
                    <a:pt x="14297" y="4235"/>
                  </a:lnTo>
                  <a:lnTo>
                    <a:pt x="13185" y="5348"/>
                  </a:lnTo>
                  <a:lnTo>
                    <a:pt x="12072" y="6461"/>
                  </a:lnTo>
                  <a:lnTo>
                    <a:pt x="10959" y="7574"/>
                  </a:lnTo>
                  <a:lnTo>
                    <a:pt x="9846" y="8686"/>
                  </a:lnTo>
                  <a:lnTo>
                    <a:pt x="8733" y="9799"/>
                  </a:lnTo>
                  <a:lnTo>
                    <a:pt x="7620" y="10912"/>
                  </a:lnTo>
                  <a:lnTo>
                    <a:pt x="6508" y="12025"/>
                  </a:lnTo>
                  <a:lnTo>
                    <a:pt x="5395" y="13138"/>
                  </a:lnTo>
                  <a:lnTo>
                    <a:pt x="4282" y="14250"/>
                  </a:lnTo>
                  <a:lnTo>
                    <a:pt x="3169" y="15363"/>
                  </a:lnTo>
                  <a:lnTo>
                    <a:pt x="2056" y="16476"/>
                  </a:lnTo>
                  <a:lnTo>
                    <a:pt x="944" y="17589"/>
                  </a:lnTo>
                  <a:lnTo>
                    <a:pt x="1" y="18547"/>
                  </a:lnTo>
                  <a:cubicBezTo>
                    <a:pt x="1" y="18609"/>
                    <a:pt x="16" y="18671"/>
                    <a:pt x="16" y="18733"/>
                  </a:cubicBezTo>
                  <a:lnTo>
                    <a:pt x="109" y="18640"/>
                  </a:lnTo>
                  <a:lnTo>
                    <a:pt x="1222" y="17527"/>
                  </a:lnTo>
                  <a:lnTo>
                    <a:pt x="2335" y="16414"/>
                  </a:lnTo>
                  <a:lnTo>
                    <a:pt x="3447" y="15301"/>
                  </a:lnTo>
                  <a:lnTo>
                    <a:pt x="4560" y="14189"/>
                  </a:lnTo>
                  <a:lnTo>
                    <a:pt x="5673" y="13076"/>
                  </a:lnTo>
                  <a:lnTo>
                    <a:pt x="6786" y="11963"/>
                  </a:lnTo>
                  <a:lnTo>
                    <a:pt x="7899" y="10850"/>
                  </a:lnTo>
                  <a:lnTo>
                    <a:pt x="9012" y="9737"/>
                  </a:lnTo>
                  <a:lnTo>
                    <a:pt x="10124" y="8640"/>
                  </a:lnTo>
                  <a:lnTo>
                    <a:pt x="11237" y="7512"/>
                  </a:lnTo>
                  <a:lnTo>
                    <a:pt x="12350" y="6399"/>
                  </a:lnTo>
                  <a:lnTo>
                    <a:pt x="13463" y="5286"/>
                  </a:lnTo>
                  <a:lnTo>
                    <a:pt x="14576" y="4173"/>
                  </a:lnTo>
                  <a:lnTo>
                    <a:pt x="15688" y="3060"/>
                  </a:lnTo>
                  <a:lnTo>
                    <a:pt x="16786" y="1948"/>
                  </a:lnTo>
                  <a:lnTo>
                    <a:pt x="17899" y="835"/>
                  </a:lnTo>
                  <a:lnTo>
                    <a:pt x="18733" y="16"/>
                  </a:lnTo>
                  <a:lnTo>
                    <a:pt x="185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1"/>
            <p:cNvSpPr/>
            <p:nvPr/>
          </p:nvSpPr>
          <p:spPr>
            <a:xfrm>
              <a:off x="2802700" y="1305738"/>
              <a:ext cx="444775" cy="444000"/>
            </a:xfrm>
            <a:custGeom>
              <a:avLst/>
              <a:gdLst/>
              <a:ahLst/>
              <a:cxnLst/>
              <a:rect l="l" t="t" r="r" b="b"/>
              <a:pathLst>
                <a:path w="17791" h="17760" extrusionOk="0">
                  <a:moveTo>
                    <a:pt x="17589" y="0"/>
                  </a:moveTo>
                  <a:lnTo>
                    <a:pt x="16615" y="974"/>
                  </a:lnTo>
                  <a:lnTo>
                    <a:pt x="15487" y="2087"/>
                  </a:lnTo>
                  <a:lnTo>
                    <a:pt x="14374" y="3200"/>
                  </a:lnTo>
                  <a:lnTo>
                    <a:pt x="13262" y="4297"/>
                  </a:lnTo>
                  <a:lnTo>
                    <a:pt x="12149" y="5410"/>
                  </a:lnTo>
                  <a:lnTo>
                    <a:pt x="11036" y="6523"/>
                  </a:lnTo>
                  <a:lnTo>
                    <a:pt x="9923" y="7636"/>
                  </a:lnTo>
                  <a:lnTo>
                    <a:pt x="8810" y="8748"/>
                  </a:lnTo>
                  <a:lnTo>
                    <a:pt x="7697" y="9861"/>
                  </a:lnTo>
                  <a:lnTo>
                    <a:pt x="6585" y="10974"/>
                  </a:lnTo>
                  <a:lnTo>
                    <a:pt x="5472" y="12087"/>
                  </a:lnTo>
                  <a:lnTo>
                    <a:pt x="4359" y="13200"/>
                  </a:lnTo>
                  <a:lnTo>
                    <a:pt x="3246" y="14312"/>
                  </a:lnTo>
                  <a:lnTo>
                    <a:pt x="2133" y="15425"/>
                  </a:lnTo>
                  <a:lnTo>
                    <a:pt x="1021" y="16538"/>
                  </a:lnTo>
                  <a:lnTo>
                    <a:pt x="0" y="17558"/>
                  </a:lnTo>
                  <a:lnTo>
                    <a:pt x="0" y="17759"/>
                  </a:lnTo>
                  <a:lnTo>
                    <a:pt x="171" y="17589"/>
                  </a:lnTo>
                  <a:lnTo>
                    <a:pt x="1283" y="16476"/>
                  </a:lnTo>
                  <a:lnTo>
                    <a:pt x="2396" y="15363"/>
                  </a:lnTo>
                  <a:lnTo>
                    <a:pt x="3509" y="14251"/>
                  </a:lnTo>
                  <a:lnTo>
                    <a:pt x="4622" y="13138"/>
                  </a:lnTo>
                  <a:lnTo>
                    <a:pt x="5735" y="12025"/>
                  </a:lnTo>
                  <a:lnTo>
                    <a:pt x="6863" y="10912"/>
                  </a:lnTo>
                  <a:lnTo>
                    <a:pt x="7976" y="9799"/>
                  </a:lnTo>
                  <a:lnTo>
                    <a:pt x="9089" y="8702"/>
                  </a:lnTo>
                  <a:lnTo>
                    <a:pt x="10201" y="7574"/>
                  </a:lnTo>
                  <a:lnTo>
                    <a:pt x="11314" y="6461"/>
                  </a:lnTo>
                  <a:lnTo>
                    <a:pt x="12427" y="5348"/>
                  </a:lnTo>
                  <a:lnTo>
                    <a:pt x="13540" y="4235"/>
                  </a:lnTo>
                  <a:lnTo>
                    <a:pt x="14653" y="3122"/>
                  </a:lnTo>
                  <a:lnTo>
                    <a:pt x="15765" y="2010"/>
                  </a:lnTo>
                  <a:lnTo>
                    <a:pt x="16878" y="897"/>
                  </a:lnTo>
                  <a:lnTo>
                    <a:pt x="177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1"/>
            <p:cNvSpPr/>
            <p:nvPr/>
          </p:nvSpPr>
          <p:spPr>
            <a:xfrm>
              <a:off x="2802325" y="1304963"/>
              <a:ext cx="417700" cy="417725"/>
            </a:xfrm>
            <a:custGeom>
              <a:avLst/>
              <a:gdLst/>
              <a:ahLst/>
              <a:cxnLst/>
              <a:rect l="l" t="t" r="r" b="b"/>
              <a:pathLst>
                <a:path w="16708" h="16709" extrusionOk="0">
                  <a:moveTo>
                    <a:pt x="16507" y="0"/>
                  </a:moveTo>
                  <a:lnTo>
                    <a:pt x="15502" y="1005"/>
                  </a:lnTo>
                  <a:lnTo>
                    <a:pt x="14389" y="2118"/>
                  </a:lnTo>
                  <a:lnTo>
                    <a:pt x="13277" y="3231"/>
                  </a:lnTo>
                  <a:lnTo>
                    <a:pt x="12164" y="4328"/>
                  </a:lnTo>
                  <a:lnTo>
                    <a:pt x="11051" y="5441"/>
                  </a:lnTo>
                  <a:lnTo>
                    <a:pt x="9938" y="6554"/>
                  </a:lnTo>
                  <a:lnTo>
                    <a:pt x="8825" y="7667"/>
                  </a:lnTo>
                  <a:lnTo>
                    <a:pt x="7712" y="8779"/>
                  </a:lnTo>
                  <a:lnTo>
                    <a:pt x="6600" y="9892"/>
                  </a:lnTo>
                  <a:lnTo>
                    <a:pt x="5487" y="11005"/>
                  </a:lnTo>
                  <a:lnTo>
                    <a:pt x="4374" y="12118"/>
                  </a:lnTo>
                  <a:lnTo>
                    <a:pt x="3261" y="13231"/>
                  </a:lnTo>
                  <a:lnTo>
                    <a:pt x="2148" y="14343"/>
                  </a:lnTo>
                  <a:lnTo>
                    <a:pt x="1036" y="15456"/>
                  </a:lnTo>
                  <a:lnTo>
                    <a:pt x="0" y="16492"/>
                  </a:lnTo>
                  <a:lnTo>
                    <a:pt x="0" y="16708"/>
                  </a:lnTo>
                  <a:lnTo>
                    <a:pt x="201" y="16507"/>
                  </a:lnTo>
                  <a:lnTo>
                    <a:pt x="1314" y="15394"/>
                  </a:lnTo>
                  <a:lnTo>
                    <a:pt x="2427" y="14282"/>
                  </a:lnTo>
                  <a:lnTo>
                    <a:pt x="3539" y="13169"/>
                  </a:lnTo>
                  <a:lnTo>
                    <a:pt x="4652" y="12056"/>
                  </a:lnTo>
                  <a:lnTo>
                    <a:pt x="5765" y="10943"/>
                  </a:lnTo>
                  <a:lnTo>
                    <a:pt x="6878" y="9830"/>
                  </a:lnTo>
                  <a:lnTo>
                    <a:pt x="7991" y="8733"/>
                  </a:lnTo>
                  <a:lnTo>
                    <a:pt x="9104" y="7605"/>
                  </a:lnTo>
                  <a:lnTo>
                    <a:pt x="10216" y="6492"/>
                  </a:lnTo>
                  <a:lnTo>
                    <a:pt x="11329" y="5379"/>
                  </a:lnTo>
                  <a:lnTo>
                    <a:pt x="12442" y="4266"/>
                  </a:lnTo>
                  <a:lnTo>
                    <a:pt x="13555" y="3153"/>
                  </a:lnTo>
                  <a:lnTo>
                    <a:pt x="14668" y="2041"/>
                  </a:lnTo>
                  <a:lnTo>
                    <a:pt x="15780" y="928"/>
                  </a:lnTo>
                  <a:lnTo>
                    <a:pt x="1670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1"/>
            <p:cNvSpPr/>
            <p:nvPr/>
          </p:nvSpPr>
          <p:spPr>
            <a:xfrm>
              <a:off x="2807325" y="1309988"/>
              <a:ext cx="352050" cy="352025"/>
            </a:xfrm>
            <a:custGeom>
              <a:avLst/>
              <a:gdLst/>
              <a:ahLst/>
              <a:cxnLst/>
              <a:rect l="l" t="t" r="r" b="b"/>
              <a:pathLst>
                <a:path w="14082" h="14081" extrusionOk="0">
                  <a:moveTo>
                    <a:pt x="14081" y="0"/>
                  </a:moveTo>
                  <a:cubicBezTo>
                    <a:pt x="14004" y="16"/>
                    <a:pt x="13911" y="31"/>
                    <a:pt x="13834" y="31"/>
                  </a:cubicBezTo>
                  <a:lnTo>
                    <a:pt x="13077" y="804"/>
                  </a:lnTo>
                  <a:lnTo>
                    <a:pt x="11964" y="1917"/>
                  </a:lnTo>
                  <a:lnTo>
                    <a:pt x="10851" y="3030"/>
                  </a:lnTo>
                  <a:lnTo>
                    <a:pt x="9738" y="4127"/>
                  </a:lnTo>
                  <a:lnTo>
                    <a:pt x="8625" y="5240"/>
                  </a:lnTo>
                  <a:lnTo>
                    <a:pt x="7512" y="6353"/>
                  </a:lnTo>
                  <a:lnTo>
                    <a:pt x="6400" y="7466"/>
                  </a:lnTo>
                  <a:lnTo>
                    <a:pt x="5287" y="8578"/>
                  </a:lnTo>
                  <a:lnTo>
                    <a:pt x="4174" y="9691"/>
                  </a:lnTo>
                  <a:lnTo>
                    <a:pt x="3061" y="10804"/>
                  </a:lnTo>
                  <a:lnTo>
                    <a:pt x="1948" y="11917"/>
                  </a:lnTo>
                  <a:lnTo>
                    <a:pt x="836" y="13030"/>
                  </a:lnTo>
                  <a:lnTo>
                    <a:pt x="47" y="13833"/>
                  </a:lnTo>
                  <a:lnTo>
                    <a:pt x="1" y="14081"/>
                  </a:lnTo>
                  <a:lnTo>
                    <a:pt x="1114" y="12968"/>
                  </a:lnTo>
                  <a:lnTo>
                    <a:pt x="2227" y="11855"/>
                  </a:lnTo>
                  <a:lnTo>
                    <a:pt x="3339" y="10742"/>
                  </a:lnTo>
                  <a:lnTo>
                    <a:pt x="4452" y="9629"/>
                  </a:lnTo>
                  <a:lnTo>
                    <a:pt x="5565" y="8532"/>
                  </a:lnTo>
                  <a:lnTo>
                    <a:pt x="6678" y="7404"/>
                  </a:lnTo>
                  <a:lnTo>
                    <a:pt x="7791" y="6291"/>
                  </a:lnTo>
                  <a:lnTo>
                    <a:pt x="8904" y="5178"/>
                  </a:lnTo>
                  <a:lnTo>
                    <a:pt x="10016" y="4065"/>
                  </a:lnTo>
                  <a:lnTo>
                    <a:pt x="11129" y="2952"/>
                  </a:lnTo>
                  <a:lnTo>
                    <a:pt x="12242" y="1840"/>
                  </a:lnTo>
                  <a:lnTo>
                    <a:pt x="13355" y="727"/>
                  </a:lnTo>
                  <a:lnTo>
                    <a:pt x="1408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1"/>
            <p:cNvSpPr/>
            <p:nvPr/>
          </p:nvSpPr>
          <p:spPr>
            <a:xfrm>
              <a:off x="3131900" y="1634563"/>
              <a:ext cx="505450" cy="505425"/>
            </a:xfrm>
            <a:custGeom>
              <a:avLst/>
              <a:gdLst/>
              <a:ahLst/>
              <a:cxnLst/>
              <a:rect l="l" t="t" r="r" b="b"/>
              <a:pathLst>
                <a:path w="20218" h="20217" extrusionOk="0">
                  <a:moveTo>
                    <a:pt x="20186" y="0"/>
                  </a:moveTo>
                  <a:lnTo>
                    <a:pt x="20124" y="47"/>
                  </a:lnTo>
                  <a:lnTo>
                    <a:pt x="19011" y="1159"/>
                  </a:lnTo>
                  <a:lnTo>
                    <a:pt x="17899" y="2272"/>
                  </a:lnTo>
                  <a:lnTo>
                    <a:pt x="16786" y="3385"/>
                  </a:lnTo>
                  <a:lnTo>
                    <a:pt x="15673" y="4498"/>
                  </a:lnTo>
                  <a:lnTo>
                    <a:pt x="14560" y="5611"/>
                  </a:lnTo>
                  <a:lnTo>
                    <a:pt x="13447" y="6724"/>
                  </a:lnTo>
                  <a:lnTo>
                    <a:pt x="12335" y="7836"/>
                  </a:lnTo>
                  <a:lnTo>
                    <a:pt x="11222" y="8949"/>
                  </a:lnTo>
                  <a:lnTo>
                    <a:pt x="9058" y="11128"/>
                  </a:lnTo>
                  <a:lnTo>
                    <a:pt x="8996" y="11175"/>
                  </a:lnTo>
                  <a:lnTo>
                    <a:pt x="7883" y="12288"/>
                  </a:lnTo>
                  <a:lnTo>
                    <a:pt x="6770" y="13400"/>
                  </a:lnTo>
                  <a:lnTo>
                    <a:pt x="5673" y="14513"/>
                  </a:lnTo>
                  <a:lnTo>
                    <a:pt x="4560" y="15642"/>
                  </a:lnTo>
                  <a:lnTo>
                    <a:pt x="3447" y="16754"/>
                  </a:lnTo>
                  <a:lnTo>
                    <a:pt x="2319" y="17867"/>
                  </a:lnTo>
                  <a:lnTo>
                    <a:pt x="1206" y="18965"/>
                  </a:lnTo>
                  <a:lnTo>
                    <a:pt x="94" y="20077"/>
                  </a:lnTo>
                  <a:lnTo>
                    <a:pt x="1" y="20186"/>
                  </a:lnTo>
                  <a:lnTo>
                    <a:pt x="171" y="20216"/>
                  </a:lnTo>
                  <a:lnTo>
                    <a:pt x="356" y="20016"/>
                  </a:lnTo>
                  <a:lnTo>
                    <a:pt x="372" y="20016"/>
                  </a:lnTo>
                  <a:lnTo>
                    <a:pt x="1485" y="18903"/>
                  </a:lnTo>
                  <a:lnTo>
                    <a:pt x="2597" y="17790"/>
                  </a:lnTo>
                  <a:lnTo>
                    <a:pt x="3710" y="16677"/>
                  </a:lnTo>
                  <a:lnTo>
                    <a:pt x="4823" y="15564"/>
                  </a:lnTo>
                  <a:lnTo>
                    <a:pt x="5936" y="14451"/>
                  </a:lnTo>
                  <a:lnTo>
                    <a:pt x="7049" y="13339"/>
                  </a:lnTo>
                  <a:lnTo>
                    <a:pt x="8161" y="12226"/>
                  </a:lnTo>
                  <a:lnTo>
                    <a:pt x="9274" y="11113"/>
                  </a:lnTo>
                  <a:lnTo>
                    <a:pt x="10387" y="10000"/>
                  </a:lnTo>
                  <a:lnTo>
                    <a:pt x="11500" y="8887"/>
                  </a:lnTo>
                  <a:lnTo>
                    <a:pt x="12613" y="7775"/>
                  </a:lnTo>
                  <a:lnTo>
                    <a:pt x="13726" y="6662"/>
                  </a:lnTo>
                  <a:lnTo>
                    <a:pt x="14838" y="5549"/>
                  </a:lnTo>
                  <a:lnTo>
                    <a:pt x="15951" y="4436"/>
                  </a:lnTo>
                  <a:lnTo>
                    <a:pt x="17064" y="3323"/>
                  </a:lnTo>
                  <a:lnTo>
                    <a:pt x="18177" y="2210"/>
                  </a:lnTo>
                  <a:lnTo>
                    <a:pt x="19290" y="1098"/>
                  </a:lnTo>
                  <a:lnTo>
                    <a:pt x="20217" y="170"/>
                  </a:lnTo>
                  <a:cubicBezTo>
                    <a:pt x="20202" y="108"/>
                    <a:pt x="20186" y="62"/>
                    <a:pt x="20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1"/>
            <p:cNvSpPr/>
            <p:nvPr/>
          </p:nvSpPr>
          <p:spPr>
            <a:xfrm>
              <a:off x="3109500" y="1612138"/>
              <a:ext cx="522425" cy="522450"/>
            </a:xfrm>
            <a:custGeom>
              <a:avLst/>
              <a:gdLst/>
              <a:ahLst/>
              <a:cxnLst/>
              <a:rect l="l" t="t" r="r" b="b"/>
              <a:pathLst>
                <a:path w="20897" h="20898" extrusionOk="0">
                  <a:moveTo>
                    <a:pt x="20850" y="1"/>
                  </a:moveTo>
                  <a:lnTo>
                    <a:pt x="19907" y="944"/>
                  </a:lnTo>
                  <a:lnTo>
                    <a:pt x="18795" y="2056"/>
                  </a:lnTo>
                  <a:lnTo>
                    <a:pt x="17682" y="3169"/>
                  </a:lnTo>
                  <a:lnTo>
                    <a:pt x="16569" y="4282"/>
                  </a:lnTo>
                  <a:lnTo>
                    <a:pt x="15456" y="5395"/>
                  </a:lnTo>
                  <a:lnTo>
                    <a:pt x="14343" y="6508"/>
                  </a:lnTo>
                  <a:lnTo>
                    <a:pt x="13231" y="7621"/>
                  </a:lnTo>
                  <a:lnTo>
                    <a:pt x="12118" y="8733"/>
                  </a:lnTo>
                  <a:lnTo>
                    <a:pt x="11020" y="9846"/>
                  </a:lnTo>
                  <a:lnTo>
                    <a:pt x="9908" y="10959"/>
                  </a:lnTo>
                  <a:lnTo>
                    <a:pt x="8795" y="12072"/>
                  </a:lnTo>
                  <a:lnTo>
                    <a:pt x="7682" y="13185"/>
                  </a:lnTo>
                  <a:lnTo>
                    <a:pt x="6569" y="14297"/>
                  </a:lnTo>
                  <a:lnTo>
                    <a:pt x="4343" y="16539"/>
                  </a:lnTo>
                  <a:lnTo>
                    <a:pt x="3215" y="17651"/>
                  </a:lnTo>
                  <a:lnTo>
                    <a:pt x="2102" y="18764"/>
                  </a:lnTo>
                  <a:lnTo>
                    <a:pt x="0" y="20851"/>
                  </a:lnTo>
                  <a:lnTo>
                    <a:pt x="155" y="20897"/>
                  </a:lnTo>
                  <a:lnTo>
                    <a:pt x="1268" y="19800"/>
                  </a:lnTo>
                  <a:lnTo>
                    <a:pt x="2381" y="18687"/>
                  </a:lnTo>
                  <a:lnTo>
                    <a:pt x="3493" y="17574"/>
                  </a:lnTo>
                  <a:lnTo>
                    <a:pt x="4591" y="16461"/>
                  </a:lnTo>
                  <a:lnTo>
                    <a:pt x="5704" y="15348"/>
                  </a:lnTo>
                  <a:lnTo>
                    <a:pt x="6816" y="14236"/>
                  </a:lnTo>
                  <a:lnTo>
                    <a:pt x="7929" y="13123"/>
                  </a:lnTo>
                  <a:lnTo>
                    <a:pt x="9042" y="12010"/>
                  </a:lnTo>
                  <a:lnTo>
                    <a:pt x="10155" y="10897"/>
                  </a:lnTo>
                  <a:lnTo>
                    <a:pt x="11268" y="9784"/>
                  </a:lnTo>
                  <a:lnTo>
                    <a:pt x="12380" y="8672"/>
                  </a:lnTo>
                  <a:lnTo>
                    <a:pt x="13493" y="7559"/>
                  </a:lnTo>
                  <a:lnTo>
                    <a:pt x="14606" y="6446"/>
                  </a:lnTo>
                  <a:lnTo>
                    <a:pt x="15719" y="5333"/>
                  </a:lnTo>
                  <a:lnTo>
                    <a:pt x="16832" y="4220"/>
                  </a:lnTo>
                  <a:lnTo>
                    <a:pt x="17945" y="3107"/>
                  </a:lnTo>
                  <a:lnTo>
                    <a:pt x="19057" y="1995"/>
                  </a:lnTo>
                  <a:lnTo>
                    <a:pt x="20170" y="882"/>
                  </a:lnTo>
                  <a:lnTo>
                    <a:pt x="20897" y="171"/>
                  </a:lnTo>
                  <a:cubicBezTo>
                    <a:pt x="20881" y="109"/>
                    <a:pt x="20866" y="63"/>
                    <a:pt x="208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1"/>
            <p:cNvSpPr/>
            <p:nvPr/>
          </p:nvSpPr>
          <p:spPr>
            <a:xfrm>
              <a:off x="3088625" y="1590888"/>
              <a:ext cx="537125" cy="537125"/>
            </a:xfrm>
            <a:custGeom>
              <a:avLst/>
              <a:gdLst/>
              <a:ahLst/>
              <a:cxnLst/>
              <a:rect l="l" t="t" r="r" b="b"/>
              <a:pathLst>
                <a:path w="21485" h="21485" extrusionOk="0">
                  <a:moveTo>
                    <a:pt x="21423" y="1"/>
                  </a:moveTo>
                  <a:lnTo>
                    <a:pt x="20758" y="681"/>
                  </a:lnTo>
                  <a:lnTo>
                    <a:pt x="19645" y="1794"/>
                  </a:lnTo>
                  <a:lnTo>
                    <a:pt x="18532" y="2906"/>
                  </a:lnTo>
                  <a:lnTo>
                    <a:pt x="17419" y="4019"/>
                  </a:lnTo>
                  <a:lnTo>
                    <a:pt x="16291" y="5132"/>
                  </a:lnTo>
                  <a:lnTo>
                    <a:pt x="15178" y="6245"/>
                  </a:lnTo>
                  <a:lnTo>
                    <a:pt x="14066" y="7358"/>
                  </a:lnTo>
                  <a:lnTo>
                    <a:pt x="12953" y="8471"/>
                  </a:lnTo>
                  <a:lnTo>
                    <a:pt x="11855" y="9583"/>
                  </a:lnTo>
                  <a:lnTo>
                    <a:pt x="10743" y="10696"/>
                  </a:lnTo>
                  <a:lnTo>
                    <a:pt x="9630" y="11809"/>
                  </a:lnTo>
                  <a:lnTo>
                    <a:pt x="8517" y="12922"/>
                  </a:lnTo>
                  <a:lnTo>
                    <a:pt x="7404" y="14035"/>
                  </a:lnTo>
                  <a:lnTo>
                    <a:pt x="6291" y="15147"/>
                  </a:lnTo>
                  <a:lnTo>
                    <a:pt x="5178" y="16260"/>
                  </a:lnTo>
                  <a:lnTo>
                    <a:pt x="4050" y="17389"/>
                  </a:lnTo>
                  <a:lnTo>
                    <a:pt x="2937" y="18501"/>
                  </a:lnTo>
                  <a:lnTo>
                    <a:pt x="1825" y="19614"/>
                  </a:lnTo>
                  <a:lnTo>
                    <a:pt x="712" y="20712"/>
                  </a:lnTo>
                  <a:lnTo>
                    <a:pt x="1" y="21438"/>
                  </a:lnTo>
                  <a:lnTo>
                    <a:pt x="155" y="21484"/>
                  </a:lnTo>
                  <a:lnTo>
                    <a:pt x="990" y="20650"/>
                  </a:lnTo>
                  <a:lnTo>
                    <a:pt x="2103" y="19537"/>
                  </a:lnTo>
                  <a:lnTo>
                    <a:pt x="3216" y="18424"/>
                  </a:lnTo>
                  <a:lnTo>
                    <a:pt x="4328" y="17311"/>
                  </a:lnTo>
                  <a:lnTo>
                    <a:pt x="5426" y="16198"/>
                  </a:lnTo>
                  <a:lnTo>
                    <a:pt x="6539" y="15086"/>
                  </a:lnTo>
                  <a:lnTo>
                    <a:pt x="7651" y="13973"/>
                  </a:lnTo>
                  <a:lnTo>
                    <a:pt x="8764" y="12860"/>
                  </a:lnTo>
                  <a:lnTo>
                    <a:pt x="9877" y="11747"/>
                  </a:lnTo>
                  <a:lnTo>
                    <a:pt x="10990" y="10634"/>
                  </a:lnTo>
                  <a:lnTo>
                    <a:pt x="12103" y="9522"/>
                  </a:lnTo>
                  <a:lnTo>
                    <a:pt x="13911" y="7729"/>
                  </a:lnTo>
                  <a:lnTo>
                    <a:pt x="14328" y="7296"/>
                  </a:lnTo>
                  <a:lnTo>
                    <a:pt x="15441" y="6183"/>
                  </a:lnTo>
                  <a:lnTo>
                    <a:pt x="16554" y="5070"/>
                  </a:lnTo>
                  <a:lnTo>
                    <a:pt x="17667" y="3957"/>
                  </a:lnTo>
                  <a:lnTo>
                    <a:pt x="18780" y="2845"/>
                  </a:lnTo>
                  <a:lnTo>
                    <a:pt x="19908" y="1732"/>
                  </a:lnTo>
                  <a:lnTo>
                    <a:pt x="21021" y="619"/>
                  </a:lnTo>
                  <a:lnTo>
                    <a:pt x="21484" y="155"/>
                  </a:lnTo>
                  <a:cubicBezTo>
                    <a:pt x="21453" y="109"/>
                    <a:pt x="21438" y="63"/>
                    <a:pt x="214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1"/>
            <p:cNvSpPr/>
            <p:nvPr/>
          </p:nvSpPr>
          <p:spPr>
            <a:xfrm>
              <a:off x="2825875" y="1328538"/>
              <a:ext cx="259700" cy="259300"/>
            </a:xfrm>
            <a:custGeom>
              <a:avLst/>
              <a:gdLst/>
              <a:ahLst/>
              <a:cxnLst/>
              <a:rect l="l" t="t" r="r" b="b"/>
              <a:pathLst>
                <a:path w="10388" h="10372" extrusionOk="0">
                  <a:moveTo>
                    <a:pt x="10387" y="0"/>
                  </a:moveTo>
                  <a:lnTo>
                    <a:pt x="10063" y="108"/>
                  </a:lnTo>
                  <a:lnTo>
                    <a:pt x="9012" y="1159"/>
                  </a:lnTo>
                  <a:lnTo>
                    <a:pt x="7899" y="2272"/>
                  </a:lnTo>
                  <a:lnTo>
                    <a:pt x="6786" y="3385"/>
                  </a:lnTo>
                  <a:lnTo>
                    <a:pt x="5658" y="4498"/>
                  </a:lnTo>
                  <a:lnTo>
                    <a:pt x="4545" y="5611"/>
                  </a:lnTo>
                  <a:lnTo>
                    <a:pt x="3432" y="6724"/>
                  </a:lnTo>
                  <a:lnTo>
                    <a:pt x="2319" y="7836"/>
                  </a:lnTo>
                  <a:lnTo>
                    <a:pt x="1206" y="8949"/>
                  </a:lnTo>
                  <a:lnTo>
                    <a:pt x="109" y="10047"/>
                  </a:lnTo>
                  <a:lnTo>
                    <a:pt x="1" y="10371"/>
                  </a:lnTo>
                  <a:lnTo>
                    <a:pt x="356" y="10000"/>
                  </a:lnTo>
                  <a:lnTo>
                    <a:pt x="1469" y="8887"/>
                  </a:lnTo>
                  <a:lnTo>
                    <a:pt x="2597" y="7790"/>
                  </a:lnTo>
                  <a:lnTo>
                    <a:pt x="3710" y="6662"/>
                  </a:lnTo>
                  <a:lnTo>
                    <a:pt x="4823" y="5549"/>
                  </a:lnTo>
                  <a:lnTo>
                    <a:pt x="5936" y="4436"/>
                  </a:lnTo>
                  <a:lnTo>
                    <a:pt x="7049" y="3323"/>
                  </a:lnTo>
                  <a:lnTo>
                    <a:pt x="8162" y="2210"/>
                  </a:lnTo>
                  <a:lnTo>
                    <a:pt x="9274" y="1098"/>
                  </a:lnTo>
                  <a:lnTo>
                    <a:pt x="1038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1"/>
            <p:cNvSpPr/>
            <p:nvPr/>
          </p:nvSpPr>
          <p:spPr>
            <a:xfrm>
              <a:off x="3030275" y="1532538"/>
              <a:ext cx="570750" cy="571125"/>
            </a:xfrm>
            <a:custGeom>
              <a:avLst/>
              <a:gdLst/>
              <a:ahLst/>
              <a:cxnLst/>
              <a:rect l="l" t="t" r="r" b="b"/>
              <a:pathLst>
                <a:path w="22830" h="22845" extrusionOk="0">
                  <a:moveTo>
                    <a:pt x="22752" y="1"/>
                  </a:moveTo>
                  <a:lnTo>
                    <a:pt x="21964" y="789"/>
                  </a:lnTo>
                  <a:lnTo>
                    <a:pt x="20851" y="1902"/>
                  </a:lnTo>
                  <a:lnTo>
                    <a:pt x="19738" y="3015"/>
                  </a:lnTo>
                  <a:lnTo>
                    <a:pt x="18625" y="4128"/>
                  </a:lnTo>
                  <a:lnTo>
                    <a:pt x="17512" y="5240"/>
                  </a:lnTo>
                  <a:lnTo>
                    <a:pt x="16400" y="6353"/>
                  </a:lnTo>
                  <a:lnTo>
                    <a:pt x="15287" y="7466"/>
                  </a:lnTo>
                  <a:lnTo>
                    <a:pt x="14189" y="8579"/>
                  </a:lnTo>
                  <a:lnTo>
                    <a:pt x="13077" y="9692"/>
                  </a:lnTo>
                  <a:lnTo>
                    <a:pt x="11964" y="10805"/>
                  </a:lnTo>
                  <a:lnTo>
                    <a:pt x="10851" y="11917"/>
                  </a:lnTo>
                  <a:lnTo>
                    <a:pt x="9738" y="13030"/>
                  </a:lnTo>
                  <a:lnTo>
                    <a:pt x="7512" y="15256"/>
                  </a:lnTo>
                  <a:lnTo>
                    <a:pt x="6400" y="16369"/>
                  </a:lnTo>
                  <a:lnTo>
                    <a:pt x="5287" y="17481"/>
                  </a:lnTo>
                  <a:lnTo>
                    <a:pt x="3108" y="19661"/>
                  </a:lnTo>
                  <a:lnTo>
                    <a:pt x="3061" y="19707"/>
                  </a:lnTo>
                  <a:lnTo>
                    <a:pt x="1948" y="20820"/>
                  </a:lnTo>
                  <a:lnTo>
                    <a:pt x="836" y="21933"/>
                  </a:lnTo>
                  <a:lnTo>
                    <a:pt x="1" y="22767"/>
                  </a:lnTo>
                  <a:lnTo>
                    <a:pt x="140" y="22845"/>
                  </a:lnTo>
                  <a:lnTo>
                    <a:pt x="1098" y="21871"/>
                  </a:lnTo>
                  <a:lnTo>
                    <a:pt x="2211" y="20758"/>
                  </a:lnTo>
                  <a:lnTo>
                    <a:pt x="3324" y="19645"/>
                  </a:lnTo>
                  <a:lnTo>
                    <a:pt x="4437" y="18532"/>
                  </a:lnTo>
                  <a:lnTo>
                    <a:pt x="5550" y="17420"/>
                  </a:lnTo>
                  <a:lnTo>
                    <a:pt x="6662" y="16307"/>
                  </a:lnTo>
                  <a:lnTo>
                    <a:pt x="7760" y="15194"/>
                  </a:lnTo>
                  <a:lnTo>
                    <a:pt x="8873" y="14081"/>
                  </a:lnTo>
                  <a:lnTo>
                    <a:pt x="9985" y="12968"/>
                  </a:lnTo>
                  <a:lnTo>
                    <a:pt x="11098" y="11856"/>
                  </a:lnTo>
                  <a:lnTo>
                    <a:pt x="12211" y="10743"/>
                  </a:lnTo>
                  <a:lnTo>
                    <a:pt x="13324" y="9630"/>
                  </a:lnTo>
                  <a:lnTo>
                    <a:pt x="14437" y="8517"/>
                  </a:lnTo>
                  <a:lnTo>
                    <a:pt x="15549" y="7404"/>
                  </a:lnTo>
                  <a:lnTo>
                    <a:pt x="16662" y="6291"/>
                  </a:lnTo>
                  <a:lnTo>
                    <a:pt x="17775" y="5179"/>
                  </a:lnTo>
                  <a:lnTo>
                    <a:pt x="18888" y="4066"/>
                  </a:lnTo>
                  <a:lnTo>
                    <a:pt x="20001" y="2953"/>
                  </a:lnTo>
                  <a:lnTo>
                    <a:pt x="21114" y="1840"/>
                  </a:lnTo>
                  <a:lnTo>
                    <a:pt x="22226" y="727"/>
                  </a:lnTo>
                  <a:lnTo>
                    <a:pt x="22829" y="140"/>
                  </a:lnTo>
                  <a:lnTo>
                    <a:pt x="2275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1"/>
            <p:cNvSpPr/>
            <p:nvPr/>
          </p:nvSpPr>
          <p:spPr>
            <a:xfrm>
              <a:off x="2845975" y="1348613"/>
              <a:ext cx="191300" cy="191300"/>
            </a:xfrm>
            <a:custGeom>
              <a:avLst/>
              <a:gdLst/>
              <a:ahLst/>
              <a:cxnLst/>
              <a:rect l="l" t="t" r="r" b="b"/>
              <a:pathLst>
                <a:path w="7652" h="7652" extrusionOk="0">
                  <a:moveTo>
                    <a:pt x="7651" y="1"/>
                  </a:moveTo>
                  <a:lnTo>
                    <a:pt x="7651" y="1"/>
                  </a:lnTo>
                  <a:cubicBezTo>
                    <a:pt x="7497" y="78"/>
                    <a:pt x="7373" y="140"/>
                    <a:pt x="7218" y="217"/>
                  </a:cubicBezTo>
                  <a:lnTo>
                    <a:pt x="7079" y="356"/>
                  </a:lnTo>
                  <a:lnTo>
                    <a:pt x="5966" y="1469"/>
                  </a:lnTo>
                  <a:lnTo>
                    <a:pt x="4854" y="2582"/>
                  </a:lnTo>
                  <a:lnTo>
                    <a:pt x="3741" y="3695"/>
                  </a:lnTo>
                  <a:lnTo>
                    <a:pt x="2628" y="4808"/>
                  </a:lnTo>
                  <a:lnTo>
                    <a:pt x="1515" y="5921"/>
                  </a:lnTo>
                  <a:lnTo>
                    <a:pt x="402" y="7033"/>
                  </a:lnTo>
                  <a:lnTo>
                    <a:pt x="217" y="7234"/>
                  </a:lnTo>
                  <a:cubicBezTo>
                    <a:pt x="140" y="7373"/>
                    <a:pt x="78" y="7512"/>
                    <a:pt x="1" y="7652"/>
                  </a:cubicBezTo>
                  <a:lnTo>
                    <a:pt x="681" y="6987"/>
                  </a:lnTo>
                  <a:lnTo>
                    <a:pt x="1793" y="5859"/>
                  </a:lnTo>
                  <a:lnTo>
                    <a:pt x="2906" y="4746"/>
                  </a:lnTo>
                  <a:lnTo>
                    <a:pt x="4019" y="3633"/>
                  </a:lnTo>
                  <a:lnTo>
                    <a:pt x="5132" y="2520"/>
                  </a:lnTo>
                  <a:lnTo>
                    <a:pt x="6245" y="1407"/>
                  </a:lnTo>
                  <a:lnTo>
                    <a:pt x="7358" y="295"/>
                  </a:lnTo>
                  <a:lnTo>
                    <a:pt x="765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1"/>
            <p:cNvSpPr/>
            <p:nvPr/>
          </p:nvSpPr>
          <p:spPr>
            <a:xfrm>
              <a:off x="2978500" y="1481163"/>
              <a:ext cx="591225" cy="591200"/>
            </a:xfrm>
            <a:custGeom>
              <a:avLst/>
              <a:gdLst/>
              <a:ahLst/>
              <a:cxnLst/>
              <a:rect l="l" t="t" r="r" b="b"/>
              <a:pathLst>
                <a:path w="23649" h="23648" extrusionOk="0">
                  <a:moveTo>
                    <a:pt x="23556" y="0"/>
                  </a:moveTo>
                  <a:lnTo>
                    <a:pt x="22937" y="619"/>
                  </a:lnTo>
                  <a:lnTo>
                    <a:pt x="21824" y="1731"/>
                  </a:lnTo>
                  <a:lnTo>
                    <a:pt x="20696" y="2844"/>
                  </a:lnTo>
                  <a:lnTo>
                    <a:pt x="19583" y="3957"/>
                  </a:lnTo>
                  <a:lnTo>
                    <a:pt x="18471" y="5070"/>
                  </a:lnTo>
                  <a:lnTo>
                    <a:pt x="17358" y="6183"/>
                  </a:lnTo>
                  <a:lnTo>
                    <a:pt x="16260" y="7295"/>
                  </a:lnTo>
                  <a:lnTo>
                    <a:pt x="15148" y="8408"/>
                  </a:lnTo>
                  <a:lnTo>
                    <a:pt x="14035" y="9521"/>
                  </a:lnTo>
                  <a:lnTo>
                    <a:pt x="12922" y="10634"/>
                  </a:lnTo>
                  <a:lnTo>
                    <a:pt x="11809" y="11747"/>
                  </a:lnTo>
                  <a:lnTo>
                    <a:pt x="9583" y="13972"/>
                  </a:lnTo>
                  <a:lnTo>
                    <a:pt x="8471" y="15085"/>
                  </a:lnTo>
                  <a:lnTo>
                    <a:pt x="7358" y="16198"/>
                  </a:lnTo>
                  <a:lnTo>
                    <a:pt x="6245" y="17311"/>
                  </a:lnTo>
                  <a:lnTo>
                    <a:pt x="5132" y="18424"/>
                  </a:lnTo>
                  <a:lnTo>
                    <a:pt x="4019" y="19536"/>
                  </a:lnTo>
                  <a:lnTo>
                    <a:pt x="2907" y="20649"/>
                  </a:lnTo>
                  <a:lnTo>
                    <a:pt x="1778" y="21778"/>
                  </a:lnTo>
                  <a:lnTo>
                    <a:pt x="665" y="22890"/>
                  </a:lnTo>
                  <a:lnTo>
                    <a:pt x="1" y="23555"/>
                  </a:lnTo>
                  <a:lnTo>
                    <a:pt x="109" y="23648"/>
                  </a:lnTo>
                  <a:lnTo>
                    <a:pt x="944" y="22813"/>
                  </a:lnTo>
                  <a:lnTo>
                    <a:pt x="3123" y="20649"/>
                  </a:lnTo>
                  <a:lnTo>
                    <a:pt x="3169" y="20587"/>
                  </a:lnTo>
                  <a:lnTo>
                    <a:pt x="4282" y="19475"/>
                  </a:lnTo>
                  <a:lnTo>
                    <a:pt x="5395" y="18362"/>
                  </a:lnTo>
                  <a:lnTo>
                    <a:pt x="6508" y="17249"/>
                  </a:lnTo>
                  <a:lnTo>
                    <a:pt x="7621" y="16136"/>
                  </a:lnTo>
                  <a:lnTo>
                    <a:pt x="8733" y="15023"/>
                  </a:lnTo>
                  <a:lnTo>
                    <a:pt x="9846" y="13911"/>
                  </a:lnTo>
                  <a:lnTo>
                    <a:pt x="10959" y="12798"/>
                  </a:lnTo>
                  <a:lnTo>
                    <a:pt x="12072" y="11685"/>
                  </a:lnTo>
                  <a:lnTo>
                    <a:pt x="13185" y="10572"/>
                  </a:lnTo>
                  <a:lnTo>
                    <a:pt x="14297" y="9459"/>
                  </a:lnTo>
                  <a:lnTo>
                    <a:pt x="15410" y="8346"/>
                  </a:lnTo>
                  <a:lnTo>
                    <a:pt x="16523" y="7234"/>
                  </a:lnTo>
                  <a:lnTo>
                    <a:pt x="17636" y="6121"/>
                  </a:lnTo>
                  <a:lnTo>
                    <a:pt x="18749" y="5008"/>
                  </a:lnTo>
                  <a:lnTo>
                    <a:pt x="19862" y="3895"/>
                  </a:lnTo>
                  <a:lnTo>
                    <a:pt x="20974" y="2782"/>
                  </a:lnTo>
                  <a:lnTo>
                    <a:pt x="22087" y="1685"/>
                  </a:lnTo>
                  <a:lnTo>
                    <a:pt x="23200" y="557"/>
                  </a:lnTo>
                  <a:lnTo>
                    <a:pt x="23648" y="108"/>
                  </a:lnTo>
                  <a:cubicBezTo>
                    <a:pt x="23617" y="78"/>
                    <a:pt x="23586" y="31"/>
                    <a:pt x="23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1"/>
            <p:cNvSpPr/>
            <p:nvPr/>
          </p:nvSpPr>
          <p:spPr>
            <a:xfrm>
              <a:off x="2895825" y="1398088"/>
              <a:ext cx="64150" cy="64150"/>
            </a:xfrm>
            <a:custGeom>
              <a:avLst/>
              <a:gdLst/>
              <a:ahLst/>
              <a:cxnLst/>
              <a:rect l="l" t="t" r="r" b="b"/>
              <a:pathLst>
                <a:path w="2566" h="2566" extrusionOk="0">
                  <a:moveTo>
                    <a:pt x="2566" y="0"/>
                  </a:moveTo>
                  <a:lnTo>
                    <a:pt x="2566" y="0"/>
                  </a:lnTo>
                  <a:cubicBezTo>
                    <a:pt x="1608" y="773"/>
                    <a:pt x="758" y="1623"/>
                    <a:pt x="0" y="2566"/>
                  </a:cubicBezTo>
                  <a:lnTo>
                    <a:pt x="912" y="1654"/>
                  </a:lnTo>
                  <a:lnTo>
                    <a:pt x="2025" y="541"/>
                  </a:lnTo>
                  <a:lnTo>
                    <a:pt x="256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1"/>
            <p:cNvSpPr/>
            <p:nvPr/>
          </p:nvSpPr>
          <p:spPr>
            <a:xfrm>
              <a:off x="2905475" y="1408138"/>
              <a:ext cx="598550" cy="598150"/>
            </a:xfrm>
            <a:custGeom>
              <a:avLst/>
              <a:gdLst/>
              <a:ahLst/>
              <a:cxnLst/>
              <a:rect l="l" t="t" r="r" b="b"/>
              <a:pathLst>
                <a:path w="23942" h="23926" extrusionOk="0">
                  <a:moveTo>
                    <a:pt x="23834" y="0"/>
                  </a:moveTo>
                  <a:lnTo>
                    <a:pt x="23633" y="201"/>
                  </a:lnTo>
                  <a:lnTo>
                    <a:pt x="22520" y="1314"/>
                  </a:lnTo>
                  <a:lnTo>
                    <a:pt x="21407" y="2427"/>
                  </a:lnTo>
                  <a:lnTo>
                    <a:pt x="20294" y="3540"/>
                  </a:lnTo>
                  <a:lnTo>
                    <a:pt x="19181" y="4652"/>
                  </a:lnTo>
                  <a:lnTo>
                    <a:pt x="18069" y="5765"/>
                  </a:lnTo>
                  <a:lnTo>
                    <a:pt x="16956" y="6878"/>
                  </a:lnTo>
                  <a:lnTo>
                    <a:pt x="15843" y="7991"/>
                  </a:lnTo>
                  <a:lnTo>
                    <a:pt x="14730" y="9104"/>
                  </a:lnTo>
                  <a:lnTo>
                    <a:pt x="13617" y="10216"/>
                  </a:lnTo>
                  <a:lnTo>
                    <a:pt x="12504" y="11329"/>
                  </a:lnTo>
                  <a:lnTo>
                    <a:pt x="11392" y="12442"/>
                  </a:lnTo>
                  <a:lnTo>
                    <a:pt x="10279" y="13555"/>
                  </a:lnTo>
                  <a:lnTo>
                    <a:pt x="9166" y="14668"/>
                  </a:lnTo>
                  <a:lnTo>
                    <a:pt x="8053" y="15781"/>
                  </a:lnTo>
                  <a:lnTo>
                    <a:pt x="6940" y="16893"/>
                  </a:lnTo>
                  <a:lnTo>
                    <a:pt x="5828" y="18006"/>
                  </a:lnTo>
                  <a:lnTo>
                    <a:pt x="4715" y="19119"/>
                  </a:lnTo>
                  <a:lnTo>
                    <a:pt x="3602" y="20232"/>
                  </a:lnTo>
                  <a:lnTo>
                    <a:pt x="2489" y="21345"/>
                  </a:lnTo>
                  <a:lnTo>
                    <a:pt x="1376" y="22457"/>
                  </a:lnTo>
                  <a:lnTo>
                    <a:pt x="263" y="23570"/>
                  </a:lnTo>
                  <a:lnTo>
                    <a:pt x="1" y="23818"/>
                  </a:lnTo>
                  <a:lnTo>
                    <a:pt x="93" y="23926"/>
                  </a:lnTo>
                  <a:lnTo>
                    <a:pt x="526" y="23508"/>
                  </a:lnTo>
                  <a:lnTo>
                    <a:pt x="1639" y="22396"/>
                  </a:lnTo>
                  <a:lnTo>
                    <a:pt x="2736" y="21283"/>
                  </a:lnTo>
                  <a:lnTo>
                    <a:pt x="3849" y="20170"/>
                  </a:lnTo>
                  <a:lnTo>
                    <a:pt x="4962" y="19057"/>
                  </a:lnTo>
                  <a:lnTo>
                    <a:pt x="6075" y="17944"/>
                  </a:lnTo>
                  <a:lnTo>
                    <a:pt x="7188" y="16832"/>
                  </a:lnTo>
                  <a:lnTo>
                    <a:pt x="8301" y="15719"/>
                  </a:lnTo>
                  <a:lnTo>
                    <a:pt x="9413" y="14606"/>
                  </a:lnTo>
                  <a:lnTo>
                    <a:pt x="10526" y="13493"/>
                  </a:lnTo>
                  <a:lnTo>
                    <a:pt x="11639" y="12380"/>
                  </a:lnTo>
                  <a:lnTo>
                    <a:pt x="12752" y="11267"/>
                  </a:lnTo>
                  <a:lnTo>
                    <a:pt x="13865" y="10155"/>
                  </a:lnTo>
                  <a:lnTo>
                    <a:pt x="14977" y="9042"/>
                  </a:lnTo>
                  <a:lnTo>
                    <a:pt x="16090" y="7929"/>
                  </a:lnTo>
                  <a:lnTo>
                    <a:pt x="17203" y="6816"/>
                  </a:lnTo>
                  <a:lnTo>
                    <a:pt x="18316" y="5703"/>
                  </a:lnTo>
                  <a:lnTo>
                    <a:pt x="19444" y="4606"/>
                  </a:lnTo>
                  <a:lnTo>
                    <a:pt x="20557" y="3478"/>
                  </a:lnTo>
                  <a:lnTo>
                    <a:pt x="21670" y="2365"/>
                  </a:lnTo>
                  <a:lnTo>
                    <a:pt x="22783" y="1252"/>
                  </a:lnTo>
                  <a:lnTo>
                    <a:pt x="23895" y="139"/>
                  </a:lnTo>
                  <a:lnTo>
                    <a:pt x="23942" y="108"/>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1"/>
            <p:cNvSpPr/>
            <p:nvPr/>
          </p:nvSpPr>
          <p:spPr>
            <a:xfrm>
              <a:off x="2881150" y="1383788"/>
              <a:ext cx="591975" cy="591975"/>
            </a:xfrm>
            <a:custGeom>
              <a:avLst/>
              <a:gdLst/>
              <a:ahLst/>
              <a:cxnLst/>
              <a:rect l="l" t="t" r="r" b="b"/>
              <a:pathLst>
                <a:path w="23679" h="23679" extrusionOk="0">
                  <a:moveTo>
                    <a:pt x="23555" y="0"/>
                  </a:moveTo>
                  <a:lnTo>
                    <a:pt x="23493" y="62"/>
                  </a:lnTo>
                  <a:lnTo>
                    <a:pt x="22380" y="1175"/>
                  </a:lnTo>
                  <a:lnTo>
                    <a:pt x="21267" y="2288"/>
                  </a:lnTo>
                  <a:lnTo>
                    <a:pt x="20154" y="3401"/>
                  </a:lnTo>
                  <a:lnTo>
                    <a:pt x="19042" y="4514"/>
                  </a:lnTo>
                  <a:lnTo>
                    <a:pt x="17929" y="5626"/>
                  </a:lnTo>
                  <a:lnTo>
                    <a:pt x="16816" y="6739"/>
                  </a:lnTo>
                  <a:lnTo>
                    <a:pt x="15703" y="7852"/>
                  </a:lnTo>
                  <a:lnTo>
                    <a:pt x="14590" y="8965"/>
                  </a:lnTo>
                  <a:lnTo>
                    <a:pt x="13477" y="10078"/>
                  </a:lnTo>
                  <a:lnTo>
                    <a:pt x="12365" y="11190"/>
                  </a:lnTo>
                  <a:lnTo>
                    <a:pt x="11252" y="12303"/>
                  </a:lnTo>
                  <a:lnTo>
                    <a:pt x="10139" y="13416"/>
                  </a:lnTo>
                  <a:lnTo>
                    <a:pt x="9026" y="14529"/>
                  </a:lnTo>
                  <a:lnTo>
                    <a:pt x="7913" y="15642"/>
                  </a:lnTo>
                  <a:lnTo>
                    <a:pt x="6801" y="16755"/>
                  </a:lnTo>
                  <a:lnTo>
                    <a:pt x="5688" y="17867"/>
                  </a:lnTo>
                  <a:lnTo>
                    <a:pt x="4575" y="18980"/>
                  </a:lnTo>
                  <a:lnTo>
                    <a:pt x="3462" y="20093"/>
                  </a:lnTo>
                  <a:lnTo>
                    <a:pt x="2349" y="21206"/>
                  </a:lnTo>
                  <a:lnTo>
                    <a:pt x="1236" y="22319"/>
                  </a:lnTo>
                  <a:lnTo>
                    <a:pt x="124" y="23431"/>
                  </a:lnTo>
                  <a:lnTo>
                    <a:pt x="0" y="23555"/>
                  </a:lnTo>
                  <a:lnTo>
                    <a:pt x="77" y="23679"/>
                  </a:lnTo>
                  <a:lnTo>
                    <a:pt x="386" y="23370"/>
                  </a:lnTo>
                  <a:lnTo>
                    <a:pt x="1499" y="22257"/>
                  </a:lnTo>
                  <a:lnTo>
                    <a:pt x="2612" y="21144"/>
                  </a:lnTo>
                  <a:lnTo>
                    <a:pt x="3709" y="20031"/>
                  </a:lnTo>
                  <a:lnTo>
                    <a:pt x="4822" y="18918"/>
                  </a:lnTo>
                  <a:lnTo>
                    <a:pt x="5935" y="17806"/>
                  </a:lnTo>
                  <a:lnTo>
                    <a:pt x="7048" y="16693"/>
                  </a:lnTo>
                  <a:lnTo>
                    <a:pt x="8161" y="15580"/>
                  </a:lnTo>
                  <a:lnTo>
                    <a:pt x="9274" y="14467"/>
                  </a:lnTo>
                  <a:lnTo>
                    <a:pt x="10386" y="13354"/>
                  </a:lnTo>
                  <a:lnTo>
                    <a:pt x="11499" y="12241"/>
                  </a:lnTo>
                  <a:lnTo>
                    <a:pt x="12612" y="11129"/>
                  </a:lnTo>
                  <a:lnTo>
                    <a:pt x="13725" y="10016"/>
                  </a:lnTo>
                  <a:lnTo>
                    <a:pt x="14838" y="8903"/>
                  </a:lnTo>
                  <a:lnTo>
                    <a:pt x="15950" y="7790"/>
                  </a:lnTo>
                  <a:lnTo>
                    <a:pt x="17063" y="6677"/>
                  </a:lnTo>
                  <a:lnTo>
                    <a:pt x="18191" y="5580"/>
                  </a:lnTo>
                  <a:lnTo>
                    <a:pt x="19304" y="4452"/>
                  </a:lnTo>
                  <a:lnTo>
                    <a:pt x="20417" y="3339"/>
                  </a:lnTo>
                  <a:lnTo>
                    <a:pt x="21530" y="2226"/>
                  </a:lnTo>
                  <a:lnTo>
                    <a:pt x="22643" y="1113"/>
                  </a:lnTo>
                  <a:lnTo>
                    <a:pt x="23678" y="78"/>
                  </a:lnTo>
                  <a:cubicBezTo>
                    <a:pt x="23632" y="62"/>
                    <a:pt x="23601" y="31"/>
                    <a:pt x="235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1"/>
            <p:cNvSpPr/>
            <p:nvPr/>
          </p:nvSpPr>
          <p:spPr>
            <a:xfrm>
              <a:off x="2869925" y="1372188"/>
              <a:ext cx="586975" cy="586975"/>
            </a:xfrm>
            <a:custGeom>
              <a:avLst/>
              <a:gdLst/>
              <a:ahLst/>
              <a:cxnLst/>
              <a:rect l="l" t="t" r="r" b="b"/>
              <a:pathLst>
                <a:path w="23479" h="23479" extrusionOk="0">
                  <a:moveTo>
                    <a:pt x="23355" y="1"/>
                  </a:moveTo>
                  <a:lnTo>
                    <a:pt x="22829" y="526"/>
                  </a:lnTo>
                  <a:lnTo>
                    <a:pt x="21716" y="1639"/>
                  </a:lnTo>
                  <a:lnTo>
                    <a:pt x="20603" y="2752"/>
                  </a:lnTo>
                  <a:lnTo>
                    <a:pt x="19491" y="3865"/>
                  </a:lnTo>
                  <a:lnTo>
                    <a:pt x="18378" y="4978"/>
                  </a:lnTo>
                  <a:lnTo>
                    <a:pt x="17265" y="6090"/>
                  </a:lnTo>
                  <a:lnTo>
                    <a:pt x="16152" y="7203"/>
                  </a:lnTo>
                  <a:lnTo>
                    <a:pt x="15039" y="8316"/>
                  </a:lnTo>
                  <a:lnTo>
                    <a:pt x="13926" y="9429"/>
                  </a:lnTo>
                  <a:lnTo>
                    <a:pt x="12814" y="10542"/>
                  </a:lnTo>
                  <a:lnTo>
                    <a:pt x="11701" y="11654"/>
                  </a:lnTo>
                  <a:lnTo>
                    <a:pt x="10588" y="12767"/>
                  </a:lnTo>
                  <a:lnTo>
                    <a:pt x="9475" y="13880"/>
                  </a:lnTo>
                  <a:lnTo>
                    <a:pt x="8362" y="14993"/>
                  </a:lnTo>
                  <a:lnTo>
                    <a:pt x="7250" y="16106"/>
                  </a:lnTo>
                  <a:lnTo>
                    <a:pt x="6137" y="17219"/>
                  </a:lnTo>
                  <a:lnTo>
                    <a:pt x="5024" y="18331"/>
                  </a:lnTo>
                  <a:lnTo>
                    <a:pt x="3911" y="19444"/>
                  </a:lnTo>
                  <a:lnTo>
                    <a:pt x="2798" y="20557"/>
                  </a:lnTo>
                  <a:lnTo>
                    <a:pt x="1685" y="21670"/>
                  </a:lnTo>
                  <a:lnTo>
                    <a:pt x="573" y="22783"/>
                  </a:lnTo>
                  <a:lnTo>
                    <a:pt x="1" y="23354"/>
                  </a:lnTo>
                  <a:lnTo>
                    <a:pt x="78" y="23478"/>
                  </a:lnTo>
                  <a:lnTo>
                    <a:pt x="835" y="22721"/>
                  </a:lnTo>
                  <a:lnTo>
                    <a:pt x="3061" y="20495"/>
                  </a:lnTo>
                  <a:lnTo>
                    <a:pt x="4174" y="19382"/>
                  </a:lnTo>
                  <a:lnTo>
                    <a:pt x="5287" y="18270"/>
                  </a:lnTo>
                  <a:lnTo>
                    <a:pt x="7080" y="16477"/>
                  </a:lnTo>
                  <a:lnTo>
                    <a:pt x="7497" y="16044"/>
                  </a:lnTo>
                  <a:lnTo>
                    <a:pt x="8610" y="14931"/>
                  </a:lnTo>
                  <a:lnTo>
                    <a:pt x="9723" y="13818"/>
                  </a:lnTo>
                  <a:lnTo>
                    <a:pt x="10835" y="12705"/>
                  </a:lnTo>
                  <a:lnTo>
                    <a:pt x="11948" y="11593"/>
                  </a:lnTo>
                  <a:lnTo>
                    <a:pt x="13061" y="10480"/>
                  </a:lnTo>
                  <a:lnTo>
                    <a:pt x="14174" y="9367"/>
                  </a:lnTo>
                  <a:lnTo>
                    <a:pt x="15287" y="8254"/>
                  </a:lnTo>
                  <a:lnTo>
                    <a:pt x="16399" y="7141"/>
                  </a:lnTo>
                  <a:lnTo>
                    <a:pt x="17528" y="6044"/>
                  </a:lnTo>
                  <a:lnTo>
                    <a:pt x="18640" y="4916"/>
                  </a:lnTo>
                  <a:lnTo>
                    <a:pt x="19753" y="3803"/>
                  </a:lnTo>
                  <a:lnTo>
                    <a:pt x="20866" y="2690"/>
                  </a:lnTo>
                  <a:lnTo>
                    <a:pt x="21979" y="1577"/>
                  </a:lnTo>
                  <a:lnTo>
                    <a:pt x="23092" y="480"/>
                  </a:lnTo>
                  <a:lnTo>
                    <a:pt x="23478" y="93"/>
                  </a:lnTo>
                  <a:lnTo>
                    <a:pt x="23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1"/>
            <p:cNvSpPr/>
            <p:nvPr/>
          </p:nvSpPr>
          <p:spPr>
            <a:xfrm>
              <a:off x="2893125" y="1395763"/>
              <a:ext cx="595825" cy="595450"/>
            </a:xfrm>
            <a:custGeom>
              <a:avLst/>
              <a:gdLst/>
              <a:ahLst/>
              <a:cxnLst/>
              <a:rect l="l" t="t" r="r" b="b"/>
              <a:pathLst>
                <a:path w="23833" h="23818" extrusionOk="0">
                  <a:moveTo>
                    <a:pt x="23709" y="1"/>
                  </a:moveTo>
                  <a:lnTo>
                    <a:pt x="23014" y="696"/>
                  </a:lnTo>
                  <a:lnTo>
                    <a:pt x="21901" y="1809"/>
                  </a:lnTo>
                  <a:lnTo>
                    <a:pt x="20788" y="2922"/>
                  </a:lnTo>
                  <a:lnTo>
                    <a:pt x="19675" y="4035"/>
                  </a:lnTo>
                  <a:lnTo>
                    <a:pt x="18563" y="5147"/>
                  </a:lnTo>
                  <a:lnTo>
                    <a:pt x="17450" y="6260"/>
                  </a:lnTo>
                  <a:lnTo>
                    <a:pt x="16337" y="7373"/>
                  </a:lnTo>
                  <a:lnTo>
                    <a:pt x="15224" y="8486"/>
                  </a:lnTo>
                  <a:lnTo>
                    <a:pt x="14111" y="9599"/>
                  </a:lnTo>
                  <a:lnTo>
                    <a:pt x="12998" y="10711"/>
                  </a:lnTo>
                  <a:lnTo>
                    <a:pt x="11886" y="11824"/>
                  </a:lnTo>
                  <a:lnTo>
                    <a:pt x="10773" y="12937"/>
                  </a:lnTo>
                  <a:lnTo>
                    <a:pt x="9660" y="14050"/>
                  </a:lnTo>
                  <a:lnTo>
                    <a:pt x="8547" y="15163"/>
                  </a:lnTo>
                  <a:lnTo>
                    <a:pt x="7434" y="16276"/>
                  </a:lnTo>
                  <a:lnTo>
                    <a:pt x="6322" y="17388"/>
                  </a:lnTo>
                  <a:lnTo>
                    <a:pt x="5209" y="18501"/>
                  </a:lnTo>
                  <a:lnTo>
                    <a:pt x="2983" y="20727"/>
                  </a:lnTo>
                  <a:lnTo>
                    <a:pt x="1870" y="21840"/>
                  </a:lnTo>
                  <a:lnTo>
                    <a:pt x="757" y="22952"/>
                  </a:lnTo>
                  <a:lnTo>
                    <a:pt x="0" y="23710"/>
                  </a:lnTo>
                  <a:lnTo>
                    <a:pt x="93" y="23818"/>
                  </a:lnTo>
                  <a:lnTo>
                    <a:pt x="1020" y="22891"/>
                  </a:lnTo>
                  <a:lnTo>
                    <a:pt x="2133" y="21778"/>
                  </a:lnTo>
                  <a:lnTo>
                    <a:pt x="3230" y="20665"/>
                  </a:lnTo>
                  <a:lnTo>
                    <a:pt x="4343" y="19552"/>
                  </a:lnTo>
                  <a:lnTo>
                    <a:pt x="5456" y="18439"/>
                  </a:lnTo>
                  <a:lnTo>
                    <a:pt x="6569" y="17327"/>
                  </a:lnTo>
                  <a:lnTo>
                    <a:pt x="7682" y="16214"/>
                  </a:lnTo>
                  <a:lnTo>
                    <a:pt x="8795" y="15101"/>
                  </a:lnTo>
                  <a:lnTo>
                    <a:pt x="9923" y="13988"/>
                  </a:lnTo>
                  <a:lnTo>
                    <a:pt x="11036" y="12875"/>
                  </a:lnTo>
                  <a:lnTo>
                    <a:pt x="12148" y="11762"/>
                  </a:lnTo>
                  <a:lnTo>
                    <a:pt x="13261" y="10650"/>
                  </a:lnTo>
                  <a:lnTo>
                    <a:pt x="14374" y="9537"/>
                  </a:lnTo>
                  <a:lnTo>
                    <a:pt x="15487" y="8424"/>
                  </a:lnTo>
                  <a:lnTo>
                    <a:pt x="16600" y="7311"/>
                  </a:lnTo>
                  <a:lnTo>
                    <a:pt x="17712" y="6198"/>
                  </a:lnTo>
                  <a:lnTo>
                    <a:pt x="18825" y="5101"/>
                  </a:lnTo>
                  <a:lnTo>
                    <a:pt x="19938" y="3973"/>
                  </a:lnTo>
                  <a:lnTo>
                    <a:pt x="21051" y="2860"/>
                  </a:lnTo>
                  <a:lnTo>
                    <a:pt x="22164" y="1747"/>
                  </a:lnTo>
                  <a:lnTo>
                    <a:pt x="23277" y="634"/>
                  </a:lnTo>
                  <a:lnTo>
                    <a:pt x="23833" y="93"/>
                  </a:lnTo>
                  <a:lnTo>
                    <a:pt x="2370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1"/>
            <p:cNvSpPr/>
            <p:nvPr/>
          </p:nvSpPr>
          <p:spPr>
            <a:xfrm>
              <a:off x="2849450" y="1352113"/>
              <a:ext cx="572275" cy="572275"/>
            </a:xfrm>
            <a:custGeom>
              <a:avLst/>
              <a:gdLst/>
              <a:ahLst/>
              <a:cxnLst/>
              <a:rect l="l" t="t" r="r" b="b"/>
              <a:pathLst>
                <a:path w="22891" h="22891" extrusionOk="0">
                  <a:moveTo>
                    <a:pt x="22752" y="0"/>
                  </a:moveTo>
                  <a:lnTo>
                    <a:pt x="22520" y="216"/>
                  </a:lnTo>
                  <a:lnTo>
                    <a:pt x="21422" y="1329"/>
                  </a:lnTo>
                  <a:lnTo>
                    <a:pt x="20310" y="2442"/>
                  </a:lnTo>
                  <a:lnTo>
                    <a:pt x="19197" y="3555"/>
                  </a:lnTo>
                  <a:lnTo>
                    <a:pt x="18084" y="4668"/>
                  </a:lnTo>
                  <a:lnTo>
                    <a:pt x="16971" y="5781"/>
                  </a:lnTo>
                  <a:lnTo>
                    <a:pt x="15858" y="6893"/>
                  </a:lnTo>
                  <a:lnTo>
                    <a:pt x="14745" y="8006"/>
                  </a:lnTo>
                  <a:lnTo>
                    <a:pt x="13633" y="9119"/>
                  </a:lnTo>
                  <a:lnTo>
                    <a:pt x="12520" y="10232"/>
                  </a:lnTo>
                  <a:lnTo>
                    <a:pt x="11407" y="11345"/>
                  </a:lnTo>
                  <a:lnTo>
                    <a:pt x="10294" y="12457"/>
                  </a:lnTo>
                  <a:lnTo>
                    <a:pt x="9181" y="13570"/>
                  </a:lnTo>
                  <a:lnTo>
                    <a:pt x="8069" y="14683"/>
                  </a:lnTo>
                  <a:lnTo>
                    <a:pt x="6956" y="15796"/>
                  </a:lnTo>
                  <a:lnTo>
                    <a:pt x="5843" y="16909"/>
                  </a:lnTo>
                  <a:lnTo>
                    <a:pt x="4730" y="18022"/>
                  </a:lnTo>
                  <a:lnTo>
                    <a:pt x="3617" y="19134"/>
                  </a:lnTo>
                  <a:lnTo>
                    <a:pt x="2504" y="20247"/>
                  </a:lnTo>
                  <a:lnTo>
                    <a:pt x="325" y="22426"/>
                  </a:lnTo>
                  <a:lnTo>
                    <a:pt x="279" y="22473"/>
                  </a:lnTo>
                  <a:lnTo>
                    <a:pt x="263" y="22473"/>
                  </a:lnTo>
                  <a:lnTo>
                    <a:pt x="1" y="22751"/>
                  </a:lnTo>
                  <a:cubicBezTo>
                    <a:pt x="16" y="22797"/>
                    <a:pt x="47" y="22844"/>
                    <a:pt x="62" y="22890"/>
                  </a:cubicBezTo>
                  <a:lnTo>
                    <a:pt x="542" y="22411"/>
                  </a:lnTo>
                  <a:lnTo>
                    <a:pt x="1654" y="21298"/>
                  </a:lnTo>
                  <a:lnTo>
                    <a:pt x="2767" y="20185"/>
                  </a:lnTo>
                  <a:lnTo>
                    <a:pt x="3880" y="19073"/>
                  </a:lnTo>
                  <a:lnTo>
                    <a:pt x="4977" y="17960"/>
                  </a:lnTo>
                  <a:lnTo>
                    <a:pt x="6090" y="16847"/>
                  </a:lnTo>
                  <a:lnTo>
                    <a:pt x="7203" y="15734"/>
                  </a:lnTo>
                  <a:lnTo>
                    <a:pt x="8316" y="14621"/>
                  </a:lnTo>
                  <a:lnTo>
                    <a:pt x="9429" y="13508"/>
                  </a:lnTo>
                  <a:lnTo>
                    <a:pt x="10542" y="12396"/>
                  </a:lnTo>
                  <a:lnTo>
                    <a:pt x="11670" y="11283"/>
                  </a:lnTo>
                  <a:lnTo>
                    <a:pt x="12783" y="10170"/>
                  </a:lnTo>
                  <a:lnTo>
                    <a:pt x="13895" y="9057"/>
                  </a:lnTo>
                  <a:lnTo>
                    <a:pt x="15008" y="7944"/>
                  </a:lnTo>
                  <a:lnTo>
                    <a:pt x="16121" y="6847"/>
                  </a:lnTo>
                  <a:lnTo>
                    <a:pt x="17234" y="5719"/>
                  </a:lnTo>
                  <a:lnTo>
                    <a:pt x="18347" y="4606"/>
                  </a:lnTo>
                  <a:lnTo>
                    <a:pt x="19459" y="3493"/>
                  </a:lnTo>
                  <a:lnTo>
                    <a:pt x="20572" y="2380"/>
                  </a:lnTo>
                  <a:lnTo>
                    <a:pt x="21685" y="1283"/>
                  </a:lnTo>
                  <a:lnTo>
                    <a:pt x="22798" y="170"/>
                  </a:lnTo>
                  <a:lnTo>
                    <a:pt x="22891" y="62"/>
                  </a:lnTo>
                  <a:lnTo>
                    <a:pt x="227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1"/>
            <p:cNvSpPr/>
            <p:nvPr/>
          </p:nvSpPr>
          <p:spPr>
            <a:xfrm>
              <a:off x="2840575" y="1342838"/>
              <a:ext cx="562600" cy="563000"/>
            </a:xfrm>
            <a:custGeom>
              <a:avLst/>
              <a:gdLst/>
              <a:ahLst/>
              <a:cxnLst/>
              <a:rect l="l" t="t" r="r" b="b"/>
              <a:pathLst>
                <a:path w="22504" h="22520" extrusionOk="0">
                  <a:moveTo>
                    <a:pt x="22365" y="0"/>
                  </a:moveTo>
                  <a:lnTo>
                    <a:pt x="21762" y="572"/>
                  </a:lnTo>
                  <a:lnTo>
                    <a:pt x="20649" y="1685"/>
                  </a:lnTo>
                  <a:lnTo>
                    <a:pt x="19536" y="2798"/>
                  </a:lnTo>
                  <a:lnTo>
                    <a:pt x="18439" y="3926"/>
                  </a:lnTo>
                  <a:lnTo>
                    <a:pt x="17326" y="5039"/>
                  </a:lnTo>
                  <a:lnTo>
                    <a:pt x="16213" y="6152"/>
                  </a:lnTo>
                  <a:lnTo>
                    <a:pt x="15100" y="7264"/>
                  </a:lnTo>
                  <a:lnTo>
                    <a:pt x="13988" y="8377"/>
                  </a:lnTo>
                  <a:lnTo>
                    <a:pt x="12875" y="9490"/>
                  </a:lnTo>
                  <a:lnTo>
                    <a:pt x="11762" y="10603"/>
                  </a:lnTo>
                  <a:lnTo>
                    <a:pt x="10649" y="11716"/>
                  </a:lnTo>
                  <a:lnTo>
                    <a:pt x="9536" y="12828"/>
                  </a:lnTo>
                  <a:lnTo>
                    <a:pt x="8424" y="13941"/>
                  </a:lnTo>
                  <a:lnTo>
                    <a:pt x="7311" y="15054"/>
                  </a:lnTo>
                  <a:lnTo>
                    <a:pt x="6198" y="16167"/>
                  </a:lnTo>
                  <a:lnTo>
                    <a:pt x="5085" y="17280"/>
                  </a:lnTo>
                  <a:lnTo>
                    <a:pt x="3972" y="18393"/>
                  </a:lnTo>
                  <a:lnTo>
                    <a:pt x="2859" y="19505"/>
                  </a:lnTo>
                  <a:lnTo>
                    <a:pt x="1747" y="20618"/>
                  </a:lnTo>
                  <a:lnTo>
                    <a:pt x="634" y="21731"/>
                  </a:lnTo>
                  <a:lnTo>
                    <a:pt x="0" y="22365"/>
                  </a:lnTo>
                  <a:cubicBezTo>
                    <a:pt x="16" y="22426"/>
                    <a:pt x="31" y="22473"/>
                    <a:pt x="62" y="22519"/>
                  </a:cubicBezTo>
                  <a:lnTo>
                    <a:pt x="897" y="21669"/>
                  </a:lnTo>
                  <a:lnTo>
                    <a:pt x="2009" y="20556"/>
                  </a:lnTo>
                  <a:lnTo>
                    <a:pt x="3122" y="19444"/>
                  </a:lnTo>
                  <a:lnTo>
                    <a:pt x="4235" y="18331"/>
                  </a:lnTo>
                  <a:lnTo>
                    <a:pt x="5332" y="17218"/>
                  </a:lnTo>
                  <a:lnTo>
                    <a:pt x="6445" y="16105"/>
                  </a:lnTo>
                  <a:lnTo>
                    <a:pt x="7558" y="14992"/>
                  </a:lnTo>
                  <a:lnTo>
                    <a:pt x="8671" y="13879"/>
                  </a:lnTo>
                  <a:lnTo>
                    <a:pt x="9784" y="12767"/>
                  </a:lnTo>
                  <a:lnTo>
                    <a:pt x="10897" y="11654"/>
                  </a:lnTo>
                  <a:lnTo>
                    <a:pt x="12009" y="10541"/>
                  </a:lnTo>
                  <a:lnTo>
                    <a:pt x="13122" y="9428"/>
                  </a:lnTo>
                  <a:lnTo>
                    <a:pt x="14235" y="8315"/>
                  </a:lnTo>
                  <a:lnTo>
                    <a:pt x="15363" y="7218"/>
                  </a:lnTo>
                  <a:lnTo>
                    <a:pt x="16476" y="6090"/>
                  </a:lnTo>
                  <a:lnTo>
                    <a:pt x="17589" y="4977"/>
                  </a:lnTo>
                  <a:lnTo>
                    <a:pt x="18702" y="3864"/>
                  </a:lnTo>
                  <a:lnTo>
                    <a:pt x="19814" y="2751"/>
                  </a:lnTo>
                  <a:lnTo>
                    <a:pt x="20927" y="1654"/>
                  </a:lnTo>
                  <a:lnTo>
                    <a:pt x="22040" y="541"/>
                  </a:lnTo>
                  <a:lnTo>
                    <a:pt x="22504" y="62"/>
                  </a:lnTo>
                  <a:lnTo>
                    <a:pt x="2236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1"/>
            <p:cNvSpPr/>
            <p:nvPr/>
          </p:nvSpPr>
          <p:spPr>
            <a:xfrm>
              <a:off x="2859500" y="1361763"/>
              <a:ext cx="580000" cy="580400"/>
            </a:xfrm>
            <a:custGeom>
              <a:avLst/>
              <a:gdLst/>
              <a:ahLst/>
              <a:cxnLst/>
              <a:rect l="l" t="t" r="r" b="b"/>
              <a:pathLst>
                <a:path w="23200" h="23216" extrusionOk="0">
                  <a:moveTo>
                    <a:pt x="23076" y="0"/>
                  </a:moveTo>
                  <a:lnTo>
                    <a:pt x="22133" y="943"/>
                  </a:lnTo>
                  <a:lnTo>
                    <a:pt x="21020" y="2056"/>
                  </a:lnTo>
                  <a:lnTo>
                    <a:pt x="19908" y="3169"/>
                  </a:lnTo>
                  <a:lnTo>
                    <a:pt x="18795" y="4282"/>
                  </a:lnTo>
                  <a:lnTo>
                    <a:pt x="17682" y="5395"/>
                  </a:lnTo>
                  <a:lnTo>
                    <a:pt x="16569" y="6507"/>
                  </a:lnTo>
                  <a:lnTo>
                    <a:pt x="15456" y="7620"/>
                  </a:lnTo>
                  <a:lnTo>
                    <a:pt x="14343" y="8733"/>
                  </a:lnTo>
                  <a:lnTo>
                    <a:pt x="13231" y="9846"/>
                  </a:lnTo>
                  <a:lnTo>
                    <a:pt x="12118" y="10959"/>
                  </a:lnTo>
                  <a:lnTo>
                    <a:pt x="11005" y="12071"/>
                  </a:lnTo>
                  <a:lnTo>
                    <a:pt x="9892" y="13184"/>
                  </a:lnTo>
                  <a:lnTo>
                    <a:pt x="8779" y="14297"/>
                  </a:lnTo>
                  <a:lnTo>
                    <a:pt x="7667" y="15410"/>
                  </a:lnTo>
                  <a:lnTo>
                    <a:pt x="6554" y="16523"/>
                  </a:lnTo>
                  <a:lnTo>
                    <a:pt x="4328" y="18748"/>
                  </a:lnTo>
                  <a:lnTo>
                    <a:pt x="3215" y="19861"/>
                  </a:lnTo>
                  <a:lnTo>
                    <a:pt x="2102" y="20974"/>
                  </a:lnTo>
                  <a:lnTo>
                    <a:pt x="990" y="22087"/>
                  </a:lnTo>
                  <a:lnTo>
                    <a:pt x="1" y="23076"/>
                  </a:lnTo>
                  <a:lnTo>
                    <a:pt x="62" y="23215"/>
                  </a:lnTo>
                  <a:lnTo>
                    <a:pt x="140" y="23138"/>
                  </a:lnTo>
                  <a:lnTo>
                    <a:pt x="1252" y="22025"/>
                  </a:lnTo>
                  <a:lnTo>
                    <a:pt x="2365" y="20912"/>
                  </a:lnTo>
                  <a:lnTo>
                    <a:pt x="3478" y="19799"/>
                  </a:lnTo>
                  <a:lnTo>
                    <a:pt x="4575" y="18687"/>
                  </a:lnTo>
                  <a:lnTo>
                    <a:pt x="5688" y="17574"/>
                  </a:lnTo>
                  <a:lnTo>
                    <a:pt x="6801" y="16461"/>
                  </a:lnTo>
                  <a:lnTo>
                    <a:pt x="7914" y="15348"/>
                  </a:lnTo>
                  <a:lnTo>
                    <a:pt x="9042" y="14235"/>
                  </a:lnTo>
                  <a:lnTo>
                    <a:pt x="10155" y="13122"/>
                  </a:lnTo>
                  <a:lnTo>
                    <a:pt x="11268" y="12010"/>
                  </a:lnTo>
                  <a:lnTo>
                    <a:pt x="12381" y="10897"/>
                  </a:lnTo>
                  <a:lnTo>
                    <a:pt x="13493" y="9784"/>
                  </a:lnTo>
                  <a:lnTo>
                    <a:pt x="14591" y="8671"/>
                  </a:lnTo>
                  <a:lnTo>
                    <a:pt x="15704" y="7558"/>
                  </a:lnTo>
                  <a:lnTo>
                    <a:pt x="16832" y="6461"/>
                  </a:lnTo>
                  <a:lnTo>
                    <a:pt x="17945" y="5333"/>
                  </a:lnTo>
                  <a:lnTo>
                    <a:pt x="19057" y="4220"/>
                  </a:lnTo>
                  <a:lnTo>
                    <a:pt x="20170" y="3107"/>
                  </a:lnTo>
                  <a:lnTo>
                    <a:pt x="21283" y="1994"/>
                  </a:lnTo>
                  <a:lnTo>
                    <a:pt x="22396" y="897"/>
                  </a:lnTo>
                  <a:lnTo>
                    <a:pt x="23200" y="78"/>
                  </a:lnTo>
                  <a:lnTo>
                    <a:pt x="230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1"/>
            <p:cNvSpPr/>
            <p:nvPr/>
          </p:nvSpPr>
          <p:spPr>
            <a:xfrm>
              <a:off x="2814300" y="1316938"/>
              <a:ext cx="310300" cy="310300"/>
            </a:xfrm>
            <a:custGeom>
              <a:avLst/>
              <a:gdLst/>
              <a:ahLst/>
              <a:cxnLst/>
              <a:rect l="l" t="t" r="r" b="b"/>
              <a:pathLst>
                <a:path w="12412" h="12412" extrusionOk="0">
                  <a:moveTo>
                    <a:pt x="12411" y="1"/>
                  </a:moveTo>
                  <a:lnTo>
                    <a:pt x="12133" y="62"/>
                  </a:lnTo>
                  <a:lnTo>
                    <a:pt x="11685" y="526"/>
                  </a:lnTo>
                  <a:lnTo>
                    <a:pt x="10572" y="1639"/>
                  </a:lnTo>
                  <a:lnTo>
                    <a:pt x="9459" y="2752"/>
                  </a:lnTo>
                  <a:lnTo>
                    <a:pt x="8346" y="3849"/>
                  </a:lnTo>
                  <a:lnTo>
                    <a:pt x="7233" y="4962"/>
                  </a:lnTo>
                  <a:lnTo>
                    <a:pt x="6121" y="6075"/>
                  </a:lnTo>
                  <a:lnTo>
                    <a:pt x="5008" y="7188"/>
                  </a:lnTo>
                  <a:lnTo>
                    <a:pt x="3895" y="8300"/>
                  </a:lnTo>
                  <a:lnTo>
                    <a:pt x="2782" y="9413"/>
                  </a:lnTo>
                  <a:lnTo>
                    <a:pt x="1669" y="10526"/>
                  </a:lnTo>
                  <a:lnTo>
                    <a:pt x="557" y="11639"/>
                  </a:lnTo>
                  <a:lnTo>
                    <a:pt x="62" y="12133"/>
                  </a:lnTo>
                  <a:cubicBezTo>
                    <a:pt x="47" y="12226"/>
                    <a:pt x="16" y="12319"/>
                    <a:pt x="0" y="12412"/>
                  </a:cubicBezTo>
                  <a:lnTo>
                    <a:pt x="835" y="11577"/>
                  </a:lnTo>
                  <a:lnTo>
                    <a:pt x="1948" y="10464"/>
                  </a:lnTo>
                  <a:lnTo>
                    <a:pt x="3060" y="9351"/>
                  </a:lnTo>
                  <a:lnTo>
                    <a:pt x="4173" y="8254"/>
                  </a:lnTo>
                  <a:lnTo>
                    <a:pt x="5286" y="7126"/>
                  </a:lnTo>
                  <a:lnTo>
                    <a:pt x="6399" y="6013"/>
                  </a:lnTo>
                  <a:lnTo>
                    <a:pt x="7512" y="4900"/>
                  </a:lnTo>
                  <a:lnTo>
                    <a:pt x="8625" y="3787"/>
                  </a:lnTo>
                  <a:lnTo>
                    <a:pt x="9737" y="2674"/>
                  </a:lnTo>
                  <a:lnTo>
                    <a:pt x="10850" y="1562"/>
                  </a:lnTo>
                  <a:lnTo>
                    <a:pt x="11963" y="449"/>
                  </a:lnTo>
                  <a:lnTo>
                    <a:pt x="1241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1"/>
            <p:cNvSpPr/>
            <p:nvPr/>
          </p:nvSpPr>
          <p:spPr>
            <a:xfrm>
              <a:off x="2812350" y="1315013"/>
              <a:ext cx="508150" cy="507750"/>
            </a:xfrm>
            <a:custGeom>
              <a:avLst/>
              <a:gdLst/>
              <a:ahLst/>
              <a:cxnLst/>
              <a:rect l="l" t="t" r="r" b="b"/>
              <a:pathLst>
                <a:path w="20326" h="20310" extrusionOk="0">
                  <a:moveTo>
                    <a:pt x="20155" y="0"/>
                  </a:moveTo>
                  <a:lnTo>
                    <a:pt x="19568" y="603"/>
                  </a:lnTo>
                  <a:lnTo>
                    <a:pt x="18455" y="1700"/>
                  </a:lnTo>
                  <a:lnTo>
                    <a:pt x="17342" y="2813"/>
                  </a:lnTo>
                  <a:lnTo>
                    <a:pt x="16229" y="3926"/>
                  </a:lnTo>
                  <a:lnTo>
                    <a:pt x="15101" y="5039"/>
                  </a:lnTo>
                  <a:lnTo>
                    <a:pt x="13988" y="6152"/>
                  </a:lnTo>
                  <a:lnTo>
                    <a:pt x="12876" y="7265"/>
                  </a:lnTo>
                  <a:lnTo>
                    <a:pt x="11763" y="8377"/>
                  </a:lnTo>
                  <a:lnTo>
                    <a:pt x="10650" y="9490"/>
                  </a:lnTo>
                  <a:lnTo>
                    <a:pt x="9537" y="10603"/>
                  </a:lnTo>
                  <a:lnTo>
                    <a:pt x="8424" y="11716"/>
                  </a:lnTo>
                  <a:lnTo>
                    <a:pt x="7311" y="12829"/>
                  </a:lnTo>
                  <a:lnTo>
                    <a:pt x="6199" y="13941"/>
                  </a:lnTo>
                  <a:lnTo>
                    <a:pt x="5086" y="15054"/>
                  </a:lnTo>
                  <a:lnTo>
                    <a:pt x="3973" y="16167"/>
                  </a:lnTo>
                  <a:lnTo>
                    <a:pt x="2860" y="17280"/>
                  </a:lnTo>
                  <a:lnTo>
                    <a:pt x="1747" y="18393"/>
                  </a:lnTo>
                  <a:lnTo>
                    <a:pt x="635" y="19506"/>
                  </a:lnTo>
                  <a:lnTo>
                    <a:pt x="1" y="20155"/>
                  </a:lnTo>
                  <a:cubicBezTo>
                    <a:pt x="16" y="20201"/>
                    <a:pt x="16" y="20263"/>
                    <a:pt x="32" y="20309"/>
                  </a:cubicBezTo>
                  <a:lnTo>
                    <a:pt x="913" y="19444"/>
                  </a:lnTo>
                  <a:lnTo>
                    <a:pt x="2026" y="18331"/>
                  </a:lnTo>
                  <a:lnTo>
                    <a:pt x="3138" y="17218"/>
                  </a:lnTo>
                  <a:lnTo>
                    <a:pt x="4251" y="16105"/>
                  </a:lnTo>
                  <a:lnTo>
                    <a:pt x="5364" y="14992"/>
                  </a:lnTo>
                  <a:lnTo>
                    <a:pt x="6461" y="13880"/>
                  </a:lnTo>
                  <a:lnTo>
                    <a:pt x="7574" y="12767"/>
                  </a:lnTo>
                  <a:lnTo>
                    <a:pt x="8687" y="11654"/>
                  </a:lnTo>
                  <a:lnTo>
                    <a:pt x="9800" y="10541"/>
                  </a:lnTo>
                  <a:lnTo>
                    <a:pt x="10928" y="9428"/>
                  </a:lnTo>
                  <a:lnTo>
                    <a:pt x="12041" y="8331"/>
                  </a:lnTo>
                  <a:lnTo>
                    <a:pt x="13154" y="7203"/>
                  </a:lnTo>
                  <a:lnTo>
                    <a:pt x="14267" y="6090"/>
                  </a:lnTo>
                  <a:lnTo>
                    <a:pt x="15379" y="4977"/>
                  </a:lnTo>
                  <a:lnTo>
                    <a:pt x="16477" y="3864"/>
                  </a:lnTo>
                  <a:lnTo>
                    <a:pt x="17590" y="2767"/>
                  </a:lnTo>
                  <a:lnTo>
                    <a:pt x="18702" y="1654"/>
                  </a:lnTo>
                  <a:lnTo>
                    <a:pt x="19815" y="541"/>
                  </a:lnTo>
                  <a:lnTo>
                    <a:pt x="20325" y="31"/>
                  </a:lnTo>
                  <a:lnTo>
                    <a:pt x="2015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1"/>
            <p:cNvSpPr/>
            <p:nvPr/>
          </p:nvSpPr>
          <p:spPr>
            <a:xfrm>
              <a:off x="2824350" y="1326988"/>
              <a:ext cx="539025" cy="539050"/>
            </a:xfrm>
            <a:custGeom>
              <a:avLst/>
              <a:gdLst/>
              <a:ahLst/>
              <a:cxnLst/>
              <a:rect l="l" t="t" r="r" b="b"/>
              <a:pathLst>
                <a:path w="21561" h="21562" extrusionOk="0">
                  <a:moveTo>
                    <a:pt x="21406" y="0"/>
                  </a:moveTo>
                  <a:lnTo>
                    <a:pt x="21298" y="109"/>
                  </a:lnTo>
                  <a:lnTo>
                    <a:pt x="20185" y="1221"/>
                  </a:lnTo>
                  <a:lnTo>
                    <a:pt x="19088" y="2334"/>
                  </a:lnTo>
                  <a:lnTo>
                    <a:pt x="17975" y="3447"/>
                  </a:lnTo>
                  <a:lnTo>
                    <a:pt x="16862" y="4560"/>
                  </a:lnTo>
                  <a:lnTo>
                    <a:pt x="15749" y="5673"/>
                  </a:lnTo>
                  <a:lnTo>
                    <a:pt x="14621" y="6786"/>
                  </a:lnTo>
                  <a:lnTo>
                    <a:pt x="13508" y="7898"/>
                  </a:lnTo>
                  <a:lnTo>
                    <a:pt x="12396" y="9011"/>
                  </a:lnTo>
                  <a:lnTo>
                    <a:pt x="11283" y="10124"/>
                  </a:lnTo>
                  <a:lnTo>
                    <a:pt x="10170" y="11237"/>
                  </a:lnTo>
                  <a:lnTo>
                    <a:pt x="9057" y="12350"/>
                  </a:lnTo>
                  <a:lnTo>
                    <a:pt x="7944" y="13462"/>
                  </a:lnTo>
                  <a:lnTo>
                    <a:pt x="6831" y="14575"/>
                  </a:lnTo>
                  <a:lnTo>
                    <a:pt x="5719" y="15688"/>
                  </a:lnTo>
                  <a:lnTo>
                    <a:pt x="4606" y="16801"/>
                  </a:lnTo>
                  <a:lnTo>
                    <a:pt x="3493" y="17914"/>
                  </a:lnTo>
                  <a:lnTo>
                    <a:pt x="1824" y="19583"/>
                  </a:lnTo>
                  <a:lnTo>
                    <a:pt x="1267" y="20139"/>
                  </a:lnTo>
                  <a:lnTo>
                    <a:pt x="155" y="21252"/>
                  </a:lnTo>
                  <a:lnTo>
                    <a:pt x="0" y="21407"/>
                  </a:lnTo>
                  <a:cubicBezTo>
                    <a:pt x="15" y="21469"/>
                    <a:pt x="46" y="21515"/>
                    <a:pt x="62" y="21561"/>
                  </a:cubicBezTo>
                  <a:lnTo>
                    <a:pt x="433" y="21190"/>
                  </a:lnTo>
                  <a:lnTo>
                    <a:pt x="1546" y="20078"/>
                  </a:lnTo>
                  <a:lnTo>
                    <a:pt x="2658" y="18965"/>
                  </a:lnTo>
                  <a:lnTo>
                    <a:pt x="3771" y="17852"/>
                  </a:lnTo>
                  <a:lnTo>
                    <a:pt x="4884" y="16739"/>
                  </a:lnTo>
                  <a:lnTo>
                    <a:pt x="5997" y="15626"/>
                  </a:lnTo>
                  <a:lnTo>
                    <a:pt x="7110" y="14513"/>
                  </a:lnTo>
                  <a:lnTo>
                    <a:pt x="8223" y="13401"/>
                  </a:lnTo>
                  <a:lnTo>
                    <a:pt x="9335" y="12288"/>
                  </a:lnTo>
                  <a:lnTo>
                    <a:pt x="10448" y="11175"/>
                  </a:lnTo>
                  <a:lnTo>
                    <a:pt x="11561" y="10062"/>
                  </a:lnTo>
                  <a:lnTo>
                    <a:pt x="12674" y="8949"/>
                  </a:lnTo>
                  <a:lnTo>
                    <a:pt x="13787" y="7852"/>
                  </a:lnTo>
                  <a:lnTo>
                    <a:pt x="14899" y="6724"/>
                  </a:lnTo>
                  <a:lnTo>
                    <a:pt x="16012" y="5611"/>
                  </a:lnTo>
                  <a:lnTo>
                    <a:pt x="17125" y="4498"/>
                  </a:lnTo>
                  <a:lnTo>
                    <a:pt x="18238" y="3385"/>
                  </a:lnTo>
                  <a:lnTo>
                    <a:pt x="19351" y="2288"/>
                  </a:lnTo>
                  <a:lnTo>
                    <a:pt x="20463" y="1175"/>
                  </a:lnTo>
                  <a:lnTo>
                    <a:pt x="21561" y="62"/>
                  </a:lnTo>
                  <a:cubicBezTo>
                    <a:pt x="21514" y="47"/>
                    <a:pt x="21468" y="16"/>
                    <a:pt x="214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1"/>
            <p:cNvSpPr/>
            <p:nvPr/>
          </p:nvSpPr>
          <p:spPr>
            <a:xfrm>
              <a:off x="2817775" y="1320413"/>
              <a:ext cx="524750" cy="524375"/>
            </a:xfrm>
            <a:custGeom>
              <a:avLst/>
              <a:gdLst/>
              <a:ahLst/>
              <a:cxnLst/>
              <a:rect l="l" t="t" r="r" b="b"/>
              <a:pathLst>
                <a:path w="20990" h="20975" extrusionOk="0">
                  <a:moveTo>
                    <a:pt x="20819" y="1"/>
                  </a:moveTo>
                  <a:lnTo>
                    <a:pt x="20464" y="387"/>
                  </a:lnTo>
                  <a:lnTo>
                    <a:pt x="19351" y="1500"/>
                  </a:lnTo>
                  <a:lnTo>
                    <a:pt x="18238" y="2597"/>
                  </a:lnTo>
                  <a:lnTo>
                    <a:pt x="17125" y="3710"/>
                  </a:lnTo>
                  <a:lnTo>
                    <a:pt x="16012" y="4823"/>
                  </a:lnTo>
                  <a:lnTo>
                    <a:pt x="14884" y="5936"/>
                  </a:lnTo>
                  <a:lnTo>
                    <a:pt x="13771" y="7049"/>
                  </a:lnTo>
                  <a:lnTo>
                    <a:pt x="12659" y="8161"/>
                  </a:lnTo>
                  <a:lnTo>
                    <a:pt x="11546" y="9274"/>
                  </a:lnTo>
                  <a:lnTo>
                    <a:pt x="10433" y="10387"/>
                  </a:lnTo>
                  <a:lnTo>
                    <a:pt x="9320" y="11500"/>
                  </a:lnTo>
                  <a:lnTo>
                    <a:pt x="8207" y="12613"/>
                  </a:lnTo>
                  <a:lnTo>
                    <a:pt x="7094" y="13725"/>
                  </a:lnTo>
                  <a:lnTo>
                    <a:pt x="5982" y="14838"/>
                  </a:lnTo>
                  <a:lnTo>
                    <a:pt x="4869" y="15951"/>
                  </a:lnTo>
                  <a:lnTo>
                    <a:pt x="3756" y="17064"/>
                  </a:lnTo>
                  <a:lnTo>
                    <a:pt x="2643" y="18177"/>
                  </a:lnTo>
                  <a:lnTo>
                    <a:pt x="1530" y="19290"/>
                  </a:lnTo>
                  <a:lnTo>
                    <a:pt x="418" y="20402"/>
                  </a:lnTo>
                  <a:lnTo>
                    <a:pt x="0" y="20820"/>
                  </a:lnTo>
                  <a:lnTo>
                    <a:pt x="47" y="20974"/>
                  </a:lnTo>
                  <a:lnTo>
                    <a:pt x="696" y="20341"/>
                  </a:lnTo>
                  <a:lnTo>
                    <a:pt x="1809" y="19228"/>
                  </a:lnTo>
                  <a:lnTo>
                    <a:pt x="2921" y="18115"/>
                  </a:lnTo>
                  <a:lnTo>
                    <a:pt x="4034" y="17002"/>
                  </a:lnTo>
                  <a:lnTo>
                    <a:pt x="5147" y="15889"/>
                  </a:lnTo>
                  <a:lnTo>
                    <a:pt x="6244" y="14776"/>
                  </a:lnTo>
                  <a:lnTo>
                    <a:pt x="7357" y="13664"/>
                  </a:lnTo>
                  <a:lnTo>
                    <a:pt x="8470" y="12551"/>
                  </a:lnTo>
                  <a:lnTo>
                    <a:pt x="9583" y="11438"/>
                  </a:lnTo>
                  <a:lnTo>
                    <a:pt x="10711" y="10325"/>
                  </a:lnTo>
                  <a:lnTo>
                    <a:pt x="11824" y="9212"/>
                  </a:lnTo>
                  <a:lnTo>
                    <a:pt x="12937" y="8115"/>
                  </a:lnTo>
                  <a:lnTo>
                    <a:pt x="14050" y="6987"/>
                  </a:lnTo>
                  <a:lnTo>
                    <a:pt x="15162" y="5874"/>
                  </a:lnTo>
                  <a:lnTo>
                    <a:pt x="16275" y="4761"/>
                  </a:lnTo>
                  <a:lnTo>
                    <a:pt x="17388" y="3648"/>
                  </a:lnTo>
                  <a:lnTo>
                    <a:pt x="18501" y="2551"/>
                  </a:lnTo>
                  <a:lnTo>
                    <a:pt x="19614" y="1438"/>
                  </a:lnTo>
                  <a:lnTo>
                    <a:pt x="20726" y="325"/>
                  </a:lnTo>
                  <a:lnTo>
                    <a:pt x="20989" y="47"/>
                  </a:lnTo>
                  <a:lnTo>
                    <a:pt x="208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1"/>
            <p:cNvSpPr/>
            <p:nvPr/>
          </p:nvSpPr>
          <p:spPr>
            <a:xfrm>
              <a:off x="2832075" y="1334713"/>
              <a:ext cx="551800" cy="551400"/>
            </a:xfrm>
            <a:custGeom>
              <a:avLst/>
              <a:gdLst/>
              <a:ahLst/>
              <a:cxnLst/>
              <a:rect l="l" t="t" r="r" b="b"/>
              <a:pathLst>
                <a:path w="22072" h="22056" extrusionOk="0">
                  <a:moveTo>
                    <a:pt x="21916" y="1"/>
                  </a:moveTo>
                  <a:lnTo>
                    <a:pt x="20989" y="928"/>
                  </a:lnTo>
                  <a:lnTo>
                    <a:pt x="19876" y="2041"/>
                  </a:lnTo>
                  <a:lnTo>
                    <a:pt x="18763" y="3154"/>
                  </a:lnTo>
                  <a:lnTo>
                    <a:pt x="17666" y="4251"/>
                  </a:lnTo>
                  <a:lnTo>
                    <a:pt x="16553" y="5364"/>
                  </a:lnTo>
                  <a:lnTo>
                    <a:pt x="15440" y="6477"/>
                  </a:lnTo>
                  <a:lnTo>
                    <a:pt x="14328" y="7589"/>
                  </a:lnTo>
                  <a:lnTo>
                    <a:pt x="13215" y="8702"/>
                  </a:lnTo>
                  <a:lnTo>
                    <a:pt x="12102" y="9815"/>
                  </a:lnTo>
                  <a:lnTo>
                    <a:pt x="10989" y="10928"/>
                  </a:lnTo>
                  <a:lnTo>
                    <a:pt x="9876" y="12041"/>
                  </a:lnTo>
                  <a:lnTo>
                    <a:pt x="8764" y="13153"/>
                  </a:lnTo>
                  <a:lnTo>
                    <a:pt x="7651" y="14266"/>
                  </a:lnTo>
                  <a:lnTo>
                    <a:pt x="6538" y="15379"/>
                  </a:lnTo>
                  <a:lnTo>
                    <a:pt x="5425" y="16492"/>
                  </a:lnTo>
                  <a:lnTo>
                    <a:pt x="4312" y="17605"/>
                  </a:lnTo>
                  <a:lnTo>
                    <a:pt x="3199" y="18718"/>
                  </a:lnTo>
                  <a:lnTo>
                    <a:pt x="2087" y="19830"/>
                  </a:lnTo>
                  <a:lnTo>
                    <a:pt x="974" y="20943"/>
                  </a:lnTo>
                  <a:lnTo>
                    <a:pt x="0" y="21917"/>
                  </a:lnTo>
                  <a:lnTo>
                    <a:pt x="47" y="22056"/>
                  </a:lnTo>
                  <a:lnTo>
                    <a:pt x="108" y="21994"/>
                  </a:lnTo>
                  <a:lnTo>
                    <a:pt x="1221" y="20881"/>
                  </a:lnTo>
                  <a:lnTo>
                    <a:pt x="2334" y="19769"/>
                  </a:lnTo>
                  <a:lnTo>
                    <a:pt x="4482" y="17636"/>
                  </a:lnTo>
                  <a:lnTo>
                    <a:pt x="4575" y="17543"/>
                  </a:lnTo>
                  <a:lnTo>
                    <a:pt x="5672" y="16430"/>
                  </a:lnTo>
                  <a:lnTo>
                    <a:pt x="6785" y="15317"/>
                  </a:lnTo>
                  <a:lnTo>
                    <a:pt x="7898" y="14204"/>
                  </a:lnTo>
                  <a:lnTo>
                    <a:pt x="9011" y="13092"/>
                  </a:lnTo>
                  <a:lnTo>
                    <a:pt x="10139" y="11979"/>
                  </a:lnTo>
                  <a:lnTo>
                    <a:pt x="11252" y="10866"/>
                  </a:lnTo>
                  <a:lnTo>
                    <a:pt x="12365" y="9753"/>
                  </a:lnTo>
                  <a:lnTo>
                    <a:pt x="13478" y="8640"/>
                  </a:lnTo>
                  <a:lnTo>
                    <a:pt x="14590" y="7543"/>
                  </a:lnTo>
                  <a:lnTo>
                    <a:pt x="15703" y="6415"/>
                  </a:lnTo>
                  <a:lnTo>
                    <a:pt x="16816" y="5302"/>
                  </a:lnTo>
                  <a:lnTo>
                    <a:pt x="17929" y="4189"/>
                  </a:lnTo>
                  <a:lnTo>
                    <a:pt x="19042" y="3076"/>
                  </a:lnTo>
                  <a:lnTo>
                    <a:pt x="20154" y="1979"/>
                  </a:lnTo>
                  <a:lnTo>
                    <a:pt x="21267" y="866"/>
                  </a:lnTo>
                  <a:lnTo>
                    <a:pt x="22071" y="62"/>
                  </a:lnTo>
                  <a:lnTo>
                    <a:pt x="219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1"/>
            <p:cNvSpPr/>
            <p:nvPr/>
          </p:nvSpPr>
          <p:spPr>
            <a:xfrm>
              <a:off x="2803850" y="1306113"/>
              <a:ext cx="387200" cy="387200"/>
            </a:xfrm>
            <a:custGeom>
              <a:avLst/>
              <a:gdLst/>
              <a:ahLst/>
              <a:cxnLst/>
              <a:rect l="l" t="t" r="r" b="b"/>
              <a:pathLst>
                <a:path w="15488" h="15488" extrusionOk="0">
                  <a:moveTo>
                    <a:pt x="15488" y="1"/>
                  </a:moveTo>
                  <a:lnTo>
                    <a:pt x="15256" y="32"/>
                  </a:lnTo>
                  <a:lnTo>
                    <a:pt x="14328" y="959"/>
                  </a:lnTo>
                  <a:lnTo>
                    <a:pt x="13216" y="2072"/>
                  </a:lnTo>
                  <a:lnTo>
                    <a:pt x="12103" y="3185"/>
                  </a:lnTo>
                  <a:lnTo>
                    <a:pt x="10990" y="4282"/>
                  </a:lnTo>
                  <a:lnTo>
                    <a:pt x="9877" y="5395"/>
                  </a:lnTo>
                  <a:lnTo>
                    <a:pt x="8764" y="6508"/>
                  </a:lnTo>
                  <a:lnTo>
                    <a:pt x="7651" y="7621"/>
                  </a:lnTo>
                  <a:lnTo>
                    <a:pt x="6539" y="8733"/>
                  </a:lnTo>
                  <a:lnTo>
                    <a:pt x="5426" y="9846"/>
                  </a:lnTo>
                  <a:lnTo>
                    <a:pt x="4313" y="10959"/>
                  </a:lnTo>
                  <a:lnTo>
                    <a:pt x="3200" y="12072"/>
                  </a:lnTo>
                  <a:lnTo>
                    <a:pt x="2087" y="13185"/>
                  </a:lnTo>
                  <a:lnTo>
                    <a:pt x="975" y="14297"/>
                  </a:lnTo>
                  <a:lnTo>
                    <a:pt x="16" y="15271"/>
                  </a:lnTo>
                  <a:cubicBezTo>
                    <a:pt x="16" y="15333"/>
                    <a:pt x="1" y="15410"/>
                    <a:pt x="1" y="15488"/>
                  </a:cubicBezTo>
                  <a:lnTo>
                    <a:pt x="140" y="15348"/>
                  </a:lnTo>
                  <a:lnTo>
                    <a:pt x="1253" y="14236"/>
                  </a:lnTo>
                  <a:lnTo>
                    <a:pt x="2366" y="13123"/>
                  </a:lnTo>
                  <a:lnTo>
                    <a:pt x="3478" y="12010"/>
                  </a:lnTo>
                  <a:lnTo>
                    <a:pt x="4591" y="10897"/>
                  </a:lnTo>
                  <a:lnTo>
                    <a:pt x="5704" y="9784"/>
                  </a:lnTo>
                  <a:lnTo>
                    <a:pt x="6817" y="8687"/>
                  </a:lnTo>
                  <a:lnTo>
                    <a:pt x="7930" y="7559"/>
                  </a:lnTo>
                  <a:lnTo>
                    <a:pt x="9043" y="6446"/>
                  </a:lnTo>
                  <a:lnTo>
                    <a:pt x="10155" y="5333"/>
                  </a:lnTo>
                  <a:lnTo>
                    <a:pt x="11268" y="4220"/>
                  </a:lnTo>
                  <a:lnTo>
                    <a:pt x="12381" y="3107"/>
                  </a:lnTo>
                  <a:lnTo>
                    <a:pt x="13494" y="1995"/>
                  </a:lnTo>
                  <a:lnTo>
                    <a:pt x="14607" y="882"/>
                  </a:lnTo>
                  <a:lnTo>
                    <a:pt x="154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 name="Google Shape;757;p31"/>
          <p:cNvSpPr txBox="1">
            <a:spLocks noGrp="1"/>
          </p:cNvSpPr>
          <p:nvPr>
            <p:ph type="title" idx="8"/>
          </p:nvPr>
        </p:nvSpPr>
        <p:spPr>
          <a:xfrm>
            <a:off x="593742" y="554529"/>
            <a:ext cx="782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PROSES PERANCANGAN</a:t>
            </a:r>
            <a:endParaRPr dirty="0"/>
          </a:p>
        </p:txBody>
      </p:sp>
      <p:sp>
        <p:nvSpPr>
          <p:cNvPr id="758" name="Google Shape;758;p31"/>
          <p:cNvSpPr txBox="1">
            <a:spLocks noGrp="1"/>
          </p:cNvSpPr>
          <p:nvPr>
            <p:ph type="subTitle" idx="3"/>
          </p:nvPr>
        </p:nvSpPr>
        <p:spPr>
          <a:xfrm>
            <a:off x="814581" y="3299273"/>
            <a:ext cx="2289123" cy="797700"/>
          </a:xfrm>
          <a:prstGeom prst="rect">
            <a:avLst/>
          </a:prstGeom>
        </p:spPr>
        <p:txBody>
          <a:bodyPr spcFirstLastPara="1" wrap="square" lIns="91425" tIns="91425" rIns="91425" bIns="0" anchor="t" anchorCtr="0">
            <a:noAutofit/>
          </a:bodyPr>
          <a:lstStyle/>
          <a:p>
            <a:pPr marL="0" lvl="0" indent="0" rtl="0">
              <a:spcBef>
                <a:spcPts val="0"/>
              </a:spcBef>
              <a:spcAft>
                <a:spcPts val="0"/>
              </a:spcAft>
              <a:buNone/>
            </a:pPr>
            <a:r>
              <a:rPr lang="en-US" dirty="0"/>
              <a:t>Hasil </a:t>
            </a:r>
            <a:r>
              <a:rPr lang="en-US" dirty="0" err="1"/>
              <a:t>pemikiran</a:t>
            </a:r>
            <a:r>
              <a:rPr lang="en-US" dirty="0"/>
              <a:t> yang di </a:t>
            </a:r>
            <a:r>
              <a:rPr lang="en-US" dirty="0" err="1"/>
              <a:t>dalamnya</a:t>
            </a:r>
            <a:r>
              <a:rPr lang="en-US" dirty="0"/>
              <a:t> </a:t>
            </a:r>
            <a:r>
              <a:rPr lang="en-US" dirty="0" err="1"/>
              <a:t>berisi</a:t>
            </a:r>
            <a:r>
              <a:rPr lang="en-US" dirty="0"/>
              <a:t> </a:t>
            </a:r>
            <a:r>
              <a:rPr lang="en-US" dirty="0" err="1"/>
              <a:t>tujuan-tujuan</a:t>
            </a:r>
            <a:r>
              <a:rPr lang="en-US" dirty="0"/>
              <a:t>, </a:t>
            </a:r>
            <a:r>
              <a:rPr lang="en-US" dirty="0" err="1"/>
              <a:t>kelayakan</a:t>
            </a:r>
            <a:r>
              <a:rPr lang="en-US" dirty="0"/>
              <a:t>, dan </a:t>
            </a:r>
            <a:r>
              <a:rPr lang="en-US" dirty="0" err="1"/>
              <a:t>segmen</a:t>
            </a:r>
            <a:r>
              <a:rPr lang="en-US" dirty="0"/>
              <a:t>/</a:t>
            </a:r>
            <a:r>
              <a:rPr lang="en-US" dirty="0" err="1"/>
              <a:t>audiensi</a:t>
            </a:r>
            <a:r>
              <a:rPr lang="en-US" dirty="0"/>
              <a:t> yang </a:t>
            </a:r>
            <a:r>
              <a:rPr lang="en-US" dirty="0" err="1"/>
              <a:t>akan</a:t>
            </a:r>
            <a:r>
              <a:rPr lang="en-US" dirty="0"/>
              <a:t> </a:t>
            </a:r>
            <a:r>
              <a:rPr lang="en-US" dirty="0" err="1"/>
              <a:t>dituju</a:t>
            </a:r>
            <a:endParaRPr lang="en-US" dirty="0"/>
          </a:p>
        </p:txBody>
      </p:sp>
      <p:cxnSp>
        <p:nvCxnSpPr>
          <p:cNvPr id="759" name="Google Shape;759;p31"/>
          <p:cNvCxnSpPr>
            <a:cxnSpLocks/>
            <a:stCxn id="760" idx="6"/>
          </p:cNvCxnSpPr>
          <p:nvPr/>
        </p:nvCxnSpPr>
        <p:spPr>
          <a:xfrm>
            <a:off x="2279456" y="2332928"/>
            <a:ext cx="6873000" cy="0"/>
          </a:xfrm>
          <a:prstGeom prst="straightConnector1">
            <a:avLst/>
          </a:prstGeom>
          <a:noFill/>
          <a:ln w="28575" cap="flat" cmpd="sng">
            <a:solidFill>
              <a:schemeClr val="accent2"/>
            </a:solidFill>
            <a:prstDash val="lgDash"/>
            <a:round/>
            <a:headEnd type="none" w="med" len="med"/>
            <a:tailEnd type="none" w="med" len="med"/>
          </a:ln>
        </p:spPr>
      </p:cxnSp>
      <p:cxnSp>
        <p:nvCxnSpPr>
          <p:cNvPr id="761" name="Google Shape;761;p31"/>
          <p:cNvCxnSpPr/>
          <p:nvPr/>
        </p:nvCxnSpPr>
        <p:spPr>
          <a:xfrm rot="10800000">
            <a:off x="1959144" y="2610738"/>
            <a:ext cx="0" cy="422100"/>
          </a:xfrm>
          <a:prstGeom prst="straightConnector1">
            <a:avLst/>
          </a:prstGeom>
          <a:noFill/>
          <a:ln w="9525" cap="flat" cmpd="sng">
            <a:solidFill>
              <a:srgbClr val="435D74"/>
            </a:solidFill>
            <a:prstDash val="solid"/>
            <a:round/>
            <a:headEnd type="none" w="med" len="med"/>
            <a:tailEnd type="none" w="med" len="med"/>
          </a:ln>
        </p:spPr>
      </p:cxnSp>
      <p:sp>
        <p:nvSpPr>
          <p:cNvPr id="760" name="Google Shape;760;p31"/>
          <p:cNvSpPr/>
          <p:nvPr/>
        </p:nvSpPr>
        <p:spPr>
          <a:xfrm>
            <a:off x="1638956" y="2012828"/>
            <a:ext cx="640500" cy="64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2" name="Google Shape;762;p31"/>
          <p:cNvCxnSpPr/>
          <p:nvPr/>
        </p:nvCxnSpPr>
        <p:spPr>
          <a:xfrm>
            <a:off x="4652645" y="2652757"/>
            <a:ext cx="0" cy="380100"/>
          </a:xfrm>
          <a:prstGeom prst="straightConnector1">
            <a:avLst/>
          </a:prstGeom>
          <a:noFill/>
          <a:ln w="9525" cap="flat" cmpd="sng">
            <a:solidFill>
              <a:srgbClr val="435D74"/>
            </a:solidFill>
            <a:prstDash val="solid"/>
            <a:round/>
            <a:headEnd type="none" w="med" len="med"/>
            <a:tailEnd type="none" w="med" len="med"/>
          </a:ln>
        </p:spPr>
      </p:cxnSp>
      <p:sp>
        <p:nvSpPr>
          <p:cNvPr id="763" name="Google Shape;763;p31"/>
          <p:cNvSpPr/>
          <p:nvPr/>
        </p:nvSpPr>
        <p:spPr>
          <a:xfrm>
            <a:off x="4332888" y="2012473"/>
            <a:ext cx="641100" cy="641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64" name="Google Shape;764;p31"/>
          <p:cNvCxnSpPr/>
          <p:nvPr/>
        </p:nvCxnSpPr>
        <p:spPr>
          <a:xfrm rot="10800000">
            <a:off x="7484294" y="2630853"/>
            <a:ext cx="0" cy="422100"/>
          </a:xfrm>
          <a:prstGeom prst="straightConnector1">
            <a:avLst/>
          </a:prstGeom>
          <a:noFill/>
          <a:ln w="9525" cap="flat" cmpd="sng">
            <a:solidFill>
              <a:srgbClr val="435D74"/>
            </a:solidFill>
            <a:prstDash val="solid"/>
            <a:round/>
            <a:headEnd type="none" w="med" len="med"/>
            <a:tailEnd type="none" w="med" len="med"/>
          </a:ln>
        </p:spPr>
      </p:cxnSp>
      <p:sp>
        <p:nvSpPr>
          <p:cNvPr id="765" name="Google Shape;765;p31"/>
          <p:cNvSpPr/>
          <p:nvPr/>
        </p:nvSpPr>
        <p:spPr>
          <a:xfrm>
            <a:off x="7164113" y="2032916"/>
            <a:ext cx="640500" cy="64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1"/>
          <p:cNvSpPr txBox="1">
            <a:spLocks noGrp="1"/>
          </p:cNvSpPr>
          <p:nvPr>
            <p:ph type="title"/>
          </p:nvPr>
        </p:nvSpPr>
        <p:spPr>
          <a:xfrm>
            <a:off x="1424698" y="2924720"/>
            <a:ext cx="10728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dirty="0"/>
              <a:t>KONSEP</a:t>
            </a:r>
            <a:endParaRPr sz="2000" dirty="0"/>
          </a:p>
        </p:txBody>
      </p:sp>
      <p:sp>
        <p:nvSpPr>
          <p:cNvPr id="772" name="Google Shape;772;p31"/>
          <p:cNvSpPr txBox="1">
            <a:spLocks noGrp="1"/>
          </p:cNvSpPr>
          <p:nvPr>
            <p:ph type="title" idx="5"/>
          </p:nvPr>
        </p:nvSpPr>
        <p:spPr>
          <a:xfrm>
            <a:off x="4114216" y="2924720"/>
            <a:ext cx="10728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t>MEDIA</a:t>
            </a:r>
            <a:endParaRPr sz="2000" dirty="0"/>
          </a:p>
        </p:txBody>
      </p:sp>
      <p:sp>
        <p:nvSpPr>
          <p:cNvPr id="773" name="Google Shape;773;p31"/>
          <p:cNvSpPr txBox="1">
            <a:spLocks noGrp="1"/>
          </p:cNvSpPr>
          <p:nvPr>
            <p:ph type="title" idx="6"/>
          </p:nvPr>
        </p:nvSpPr>
        <p:spPr>
          <a:xfrm>
            <a:off x="6947659" y="2944768"/>
            <a:ext cx="10728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dirty="0"/>
              <a:t>IDE</a:t>
            </a:r>
            <a:endParaRPr sz="2000" dirty="0"/>
          </a:p>
        </p:txBody>
      </p:sp>
      <p:sp>
        <p:nvSpPr>
          <p:cNvPr id="2" name="Google Shape;12304;p66">
            <a:extLst>
              <a:ext uri="{FF2B5EF4-FFF2-40B4-BE49-F238E27FC236}">
                <a16:creationId xmlns:a16="http://schemas.microsoft.com/office/drawing/2014/main" id="{79C86CAA-A22E-320A-2709-322A105814C1}"/>
              </a:ext>
            </a:extLst>
          </p:cNvPr>
          <p:cNvSpPr/>
          <p:nvPr/>
        </p:nvSpPr>
        <p:spPr>
          <a:xfrm>
            <a:off x="1735446" y="2099109"/>
            <a:ext cx="458958" cy="45895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4169;p70">
            <a:extLst>
              <a:ext uri="{FF2B5EF4-FFF2-40B4-BE49-F238E27FC236}">
                <a16:creationId xmlns:a16="http://schemas.microsoft.com/office/drawing/2014/main" id="{E3CEAFCC-C45C-B9AC-9355-385527A8B146}"/>
              </a:ext>
            </a:extLst>
          </p:cNvPr>
          <p:cNvGrpSpPr/>
          <p:nvPr/>
        </p:nvGrpSpPr>
        <p:grpSpPr>
          <a:xfrm>
            <a:off x="4423888" y="2166323"/>
            <a:ext cx="460392" cy="330995"/>
            <a:chOff x="4629306" y="3409193"/>
            <a:chExt cx="367255" cy="244486"/>
          </a:xfrm>
          <a:solidFill>
            <a:schemeClr val="bg1"/>
          </a:solidFill>
        </p:grpSpPr>
        <p:sp>
          <p:nvSpPr>
            <p:cNvPr id="4" name="Google Shape;14170;p70">
              <a:extLst>
                <a:ext uri="{FF2B5EF4-FFF2-40B4-BE49-F238E27FC236}">
                  <a16:creationId xmlns:a16="http://schemas.microsoft.com/office/drawing/2014/main" id="{AEA36FEF-F9C1-7F1A-CD4E-A47BECF3FE67}"/>
                </a:ext>
              </a:extLst>
            </p:cNvPr>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4171;p70">
              <a:extLst>
                <a:ext uri="{FF2B5EF4-FFF2-40B4-BE49-F238E27FC236}">
                  <a16:creationId xmlns:a16="http://schemas.microsoft.com/office/drawing/2014/main" id="{1F39A70A-DDD4-A707-4AD4-28959C89DC64}"/>
                </a:ext>
              </a:extLst>
            </p:cNvPr>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4172;p70">
              <a:extLst>
                <a:ext uri="{FF2B5EF4-FFF2-40B4-BE49-F238E27FC236}">
                  <a16:creationId xmlns:a16="http://schemas.microsoft.com/office/drawing/2014/main" id="{E5BD7B86-32E1-FB4E-701B-85C73F7B1F23}"/>
                </a:ext>
              </a:extLst>
            </p:cNvPr>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4173;p70">
              <a:extLst>
                <a:ext uri="{FF2B5EF4-FFF2-40B4-BE49-F238E27FC236}">
                  <a16:creationId xmlns:a16="http://schemas.microsoft.com/office/drawing/2014/main" id="{60834C9C-C9DE-CC3B-01F0-E87F310C1659}"/>
                </a:ext>
              </a:extLst>
            </p:cNvPr>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4174;p70">
              <a:extLst>
                <a:ext uri="{FF2B5EF4-FFF2-40B4-BE49-F238E27FC236}">
                  <a16:creationId xmlns:a16="http://schemas.microsoft.com/office/drawing/2014/main" id="{91358937-B2B7-4F2B-7AD7-052746985EAA}"/>
                </a:ext>
              </a:extLst>
            </p:cNvPr>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4175;p70">
              <a:extLst>
                <a:ext uri="{FF2B5EF4-FFF2-40B4-BE49-F238E27FC236}">
                  <a16:creationId xmlns:a16="http://schemas.microsoft.com/office/drawing/2014/main" id="{4CA8D6A3-3606-6B01-AA25-1A048D111F68}"/>
                </a:ext>
              </a:extLst>
            </p:cNvPr>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176;p70">
              <a:extLst>
                <a:ext uri="{FF2B5EF4-FFF2-40B4-BE49-F238E27FC236}">
                  <a16:creationId xmlns:a16="http://schemas.microsoft.com/office/drawing/2014/main" id="{E07845F2-F17D-AB64-FEFC-C5D746AC1DA8}"/>
                </a:ext>
              </a:extLst>
            </p:cNvPr>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177;p70">
              <a:extLst>
                <a:ext uri="{FF2B5EF4-FFF2-40B4-BE49-F238E27FC236}">
                  <a16:creationId xmlns:a16="http://schemas.microsoft.com/office/drawing/2014/main" id="{6DA87791-4840-8426-B2F8-CAB6C09FEDD2}"/>
                </a:ext>
              </a:extLst>
            </p:cNvPr>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178;p70">
              <a:extLst>
                <a:ext uri="{FF2B5EF4-FFF2-40B4-BE49-F238E27FC236}">
                  <a16:creationId xmlns:a16="http://schemas.microsoft.com/office/drawing/2014/main" id="{35266A0E-3678-A56C-BA32-BA0CC48F4CF9}"/>
                </a:ext>
              </a:extLst>
            </p:cNvPr>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179;p70">
              <a:extLst>
                <a:ext uri="{FF2B5EF4-FFF2-40B4-BE49-F238E27FC236}">
                  <a16:creationId xmlns:a16="http://schemas.microsoft.com/office/drawing/2014/main" id="{768159C5-C8B8-430B-04DB-5DFD0F6DDE5A}"/>
                </a:ext>
              </a:extLst>
            </p:cNvPr>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083;p66">
            <a:extLst>
              <a:ext uri="{FF2B5EF4-FFF2-40B4-BE49-F238E27FC236}">
                <a16:creationId xmlns:a16="http://schemas.microsoft.com/office/drawing/2014/main" id="{A918C9CA-8CC8-7354-38B9-52AD01E38559}"/>
              </a:ext>
            </a:extLst>
          </p:cNvPr>
          <p:cNvGrpSpPr/>
          <p:nvPr/>
        </p:nvGrpSpPr>
        <p:grpSpPr>
          <a:xfrm>
            <a:off x="7203327" y="2064253"/>
            <a:ext cx="562974" cy="562411"/>
            <a:chOff x="4886264" y="3366174"/>
            <a:chExt cx="350548" cy="350198"/>
          </a:xfrm>
          <a:solidFill>
            <a:schemeClr val="bg1"/>
          </a:solidFill>
        </p:grpSpPr>
        <p:sp>
          <p:nvSpPr>
            <p:cNvPr id="15" name="Google Shape;12084;p66">
              <a:extLst>
                <a:ext uri="{FF2B5EF4-FFF2-40B4-BE49-F238E27FC236}">
                  <a16:creationId xmlns:a16="http://schemas.microsoft.com/office/drawing/2014/main" id="{94BC7087-F860-33AB-DBA0-CDD34AE63216}"/>
                </a:ext>
              </a:extLst>
            </p:cNvPr>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085;p66">
              <a:extLst>
                <a:ext uri="{FF2B5EF4-FFF2-40B4-BE49-F238E27FC236}">
                  <a16:creationId xmlns:a16="http://schemas.microsoft.com/office/drawing/2014/main" id="{23BFD9B1-5BFB-9F78-27BB-184D5E2617D5}"/>
                </a:ext>
              </a:extLst>
            </p:cNvPr>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086;p66">
              <a:extLst>
                <a:ext uri="{FF2B5EF4-FFF2-40B4-BE49-F238E27FC236}">
                  <a16:creationId xmlns:a16="http://schemas.microsoft.com/office/drawing/2014/main" id="{FB98B606-0321-F128-E444-B84EA1CE8461}"/>
                </a:ext>
              </a:extLst>
            </p:cNvPr>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087;p66">
              <a:extLst>
                <a:ext uri="{FF2B5EF4-FFF2-40B4-BE49-F238E27FC236}">
                  <a16:creationId xmlns:a16="http://schemas.microsoft.com/office/drawing/2014/main" id="{1D9CE9F8-5B5E-B8AE-277C-265D713F9305}"/>
                </a:ext>
              </a:extLst>
            </p:cNvPr>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088;p66">
              <a:extLst>
                <a:ext uri="{FF2B5EF4-FFF2-40B4-BE49-F238E27FC236}">
                  <a16:creationId xmlns:a16="http://schemas.microsoft.com/office/drawing/2014/main" id="{22BAD7CB-9B1A-2B99-CF72-C0D2CEB4EE80}"/>
                </a:ext>
              </a:extLst>
            </p:cNvPr>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089;p66">
              <a:extLst>
                <a:ext uri="{FF2B5EF4-FFF2-40B4-BE49-F238E27FC236}">
                  <a16:creationId xmlns:a16="http://schemas.microsoft.com/office/drawing/2014/main" id="{37E8CF0D-A6B5-E9BD-7560-91FF07C0D8AB}"/>
                </a:ext>
              </a:extLst>
            </p:cNvPr>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090;p66">
              <a:extLst>
                <a:ext uri="{FF2B5EF4-FFF2-40B4-BE49-F238E27FC236}">
                  <a16:creationId xmlns:a16="http://schemas.microsoft.com/office/drawing/2014/main" id="{38456BF3-58BD-439C-E638-221D7D9A4722}"/>
                </a:ext>
              </a:extLst>
            </p:cNvPr>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091;p66">
              <a:extLst>
                <a:ext uri="{FF2B5EF4-FFF2-40B4-BE49-F238E27FC236}">
                  <a16:creationId xmlns:a16="http://schemas.microsoft.com/office/drawing/2014/main" id="{2B4B53E7-2732-4F58-7E93-A84ECE757D15}"/>
                </a:ext>
              </a:extLst>
            </p:cNvPr>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092;p66">
              <a:extLst>
                <a:ext uri="{FF2B5EF4-FFF2-40B4-BE49-F238E27FC236}">
                  <a16:creationId xmlns:a16="http://schemas.microsoft.com/office/drawing/2014/main" id="{7245D0EA-A25F-A1DE-9E2F-8A3DAEB29FBA}"/>
                </a:ext>
              </a:extLst>
            </p:cNvPr>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093;p66">
              <a:extLst>
                <a:ext uri="{FF2B5EF4-FFF2-40B4-BE49-F238E27FC236}">
                  <a16:creationId xmlns:a16="http://schemas.microsoft.com/office/drawing/2014/main" id="{72C0039B-7110-3A7E-2548-BD880F32F49E}"/>
                </a:ext>
              </a:extLst>
            </p:cNvPr>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094;p66">
              <a:extLst>
                <a:ext uri="{FF2B5EF4-FFF2-40B4-BE49-F238E27FC236}">
                  <a16:creationId xmlns:a16="http://schemas.microsoft.com/office/drawing/2014/main" id="{A1E0F161-5781-239A-67D2-5C8A4E0E41AE}"/>
                </a:ext>
              </a:extLst>
            </p:cNvPr>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095;p66">
              <a:extLst>
                <a:ext uri="{FF2B5EF4-FFF2-40B4-BE49-F238E27FC236}">
                  <a16:creationId xmlns:a16="http://schemas.microsoft.com/office/drawing/2014/main" id="{B20D8F91-F69D-53B6-C849-5DF295EB95F4}"/>
                </a:ext>
              </a:extLst>
            </p:cNvPr>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096;p66">
              <a:extLst>
                <a:ext uri="{FF2B5EF4-FFF2-40B4-BE49-F238E27FC236}">
                  <a16:creationId xmlns:a16="http://schemas.microsoft.com/office/drawing/2014/main" id="{657C25E5-B09D-4CB3-C6AD-B579A12CF389}"/>
                </a:ext>
              </a:extLst>
            </p:cNvPr>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 name="Google Shape;758;p31">
            <a:extLst>
              <a:ext uri="{FF2B5EF4-FFF2-40B4-BE49-F238E27FC236}">
                <a16:creationId xmlns:a16="http://schemas.microsoft.com/office/drawing/2014/main" id="{65313E47-6C3A-AA7C-D043-E95BE7B670A5}"/>
              </a:ext>
            </a:extLst>
          </p:cNvPr>
          <p:cNvSpPr txBox="1">
            <a:spLocks/>
          </p:cNvSpPr>
          <p:nvPr/>
        </p:nvSpPr>
        <p:spPr>
          <a:xfrm>
            <a:off x="3512634" y="3299273"/>
            <a:ext cx="2289123" cy="797700"/>
          </a:xfrm>
          <a:prstGeom prst="rect">
            <a:avLst/>
          </a:prstGeom>
          <a:noFill/>
          <a:ln>
            <a:noFill/>
          </a:ln>
        </p:spPr>
        <p:txBody>
          <a:bodyPr spcFirstLastPara="1" wrap="square" lIns="91425" tIns="91425" rIns="91425" bIns="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6"/>
              </a:buClr>
              <a:buSzPts val="2800"/>
              <a:buFont typeface="Roboto"/>
              <a:buNone/>
              <a:defRPr sz="1400" b="0" i="0" u="none" strike="noStrike" cap="none">
                <a:solidFill>
                  <a:schemeClr val="accent6"/>
                </a:solidFill>
                <a:latin typeface="Roboto"/>
                <a:ea typeface="Roboto"/>
                <a:cs typeface="Roboto"/>
                <a:sym typeface="Roboto"/>
              </a:defRPr>
            </a:lvl1pPr>
            <a:lvl2pPr marL="914400" marR="0" lvl="1"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2pPr>
            <a:lvl3pPr marL="1371600" marR="0" lvl="2"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3pPr>
            <a:lvl4pPr marL="1828800" marR="0" lvl="3"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4pPr>
            <a:lvl5pPr marL="2286000" marR="0" lvl="4"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5pPr>
            <a:lvl6pPr marL="2743200" marR="0" lvl="5"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6pPr>
            <a:lvl7pPr marL="3200400" marR="0" lvl="6"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7pPr>
            <a:lvl8pPr marL="3657600" marR="0" lvl="7"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8pPr>
            <a:lvl9pPr marL="4114800" marR="0" lvl="8"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9pPr>
          </a:lstStyle>
          <a:p>
            <a:pPr marL="0" indent="0"/>
            <a:r>
              <a:rPr lang="en-US" dirty="0" err="1"/>
              <a:t>Studi</a:t>
            </a:r>
            <a:r>
              <a:rPr lang="en-US" dirty="0"/>
              <a:t> </a:t>
            </a:r>
            <a:r>
              <a:rPr lang="en-US" dirty="0" err="1"/>
              <a:t>penentuan</a:t>
            </a:r>
            <a:r>
              <a:rPr lang="en-US" dirty="0"/>
              <a:t> media dan working space yang </a:t>
            </a:r>
            <a:r>
              <a:rPr lang="en-US" dirty="0" err="1"/>
              <a:t>tepat</a:t>
            </a:r>
            <a:endParaRPr lang="en-US" dirty="0"/>
          </a:p>
        </p:txBody>
      </p:sp>
      <p:sp>
        <p:nvSpPr>
          <p:cNvPr id="57" name="Google Shape;758;p31">
            <a:extLst>
              <a:ext uri="{FF2B5EF4-FFF2-40B4-BE49-F238E27FC236}">
                <a16:creationId xmlns:a16="http://schemas.microsoft.com/office/drawing/2014/main" id="{D6788D61-0E3A-6D58-6B15-547165F1E6A4}"/>
              </a:ext>
            </a:extLst>
          </p:cNvPr>
          <p:cNvSpPr txBox="1">
            <a:spLocks/>
          </p:cNvSpPr>
          <p:nvPr/>
        </p:nvSpPr>
        <p:spPr>
          <a:xfrm>
            <a:off x="6129041" y="3330546"/>
            <a:ext cx="2740945" cy="797700"/>
          </a:xfrm>
          <a:prstGeom prst="rect">
            <a:avLst/>
          </a:prstGeom>
          <a:noFill/>
          <a:ln>
            <a:noFill/>
          </a:ln>
        </p:spPr>
        <p:txBody>
          <a:bodyPr spcFirstLastPara="1" wrap="square" lIns="91425" tIns="91425" rIns="91425" bIns="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6"/>
              </a:buClr>
              <a:buSzPts val="2800"/>
              <a:buFont typeface="Roboto"/>
              <a:buNone/>
              <a:defRPr sz="1400" b="0" i="0" u="none" strike="noStrike" cap="none">
                <a:solidFill>
                  <a:schemeClr val="accent6"/>
                </a:solidFill>
                <a:latin typeface="Roboto"/>
                <a:ea typeface="Roboto"/>
                <a:cs typeface="Roboto"/>
                <a:sym typeface="Roboto"/>
              </a:defRPr>
            </a:lvl1pPr>
            <a:lvl2pPr marL="914400" marR="0" lvl="1"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2pPr>
            <a:lvl3pPr marL="1371600" marR="0" lvl="2"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3pPr>
            <a:lvl4pPr marL="1828800" marR="0" lvl="3"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4pPr>
            <a:lvl5pPr marL="2286000" marR="0" lvl="4"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5pPr>
            <a:lvl6pPr marL="2743200" marR="0" lvl="5"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6pPr>
            <a:lvl7pPr marL="3200400" marR="0" lvl="6"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7pPr>
            <a:lvl8pPr marL="3657600" marR="0" lvl="7"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8pPr>
            <a:lvl9pPr marL="4114800" marR="0" lvl="8"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9pPr>
          </a:lstStyle>
          <a:p>
            <a:pPr marL="0" indent="0"/>
            <a:r>
              <a:rPr lang="en-US" dirty="0"/>
              <a:t>Ide dan </a:t>
            </a:r>
            <a:r>
              <a:rPr lang="en-US" dirty="0" err="1"/>
              <a:t>gagasan</a:t>
            </a:r>
            <a:r>
              <a:rPr lang="en-US" dirty="0"/>
              <a:t> yang </a:t>
            </a:r>
            <a:r>
              <a:rPr lang="en-US" dirty="0" err="1"/>
              <a:t>kreatif</a:t>
            </a:r>
            <a:r>
              <a:rPr lang="en-US" dirty="0"/>
              <a:t> </a:t>
            </a:r>
            <a:r>
              <a:rPr lang="en-US" dirty="0" err="1"/>
              <a:t>dapat</a:t>
            </a:r>
            <a:r>
              <a:rPr lang="en-US" dirty="0"/>
              <a:t> </a:t>
            </a:r>
            <a:r>
              <a:rPr lang="en-US" dirty="0" err="1"/>
              <a:t>diperoleh</a:t>
            </a:r>
            <a:r>
              <a:rPr lang="en-US" dirty="0"/>
              <a:t> </a:t>
            </a:r>
            <a:r>
              <a:rPr lang="en-US" dirty="0" err="1"/>
              <a:t>melalui</a:t>
            </a:r>
            <a:r>
              <a:rPr lang="en-US" dirty="0"/>
              <a:t> </a:t>
            </a:r>
            <a:r>
              <a:rPr lang="en-US" dirty="0" err="1"/>
              <a:t>studi</a:t>
            </a:r>
            <a:r>
              <a:rPr lang="en-US" dirty="0"/>
              <a:t> banding, </a:t>
            </a:r>
            <a:r>
              <a:rPr lang="en-US" dirty="0" err="1"/>
              <a:t>literatur</a:t>
            </a:r>
            <a:r>
              <a:rPr lang="en-US" dirty="0"/>
              <a:t>, </a:t>
            </a:r>
            <a:r>
              <a:rPr lang="en-US" dirty="0" err="1"/>
              <a:t>diskusi</a:t>
            </a:r>
            <a:r>
              <a:rPr lang="en-US" dirty="0"/>
              <a:t>, </a:t>
            </a:r>
            <a:r>
              <a:rPr lang="en-US" dirty="0" err="1"/>
              <a:t>wawancara</a:t>
            </a:r>
            <a:r>
              <a:rPr lang="en-US" dirty="0"/>
              <a:t> </a:t>
            </a:r>
            <a:r>
              <a:rPr lang="en-US" dirty="0" err="1"/>
              <a:t>dll</a:t>
            </a:r>
            <a:endParaRPr lang="en-US" dirty="0"/>
          </a:p>
        </p:txBody>
      </p:sp>
      <p:pic>
        <p:nvPicPr>
          <p:cNvPr id="60" name="Picture 59" descr="A picture containing screenshot, yellow, line, rectangle&#10;&#10;Description automatically generated">
            <a:extLst>
              <a:ext uri="{FF2B5EF4-FFF2-40B4-BE49-F238E27FC236}">
                <a16:creationId xmlns:a16="http://schemas.microsoft.com/office/drawing/2014/main" id="{DCC3887F-535A-5AEC-304B-3D60CBC1F80D}"/>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374735" y="838650"/>
            <a:ext cx="1180229" cy="638008"/>
          </a:xfrm>
          <a:prstGeom prst="rect">
            <a:avLst/>
          </a:prstGeom>
        </p:spPr>
      </p:pic>
      <p:pic>
        <p:nvPicPr>
          <p:cNvPr id="178" name="Picture 17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accel="50000" decel="50000" autoRev="1" fill="hold" nodeType="withEffect">
                                  <p:stCondLst>
                                    <p:cond delay="0"/>
                                  </p:stCondLst>
                                  <p:childTnLst>
                                    <p:animMotion origin="layout" path="M -1.94444E-6 2.77556E-17 L -0.00191 0.03302 " pathEditMode="relative" rAng="0" ptsTypes="AA">
                                      <p:cBhvr>
                                        <p:cTn id="6" dur="2000" fill="hold"/>
                                        <p:tgtEl>
                                          <p:spTgt spid="60"/>
                                        </p:tgtEl>
                                        <p:attrNameLst>
                                          <p:attrName>ppt_x</p:attrName>
                                          <p:attrName>ppt_y</p:attrName>
                                        </p:attrNameLst>
                                      </p:cBhvr>
                                      <p:rCtr x="-104" y="16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F4B5524-DA88-17D7-9989-AF26857D32F6}"/>
              </a:ext>
            </a:extLst>
          </p:cNvPr>
          <p:cNvGrpSpPr/>
          <p:nvPr/>
        </p:nvGrpSpPr>
        <p:grpSpPr>
          <a:xfrm>
            <a:off x="0" y="0"/>
            <a:ext cx="9144000" cy="5143500"/>
            <a:chOff x="-6" y="3110552"/>
            <a:chExt cx="4910667" cy="5143500"/>
          </a:xfrm>
        </p:grpSpPr>
        <p:grpSp>
          <p:nvGrpSpPr>
            <p:cNvPr id="9" name="Group 8">
              <a:extLst>
                <a:ext uri="{FF2B5EF4-FFF2-40B4-BE49-F238E27FC236}">
                  <a16:creationId xmlns:a16="http://schemas.microsoft.com/office/drawing/2014/main" id="{A3FB243E-9A79-C4BA-53EA-332262C654C6}"/>
                </a:ext>
              </a:extLst>
            </p:cNvPr>
            <p:cNvGrpSpPr/>
            <p:nvPr/>
          </p:nvGrpSpPr>
          <p:grpSpPr>
            <a:xfrm>
              <a:off x="-6" y="3110552"/>
              <a:ext cx="4910667" cy="5143500"/>
              <a:chOff x="-1" y="0"/>
              <a:chExt cx="4910667" cy="5143500"/>
            </a:xfrm>
          </p:grpSpPr>
          <p:sp>
            <p:nvSpPr>
              <p:cNvPr id="11" name="Rectangle 10">
                <a:extLst>
                  <a:ext uri="{FF2B5EF4-FFF2-40B4-BE49-F238E27FC236}">
                    <a16:creationId xmlns:a16="http://schemas.microsoft.com/office/drawing/2014/main" id="{3BB9CE5A-749B-48A0-7D95-F925BF4FCA69}"/>
                  </a:ext>
                </a:extLst>
              </p:cNvPr>
              <p:cNvSpPr/>
              <p:nvPr/>
            </p:nvSpPr>
            <p:spPr>
              <a:xfrm>
                <a:off x="-1" y="0"/>
                <a:ext cx="4910667" cy="51435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97C53E9A-0C67-921D-721F-FBC08AEF573A}"/>
                  </a:ext>
                </a:extLst>
              </p:cNvPr>
              <p:cNvSpPr/>
              <p:nvPr/>
            </p:nvSpPr>
            <p:spPr>
              <a:xfrm>
                <a:off x="671830" y="1786920"/>
                <a:ext cx="3567002" cy="1569660"/>
              </a:xfrm>
              <a:prstGeom prst="rect">
                <a:avLst/>
              </a:prstGeom>
              <a:no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BENAR</a:t>
                </a:r>
              </a:p>
            </p:txBody>
          </p:sp>
        </p:grpSp>
        <p:sp>
          <p:nvSpPr>
            <p:cNvPr id="10" name="Rectangle: Rounded Corners 9">
              <a:hlinkClick r:id="" action="ppaction://hlinkshowjump?jump=nextslide"/>
              <a:extLst>
                <a:ext uri="{FF2B5EF4-FFF2-40B4-BE49-F238E27FC236}">
                  <a16:creationId xmlns:a16="http://schemas.microsoft.com/office/drawing/2014/main" id="{97FFC198-81B4-514A-1884-D563BA61DC4D}"/>
                </a:ext>
              </a:extLst>
            </p:cNvPr>
            <p:cNvSpPr/>
            <p:nvPr/>
          </p:nvSpPr>
          <p:spPr>
            <a:xfrm>
              <a:off x="818199" y="6284684"/>
              <a:ext cx="3281527" cy="302219"/>
            </a:xfrm>
            <a:prstGeom prst="roundRect">
              <a:avLst/>
            </a:prstGeom>
            <a:solidFill>
              <a:srgbClr val="00B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LANJUT MATERI</a:t>
              </a:r>
            </a:p>
          </p:txBody>
        </p: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0985518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DA350-7B5E-E1F4-0074-D835EEC3E0F4}"/>
              </a:ext>
            </a:extLst>
          </p:cNvPr>
          <p:cNvSpPr>
            <a:spLocks noGrp="1"/>
          </p:cNvSpPr>
          <p:nvPr>
            <p:ph type="title"/>
          </p:nvPr>
        </p:nvSpPr>
        <p:spPr>
          <a:xfrm>
            <a:off x="3767153" y="2424577"/>
            <a:ext cx="4946572" cy="1655700"/>
          </a:xfrm>
        </p:spPr>
        <p:txBody>
          <a:bodyPr/>
          <a:lstStyle/>
          <a:p>
            <a:pPr algn="l"/>
            <a:r>
              <a:rPr lang="en-US" sz="5400" dirty="0">
                <a:solidFill>
                  <a:schemeClr val="accent3"/>
                </a:solidFill>
              </a:rPr>
              <a:t>PENGGUNAAN SOFTWARE </a:t>
            </a:r>
            <a:r>
              <a:rPr lang="en-US" sz="5400" dirty="0">
                <a:solidFill>
                  <a:schemeClr val="tx1"/>
                </a:solidFill>
              </a:rPr>
              <a:t>DESAIN GRAFIS</a:t>
            </a:r>
            <a:r>
              <a:rPr lang="en-US" sz="5400" dirty="0">
                <a:solidFill>
                  <a:schemeClr val="accent3"/>
                </a:solidFill>
              </a:rPr>
              <a:t/>
            </a:r>
            <a:br>
              <a:rPr lang="en-US" sz="5400" dirty="0">
                <a:solidFill>
                  <a:schemeClr val="accent3"/>
                </a:solidFill>
              </a:rPr>
            </a:br>
            <a:r>
              <a:rPr lang="en-US" sz="5400" dirty="0">
                <a:solidFill>
                  <a:schemeClr val="tx1"/>
                </a:solidFill>
              </a:rPr>
              <a:t>ADOBE ILLUSTRATOR</a:t>
            </a:r>
          </a:p>
        </p:txBody>
      </p:sp>
      <p:pic>
        <p:nvPicPr>
          <p:cNvPr id="4" name="Picture 3" descr="A close-up of a black surface&#10;&#10;Description automatically generated with medium confidence">
            <a:extLst>
              <a:ext uri="{FF2B5EF4-FFF2-40B4-BE49-F238E27FC236}">
                <a16:creationId xmlns:a16="http://schemas.microsoft.com/office/drawing/2014/main" id="{F02702C6-95F6-72AB-85C9-CD3C02F79F6D}"/>
              </a:ext>
            </a:extLst>
          </p:cNvPr>
          <p:cNvPicPr>
            <a:picLocks noChangeAspect="1"/>
          </p:cNvPicPr>
          <p:nvPr/>
        </p:nvPicPr>
        <p:blipFill>
          <a:blip r:embed="rId2"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5400000">
            <a:off x="-1189136" y="1189132"/>
            <a:ext cx="5143503" cy="2765236"/>
          </a:xfrm>
          <a:prstGeom prst="rect">
            <a:avLst/>
          </a:prstGeom>
        </p:spPr>
      </p:pic>
      <p:pic>
        <p:nvPicPr>
          <p:cNvPr id="8" name="Picture 7" descr="A close-up of a black surface&#10;&#10;Description automatically generated with medium confidence">
            <a:extLst>
              <a:ext uri="{FF2B5EF4-FFF2-40B4-BE49-F238E27FC236}">
                <a16:creationId xmlns:a16="http://schemas.microsoft.com/office/drawing/2014/main" id="{93BB00F5-28E4-A4E3-15A2-940C359C5A49}"/>
              </a:ext>
            </a:extLst>
          </p:cNvPr>
          <p:cNvPicPr>
            <a:picLocks noChangeAspect="1"/>
          </p:cNvPicPr>
          <p:nvPr/>
        </p:nvPicPr>
        <p:blipFill>
          <a:blip r:embed="rId2"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6200000" flipH="1">
            <a:off x="2024192" y="3609244"/>
            <a:ext cx="1492881" cy="1575634"/>
          </a:xfrm>
          <a:prstGeom prst="rect">
            <a:avLst/>
          </a:prstGeom>
        </p:spPr>
      </p:pic>
      <p:grpSp>
        <p:nvGrpSpPr>
          <p:cNvPr id="12" name="Group 11">
            <a:extLst>
              <a:ext uri="{FF2B5EF4-FFF2-40B4-BE49-F238E27FC236}">
                <a16:creationId xmlns:a16="http://schemas.microsoft.com/office/drawing/2014/main" id="{2B88B717-49FE-3494-0DBC-5BC2643E4B5D}"/>
              </a:ext>
            </a:extLst>
          </p:cNvPr>
          <p:cNvGrpSpPr/>
          <p:nvPr/>
        </p:nvGrpSpPr>
        <p:grpSpPr>
          <a:xfrm>
            <a:off x="378466" y="-2887041"/>
            <a:ext cx="3499030" cy="6537661"/>
            <a:chOff x="378466" y="-2887041"/>
            <a:chExt cx="3499030" cy="6537661"/>
          </a:xfrm>
        </p:grpSpPr>
        <p:pic>
          <p:nvPicPr>
            <p:cNvPr id="9" name="Picture 8" descr="A close-up of a black surface&#10;&#10;Description automatically generated with medium confidence">
              <a:extLst>
                <a:ext uri="{FF2B5EF4-FFF2-40B4-BE49-F238E27FC236}">
                  <a16:creationId xmlns:a16="http://schemas.microsoft.com/office/drawing/2014/main" id="{51CA8957-47AD-6528-D255-EC5BCE6FF495}"/>
                </a:ext>
              </a:extLst>
            </p:cNvPr>
            <p:cNvPicPr>
              <a:picLocks noChangeAspect="1"/>
            </p:cNvPicPr>
            <p:nvPr/>
          </p:nvPicPr>
          <p:blipFill>
            <a:blip r:embed="rId2" cstate="screen">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1912459" y="2636496"/>
              <a:ext cx="1722568" cy="1014123"/>
            </a:xfrm>
            <a:prstGeom prst="triangle">
              <a:avLst/>
            </a:prstGeom>
          </p:spPr>
        </p:pic>
        <p:pic>
          <p:nvPicPr>
            <p:cNvPr id="10" name="Picture 9" descr="A black and yellow rectangle&#10;&#10;Description automatically generated with low confidence">
              <a:extLst>
                <a:ext uri="{FF2B5EF4-FFF2-40B4-BE49-F238E27FC236}">
                  <a16:creationId xmlns:a16="http://schemas.microsoft.com/office/drawing/2014/main" id="{826250F0-1B5B-33EF-5B26-4BB39E3D101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5400000" flipH="1">
              <a:off x="-1140850" y="-1367725"/>
              <a:ext cx="6537661" cy="3499030"/>
            </a:xfrm>
            <a:prstGeom prst="rect">
              <a:avLst/>
            </a:prstGeom>
          </p:spPr>
        </p:pic>
      </p:grpSp>
      <p:pic>
        <p:nvPicPr>
          <p:cNvPr id="11" name="Picture 10" descr="A close-up of a black surface&#10;&#10;Description automatically generated with medium confidence">
            <a:extLst>
              <a:ext uri="{FF2B5EF4-FFF2-40B4-BE49-F238E27FC236}">
                <a16:creationId xmlns:a16="http://schemas.microsoft.com/office/drawing/2014/main" id="{20E8C974-9B85-D02E-D7AB-614E641B9FF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rot="5400000">
            <a:off x="2346729" y="4283293"/>
            <a:ext cx="837009" cy="883406"/>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536831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000">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800" fill="hold"/>
                                            <p:tgtEl>
                                              <p:spTgt spid="2"/>
                                            </p:tgtEl>
                                            <p:attrNameLst>
                                              <p:attrName>ppt_x</p:attrName>
                                            </p:attrNameLst>
                                          </p:cBhvr>
                                          <p:tavLst>
                                            <p:tav tm="0">
                                              <p:val>
                                                <p:strVal val="0-#ppt_w/2"/>
                                              </p:val>
                                            </p:tav>
                                            <p:tav tm="100000">
                                              <p:val>
                                                <p:strVal val="#ppt_x"/>
                                              </p:val>
                                            </p:tav>
                                          </p:tavLst>
                                        </p:anim>
                                        <p:anim calcmode="lin" valueType="num" p14:bounceEnd="66000">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14:presetBounceEnd="60000">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14:bounceEnd="60000">
                                          <p:cBhvr additive="base">
                                            <p:cTn id="11" dur="1500" fill="hold"/>
                                            <p:tgtEl>
                                              <p:spTgt spid="12"/>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800" fill="hold"/>
                                            <p:tgtEl>
                                              <p:spTgt spid="2"/>
                                            </p:tgtEl>
                                            <p:attrNameLst>
                                              <p:attrName>ppt_x</p:attrName>
                                            </p:attrNameLst>
                                          </p:cBhvr>
                                          <p:tavLst>
                                            <p:tav tm="0">
                                              <p:val>
                                                <p:strVal val="0-#ppt_w/2"/>
                                              </p:val>
                                            </p:tav>
                                            <p:tav tm="100000">
                                              <p:val>
                                                <p:strVal val="#ppt_x"/>
                                              </p:val>
                                            </p:tav>
                                          </p:tavLst>
                                        </p:anim>
                                        <p:anim calcmode="lin" valueType="num">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500" fill="hold"/>
                                            <p:tgtEl>
                                              <p:spTgt spid="12"/>
                                            </p:tgtEl>
                                            <p:attrNameLst>
                                              <p:attrName>ppt_x</p:attrName>
                                            </p:attrNameLst>
                                          </p:cBhvr>
                                          <p:tavLst>
                                            <p:tav tm="0">
                                              <p:val>
                                                <p:strVal val="#ppt_x"/>
                                              </p:val>
                                            </p:tav>
                                            <p:tav tm="100000">
                                              <p:val>
                                                <p:strVal val="#ppt_x"/>
                                              </p:val>
                                            </p:tav>
                                          </p:tavLst>
                                        </p:anim>
                                        <p:anim calcmode="lin" valueType="num">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DEBCC0-B39A-8100-3972-67886732A4C2}"/>
              </a:ext>
            </a:extLst>
          </p:cNvPr>
          <p:cNvSpPr>
            <a:spLocks noGrp="1"/>
          </p:cNvSpPr>
          <p:nvPr>
            <p:ph type="ctrTitle"/>
          </p:nvPr>
        </p:nvSpPr>
        <p:spPr>
          <a:xfrm>
            <a:off x="300825" y="1152949"/>
            <a:ext cx="3981292" cy="2880600"/>
          </a:xfrm>
        </p:spPr>
        <p:txBody>
          <a:bodyPr/>
          <a:lstStyle/>
          <a:p>
            <a:pPr algn="r"/>
            <a:r>
              <a:rPr lang="en-US" sz="2400" dirty="0">
                <a:solidFill>
                  <a:schemeClr val="accent3"/>
                </a:solidFill>
                <a:latin typeface="Roboto" panose="02000000000000000000" pitchFamily="2" charset="0"/>
                <a:ea typeface="Roboto" panose="02000000000000000000" pitchFamily="2" charset="0"/>
                <a:cs typeface="Roboto" panose="02000000000000000000" pitchFamily="2" charset="0"/>
              </a:rPr>
              <a:t>Adobe Illustrator </a:t>
            </a:r>
            <a:r>
              <a:rPr lang="en-US" sz="2400" b="0" dirty="0" err="1">
                <a:solidFill>
                  <a:schemeClr val="tx1"/>
                </a:solidFill>
                <a:latin typeface="Roboto" panose="02000000000000000000" pitchFamily="2" charset="0"/>
                <a:ea typeface="Roboto" panose="02000000000000000000" pitchFamily="2" charset="0"/>
                <a:cs typeface="Roboto" panose="02000000000000000000" pitchFamily="2" charset="0"/>
              </a:rPr>
              <a:t>adalah</a:t>
            </a:r>
            <a:r>
              <a:rPr lang="en-US" sz="2400" b="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400" b="0" dirty="0" err="1">
                <a:solidFill>
                  <a:schemeClr val="tx1"/>
                </a:solidFill>
                <a:latin typeface="Roboto" panose="02000000000000000000" pitchFamily="2" charset="0"/>
                <a:ea typeface="Roboto" panose="02000000000000000000" pitchFamily="2" charset="0"/>
                <a:cs typeface="Roboto" panose="02000000000000000000" pitchFamily="2" charset="0"/>
              </a:rPr>
              <a:t>sebuah</a:t>
            </a:r>
            <a:r>
              <a:rPr lang="en-US" sz="2400" b="0" dirty="0">
                <a:solidFill>
                  <a:schemeClr val="tx1"/>
                </a:solidFill>
                <a:latin typeface="Roboto" panose="02000000000000000000" pitchFamily="2" charset="0"/>
                <a:ea typeface="Roboto" panose="02000000000000000000" pitchFamily="2" charset="0"/>
                <a:cs typeface="Roboto" panose="02000000000000000000" pitchFamily="2" charset="0"/>
              </a:rPr>
              <a:t> software yang </a:t>
            </a:r>
            <a:r>
              <a:rPr lang="en-US" sz="2400" b="0" dirty="0" err="1">
                <a:solidFill>
                  <a:schemeClr val="tx1"/>
                </a:solidFill>
                <a:latin typeface="Roboto" panose="02000000000000000000" pitchFamily="2" charset="0"/>
                <a:ea typeface="Roboto" panose="02000000000000000000" pitchFamily="2" charset="0"/>
                <a:cs typeface="Roboto" panose="02000000000000000000" pitchFamily="2" charset="0"/>
              </a:rPr>
              <a:t>digunakan</a:t>
            </a:r>
            <a:r>
              <a:rPr lang="en-US" sz="2400" b="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400" b="0" dirty="0" err="1">
                <a:solidFill>
                  <a:schemeClr val="tx1"/>
                </a:solidFill>
                <a:latin typeface="Roboto" panose="02000000000000000000" pitchFamily="2" charset="0"/>
                <a:ea typeface="Roboto" panose="02000000000000000000" pitchFamily="2" charset="0"/>
                <a:cs typeface="Roboto" panose="02000000000000000000" pitchFamily="2" charset="0"/>
              </a:rPr>
              <a:t>untuk</a:t>
            </a:r>
            <a:r>
              <a:rPr lang="en-US" sz="2400" b="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400" b="0" dirty="0" err="1">
                <a:solidFill>
                  <a:schemeClr val="tx1"/>
                </a:solidFill>
                <a:latin typeface="Roboto" panose="02000000000000000000" pitchFamily="2" charset="0"/>
                <a:ea typeface="Roboto" panose="02000000000000000000" pitchFamily="2" charset="0"/>
                <a:cs typeface="Roboto" panose="02000000000000000000" pitchFamily="2" charset="0"/>
              </a:rPr>
              <a:t>membuat</a:t>
            </a:r>
            <a:r>
              <a:rPr lang="en-US" sz="2400" b="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400" b="0" dirty="0" err="1">
                <a:solidFill>
                  <a:schemeClr val="tx1"/>
                </a:solidFill>
                <a:latin typeface="Roboto" panose="02000000000000000000" pitchFamily="2" charset="0"/>
                <a:ea typeface="Roboto" panose="02000000000000000000" pitchFamily="2" charset="0"/>
                <a:cs typeface="Roboto" panose="02000000000000000000" pitchFamily="2" charset="0"/>
              </a:rPr>
              <a:t>gambar</a:t>
            </a:r>
            <a:r>
              <a:rPr lang="en-US" sz="2400" b="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400" b="0" dirty="0" err="1">
                <a:solidFill>
                  <a:schemeClr val="tx1"/>
                </a:solidFill>
                <a:latin typeface="Roboto" panose="02000000000000000000" pitchFamily="2" charset="0"/>
                <a:ea typeface="Roboto" panose="02000000000000000000" pitchFamily="2" charset="0"/>
                <a:cs typeface="Roboto" panose="02000000000000000000" pitchFamily="2" charset="0"/>
              </a:rPr>
              <a:t>berbasis</a:t>
            </a:r>
            <a:r>
              <a:rPr lang="en-US" sz="2400" b="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400" b="0" dirty="0" err="1">
                <a:solidFill>
                  <a:schemeClr val="tx1"/>
                </a:solidFill>
                <a:latin typeface="Roboto" panose="02000000000000000000" pitchFamily="2" charset="0"/>
                <a:ea typeface="Roboto" panose="02000000000000000000" pitchFamily="2" charset="0"/>
                <a:cs typeface="Roboto" panose="02000000000000000000" pitchFamily="2" charset="0"/>
              </a:rPr>
              <a:t>vektor</a:t>
            </a:r>
            <a:r>
              <a:rPr lang="en-US" sz="2400" b="0"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en-US" sz="2400" dirty="0"/>
              <a:t> </a:t>
            </a:r>
            <a:r>
              <a:rPr lang="en-US" sz="2400" b="0" dirty="0">
                <a:latin typeface="Roboto" panose="02000000000000000000" pitchFamily="2" charset="0"/>
                <a:ea typeface="Roboto" panose="02000000000000000000" pitchFamily="2" charset="0"/>
                <a:cs typeface="Roboto" panose="02000000000000000000" pitchFamily="2" charset="0"/>
              </a:rPr>
              <a:t>software Adobe Illustrator </a:t>
            </a:r>
            <a:r>
              <a:rPr lang="en-US" sz="2400" b="0" dirty="0" err="1">
                <a:latin typeface="Roboto" panose="02000000000000000000" pitchFamily="2" charset="0"/>
                <a:ea typeface="Roboto" panose="02000000000000000000" pitchFamily="2" charset="0"/>
                <a:cs typeface="Roboto" panose="02000000000000000000" pitchFamily="2" charset="0"/>
              </a:rPr>
              <a:t>banyak</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digunakan</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untuk</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melukis</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menggambar</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sketsa</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desain</a:t>
            </a:r>
            <a:r>
              <a:rPr lang="en-US" sz="2400" b="0" dirty="0">
                <a:latin typeface="Roboto" panose="02000000000000000000" pitchFamily="2" charset="0"/>
                <a:ea typeface="Roboto" panose="02000000000000000000" pitchFamily="2" charset="0"/>
                <a:cs typeface="Roboto" panose="02000000000000000000" pitchFamily="2" charset="0"/>
              </a:rPr>
              <a:t> logo, </a:t>
            </a:r>
            <a:r>
              <a:rPr lang="en-US" sz="2400" b="0" dirty="0" err="1">
                <a:latin typeface="Roboto" panose="02000000000000000000" pitchFamily="2" charset="0"/>
                <a:ea typeface="Roboto" panose="02000000000000000000" pitchFamily="2" charset="0"/>
                <a:cs typeface="Roboto" panose="02000000000000000000" pitchFamily="2" charset="0"/>
              </a:rPr>
              <a:t>serta</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gambar</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ilustrasi</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lainnya</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a:solidFill>
                  <a:schemeClr val="tx1"/>
                </a:solidFill>
                <a:latin typeface="Roboto" panose="02000000000000000000" pitchFamily="2" charset="0"/>
                <a:ea typeface="Roboto" panose="02000000000000000000" pitchFamily="2" charset="0"/>
                <a:cs typeface="Roboto" panose="02000000000000000000" pitchFamily="2" charset="0"/>
              </a:rPr>
              <a:t> </a:t>
            </a:r>
          </a:p>
        </p:txBody>
      </p:sp>
      <p:pic>
        <p:nvPicPr>
          <p:cNvPr id="4" name="Google Shape;2499;p53">
            <a:extLst>
              <a:ext uri="{FF2B5EF4-FFF2-40B4-BE49-F238E27FC236}">
                <a16:creationId xmlns:a16="http://schemas.microsoft.com/office/drawing/2014/main" id="{3306EDC0-B293-A729-9C3B-0831A193C475}"/>
              </a:ext>
            </a:extLst>
          </p:cNvPr>
          <p:cNvPicPr preferRelativeResize="0"/>
          <p:nvPr/>
        </p:nvPicPr>
        <p:blipFill>
          <a:blip r:embed="rId2" cstate="screen">
            <a:extLst>
              <a:ext uri="{28A0092B-C50C-407E-A947-70E740481C1C}">
                <a14:useLocalDpi xmlns:a14="http://schemas.microsoft.com/office/drawing/2010/main" val="0"/>
              </a:ext>
            </a:extLst>
          </a:blip>
          <a:srcRect/>
          <a:stretch/>
        </p:blipFill>
        <p:spPr>
          <a:xfrm>
            <a:off x="4572000" y="1190165"/>
            <a:ext cx="3981292" cy="2806168"/>
          </a:xfrm>
          <a:prstGeom prst="rect">
            <a:avLst/>
          </a:prstGeom>
          <a:noFill/>
          <a:ln>
            <a:noFill/>
          </a:ln>
        </p:spPr>
      </p:pic>
      <p:pic>
        <p:nvPicPr>
          <p:cNvPr id="5" name="Picture 4" descr="A close-up of a black surface&#10;&#10;Description automatically generated with medium confidence">
            <a:extLst>
              <a:ext uri="{FF2B5EF4-FFF2-40B4-BE49-F238E27FC236}">
                <a16:creationId xmlns:a16="http://schemas.microsoft.com/office/drawing/2014/main" id="{2751AD6D-88B7-3303-00B1-61E6B57CBD26}"/>
              </a:ext>
            </a:extLst>
          </p:cNvPr>
          <p:cNvPicPr>
            <a:picLocks noChangeAspect="1"/>
          </p:cNvPicPr>
          <p:nvPr/>
        </p:nvPicPr>
        <p:blipFill>
          <a:blip r:embed="rId3"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7451769" y="1426596"/>
            <a:ext cx="192900" cy="192915"/>
          </a:xfrm>
          <a:prstGeom prst="ellipse">
            <a:avLst/>
          </a:prstGeom>
        </p:spPr>
      </p:pic>
      <p:pic>
        <p:nvPicPr>
          <p:cNvPr id="6" name="Picture 5" descr="A close-up of a black surface&#10;&#10;Description automatically generated with medium confidence">
            <a:extLst>
              <a:ext uri="{FF2B5EF4-FFF2-40B4-BE49-F238E27FC236}">
                <a16:creationId xmlns:a16="http://schemas.microsoft.com/office/drawing/2014/main" id="{4358F032-EE29-B61E-5EC2-2F5C7FA65635}"/>
              </a:ext>
            </a:extLst>
          </p:cNvPr>
          <p:cNvPicPr>
            <a:picLocks noChangeAspect="1"/>
          </p:cNvPicPr>
          <p:nvPr/>
        </p:nvPicPr>
        <p:blipFill>
          <a:blip r:embed="rId3" cstate="screen">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4346391" y="4153108"/>
            <a:ext cx="323752" cy="323778"/>
          </a:xfrm>
          <a:prstGeom prst="ellipse">
            <a:avLst/>
          </a:prstGeom>
        </p:spPr>
      </p:pic>
      <p:pic>
        <p:nvPicPr>
          <p:cNvPr id="7" name="Picture 6" descr="A close-up of a black surface&#10;&#10;Description automatically generated with medium confidence">
            <a:extLst>
              <a:ext uri="{FF2B5EF4-FFF2-40B4-BE49-F238E27FC236}">
                <a16:creationId xmlns:a16="http://schemas.microsoft.com/office/drawing/2014/main" id="{F34D1343-6A0F-A1B2-AB1E-0B60D8510D91}"/>
              </a:ext>
            </a:extLst>
          </p:cNvPr>
          <p:cNvPicPr>
            <a:picLocks noChangeAspect="1"/>
          </p:cNvPicPr>
          <p:nvPr/>
        </p:nvPicPr>
        <p:blipFill>
          <a:blip r:embed="rId3"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1045448" y="639939"/>
            <a:ext cx="392142" cy="392173"/>
          </a:xfrm>
          <a:prstGeom prst="ellipse">
            <a:avLst/>
          </a:prstGeom>
        </p:spPr>
      </p:pic>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6654092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accel="60000" fill="hold" nodeType="withEffect" p14:presetBounceEnd="4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40000">
                                          <p:cBhvr additive="base">
                                            <p:cTn id="11" dur="900" fill="hold"/>
                                            <p:tgtEl>
                                              <p:spTgt spid="4"/>
                                            </p:tgtEl>
                                            <p:attrNameLst>
                                              <p:attrName>ppt_x</p:attrName>
                                            </p:attrNameLst>
                                          </p:cBhvr>
                                          <p:tavLst>
                                            <p:tav tm="0">
                                              <p:val>
                                                <p:strVal val="#ppt_x"/>
                                              </p:val>
                                            </p:tav>
                                            <p:tav tm="100000">
                                              <p:val>
                                                <p:strVal val="#ppt_x"/>
                                              </p:val>
                                            </p:tav>
                                          </p:tavLst>
                                        </p:anim>
                                        <p:anim calcmode="lin" valueType="num" p14:bounceEnd="40000">
                                          <p:cBhvr additive="base">
                                            <p:cTn id="12" dur="9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6" presetClass="emph" presetSubtype="0" repeatCount="indefinite" autoRev="1" fill="hold" nodeType="clickEffect">
                                      <p:stCondLst>
                                        <p:cond delay="0"/>
                                      </p:stCondLst>
                                      <p:childTnLst>
                                        <p:animScale>
                                          <p:cBhvr>
                                            <p:cTn id="16" dur="2000" fill="hold"/>
                                            <p:tgtEl>
                                              <p:spTgt spid="5"/>
                                            </p:tgtEl>
                                          </p:cBhvr>
                                          <p:by x="105000" y="105000"/>
                                        </p:animScale>
                                      </p:childTnLst>
                                    </p:cTn>
                                  </p:par>
                                  <p:par>
                                    <p:cTn id="17" presetID="6" presetClass="emph" presetSubtype="0" repeatCount="indefinite" autoRev="1" fill="hold" nodeType="withEffect">
                                      <p:stCondLst>
                                        <p:cond delay="300"/>
                                      </p:stCondLst>
                                      <p:childTnLst>
                                        <p:animScale>
                                          <p:cBhvr>
                                            <p:cTn id="18" dur="2000" fill="hold"/>
                                            <p:tgtEl>
                                              <p:spTgt spid="6"/>
                                            </p:tgtEl>
                                          </p:cBhvr>
                                          <p:by x="105000" y="105000"/>
                                        </p:animScale>
                                      </p:childTnLst>
                                    </p:cTn>
                                  </p:par>
                                  <p:par>
                                    <p:cTn id="19" presetID="6" presetClass="emph" presetSubtype="0" repeatCount="indefinite" autoRev="1" fill="hold" nodeType="withEffect">
                                      <p:stCondLst>
                                        <p:cond delay="600"/>
                                      </p:stCondLst>
                                      <p:childTnLst>
                                        <p:animScale>
                                          <p:cBhvr>
                                            <p:cTn id="20" dur="2000"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accel="6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900" fill="hold"/>
                                            <p:tgtEl>
                                              <p:spTgt spid="4"/>
                                            </p:tgtEl>
                                            <p:attrNameLst>
                                              <p:attrName>ppt_x</p:attrName>
                                            </p:attrNameLst>
                                          </p:cBhvr>
                                          <p:tavLst>
                                            <p:tav tm="0">
                                              <p:val>
                                                <p:strVal val="#ppt_x"/>
                                              </p:val>
                                            </p:tav>
                                            <p:tav tm="100000">
                                              <p:val>
                                                <p:strVal val="#ppt_x"/>
                                              </p:val>
                                            </p:tav>
                                          </p:tavLst>
                                        </p:anim>
                                        <p:anim calcmode="lin" valueType="num">
                                          <p:cBhvr additive="base">
                                            <p:cTn id="12" dur="9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6" presetClass="emph" presetSubtype="0" repeatCount="indefinite" autoRev="1" fill="hold" nodeType="clickEffect">
                                      <p:stCondLst>
                                        <p:cond delay="0"/>
                                      </p:stCondLst>
                                      <p:childTnLst>
                                        <p:animScale>
                                          <p:cBhvr>
                                            <p:cTn id="16" dur="2000" fill="hold"/>
                                            <p:tgtEl>
                                              <p:spTgt spid="5"/>
                                            </p:tgtEl>
                                          </p:cBhvr>
                                          <p:by x="105000" y="105000"/>
                                        </p:animScale>
                                      </p:childTnLst>
                                    </p:cTn>
                                  </p:par>
                                  <p:par>
                                    <p:cTn id="17" presetID="6" presetClass="emph" presetSubtype="0" repeatCount="indefinite" autoRev="1" fill="hold" nodeType="withEffect">
                                      <p:stCondLst>
                                        <p:cond delay="300"/>
                                      </p:stCondLst>
                                      <p:childTnLst>
                                        <p:animScale>
                                          <p:cBhvr>
                                            <p:cTn id="18" dur="2000" fill="hold"/>
                                            <p:tgtEl>
                                              <p:spTgt spid="6"/>
                                            </p:tgtEl>
                                          </p:cBhvr>
                                          <p:by x="105000" y="105000"/>
                                        </p:animScale>
                                      </p:childTnLst>
                                    </p:cTn>
                                  </p:par>
                                  <p:par>
                                    <p:cTn id="19" presetID="6" presetClass="emph" presetSubtype="0" repeatCount="indefinite" autoRev="1" fill="hold" nodeType="withEffect">
                                      <p:stCondLst>
                                        <p:cond delay="600"/>
                                      </p:stCondLst>
                                      <p:childTnLst>
                                        <p:animScale>
                                          <p:cBhvr>
                                            <p:cTn id="20" dur="2000"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17" name="Title 1">
            <a:extLst>
              <a:ext uri="{FF2B5EF4-FFF2-40B4-BE49-F238E27FC236}">
                <a16:creationId xmlns:a16="http://schemas.microsoft.com/office/drawing/2014/main" id="{D151BC44-45E6-6BE7-8A98-65672A931262}"/>
              </a:ext>
            </a:extLst>
          </p:cNvPr>
          <p:cNvSpPr txBox="1">
            <a:spLocks/>
          </p:cNvSpPr>
          <p:nvPr/>
        </p:nvSpPr>
        <p:spPr>
          <a:xfrm>
            <a:off x="1667818" y="616787"/>
            <a:ext cx="6212925" cy="1963500"/>
          </a:xfrm>
          <a:prstGeom prst="rect">
            <a:avLst/>
          </a:prstGeom>
          <a:noFill/>
          <a:ln>
            <a:noFill/>
          </a:ln>
          <a:effectLst>
            <a:innerShdw blurRad="114300">
              <a:schemeClr val="accent2">
                <a:lumMod val="60000"/>
                <a:lumOff val="40000"/>
              </a:schemeClr>
            </a:innerShdw>
          </a:effectLst>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rgbClr val="FFFFFF"/>
              </a:buClr>
              <a:buSzPts val="4200"/>
              <a:buFont typeface="Oswald"/>
              <a:buNone/>
              <a:defRPr sz="5000" b="1" i="0" u="none" strike="noStrike" cap="none">
                <a:solidFill>
                  <a:schemeClr val="accent6"/>
                </a:solidFill>
                <a:latin typeface="Oswald"/>
                <a:ea typeface="Oswald"/>
                <a:cs typeface="Oswald"/>
                <a:sym typeface="Oswald"/>
              </a:defRPr>
            </a:lvl1pPr>
            <a:lvl2pPr marR="0" lvl="1"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2pPr>
            <a:lvl3pPr marR="0" lvl="2"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3pPr>
            <a:lvl4pPr marR="0" lvl="3"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4pPr>
            <a:lvl5pPr marR="0" lvl="4"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5pPr>
            <a:lvl6pPr marR="0" lvl="5"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6pPr>
            <a:lvl7pPr marR="0" lvl="6"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7pPr>
            <a:lvl8pPr marR="0" lvl="7"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8pPr>
            <a:lvl9pPr marR="0" lvl="8"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9pPr>
          </a:lstStyle>
          <a:p>
            <a:r>
              <a:rPr lang="en-US" sz="4800" dirty="0">
                <a:solidFill>
                  <a:schemeClr val="tx1"/>
                </a:solidFill>
              </a:rPr>
              <a:t>ADOBE ILLUSTRATOR</a:t>
            </a:r>
          </a:p>
        </p:txBody>
      </p:sp>
      <p:sp>
        <p:nvSpPr>
          <p:cNvPr id="9" name="Title 1">
            <a:extLst>
              <a:ext uri="{FF2B5EF4-FFF2-40B4-BE49-F238E27FC236}">
                <a16:creationId xmlns:a16="http://schemas.microsoft.com/office/drawing/2014/main" id="{53C4B8B4-A4C3-1530-C9F0-3531F3B8ECFC}"/>
              </a:ext>
            </a:extLst>
          </p:cNvPr>
          <p:cNvSpPr>
            <a:spLocks noGrp="1"/>
          </p:cNvSpPr>
          <p:nvPr>
            <p:ph type="title"/>
          </p:nvPr>
        </p:nvSpPr>
        <p:spPr>
          <a:xfrm>
            <a:off x="1667818" y="-30050"/>
            <a:ext cx="6212925" cy="1963500"/>
          </a:xfrm>
        </p:spPr>
        <p:txBody>
          <a:bodyPr/>
          <a:lstStyle/>
          <a:p>
            <a:r>
              <a:rPr lang="en-US" sz="4800" dirty="0">
                <a:solidFill>
                  <a:schemeClr val="accent1"/>
                </a:solidFill>
                <a:effectLst>
                  <a:innerShdw blurRad="190500">
                    <a:schemeClr val="accent1">
                      <a:lumMod val="75000"/>
                      <a:alpha val="68000"/>
                    </a:schemeClr>
                  </a:innerShdw>
                </a:effectLst>
              </a:rPr>
              <a:t> MEMULAI</a:t>
            </a:r>
            <a:endParaRPr lang="en-US" sz="4800" dirty="0">
              <a:solidFill>
                <a:schemeClr val="accent2"/>
              </a:solidFill>
              <a:effectLst>
                <a:innerShdw blurRad="190500">
                  <a:schemeClr val="accent1">
                    <a:lumMod val="75000"/>
                    <a:alpha val="68000"/>
                  </a:schemeClr>
                </a:innerShdw>
              </a:effectLst>
            </a:endParaRPr>
          </a:p>
        </p:txBody>
      </p:sp>
      <p:sp useBgFill="1">
        <p:nvSpPr>
          <p:cNvPr id="13" name="Rectangle 12">
            <a:extLst>
              <a:ext uri="{FF2B5EF4-FFF2-40B4-BE49-F238E27FC236}">
                <a16:creationId xmlns:a16="http://schemas.microsoft.com/office/drawing/2014/main" id="{486DBE35-AAA8-E2F9-2C43-5E6C427B2437}"/>
              </a:ext>
            </a:extLst>
          </p:cNvPr>
          <p:cNvSpPr/>
          <p:nvPr/>
        </p:nvSpPr>
        <p:spPr>
          <a:xfrm>
            <a:off x="1432193" y="2402323"/>
            <a:ext cx="6537660" cy="30950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oogle Shape;22;p3">
            <a:extLst>
              <a:ext uri="{FF2B5EF4-FFF2-40B4-BE49-F238E27FC236}">
                <a16:creationId xmlns:a16="http://schemas.microsoft.com/office/drawing/2014/main" id="{19FF85CD-FDFA-ED11-1249-CA42DF5A70C6}"/>
              </a:ext>
            </a:extLst>
          </p:cNvPr>
          <p:cNvPicPr preferRelativeResize="0"/>
          <p:nvPr/>
        </p:nvPicPr>
        <p:blipFill rotWithShape="1">
          <a:blip r:embed="rId3" cstate="screen">
            <a:alphaModFix amt="40000"/>
            <a:extLst>
              <a:ext uri="{28A0092B-C50C-407E-A947-70E740481C1C}">
                <a14:useLocalDpi xmlns:a14="http://schemas.microsoft.com/office/drawing/2010/main" val="0"/>
              </a:ext>
            </a:extLst>
          </a:blip>
          <a:srcRect/>
          <a:stretch/>
        </p:blipFill>
        <p:spPr>
          <a:xfrm>
            <a:off x="1432193" y="2402068"/>
            <a:ext cx="6537660" cy="3095094"/>
          </a:xfrm>
          <a:prstGeom prst="rect">
            <a:avLst/>
          </a:prstGeom>
          <a:noFill/>
          <a:ln>
            <a:noFill/>
          </a:ln>
        </p:spPr>
      </p:pic>
      <p:pic>
        <p:nvPicPr>
          <p:cNvPr id="11" name="Picture 10" descr="A close-up of a black surface&#10;&#10;Description automatically generated with medium confidence">
            <a:extLst>
              <a:ext uri="{FF2B5EF4-FFF2-40B4-BE49-F238E27FC236}">
                <a16:creationId xmlns:a16="http://schemas.microsoft.com/office/drawing/2014/main" id="{D9781608-A6F7-9ADF-7E63-CF918F2FA622}"/>
              </a:ext>
            </a:extLst>
          </p:cNvPr>
          <p:cNvPicPr>
            <a:picLocks noChangeAspect="1"/>
          </p:cNvPicPr>
          <p:nvPr/>
        </p:nvPicPr>
        <p:blipFill>
          <a:blip r:embed="rId4">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4033973" y="274654"/>
            <a:ext cx="5949652" cy="8346157"/>
          </a:xfrm>
          <a:prstGeom prst="rect">
            <a:avLst/>
          </a:prstGeom>
        </p:spPr>
      </p:pic>
      <p:grpSp>
        <p:nvGrpSpPr>
          <p:cNvPr id="8" name="Group 7">
            <a:extLst>
              <a:ext uri="{FF2B5EF4-FFF2-40B4-BE49-F238E27FC236}">
                <a16:creationId xmlns:a16="http://schemas.microsoft.com/office/drawing/2014/main" id="{0B0F11C8-58AD-4812-6468-C6CFED03D0A1}"/>
              </a:ext>
            </a:extLst>
          </p:cNvPr>
          <p:cNvGrpSpPr/>
          <p:nvPr/>
        </p:nvGrpSpPr>
        <p:grpSpPr>
          <a:xfrm>
            <a:off x="1667818" y="1475043"/>
            <a:ext cx="9643912" cy="3499030"/>
            <a:chOff x="1222341" y="1644470"/>
            <a:chExt cx="9643912" cy="3499030"/>
          </a:xfrm>
        </p:grpSpPr>
        <p:pic>
          <p:nvPicPr>
            <p:cNvPr id="4" name="Picture 3">
              <a:extLst>
                <a:ext uri="{FF2B5EF4-FFF2-40B4-BE49-F238E27FC236}">
                  <a16:creationId xmlns:a16="http://schemas.microsoft.com/office/drawing/2014/main" id="{280A7B15-A38F-A5D9-B149-CC964875139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0800000">
              <a:off x="1222341" y="2571750"/>
              <a:ext cx="6916947" cy="1046177"/>
            </a:xfrm>
            <a:prstGeom prst="rect">
              <a:avLst/>
            </a:prstGeom>
          </p:spPr>
        </p:pic>
        <p:pic>
          <p:nvPicPr>
            <p:cNvPr id="3" name="Picture 2" descr="A black and yellow rectangle&#10;&#10;Description automatically generated with low confidence">
              <a:extLst>
                <a:ext uri="{FF2B5EF4-FFF2-40B4-BE49-F238E27FC236}">
                  <a16:creationId xmlns:a16="http://schemas.microsoft.com/office/drawing/2014/main" id="{920B9424-8178-454F-1EE4-5C826FD4FD58}"/>
                </a:ext>
              </a:extLst>
            </p:cNvPr>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4328592" y="1644470"/>
              <a:ext cx="6537661" cy="3499030"/>
            </a:xfrm>
            <a:prstGeom prst="rect">
              <a:avLst/>
            </a:prstGeom>
          </p:spPr>
        </p:pic>
      </p:grpSp>
      <p:pic>
        <p:nvPicPr>
          <p:cNvPr id="12" name="Picture 11" descr="A close-up of a black surface&#10;&#10;Description automatically generated with medium confidence">
            <a:extLst>
              <a:ext uri="{FF2B5EF4-FFF2-40B4-BE49-F238E27FC236}">
                <a16:creationId xmlns:a16="http://schemas.microsoft.com/office/drawing/2014/main" id="{B8AA654C-E994-DA12-60FE-983D03ADAA94}"/>
              </a:ext>
            </a:extLst>
          </p:cNvPr>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7901527" y="-4263182"/>
            <a:ext cx="5949652" cy="8346157"/>
          </a:xfrm>
          <a:prstGeom prst="rect">
            <a:avLst/>
          </a:prstGeom>
        </p:spPr>
      </p:pic>
      <p:pic>
        <p:nvPicPr>
          <p:cNvPr id="15" name="Picture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612601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52000">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52000">
                                          <p:cBhvr additive="base">
                                            <p:cTn id="7" dur="2100" fill="hold"/>
                                            <p:tgtEl>
                                              <p:spTgt spid="8"/>
                                            </p:tgtEl>
                                            <p:attrNameLst>
                                              <p:attrName>ppt_x</p:attrName>
                                            </p:attrNameLst>
                                          </p:cBhvr>
                                          <p:tavLst>
                                            <p:tav tm="0">
                                              <p:val>
                                                <p:strVal val="1+#ppt_w/2"/>
                                              </p:val>
                                            </p:tav>
                                            <p:tav tm="100000">
                                              <p:val>
                                                <p:strVal val="#ppt_x"/>
                                              </p:val>
                                            </p:tav>
                                          </p:tavLst>
                                        </p:anim>
                                        <p:anim calcmode="lin" valueType="num" p14:bounceEnd="52000">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100" fill="hold"/>
                                            <p:tgtEl>
                                              <p:spTgt spid="8"/>
                                            </p:tgtEl>
                                            <p:attrNameLst>
                                              <p:attrName>ppt_x</p:attrName>
                                            </p:attrNameLst>
                                          </p:cBhvr>
                                          <p:tavLst>
                                            <p:tav tm="0">
                                              <p:val>
                                                <p:strVal val="1+#ppt_w/2"/>
                                              </p:val>
                                            </p:tav>
                                            <p:tav tm="100000">
                                              <p:val>
                                                <p:strVal val="#ppt_x"/>
                                              </p:val>
                                            </p:tav>
                                          </p:tavLst>
                                        </p:anim>
                                        <p:anim calcmode="lin" valueType="num">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screenshot of a computer&#10;&#10;Description automatically generated with medium confidence">
            <a:extLst>
              <a:ext uri="{FF2B5EF4-FFF2-40B4-BE49-F238E27FC236}">
                <a16:creationId xmlns:a16="http://schemas.microsoft.com/office/drawing/2014/main" id="{BBEA47DF-7AF7-0AB1-52DC-D6D31749CAB4}"/>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3691469" y="1404948"/>
            <a:ext cx="5452530" cy="2911640"/>
          </a:xfrm>
          <a:prstGeom prst="rect">
            <a:avLst/>
          </a:prstGeom>
        </p:spPr>
      </p:pic>
      <p:sp>
        <p:nvSpPr>
          <p:cNvPr id="7" name="Rectangle 6">
            <a:extLst>
              <a:ext uri="{FF2B5EF4-FFF2-40B4-BE49-F238E27FC236}">
                <a16:creationId xmlns:a16="http://schemas.microsoft.com/office/drawing/2014/main" id="{89E9F2A7-3FB3-7AEB-69FF-9B6BBA127EF9}"/>
              </a:ext>
            </a:extLst>
          </p:cNvPr>
          <p:cNvSpPr/>
          <p:nvPr/>
        </p:nvSpPr>
        <p:spPr>
          <a:xfrm>
            <a:off x="3680178" y="0"/>
            <a:ext cx="5463821" cy="14049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CREATE NEW</a:t>
            </a:r>
          </a:p>
          <a:p>
            <a:r>
              <a:rPr lang="en-US" dirty="0" err="1"/>
              <a:t>Untuk</a:t>
            </a:r>
            <a:r>
              <a:rPr lang="en-US" dirty="0"/>
              <a:t> </a:t>
            </a:r>
            <a:r>
              <a:rPr lang="en-US" dirty="0" err="1"/>
              <a:t>membuat</a:t>
            </a:r>
            <a:r>
              <a:rPr lang="en-US" dirty="0"/>
              <a:t> file </a:t>
            </a:r>
            <a:r>
              <a:rPr lang="en-US" dirty="0" err="1"/>
              <a:t>baru</a:t>
            </a:r>
            <a:r>
              <a:rPr lang="en-US" dirty="0"/>
              <a:t> </a:t>
            </a:r>
            <a:r>
              <a:rPr lang="en-US" dirty="0" err="1"/>
              <a:t>atau</a:t>
            </a:r>
            <a:r>
              <a:rPr lang="en-US" dirty="0"/>
              <a:t> </a:t>
            </a:r>
            <a:r>
              <a:rPr lang="en-US" dirty="0" err="1"/>
              <a:t>menggunakan</a:t>
            </a:r>
            <a:r>
              <a:rPr lang="en-US" dirty="0"/>
              <a:t> template yang </a:t>
            </a:r>
            <a:r>
              <a:rPr lang="en-US" dirty="0" err="1"/>
              <a:t>telah</a:t>
            </a:r>
            <a:r>
              <a:rPr lang="en-US" dirty="0"/>
              <a:t> </a:t>
            </a:r>
            <a:r>
              <a:rPr lang="en-US" dirty="0" err="1"/>
              <a:t>disediakan</a:t>
            </a:r>
            <a:r>
              <a:rPr lang="en-US" dirty="0"/>
              <a:t>. Jika Anda </a:t>
            </a:r>
            <a:r>
              <a:rPr lang="en-US" dirty="0" err="1"/>
              <a:t>memilih</a:t>
            </a:r>
            <a:r>
              <a:rPr lang="en-US" dirty="0"/>
              <a:t> Create New, </a:t>
            </a:r>
            <a:r>
              <a:rPr lang="en-US" dirty="0" err="1"/>
              <a:t>akan</a:t>
            </a:r>
            <a:r>
              <a:rPr lang="en-US" dirty="0"/>
              <a:t> </a:t>
            </a:r>
            <a:r>
              <a:rPr lang="en-US" dirty="0" err="1"/>
              <a:t>muncul</a:t>
            </a:r>
            <a:r>
              <a:rPr lang="en-US" dirty="0"/>
              <a:t> </a:t>
            </a:r>
            <a:r>
              <a:rPr lang="en-US" dirty="0" err="1"/>
              <a:t>kotak</a:t>
            </a:r>
            <a:r>
              <a:rPr lang="en-US" dirty="0"/>
              <a:t> dialog </a:t>
            </a:r>
            <a:r>
              <a:rPr lang="en-US" dirty="0" err="1"/>
              <a:t>seperti</a:t>
            </a:r>
            <a:r>
              <a:rPr lang="en-US" dirty="0"/>
              <a:t> </a:t>
            </a:r>
            <a:r>
              <a:rPr lang="en-US" dirty="0" err="1"/>
              <a:t>berikut</a:t>
            </a:r>
            <a:r>
              <a:rPr lang="en-US" dirty="0"/>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11" name="Rectangle 10">
            <a:extLst>
              <a:ext uri="{FF2B5EF4-FFF2-40B4-BE49-F238E27FC236}">
                <a16:creationId xmlns:a16="http://schemas.microsoft.com/office/drawing/2014/main" id="{54D66998-FCBB-CDA2-A3DE-1F3606FD649E}"/>
              </a:ext>
            </a:extLst>
          </p:cNvPr>
          <p:cNvSpPr/>
          <p:nvPr/>
        </p:nvSpPr>
        <p:spPr>
          <a:xfrm>
            <a:off x="-282223" y="2158292"/>
            <a:ext cx="1179689" cy="21582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0E450B0-B7F6-395C-DDC1-05D5AF42BA56}"/>
              </a:ext>
            </a:extLst>
          </p:cNvPr>
          <p:cNvSpPr/>
          <p:nvPr/>
        </p:nvSpPr>
        <p:spPr>
          <a:xfrm>
            <a:off x="496712" y="2158294"/>
            <a:ext cx="3183467" cy="21582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GETTING STARTED</a:t>
            </a:r>
          </a:p>
          <a:p>
            <a:r>
              <a:rPr lang="en-US" dirty="0" err="1"/>
              <a:t>Untuk</a:t>
            </a:r>
            <a:r>
              <a:rPr lang="en-US" dirty="0"/>
              <a:t> </a:t>
            </a:r>
            <a:r>
              <a:rPr lang="en-US" dirty="0" err="1"/>
              <a:t>mengetahui</a:t>
            </a:r>
            <a:r>
              <a:rPr lang="en-US" dirty="0"/>
              <a:t> </a:t>
            </a:r>
            <a:r>
              <a:rPr lang="en-US" dirty="0" err="1"/>
              <a:t>lebih</a:t>
            </a:r>
            <a:r>
              <a:rPr lang="en-US" dirty="0"/>
              <a:t> </a:t>
            </a:r>
            <a:r>
              <a:rPr lang="en-US" dirty="0" err="1"/>
              <a:t>jauh</a:t>
            </a:r>
            <a:r>
              <a:rPr lang="en-US" dirty="0"/>
              <a:t> </a:t>
            </a:r>
            <a:r>
              <a:rPr lang="en-US" dirty="0" err="1"/>
              <a:t>tentang</a:t>
            </a:r>
            <a:r>
              <a:rPr lang="en-US" dirty="0"/>
              <a:t> Adobe Illustrator. Tour </a:t>
            </a:r>
            <a:r>
              <a:rPr lang="en-US" dirty="0" err="1"/>
              <a:t>singkat</a:t>
            </a:r>
            <a:r>
              <a:rPr lang="en-US" dirty="0"/>
              <a:t> </a:t>
            </a:r>
            <a:r>
              <a:rPr lang="en-US" dirty="0" err="1"/>
              <a:t>menjelajahi</a:t>
            </a:r>
            <a:r>
              <a:rPr lang="en-US" dirty="0"/>
              <a:t> Adobe Illustrator</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10" name="Rectangle 9">
            <a:extLst>
              <a:ext uri="{FF2B5EF4-FFF2-40B4-BE49-F238E27FC236}">
                <a16:creationId xmlns:a16="http://schemas.microsoft.com/office/drawing/2014/main" id="{FB92EC72-A7E7-850A-0381-4EFEDAF2FDA3}"/>
              </a:ext>
            </a:extLst>
          </p:cNvPr>
          <p:cNvSpPr/>
          <p:nvPr/>
        </p:nvSpPr>
        <p:spPr>
          <a:xfrm>
            <a:off x="-237067" y="-1"/>
            <a:ext cx="1179689" cy="2158293"/>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1C520D12-DF3F-E66F-66F9-E136B225ACD3}"/>
              </a:ext>
            </a:extLst>
          </p:cNvPr>
          <p:cNvSpPr/>
          <p:nvPr/>
        </p:nvSpPr>
        <p:spPr>
          <a:xfrm>
            <a:off x="496712" y="0"/>
            <a:ext cx="3183467" cy="2158294"/>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OPEN A RECENT ITEM</a:t>
            </a:r>
          </a:p>
          <a:p>
            <a:r>
              <a:rPr lang="en-US" dirty="0"/>
              <a:t>Fitur </a:t>
            </a:r>
            <a:r>
              <a:rPr lang="en-US" dirty="0" err="1"/>
              <a:t>ini</a:t>
            </a:r>
            <a:r>
              <a:rPr lang="en-US" dirty="0"/>
              <a:t> </a:t>
            </a:r>
            <a:r>
              <a:rPr lang="en-US" dirty="0" err="1"/>
              <a:t>digunakan</a:t>
            </a:r>
            <a:r>
              <a:rPr lang="en-US" dirty="0"/>
              <a:t> </a:t>
            </a:r>
            <a:r>
              <a:rPr lang="en-US" dirty="0" err="1"/>
              <a:t>untuk</a:t>
            </a:r>
            <a:r>
              <a:rPr lang="en-US" dirty="0"/>
              <a:t> </a:t>
            </a:r>
            <a:r>
              <a:rPr lang="en-US" dirty="0" err="1"/>
              <a:t>membuka</a:t>
            </a:r>
            <a:r>
              <a:rPr lang="en-US" dirty="0"/>
              <a:t> file-file yang </a:t>
            </a:r>
            <a:r>
              <a:rPr lang="en-US" dirty="0" err="1"/>
              <a:t>telah</a:t>
            </a:r>
            <a:r>
              <a:rPr lang="en-US" dirty="0"/>
              <a:t> </a:t>
            </a:r>
            <a:r>
              <a:rPr lang="en-US" dirty="0" err="1"/>
              <a:t>dibuat</a:t>
            </a:r>
            <a:r>
              <a:rPr lang="en-US" dirty="0"/>
              <a:t> </a:t>
            </a:r>
            <a:r>
              <a:rPr lang="en-US" dirty="0" err="1"/>
              <a:t>sebelumnya</a:t>
            </a:r>
            <a:r>
              <a:rPr lang="en-US" dirty="0"/>
              <a:t>, </a:t>
            </a:r>
            <a:r>
              <a:rPr lang="en-US" dirty="0" err="1"/>
              <a:t>yaitu</a:t>
            </a:r>
            <a:r>
              <a:rPr lang="en-US" dirty="0"/>
              <a:t> </a:t>
            </a:r>
            <a:r>
              <a:rPr lang="en-US" dirty="0" err="1"/>
              <a:t>beberapa</a:t>
            </a:r>
            <a:r>
              <a:rPr lang="en-US" dirty="0"/>
              <a:t> file yang </a:t>
            </a:r>
            <a:r>
              <a:rPr lang="en-US" dirty="0" err="1"/>
              <a:t>terakhir</a:t>
            </a:r>
            <a:r>
              <a:rPr lang="en-US" dirty="0"/>
              <a:t> </a:t>
            </a:r>
            <a:r>
              <a:rPr lang="en-US" dirty="0" err="1"/>
              <a:t>dibuat</a:t>
            </a:r>
            <a:r>
              <a:rPr lang="en-US" dirty="0"/>
              <a:t> </a:t>
            </a:r>
            <a:r>
              <a:rPr lang="en-US" dirty="0" err="1"/>
              <a:t>atau</a:t>
            </a:r>
            <a:r>
              <a:rPr lang="en-US" dirty="0"/>
              <a:t> </a:t>
            </a:r>
            <a:r>
              <a:rPr lang="en-US" dirty="0" err="1"/>
              <a:t>terakhir</a:t>
            </a:r>
            <a:r>
              <a:rPr lang="en-US" dirty="0"/>
              <a:t> </a:t>
            </a:r>
            <a:r>
              <a:rPr lang="en-US" dirty="0" err="1"/>
              <a:t>disimpan</a:t>
            </a:r>
            <a:r>
              <a:rPr lang="en-US" dirty="0"/>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12" name="Picture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41375421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decel="10000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par>
                                <p:cTn id="19" presetID="2" presetClass="entr" presetSubtype="1" decel="10000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decel="10000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0-#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1" decel="100000" fill="hold" nodeType="withEffect">
                                  <p:stCondLst>
                                    <p:cond delay="2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1" grpId="0" animBg="1"/>
      <p:bldP spid="2" grpId="0" animBg="1"/>
      <p:bldP spid="10" grpId="0" animBg="1"/>
      <p:bldP spid="4"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3079754-8EBB-C401-EB6B-EB88383B1FF8}"/>
              </a:ext>
            </a:extLst>
          </p:cNvPr>
          <p:cNvSpPr/>
          <p:nvPr/>
        </p:nvSpPr>
        <p:spPr>
          <a:xfrm>
            <a:off x="0" y="2571750"/>
            <a:ext cx="3646313" cy="257175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89FBCDB8-DFA8-6E4F-85BB-E081F23EE6FB}"/>
              </a:ext>
            </a:extLst>
          </p:cNvPr>
          <p:cNvSpPr txBox="1"/>
          <p:nvPr/>
        </p:nvSpPr>
        <p:spPr>
          <a:xfrm>
            <a:off x="231422" y="2672394"/>
            <a:ext cx="3168269" cy="1292662"/>
          </a:xfrm>
          <a:prstGeom prst="rect">
            <a:avLst/>
          </a:prstGeom>
          <a:noFill/>
        </p:spPr>
        <p:txBody>
          <a:bodyPr wrap="square" rtlCol="0">
            <a:spAutoFit/>
          </a:bodyP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ORIENTATION</a:t>
            </a:r>
          </a:p>
          <a:p>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menentukan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posisi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halaman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dua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pilihan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yaitu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potret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vertikal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landscape (horizontal).</a:t>
            </a:r>
          </a:p>
        </p:txBody>
      </p:sp>
      <p:sp>
        <p:nvSpPr>
          <p:cNvPr id="9" name="Rectangle 8">
            <a:extLst>
              <a:ext uri="{FF2B5EF4-FFF2-40B4-BE49-F238E27FC236}">
                <a16:creationId xmlns:a16="http://schemas.microsoft.com/office/drawing/2014/main" id="{20CD4988-0087-7554-FEC7-5C8FA18A8AA6}"/>
              </a:ext>
            </a:extLst>
          </p:cNvPr>
          <p:cNvSpPr/>
          <p:nvPr/>
        </p:nvSpPr>
        <p:spPr>
          <a:xfrm>
            <a:off x="3646313" y="2571750"/>
            <a:ext cx="2754489" cy="257175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718F668C-EE15-6B97-433E-D119B01FC4D0}"/>
              </a:ext>
            </a:extLst>
          </p:cNvPr>
          <p:cNvSpPr txBox="1"/>
          <p:nvPr/>
        </p:nvSpPr>
        <p:spPr>
          <a:xfrm>
            <a:off x="3657604" y="2672394"/>
            <a:ext cx="2754489" cy="1077218"/>
          </a:xfrm>
          <a:prstGeom prst="rect">
            <a:avLst/>
          </a:prstGeom>
          <a:noFill/>
        </p:spPr>
        <p:txBody>
          <a:bodyPr wrap="square" rtlCol="0">
            <a:spAutoFit/>
          </a:bodyP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SIZE	</a:t>
            </a:r>
          </a:p>
          <a:p>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menentukan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ukuran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halaman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kerja</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8" name="Rectangle 7">
            <a:extLst>
              <a:ext uri="{FF2B5EF4-FFF2-40B4-BE49-F238E27FC236}">
                <a16:creationId xmlns:a16="http://schemas.microsoft.com/office/drawing/2014/main" id="{BA1DC002-F945-1370-ECA9-1CDF4079AA39}"/>
              </a:ext>
            </a:extLst>
          </p:cNvPr>
          <p:cNvSpPr/>
          <p:nvPr/>
        </p:nvSpPr>
        <p:spPr>
          <a:xfrm>
            <a:off x="6400802" y="2571750"/>
            <a:ext cx="2754489" cy="257175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8122DC3-4606-A866-395E-D1D97A320D81}"/>
              </a:ext>
            </a:extLst>
          </p:cNvPr>
          <p:cNvSpPr txBox="1"/>
          <p:nvPr/>
        </p:nvSpPr>
        <p:spPr>
          <a:xfrm>
            <a:off x="6389511" y="2672394"/>
            <a:ext cx="2754489" cy="1631216"/>
          </a:xfrm>
          <a:prstGeom prst="rect">
            <a:avLst/>
          </a:prstGeom>
          <a:noFill/>
        </p:spPr>
        <p:txBody>
          <a:bodyPr wrap="square" rtlCol="0">
            <a:spAutoFit/>
          </a:bodyP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SPACING &amp; COLOUMNS</a:t>
            </a:r>
          </a:p>
          <a:p>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menentukan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jarak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antarhalaman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sp>
        <p:nvSpPr>
          <p:cNvPr id="7" name="Rectangle 6">
            <a:extLst>
              <a:ext uri="{FF2B5EF4-FFF2-40B4-BE49-F238E27FC236}">
                <a16:creationId xmlns:a16="http://schemas.microsoft.com/office/drawing/2014/main" id="{5D99E266-AE1B-A005-3346-B281D3C1F207}"/>
              </a:ext>
            </a:extLst>
          </p:cNvPr>
          <p:cNvSpPr/>
          <p:nvPr/>
        </p:nvSpPr>
        <p:spPr>
          <a:xfrm>
            <a:off x="6400802" y="0"/>
            <a:ext cx="2754489" cy="2571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93FDE04-4656-5328-0BF2-E11922549A7C}"/>
              </a:ext>
            </a:extLst>
          </p:cNvPr>
          <p:cNvSpPr txBox="1"/>
          <p:nvPr/>
        </p:nvSpPr>
        <p:spPr>
          <a:xfrm>
            <a:off x="6470272" y="316088"/>
            <a:ext cx="2658530" cy="2062103"/>
          </a:xfrm>
          <a:prstGeom prst="rect">
            <a:avLst/>
          </a:prstGeom>
          <a:noFill/>
        </p:spPr>
        <p:txBody>
          <a:bodyPr wrap="square" rtlCol="0">
            <a:spAutoFit/>
          </a:bodyP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NUMBER </a:t>
            </a:r>
            <a:r>
              <a:rPr lang="en-US" sz="1800" b="1" dirty="0">
                <a:solidFill>
                  <a:schemeClr val="bg1"/>
                </a:solidFill>
                <a:latin typeface="Roboto" panose="02000000000000000000" pitchFamily="2" charset="0"/>
                <a:ea typeface="Roboto" panose="02000000000000000000" pitchFamily="2" charset="0"/>
                <a:cs typeface="Roboto" panose="02000000000000000000" pitchFamily="2" charset="0"/>
              </a:rPr>
              <a:t>OF</a:t>
            </a:r>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 ARTBOARD</a:t>
            </a:r>
          </a:p>
          <a:p>
            <a:r>
              <a:rPr lang="fi-FI" dirty="0">
                <a:solidFill>
                  <a:schemeClr val="bg1"/>
                </a:solidFill>
                <a:latin typeface="Roboto" panose="02000000000000000000" pitchFamily="2" charset="0"/>
                <a:ea typeface="Roboto" panose="02000000000000000000" pitchFamily="2" charset="0"/>
                <a:cs typeface="Roboto" panose="02000000000000000000" pitchFamily="2" charset="0"/>
              </a:rPr>
              <a:t>Untuk menentukan jumlah halaman yang akan dibuat serta pengaturan tampilan halaman.</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6" name="Rectangle 5">
            <a:extLst>
              <a:ext uri="{FF2B5EF4-FFF2-40B4-BE49-F238E27FC236}">
                <a16:creationId xmlns:a16="http://schemas.microsoft.com/office/drawing/2014/main" id="{AA9C53E5-7E9E-949D-47C0-FD9D42DEBE39}"/>
              </a:ext>
            </a:extLst>
          </p:cNvPr>
          <p:cNvSpPr/>
          <p:nvPr/>
        </p:nvSpPr>
        <p:spPr>
          <a:xfrm>
            <a:off x="3646313" y="0"/>
            <a:ext cx="2754489" cy="25717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E300ABC0-59FB-E20B-8910-A916A209B506}"/>
              </a:ext>
            </a:extLst>
          </p:cNvPr>
          <p:cNvSpPr txBox="1"/>
          <p:nvPr/>
        </p:nvSpPr>
        <p:spPr>
          <a:xfrm>
            <a:off x="3663245" y="316088"/>
            <a:ext cx="2658530" cy="1846659"/>
          </a:xfrm>
          <a:prstGeom prst="rect">
            <a:avLst/>
          </a:prstGeom>
          <a:noFill/>
        </p:spPr>
        <p:txBody>
          <a:bodyPr wrap="square" rtlCol="0">
            <a:spAutoFit/>
          </a:bodyP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NEW DOCUMENT</a:t>
            </a:r>
          </a:p>
          <a:p>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profil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baru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sekaligus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mengubah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profil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telah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sebelumnya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sp>
        <p:nvSpPr>
          <p:cNvPr id="4" name="Rectangle 3">
            <a:extLst>
              <a:ext uri="{FF2B5EF4-FFF2-40B4-BE49-F238E27FC236}">
                <a16:creationId xmlns:a16="http://schemas.microsoft.com/office/drawing/2014/main" id="{1C525D10-5AE9-B314-1351-411DEFCAF2E2}"/>
              </a:ext>
            </a:extLst>
          </p:cNvPr>
          <p:cNvSpPr/>
          <p:nvPr/>
        </p:nvSpPr>
        <p:spPr>
          <a:xfrm>
            <a:off x="-1" y="0"/>
            <a:ext cx="3646314" cy="257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1AD7CB7-67A9-1380-2A55-A36EC08D9899}"/>
              </a:ext>
            </a:extLst>
          </p:cNvPr>
          <p:cNvSpPr txBox="1"/>
          <p:nvPr/>
        </p:nvSpPr>
        <p:spPr>
          <a:xfrm>
            <a:off x="231423" y="316088"/>
            <a:ext cx="3318931" cy="1077218"/>
          </a:xfrm>
          <a:prstGeom prst="rect">
            <a:avLst/>
          </a:prstGeom>
          <a:noFill/>
        </p:spPr>
        <p:txBody>
          <a:bodyPr wrap="square" rtlCol="0">
            <a:spAutoFit/>
          </a:bodyP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NAME</a:t>
            </a:r>
          </a:p>
          <a:p>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memberi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nama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file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8337667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decel="10000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par>
                                <p:cTn id="19" presetID="2" presetClass="entr" presetSubtype="8" decel="10000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500" fill="hold"/>
                                        <p:tgtEl>
                                          <p:spTgt spid="12"/>
                                        </p:tgtEl>
                                        <p:attrNameLst>
                                          <p:attrName>ppt_x</p:attrName>
                                        </p:attrNameLst>
                                      </p:cBhvr>
                                      <p:tavLst>
                                        <p:tav tm="0">
                                          <p:val>
                                            <p:strVal val="0-#ppt_w/2"/>
                                          </p:val>
                                        </p:tav>
                                        <p:tav tm="100000">
                                          <p:val>
                                            <p:strVal val="#ppt_x"/>
                                          </p:val>
                                        </p:tav>
                                      </p:tavLst>
                                    </p:anim>
                                    <p:anim calcmode="lin" valueType="num">
                                      <p:cBhvr additive="base">
                                        <p:cTn id="22"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decel="10000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0-#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0-#ppt_w/2"/>
                                          </p:val>
                                        </p:tav>
                                        <p:tav tm="100000">
                                          <p:val>
                                            <p:strVal val="#ppt_x"/>
                                          </p:val>
                                        </p:tav>
                                      </p:tavLst>
                                    </p:anim>
                                    <p:anim calcmode="lin" valueType="num">
                                      <p:cBhvr additive="base">
                                        <p:cTn id="32"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decel="100000"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ppt_x"/>
                                          </p:val>
                                        </p:tav>
                                        <p:tav tm="100000">
                                          <p:val>
                                            <p:strVal val="#ppt_x"/>
                                          </p:val>
                                        </p:tav>
                                      </p:tavLst>
                                    </p:anim>
                                    <p:anim calcmode="lin" valueType="num">
                                      <p:cBhvr additive="base">
                                        <p:cTn id="38" dur="500" fill="hold"/>
                                        <p:tgtEl>
                                          <p:spTgt spid="8"/>
                                        </p:tgtEl>
                                        <p:attrNameLst>
                                          <p:attrName>ppt_y</p:attrName>
                                        </p:attrNameLst>
                                      </p:cBhvr>
                                      <p:tavLst>
                                        <p:tav tm="0">
                                          <p:val>
                                            <p:strVal val="0-#ppt_h/2"/>
                                          </p:val>
                                        </p:tav>
                                        <p:tav tm="100000">
                                          <p:val>
                                            <p:strVal val="#ppt_y"/>
                                          </p:val>
                                        </p:tav>
                                      </p:tavLst>
                                    </p:anim>
                                  </p:childTnLst>
                                </p:cTn>
                              </p:par>
                              <p:par>
                                <p:cTn id="39" presetID="2" presetClass="entr" presetSubtype="1" decel="100000" fill="hold" grpId="0" nodeType="with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decel="10000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1+#ppt_w/2"/>
                                          </p:val>
                                        </p:tav>
                                        <p:tav tm="100000">
                                          <p:val>
                                            <p:strVal val="#ppt_x"/>
                                          </p:val>
                                        </p:tav>
                                      </p:tavLst>
                                    </p:anim>
                                    <p:anim calcmode="lin" valueType="num">
                                      <p:cBhvr additive="base">
                                        <p:cTn id="48" dur="500" fill="hold"/>
                                        <p:tgtEl>
                                          <p:spTgt spid="9"/>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additive="base">
                                        <p:cTn id="51" dur="500" fill="hold"/>
                                        <p:tgtEl>
                                          <p:spTgt spid="15"/>
                                        </p:tgtEl>
                                        <p:attrNameLst>
                                          <p:attrName>ppt_x</p:attrName>
                                        </p:attrNameLst>
                                      </p:cBhvr>
                                      <p:tavLst>
                                        <p:tav tm="0">
                                          <p:val>
                                            <p:strVal val="1+#ppt_w/2"/>
                                          </p:val>
                                        </p:tav>
                                        <p:tav tm="100000">
                                          <p:val>
                                            <p:strVal val="#ppt_x"/>
                                          </p:val>
                                        </p:tav>
                                      </p:tavLst>
                                    </p:anim>
                                    <p:anim calcmode="lin" valueType="num">
                                      <p:cBhvr additive="base">
                                        <p:cTn id="5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decel="100000" fill="hold" grpId="0" nodeType="click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500" fill="hold"/>
                                        <p:tgtEl>
                                          <p:spTgt spid="10"/>
                                        </p:tgtEl>
                                        <p:attrNameLst>
                                          <p:attrName>ppt_x</p:attrName>
                                        </p:attrNameLst>
                                      </p:cBhvr>
                                      <p:tavLst>
                                        <p:tav tm="0">
                                          <p:val>
                                            <p:strVal val="1+#ppt_w/2"/>
                                          </p:val>
                                        </p:tav>
                                        <p:tav tm="100000">
                                          <p:val>
                                            <p:strVal val="#ppt_x"/>
                                          </p:val>
                                        </p:tav>
                                      </p:tavLst>
                                    </p:anim>
                                    <p:anim calcmode="lin" valueType="num">
                                      <p:cBhvr additive="base">
                                        <p:cTn id="58" dur="500" fill="hold"/>
                                        <p:tgtEl>
                                          <p:spTgt spid="10"/>
                                        </p:tgtEl>
                                        <p:attrNameLst>
                                          <p:attrName>ppt_y</p:attrName>
                                        </p:attrNameLst>
                                      </p:cBhvr>
                                      <p:tavLst>
                                        <p:tav tm="0">
                                          <p:val>
                                            <p:strVal val="#ppt_y"/>
                                          </p:val>
                                        </p:tav>
                                        <p:tav tm="100000">
                                          <p:val>
                                            <p:strVal val="#ppt_y"/>
                                          </p:val>
                                        </p:tav>
                                      </p:tavLst>
                                    </p:anim>
                                  </p:childTnLst>
                                </p:cTn>
                              </p:par>
                              <p:par>
                                <p:cTn id="59" presetID="2" presetClass="entr" presetSubtype="2" decel="100000"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1+#ppt_w/2"/>
                                          </p:val>
                                        </p:tav>
                                        <p:tav tm="100000">
                                          <p:val>
                                            <p:strVal val="#ppt_x"/>
                                          </p:val>
                                        </p:tav>
                                      </p:tavLst>
                                    </p:anim>
                                    <p:anim calcmode="lin" valueType="num">
                                      <p:cBhvr additive="base">
                                        <p:cTn id="62"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p:bldP spid="9" grpId="0" animBg="1"/>
      <p:bldP spid="15" grpId="0"/>
      <p:bldP spid="8" grpId="0" animBg="1"/>
      <p:bldP spid="14" grpId="0"/>
      <p:bldP spid="7" grpId="0" animBg="1"/>
      <p:bldP spid="13" grpId="0"/>
      <p:bldP spid="6" grpId="0" animBg="1"/>
      <p:bldP spid="12" grpId="0"/>
      <p:bldP spid="4" grpId="0" animBg="1"/>
      <p:bldP spid="1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red and blue paper with white lines&#10;&#10;Description automatically generated with low confidence">
            <a:extLst>
              <a:ext uri="{FF2B5EF4-FFF2-40B4-BE49-F238E27FC236}">
                <a16:creationId xmlns:a16="http://schemas.microsoft.com/office/drawing/2014/main" id="{FA2F910D-1059-E036-8EC0-21B7D311B6F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7563152" y="3127022"/>
            <a:ext cx="993826" cy="965250"/>
          </a:xfrm>
          <a:prstGeom prst="rect">
            <a:avLst/>
          </a:prstGeom>
        </p:spPr>
      </p:pic>
      <p:pic>
        <p:nvPicPr>
          <p:cNvPr id="18" name="Picture 17" descr="A cartoon of a hand holding a red card&#10;&#10;Description automatically generated with medium confidence">
            <a:extLst>
              <a:ext uri="{FF2B5EF4-FFF2-40B4-BE49-F238E27FC236}">
                <a16:creationId xmlns:a16="http://schemas.microsoft.com/office/drawing/2014/main" id="{834922A8-7F12-DD8B-7013-DB4F47507F57}"/>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2063621" y="1902178"/>
            <a:ext cx="5016758" cy="3013230"/>
          </a:xfrm>
          <a:prstGeom prst="rect">
            <a:avLst/>
          </a:prstGeom>
        </p:spPr>
      </p:pic>
      <p:sp>
        <p:nvSpPr>
          <p:cNvPr id="4" name="Rectangle 3">
            <a:extLst>
              <a:ext uri="{FF2B5EF4-FFF2-40B4-BE49-F238E27FC236}">
                <a16:creationId xmlns:a16="http://schemas.microsoft.com/office/drawing/2014/main" id="{1C520D12-DF3F-E66F-66F9-E136B225ACD3}"/>
              </a:ext>
            </a:extLst>
          </p:cNvPr>
          <p:cNvSpPr/>
          <p:nvPr/>
        </p:nvSpPr>
        <p:spPr>
          <a:xfrm>
            <a:off x="0" y="0"/>
            <a:ext cx="9144000" cy="156351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	BLEED	</a:t>
            </a:r>
          </a:p>
          <a:p>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menentukan</a:t>
            </a:r>
            <a:r>
              <a:rPr lang="en-US" dirty="0">
                <a:latin typeface="Roboto" panose="02000000000000000000" pitchFamily="2" charset="0"/>
                <a:ea typeface="Roboto" panose="02000000000000000000" pitchFamily="2" charset="0"/>
                <a:cs typeface="Roboto" panose="02000000000000000000" pitchFamily="2" charset="0"/>
              </a:rPr>
              <a:t> batas-batas </a:t>
            </a:r>
            <a:r>
              <a:rPr lang="en-US" dirty="0" err="1">
                <a:latin typeface="Roboto" panose="02000000000000000000" pitchFamily="2" charset="0"/>
                <a:ea typeface="Roboto" panose="02000000000000000000" pitchFamily="2" charset="0"/>
                <a:cs typeface="Roboto" panose="02000000000000000000" pitchFamily="2" charset="0"/>
              </a:rPr>
              <a:t>halaman</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2" name="Rectangle 1">
            <a:extLst>
              <a:ext uri="{FF2B5EF4-FFF2-40B4-BE49-F238E27FC236}">
                <a16:creationId xmlns:a16="http://schemas.microsoft.com/office/drawing/2014/main" id="{32457B43-0E74-54E2-91A3-50F46F6F3123}"/>
              </a:ext>
            </a:extLst>
          </p:cNvPr>
          <p:cNvSpPr/>
          <p:nvPr/>
        </p:nvSpPr>
        <p:spPr>
          <a:xfrm>
            <a:off x="0" y="1563511"/>
            <a:ext cx="9144000" cy="15635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	ADVANCED	</a:t>
            </a:r>
          </a:p>
          <a:p>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menentukan</a:t>
            </a:r>
            <a:r>
              <a:rPr lang="en-US" dirty="0">
                <a:latin typeface="Roboto" panose="02000000000000000000" pitchFamily="2" charset="0"/>
                <a:ea typeface="Roboto" panose="02000000000000000000" pitchFamily="2" charset="0"/>
                <a:cs typeface="Roboto" panose="02000000000000000000" pitchFamily="2" charset="0"/>
              </a:rPr>
              <a:t> mode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pilihan</a:t>
            </a:r>
            <a:r>
              <a:rPr lang="en-US" dirty="0">
                <a:latin typeface="Roboto" panose="02000000000000000000" pitchFamily="2" charset="0"/>
                <a:ea typeface="Roboto" panose="02000000000000000000" pitchFamily="2" charset="0"/>
                <a:cs typeface="Roboto" panose="02000000000000000000" pitchFamily="2" charset="0"/>
              </a:rPr>
              <a:t> mode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baku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antara</a:t>
            </a:r>
            <a:r>
              <a:rPr lang="en-US" dirty="0">
                <a:latin typeface="Roboto" panose="02000000000000000000" pitchFamily="2" charset="0"/>
                <a:ea typeface="Roboto" panose="02000000000000000000" pitchFamily="2" charset="0"/>
                <a:cs typeface="Roboto" panose="02000000000000000000" pitchFamily="2" charset="0"/>
              </a:rPr>
              <a:t> CMYK dan RGB.</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7509778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1" decel="10000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1" decel="10000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FAA097-5F21-1497-A10A-4AEFC772C23C}"/>
              </a:ext>
            </a:extLst>
          </p:cNvPr>
          <p:cNvSpPr>
            <a:spLocks noGrp="1"/>
          </p:cNvSpPr>
          <p:nvPr>
            <p:ph type="title"/>
          </p:nvPr>
        </p:nvSpPr>
        <p:spPr>
          <a:xfrm>
            <a:off x="1665108" y="1753050"/>
            <a:ext cx="5813784" cy="1637400"/>
          </a:xfrm>
        </p:spPr>
        <p:txBody>
          <a:bodyPr/>
          <a:lstStyle/>
          <a:p>
            <a:r>
              <a:rPr lang="en-US" dirty="0"/>
              <a:t>WORKSPACE</a:t>
            </a:r>
            <a:br>
              <a:rPr lang="en-US" dirty="0"/>
            </a:br>
            <a:r>
              <a:rPr lang="en-US" dirty="0">
                <a:solidFill>
                  <a:schemeClr val="accent3"/>
                </a:solidFill>
              </a:rPr>
              <a:t>ADOBE ILLUSTRATOR</a:t>
            </a: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736268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207910" y="185378"/>
            <a:ext cx="8728179" cy="4688139"/>
          </a:xfrm>
          <a:prstGeom prst="rect">
            <a:avLst/>
          </a:prstGeom>
        </p:spPr>
      </p:pic>
      <p:grpSp>
        <p:nvGrpSpPr>
          <p:cNvPr id="7" name="Group 6">
            <a:extLst>
              <a:ext uri="{FF2B5EF4-FFF2-40B4-BE49-F238E27FC236}">
                <a16:creationId xmlns:a16="http://schemas.microsoft.com/office/drawing/2014/main" id="{C1F8BE58-ABC1-2647-8A11-25BCE4267944}"/>
              </a:ext>
            </a:extLst>
          </p:cNvPr>
          <p:cNvGrpSpPr/>
          <p:nvPr/>
        </p:nvGrpSpPr>
        <p:grpSpPr>
          <a:xfrm>
            <a:off x="435310" y="166439"/>
            <a:ext cx="4136689" cy="271942"/>
            <a:chOff x="435311" y="-1959"/>
            <a:chExt cx="4136689" cy="271942"/>
          </a:xfrm>
        </p:grpSpPr>
        <p:sp>
          <p:nvSpPr>
            <p:cNvPr id="2" name="Rectangle: Rounded Corners 1">
              <a:extLst>
                <a:ext uri="{FF2B5EF4-FFF2-40B4-BE49-F238E27FC236}">
                  <a16:creationId xmlns:a16="http://schemas.microsoft.com/office/drawing/2014/main" id="{44958E79-E20C-E839-25FA-1B2F2BB50D47}"/>
                </a:ext>
              </a:extLst>
            </p:cNvPr>
            <p:cNvSpPr/>
            <p:nvPr/>
          </p:nvSpPr>
          <p:spPr>
            <a:xfrm>
              <a:off x="435311" y="-1959"/>
              <a:ext cx="3058421" cy="223503"/>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73296BA-F363-C936-ACF8-F1AE895AB085}"/>
                </a:ext>
              </a:extLst>
            </p:cNvPr>
            <p:cNvSpPr txBox="1"/>
            <p:nvPr/>
          </p:nvSpPr>
          <p:spPr>
            <a:xfrm>
              <a:off x="3627784" y="8373"/>
              <a:ext cx="944216" cy="261610"/>
            </a:xfrm>
            <a:prstGeom prst="rect">
              <a:avLst/>
            </a:prstGeom>
            <a:solidFill>
              <a:schemeClr val="tx1"/>
            </a:solidFill>
          </p:spPr>
          <p:txBody>
            <a:bodyPr wrap="square" rtlCol="0">
              <a:spAutoFit/>
            </a:bodyPr>
            <a:lstStyle/>
            <a:p>
              <a:pPr algn="ctr"/>
              <a:r>
                <a:rPr lang="en-US" sz="1050" dirty="0">
                  <a:solidFill>
                    <a:schemeClr val="bg1"/>
                  </a:solidFill>
                  <a:latin typeface="Roboto" panose="02000000000000000000" pitchFamily="2" charset="0"/>
                  <a:ea typeface="Roboto" panose="02000000000000000000" pitchFamily="2" charset="0"/>
                  <a:cs typeface="Roboto" panose="02000000000000000000" pitchFamily="2" charset="0"/>
                </a:rPr>
                <a:t>MAIN MENU</a:t>
              </a:r>
            </a:p>
          </p:txBody>
        </p:sp>
      </p:grpSp>
      <p:grpSp>
        <p:nvGrpSpPr>
          <p:cNvPr id="8" name="Group 7">
            <a:extLst>
              <a:ext uri="{FF2B5EF4-FFF2-40B4-BE49-F238E27FC236}">
                <a16:creationId xmlns:a16="http://schemas.microsoft.com/office/drawing/2014/main" id="{65976256-8E60-3D24-4E32-8FAA94E68035}"/>
              </a:ext>
            </a:extLst>
          </p:cNvPr>
          <p:cNvGrpSpPr/>
          <p:nvPr/>
        </p:nvGrpSpPr>
        <p:grpSpPr>
          <a:xfrm>
            <a:off x="556663" y="446988"/>
            <a:ext cx="6447663" cy="533203"/>
            <a:chOff x="435311" y="-1959"/>
            <a:chExt cx="6447663" cy="533203"/>
          </a:xfrm>
        </p:grpSpPr>
        <p:sp>
          <p:nvSpPr>
            <p:cNvPr id="9" name="Rectangle: Rounded Corners 8">
              <a:extLst>
                <a:ext uri="{FF2B5EF4-FFF2-40B4-BE49-F238E27FC236}">
                  <a16:creationId xmlns:a16="http://schemas.microsoft.com/office/drawing/2014/main" id="{D7D8B662-59B6-44B4-8230-AC6469E6662C}"/>
                </a:ext>
              </a:extLst>
            </p:cNvPr>
            <p:cNvSpPr/>
            <p:nvPr/>
          </p:nvSpPr>
          <p:spPr>
            <a:xfrm>
              <a:off x="435311" y="-1959"/>
              <a:ext cx="6447663" cy="223503"/>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E81CCFA-E1C5-C2A0-95B5-8A03594E37E1}"/>
                </a:ext>
              </a:extLst>
            </p:cNvPr>
            <p:cNvSpPr txBox="1"/>
            <p:nvPr/>
          </p:nvSpPr>
          <p:spPr>
            <a:xfrm>
              <a:off x="1302027" y="254245"/>
              <a:ext cx="1490870" cy="276999"/>
            </a:xfrm>
            <a:prstGeom prst="rect">
              <a:avLst/>
            </a:prstGeom>
            <a:solidFill>
              <a:schemeClr val="tx1"/>
            </a:solidFill>
          </p:spPr>
          <p:txBody>
            <a:bodyPr wrap="square" rtlCol="0">
              <a:spAutoFit/>
            </a:bodyPr>
            <a:lstStyle/>
            <a:p>
              <a:pPr algn="ctr"/>
              <a:r>
                <a:rPr lang="en-US" sz="1200" dirty="0">
                  <a:solidFill>
                    <a:schemeClr val="bg1"/>
                  </a:solidFill>
                  <a:latin typeface="Roboto" panose="02000000000000000000" pitchFamily="2" charset="0"/>
                  <a:ea typeface="Roboto" panose="02000000000000000000" pitchFamily="2" charset="0"/>
                  <a:cs typeface="Roboto" panose="02000000000000000000" pitchFamily="2" charset="0"/>
                </a:rPr>
                <a:t>OPTION MENU</a:t>
              </a:r>
            </a:p>
          </p:txBody>
        </p:sp>
      </p:grpSp>
      <p:grpSp>
        <p:nvGrpSpPr>
          <p:cNvPr id="11" name="Group 10">
            <a:extLst>
              <a:ext uri="{FF2B5EF4-FFF2-40B4-BE49-F238E27FC236}">
                <a16:creationId xmlns:a16="http://schemas.microsoft.com/office/drawing/2014/main" id="{73C9E09A-2A68-7B5B-3895-0F862475DB41}"/>
              </a:ext>
            </a:extLst>
          </p:cNvPr>
          <p:cNvGrpSpPr/>
          <p:nvPr/>
        </p:nvGrpSpPr>
        <p:grpSpPr>
          <a:xfrm>
            <a:off x="207910" y="841691"/>
            <a:ext cx="1789993" cy="3730309"/>
            <a:chOff x="86559" y="-1553918"/>
            <a:chExt cx="1789993" cy="3730309"/>
          </a:xfrm>
        </p:grpSpPr>
        <p:sp>
          <p:nvSpPr>
            <p:cNvPr id="12" name="Rectangle: Rounded Corners 11">
              <a:extLst>
                <a:ext uri="{FF2B5EF4-FFF2-40B4-BE49-F238E27FC236}">
                  <a16:creationId xmlns:a16="http://schemas.microsoft.com/office/drawing/2014/main" id="{B5B9E4AE-02A9-C563-669A-F239207CA264}"/>
                </a:ext>
              </a:extLst>
            </p:cNvPr>
            <p:cNvSpPr/>
            <p:nvPr/>
          </p:nvSpPr>
          <p:spPr>
            <a:xfrm>
              <a:off x="86559" y="-1553918"/>
              <a:ext cx="299123" cy="3730309"/>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0A28A5B3-679A-9551-08BB-1E88A77FCC6B}"/>
                </a:ext>
              </a:extLst>
            </p:cNvPr>
            <p:cNvSpPr txBox="1"/>
            <p:nvPr/>
          </p:nvSpPr>
          <p:spPr>
            <a:xfrm>
              <a:off x="385682" y="-4662"/>
              <a:ext cx="1490870" cy="276999"/>
            </a:xfrm>
            <a:prstGeom prst="rect">
              <a:avLst/>
            </a:prstGeom>
            <a:solidFill>
              <a:schemeClr val="tx1"/>
            </a:solidFill>
          </p:spPr>
          <p:txBody>
            <a:bodyPr wrap="square" rtlCol="0">
              <a:spAutoFit/>
            </a:bodyPr>
            <a:lstStyle/>
            <a:p>
              <a:pPr algn="ctr"/>
              <a:r>
                <a:rPr lang="en-US" sz="1200" dirty="0">
                  <a:solidFill>
                    <a:schemeClr val="bg1"/>
                  </a:solidFill>
                  <a:latin typeface="Roboto" panose="02000000000000000000" pitchFamily="2" charset="0"/>
                  <a:ea typeface="Roboto" panose="02000000000000000000" pitchFamily="2" charset="0"/>
                  <a:cs typeface="Roboto" panose="02000000000000000000" pitchFamily="2" charset="0"/>
                </a:rPr>
                <a:t>TOOLBOX</a:t>
              </a:r>
            </a:p>
          </p:txBody>
        </p:sp>
      </p:grpSp>
      <p:pic>
        <p:nvPicPr>
          <p:cNvPr id="15" name="Picture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41984721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967156"/>
            <a:ext cx="762000" cy="738554"/>
            <a:chOff x="914399" y="1225062"/>
            <a:chExt cx="762000" cy="738554"/>
          </a:xfrm>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A picture containing white, design&#10;&#10;Description automatically generated">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993912" y="1339582"/>
              <a:ext cx="602975" cy="509514"/>
            </a:xfrm>
            <a:prstGeom prst="rect">
              <a:avLst/>
            </a:prstGeom>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1148864"/>
            <a:ext cx="5650524" cy="556846"/>
            <a:chOff x="1676399" y="1406770"/>
            <a:chExt cx="5650524"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66F6EFB1-B01E-573F-B8DC-358A7ADE6E0A}"/>
                </a:ext>
              </a:extLst>
            </p:cNvPr>
            <p:cNvSpPr txBox="1"/>
            <p:nvPr/>
          </p:nvSpPr>
          <p:spPr>
            <a:xfrm>
              <a:off x="1755911" y="1522266"/>
              <a:ext cx="4677508" cy="307777"/>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Selection Tool (V):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memilih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p>
          </p:txBody>
        </p:sp>
      </p:grpSp>
      <p:sp>
        <p:nvSpPr>
          <p:cNvPr id="12" name="TextBox 11">
            <a:extLst>
              <a:ext uri="{FF2B5EF4-FFF2-40B4-BE49-F238E27FC236}">
                <a16:creationId xmlns:a16="http://schemas.microsoft.com/office/drawing/2014/main" id="{4E4A58A5-8E0E-A355-8872-35908C163EE1}"/>
              </a:ext>
            </a:extLst>
          </p:cNvPr>
          <p:cNvSpPr txBox="1"/>
          <p:nvPr/>
        </p:nvSpPr>
        <p:spPr>
          <a:xfrm>
            <a:off x="818066" y="390657"/>
            <a:ext cx="4683368" cy="400110"/>
          </a:xfrm>
          <a:prstGeom prst="rect">
            <a:avLst/>
          </a:prstGeom>
          <a:noFill/>
        </p:spPr>
        <p:txBody>
          <a:bodyPr wrap="square">
            <a:spAutoFit/>
          </a:bodyPr>
          <a:lstStyle/>
          <a:p>
            <a:r>
              <a:rPr lang="en-US" sz="2000" b="1" dirty="0" err="1">
                <a:solidFill>
                  <a:schemeClr val="accent1"/>
                </a:solidFill>
                <a:latin typeface="Roboto" panose="02000000000000000000" pitchFamily="2" charset="0"/>
                <a:ea typeface="Roboto" panose="02000000000000000000" pitchFamily="2" charset="0"/>
                <a:cs typeface="Roboto" panose="02000000000000000000" pitchFamily="2" charset="0"/>
              </a:rPr>
              <a:t>Macam</a:t>
            </a:r>
            <a:r>
              <a:rPr lang="en-US" sz="2000" b="1" dirty="0">
                <a:solidFill>
                  <a:schemeClr val="accent1"/>
                </a:solidFill>
                <a:latin typeface="Roboto" panose="02000000000000000000" pitchFamily="2" charset="0"/>
                <a:ea typeface="Roboto" panose="02000000000000000000" pitchFamily="2" charset="0"/>
                <a:cs typeface="Roboto" panose="02000000000000000000" pitchFamily="2" charset="0"/>
              </a:rPr>
              <a:t> – </a:t>
            </a:r>
            <a:r>
              <a:rPr lang="en-US" sz="2000" b="1" dirty="0" err="1">
                <a:solidFill>
                  <a:schemeClr val="accent1"/>
                </a:solidFill>
                <a:latin typeface="Roboto" panose="02000000000000000000" pitchFamily="2" charset="0"/>
                <a:ea typeface="Roboto" panose="02000000000000000000" pitchFamily="2" charset="0"/>
                <a:cs typeface="Roboto" panose="02000000000000000000" pitchFamily="2" charset="0"/>
              </a:rPr>
              <a:t>macam</a:t>
            </a:r>
            <a:r>
              <a:rPr lang="en-US" sz="2000" b="1" dirty="0">
                <a:solidFill>
                  <a:schemeClr val="accent1"/>
                </a:solidFill>
                <a:latin typeface="Roboto" panose="02000000000000000000" pitchFamily="2" charset="0"/>
                <a:ea typeface="Roboto" panose="02000000000000000000" pitchFamily="2" charset="0"/>
                <a:cs typeface="Roboto" panose="02000000000000000000" pitchFamily="2" charset="0"/>
              </a:rPr>
              <a:t> tool pada Toolbox</a:t>
            </a:r>
          </a:p>
        </p:txBody>
      </p:sp>
      <p:grpSp>
        <p:nvGrpSpPr>
          <p:cNvPr id="16" name="Group 15">
            <a:extLst>
              <a:ext uri="{FF2B5EF4-FFF2-40B4-BE49-F238E27FC236}">
                <a16:creationId xmlns:a16="http://schemas.microsoft.com/office/drawing/2014/main" id="{4449E2BB-AF4E-491C-9490-5287E2970307}"/>
              </a:ext>
            </a:extLst>
          </p:cNvPr>
          <p:cNvGrpSpPr/>
          <p:nvPr/>
        </p:nvGrpSpPr>
        <p:grpSpPr>
          <a:xfrm>
            <a:off x="914399" y="1846828"/>
            <a:ext cx="762000" cy="738554"/>
            <a:chOff x="914399" y="1225062"/>
            <a:chExt cx="762000" cy="738554"/>
          </a:xfrm>
        </p:grpSpPr>
        <p:sp>
          <p:nvSpPr>
            <p:cNvPr id="17" name="Rectangle 16">
              <a:extLst>
                <a:ext uri="{FF2B5EF4-FFF2-40B4-BE49-F238E27FC236}">
                  <a16:creationId xmlns:a16="http://schemas.microsoft.com/office/drawing/2014/main" id="{AD263D39-CAA3-70C5-EC10-F02A8A6366F2}"/>
                </a:ext>
              </a:extLst>
            </p:cNvPr>
            <p:cNvSpPr/>
            <p:nvPr/>
          </p:nvSpPr>
          <p:spPr>
            <a:xfrm>
              <a:off x="914399" y="1225062"/>
              <a:ext cx="762000" cy="7385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a:extLst>
                <a:ext uri="{FF2B5EF4-FFF2-40B4-BE49-F238E27FC236}">
                  <a16:creationId xmlns:a16="http://schemas.microsoft.com/office/drawing/2014/main" id="{CF861D44-2B67-C93B-104A-5FB3248F0604}"/>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3912" y="1354023"/>
              <a:ext cx="602975" cy="480632"/>
            </a:xfrm>
            <a:prstGeom prst="rect">
              <a:avLst/>
            </a:prstGeom>
          </p:spPr>
        </p:pic>
      </p:grpSp>
      <p:grpSp>
        <p:nvGrpSpPr>
          <p:cNvPr id="19" name="Group 18">
            <a:extLst>
              <a:ext uri="{FF2B5EF4-FFF2-40B4-BE49-F238E27FC236}">
                <a16:creationId xmlns:a16="http://schemas.microsoft.com/office/drawing/2014/main" id="{5C06E04B-174A-5F5A-4ED1-59C379BF52B8}"/>
              </a:ext>
            </a:extLst>
          </p:cNvPr>
          <p:cNvGrpSpPr/>
          <p:nvPr/>
        </p:nvGrpSpPr>
        <p:grpSpPr>
          <a:xfrm>
            <a:off x="1676399" y="2028536"/>
            <a:ext cx="5650524" cy="558491"/>
            <a:chOff x="1676399" y="1406770"/>
            <a:chExt cx="5650524" cy="558491"/>
          </a:xfrm>
        </p:grpSpPr>
        <p:sp>
          <p:nvSpPr>
            <p:cNvPr id="20" name="Rectangle 19">
              <a:extLst>
                <a:ext uri="{FF2B5EF4-FFF2-40B4-BE49-F238E27FC236}">
                  <a16:creationId xmlns:a16="http://schemas.microsoft.com/office/drawing/2014/main" id="{7DC3DF95-DEA4-7202-521C-DBA82033517E}"/>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0E9A3940-FE71-198C-7BF8-590696B9B1C3}"/>
                </a:ext>
              </a:extLst>
            </p:cNvPr>
            <p:cNvSpPr txBox="1"/>
            <p:nvPr/>
          </p:nvSpPr>
          <p:spPr>
            <a:xfrm>
              <a:off x="1755911" y="1442041"/>
              <a:ext cx="4677508"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Direct Selection Tool (A):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memilih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anchor dan path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24" name="Group 23">
            <a:extLst>
              <a:ext uri="{FF2B5EF4-FFF2-40B4-BE49-F238E27FC236}">
                <a16:creationId xmlns:a16="http://schemas.microsoft.com/office/drawing/2014/main" id="{DD5F07B7-EDAF-EA69-B3AD-CE1CE8CEF4C0}"/>
              </a:ext>
            </a:extLst>
          </p:cNvPr>
          <p:cNvGrpSpPr/>
          <p:nvPr/>
        </p:nvGrpSpPr>
        <p:grpSpPr>
          <a:xfrm>
            <a:off x="914399" y="2714343"/>
            <a:ext cx="762000" cy="738554"/>
            <a:chOff x="914399" y="1225062"/>
            <a:chExt cx="762000" cy="738554"/>
          </a:xfrm>
        </p:grpSpPr>
        <p:sp>
          <p:nvSpPr>
            <p:cNvPr id="25" name="Rectangle 24">
              <a:extLst>
                <a:ext uri="{FF2B5EF4-FFF2-40B4-BE49-F238E27FC236}">
                  <a16:creationId xmlns:a16="http://schemas.microsoft.com/office/drawing/2014/main" id="{633BA747-0C9D-BD87-6A43-095FBCF045DD}"/>
                </a:ext>
              </a:extLst>
            </p:cNvPr>
            <p:cNvSpPr/>
            <p:nvPr/>
          </p:nvSpPr>
          <p:spPr>
            <a:xfrm>
              <a:off x="914399" y="1225062"/>
              <a:ext cx="762000" cy="7385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Picture 25">
              <a:extLst>
                <a:ext uri="{FF2B5EF4-FFF2-40B4-BE49-F238E27FC236}">
                  <a16:creationId xmlns:a16="http://schemas.microsoft.com/office/drawing/2014/main" id="{088DF1B2-D842-D710-0120-A6E75A3374B9}"/>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993912" y="1354023"/>
              <a:ext cx="602974" cy="480632"/>
            </a:xfrm>
            <a:prstGeom prst="rect">
              <a:avLst/>
            </a:prstGeom>
          </p:spPr>
        </p:pic>
      </p:grpSp>
      <p:grpSp>
        <p:nvGrpSpPr>
          <p:cNvPr id="27" name="Group 26">
            <a:extLst>
              <a:ext uri="{FF2B5EF4-FFF2-40B4-BE49-F238E27FC236}">
                <a16:creationId xmlns:a16="http://schemas.microsoft.com/office/drawing/2014/main" id="{DA7A2A9E-4F25-05BE-51D7-5E25BF8A653B}"/>
              </a:ext>
            </a:extLst>
          </p:cNvPr>
          <p:cNvGrpSpPr/>
          <p:nvPr/>
        </p:nvGrpSpPr>
        <p:grpSpPr>
          <a:xfrm>
            <a:off x="1676399" y="2896051"/>
            <a:ext cx="5650524" cy="558491"/>
            <a:chOff x="1676399" y="1406770"/>
            <a:chExt cx="5650524" cy="558491"/>
          </a:xfrm>
        </p:grpSpPr>
        <p:sp>
          <p:nvSpPr>
            <p:cNvPr id="28" name="Rectangle 27">
              <a:extLst>
                <a:ext uri="{FF2B5EF4-FFF2-40B4-BE49-F238E27FC236}">
                  <a16:creationId xmlns:a16="http://schemas.microsoft.com/office/drawing/2014/main" id="{B3C5F2C9-5C9B-CE81-3E5F-73E9B85D7D94}"/>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4040B370-C548-9661-DBE7-FAC1169FC81C}"/>
                </a:ext>
              </a:extLst>
            </p:cNvPr>
            <p:cNvSpPr txBox="1"/>
            <p:nvPr/>
          </p:nvSpPr>
          <p:spPr>
            <a:xfrm>
              <a:off x="1755911" y="1442041"/>
              <a:ext cx="4677508"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Magic Wand Tool (Y):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memilih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berdasarkan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warna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30" name="Group 29">
            <a:extLst>
              <a:ext uri="{FF2B5EF4-FFF2-40B4-BE49-F238E27FC236}">
                <a16:creationId xmlns:a16="http://schemas.microsoft.com/office/drawing/2014/main" id="{8B3CEC00-0E93-17AB-2CDE-AA6675C07F2F}"/>
              </a:ext>
            </a:extLst>
          </p:cNvPr>
          <p:cNvGrpSpPr/>
          <p:nvPr/>
        </p:nvGrpSpPr>
        <p:grpSpPr>
          <a:xfrm>
            <a:off x="914399" y="3576453"/>
            <a:ext cx="762000" cy="738554"/>
            <a:chOff x="914399" y="1225062"/>
            <a:chExt cx="762000" cy="738554"/>
          </a:xfrm>
        </p:grpSpPr>
        <p:sp>
          <p:nvSpPr>
            <p:cNvPr id="31" name="Rectangle 30">
              <a:extLst>
                <a:ext uri="{FF2B5EF4-FFF2-40B4-BE49-F238E27FC236}">
                  <a16:creationId xmlns:a16="http://schemas.microsoft.com/office/drawing/2014/main" id="{41CE8A42-FA23-57C2-C633-2BF0E780CAEB}"/>
                </a:ext>
              </a:extLst>
            </p:cNvPr>
            <p:cNvSpPr/>
            <p:nvPr/>
          </p:nvSpPr>
          <p:spPr>
            <a:xfrm>
              <a:off x="914399" y="1225062"/>
              <a:ext cx="762000" cy="7385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2" name="Picture 31">
              <a:extLst>
                <a:ext uri="{FF2B5EF4-FFF2-40B4-BE49-F238E27FC236}">
                  <a16:creationId xmlns:a16="http://schemas.microsoft.com/office/drawing/2014/main" id="{98447F9C-D1AE-EA22-9E13-0410CECB1761}"/>
                </a:ext>
              </a:extLst>
            </p:cNvPr>
            <p:cNvPicPr>
              <a:picLocks noChangeAspect="1"/>
            </p:cNvPicPr>
            <p:nvPr/>
          </p:nvPicPr>
          <p:blipFill>
            <a:blip r:embed="rId5" cstate="screen">
              <a:extLst>
                <a:ext uri="{28A0092B-C50C-407E-A947-70E740481C1C}">
                  <a14:useLocalDpi xmlns:a14="http://schemas.microsoft.com/office/drawing/2010/main" val="0"/>
                </a:ext>
              </a:extLst>
            </a:blip>
            <a:srcRect/>
            <a:stretch/>
          </p:blipFill>
          <p:spPr>
            <a:xfrm>
              <a:off x="993912" y="1356208"/>
              <a:ext cx="602974" cy="476262"/>
            </a:xfrm>
            <a:prstGeom prst="rect">
              <a:avLst/>
            </a:prstGeom>
          </p:spPr>
        </p:pic>
      </p:grpSp>
      <p:grpSp>
        <p:nvGrpSpPr>
          <p:cNvPr id="33" name="Group 32">
            <a:extLst>
              <a:ext uri="{FF2B5EF4-FFF2-40B4-BE49-F238E27FC236}">
                <a16:creationId xmlns:a16="http://schemas.microsoft.com/office/drawing/2014/main" id="{39C0D5D9-2DE8-0C4B-8E18-B2B5EAF28DC6}"/>
              </a:ext>
            </a:extLst>
          </p:cNvPr>
          <p:cNvGrpSpPr/>
          <p:nvPr/>
        </p:nvGrpSpPr>
        <p:grpSpPr>
          <a:xfrm>
            <a:off x="1676399" y="3758161"/>
            <a:ext cx="5650524" cy="558491"/>
            <a:chOff x="1676399" y="1406770"/>
            <a:chExt cx="5650524" cy="558491"/>
          </a:xfrm>
        </p:grpSpPr>
        <p:sp>
          <p:nvSpPr>
            <p:cNvPr id="34" name="Rectangle 33">
              <a:extLst>
                <a:ext uri="{FF2B5EF4-FFF2-40B4-BE49-F238E27FC236}">
                  <a16:creationId xmlns:a16="http://schemas.microsoft.com/office/drawing/2014/main" id="{78C13189-978D-EF2B-E3B2-653B49B7DEC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345BD8DD-6662-ECF2-B5AF-5909B6B263D4}"/>
                </a:ext>
              </a:extLst>
            </p:cNvPr>
            <p:cNvSpPr txBox="1"/>
            <p:nvPr/>
          </p:nvSpPr>
          <p:spPr>
            <a:xfrm>
              <a:off x="1755911" y="1442041"/>
              <a:ext cx="4677508"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Lasso Tool (Q):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menyeleksi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secara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blok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drawing.</a:t>
              </a:r>
            </a:p>
          </p:txBody>
        </p:sp>
      </p:grpSp>
      <p:pic>
        <p:nvPicPr>
          <p:cNvPr id="36" name="Picture 3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1920193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500" fill="hold"/>
                                        <p:tgtEl>
                                          <p:spTgt spid="16"/>
                                        </p:tgtEl>
                                        <p:attrNameLst>
                                          <p:attrName>ppt_w</p:attrName>
                                        </p:attrNameLst>
                                      </p:cBhvr>
                                      <p:tavLst>
                                        <p:tav tm="0">
                                          <p:val>
                                            <p:fltVal val="0"/>
                                          </p:val>
                                        </p:tav>
                                        <p:tav tm="100000">
                                          <p:val>
                                            <p:strVal val="#ppt_w"/>
                                          </p:val>
                                        </p:tav>
                                      </p:tavLst>
                                    </p:anim>
                                    <p:anim calcmode="lin" valueType="num">
                                      <p:cBhvr>
                                        <p:cTn id="21" dur="500" fill="hold"/>
                                        <p:tgtEl>
                                          <p:spTgt spid="16"/>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ppt_x</p:attrName>
                                        </p:attrNameLst>
                                      </p:cBhvr>
                                      <p:tavLst>
                                        <p:tav tm="0">
                                          <p:val>
                                            <p:strVal val="#ppt_x-#ppt_w/2"/>
                                          </p:val>
                                        </p:tav>
                                        <p:tav tm="100000">
                                          <p:val>
                                            <p:strVal val="#ppt_x"/>
                                          </p:val>
                                        </p:tav>
                                      </p:tavLst>
                                    </p:anim>
                                    <p:anim calcmode="lin" valueType="num">
                                      <p:cBhvr>
                                        <p:cTn id="26" dur="500" fill="hold"/>
                                        <p:tgtEl>
                                          <p:spTgt spid="19"/>
                                        </p:tgtEl>
                                        <p:attrNameLst>
                                          <p:attrName>ppt_y</p:attrName>
                                        </p:attrNameLst>
                                      </p:cBhvr>
                                      <p:tavLst>
                                        <p:tav tm="0">
                                          <p:val>
                                            <p:strVal val="#ppt_y"/>
                                          </p:val>
                                        </p:tav>
                                        <p:tav tm="100000">
                                          <p:val>
                                            <p:strVal val="#ppt_y"/>
                                          </p:val>
                                        </p:tav>
                                      </p:tavLst>
                                    </p:anim>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24"/>
                                        </p:tgtEl>
                                        <p:attrNameLst>
                                          <p:attrName>style.visibility</p:attrName>
                                        </p:attrNameLst>
                                      </p:cBhvr>
                                      <p:to>
                                        <p:strVal val="visible"/>
                                      </p:to>
                                    </p:set>
                                    <p:anim calcmode="lin" valueType="num">
                                      <p:cBhvr>
                                        <p:cTn id="33" dur="500" fill="hold"/>
                                        <p:tgtEl>
                                          <p:spTgt spid="24"/>
                                        </p:tgtEl>
                                        <p:attrNameLst>
                                          <p:attrName>ppt_w</p:attrName>
                                        </p:attrNameLst>
                                      </p:cBhvr>
                                      <p:tavLst>
                                        <p:tav tm="0">
                                          <p:val>
                                            <p:fltVal val="0"/>
                                          </p:val>
                                        </p:tav>
                                        <p:tav tm="100000">
                                          <p:val>
                                            <p:strVal val="#ppt_w"/>
                                          </p:val>
                                        </p:tav>
                                      </p:tavLst>
                                    </p:anim>
                                    <p:anim calcmode="lin" valueType="num">
                                      <p:cBhvr>
                                        <p:cTn id="34" dur="500" fill="hold"/>
                                        <p:tgtEl>
                                          <p:spTgt spid="24"/>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p:cTn id="38" dur="500" fill="hold"/>
                                        <p:tgtEl>
                                          <p:spTgt spid="27"/>
                                        </p:tgtEl>
                                        <p:attrNameLst>
                                          <p:attrName>ppt_x</p:attrName>
                                        </p:attrNameLst>
                                      </p:cBhvr>
                                      <p:tavLst>
                                        <p:tav tm="0">
                                          <p:val>
                                            <p:strVal val="#ppt_x-#ppt_w/2"/>
                                          </p:val>
                                        </p:tav>
                                        <p:tav tm="100000">
                                          <p:val>
                                            <p:strVal val="#ppt_x"/>
                                          </p:val>
                                        </p:tav>
                                      </p:tavLst>
                                    </p:anim>
                                    <p:anim calcmode="lin" valueType="num">
                                      <p:cBhvr>
                                        <p:cTn id="39" dur="500" fill="hold"/>
                                        <p:tgtEl>
                                          <p:spTgt spid="27"/>
                                        </p:tgtEl>
                                        <p:attrNameLst>
                                          <p:attrName>ppt_y</p:attrName>
                                        </p:attrNameLst>
                                      </p:cBhvr>
                                      <p:tavLst>
                                        <p:tav tm="0">
                                          <p:val>
                                            <p:strVal val="#ppt_y"/>
                                          </p:val>
                                        </p:tav>
                                        <p:tav tm="100000">
                                          <p:val>
                                            <p:strVal val="#ppt_y"/>
                                          </p:val>
                                        </p:tav>
                                      </p:tavLst>
                                    </p:anim>
                                    <p:anim calcmode="lin" valueType="num">
                                      <p:cBhvr>
                                        <p:cTn id="40" dur="500" fill="hold"/>
                                        <p:tgtEl>
                                          <p:spTgt spid="27"/>
                                        </p:tgtEl>
                                        <p:attrNameLst>
                                          <p:attrName>ppt_w</p:attrName>
                                        </p:attrNameLst>
                                      </p:cBhvr>
                                      <p:tavLst>
                                        <p:tav tm="0">
                                          <p:val>
                                            <p:fltVal val="0"/>
                                          </p:val>
                                        </p:tav>
                                        <p:tav tm="100000">
                                          <p:val>
                                            <p:strVal val="#ppt_w"/>
                                          </p:val>
                                        </p:tav>
                                      </p:tavLst>
                                    </p:anim>
                                    <p:anim calcmode="lin" valueType="num">
                                      <p:cBhvr>
                                        <p:cTn id="41" dur="500" fill="hold"/>
                                        <p:tgtEl>
                                          <p:spTgt spid="27"/>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nodeType="clickEffect">
                                  <p:stCondLst>
                                    <p:cond delay="0"/>
                                  </p:stCondLst>
                                  <p:childTnLst>
                                    <p:set>
                                      <p:cBhvr>
                                        <p:cTn id="45" dur="1" fill="hold">
                                          <p:stCondLst>
                                            <p:cond delay="0"/>
                                          </p:stCondLst>
                                        </p:cTn>
                                        <p:tgtEl>
                                          <p:spTgt spid="30"/>
                                        </p:tgtEl>
                                        <p:attrNameLst>
                                          <p:attrName>style.visibility</p:attrName>
                                        </p:attrNameLst>
                                      </p:cBhvr>
                                      <p:to>
                                        <p:strVal val="visible"/>
                                      </p:to>
                                    </p:set>
                                    <p:anim calcmode="lin" valueType="num">
                                      <p:cBhvr>
                                        <p:cTn id="46" dur="500" fill="hold"/>
                                        <p:tgtEl>
                                          <p:spTgt spid="30"/>
                                        </p:tgtEl>
                                        <p:attrNameLst>
                                          <p:attrName>ppt_w</p:attrName>
                                        </p:attrNameLst>
                                      </p:cBhvr>
                                      <p:tavLst>
                                        <p:tav tm="0">
                                          <p:val>
                                            <p:fltVal val="0"/>
                                          </p:val>
                                        </p:tav>
                                        <p:tav tm="100000">
                                          <p:val>
                                            <p:strVal val="#ppt_w"/>
                                          </p:val>
                                        </p:tav>
                                      </p:tavLst>
                                    </p:anim>
                                    <p:anim calcmode="lin" valueType="num">
                                      <p:cBhvr>
                                        <p:cTn id="47" dur="500" fill="hold"/>
                                        <p:tgtEl>
                                          <p:spTgt spid="30"/>
                                        </p:tgtEl>
                                        <p:attrNameLst>
                                          <p:attrName>ppt_h</p:attrName>
                                        </p:attrNameLst>
                                      </p:cBhvr>
                                      <p:tavLst>
                                        <p:tav tm="0">
                                          <p:val>
                                            <p:fltVal val="0"/>
                                          </p:val>
                                        </p:tav>
                                        <p:tav tm="100000">
                                          <p:val>
                                            <p:strVal val="#ppt_h"/>
                                          </p:val>
                                        </p:tav>
                                      </p:tavLst>
                                    </p:anim>
                                  </p:childTnLst>
                                </p:cTn>
                              </p:par>
                            </p:childTnLst>
                          </p:cTn>
                        </p:par>
                        <p:par>
                          <p:cTn id="48" fill="hold">
                            <p:stCondLst>
                              <p:cond delay="500"/>
                            </p:stCondLst>
                            <p:childTnLst>
                              <p:par>
                                <p:cTn id="49" presetID="17" presetClass="entr" presetSubtype="8" fill="hold" nodeType="after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ppt_x</p:attrName>
                                        </p:attrNameLst>
                                      </p:cBhvr>
                                      <p:tavLst>
                                        <p:tav tm="0">
                                          <p:val>
                                            <p:strVal val="#ppt_x-#ppt_w/2"/>
                                          </p:val>
                                        </p:tav>
                                        <p:tav tm="100000">
                                          <p:val>
                                            <p:strVal val="#ppt_x"/>
                                          </p:val>
                                        </p:tav>
                                      </p:tavLst>
                                    </p:anim>
                                    <p:anim calcmode="lin" valueType="num">
                                      <p:cBhvr>
                                        <p:cTn id="52" dur="500" fill="hold"/>
                                        <p:tgtEl>
                                          <p:spTgt spid="33"/>
                                        </p:tgtEl>
                                        <p:attrNameLst>
                                          <p:attrName>ppt_y</p:attrName>
                                        </p:attrNameLst>
                                      </p:cBhvr>
                                      <p:tavLst>
                                        <p:tav tm="0">
                                          <p:val>
                                            <p:strVal val="#ppt_y"/>
                                          </p:val>
                                        </p:tav>
                                        <p:tav tm="100000">
                                          <p:val>
                                            <p:strVal val="#ppt_y"/>
                                          </p:val>
                                        </p:tav>
                                      </p:tavLst>
                                    </p:anim>
                                    <p:anim calcmode="lin" valueType="num">
                                      <p:cBhvr>
                                        <p:cTn id="53" dur="500" fill="hold"/>
                                        <p:tgtEl>
                                          <p:spTgt spid="33"/>
                                        </p:tgtEl>
                                        <p:attrNameLst>
                                          <p:attrName>ppt_w</p:attrName>
                                        </p:attrNameLst>
                                      </p:cBhvr>
                                      <p:tavLst>
                                        <p:tav tm="0">
                                          <p:val>
                                            <p:fltVal val="0"/>
                                          </p:val>
                                        </p:tav>
                                        <p:tav tm="100000">
                                          <p:val>
                                            <p:strVal val="#ppt_w"/>
                                          </p:val>
                                        </p:tav>
                                      </p:tavLst>
                                    </p:anim>
                                    <p:anim calcmode="lin" valueType="num">
                                      <p:cBhvr>
                                        <p:cTn id="54" dur="500" fill="hold"/>
                                        <p:tgtEl>
                                          <p:spTgt spid="3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grpSp>
        <p:nvGrpSpPr>
          <p:cNvPr id="625" name="Google Shape;625;p31"/>
          <p:cNvGrpSpPr/>
          <p:nvPr/>
        </p:nvGrpSpPr>
        <p:grpSpPr>
          <a:xfrm>
            <a:off x="7166252" y="2002286"/>
            <a:ext cx="844275" cy="844300"/>
            <a:chOff x="2802325" y="1304963"/>
            <a:chExt cx="844275" cy="844300"/>
          </a:xfrm>
        </p:grpSpPr>
        <p:sp>
          <p:nvSpPr>
            <p:cNvPr id="626" name="Google Shape;626;p31"/>
            <p:cNvSpPr/>
            <p:nvPr/>
          </p:nvSpPr>
          <p:spPr>
            <a:xfrm>
              <a:off x="3155100" y="1657738"/>
              <a:ext cx="486500" cy="486500"/>
            </a:xfrm>
            <a:custGeom>
              <a:avLst/>
              <a:gdLst/>
              <a:ahLst/>
              <a:cxnLst/>
              <a:rect l="l" t="t" r="r" b="b"/>
              <a:pathLst>
                <a:path w="19460" h="19460" extrusionOk="0">
                  <a:moveTo>
                    <a:pt x="19428" y="1"/>
                  </a:moveTo>
                  <a:lnTo>
                    <a:pt x="19196" y="232"/>
                  </a:lnTo>
                  <a:lnTo>
                    <a:pt x="18083" y="1345"/>
                  </a:lnTo>
                  <a:lnTo>
                    <a:pt x="16971" y="2458"/>
                  </a:lnTo>
                  <a:lnTo>
                    <a:pt x="15858" y="3571"/>
                  </a:lnTo>
                  <a:lnTo>
                    <a:pt x="14745" y="4684"/>
                  </a:lnTo>
                  <a:lnTo>
                    <a:pt x="13632" y="5797"/>
                  </a:lnTo>
                  <a:lnTo>
                    <a:pt x="12519" y="6909"/>
                  </a:lnTo>
                  <a:lnTo>
                    <a:pt x="11407" y="8022"/>
                  </a:lnTo>
                  <a:lnTo>
                    <a:pt x="10294" y="9135"/>
                  </a:lnTo>
                  <a:lnTo>
                    <a:pt x="9196" y="10248"/>
                  </a:lnTo>
                  <a:lnTo>
                    <a:pt x="8084" y="11361"/>
                  </a:lnTo>
                  <a:lnTo>
                    <a:pt x="6971" y="12473"/>
                  </a:lnTo>
                  <a:lnTo>
                    <a:pt x="5858" y="13586"/>
                  </a:lnTo>
                  <a:lnTo>
                    <a:pt x="4745" y="14715"/>
                  </a:lnTo>
                  <a:lnTo>
                    <a:pt x="3632" y="15827"/>
                  </a:lnTo>
                  <a:lnTo>
                    <a:pt x="2519" y="16940"/>
                  </a:lnTo>
                  <a:lnTo>
                    <a:pt x="1407" y="18038"/>
                  </a:lnTo>
                  <a:lnTo>
                    <a:pt x="278" y="19150"/>
                  </a:lnTo>
                  <a:lnTo>
                    <a:pt x="0" y="19429"/>
                  </a:lnTo>
                  <a:cubicBezTo>
                    <a:pt x="62" y="19429"/>
                    <a:pt x="124" y="19459"/>
                    <a:pt x="186" y="19459"/>
                  </a:cubicBezTo>
                  <a:lnTo>
                    <a:pt x="1669" y="17976"/>
                  </a:lnTo>
                  <a:lnTo>
                    <a:pt x="2782" y="16863"/>
                  </a:lnTo>
                  <a:lnTo>
                    <a:pt x="3895" y="15750"/>
                  </a:lnTo>
                  <a:lnTo>
                    <a:pt x="6059" y="13586"/>
                  </a:lnTo>
                  <a:lnTo>
                    <a:pt x="6121" y="13524"/>
                  </a:lnTo>
                  <a:lnTo>
                    <a:pt x="7233" y="12412"/>
                  </a:lnTo>
                  <a:lnTo>
                    <a:pt x="8346" y="11299"/>
                  </a:lnTo>
                  <a:lnTo>
                    <a:pt x="9459" y="10186"/>
                  </a:lnTo>
                  <a:lnTo>
                    <a:pt x="10572" y="9073"/>
                  </a:lnTo>
                  <a:lnTo>
                    <a:pt x="11685" y="7960"/>
                  </a:lnTo>
                  <a:lnTo>
                    <a:pt x="12798" y="6848"/>
                  </a:lnTo>
                  <a:lnTo>
                    <a:pt x="13910" y="5735"/>
                  </a:lnTo>
                  <a:lnTo>
                    <a:pt x="15023" y="4622"/>
                  </a:lnTo>
                  <a:lnTo>
                    <a:pt x="16136" y="3509"/>
                  </a:lnTo>
                  <a:lnTo>
                    <a:pt x="17249" y="2396"/>
                  </a:lnTo>
                  <a:lnTo>
                    <a:pt x="18362" y="1283"/>
                  </a:lnTo>
                  <a:lnTo>
                    <a:pt x="19459" y="186"/>
                  </a:lnTo>
                  <a:cubicBezTo>
                    <a:pt x="19459" y="124"/>
                    <a:pt x="19444" y="62"/>
                    <a:pt x="194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1"/>
            <p:cNvSpPr/>
            <p:nvPr/>
          </p:nvSpPr>
          <p:spPr>
            <a:xfrm>
              <a:off x="3179825" y="1682463"/>
              <a:ext cx="465250" cy="464875"/>
            </a:xfrm>
            <a:custGeom>
              <a:avLst/>
              <a:gdLst/>
              <a:ahLst/>
              <a:cxnLst/>
              <a:rect l="l" t="t" r="r" b="b"/>
              <a:pathLst>
                <a:path w="18610" h="18595" extrusionOk="0">
                  <a:moveTo>
                    <a:pt x="18578" y="1"/>
                  </a:moveTo>
                  <a:lnTo>
                    <a:pt x="18223" y="372"/>
                  </a:lnTo>
                  <a:lnTo>
                    <a:pt x="17110" y="1485"/>
                  </a:lnTo>
                  <a:lnTo>
                    <a:pt x="15997" y="2597"/>
                  </a:lnTo>
                  <a:lnTo>
                    <a:pt x="14884" y="3710"/>
                  </a:lnTo>
                  <a:lnTo>
                    <a:pt x="13215" y="5379"/>
                  </a:lnTo>
                  <a:lnTo>
                    <a:pt x="12643" y="5920"/>
                  </a:lnTo>
                  <a:lnTo>
                    <a:pt x="11530" y="7033"/>
                  </a:lnTo>
                  <a:lnTo>
                    <a:pt x="10418" y="8146"/>
                  </a:lnTo>
                  <a:lnTo>
                    <a:pt x="9305" y="9259"/>
                  </a:lnTo>
                  <a:lnTo>
                    <a:pt x="8207" y="10372"/>
                  </a:lnTo>
                  <a:lnTo>
                    <a:pt x="7095" y="11484"/>
                  </a:lnTo>
                  <a:lnTo>
                    <a:pt x="5982" y="12597"/>
                  </a:lnTo>
                  <a:lnTo>
                    <a:pt x="4869" y="13726"/>
                  </a:lnTo>
                  <a:lnTo>
                    <a:pt x="3756" y="14823"/>
                  </a:lnTo>
                  <a:lnTo>
                    <a:pt x="2643" y="15936"/>
                  </a:lnTo>
                  <a:lnTo>
                    <a:pt x="1530" y="17049"/>
                  </a:lnTo>
                  <a:lnTo>
                    <a:pt x="402" y="18161"/>
                  </a:lnTo>
                  <a:lnTo>
                    <a:pt x="0" y="18579"/>
                  </a:lnTo>
                  <a:lnTo>
                    <a:pt x="186" y="18594"/>
                  </a:lnTo>
                  <a:lnTo>
                    <a:pt x="680" y="18100"/>
                  </a:lnTo>
                  <a:lnTo>
                    <a:pt x="1793" y="16987"/>
                  </a:lnTo>
                  <a:lnTo>
                    <a:pt x="2906" y="15874"/>
                  </a:lnTo>
                  <a:lnTo>
                    <a:pt x="4019" y="14761"/>
                  </a:lnTo>
                  <a:lnTo>
                    <a:pt x="5132" y="13648"/>
                  </a:lnTo>
                  <a:lnTo>
                    <a:pt x="6244" y="12535"/>
                  </a:lnTo>
                  <a:lnTo>
                    <a:pt x="7357" y="11423"/>
                  </a:lnTo>
                  <a:lnTo>
                    <a:pt x="8470" y="10310"/>
                  </a:lnTo>
                  <a:lnTo>
                    <a:pt x="10696" y="8084"/>
                  </a:lnTo>
                  <a:lnTo>
                    <a:pt x="11809" y="6971"/>
                  </a:lnTo>
                  <a:lnTo>
                    <a:pt x="12921" y="5859"/>
                  </a:lnTo>
                  <a:lnTo>
                    <a:pt x="14714" y="4066"/>
                  </a:lnTo>
                  <a:lnTo>
                    <a:pt x="15147" y="3633"/>
                  </a:lnTo>
                  <a:lnTo>
                    <a:pt x="16260" y="2520"/>
                  </a:lnTo>
                  <a:lnTo>
                    <a:pt x="17373" y="1407"/>
                  </a:lnTo>
                  <a:lnTo>
                    <a:pt x="18485" y="294"/>
                  </a:lnTo>
                  <a:lnTo>
                    <a:pt x="18609" y="186"/>
                  </a:lnTo>
                  <a:cubicBezTo>
                    <a:pt x="18594" y="124"/>
                    <a:pt x="18594" y="63"/>
                    <a:pt x="185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1"/>
            <p:cNvSpPr/>
            <p:nvPr/>
          </p:nvSpPr>
          <p:spPr>
            <a:xfrm>
              <a:off x="3205700" y="1708363"/>
              <a:ext cx="440525" cy="440500"/>
            </a:xfrm>
            <a:custGeom>
              <a:avLst/>
              <a:gdLst/>
              <a:ahLst/>
              <a:cxnLst/>
              <a:rect l="l" t="t" r="r" b="b"/>
              <a:pathLst>
                <a:path w="17621" h="17620" extrusionOk="0">
                  <a:moveTo>
                    <a:pt x="17621" y="0"/>
                  </a:moveTo>
                  <a:lnTo>
                    <a:pt x="17188" y="433"/>
                  </a:lnTo>
                  <a:lnTo>
                    <a:pt x="16075" y="1546"/>
                  </a:lnTo>
                  <a:lnTo>
                    <a:pt x="14962" y="2659"/>
                  </a:lnTo>
                  <a:lnTo>
                    <a:pt x="13849" y="3772"/>
                  </a:lnTo>
                  <a:lnTo>
                    <a:pt x="12736" y="4884"/>
                  </a:lnTo>
                  <a:lnTo>
                    <a:pt x="11608" y="5997"/>
                  </a:lnTo>
                  <a:lnTo>
                    <a:pt x="10495" y="7110"/>
                  </a:lnTo>
                  <a:lnTo>
                    <a:pt x="9383" y="8223"/>
                  </a:lnTo>
                  <a:lnTo>
                    <a:pt x="8270" y="9336"/>
                  </a:lnTo>
                  <a:lnTo>
                    <a:pt x="7172" y="10448"/>
                  </a:lnTo>
                  <a:lnTo>
                    <a:pt x="6060" y="11561"/>
                  </a:lnTo>
                  <a:lnTo>
                    <a:pt x="4947" y="12690"/>
                  </a:lnTo>
                  <a:lnTo>
                    <a:pt x="3834" y="13802"/>
                  </a:lnTo>
                  <a:lnTo>
                    <a:pt x="2721" y="14900"/>
                  </a:lnTo>
                  <a:lnTo>
                    <a:pt x="495" y="17125"/>
                  </a:lnTo>
                  <a:lnTo>
                    <a:pt x="1" y="17620"/>
                  </a:lnTo>
                  <a:lnTo>
                    <a:pt x="186" y="17620"/>
                  </a:lnTo>
                  <a:lnTo>
                    <a:pt x="743" y="17064"/>
                  </a:lnTo>
                  <a:lnTo>
                    <a:pt x="1856" y="15951"/>
                  </a:lnTo>
                  <a:lnTo>
                    <a:pt x="2968" y="14838"/>
                  </a:lnTo>
                  <a:lnTo>
                    <a:pt x="4081" y="13725"/>
                  </a:lnTo>
                  <a:lnTo>
                    <a:pt x="5194" y="12612"/>
                  </a:lnTo>
                  <a:lnTo>
                    <a:pt x="6307" y="11499"/>
                  </a:lnTo>
                  <a:lnTo>
                    <a:pt x="7420" y="10387"/>
                  </a:lnTo>
                  <a:lnTo>
                    <a:pt x="8532" y="9274"/>
                  </a:lnTo>
                  <a:lnTo>
                    <a:pt x="9645" y="8161"/>
                  </a:lnTo>
                  <a:lnTo>
                    <a:pt x="10758" y="7048"/>
                  </a:lnTo>
                  <a:lnTo>
                    <a:pt x="11871" y="5935"/>
                  </a:lnTo>
                  <a:lnTo>
                    <a:pt x="12984" y="4823"/>
                  </a:lnTo>
                  <a:lnTo>
                    <a:pt x="14097" y="3710"/>
                  </a:lnTo>
                  <a:lnTo>
                    <a:pt x="15209" y="2597"/>
                  </a:lnTo>
                  <a:lnTo>
                    <a:pt x="16322" y="1484"/>
                  </a:lnTo>
                  <a:lnTo>
                    <a:pt x="17435" y="371"/>
                  </a:lnTo>
                  <a:lnTo>
                    <a:pt x="17621" y="186"/>
                  </a:lnTo>
                  <a:cubicBezTo>
                    <a:pt x="17621" y="124"/>
                    <a:pt x="17621" y="62"/>
                    <a:pt x="176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1"/>
            <p:cNvSpPr/>
            <p:nvPr/>
          </p:nvSpPr>
          <p:spPr>
            <a:xfrm>
              <a:off x="3233150" y="1735788"/>
              <a:ext cx="413450" cy="413475"/>
            </a:xfrm>
            <a:custGeom>
              <a:avLst/>
              <a:gdLst/>
              <a:ahLst/>
              <a:cxnLst/>
              <a:rect l="l" t="t" r="r" b="b"/>
              <a:pathLst>
                <a:path w="16538" h="16539" extrusionOk="0">
                  <a:moveTo>
                    <a:pt x="16538" y="1"/>
                  </a:moveTo>
                  <a:lnTo>
                    <a:pt x="16090" y="449"/>
                  </a:lnTo>
                  <a:lnTo>
                    <a:pt x="14977" y="1562"/>
                  </a:lnTo>
                  <a:lnTo>
                    <a:pt x="13864" y="2675"/>
                  </a:lnTo>
                  <a:lnTo>
                    <a:pt x="12751" y="3787"/>
                  </a:lnTo>
                  <a:lnTo>
                    <a:pt x="11638" y="4900"/>
                  </a:lnTo>
                  <a:lnTo>
                    <a:pt x="10510" y="6013"/>
                  </a:lnTo>
                  <a:lnTo>
                    <a:pt x="9397" y="7126"/>
                  </a:lnTo>
                  <a:lnTo>
                    <a:pt x="8285" y="8239"/>
                  </a:lnTo>
                  <a:lnTo>
                    <a:pt x="7172" y="9351"/>
                  </a:lnTo>
                  <a:lnTo>
                    <a:pt x="5008" y="11531"/>
                  </a:lnTo>
                  <a:lnTo>
                    <a:pt x="4946" y="11577"/>
                  </a:lnTo>
                  <a:lnTo>
                    <a:pt x="3833" y="12690"/>
                  </a:lnTo>
                  <a:lnTo>
                    <a:pt x="2720" y="13803"/>
                  </a:lnTo>
                  <a:lnTo>
                    <a:pt x="1623" y="14916"/>
                  </a:lnTo>
                  <a:lnTo>
                    <a:pt x="510" y="16028"/>
                  </a:lnTo>
                  <a:lnTo>
                    <a:pt x="0" y="16538"/>
                  </a:lnTo>
                  <a:lnTo>
                    <a:pt x="201" y="16538"/>
                  </a:lnTo>
                  <a:lnTo>
                    <a:pt x="773" y="15982"/>
                  </a:lnTo>
                  <a:lnTo>
                    <a:pt x="1886" y="14869"/>
                  </a:lnTo>
                  <a:lnTo>
                    <a:pt x="2999" y="13756"/>
                  </a:lnTo>
                  <a:lnTo>
                    <a:pt x="4111" y="12644"/>
                  </a:lnTo>
                  <a:lnTo>
                    <a:pt x="5224" y="11531"/>
                  </a:lnTo>
                  <a:lnTo>
                    <a:pt x="6337" y="10418"/>
                  </a:lnTo>
                  <a:lnTo>
                    <a:pt x="7450" y="9305"/>
                  </a:lnTo>
                  <a:lnTo>
                    <a:pt x="8563" y="8192"/>
                  </a:lnTo>
                  <a:lnTo>
                    <a:pt x="9676" y="7079"/>
                  </a:lnTo>
                  <a:lnTo>
                    <a:pt x="10788" y="5967"/>
                  </a:lnTo>
                  <a:lnTo>
                    <a:pt x="11901" y="4854"/>
                  </a:lnTo>
                  <a:lnTo>
                    <a:pt x="13014" y="3741"/>
                  </a:lnTo>
                  <a:lnTo>
                    <a:pt x="14127" y="2628"/>
                  </a:lnTo>
                  <a:lnTo>
                    <a:pt x="15240" y="1515"/>
                  </a:lnTo>
                  <a:lnTo>
                    <a:pt x="16352" y="403"/>
                  </a:lnTo>
                  <a:lnTo>
                    <a:pt x="16523" y="217"/>
                  </a:lnTo>
                  <a:lnTo>
                    <a:pt x="1653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1"/>
            <p:cNvSpPr/>
            <p:nvPr/>
          </p:nvSpPr>
          <p:spPr>
            <a:xfrm>
              <a:off x="3262900" y="1765163"/>
              <a:ext cx="382175" cy="382175"/>
            </a:xfrm>
            <a:custGeom>
              <a:avLst/>
              <a:gdLst/>
              <a:ahLst/>
              <a:cxnLst/>
              <a:rect l="l" t="t" r="r" b="b"/>
              <a:pathLst>
                <a:path w="15287" h="15287" extrusionOk="0">
                  <a:moveTo>
                    <a:pt x="15286" y="0"/>
                  </a:moveTo>
                  <a:lnTo>
                    <a:pt x="14900" y="387"/>
                  </a:lnTo>
                  <a:lnTo>
                    <a:pt x="13787" y="1500"/>
                  </a:lnTo>
                  <a:lnTo>
                    <a:pt x="12674" y="2612"/>
                  </a:lnTo>
                  <a:lnTo>
                    <a:pt x="11561" y="3725"/>
                  </a:lnTo>
                  <a:lnTo>
                    <a:pt x="9382" y="5889"/>
                  </a:lnTo>
                  <a:lnTo>
                    <a:pt x="9336" y="5951"/>
                  </a:lnTo>
                  <a:lnTo>
                    <a:pt x="8223" y="7064"/>
                  </a:lnTo>
                  <a:lnTo>
                    <a:pt x="7110" y="8176"/>
                  </a:lnTo>
                  <a:lnTo>
                    <a:pt x="5997" y="9289"/>
                  </a:lnTo>
                  <a:lnTo>
                    <a:pt x="4884" y="10418"/>
                  </a:lnTo>
                  <a:lnTo>
                    <a:pt x="3772" y="11530"/>
                  </a:lnTo>
                  <a:lnTo>
                    <a:pt x="2659" y="12643"/>
                  </a:lnTo>
                  <a:lnTo>
                    <a:pt x="1546" y="13741"/>
                  </a:lnTo>
                  <a:lnTo>
                    <a:pt x="433" y="14853"/>
                  </a:lnTo>
                  <a:lnTo>
                    <a:pt x="0" y="15286"/>
                  </a:lnTo>
                  <a:lnTo>
                    <a:pt x="217" y="15271"/>
                  </a:lnTo>
                  <a:lnTo>
                    <a:pt x="1762" y="13741"/>
                  </a:lnTo>
                  <a:lnTo>
                    <a:pt x="1809" y="13679"/>
                  </a:lnTo>
                  <a:lnTo>
                    <a:pt x="2921" y="12566"/>
                  </a:lnTo>
                  <a:lnTo>
                    <a:pt x="4034" y="11453"/>
                  </a:lnTo>
                  <a:lnTo>
                    <a:pt x="5147" y="10340"/>
                  </a:lnTo>
                  <a:lnTo>
                    <a:pt x="6260" y="9227"/>
                  </a:lnTo>
                  <a:lnTo>
                    <a:pt x="7373" y="8115"/>
                  </a:lnTo>
                  <a:lnTo>
                    <a:pt x="8486" y="7002"/>
                  </a:lnTo>
                  <a:lnTo>
                    <a:pt x="9598" y="5889"/>
                  </a:lnTo>
                  <a:lnTo>
                    <a:pt x="10711" y="4776"/>
                  </a:lnTo>
                  <a:lnTo>
                    <a:pt x="11824" y="3663"/>
                  </a:lnTo>
                  <a:lnTo>
                    <a:pt x="12937" y="2551"/>
                  </a:lnTo>
                  <a:lnTo>
                    <a:pt x="14050" y="1438"/>
                  </a:lnTo>
                  <a:lnTo>
                    <a:pt x="15162" y="325"/>
                  </a:lnTo>
                  <a:lnTo>
                    <a:pt x="15271" y="232"/>
                  </a:lnTo>
                  <a:cubicBezTo>
                    <a:pt x="15271" y="155"/>
                    <a:pt x="15271" y="78"/>
                    <a:pt x="15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1"/>
            <p:cNvSpPr/>
            <p:nvPr/>
          </p:nvSpPr>
          <p:spPr>
            <a:xfrm>
              <a:off x="3048450" y="1551488"/>
              <a:ext cx="561450" cy="561450"/>
            </a:xfrm>
            <a:custGeom>
              <a:avLst/>
              <a:gdLst/>
              <a:ahLst/>
              <a:cxnLst/>
              <a:rect l="l" t="t" r="r" b="b"/>
              <a:pathLst>
                <a:path w="22458" h="22458" extrusionOk="0">
                  <a:moveTo>
                    <a:pt x="22396" y="0"/>
                  </a:moveTo>
                  <a:lnTo>
                    <a:pt x="22365" y="31"/>
                  </a:lnTo>
                  <a:lnTo>
                    <a:pt x="21252" y="1144"/>
                  </a:lnTo>
                  <a:lnTo>
                    <a:pt x="20139" y="2257"/>
                  </a:lnTo>
                  <a:lnTo>
                    <a:pt x="19026" y="3370"/>
                  </a:lnTo>
                  <a:lnTo>
                    <a:pt x="17898" y="4482"/>
                  </a:lnTo>
                  <a:lnTo>
                    <a:pt x="16785" y="5595"/>
                  </a:lnTo>
                  <a:lnTo>
                    <a:pt x="15673" y="6708"/>
                  </a:lnTo>
                  <a:lnTo>
                    <a:pt x="14560" y="7821"/>
                  </a:lnTo>
                  <a:lnTo>
                    <a:pt x="13462" y="8934"/>
                  </a:lnTo>
                  <a:lnTo>
                    <a:pt x="12350" y="10047"/>
                  </a:lnTo>
                  <a:lnTo>
                    <a:pt x="11237" y="11159"/>
                  </a:lnTo>
                  <a:lnTo>
                    <a:pt x="10124" y="12272"/>
                  </a:lnTo>
                  <a:lnTo>
                    <a:pt x="9011" y="13385"/>
                  </a:lnTo>
                  <a:lnTo>
                    <a:pt x="7898" y="14498"/>
                  </a:lnTo>
                  <a:lnTo>
                    <a:pt x="6785" y="15611"/>
                  </a:lnTo>
                  <a:lnTo>
                    <a:pt x="5673" y="16723"/>
                  </a:lnTo>
                  <a:lnTo>
                    <a:pt x="4560" y="17836"/>
                  </a:lnTo>
                  <a:lnTo>
                    <a:pt x="3432" y="18965"/>
                  </a:lnTo>
                  <a:lnTo>
                    <a:pt x="2319" y="20077"/>
                  </a:lnTo>
                  <a:lnTo>
                    <a:pt x="1206" y="21190"/>
                  </a:lnTo>
                  <a:lnTo>
                    <a:pt x="93" y="22288"/>
                  </a:lnTo>
                  <a:lnTo>
                    <a:pt x="0" y="22380"/>
                  </a:lnTo>
                  <a:lnTo>
                    <a:pt x="155" y="22458"/>
                  </a:lnTo>
                  <a:lnTo>
                    <a:pt x="310" y="22288"/>
                  </a:lnTo>
                  <a:lnTo>
                    <a:pt x="356" y="22241"/>
                  </a:lnTo>
                  <a:lnTo>
                    <a:pt x="1469" y="21128"/>
                  </a:lnTo>
                  <a:lnTo>
                    <a:pt x="2582" y="20016"/>
                  </a:lnTo>
                  <a:lnTo>
                    <a:pt x="3710" y="18903"/>
                  </a:lnTo>
                  <a:lnTo>
                    <a:pt x="4823" y="17790"/>
                  </a:lnTo>
                  <a:lnTo>
                    <a:pt x="5935" y="16677"/>
                  </a:lnTo>
                  <a:lnTo>
                    <a:pt x="7048" y="15564"/>
                  </a:lnTo>
                  <a:lnTo>
                    <a:pt x="8161" y="14451"/>
                  </a:lnTo>
                  <a:lnTo>
                    <a:pt x="9274" y="13339"/>
                  </a:lnTo>
                  <a:lnTo>
                    <a:pt x="10387" y="12226"/>
                  </a:lnTo>
                  <a:lnTo>
                    <a:pt x="11499" y="11113"/>
                  </a:lnTo>
                  <a:lnTo>
                    <a:pt x="12612" y="10000"/>
                  </a:lnTo>
                  <a:lnTo>
                    <a:pt x="13725" y="8887"/>
                  </a:lnTo>
                  <a:lnTo>
                    <a:pt x="14838" y="7775"/>
                  </a:lnTo>
                  <a:lnTo>
                    <a:pt x="15951" y="6662"/>
                  </a:lnTo>
                  <a:lnTo>
                    <a:pt x="17064" y="5549"/>
                  </a:lnTo>
                  <a:lnTo>
                    <a:pt x="18176" y="4436"/>
                  </a:lnTo>
                  <a:lnTo>
                    <a:pt x="19289" y="3323"/>
                  </a:lnTo>
                  <a:lnTo>
                    <a:pt x="20402" y="2210"/>
                  </a:lnTo>
                  <a:lnTo>
                    <a:pt x="21515" y="1098"/>
                  </a:lnTo>
                  <a:lnTo>
                    <a:pt x="22458" y="139"/>
                  </a:lnTo>
                  <a:lnTo>
                    <a:pt x="2239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1"/>
            <p:cNvSpPr/>
            <p:nvPr/>
          </p:nvSpPr>
          <p:spPr>
            <a:xfrm>
              <a:off x="3068150" y="1570813"/>
              <a:ext cx="550250" cy="550250"/>
            </a:xfrm>
            <a:custGeom>
              <a:avLst/>
              <a:gdLst/>
              <a:ahLst/>
              <a:cxnLst/>
              <a:rect l="l" t="t" r="r" b="b"/>
              <a:pathLst>
                <a:path w="22010" h="22010" extrusionOk="0">
                  <a:moveTo>
                    <a:pt x="21948" y="0"/>
                  </a:moveTo>
                  <a:lnTo>
                    <a:pt x="21577" y="371"/>
                  </a:lnTo>
                  <a:lnTo>
                    <a:pt x="20464" y="1484"/>
                  </a:lnTo>
                  <a:lnTo>
                    <a:pt x="19351" y="2597"/>
                  </a:lnTo>
                  <a:lnTo>
                    <a:pt x="18238" y="3709"/>
                  </a:lnTo>
                  <a:lnTo>
                    <a:pt x="17110" y="4822"/>
                  </a:lnTo>
                  <a:lnTo>
                    <a:pt x="15997" y="5935"/>
                  </a:lnTo>
                  <a:lnTo>
                    <a:pt x="14885" y="7048"/>
                  </a:lnTo>
                  <a:lnTo>
                    <a:pt x="13772" y="8161"/>
                  </a:lnTo>
                  <a:lnTo>
                    <a:pt x="12103" y="9830"/>
                  </a:lnTo>
                  <a:lnTo>
                    <a:pt x="11546" y="10386"/>
                  </a:lnTo>
                  <a:lnTo>
                    <a:pt x="10433" y="11499"/>
                  </a:lnTo>
                  <a:lnTo>
                    <a:pt x="9320" y="12612"/>
                  </a:lnTo>
                  <a:lnTo>
                    <a:pt x="8223" y="13725"/>
                  </a:lnTo>
                  <a:lnTo>
                    <a:pt x="7110" y="14838"/>
                  </a:lnTo>
                  <a:lnTo>
                    <a:pt x="5997" y="15950"/>
                  </a:lnTo>
                  <a:lnTo>
                    <a:pt x="4885" y="17063"/>
                  </a:lnTo>
                  <a:lnTo>
                    <a:pt x="3756" y="18192"/>
                  </a:lnTo>
                  <a:lnTo>
                    <a:pt x="2644" y="19304"/>
                  </a:lnTo>
                  <a:lnTo>
                    <a:pt x="1531" y="20417"/>
                  </a:lnTo>
                  <a:lnTo>
                    <a:pt x="418" y="21515"/>
                  </a:lnTo>
                  <a:lnTo>
                    <a:pt x="1" y="21947"/>
                  </a:lnTo>
                  <a:lnTo>
                    <a:pt x="155" y="22009"/>
                  </a:lnTo>
                  <a:lnTo>
                    <a:pt x="696" y="21468"/>
                  </a:lnTo>
                  <a:lnTo>
                    <a:pt x="1809" y="20355"/>
                  </a:lnTo>
                  <a:lnTo>
                    <a:pt x="2922" y="19243"/>
                  </a:lnTo>
                  <a:lnTo>
                    <a:pt x="5147" y="17017"/>
                  </a:lnTo>
                  <a:lnTo>
                    <a:pt x="6260" y="15904"/>
                  </a:lnTo>
                  <a:lnTo>
                    <a:pt x="7373" y="14791"/>
                  </a:lnTo>
                  <a:lnTo>
                    <a:pt x="9599" y="12566"/>
                  </a:lnTo>
                  <a:lnTo>
                    <a:pt x="10711" y="11453"/>
                  </a:lnTo>
                  <a:lnTo>
                    <a:pt x="11824" y="10340"/>
                  </a:lnTo>
                  <a:lnTo>
                    <a:pt x="12922" y="9227"/>
                  </a:lnTo>
                  <a:lnTo>
                    <a:pt x="14034" y="8114"/>
                  </a:lnTo>
                  <a:lnTo>
                    <a:pt x="15147" y="7002"/>
                  </a:lnTo>
                  <a:lnTo>
                    <a:pt x="16260" y="5889"/>
                  </a:lnTo>
                  <a:lnTo>
                    <a:pt x="17373" y="4776"/>
                  </a:lnTo>
                  <a:lnTo>
                    <a:pt x="18486" y="3663"/>
                  </a:lnTo>
                  <a:lnTo>
                    <a:pt x="19599" y="2550"/>
                  </a:lnTo>
                  <a:lnTo>
                    <a:pt x="20711" y="1437"/>
                  </a:lnTo>
                  <a:lnTo>
                    <a:pt x="21824" y="325"/>
                  </a:lnTo>
                  <a:lnTo>
                    <a:pt x="22010" y="155"/>
                  </a:lnTo>
                  <a:lnTo>
                    <a:pt x="219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1"/>
            <p:cNvSpPr/>
            <p:nvPr/>
          </p:nvSpPr>
          <p:spPr>
            <a:xfrm>
              <a:off x="2994750" y="1497388"/>
              <a:ext cx="586175" cy="586175"/>
            </a:xfrm>
            <a:custGeom>
              <a:avLst/>
              <a:gdLst/>
              <a:ahLst/>
              <a:cxnLst/>
              <a:rect l="l" t="t" r="r" b="b"/>
              <a:pathLst>
                <a:path w="23447" h="23447" extrusionOk="0">
                  <a:moveTo>
                    <a:pt x="23369" y="0"/>
                  </a:moveTo>
                  <a:lnTo>
                    <a:pt x="22287" y="1082"/>
                  </a:lnTo>
                  <a:lnTo>
                    <a:pt x="21174" y="2195"/>
                  </a:lnTo>
                  <a:lnTo>
                    <a:pt x="20046" y="3308"/>
                  </a:lnTo>
                  <a:lnTo>
                    <a:pt x="18933" y="4421"/>
                  </a:lnTo>
                  <a:lnTo>
                    <a:pt x="17821" y="5534"/>
                  </a:lnTo>
                  <a:lnTo>
                    <a:pt x="16708" y="6646"/>
                  </a:lnTo>
                  <a:lnTo>
                    <a:pt x="15610" y="7759"/>
                  </a:lnTo>
                  <a:lnTo>
                    <a:pt x="14498" y="8872"/>
                  </a:lnTo>
                  <a:lnTo>
                    <a:pt x="13385" y="9985"/>
                  </a:lnTo>
                  <a:lnTo>
                    <a:pt x="12272" y="11098"/>
                  </a:lnTo>
                  <a:lnTo>
                    <a:pt x="11159" y="12211"/>
                  </a:lnTo>
                  <a:lnTo>
                    <a:pt x="10046" y="13323"/>
                  </a:lnTo>
                  <a:lnTo>
                    <a:pt x="8933" y="14436"/>
                  </a:lnTo>
                  <a:lnTo>
                    <a:pt x="7821" y="15549"/>
                  </a:lnTo>
                  <a:lnTo>
                    <a:pt x="6708" y="16662"/>
                  </a:lnTo>
                  <a:lnTo>
                    <a:pt x="5595" y="17775"/>
                  </a:lnTo>
                  <a:lnTo>
                    <a:pt x="4482" y="18887"/>
                  </a:lnTo>
                  <a:lnTo>
                    <a:pt x="3369" y="20000"/>
                  </a:lnTo>
                  <a:lnTo>
                    <a:pt x="2241" y="21129"/>
                  </a:lnTo>
                  <a:lnTo>
                    <a:pt x="1128" y="22241"/>
                  </a:lnTo>
                  <a:lnTo>
                    <a:pt x="15" y="23354"/>
                  </a:lnTo>
                  <a:lnTo>
                    <a:pt x="0" y="23370"/>
                  </a:lnTo>
                  <a:lnTo>
                    <a:pt x="124" y="23447"/>
                  </a:lnTo>
                  <a:lnTo>
                    <a:pt x="294" y="23292"/>
                  </a:lnTo>
                  <a:lnTo>
                    <a:pt x="1407" y="22180"/>
                  </a:lnTo>
                  <a:lnTo>
                    <a:pt x="2519" y="21067"/>
                  </a:lnTo>
                  <a:lnTo>
                    <a:pt x="3632" y="19938"/>
                  </a:lnTo>
                  <a:lnTo>
                    <a:pt x="4745" y="18826"/>
                  </a:lnTo>
                  <a:lnTo>
                    <a:pt x="5858" y="17713"/>
                  </a:lnTo>
                  <a:lnTo>
                    <a:pt x="8083" y="15487"/>
                  </a:lnTo>
                  <a:lnTo>
                    <a:pt x="9181" y="14374"/>
                  </a:lnTo>
                  <a:lnTo>
                    <a:pt x="10294" y="13262"/>
                  </a:lnTo>
                  <a:lnTo>
                    <a:pt x="12102" y="11469"/>
                  </a:lnTo>
                  <a:lnTo>
                    <a:pt x="12519" y="11036"/>
                  </a:lnTo>
                  <a:lnTo>
                    <a:pt x="13632" y="9923"/>
                  </a:lnTo>
                  <a:lnTo>
                    <a:pt x="14745" y="8810"/>
                  </a:lnTo>
                  <a:lnTo>
                    <a:pt x="15858" y="7697"/>
                  </a:lnTo>
                  <a:lnTo>
                    <a:pt x="16970" y="6585"/>
                  </a:lnTo>
                  <a:lnTo>
                    <a:pt x="18083" y="5472"/>
                  </a:lnTo>
                  <a:lnTo>
                    <a:pt x="19196" y="4359"/>
                  </a:lnTo>
                  <a:lnTo>
                    <a:pt x="20309" y="3246"/>
                  </a:lnTo>
                  <a:lnTo>
                    <a:pt x="21422" y="2133"/>
                  </a:lnTo>
                  <a:lnTo>
                    <a:pt x="22550" y="1036"/>
                  </a:lnTo>
                  <a:lnTo>
                    <a:pt x="23446" y="140"/>
                  </a:lnTo>
                  <a:lnTo>
                    <a:pt x="233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1"/>
            <p:cNvSpPr/>
            <p:nvPr/>
          </p:nvSpPr>
          <p:spPr>
            <a:xfrm>
              <a:off x="3012125" y="1514763"/>
              <a:ext cx="579225" cy="579250"/>
            </a:xfrm>
            <a:custGeom>
              <a:avLst/>
              <a:gdLst/>
              <a:ahLst/>
              <a:cxnLst/>
              <a:rect l="l" t="t" r="r" b="b"/>
              <a:pathLst>
                <a:path w="23169" h="23170" extrusionOk="0">
                  <a:moveTo>
                    <a:pt x="23091" y="1"/>
                  </a:moveTo>
                  <a:lnTo>
                    <a:pt x="22705" y="387"/>
                  </a:lnTo>
                  <a:lnTo>
                    <a:pt x="21592" y="1500"/>
                  </a:lnTo>
                  <a:lnTo>
                    <a:pt x="20479" y="2613"/>
                  </a:lnTo>
                  <a:lnTo>
                    <a:pt x="19351" y="3726"/>
                  </a:lnTo>
                  <a:lnTo>
                    <a:pt x="18238" y="4839"/>
                  </a:lnTo>
                  <a:lnTo>
                    <a:pt x="17126" y="5951"/>
                  </a:lnTo>
                  <a:lnTo>
                    <a:pt x="16013" y="7064"/>
                  </a:lnTo>
                  <a:lnTo>
                    <a:pt x="14915" y="8177"/>
                  </a:lnTo>
                  <a:lnTo>
                    <a:pt x="13803" y="9290"/>
                  </a:lnTo>
                  <a:lnTo>
                    <a:pt x="12690" y="10403"/>
                  </a:lnTo>
                  <a:lnTo>
                    <a:pt x="11577" y="11516"/>
                  </a:lnTo>
                  <a:lnTo>
                    <a:pt x="10464" y="12628"/>
                  </a:lnTo>
                  <a:lnTo>
                    <a:pt x="9351" y="13741"/>
                  </a:lnTo>
                  <a:lnTo>
                    <a:pt x="8238" y="14854"/>
                  </a:lnTo>
                  <a:lnTo>
                    <a:pt x="7126" y="15967"/>
                  </a:lnTo>
                  <a:lnTo>
                    <a:pt x="6013" y="17080"/>
                  </a:lnTo>
                  <a:lnTo>
                    <a:pt x="4900" y="18192"/>
                  </a:lnTo>
                  <a:lnTo>
                    <a:pt x="3787" y="19305"/>
                  </a:lnTo>
                  <a:lnTo>
                    <a:pt x="2659" y="20434"/>
                  </a:lnTo>
                  <a:lnTo>
                    <a:pt x="1546" y="21546"/>
                  </a:lnTo>
                  <a:lnTo>
                    <a:pt x="433" y="22659"/>
                  </a:lnTo>
                  <a:lnTo>
                    <a:pt x="1" y="23092"/>
                  </a:lnTo>
                  <a:lnTo>
                    <a:pt x="124" y="23169"/>
                  </a:lnTo>
                  <a:lnTo>
                    <a:pt x="712" y="22582"/>
                  </a:lnTo>
                  <a:lnTo>
                    <a:pt x="1824" y="21469"/>
                  </a:lnTo>
                  <a:lnTo>
                    <a:pt x="2937" y="20356"/>
                  </a:lnTo>
                  <a:lnTo>
                    <a:pt x="4050" y="19259"/>
                  </a:lnTo>
                  <a:lnTo>
                    <a:pt x="5163" y="18146"/>
                  </a:lnTo>
                  <a:lnTo>
                    <a:pt x="6276" y="17033"/>
                  </a:lnTo>
                  <a:lnTo>
                    <a:pt x="7388" y="15920"/>
                  </a:lnTo>
                  <a:lnTo>
                    <a:pt x="8501" y="14808"/>
                  </a:lnTo>
                  <a:lnTo>
                    <a:pt x="9614" y="13695"/>
                  </a:lnTo>
                  <a:lnTo>
                    <a:pt x="10727" y="12582"/>
                  </a:lnTo>
                  <a:lnTo>
                    <a:pt x="11840" y="11469"/>
                  </a:lnTo>
                  <a:lnTo>
                    <a:pt x="12952" y="10356"/>
                  </a:lnTo>
                  <a:lnTo>
                    <a:pt x="14065" y="9244"/>
                  </a:lnTo>
                  <a:lnTo>
                    <a:pt x="15178" y="8131"/>
                  </a:lnTo>
                  <a:lnTo>
                    <a:pt x="16291" y="7018"/>
                  </a:lnTo>
                  <a:lnTo>
                    <a:pt x="17404" y="5905"/>
                  </a:lnTo>
                  <a:lnTo>
                    <a:pt x="18517" y="4792"/>
                  </a:lnTo>
                  <a:lnTo>
                    <a:pt x="19629" y="3679"/>
                  </a:lnTo>
                  <a:lnTo>
                    <a:pt x="20742" y="2567"/>
                  </a:lnTo>
                  <a:lnTo>
                    <a:pt x="21855" y="1454"/>
                  </a:lnTo>
                  <a:lnTo>
                    <a:pt x="22968" y="341"/>
                  </a:lnTo>
                  <a:lnTo>
                    <a:pt x="23169" y="125"/>
                  </a:lnTo>
                  <a:lnTo>
                    <a:pt x="23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1"/>
            <p:cNvSpPr/>
            <p:nvPr/>
          </p:nvSpPr>
          <p:spPr>
            <a:xfrm>
              <a:off x="2947200" y="1449863"/>
              <a:ext cx="598175" cy="598150"/>
            </a:xfrm>
            <a:custGeom>
              <a:avLst/>
              <a:gdLst/>
              <a:ahLst/>
              <a:cxnLst/>
              <a:rect l="l" t="t" r="r" b="b"/>
              <a:pathLst>
                <a:path w="23927" h="23926" extrusionOk="0">
                  <a:moveTo>
                    <a:pt x="23834" y="0"/>
                  </a:moveTo>
                  <a:lnTo>
                    <a:pt x="23076" y="758"/>
                  </a:lnTo>
                  <a:lnTo>
                    <a:pt x="21948" y="1871"/>
                  </a:lnTo>
                  <a:lnTo>
                    <a:pt x="20835" y="2983"/>
                  </a:lnTo>
                  <a:lnTo>
                    <a:pt x="19723" y="4096"/>
                  </a:lnTo>
                  <a:lnTo>
                    <a:pt x="18610" y="5209"/>
                  </a:lnTo>
                  <a:lnTo>
                    <a:pt x="17512" y="6322"/>
                  </a:lnTo>
                  <a:lnTo>
                    <a:pt x="16400" y="7435"/>
                  </a:lnTo>
                  <a:lnTo>
                    <a:pt x="15287" y="8547"/>
                  </a:lnTo>
                  <a:lnTo>
                    <a:pt x="14174" y="9660"/>
                  </a:lnTo>
                  <a:lnTo>
                    <a:pt x="13061" y="10773"/>
                  </a:lnTo>
                  <a:lnTo>
                    <a:pt x="11948" y="11886"/>
                  </a:lnTo>
                  <a:lnTo>
                    <a:pt x="10835" y="12999"/>
                  </a:lnTo>
                  <a:lnTo>
                    <a:pt x="9723" y="14112"/>
                  </a:lnTo>
                  <a:lnTo>
                    <a:pt x="8610" y="15224"/>
                  </a:lnTo>
                  <a:lnTo>
                    <a:pt x="7497" y="16337"/>
                  </a:lnTo>
                  <a:lnTo>
                    <a:pt x="6384" y="17450"/>
                  </a:lnTo>
                  <a:lnTo>
                    <a:pt x="5271" y="18563"/>
                  </a:lnTo>
                  <a:lnTo>
                    <a:pt x="4159" y="19676"/>
                  </a:lnTo>
                  <a:lnTo>
                    <a:pt x="3046" y="20788"/>
                  </a:lnTo>
                  <a:lnTo>
                    <a:pt x="805" y="23030"/>
                  </a:lnTo>
                  <a:lnTo>
                    <a:pt x="1" y="23833"/>
                  </a:lnTo>
                  <a:lnTo>
                    <a:pt x="109" y="23926"/>
                  </a:lnTo>
                  <a:lnTo>
                    <a:pt x="1083" y="22952"/>
                  </a:lnTo>
                  <a:lnTo>
                    <a:pt x="2196" y="21839"/>
                  </a:lnTo>
                  <a:lnTo>
                    <a:pt x="3309" y="20727"/>
                  </a:lnTo>
                  <a:lnTo>
                    <a:pt x="4421" y="19614"/>
                  </a:lnTo>
                  <a:lnTo>
                    <a:pt x="5534" y="18501"/>
                  </a:lnTo>
                  <a:lnTo>
                    <a:pt x="6647" y="17388"/>
                  </a:lnTo>
                  <a:lnTo>
                    <a:pt x="7760" y="16275"/>
                  </a:lnTo>
                  <a:lnTo>
                    <a:pt x="8873" y="15163"/>
                  </a:lnTo>
                  <a:lnTo>
                    <a:pt x="9985" y="14050"/>
                  </a:lnTo>
                  <a:lnTo>
                    <a:pt x="11098" y="12937"/>
                  </a:lnTo>
                  <a:lnTo>
                    <a:pt x="12211" y="11824"/>
                  </a:lnTo>
                  <a:lnTo>
                    <a:pt x="13324" y="10711"/>
                  </a:lnTo>
                  <a:lnTo>
                    <a:pt x="14437" y="9598"/>
                  </a:lnTo>
                  <a:lnTo>
                    <a:pt x="15549" y="8486"/>
                  </a:lnTo>
                  <a:lnTo>
                    <a:pt x="16662" y="7373"/>
                  </a:lnTo>
                  <a:lnTo>
                    <a:pt x="17775" y="6260"/>
                  </a:lnTo>
                  <a:lnTo>
                    <a:pt x="18888" y="5147"/>
                  </a:lnTo>
                  <a:lnTo>
                    <a:pt x="20001" y="4034"/>
                  </a:lnTo>
                  <a:lnTo>
                    <a:pt x="21114" y="2937"/>
                  </a:lnTo>
                  <a:lnTo>
                    <a:pt x="22226" y="1809"/>
                  </a:lnTo>
                  <a:lnTo>
                    <a:pt x="23339" y="696"/>
                  </a:lnTo>
                  <a:lnTo>
                    <a:pt x="23927" y="109"/>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1"/>
            <p:cNvSpPr/>
            <p:nvPr/>
          </p:nvSpPr>
          <p:spPr>
            <a:xfrm>
              <a:off x="2932525" y="1435188"/>
              <a:ext cx="599725" cy="599700"/>
            </a:xfrm>
            <a:custGeom>
              <a:avLst/>
              <a:gdLst/>
              <a:ahLst/>
              <a:cxnLst/>
              <a:rect l="l" t="t" r="r" b="b"/>
              <a:pathLst>
                <a:path w="23989" h="23988" extrusionOk="0">
                  <a:moveTo>
                    <a:pt x="23880" y="0"/>
                  </a:moveTo>
                  <a:lnTo>
                    <a:pt x="23663" y="232"/>
                  </a:lnTo>
                  <a:lnTo>
                    <a:pt x="22535" y="1345"/>
                  </a:lnTo>
                  <a:lnTo>
                    <a:pt x="21422" y="2458"/>
                  </a:lnTo>
                  <a:lnTo>
                    <a:pt x="20310" y="3570"/>
                  </a:lnTo>
                  <a:lnTo>
                    <a:pt x="19197" y="4683"/>
                  </a:lnTo>
                  <a:lnTo>
                    <a:pt x="18099" y="5796"/>
                  </a:lnTo>
                  <a:lnTo>
                    <a:pt x="16987" y="6909"/>
                  </a:lnTo>
                  <a:lnTo>
                    <a:pt x="15874" y="8022"/>
                  </a:lnTo>
                  <a:lnTo>
                    <a:pt x="14761" y="9134"/>
                  </a:lnTo>
                  <a:lnTo>
                    <a:pt x="13648" y="10247"/>
                  </a:lnTo>
                  <a:lnTo>
                    <a:pt x="12535" y="11360"/>
                  </a:lnTo>
                  <a:lnTo>
                    <a:pt x="11422" y="12473"/>
                  </a:lnTo>
                  <a:lnTo>
                    <a:pt x="10310" y="13586"/>
                  </a:lnTo>
                  <a:lnTo>
                    <a:pt x="9197" y="14699"/>
                  </a:lnTo>
                  <a:lnTo>
                    <a:pt x="8084" y="15811"/>
                  </a:lnTo>
                  <a:lnTo>
                    <a:pt x="6971" y="16924"/>
                  </a:lnTo>
                  <a:lnTo>
                    <a:pt x="5858" y="18037"/>
                  </a:lnTo>
                  <a:lnTo>
                    <a:pt x="4746" y="19150"/>
                  </a:lnTo>
                  <a:lnTo>
                    <a:pt x="3633" y="20263"/>
                  </a:lnTo>
                  <a:lnTo>
                    <a:pt x="2520" y="21375"/>
                  </a:lnTo>
                  <a:lnTo>
                    <a:pt x="1407" y="22488"/>
                  </a:lnTo>
                  <a:lnTo>
                    <a:pt x="279" y="23617"/>
                  </a:lnTo>
                  <a:lnTo>
                    <a:pt x="1" y="23879"/>
                  </a:lnTo>
                  <a:lnTo>
                    <a:pt x="109" y="23987"/>
                  </a:lnTo>
                  <a:lnTo>
                    <a:pt x="557" y="23555"/>
                  </a:lnTo>
                  <a:lnTo>
                    <a:pt x="1670" y="22426"/>
                  </a:lnTo>
                  <a:lnTo>
                    <a:pt x="2783" y="21314"/>
                  </a:lnTo>
                  <a:lnTo>
                    <a:pt x="3896" y="20201"/>
                  </a:lnTo>
                  <a:lnTo>
                    <a:pt x="5008" y="19088"/>
                  </a:lnTo>
                  <a:lnTo>
                    <a:pt x="6121" y="17975"/>
                  </a:lnTo>
                  <a:lnTo>
                    <a:pt x="7234" y="16862"/>
                  </a:lnTo>
                  <a:lnTo>
                    <a:pt x="8347" y="15750"/>
                  </a:lnTo>
                  <a:lnTo>
                    <a:pt x="10495" y="13617"/>
                  </a:lnTo>
                  <a:lnTo>
                    <a:pt x="10572" y="13524"/>
                  </a:lnTo>
                  <a:lnTo>
                    <a:pt x="11685" y="12411"/>
                  </a:lnTo>
                  <a:lnTo>
                    <a:pt x="12798" y="11298"/>
                  </a:lnTo>
                  <a:lnTo>
                    <a:pt x="13911" y="10185"/>
                  </a:lnTo>
                  <a:lnTo>
                    <a:pt x="15024" y="9073"/>
                  </a:lnTo>
                  <a:lnTo>
                    <a:pt x="16136" y="7960"/>
                  </a:lnTo>
                  <a:lnTo>
                    <a:pt x="17249" y="6847"/>
                  </a:lnTo>
                  <a:lnTo>
                    <a:pt x="18362" y="5734"/>
                  </a:lnTo>
                  <a:lnTo>
                    <a:pt x="19475" y="4621"/>
                  </a:lnTo>
                  <a:lnTo>
                    <a:pt x="20588" y="3524"/>
                  </a:lnTo>
                  <a:lnTo>
                    <a:pt x="21701" y="2396"/>
                  </a:lnTo>
                  <a:lnTo>
                    <a:pt x="22813" y="1283"/>
                  </a:lnTo>
                  <a:lnTo>
                    <a:pt x="23926" y="170"/>
                  </a:lnTo>
                  <a:lnTo>
                    <a:pt x="23988" y="108"/>
                  </a:lnTo>
                  <a:cubicBezTo>
                    <a:pt x="23957" y="77"/>
                    <a:pt x="23911" y="46"/>
                    <a:pt x="238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1"/>
            <p:cNvSpPr/>
            <p:nvPr/>
          </p:nvSpPr>
          <p:spPr>
            <a:xfrm>
              <a:off x="2962675" y="1464938"/>
              <a:ext cx="595075" cy="595450"/>
            </a:xfrm>
            <a:custGeom>
              <a:avLst/>
              <a:gdLst/>
              <a:ahLst/>
              <a:cxnLst/>
              <a:rect l="l" t="t" r="r" b="b"/>
              <a:pathLst>
                <a:path w="23803" h="23818" extrusionOk="0">
                  <a:moveTo>
                    <a:pt x="23709" y="0"/>
                  </a:moveTo>
                  <a:lnTo>
                    <a:pt x="23570" y="155"/>
                  </a:lnTo>
                  <a:lnTo>
                    <a:pt x="22457" y="1268"/>
                  </a:lnTo>
                  <a:lnTo>
                    <a:pt x="21329" y="2380"/>
                  </a:lnTo>
                  <a:lnTo>
                    <a:pt x="20216" y="3493"/>
                  </a:lnTo>
                  <a:lnTo>
                    <a:pt x="19104" y="4606"/>
                  </a:lnTo>
                  <a:lnTo>
                    <a:pt x="17991" y="5719"/>
                  </a:lnTo>
                  <a:lnTo>
                    <a:pt x="16893" y="6832"/>
                  </a:lnTo>
                  <a:lnTo>
                    <a:pt x="15781" y="7944"/>
                  </a:lnTo>
                  <a:lnTo>
                    <a:pt x="14668" y="9057"/>
                  </a:lnTo>
                  <a:lnTo>
                    <a:pt x="13555" y="10170"/>
                  </a:lnTo>
                  <a:lnTo>
                    <a:pt x="12442" y="11283"/>
                  </a:lnTo>
                  <a:lnTo>
                    <a:pt x="11329" y="12396"/>
                  </a:lnTo>
                  <a:lnTo>
                    <a:pt x="10216" y="13509"/>
                  </a:lnTo>
                  <a:lnTo>
                    <a:pt x="9104" y="14621"/>
                  </a:lnTo>
                  <a:lnTo>
                    <a:pt x="7991" y="15734"/>
                  </a:lnTo>
                  <a:lnTo>
                    <a:pt x="5812" y="17913"/>
                  </a:lnTo>
                  <a:lnTo>
                    <a:pt x="5765" y="17960"/>
                  </a:lnTo>
                  <a:lnTo>
                    <a:pt x="4652" y="19073"/>
                  </a:lnTo>
                  <a:lnTo>
                    <a:pt x="3540" y="20185"/>
                  </a:lnTo>
                  <a:lnTo>
                    <a:pt x="2427" y="21298"/>
                  </a:lnTo>
                  <a:lnTo>
                    <a:pt x="1298" y="22427"/>
                  </a:lnTo>
                  <a:lnTo>
                    <a:pt x="186" y="23539"/>
                  </a:lnTo>
                  <a:lnTo>
                    <a:pt x="0" y="23725"/>
                  </a:lnTo>
                  <a:lnTo>
                    <a:pt x="108" y="23818"/>
                  </a:lnTo>
                  <a:lnTo>
                    <a:pt x="464" y="23462"/>
                  </a:lnTo>
                  <a:lnTo>
                    <a:pt x="1577" y="22349"/>
                  </a:lnTo>
                  <a:lnTo>
                    <a:pt x="2690" y="21236"/>
                  </a:lnTo>
                  <a:lnTo>
                    <a:pt x="3802" y="20124"/>
                  </a:lnTo>
                  <a:lnTo>
                    <a:pt x="4915" y="19011"/>
                  </a:lnTo>
                  <a:lnTo>
                    <a:pt x="6028" y="17898"/>
                  </a:lnTo>
                  <a:lnTo>
                    <a:pt x="7141" y="16785"/>
                  </a:lnTo>
                  <a:lnTo>
                    <a:pt x="8254" y="15672"/>
                  </a:lnTo>
                  <a:lnTo>
                    <a:pt x="9366" y="14560"/>
                  </a:lnTo>
                  <a:lnTo>
                    <a:pt x="10479" y="13447"/>
                  </a:lnTo>
                  <a:lnTo>
                    <a:pt x="11592" y="12334"/>
                  </a:lnTo>
                  <a:lnTo>
                    <a:pt x="12705" y="11221"/>
                  </a:lnTo>
                  <a:lnTo>
                    <a:pt x="13818" y="10108"/>
                  </a:lnTo>
                  <a:lnTo>
                    <a:pt x="14930" y="8995"/>
                  </a:lnTo>
                  <a:lnTo>
                    <a:pt x="16043" y="7883"/>
                  </a:lnTo>
                  <a:lnTo>
                    <a:pt x="17156" y="6770"/>
                  </a:lnTo>
                  <a:lnTo>
                    <a:pt x="18269" y="5657"/>
                  </a:lnTo>
                  <a:lnTo>
                    <a:pt x="19382" y="4544"/>
                  </a:lnTo>
                  <a:lnTo>
                    <a:pt x="20495" y="3431"/>
                  </a:lnTo>
                  <a:lnTo>
                    <a:pt x="21607" y="2334"/>
                  </a:lnTo>
                  <a:lnTo>
                    <a:pt x="22720" y="1206"/>
                  </a:lnTo>
                  <a:lnTo>
                    <a:pt x="23802" y="124"/>
                  </a:lnTo>
                  <a:lnTo>
                    <a:pt x="2370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1"/>
            <p:cNvSpPr/>
            <p:nvPr/>
          </p:nvSpPr>
          <p:spPr>
            <a:xfrm>
              <a:off x="2919000" y="1421663"/>
              <a:ext cx="599325" cy="599325"/>
            </a:xfrm>
            <a:custGeom>
              <a:avLst/>
              <a:gdLst/>
              <a:ahLst/>
              <a:cxnLst/>
              <a:rect l="l" t="t" r="r" b="b"/>
              <a:pathLst>
                <a:path w="23973" h="23973" extrusionOk="0">
                  <a:moveTo>
                    <a:pt x="23864" y="0"/>
                  </a:moveTo>
                  <a:lnTo>
                    <a:pt x="23076" y="773"/>
                  </a:lnTo>
                  <a:lnTo>
                    <a:pt x="21963" y="1886"/>
                  </a:lnTo>
                  <a:lnTo>
                    <a:pt x="20851" y="2999"/>
                  </a:lnTo>
                  <a:lnTo>
                    <a:pt x="19738" y="4111"/>
                  </a:lnTo>
                  <a:lnTo>
                    <a:pt x="18640" y="5224"/>
                  </a:lnTo>
                  <a:lnTo>
                    <a:pt x="17528" y="6337"/>
                  </a:lnTo>
                  <a:lnTo>
                    <a:pt x="16415" y="7450"/>
                  </a:lnTo>
                  <a:lnTo>
                    <a:pt x="15302" y="8563"/>
                  </a:lnTo>
                  <a:lnTo>
                    <a:pt x="14189" y="9675"/>
                  </a:lnTo>
                  <a:lnTo>
                    <a:pt x="13076" y="10788"/>
                  </a:lnTo>
                  <a:lnTo>
                    <a:pt x="11963" y="11901"/>
                  </a:lnTo>
                  <a:lnTo>
                    <a:pt x="10851" y="13014"/>
                  </a:lnTo>
                  <a:lnTo>
                    <a:pt x="9738" y="14127"/>
                  </a:lnTo>
                  <a:lnTo>
                    <a:pt x="8069" y="15796"/>
                  </a:lnTo>
                  <a:lnTo>
                    <a:pt x="7512" y="16352"/>
                  </a:lnTo>
                  <a:lnTo>
                    <a:pt x="6399" y="17465"/>
                  </a:lnTo>
                  <a:lnTo>
                    <a:pt x="5287" y="18578"/>
                  </a:lnTo>
                  <a:lnTo>
                    <a:pt x="4174" y="19691"/>
                  </a:lnTo>
                  <a:lnTo>
                    <a:pt x="3061" y="20804"/>
                  </a:lnTo>
                  <a:lnTo>
                    <a:pt x="1948" y="21916"/>
                  </a:lnTo>
                  <a:lnTo>
                    <a:pt x="835" y="23029"/>
                  </a:lnTo>
                  <a:lnTo>
                    <a:pt x="1" y="23864"/>
                  </a:lnTo>
                  <a:lnTo>
                    <a:pt x="109" y="23972"/>
                  </a:lnTo>
                  <a:lnTo>
                    <a:pt x="1098" y="22967"/>
                  </a:lnTo>
                  <a:lnTo>
                    <a:pt x="2211" y="21855"/>
                  </a:lnTo>
                  <a:lnTo>
                    <a:pt x="3324" y="20742"/>
                  </a:lnTo>
                  <a:lnTo>
                    <a:pt x="5549" y="18516"/>
                  </a:lnTo>
                  <a:lnTo>
                    <a:pt x="6662" y="17403"/>
                  </a:lnTo>
                  <a:lnTo>
                    <a:pt x="7775" y="16291"/>
                  </a:lnTo>
                  <a:lnTo>
                    <a:pt x="8888" y="15178"/>
                  </a:lnTo>
                  <a:lnTo>
                    <a:pt x="10001" y="14065"/>
                  </a:lnTo>
                  <a:lnTo>
                    <a:pt x="11113" y="12952"/>
                  </a:lnTo>
                  <a:lnTo>
                    <a:pt x="12226" y="11839"/>
                  </a:lnTo>
                  <a:lnTo>
                    <a:pt x="13339" y="10726"/>
                  </a:lnTo>
                  <a:lnTo>
                    <a:pt x="14452" y="9614"/>
                  </a:lnTo>
                  <a:lnTo>
                    <a:pt x="15565" y="8501"/>
                  </a:lnTo>
                  <a:lnTo>
                    <a:pt x="16677" y="7388"/>
                  </a:lnTo>
                  <a:lnTo>
                    <a:pt x="17790" y="6275"/>
                  </a:lnTo>
                  <a:lnTo>
                    <a:pt x="18903" y="5162"/>
                  </a:lnTo>
                  <a:lnTo>
                    <a:pt x="20016" y="4065"/>
                  </a:lnTo>
                  <a:lnTo>
                    <a:pt x="21129" y="2937"/>
                  </a:lnTo>
                  <a:lnTo>
                    <a:pt x="22242" y="1824"/>
                  </a:lnTo>
                  <a:lnTo>
                    <a:pt x="23354" y="711"/>
                  </a:lnTo>
                  <a:lnTo>
                    <a:pt x="23973" y="93"/>
                  </a:lnTo>
                  <a:lnTo>
                    <a:pt x="238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1"/>
            <p:cNvSpPr/>
            <p:nvPr/>
          </p:nvSpPr>
          <p:spPr>
            <a:xfrm>
              <a:off x="3420150" y="1922813"/>
              <a:ext cx="178550" cy="178525"/>
            </a:xfrm>
            <a:custGeom>
              <a:avLst/>
              <a:gdLst/>
              <a:ahLst/>
              <a:cxnLst/>
              <a:rect l="l" t="t" r="r" b="b"/>
              <a:pathLst>
                <a:path w="7142" h="7141" extrusionOk="0">
                  <a:moveTo>
                    <a:pt x="7141" y="0"/>
                  </a:moveTo>
                  <a:lnTo>
                    <a:pt x="6369" y="758"/>
                  </a:lnTo>
                  <a:lnTo>
                    <a:pt x="5256" y="1870"/>
                  </a:lnTo>
                  <a:lnTo>
                    <a:pt x="3092" y="4050"/>
                  </a:lnTo>
                  <a:lnTo>
                    <a:pt x="3030" y="4112"/>
                  </a:lnTo>
                  <a:lnTo>
                    <a:pt x="1917" y="5224"/>
                  </a:lnTo>
                  <a:lnTo>
                    <a:pt x="805" y="6337"/>
                  </a:lnTo>
                  <a:lnTo>
                    <a:pt x="1" y="7141"/>
                  </a:lnTo>
                  <a:cubicBezTo>
                    <a:pt x="155" y="7064"/>
                    <a:pt x="295" y="6971"/>
                    <a:pt x="449" y="6894"/>
                  </a:cubicBezTo>
                  <a:lnTo>
                    <a:pt x="1083" y="6260"/>
                  </a:lnTo>
                  <a:lnTo>
                    <a:pt x="2196" y="5147"/>
                  </a:lnTo>
                  <a:lnTo>
                    <a:pt x="3308" y="4034"/>
                  </a:lnTo>
                  <a:lnTo>
                    <a:pt x="4421" y="2921"/>
                  </a:lnTo>
                  <a:lnTo>
                    <a:pt x="5534" y="1809"/>
                  </a:lnTo>
                  <a:lnTo>
                    <a:pt x="6647" y="696"/>
                  </a:lnTo>
                  <a:lnTo>
                    <a:pt x="6894" y="448"/>
                  </a:lnTo>
                  <a:cubicBezTo>
                    <a:pt x="6971" y="294"/>
                    <a:pt x="7064" y="155"/>
                    <a:pt x="7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1"/>
            <p:cNvSpPr/>
            <p:nvPr/>
          </p:nvSpPr>
          <p:spPr>
            <a:xfrm>
              <a:off x="3370325" y="1872588"/>
              <a:ext cx="250775" cy="250775"/>
            </a:xfrm>
            <a:custGeom>
              <a:avLst/>
              <a:gdLst/>
              <a:ahLst/>
              <a:cxnLst/>
              <a:rect l="l" t="t" r="r" b="b"/>
              <a:pathLst>
                <a:path w="10031" h="10031" extrusionOk="0">
                  <a:moveTo>
                    <a:pt x="10031" y="0"/>
                  </a:moveTo>
                  <a:lnTo>
                    <a:pt x="9490" y="541"/>
                  </a:lnTo>
                  <a:lnTo>
                    <a:pt x="8377" y="1654"/>
                  </a:lnTo>
                  <a:lnTo>
                    <a:pt x="7264" y="2767"/>
                  </a:lnTo>
                  <a:lnTo>
                    <a:pt x="6151" y="3879"/>
                  </a:lnTo>
                  <a:lnTo>
                    <a:pt x="5023" y="4992"/>
                  </a:lnTo>
                  <a:lnTo>
                    <a:pt x="3926" y="6121"/>
                  </a:lnTo>
                  <a:lnTo>
                    <a:pt x="2813" y="7233"/>
                  </a:lnTo>
                  <a:lnTo>
                    <a:pt x="1700" y="8346"/>
                  </a:lnTo>
                  <a:lnTo>
                    <a:pt x="0" y="10031"/>
                  </a:lnTo>
                  <a:lnTo>
                    <a:pt x="325" y="9907"/>
                  </a:lnTo>
                  <a:lnTo>
                    <a:pt x="850" y="9382"/>
                  </a:lnTo>
                  <a:lnTo>
                    <a:pt x="1963" y="8269"/>
                  </a:lnTo>
                  <a:lnTo>
                    <a:pt x="3076" y="7156"/>
                  </a:lnTo>
                  <a:lnTo>
                    <a:pt x="4189" y="6043"/>
                  </a:lnTo>
                  <a:lnTo>
                    <a:pt x="5301" y="4930"/>
                  </a:lnTo>
                  <a:lnTo>
                    <a:pt x="6414" y="3818"/>
                  </a:lnTo>
                  <a:lnTo>
                    <a:pt x="7527" y="2705"/>
                  </a:lnTo>
                  <a:lnTo>
                    <a:pt x="8640" y="1592"/>
                  </a:lnTo>
                  <a:lnTo>
                    <a:pt x="9753" y="479"/>
                  </a:lnTo>
                  <a:lnTo>
                    <a:pt x="9907" y="340"/>
                  </a:lnTo>
                  <a:cubicBezTo>
                    <a:pt x="9954" y="232"/>
                    <a:pt x="9985" y="124"/>
                    <a:pt x="100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1"/>
            <p:cNvSpPr/>
            <p:nvPr/>
          </p:nvSpPr>
          <p:spPr>
            <a:xfrm>
              <a:off x="3329750" y="1832388"/>
              <a:ext cx="303725" cy="303725"/>
            </a:xfrm>
            <a:custGeom>
              <a:avLst/>
              <a:gdLst/>
              <a:ahLst/>
              <a:cxnLst/>
              <a:rect l="l" t="t" r="r" b="b"/>
              <a:pathLst>
                <a:path w="12149" h="12149" extrusionOk="0">
                  <a:moveTo>
                    <a:pt x="12148" y="1"/>
                  </a:moveTo>
                  <a:lnTo>
                    <a:pt x="11097" y="1036"/>
                  </a:lnTo>
                  <a:lnTo>
                    <a:pt x="9985" y="2149"/>
                  </a:lnTo>
                  <a:lnTo>
                    <a:pt x="8872" y="3262"/>
                  </a:lnTo>
                  <a:lnTo>
                    <a:pt x="7759" y="4375"/>
                  </a:lnTo>
                  <a:lnTo>
                    <a:pt x="6646" y="5487"/>
                  </a:lnTo>
                  <a:lnTo>
                    <a:pt x="5533" y="6600"/>
                  </a:lnTo>
                  <a:lnTo>
                    <a:pt x="4436" y="7729"/>
                  </a:lnTo>
                  <a:lnTo>
                    <a:pt x="3323" y="8841"/>
                  </a:lnTo>
                  <a:lnTo>
                    <a:pt x="2210" y="9939"/>
                  </a:lnTo>
                  <a:lnTo>
                    <a:pt x="1098" y="11052"/>
                  </a:lnTo>
                  <a:lnTo>
                    <a:pt x="0" y="12149"/>
                  </a:lnTo>
                  <a:lnTo>
                    <a:pt x="278" y="12072"/>
                  </a:lnTo>
                  <a:lnTo>
                    <a:pt x="1360" y="10990"/>
                  </a:lnTo>
                  <a:lnTo>
                    <a:pt x="2473" y="9877"/>
                  </a:lnTo>
                  <a:lnTo>
                    <a:pt x="3586" y="8764"/>
                  </a:lnTo>
                  <a:lnTo>
                    <a:pt x="4699" y="7651"/>
                  </a:lnTo>
                  <a:lnTo>
                    <a:pt x="5812" y="6538"/>
                  </a:lnTo>
                  <a:lnTo>
                    <a:pt x="6924" y="5426"/>
                  </a:lnTo>
                  <a:lnTo>
                    <a:pt x="8037" y="4313"/>
                  </a:lnTo>
                  <a:lnTo>
                    <a:pt x="9150" y="3200"/>
                  </a:lnTo>
                  <a:lnTo>
                    <a:pt x="10263" y="2087"/>
                  </a:lnTo>
                  <a:lnTo>
                    <a:pt x="11376" y="974"/>
                  </a:lnTo>
                  <a:lnTo>
                    <a:pt x="12071" y="279"/>
                  </a:lnTo>
                  <a:cubicBezTo>
                    <a:pt x="12087" y="186"/>
                    <a:pt x="12118" y="93"/>
                    <a:pt x="12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1"/>
            <p:cNvSpPr/>
            <p:nvPr/>
          </p:nvSpPr>
          <p:spPr>
            <a:xfrm>
              <a:off x="3294575" y="1797238"/>
              <a:ext cx="346250" cy="346225"/>
            </a:xfrm>
            <a:custGeom>
              <a:avLst/>
              <a:gdLst/>
              <a:ahLst/>
              <a:cxnLst/>
              <a:rect l="l" t="t" r="r" b="b"/>
              <a:pathLst>
                <a:path w="13850" h="13849" extrusionOk="0">
                  <a:moveTo>
                    <a:pt x="13849" y="0"/>
                  </a:moveTo>
                  <a:lnTo>
                    <a:pt x="13061" y="773"/>
                  </a:lnTo>
                  <a:lnTo>
                    <a:pt x="12504" y="1329"/>
                  </a:lnTo>
                  <a:lnTo>
                    <a:pt x="11392" y="2442"/>
                  </a:lnTo>
                  <a:lnTo>
                    <a:pt x="10279" y="3555"/>
                  </a:lnTo>
                  <a:lnTo>
                    <a:pt x="9166" y="4668"/>
                  </a:lnTo>
                  <a:lnTo>
                    <a:pt x="8053" y="5781"/>
                  </a:lnTo>
                  <a:lnTo>
                    <a:pt x="6940" y="6893"/>
                  </a:lnTo>
                  <a:lnTo>
                    <a:pt x="5828" y="8006"/>
                  </a:lnTo>
                  <a:lnTo>
                    <a:pt x="4730" y="9135"/>
                  </a:lnTo>
                  <a:lnTo>
                    <a:pt x="3617" y="10232"/>
                  </a:lnTo>
                  <a:lnTo>
                    <a:pt x="2505" y="11345"/>
                  </a:lnTo>
                  <a:lnTo>
                    <a:pt x="1392" y="12458"/>
                  </a:lnTo>
                  <a:lnTo>
                    <a:pt x="279" y="13570"/>
                  </a:lnTo>
                  <a:lnTo>
                    <a:pt x="1" y="13849"/>
                  </a:lnTo>
                  <a:lnTo>
                    <a:pt x="248" y="13802"/>
                  </a:lnTo>
                  <a:lnTo>
                    <a:pt x="542" y="13509"/>
                  </a:lnTo>
                  <a:lnTo>
                    <a:pt x="1654" y="12396"/>
                  </a:lnTo>
                  <a:lnTo>
                    <a:pt x="2767" y="11283"/>
                  </a:lnTo>
                  <a:lnTo>
                    <a:pt x="3880" y="10170"/>
                  </a:lnTo>
                  <a:lnTo>
                    <a:pt x="6044" y="8006"/>
                  </a:lnTo>
                  <a:lnTo>
                    <a:pt x="6106" y="7944"/>
                  </a:lnTo>
                  <a:lnTo>
                    <a:pt x="7219" y="6832"/>
                  </a:lnTo>
                  <a:lnTo>
                    <a:pt x="8331" y="5719"/>
                  </a:lnTo>
                  <a:lnTo>
                    <a:pt x="10557" y="3493"/>
                  </a:lnTo>
                  <a:lnTo>
                    <a:pt x="11670" y="2380"/>
                  </a:lnTo>
                  <a:lnTo>
                    <a:pt x="12783" y="1268"/>
                  </a:lnTo>
                  <a:lnTo>
                    <a:pt x="13803" y="247"/>
                  </a:lnTo>
                  <a:cubicBezTo>
                    <a:pt x="13818" y="155"/>
                    <a:pt x="13834" y="77"/>
                    <a:pt x="138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1"/>
            <p:cNvSpPr/>
            <p:nvPr/>
          </p:nvSpPr>
          <p:spPr>
            <a:xfrm>
              <a:off x="2807725" y="1310763"/>
              <a:ext cx="489575" cy="489200"/>
            </a:xfrm>
            <a:custGeom>
              <a:avLst/>
              <a:gdLst/>
              <a:ahLst/>
              <a:cxnLst/>
              <a:rect l="l" t="t" r="r" b="b"/>
              <a:pathLst>
                <a:path w="19583" h="19568" extrusionOk="0">
                  <a:moveTo>
                    <a:pt x="19413" y="0"/>
                  </a:moveTo>
                  <a:lnTo>
                    <a:pt x="18640" y="773"/>
                  </a:lnTo>
                  <a:lnTo>
                    <a:pt x="17527" y="1886"/>
                  </a:lnTo>
                  <a:lnTo>
                    <a:pt x="16414" y="2999"/>
                  </a:lnTo>
                  <a:lnTo>
                    <a:pt x="15302" y="4096"/>
                  </a:lnTo>
                  <a:lnTo>
                    <a:pt x="14173" y="5209"/>
                  </a:lnTo>
                  <a:lnTo>
                    <a:pt x="13061" y="6322"/>
                  </a:lnTo>
                  <a:lnTo>
                    <a:pt x="11948" y="7435"/>
                  </a:lnTo>
                  <a:lnTo>
                    <a:pt x="10835" y="8547"/>
                  </a:lnTo>
                  <a:lnTo>
                    <a:pt x="9722" y="9660"/>
                  </a:lnTo>
                  <a:lnTo>
                    <a:pt x="8609" y="10773"/>
                  </a:lnTo>
                  <a:lnTo>
                    <a:pt x="7496" y="11886"/>
                  </a:lnTo>
                  <a:lnTo>
                    <a:pt x="6384" y="12999"/>
                  </a:lnTo>
                  <a:lnTo>
                    <a:pt x="5271" y="14111"/>
                  </a:lnTo>
                  <a:lnTo>
                    <a:pt x="4158" y="15224"/>
                  </a:lnTo>
                  <a:lnTo>
                    <a:pt x="3045" y="16337"/>
                  </a:lnTo>
                  <a:lnTo>
                    <a:pt x="1932" y="17450"/>
                  </a:lnTo>
                  <a:lnTo>
                    <a:pt x="820" y="18563"/>
                  </a:lnTo>
                  <a:lnTo>
                    <a:pt x="0" y="19382"/>
                  </a:lnTo>
                  <a:lnTo>
                    <a:pt x="31" y="19567"/>
                  </a:lnTo>
                  <a:lnTo>
                    <a:pt x="1098" y="18501"/>
                  </a:lnTo>
                  <a:lnTo>
                    <a:pt x="2211" y="17388"/>
                  </a:lnTo>
                  <a:lnTo>
                    <a:pt x="3323" y="16275"/>
                  </a:lnTo>
                  <a:lnTo>
                    <a:pt x="4436" y="15162"/>
                  </a:lnTo>
                  <a:lnTo>
                    <a:pt x="5549" y="14050"/>
                  </a:lnTo>
                  <a:lnTo>
                    <a:pt x="6662" y="12937"/>
                  </a:lnTo>
                  <a:lnTo>
                    <a:pt x="7775" y="11824"/>
                  </a:lnTo>
                  <a:lnTo>
                    <a:pt x="8888" y="10711"/>
                  </a:lnTo>
                  <a:lnTo>
                    <a:pt x="10000" y="9598"/>
                  </a:lnTo>
                  <a:lnTo>
                    <a:pt x="11113" y="8501"/>
                  </a:lnTo>
                  <a:lnTo>
                    <a:pt x="12226" y="7373"/>
                  </a:lnTo>
                  <a:lnTo>
                    <a:pt x="13339" y="6260"/>
                  </a:lnTo>
                  <a:lnTo>
                    <a:pt x="14452" y="5147"/>
                  </a:lnTo>
                  <a:lnTo>
                    <a:pt x="15564" y="4034"/>
                  </a:lnTo>
                  <a:lnTo>
                    <a:pt x="16677" y="2937"/>
                  </a:lnTo>
                  <a:lnTo>
                    <a:pt x="17790" y="1824"/>
                  </a:lnTo>
                  <a:lnTo>
                    <a:pt x="18903" y="711"/>
                  </a:lnTo>
                  <a:lnTo>
                    <a:pt x="19583" y="16"/>
                  </a:lnTo>
                  <a:lnTo>
                    <a:pt x="194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1"/>
            <p:cNvSpPr/>
            <p:nvPr/>
          </p:nvSpPr>
          <p:spPr>
            <a:xfrm>
              <a:off x="2804625" y="1307288"/>
              <a:ext cx="468350" cy="468325"/>
            </a:xfrm>
            <a:custGeom>
              <a:avLst/>
              <a:gdLst/>
              <a:ahLst/>
              <a:cxnLst/>
              <a:rect l="l" t="t" r="r" b="b"/>
              <a:pathLst>
                <a:path w="18734" h="18733" extrusionOk="0">
                  <a:moveTo>
                    <a:pt x="18548" y="0"/>
                  </a:moveTo>
                  <a:lnTo>
                    <a:pt x="17651" y="912"/>
                  </a:lnTo>
                  <a:lnTo>
                    <a:pt x="16538" y="2025"/>
                  </a:lnTo>
                  <a:lnTo>
                    <a:pt x="15410" y="3138"/>
                  </a:lnTo>
                  <a:lnTo>
                    <a:pt x="14297" y="4235"/>
                  </a:lnTo>
                  <a:lnTo>
                    <a:pt x="13185" y="5348"/>
                  </a:lnTo>
                  <a:lnTo>
                    <a:pt x="12072" y="6461"/>
                  </a:lnTo>
                  <a:lnTo>
                    <a:pt x="10959" y="7574"/>
                  </a:lnTo>
                  <a:lnTo>
                    <a:pt x="9846" y="8686"/>
                  </a:lnTo>
                  <a:lnTo>
                    <a:pt x="8733" y="9799"/>
                  </a:lnTo>
                  <a:lnTo>
                    <a:pt x="7620" y="10912"/>
                  </a:lnTo>
                  <a:lnTo>
                    <a:pt x="6508" y="12025"/>
                  </a:lnTo>
                  <a:lnTo>
                    <a:pt x="5395" y="13138"/>
                  </a:lnTo>
                  <a:lnTo>
                    <a:pt x="4282" y="14250"/>
                  </a:lnTo>
                  <a:lnTo>
                    <a:pt x="3169" y="15363"/>
                  </a:lnTo>
                  <a:lnTo>
                    <a:pt x="2056" y="16476"/>
                  </a:lnTo>
                  <a:lnTo>
                    <a:pt x="944" y="17589"/>
                  </a:lnTo>
                  <a:lnTo>
                    <a:pt x="1" y="18547"/>
                  </a:lnTo>
                  <a:cubicBezTo>
                    <a:pt x="1" y="18609"/>
                    <a:pt x="16" y="18671"/>
                    <a:pt x="16" y="18733"/>
                  </a:cubicBezTo>
                  <a:lnTo>
                    <a:pt x="109" y="18640"/>
                  </a:lnTo>
                  <a:lnTo>
                    <a:pt x="1222" y="17527"/>
                  </a:lnTo>
                  <a:lnTo>
                    <a:pt x="2335" y="16414"/>
                  </a:lnTo>
                  <a:lnTo>
                    <a:pt x="3447" y="15301"/>
                  </a:lnTo>
                  <a:lnTo>
                    <a:pt x="4560" y="14189"/>
                  </a:lnTo>
                  <a:lnTo>
                    <a:pt x="5673" y="13076"/>
                  </a:lnTo>
                  <a:lnTo>
                    <a:pt x="6786" y="11963"/>
                  </a:lnTo>
                  <a:lnTo>
                    <a:pt x="7899" y="10850"/>
                  </a:lnTo>
                  <a:lnTo>
                    <a:pt x="9012" y="9737"/>
                  </a:lnTo>
                  <a:lnTo>
                    <a:pt x="10124" y="8640"/>
                  </a:lnTo>
                  <a:lnTo>
                    <a:pt x="11237" y="7512"/>
                  </a:lnTo>
                  <a:lnTo>
                    <a:pt x="12350" y="6399"/>
                  </a:lnTo>
                  <a:lnTo>
                    <a:pt x="13463" y="5286"/>
                  </a:lnTo>
                  <a:lnTo>
                    <a:pt x="14576" y="4173"/>
                  </a:lnTo>
                  <a:lnTo>
                    <a:pt x="15688" y="3060"/>
                  </a:lnTo>
                  <a:lnTo>
                    <a:pt x="16786" y="1948"/>
                  </a:lnTo>
                  <a:lnTo>
                    <a:pt x="17899" y="835"/>
                  </a:lnTo>
                  <a:lnTo>
                    <a:pt x="18733" y="16"/>
                  </a:lnTo>
                  <a:lnTo>
                    <a:pt x="185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1"/>
            <p:cNvSpPr/>
            <p:nvPr/>
          </p:nvSpPr>
          <p:spPr>
            <a:xfrm>
              <a:off x="2802700" y="1305738"/>
              <a:ext cx="444775" cy="444000"/>
            </a:xfrm>
            <a:custGeom>
              <a:avLst/>
              <a:gdLst/>
              <a:ahLst/>
              <a:cxnLst/>
              <a:rect l="l" t="t" r="r" b="b"/>
              <a:pathLst>
                <a:path w="17791" h="17760" extrusionOk="0">
                  <a:moveTo>
                    <a:pt x="17589" y="0"/>
                  </a:moveTo>
                  <a:lnTo>
                    <a:pt x="16615" y="974"/>
                  </a:lnTo>
                  <a:lnTo>
                    <a:pt x="15487" y="2087"/>
                  </a:lnTo>
                  <a:lnTo>
                    <a:pt x="14374" y="3200"/>
                  </a:lnTo>
                  <a:lnTo>
                    <a:pt x="13262" y="4297"/>
                  </a:lnTo>
                  <a:lnTo>
                    <a:pt x="12149" y="5410"/>
                  </a:lnTo>
                  <a:lnTo>
                    <a:pt x="11036" y="6523"/>
                  </a:lnTo>
                  <a:lnTo>
                    <a:pt x="9923" y="7636"/>
                  </a:lnTo>
                  <a:lnTo>
                    <a:pt x="8810" y="8748"/>
                  </a:lnTo>
                  <a:lnTo>
                    <a:pt x="7697" y="9861"/>
                  </a:lnTo>
                  <a:lnTo>
                    <a:pt x="6585" y="10974"/>
                  </a:lnTo>
                  <a:lnTo>
                    <a:pt x="5472" y="12087"/>
                  </a:lnTo>
                  <a:lnTo>
                    <a:pt x="4359" y="13200"/>
                  </a:lnTo>
                  <a:lnTo>
                    <a:pt x="3246" y="14312"/>
                  </a:lnTo>
                  <a:lnTo>
                    <a:pt x="2133" y="15425"/>
                  </a:lnTo>
                  <a:lnTo>
                    <a:pt x="1021" y="16538"/>
                  </a:lnTo>
                  <a:lnTo>
                    <a:pt x="0" y="17558"/>
                  </a:lnTo>
                  <a:lnTo>
                    <a:pt x="0" y="17759"/>
                  </a:lnTo>
                  <a:lnTo>
                    <a:pt x="171" y="17589"/>
                  </a:lnTo>
                  <a:lnTo>
                    <a:pt x="1283" y="16476"/>
                  </a:lnTo>
                  <a:lnTo>
                    <a:pt x="2396" y="15363"/>
                  </a:lnTo>
                  <a:lnTo>
                    <a:pt x="3509" y="14251"/>
                  </a:lnTo>
                  <a:lnTo>
                    <a:pt x="4622" y="13138"/>
                  </a:lnTo>
                  <a:lnTo>
                    <a:pt x="5735" y="12025"/>
                  </a:lnTo>
                  <a:lnTo>
                    <a:pt x="6863" y="10912"/>
                  </a:lnTo>
                  <a:lnTo>
                    <a:pt x="7976" y="9799"/>
                  </a:lnTo>
                  <a:lnTo>
                    <a:pt x="9089" y="8702"/>
                  </a:lnTo>
                  <a:lnTo>
                    <a:pt x="10201" y="7574"/>
                  </a:lnTo>
                  <a:lnTo>
                    <a:pt x="11314" y="6461"/>
                  </a:lnTo>
                  <a:lnTo>
                    <a:pt x="12427" y="5348"/>
                  </a:lnTo>
                  <a:lnTo>
                    <a:pt x="13540" y="4235"/>
                  </a:lnTo>
                  <a:lnTo>
                    <a:pt x="14653" y="3122"/>
                  </a:lnTo>
                  <a:lnTo>
                    <a:pt x="15765" y="2010"/>
                  </a:lnTo>
                  <a:lnTo>
                    <a:pt x="16878" y="897"/>
                  </a:lnTo>
                  <a:lnTo>
                    <a:pt x="177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1"/>
            <p:cNvSpPr/>
            <p:nvPr/>
          </p:nvSpPr>
          <p:spPr>
            <a:xfrm>
              <a:off x="2802325" y="1304963"/>
              <a:ext cx="417700" cy="417725"/>
            </a:xfrm>
            <a:custGeom>
              <a:avLst/>
              <a:gdLst/>
              <a:ahLst/>
              <a:cxnLst/>
              <a:rect l="l" t="t" r="r" b="b"/>
              <a:pathLst>
                <a:path w="16708" h="16709" extrusionOk="0">
                  <a:moveTo>
                    <a:pt x="16507" y="0"/>
                  </a:moveTo>
                  <a:lnTo>
                    <a:pt x="15502" y="1005"/>
                  </a:lnTo>
                  <a:lnTo>
                    <a:pt x="14389" y="2118"/>
                  </a:lnTo>
                  <a:lnTo>
                    <a:pt x="13277" y="3231"/>
                  </a:lnTo>
                  <a:lnTo>
                    <a:pt x="12164" y="4328"/>
                  </a:lnTo>
                  <a:lnTo>
                    <a:pt x="11051" y="5441"/>
                  </a:lnTo>
                  <a:lnTo>
                    <a:pt x="9938" y="6554"/>
                  </a:lnTo>
                  <a:lnTo>
                    <a:pt x="8825" y="7667"/>
                  </a:lnTo>
                  <a:lnTo>
                    <a:pt x="7712" y="8779"/>
                  </a:lnTo>
                  <a:lnTo>
                    <a:pt x="6600" y="9892"/>
                  </a:lnTo>
                  <a:lnTo>
                    <a:pt x="5487" y="11005"/>
                  </a:lnTo>
                  <a:lnTo>
                    <a:pt x="4374" y="12118"/>
                  </a:lnTo>
                  <a:lnTo>
                    <a:pt x="3261" y="13231"/>
                  </a:lnTo>
                  <a:lnTo>
                    <a:pt x="2148" y="14343"/>
                  </a:lnTo>
                  <a:lnTo>
                    <a:pt x="1036" y="15456"/>
                  </a:lnTo>
                  <a:lnTo>
                    <a:pt x="0" y="16492"/>
                  </a:lnTo>
                  <a:lnTo>
                    <a:pt x="0" y="16708"/>
                  </a:lnTo>
                  <a:lnTo>
                    <a:pt x="201" y="16507"/>
                  </a:lnTo>
                  <a:lnTo>
                    <a:pt x="1314" y="15394"/>
                  </a:lnTo>
                  <a:lnTo>
                    <a:pt x="2427" y="14282"/>
                  </a:lnTo>
                  <a:lnTo>
                    <a:pt x="3539" y="13169"/>
                  </a:lnTo>
                  <a:lnTo>
                    <a:pt x="4652" y="12056"/>
                  </a:lnTo>
                  <a:lnTo>
                    <a:pt x="5765" y="10943"/>
                  </a:lnTo>
                  <a:lnTo>
                    <a:pt x="6878" y="9830"/>
                  </a:lnTo>
                  <a:lnTo>
                    <a:pt x="7991" y="8733"/>
                  </a:lnTo>
                  <a:lnTo>
                    <a:pt x="9104" y="7605"/>
                  </a:lnTo>
                  <a:lnTo>
                    <a:pt x="10216" y="6492"/>
                  </a:lnTo>
                  <a:lnTo>
                    <a:pt x="11329" y="5379"/>
                  </a:lnTo>
                  <a:lnTo>
                    <a:pt x="12442" y="4266"/>
                  </a:lnTo>
                  <a:lnTo>
                    <a:pt x="13555" y="3153"/>
                  </a:lnTo>
                  <a:lnTo>
                    <a:pt x="14668" y="2041"/>
                  </a:lnTo>
                  <a:lnTo>
                    <a:pt x="15780" y="928"/>
                  </a:lnTo>
                  <a:lnTo>
                    <a:pt x="1670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1"/>
            <p:cNvSpPr/>
            <p:nvPr/>
          </p:nvSpPr>
          <p:spPr>
            <a:xfrm>
              <a:off x="2807325" y="1309988"/>
              <a:ext cx="352050" cy="352025"/>
            </a:xfrm>
            <a:custGeom>
              <a:avLst/>
              <a:gdLst/>
              <a:ahLst/>
              <a:cxnLst/>
              <a:rect l="l" t="t" r="r" b="b"/>
              <a:pathLst>
                <a:path w="14082" h="14081" extrusionOk="0">
                  <a:moveTo>
                    <a:pt x="14081" y="0"/>
                  </a:moveTo>
                  <a:cubicBezTo>
                    <a:pt x="14004" y="16"/>
                    <a:pt x="13911" y="31"/>
                    <a:pt x="13834" y="31"/>
                  </a:cubicBezTo>
                  <a:lnTo>
                    <a:pt x="13077" y="804"/>
                  </a:lnTo>
                  <a:lnTo>
                    <a:pt x="11964" y="1917"/>
                  </a:lnTo>
                  <a:lnTo>
                    <a:pt x="10851" y="3030"/>
                  </a:lnTo>
                  <a:lnTo>
                    <a:pt x="9738" y="4127"/>
                  </a:lnTo>
                  <a:lnTo>
                    <a:pt x="8625" y="5240"/>
                  </a:lnTo>
                  <a:lnTo>
                    <a:pt x="7512" y="6353"/>
                  </a:lnTo>
                  <a:lnTo>
                    <a:pt x="6400" y="7466"/>
                  </a:lnTo>
                  <a:lnTo>
                    <a:pt x="5287" y="8578"/>
                  </a:lnTo>
                  <a:lnTo>
                    <a:pt x="4174" y="9691"/>
                  </a:lnTo>
                  <a:lnTo>
                    <a:pt x="3061" y="10804"/>
                  </a:lnTo>
                  <a:lnTo>
                    <a:pt x="1948" y="11917"/>
                  </a:lnTo>
                  <a:lnTo>
                    <a:pt x="836" y="13030"/>
                  </a:lnTo>
                  <a:lnTo>
                    <a:pt x="47" y="13833"/>
                  </a:lnTo>
                  <a:lnTo>
                    <a:pt x="1" y="14081"/>
                  </a:lnTo>
                  <a:lnTo>
                    <a:pt x="1114" y="12968"/>
                  </a:lnTo>
                  <a:lnTo>
                    <a:pt x="2227" y="11855"/>
                  </a:lnTo>
                  <a:lnTo>
                    <a:pt x="3339" y="10742"/>
                  </a:lnTo>
                  <a:lnTo>
                    <a:pt x="4452" y="9629"/>
                  </a:lnTo>
                  <a:lnTo>
                    <a:pt x="5565" y="8532"/>
                  </a:lnTo>
                  <a:lnTo>
                    <a:pt x="6678" y="7404"/>
                  </a:lnTo>
                  <a:lnTo>
                    <a:pt x="7791" y="6291"/>
                  </a:lnTo>
                  <a:lnTo>
                    <a:pt x="8904" y="5178"/>
                  </a:lnTo>
                  <a:lnTo>
                    <a:pt x="10016" y="4065"/>
                  </a:lnTo>
                  <a:lnTo>
                    <a:pt x="11129" y="2952"/>
                  </a:lnTo>
                  <a:lnTo>
                    <a:pt x="12242" y="1840"/>
                  </a:lnTo>
                  <a:lnTo>
                    <a:pt x="13355" y="727"/>
                  </a:lnTo>
                  <a:lnTo>
                    <a:pt x="1408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1"/>
            <p:cNvSpPr/>
            <p:nvPr/>
          </p:nvSpPr>
          <p:spPr>
            <a:xfrm>
              <a:off x="3131900" y="1634563"/>
              <a:ext cx="505450" cy="505425"/>
            </a:xfrm>
            <a:custGeom>
              <a:avLst/>
              <a:gdLst/>
              <a:ahLst/>
              <a:cxnLst/>
              <a:rect l="l" t="t" r="r" b="b"/>
              <a:pathLst>
                <a:path w="20218" h="20217" extrusionOk="0">
                  <a:moveTo>
                    <a:pt x="20186" y="0"/>
                  </a:moveTo>
                  <a:lnTo>
                    <a:pt x="20124" y="47"/>
                  </a:lnTo>
                  <a:lnTo>
                    <a:pt x="19011" y="1159"/>
                  </a:lnTo>
                  <a:lnTo>
                    <a:pt x="17899" y="2272"/>
                  </a:lnTo>
                  <a:lnTo>
                    <a:pt x="16786" y="3385"/>
                  </a:lnTo>
                  <a:lnTo>
                    <a:pt x="15673" y="4498"/>
                  </a:lnTo>
                  <a:lnTo>
                    <a:pt x="14560" y="5611"/>
                  </a:lnTo>
                  <a:lnTo>
                    <a:pt x="13447" y="6724"/>
                  </a:lnTo>
                  <a:lnTo>
                    <a:pt x="12335" y="7836"/>
                  </a:lnTo>
                  <a:lnTo>
                    <a:pt x="11222" y="8949"/>
                  </a:lnTo>
                  <a:lnTo>
                    <a:pt x="9058" y="11128"/>
                  </a:lnTo>
                  <a:lnTo>
                    <a:pt x="8996" y="11175"/>
                  </a:lnTo>
                  <a:lnTo>
                    <a:pt x="7883" y="12288"/>
                  </a:lnTo>
                  <a:lnTo>
                    <a:pt x="6770" y="13400"/>
                  </a:lnTo>
                  <a:lnTo>
                    <a:pt x="5673" y="14513"/>
                  </a:lnTo>
                  <a:lnTo>
                    <a:pt x="4560" y="15642"/>
                  </a:lnTo>
                  <a:lnTo>
                    <a:pt x="3447" y="16754"/>
                  </a:lnTo>
                  <a:lnTo>
                    <a:pt x="2319" y="17867"/>
                  </a:lnTo>
                  <a:lnTo>
                    <a:pt x="1206" y="18965"/>
                  </a:lnTo>
                  <a:lnTo>
                    <a:pt x="94" y="20077"/>
                  </a:lnTo>
                  <a:lnTo>
                    <a:pt x="1" y="20186"/>
                  </a:lnTo>
                  <a:lnTo>
                    <a:pt x="171" y="20216"/>
                  </a:lnTo>
                  <a:lnTo>
                    <a:pt x="356" y="20016"/>
                  </a:lnTo>
                  <a:lnTo>
                    <a:pt x="372" y="20016"/>
                  </a:lnTo>
                  <a:lnTo>
                    <a:pt x="1485" y="18903"/>
                  </a:lnTo>
                  <a:lnTo>
                    <a:pt x="2597" y="17790"/>
                  </a:lnTo>
                  <a:lnTo>
                    <a:pt x="3710" y="16677"/>
                  </a:lnTo>
                  <a:lnTo>
                    <a:pt x="4823" y="15564"/>
                  </a:lnTo>
                  <a:lnTo>
                    <a:pt x="5936" y="14451"/>
                  </a:lnTo>
                  <a:lnTo>
                    <a:pt x="7049" y="13339"/>
                  </a:lnTo>
                  <a:lnTo>
                    <a:pt x="8161" y="12226"/>
                  </a:lnTo>
                  <a:lnTo>
                    <a:pt x="9274" y="11113"/>
                  </a:lnTo>
                  <a:lnTo>
                    <a:pt x="10387" y="10000"/>
                  </a:lnTo>
                  <a:lnTo>
                    <a:pt x="11500" y="8887"/>
                  </a:lnTo>
                  <a:lnTo>
                    <a:pt x="12613" y="7775"/>
                  </a:lnTo>
                  <a:lnTo>
                    <a:pt x="13726" y="6662"/>
                  </a:lnTo>
                  <a:lnTo>
                    <a:pt x="14838" y="5549"/>
                  </a:lnTo>
                  <a:lnTo>
                    <a:pt x="15951" y="4436"/>
                  </a:lnTo>
                  <a:lnTo>
                    <a:pt x="17064" y="3323"/>
                  </a:lnTo>
                  <a:lnTo>
                    <a:pt x="18177" y="2210"/>
                  </a:lnTo>
                  <a:lnTo>
                    <a:pt x="19290" y="1098"/>
                  </a:lnTo>
                  <a:lnTo>
                    <a:pt x="20217" y="170"/>
                  </a:lnTo>
                  <a:cubicBezTo>
                    <a:pt x="20202" y="108"/>
                    <a:pt x="20186" y="62"/>
                    <a:pt x="20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1"/>
            <p:cNvSpPr/>
            <p:nvPr/>
          </p:nvSpPr>
          <p:spPr>
            <a:xfrm>
              <a:off x="3109500" y="1612138"/>
              <a:ext cx="522425" cy="522450"/>
            </a:xfrm>
            <a:custGeom>
              <a:avLst/>
              <a:gdLst/>
              <a:ahLst/>
              <a:cxnLst/>
              <a:rect l="l" t="t" r="r" b="b"/>
              <a:pathLst>
                <a:path w="20897" h="20898" extrusionOk="0">
                  <a:moveTo>
                    <a:pt x="20850" y="1"/>
                  </a:moveTo>
                  <a:lnTo>
                    <a:pt x="19907" y="944"/>
                  </a:lnTo>
                  <a:lnTo>
                    <a:pt x="18795" y="2056"/>
                  </a:lnTo>
                  <a:lnTo>
                    <a:pt x="17682" y="3169"/>
                  </a:lnTo>
                  <a:lnTo>
                    <a:pt x="16569" y="4282"/>
                  </a:lnTo>
                  <a:lnTo>
                    <a:pt x="15456" y="5395"/>
                  </a:lnTo>
                  <a:lnTo>
                    <a:pt x="14343" y="6508"/>
                  </a:lnTo>
                  <a:lnTo>
                    <a:pt x="13231" y="7621"/>
                  </a:lnTo>
                  <a:lnTo>
                    <a:pt x="12118" y="8733"/>
                  </a:lnTo>
                  <a:lnTo>
                    <a:pt x="11020" y="9846"/>
                  </a:lnTo>
                  <a:lnTo>
                    <a:pt x="9908" y="10959"/>
                  </a:lnTo>
                  <a:lnTo>
                    <a:pt x="8795" y="12072"/>
                  </a:lnTo>
                  <a:lnTo>
                    <a:pt x="7682" y="13185"/>
                  </a:lnTo>
                  <a:lnTo>
                    <a:pt x="6569" y="14297"/>
                  </a:lnTo>
                  <a:lnTo>
                    <a:pt x="4343" y="16539"/>
                  </a:lnTo>
                  <a:lnTo>
                    <a:pt x="3215" y="17651"/>
                  </a:lnTo>
                  <a:lnTo>
                    <a:pt x="2102" y="18764"/>
                  </a:lnTo>
                  <a:lnTo>
                    <a:pt x="0" y="20851"/>
                  </a:lnTo>
                  <a:lnTo>
                    <a:pt x="155" y="20897"/>
                  </a:lnTo>
                  <a:lnTo>
                    <a:pt x="1268" y="19800"/>
                  </a:lnTo>
                  <a:lnTo>
                    <a:pt x="2381" y="18687"/>
                  </a:lnTo>
                  <a:lnTo>
                    <a:pt x="3493" y="17574"/>
                  </a:lnTo>
                  <a:lnTo>
                    <a:pt x="4591" y="16461"/>
                  </a:lnTo>
                  <a:lnTo>
                    <a:pt x="5704" y="15348"/>
                  </a:lnTo>
                  <a:lnTo>
                    <a:pt x="6816" y="14236"/>
                  </a:lnTo>
                  <a:lnTo>
                    <a:pt x="7929" y="13123"/>
                  </a:lnTo>
                  <a:lnTo>
                    <a:pt x="9042" y="12010"/>
                  </a:lnTo>
                  <a:lnTo>
                    <a:pt x="10155" y="10897"/>
                  </a:lnTo>
                  <a:lnTo>
                    <a:pt x="11268" y="9784"/>
                  </a:lnTo>
                  <a:lnTo>
                    <a:pt x="12380" y="8672"/>
                  </a:lnTo>
                  <a:lnTo>
                    <a:pt x="13493" y="7559"/>
                  </a:lnTo>
                  <a:lnTo>
                    <a:pt x="14606" y="6446"/>
                  </a:lnTo>
                  <a:lnTo>
                    <a:pt x="15719" y="5333"/>
                  </a:lnTo>
                  <a:lnTo>
                    <a:pt x="16832" y="4220"/>
                  </a:lnTo>
                  <a:lnTo>
                    <a:pt x="17945" y="3107"/>
                  </a:lnTo>
                  <a:lnTo>
                    <a:pt x="19057" y="1995"/>
                  </a:lnTo>
                  <a:lnTo>
                    <a:pt x="20170" y="882"/>
                  </a:lnTo>
                  <a:lnTo>
                    <a:pt x="20897" y="171"/>
                  </a:lnTo>
                  <a:cubicBezTo>
                    <a:pt x="20881" y="109"/>
                    <a:pt x="20866" y="63"/>
                    <a:pt x="208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1"/>
            <p:cNvSpPr/>
            <p:nvPr/>
          </p:nvSpPr>
          <p:spPr>
            <a:xfrm>
              <a:off x="3088625" y="1590888"/>
              <a:ext cx="537125" cy="537125"/>
            </a:xfrm>
            <a:custGeom>
              <a:avLst/>
              <a:gdLst/>
              <a:ahLst/>
              <a:cxnLst/>
              <a:rect l="l" t="t" r="r" b="b"/>
              <a:pathLst>
                <a:path w="21485" h="21485" extrusionOk="0">
                  <a:moveTo>
                    <a:pt x="21423" y="1"/>
                  </a:moveTo>
                  <a:lnTo>
                    <a:pt x="20758" y="681"/>
                  </a:lnTo>
                  <a:lnTo>
                    <a:pt x="19645" y="1794"/>
                  </a:lnTo>
                  <a:lnTo>
                    <a:pt x="18532" y="2906"/>
                  </a:lnTo>
                  <a:lnTo>
                    <a:pt x="17419" y="4019"/>
                  </a:lnTo>
                  <a:lnTo>
                    <a:pt x="16291" y="5132"/>
                  </a:lnTo>
                  <a:lnTo>
                    <a:pt x="15178" y="6245"/>
                  </a:lnTo>
                  <a:lnTo>
                    <a:pt x="14066" y="7358"/>
                  </a:lnTo>
                  <a:lnTo>
                    <a:pt x="12953" y="8471"/>
                  </a:lnTo>
                  <a:lnTo>
                    <a:pt x="11855" y="9583"/>
                  </a:lnTo>
                  <a:lnTo>
                    <a:pt x="10743" y="10696"/>
                  </a:lnTo>
                  <a:lnTo>
                    <a:pt x="9630" y="11809"/>
                  </a:lnTo>
                  <a:lnTo>
                    <a:pt x="8517" y="12922"/>
                  </a:lnTo>
                  <a:lnTo>
                    <a:pt x="7404" y="14035"/>
                  </a:lnTo>
                  <a:lnTo>
                    <a:pt x="6291" y="15147"/>
                  </a:lnTo>
                  <a:lnTo>
                    <a:pt x="5178" y="16260"/>
                  </a:lnTo>
                  <a:lnTo>
                    <a:pt x="4050" y="17389"/>
                  </a:lnTo>
                  <a:lnTo>
                    <a:pt x="2937" y="18501"/>
                  </a:lnTo>
                  <a:lnTo>
                    <a:pt x="1825" y="19614"/>
                  </a:lnTo>
                  <a:lnTo>
                    <a:pt x="712" y="20712"/>
                  </a:lnTo>
                  <a:lnTo>
                    <a:pt x="1" y="21438"/>
                  </a:lnTo>
                  <a:lnTo>
                    <a:pt x="155" y="21484"/>
                  </a:lnTo>
                  <a:lnTo>
                    <a:pt x="990" y="20650"/>
                  </a:lnTo>
                  <a:lnTo>
                    <a:pt x="2103" y="19537"/>
                  </a:lnTo>
                  <a:lnTo>
                    <a:pt x="3216" y="18424"/>
                  </a:lnTo>
                  <a:lnTo>
                    <a:pt x="4328" y="17311"/>
                  </a:lnTo>
                  <a:lnTo>
                    <a:pt x="5426" y="16198"/>
                  </a:lnTo>
                  <a:lnTo>
                    <a:pt x="6539" y="15086"/>
                  </a:lnTo>
                  <a:lnTo>
                    <a:pt x="7651" y="13973"/>
                  </a:lnTo>
                  <a:lnTo>
                    <a:pt x="8764" y="12860"/>
                  </a:lnTo>
                  <a:lnTo>
                    <a:pt x="9877" y="11747"/>
                  </a:lnTo>
                  <a:lnTo>
                    <a:pt x="10990" y="10634"/>
                  </a:lnTo>
                  <a:lnTo>
                    <a:pt x="12103" y="9522"/>
                  </a:lnTo>
                  <a:lnTo>
                    <a:pt x="13911" y="7729"/>
                  </a:lnTo>
                  <a:lnTo>
                    <a:pt x="14328" y="7296"/>
                  </a:lnTo>
                  <a:lnTo>
                    <a:pt x="15441" y="6183"/>
                  </a:lnTo>
                  <a:lnTo>
                    <a:pt x="16554" y="5070"/>
                  </a:lnTo>
                  <a:lnTo>
                    <a:pt x="17667" y="3957"/>
                  </a:lnTo>
                  <a:lnTo>
                    <a:pt x="18780" y="2845"/>
                  </a:lnTo>
                  <a:lnTo>
                    <a:pt x="19908" y="1732"/>
                  </a:lnTo>
                  <a:lnTo>
                    <a:pt x="21021" y="619"/>
                  </a:lnTo>
                  <a:lnTo>
                    <a:pt x="21484" y="155"/>
                  </a:lnTo>
                  <a:cubicBezTo>
                    <a:pt x="21453" y="109"/>
                    <a:pt x="21438" y="63"/>
                    <a:pt x="214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1"/>
            <p:cNvSpPr/>
            <p:nvPr/>
          </p:nvSpPr>
          <p:spPr>
            <a:xfrm>
              <a:off x="2825875" y="1328538"/>
              <a:ext cx="259700" cy="259300"/>
            </a:xfrm>
            <a:custGeom>
              <a:avLst/>
              <a:gdLst/>
              <a:ahLst/>
              <a:cxnLst/>
              <a:rect l="l" t="t" r="r" b="b"/>
              <a:pathLst>
                <a:path w="10388" h="10372" extrusionOk="0">
                  <a:moveTo>
                    <a:pt x="10387" y="0"/>
                  </a:moveTo>
                  <a:lnTo>
                    <a:pt x="10063" y="108"/>
                  </a:lnTo>
                  <a:lnTo>
                    <a:pt x="9012" y="1159"/>
                  </a:lnTo>
                  <a:lnTo>
                    <a:pt x="7899" y="2272"/>
                  </a:lnTo>
                  <a:lnTo>
                    <a:pt x="6786" y="3385"/>
                  </a:lnTo>
                  <a:lnTo>
                    <a:pt x="5658" y="4498"/>
                  </a:lnTo>
                  <a:lnTo>
                    <a:pt x="4545" y="5611"/>
                  </a:lnTo>
                  <a:lnTo>
                    <a:pt x="3432" y="6724"/>
                  </a:lnTo>
                  <a:lnTo>
                    <a:pt x="2319" y="7836"/>
                  </a:lnTo>
                  <a:lnTo>
                    <a:pt x="1206" y="8949"/>
                  </a:lnTo>
                  <a:lnTo>
                    <a:pt x="109" y="10047"/>
                  </a:lnTo>
                  <a:lnTo>
                    <a:pt x="1" y="10371"/>
                  </a:lnTo>
                  <a:lnTo>
                    <a:pt x="356" y="10000"/>
                  </a:lnTo>
                  <a:lnTo>
                    <a:pt x="1469" y="8887"/>
                  </a:lnTo>
                  <a:lnTo>
                    <a:pt x="2597" y="7790"/>
                  </a:lnTo>
                  <a:lnTo>
                    <a:pt x="3710" y="6662"/>
                  </a:lnTo>
                  <a:lnTo>
                    <a:pt x="4823" y="5549"/>
                  </a:lnTo>
                  <a:lnTo>
                    <a:pt x="5936" y="4436"/>
                  </a:lnTo>
                  <a:lnTo>
                    <a:pt x="7049" y="3323"/>
                  </a:lnTo>
                  <a:lnTo>
                    <a:pt x="8162" y="2210"/>
                  </a:lnTo>
                  <a:lnTo>
                    <a:pt x="9274" y="1098"/>
                  </a:lnTo>
                  <a:lnTo>
                    <a:pt x="1038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1"/>
            <p:cNvSpPr/>
            <p:nvPr/>
          </p:nvSpPr>
          <p:spPr>
            <a:xfrm>
              <a:off x="3030275" y="1532538"/>
              <a:ext cx="570750" cy="571125"/>
            </a:xfrm>
            <a:custGeom>
              <a:avLst/>
              <a:gdLst/>
              <a:ahLst/>
              <a:cxnLst/>
              <a:rect l="l" t="t" r="r" b="b"/>
              <a:pathLst>
                <a:path w="22830" h="22845" extrusionOk="0">
                  <a:moveTo>
                    <a:pt x="22752" y="1"/>
                  </a:moveTo>
                  <a:lnTo>
                    <a:pt x="21964" y="789"/>
                  </a:lnTo>
                  <a:lnTo>
                    <a:pt x="20851" y="1902"/>
                  </a:lnTo>
                  <a:lnTo>
                    <a:pt x="19738" y="3015"/>
                  </a:lnTo>
                  <a:lnTo>
                    <a:pt x="18625" y="4128"/>
                  </a:lnTo>
                  <a:lnTo>
                    <a:pt x="17512" y="5240"/>
                  </a:lnTo>
                  <a:lnTo>
                    <a:pt x="16400" y="6353"/>
                  </a:lnTo>
                  <a:lnTo>
                    <a:pt x="15287" y="7466"/>
                  </a:lnTo>
                  <a:lnTo>
                    <a:pt x="14189" y="8579"/>
                  </a:lnTo>
                  <a:lnTo>
                    <a:pt x="13077" y="9692"/>
                  </a:lnTo>
                  <a:lnTo>
                    <a:pt x="11964" y="10805"/>
                  </a:lnTo>
                  <a:lnTo>
                    <a:pt x="10851" y="11917"/>
                  </a:lnTo>
                  <a:lnTo>
                    <a:pt x="9738" y="13030"/>
                  </a:lnTo>
                  <a:lnTo>
                    <a:pt x="7512" y="15256"/>
                  </a:lnTo>
                  <a:lnTo>
                    <a:pt x="6400" y="16369"/>
                  </a:lnTo>
                  <a:lnTo>
                    <a:pt x="5287" y="17481"/>
                  </a:lnTo>
                  <a:lnTo>
                    <a:pt x="3108" y="19661"/>
                  </a:lnTo>
                  <a:lnTo>
                    <a:pt x="3061" y="19707"/>
                  </a:lnTo>
                  <a:lnTo>
                    <a:pt x="1948" y="20820"/>
                  </a:lnTo>
                  <a:lnTo>
                    <a:pt x="836" y="21933"/>
                  </a:lnTo>
                  <a:lnTo>
                    <a:pt x="1" y="22767"/>
                  </a:lnTo>
                  <a:lnTo>
                    <a:pt x="140" y="22845"/>
                  </a:lnTo>
                  <a:lnTo>
                    <a:pt x="1098" y="21871"/>
                  </a:lnTo>
                  <a:lnTo>
                    <a:pt x="2211" y="20758"/>
                  </a:lnTo>
                  <a:lnTo>
                    <a:pt x="3324" y="19645"/>
                  </a:lnTo>
                  <a:lnTo>
                    <a:pt x="4437" y="18532"/>
                  </a:lnTo>
                  <a:lnTo>
                    <a:pt x="5550" y="17420"/>
                  </a:lnTo>
                  <a:lnTo>
                    <a:pt x="6662" y="16307"/>
                  </a:lnTo>
                  <a:lnTo>
                    <a:pt x="7760" y="15194"/>
                  </a:lnTo>
                  <a:lnTo>
                    <a:pt x="8873" y="14081"/>
                  </a:lnTo>
                  <a:lnTo>
                    <a:pt x="9985" y="12968"/>
                  </a:lnTo>
                  <a:lnTo>
                    <a:pt x="11098" y="11856"/>
                  </a:lnTo>
                  <a:lnTo>
                    <a:pt x="12211" y="10743"/>
                  </a:lnTo>
                  <a:lnTo>
                    <a:pt x="13324" y="9630"/>
                  </a:lnTo>
                  <a:lnTo>
                    <a:pt x="14437" y="8517"/>
                  </a:lnTo>
                  <a:lnTo>
                    <a:pt x="15549" y="7404"/>
                  </a:lnTo>
                  <a:lnTo>
                    <a:pt x="16662" y="6291"/>
                  </a:lnTo>
                  <a:lnTo>
                    <a:pt x="17775" y="5179"/>
                  </a:lnTo>
                  <a:lnTo>
                    <a:pt x="18888" y="4066"/>
                  </a:lnTo>
                  <a:lnTo>
                    <a:pt x="20001" y="2953"/>
                  </a:lnTo>
                  <a:lnTo>
                    <a:pt x="21114" y="1840"/>
                  </a:lnTo>
                  <a:lnTo>
                    <a:pt x="22226" y="727"/>
                  </a:lnTo>
                  <a:lnTo>
                    <a:pt x="22829" y="140"/>
                  </a:lnTo>
                  <a:lnTo>
                    <a:pt x="2275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1"/>
            <p:cNvSpPr/>
            <p:nvPr/>
          </p:nvSpPr>
          <p:spPr>
            <a:xfrm>
              <a:off x="2845975" y="1348613"/>
              <a:ext cx="191300" cy="191300"/>
            </a:xfrm>
            <a:custGeom>
              <a:avLst/>
              <a:gdLst/>
              <a:ahLst/>
              <a:cxnLst/>
              <a:rect l="l" t="t" r="r" b="b"/>
              <a:pathLst>
                <a:path w="7652" h="7652" extrusionOk="0">
                  <a:moveTo>
                    <a:pt x="7651" y="1"/>
                  </a:moveTo>
                  <a:lnTo>
                    <a:pt x="7651" y="1"/>
                  </a:lnTo>
                  <a:cubicBezTo>
                    <a:pt x="7497" y="78"/>
                    <a:pt x="7373" y="140"/>
                    <a:pt x="7218" y="217"/>
                  </a:cubicBezTo>
                  <a:lnTo>
                    <a:pt x="7079" y="356"/>
                  </a:lnTo>
                  <a:lnTo>
                    <a:pt x="5966" y="1469"/>
                  </a:lnTo>
                  <a:lnTo>
                    <a:pt x="4854" y="2582"/>
                  </a:lnTo>
                  <a:lnTo>
                    <a:pt x="3741" y="3695"/>
                  </a:lnTo>
                  <a:lnTo>
                    <a:pt x="2628" y="4808"/>
                  </a:lnTo>
                  <a:lnTo>
                    <a:pt x="1515" y="5921"/>
                  </a:lnTo>
                  <a:lnTo>
                    <a:pt x="402" y="7033"/>
                  </a:lnTo>
                  <a:lnTo>
                    <a:pt x="217" y="7234"/>
                  </a:lnTo>
                  <a:cubicBezTo>
                    <a:pt x="140" y="7373"/>
                    <a:pt x="78" y="7512"/>
                    <a:pt x="1" y="7652"/>
                  </a:cubicBezTo>
                  <a:lnTo>
                    <a:pt x="681" y="6987"/>
                  </a:lnTo>
                  <a:lnTo>
                    <a:pt x="1793" y="5859"/>
                  </a:lnTo>
                  <a:lnTo>
                    <a:pt x="2906" y="4746"/>
                  </a:lnTo>
                  <a:lnTo>
                    <a:pt x="4019" y="3633"/>
                  </a:lnTo>
                  <a:lnTo>
                    <a:pt x="5132" y="2520"/>
                  </a:lnTo>
                  <a:lnTo>
                    <a:pt x="6245" y="1407"/>
                  </a:lnTo>
                  <a:lnTo>
                    <a:pt x="7358" y="295"/>
                  </a:lnTo>
                  <a:lnTo>
                    <a:pt x="765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1"/>
            <p:cNvSpPr/>
            <p:nvPr/>
          </p:nvSpPr>
          <p:spPr>
            <a:xfrm>
              <a:off x="2978500" y="1481163"/>
              <a:ext cx="591225" cy="591200"/>
            </a:xfrm>
            <a:custGeom>
              <a:avLst/>
              <a:gdLst/>
              <a:ahLst/>
              <a:cxnLst/>
              <a:rect l="l" t="t" r="r" b="b"/>
              <a:pathLst>
                <a:path w="23649" h="23648" extrusionOk="0">
                  <a:moveTo>
                    <a:pt x="23556" y="0"/>
                  </a:moveTo>
                  <a:lnTo>
                    <a:pt x="22937" y="619"/>
                  </a:lnTo>
                  <a:lnTo>
                    <a:pt x="21824" y="1731"/>
                  </a:lnTo>
                  <a:lnTo>
                    <a:pt x="20696" y="2844"/>
                  </a:lnTo>
                  <a:lnTo>
                    <a:pt x="19583" y="3957"/>
                  </a:lnTo>
                  <a:lnTo>
                    <a:pt x="18471" y="5070"/>
                  </a:lnTo>
                  <a:lnTo>
                    <a:pt x="17358" y="6183"/>
                  </a:lnTo>
                  <a:lnTo>
                    <a:pt x="16260" y="7295"/>
                  </a:lnTo>
                  <a:lnTo>
                    <a:pt x="15148" y="8408"/>
                  </a:lnTo>
                  <a:lnTo>
                    <a:pt x="14035" y="9521"/>
                  </a:lnTo>
                  <a:lnTo>
                    <a:pt x="12922" y="10634"/>
                  </a:lnTo>
                  <a:lnTo>
                    <a:pt x="11809" y="11747"/>
                  </a:lnTo>
                  <a:lnTo>
                    <a:pt x="9583" y="13972"/>
                  </a:lnTo>
                  <a:lnTo>
                    <a:pt x="8471" y="15085"/>
                  </a:lnTo>
                  <a:lnTo>
                    <a:pt x="7358" y="16198"/>
                  </a:lnTo>
                  <a:lnTo>
                    <a:pt x="6245" y="17311"/>
                  </a:lnTo>
                  <a:lnTo>
                    <a:pt x="5132" y="18424"/>
                  </a:lnTo>
                  <a:lnTo>
                    <a:pt x="4019" y="19536"/>
                  </a:lnTo>
                  <a:lnTo>
                    <a:pt x="2907" y="20649"/>
                  </a:lnTo>
                  <a:lnTo>
                    <a:pt x="1778" y="21778"/>
                  </a:lnTo>
                  <a:lnTo>
                    <a:pt x="665" y="22890"/>
                  </a:lnTo>
                  <a:lnTo>
                    <a:pt x="1" y="23555"/>
                  </a:lnTo>
                  <a:lnTo>
                    <a:pt x="109" y="23648"/>
                  </a:lnTo>
                  <a:lnTo>
                    <a:pt x="944" y="22813"/>
                  </a:lnTo>
                  <a:lnTo>
                    <a:pt x="3123" y="20649"/>
                  </a:lnTo>
                  <a:lnTo>
                    <a:pt x="3169" y="20587"/>
                  </a:lnTo>
                  <a:lnTo>
                    <a:pt x="4282" y="19475"/>
                  </a:lnTo>
                  <a:lnTo>
                    <a:pt x="5395" y="18362"/>
                  </a:lnTo>
                  <a:lnTo>
                    <a:pt x="6508" y="17249"/>
                  </a:lnTo>
                  <a:lnTo>
                    <a:pt x="7621" y="16136"/>
                  </a:lnTo>
                  <a:lnTo>
                    <a:pt x="8733" y="15023"/>
                  </a:lnTo>
                  <a:lnTo>
                    <a:pt x="9846" y="13911"/>
                  </a:lnTo>
                  <a:lnTo>
                    <a:pt x="10959" y="12798"/>
                  </a:lnTo>
                  <a:lnTo>
                    <a:pt x="12072" y="11685"/>
                  </a:lnTo>
                  <a:lnTo>
                    <a:pt x="13185" y="10572"/>
                  </a:lnTo>
                  <a:lnTo>
                    <a:pt x="14297" y="9459"/>
                  </a:lnTo>
                  <a:lnTo>
                    <a:pt x="15410" y="8346"/>
                  </a:lnTo>
                  <a:lnTo>
                    <a:pt x="16523" y="7234"/>
                  </a:lnTo>
                  <a:lnTo>
                    <a:pt x="17636" y="6121"/>
                  </a:lnTo>
                  <a:lnTo>
                    <a:pt x="18749" y="5008"/>
                  </a:lnTo>
                  <a:lnTo>
                    <a:pt x="19862" y="3895"/>
                  </a:lnTo>
                  <a:lnTo>
                    <a:pt x="20974" y="2782"/>
                  </a:lnTo>
                  <a:lnTo>
                    <a:pt x="22087" y="1685"/>
                  </a:lnTo>
                  <a:lnTo>
                    <a:pt x="23200" y="557"/>
                  </a:lnTo>
                  <a:lnTo>
                    <a:pt x="23648" y="108"/>
                  </a:lnTo>
                  <a:cubicBezTo>
                    <a:pt x="23617" y="78"/>
                    <a:pt x="23586" y="31"/>
                    <a:pt x="23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1"/>
            <p:cNvSpPr/>
            <p:nvPr/>
          </p:nvSpPr>
          <p:spPr>
            <a:xfrm>
              <a:off x="2895825" y="1398088"/>
              <a:ext cx="64150" cy="64150"/>
            </a:xfrm>
            <a:custGeom>
              <a:avLst/>
              <a:gdLst/>
              <a:ahLst/>
              <a:cxnLst/>
              <a:rect l="l" t="t" r="r" b="b"/>
              <a:pathLst>
                <a:path w="2566" h="2566" extrusionOk="0">
                  <a:moveTo>
                    <a:pt x="2566" y="0"/>
                  </a:moveTo>
                  <a:lnTo>
                    <a:pt x="2566" y="0"/>
                  </a:lnTo>
                  <a:cubicBezTo>
                    <a:pt x="1608" y="773"/>
                    <a:pt x="758" y="1623"/>
                    <a:pt x="0" y="2566"/>
                  </a:cubicBezTo>
                  <a:lnTo>
                    <a:pt x="912" y="1654"/>
                  </a:lnTo>
                  <a:lnTo>
                    <a:pt x="2025" y="541"/>
                  </a:lnTo>
                  <a:lnTo>
                    <a:pt x="256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1"/>
            <p:cNvSpPr/>
            <p:nvPr/>
          </p:nvSpPr>
          <p:spPr>
            <a:xfrm>
              <a:off x="2905475" y="1408138"/>
              <a:ext cx="598550" cy="598150"/>
            </a:xfrm>
            <a:custGeom>
              <a:avLst/>
              <a:gdLst/>
              <a:ahLst/>
              <a:cxnLst/>
              <a:rect l="l" t="t" r="r" b="b"/>
              <a:pathLst>
                <a:path w="23942" h="23926" extrusionOk="0">
                  <a:moveTo>
                    <a:pt x="23834" y="0"/>
                  </a:moveTo>
                  <a:lnTo>
                    <a:pt x="23633" y="201"/>
                  </a:lnTo>
                  <a:lnTo>
                    <a:pt x="22520" y="1314"/>
                  </a:lnTo>
                  <a:lnTo>
                    <a:pt x="21407" y="2427"/>
                  </a:lnTo>
                  <a:lnTo>
                    <a:pt x="20294" y="3540"/>
                  </a:lnTo>
                  <a:lnTo>
                    <a:pt x="19181" y="4652"/>
                  </a:lnTo>
                  <a:lnTo>
                    <a:pt x="18069" y="5765"/>
                  </a:lnTo>
                  <a:lnTo>
                    <a:pt x="16956" y="6878"/>
                  </a:lnTo>
                  <a:lnTo>
                    <a:pt x="15843" y="7991"/>
                  </a:lnTo>
                  <a:lnTo>
                    <a:pt x="14730" y="9104"/>
                  </a:lnTo>
                  <a:lnTo>
                    <a:pt x="13617" y="10216"/>
                  </a:lnTo>
                  <a:lnTo>
                    <a:pt x="12504" y="11329"/>
                  </a:lnTo>
                  <a:lnTo>
                    <a:pt x="11392" y="12442"/>
                  </a:lnTo>
                  <a:lnTo>
                    <a:pt x="10279" y="13555"/>
                  </a:lnTo>
                  <a:lnTo>
                    <a:pt x="9166" y="14668"/>
                  </a:lnTo>
                  <a:lnTo>
                    <a:pt x="8053" y="15781"/>
                  </a:lnTo>
                  <a:lnTo>
                    <a:pt x="6940" y="16893"/>
                  </a:lnTo>
                  <a:lnTo>
                    <a:pt x="5828" y="18006"/>
                  </a:lnTo>
                  <a:lnTo>
                    <a:pt x="4715" y="19119"/>
                  </a:lnTo>
                  <a:lnTo>
                    <a:pt x="3602" y="20232"/>
                  </a:lnTo>
                  <a:lnTo>
                    <a:pt x="2489" y="21345"/>
                  </a:lnTo>
                  <a:lnTo>
                    <a:pt x="1376" y="22457"/>
                  </a:lnTo>
                  <a:lnTo>
                    <a:pt x="263" y="23570"/>
                  </a:lnTo>
                  <a:lnTo>
                    <a:pt x="1" y="23818"/>
                  </a:lnTo>
                  <a:lnTo>
                    <a:pt x="93" y="23926"/>
                  </a:lnTo>
                  <a:lnTo>
                    <a:pt x="526" y="23508"/>
                  </a:lnTo>
                  <a:lnTo>
                    <a:pt x="1639" y="22396"/>
                  </a:lnTo>
                  <a:lnTo>
                    <a:pt x="2736" y="21283"/>
                  </a:lnTo>
                  <a:lnTo>
                    <a:pt x="3849" y="20170"/>
                  </a:lnTo>
                  <a:lnTo>
                    <a:pt x="4962" y="19057"/>
                  </a:lnTo>
                  <a:lnTo>
                    <a:pt x="6075" y="17944"/>
                  </a:lnTo>
                  <a:lnTo>
                    <a:pt x="7188" y="16832"/>
                  </a:lnTo>
                  <a:lnTo>
                    <a:pt x="8301" y="15719"/>
                  </a:lnTo>
                  <a:lnTo>
                    <a:pt x="9413" y="14606"/>
                  </a:lnTo>
                  <a:lnTo>
                    <a:pt x="10526" y="13493"/>
                  </a:lnTo>
                  <a:lnTo>
                    <a:pt x="11639" y="12380"/>
                  </a:lnTo>
                  <a:lnTo>
                    <a:pt x="12752" y="11267"/>
                  </a:lnTo>
                  <a:lnTo>
                    <a:pt x="13865" y="10155"/>
                  </a:lnTo>
                  <a:lnTo>
                    <a:pt x="14977" y="9042"/>
                  </a:lnTo>
                  <a:lnTo>
                    <a:pt x="16090" y="7929"/>
                  </a:lnTo>
                  <a:lnTo>
                    <a:pt x="17203" y="6816"/>
                  </a:lnTo>
                  <a:lnTo>
                    <a:pt x="18316" y="5703"/>
                  </a:lnTo>
                  <a:lnTo>
                    <a:pt x="19444" y="4606"/>
                  </a:lnTo>
                  <a:lnTo>
                    <a:pt x="20557" y="3478"/>
                  </a:lnTo>
                  <a:lnTo>
                    <a:pt x="21670" y="2365"/>
                  </a:lnTo>
                  <a:lnTo>
                    <a:pt x="22783" y="1252"/>
                  </a:lnTo>
                  <a:lnTo>
                    <a:pt x="23895" y="139"/>
                  </a:lnTo>
                  <a:lnTo>
                    <a:pt x="23942" y="108"/>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1"/>
            <p:cNvSpPr/>
            <p:nvPr/>
          </p:nvSpPr>
          <p:spPr>
            <a:xfrm>
              <a:off x="2881150" y="1383788"/>
              <a:ext cx="591975" cy="591975"/>
            </a:xfrm>
            <a:custGeom>
              <a:avLst/>
              <a:gdLst/>
              <a:ahLst/>
              <a:cxnLst/>
              <a:rect l="l" t="t" r="r" b="b"/>
              <a:pathLst>
                <a:path w="23679" h="23679" extrusionOk="0">
                  <a:moveTo>
                    <a:pt x="23555" y="0"/>
                  </a:moveTo>
                  <a:lnTo>
                    <a:pt x="23493" y="62"/>
                  </a:lnTo>
                  <a:lnTo>
                    <a:pt x="22380" y="1175"/>
                  </a:lnTo>
                  <a:lnTo>
                    <a:pt x="21267" y="2288"/>
                  </a:lnTo>
                  <a:lnTo>
                    <a:pt x="20154" y="3401"/>
                  </a:lnTo>
                  <a:lnTo>
                    <a:pt x="19042" y="4514"/>
                  </a:lnTo>
                  <a:lnTo>
                    <a:pt x="17929" y="5626"/>
                  </a:lnTo>
                  <a:lnTo>
                    <a:pt x="16816" y="6739"/>
                  </a:lnTo>
                  <a:lnTo>
                    <a:pt x="15703" y="7852"/>
                  </a:lnTo>
                  <a:lnTo>
                    <a:pt x="14590" y="8965"/>
                  </a:lnTo>
                  <a:lnTo>
                    <a:pt x="13477" y="10078"/>
                  </a:lnTo>
                  <a:lnTo>
                    <a:pt x="12365" y="11190"/>
                  </a:lnTo>
                  <a:lnTo>
                    <a:pt x="11252" y="12303"/>
                  </a:lnTo>
                  <a:lnTo>
                    <a:pt x="10139" y="13416"/>
                  </a:lnTo>
                  <a:lnTo>
                    <a:pt x="9026" y="14529"/>
                  </a:lnTo>
                  <a:lnTo>
                    <a:pt x="7913" y="15642"/>
                  </a:lnTo>
                  <a:lnTo>
                    <a:pt x="6801" y="16755"/>
                  </a:lnTo>
                  <a:lnTo>
                    <a:pt x="5688" y="17867"/>
                  </a:lnTo>
                  <a:lnTo>
                    <a:pt x="4575" y="18980"/>
                  </a:lnTo>
                  <a:lnTo>
                    <a:pt x="3462" y="20093"/>
                  </a:lnTo>
                  <a:lnTo>
                    <a:pt x="2349" y="21206"/>
                  </a:lnTo>
                  <a:lnTo>
                    <a:pt x="1236" y="22319"/>
                  </a:lnTo>
                  <a:lnTo>
                    <a:pt x="124" y="23431"/>
                  </a:lnTo>
                  <a:lnTo>
                    <a:pt x="0" y="23555"/>
                  </a:lnTo>
                  <a:lnTo>
                    <a:pt x="77" y="23679"/>
                  </a:lnTo>
                  <a:lnTo>
                    <a:pt x="386" y="23370"/>
                  </a:lnTo>
                  <a:lnTo>
                    <a:pt x="1499" y="22257"/>
                  </a:lnTo>
                  <a:lnTo>
                    <a:pt x="2612" y="21144"/>
                  </a:lnTo>
                  <a:lnTo>
                    <a:pt x="3709" y="20031"/>
                  </a:lnTo>
                  <a:lnTo>
                    <a:pt x="4822" y="18918"/>
                  </a:lnTo>
                  <a:lnTo>
                    <a:pt x="5935" y="17806"/>
                  </a:lnTo>
                  <a:lnTo>
                    <a:pt x="7048" y="16693"/>
                  </a:lnTo>
                  <a:lnTo>
                    <a:pt x="8161" y="15580"/>
                  </a:lnTo>
                  <a:lnTo>
                    <a:pt x="9274" y="14467"/>
                  </a:lnTo>
                  <a:lnTo>
                    <a:pt x="10386" y="13354"/>
                  </a:lnTo>
                  <a:lnTo>
                    <a:pt x="11499" y="12241"/>
                  </a:lnTo>
                  <a:lnTo>
                    <a:pt x="12612" y="11129"/>
                  </a:lnTo>
                  <a:lnTo>
                    <a:pt x="13725" y="10016"/>
                  </a:lnTo>
                  <a:lnTo>
                    <a:pt x="14838" y="8903"/>
                  </a:lnTo>
                  <a:lnTo>
                    <a:pt x="15950" y="7790"/>
                  </a:lnTo>
                  <a:lnTo>
                    <a:pt x="17063" y="6677"/>
                  </a:lnTo>
                  <a:lnTo>
                    <a:pt x="18191" y="5580"/>
                  </a:lnTo>
                  <a:lnTo>
                    <a:pt x="19304" y="4452"/>
                  </a:lnTo>
                  <a:lnTo>
                    <a:pt x="20417" y="3339"/>
                  </a:lnTo>
                  <a:lnTo>
                    <a:pt x="21530" y="2226"/>
                  </a:lnTo>
                  <a:lnTo>
                    <a:pt x="22643" y="1113"/>
                  </a:lnTo>
                  <a:lnTo>
                    <a:pt x="23678" y="78"/>
                  </a:lnTo>
                  <a:cubicBezTo>
                    <a:pt x="23632" y="62"/>
                    <a:pt x="23601" y="31"/>
                    <a:pt x="235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1"/>
            <p:cNvSpPr/>
            <p:nvPr/>
          </p:nvSpPr>
          <p:spPr>
            <a:xfrm>
              <a:off x="2869925" y="1372188"/>
              <a:ext cx="586975" cy="586975"/>
            </a:xfrm>
            <a:custGeom>
              <a:avLst/>
              <a:gdLst/>
              <a:ahLst/>
              <a:cxnLst/>
              <a:rect l="l" t="t" r="r" b="b"/>
              <a:pathLst>
                <a:path w="23479" h="23479" extrusionOk="0">
                  <a:moveTo>
                    <a:pt x="23355" y="1"/>
                  </a:moveTo>
                  <a:lnTo>
                    <a:pt x="22829" y="526"/>
                  </a:lnTo>
                  <a:lnTo>
                    <a:pt x="21716" y="1639"/>
                  </a:lnTo>
                  <a:lnTo>
                    <a:pt x="20603" y="2752"/>
                  </a:lnTo>
                  <a:lnTo>
                    <a:pt x="19491" y="3865"/>
                  </a:lnTo>
                  <a:lnTo>
                    <a:pt x="18378" y="4978"/>
                  </a:lnTo>
                  <a:lnTo>
                    <a:pt x="17265" y="6090"/>
                  </a:lnTo>
                  <a:lnTo>
                    <a:pt x="16152" y="7203"/>
                  </a:lnTo>
                  <a:lnTo>
                    <a:pt x="15039" y="8316"/>
                  </a:lnTo>
                  <a:lnTo>
                    <a:pt x="13926" y="9429"/>
                  </a:lnTo>
                  <a:lnTo>
                    <a:pt x="12814" y="10542"/>
                  </a:lnTo>
                  <a:lnTo>
                    <a:pt x="11701" y="11654"/>
                  </a:lnTo>
                  <a:lnTo>
                    <a:pt x="10588" y="12767"/>
                  </a:lnTo>
                  <a:lnTo>
                    <a:pt x="9475" y="13880"/>
                  </a:lnTo>
                  <a:lnTo>
                    <a:pt x="8362" y="14993"/>
                  </a:lnTo>
                  <a:lnTo>
                    <a:pt x="7250" y="16106"/>
                  </a:lnTo>
                  <a:lnTo>
                    <a:pt x="6137" y="17219"/>
                  </a:lnTo>
                  <a:lnTo>
                    <a:pt x="5024" y="18331"/>
                  </a:lnTo>
                  <a:lnTo>
                    <a:pt x="3911" y="19444"/>
                  </a:lnTo>
                  <a:lnTo>
                    <a:pt x="2798" y="20557"/>
                  </a:lnTo>
                  <a:lnTo>
                    <a:pt x="1685" y="21670"/>
                  </a:lnTo>
                  <a:lnTo>
                    <a:pt x="573" y="22783"/>
                  </a:lnTo>
                  <a:lnTo>
                    <a:pt x="1" y="23354"/>
                  </a:lnTo>
                  <a:lnTo>
                    <a:pt x="78" y="23478"/>
                  </a:lnTo>
                  <a:lnTo>
                    <a:pt x="835" y="22721"/>
                  </a:lnTo>
                  <a:lnTo>
                    <a:pt x="3061" y="20495"/>
                  </a:lnTo>
                  <a:lnTo>
                    <a:pt x="4174" y="19382"/>
                  </a:lnTo>
                  <a:lnTo>
                    <a:pt x="5287" y="18270"/>
                  </a:lnTo>
                  <a:lnTo>
                    <a:pt x="7080" y="16477"/>
                  </a:lnTo>
                  <a:lnTo>
                    <a:pt x="7497" y="16044"/>
                  </a:lnTo>
                  <a:lnTo>
                    <a:pt x="8610" y="14931"/>
                  </a:lnTo>
                  <a:lnTo>
                    <a:pt x="9723" y="13818"/>
                  </a:lnTo>
                  <a:lnTo>
                    <a:pt x="10835" y="12705"/>
                  </a:lnTo>
                  <a:lnTo>
                    <a:pt x="11948" y="11593"/>
                  </a:lnTo>
                  <a:lnTo>
                    <a:pt x="13061" y="10480"/>
                  </a:lnTo>
                  <a:lnTo>
                    <a:pt x="14174" y="9367"/>
                  </a:lnTo>
                  <a:lnTo>
                    <a:pt x="15287" y="8254"/>
                  </a:lnTo>
                  <a:lnTo>
                    <a:pt x="16399" y="7141"/>
                  </a:lnTo>
                  <a:lnTo>
                    <a:pt x="17528" y="6044"/>
                  </a:lnTo>
                  <a:lnTo>
                    <a:pt x="18640" y="4916"/>
                  </a:lnTo>
                  <a:lnTo>
                    <a:pt x="19753" y="3803"/>
                  </a:lnTo>
                  <a:lnTo>
                    <a:pt x="20866" y="2690"/>
                  </a:lnTo>
                  <a:lnTo>
                    <a:pt x="21979" y="1577"/>
                  </a:lnTo>
                  <a:lnTo>
                    <a:pt x="23092" y="480"/>
                  </a:lnTo>
                  <a:lnTo>
                    <a:pt x="23478" y="93"/>
                  </a:lnTo>
                  <a:lnTo>
                    <a:pt x="23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1"/>
            <p:cNvSpPr/>
            <p:nvPr/>
          </p:nvSpPr>
          <p:spPr>
            <a:xfrm>
              <a:off x="2893125" y="1395763"/>
              <a:ext cx="595825" cy="595450"/>
            </a:xfrm>
            <a:custGeom>
              <a:avLst/>
              <a:gdLst/>
              <a:ahLst/>
              <a:cxnLst/>
              <a:rect l="l" t="t" r="r" b="b"/>
              <a:pathLst>
                <a:path w="23833" h="23818" extrusionOk="0">
                  <a:moveTo>
                    <a:pt x="23709" y="1"/>
                  </a:moveTo>
                  <a:lnTo>
                    <a:pt x="23014" y="696"/>
                  </a:lnTo>
                  <a:lnTo>
                    <a:pt x="21901" y="1809"/>
                  </a:lnTo>
                  <a:lnTo>
                    <a:pt x="20788" y="2922"/>
                  </a:lnTo>
                  <a:lnTo>
                    <a:pt x="19675" y="4035"/>
                  </a:lnTo>
                  <a:lnTo>
                    <a:pt x="18563" y="5147"/>
                  </a:lnTo>
                  <a:lnTo>
                    <a:pt x="17450" y="6260"/>
                  </a:lnTo>
                  <a:lnTo>
                    <a:pt x="16337" y="7373"/>
                  </a:lnTo>
                  <a:lnTo>
                    <a:pt x="15224" y="8486"/>
                  </a:lnTo>
                  <a:lnTo>
                    <a:pt x="14111" y="9599"/>
                  </a:lnTo>
                  <a:lnTo>
                    <a:pt x="12998" y="10711"/>
                  </a:lnTo>
                  <a:lnTo>
                    <a:pt x="11886" y="11824"/>
                  </a:lnTo>
                  <a:lnTo>
                    <a:pt x="10773" y="12937"/>
                  </a:lnTo>
                  <a:lnTo>
                    <a:pt x="9660" y="14050"/>
                  </a:lnTo>
                  <a:lnTo>
                    <a:pt x="8547" y="15163"/>
                  </a:lnTo>
                  <a:lnTo>
                    <a:pt x="7434" y="16276"/>
                  </a:lnTo>
                  <a:lnTo>
                    <a:pt x="6322" y="17388"/>
                  </a:lnTo>
                  <a:lnTo>
                    <a:pt x="5209" y="18501"/>
                  </a:lnTo>
                  <a:lnTo>
                    <a:pt x="2983" y="20727"/>
                  </a:lnTo>
                  <a:lnTo>
                    <a:pt x="1870" y="21840"/>
                  </a:lnTo>
                  <a:lnTo>
                    <a:pt x="757" y="22952"/>
                  </a:lnTo>
                  <a:lnTo>
                    <a:pt x="0" y="23710"/>
                  </a:lnTo>
                  <a:lnTo>
                    <a:pt x="93" y="23818"/>
                  </a:lnTo>
                  <a:lnTo>
                    <a:pt x="1020" y="22891"/>
                  </a:lnTo>
                  <a:lnTo>
                    <a:pt x="2133" y="21778"/>
                  </a:lnTo>
                  <a:lnTo>
                    <a:pt x="3230" y="20665"/>
                  </a:lnTo>
                  <a:lnTo>
                    <a:pt x="4343" y="19552"/>
                  </a:lnTo>
                  <a:lnTo>
                    <a:pt x="5456" y="18439"/>
                  </a:lnTo>
                  <a:lnTo>
                    <a:pt x="6569" y="17327"/>
                  </a:lnTo>
                  <a:lnTo>
                    <a:pt x="7682" y="16214"/>
                  </a:lnTo>
                  <a:lnTo>
                    <a:pt x="8795" y="15101"/>
                  </a:lnTo>
                  <a:lnTo>
                    <a:pt x="9923" y="13988"/>
                  </a:lnTo>
                  <a:lnTo>
                    <a:pt x="11036" y="12875"/>
                  </a:lnTo>
                  <a:lnTo>
                    <a:pt x="12148" y="11762"/>
                  </a:lnTo>
                  <a:lnTo>
                    <a:pt x="13261" y="10650"/>
                  </a:lnTo>
                  <a:lnTo>
                    <a:pt x="14374" y="9537"/>
                  </a:lnTo>
                  <a:lnTo>
                    <a:pt x="15487" y="8424"/>
                  </a:lnTo>
                  <a:lnTo>
                    <a:pt x="16600" y="7311"/>
                  </a:lnTo>
                  <a:lnTo>
                    <a:pt x="17712" y="6198"/>
                  </a:lnTo>
                  <a:lnTo>
                    <a:pt x="18825" y="5101"/>
                  </a:lnTo>
                  <a:lnTo>
                    <a:pt x="19938" y="3973"/>
                  </a:lnTo>
                  <a:lnTo>
                    <a:pt x="21051" y="2860"/>
                  </a:lnTo>
                  <a:lnTo>
                    <a:pt x="22164" y="1747"/>
                  </a:lnTo>
                  <a:lnTo>
                    <a:pt x="23277" y="634"/>
                  </a:lnTo>
                  <a:lnTo>
                    <a:pt x="23833" y="93"/>
                  </a:lnTo>
                  <a:lnTo>
                    <a:pt x="2370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1"/>
            <p:cNvSpPr/>
            <p:nvPr/>
          </p:nvSpPr>
          <p:spPr>
            <a:xfrm>
              <a:off x="2849450" y="1352113"/>
              <a:ext cx="572275" cy="572275"/>
            </a:xfrm>
            <a:custGeom>
              <a:avLst/>
              <a:gdLst/>
              <a:ahLst/>
              <a:cxnLst/>
              <a:rect l="l" t="t" r="r" b="b"/>
              <a:pathLst>
                <a:path w="22891" h="22891" extrusionOk="0">
                  <a:moveTo>
                    <a:pt x="22752" y="0"/>
                  </a:moveTo>
                  <a:lnTo>
                    <a:pt x="22520" y="216"/>
                  </a:lnTo>
                  <a:lnTo>
                    <a:pt x="21422" y="1329"/>
                  </a:lnTo>
                  <a:lnTo>
                    <a:pt x="20310" y="2442"/>
                  </a:lnTo>
                  <a:lnTo>
                    <a:pt x="19197" y="3555"/>
                  </a:lnTo>
                  <a:lnTo>
                    <a:pt x="18084" y="4668"/>
                  </a:lnTo>
                  <a:lnTo>
                    <a:pt x="16971" y="5781"/>
                  </a:lnTo>
                  <a:lnTo>
                    <a:pt x="15858" y="6893"/>
                  </a:lnTo>
                  <a:lnTo>
                    <a:pt x="14745" y="8006"/>
                  </a:lnTo>
                  <a:lnTo>
                    <a:pt x="13633" y="9119"/>
                  </a:lnTo>
                  <a:lnTo>
                    <a:pt x="12520" y="10232"/>
                  </a:lnTo>
                  <a:lnTo>
                    <a:pt x="11407" y="11345"/>
                  </a:lnTo>
                  <a:lnTo>
                    <a:pt x="10294" y="12457"/>
                  </a:lnTo>
                  <a:lnTo>
                    <a:pt x="9181" y="13570"/>
                  </a:lnTo>
                  <a:lnTo>
                    <a:pt x="8069" y="14683"/>
                  </a:lnTo>
                  <a:lnTo>
                    <a:pt x="6956" y="15796"/>
                  </a:lnTo>
                  <a:lnTo>
                    <a:pt x="5843" y="16909"/>
                  </a:lnTo>
                  <a:lnTo>
                    <a:pt x="4730" y="18022"/>
                  </a:lnTo>
                  <a:lnTo>
                    <a:pt x="3617" y="19134"/>
                  </a:lnTo>
                  <a:lnTo>
                    <a:pt x="2504" y="20247"/>
                  </a:lnTo>
                  <a:lnTo>
                    <a:pt x="325" y="22426"/>
                  </a:lnTo>
                  <a:lnTo>
                    <a:pt x="279" y="22473"/>
                  </a:lnTo>
                  <a:lnTo>
                    <a:pt x="263" y="22473"/>
                  </a:lnTo>
                  <a:lnTo>
                    <a:pt x="1" y="22751"/>
                  </a:lnTo>
                  <a:cubicBezTo>
                    <a:pt x="16" y="22797"/>
                    <a:pt x="47" y="22844"/>
                    <a:pt x="62" y="22890"/>
                  </a:cubicBezTo>
                  <a:lnTo>
                    <a:pt x="542" y="22411"/>
                  </a:lnTo>
                  <a:lnTo>
                    <a:pt x="1654" y="21298"/>
                  </a:lnTo>
                  <a:lnTo>
                    <a:pt x="2767" y="20185"/>
                  </a:lnTo>
                  <a:lnTo>
                    <a:pt x="3880" y="19073"/>
                  </a:lnTo>
                  <a:lnTo>
                    <a:pt x="4977" y="17960"/>
                  </a:lnTo>
                  <a:lnTo>
                    <a:pt x="6090" y="16847"/>
                  </a:lnTo>
                  <a:lnTo>
                    <a:pt x="7203" y="15734"/>
                  </a:lnTo>
                  <a:lnTo>
                    <a:pt x="8316" y="14621"/>
                  </a:lnTo>
                  <a:lnTo>
                    <a:pt x="9429" y="13508"/>
                  </a:lnTo>
                  <a:lnTo>
                    <a:pt x="10542" y="12396"/>
                  </a:lnTo>
                  <a:lnTo>
                    <a:pt x="11670" y="11283"/>
                  </a:lnTo>
                  <a:lnTo>
                    <a:pt x="12783" y="10170"/>
                  </a:lnTo>
                  <a:lnTo>
                    <a:pt x="13895" y="9057"/>
                  </a:lnTo>
                  <a:lnTo>
                    <a:pt x="15008" y="7944"/>
                  </a:lnTo>
                  <a:lnTo>
                    <a:pt x="16121" y="6847"/>
                  </a:lnTo>
                  <a:lnTo>
                    <a:pt x="17234" y="5719"/>
                  </a:lnTo>
                  <a:lnTo>
                    <a:pt x="18347" y="4606"/>
                  </a:lnTo>
                  <a:lnTo>
                    <a:pt x="19459" y="3493"/>
                  </a:lnTo>
                  <a:lnTo>
                    <a:pt x="20572" y="2380"/>
                  </a:lnTo>
                  <a:lnTo>
                    <a:pt x="21685" y="1283"/>
                  </a:lnTo>
                  <a:lnTo>
                    <a:pt x="22798" y="170"/>
                  </a:lnTo>
                  <a:lnTo>
                    <a:pt x="22891" y="62"/>
                  </a:lnTo>
                  <a:lnTo>
                    <a:pt x="227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1"/>
            <p:cNvSpPr/>
            <p:nvPr/>
          </p:nvSpPr>
          <p:spPr>
            <a:xfrm>
              <a:off x="2840575" y="1342838"/>
              <a:ext cx="562600" cy="563000"/>
            </a:xfrm>
            <a:custGeom>
              <a:avLst/>
              <a:gdLst/>
              <a:ahLst/>
              <a:cxnLst/>
              <a:rect l="l" t="t" r="r" b="b"/>
              <a:pathLst>
                <a:path w="22504" h="22520" extrusionOk="0">
                  <a:moveTo>
                    <a:pt x="22365" y="0"/>
                  </a:moveTo>
                  <a:lnTo>
                    <a:pt x="21762" y="572"/>
                  </a:lnTo>
                  <a:lnTo>
                    <a:pt x="20649" y="1685"/>
                  </a:lnTo>
                  <a:lnTo>
                    <a:pt x="19536" y="2798"/>
                  </a:lnTo>
                  <a:lnTo>
                    <a:pt x="18439" y="3926"/>
                  </a:lnTo>
                  <a:lnTo>
                    <a:pt x="17326" y="5039"/>
                  </a:lnTo>
                  <a:lnTo>
                    <a:pt x="16213" y="6152"/>
                  </a:lnTo>
                  <a:lnTo>
                    <a:pt x="15100" y="7264"/>
                  </a:lnTo>
                  <a:lnTo>
                    <a:pt x="13988" y="8377"/>
                  </a:lnTo>
                  <a:lnTo>
                    <a:pt x="12875" y="9490"/>
                  </a:lnTo>
                  <a:lnTo>
                    <a:pt x="11762" y="10603"/>
                  </a:lnTo>
                  <a:lnTo>
                    <a:pt x="10649" y="11716"/>
                  </a:lnTo>
                  <a:lnTo>
                    <a:pt x="9536" y="12828"/>
                  </a:lnTo>
                  <a:lnTo>
                    <a:pt x="8424" y="13941"/>
                  </a:lnTo>
                  <a:lnTo>
                    <a:pt x="7311" y="15054"/>
                  </a:lnTo>
                  <a:lnTo>
                    <a:pt x="6198" y="16167"/>
                  </a:lnTo>
                  <a:lnTo>
                    <a:pt x="5085" y="17280"/>
                  </a:lnTo>
                  <a:lnTo>
                    <a:pt x="3972" y="18393"/>
                  </a:lnTo>
                  <a:lnTo>
                    <a:pt x="2859" y="19505"/>
                  </a:lnTo>
                  <a:lnTo>
                    <a:pt x="1747" y="20618"/>
                  </a:lnTo>
                  <a:lnTo>
                    <a:pt x="634" y="21731"/>
                  </a:lnTo>
                  <a:lnTo>
                    <a:pt x="0" y="22365"/>
                  </a:lnTo>
                  <a:cubicBezTo>
                    <a:pt x="16" y="22426"/>
                    <a:pt x="31" y="22473"/>
                    <a:pt x="62" y="22519"/>
                  </a:cubicBezTo>
                  <a:lnTo>
                    <a:pt x="897" y="21669"/>
                  </a:lnTo>
                  <a:lnTo>
                    <a:pt x="2009" y="20556"/>
                  </a:lnTo>
                  <a:lnTo>
                    <a:pt x="3122" y="19444"/>
                  </a:lnTo>
                  <a:lnTo>
                    <a:pt x="4235" y="18331"/>
                  </a:lnTo>
                  <a:lnTo>
                    <a:pt x="5332" y="17218"/>
                  </a:lnTo>
                  <a:lnTo>
                    <a:pt x="6445" y="16105"/>
                  </a:lnTo>
                  <a:lnTo>
                    <a:pt x="7558" y="14992"/>
                  </a:lnTo>
                  <a:lnTo>
                    <a:pt x="8671" y="13879"/>
                  </a:lnTo>
                  <a:lnTo>
                    <a:pt x="9784" y="12767"/>
                  </a:lnTo>
                  <a:lnTo>
                    <a:pt x="10897" y="11654"/>
                  </a:lnTo>
                  <a:lnTo>
                    <a:pt x="12009" y="10541"/>
                  </a:lnTo>
                  <a:lnTo>
                    <a:pt x="13122" y="9428"/>
                  </a:lnTo>
                  <a:lnTo>
                    <a:pt x="14235" y="8315"/>
                  </a:lnTo>
                  <a:lnTo>
                    <a:pt x="15363" y="7218"/>
                  </a:lnTo>
                  <a:lnTo>
                    <a:pt x="16476" y="6090"/>
                  </a:lnTo>
                  <a:lnTo>
                    <a:pt x="17589" y="4977"/>
                  </a:lnTo>
                  <a:lnTo>
                    <a:pt x="18702" y="3864"/>
                  </a:lnTo>
                  <a:lnTo>
                    <a:pt x="19814" y="2751"/>
                  </a:lnTo>
                  <a:lnTo>
                    <a:pt x="20927" y="1654"/>
                  </a:lnTo>
                  <a:lnTo>
                    <a:pt x="22040" y="541"/>
                  </a:lnTo>
                  <a:lnTo>
                    <a:pt x="22504" y="62"/>
                  </a:lnTo>
                  <a:lnTo>
                    <a:pt x="2236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1"/>
            <p:cNvSpPr/>
            <p:nvPr/>
          </p:nvSpPr>
          <p:spPr>
            <a:xfrm>
              <a:off x="2859500" y="1361763"/>
              <a:ext cx="580000" cy="580400"/>
            </a:xfrm>
            <a:custGeom>
              <a:avLst/>
              <a:gdLst/>
              <a:ahLst/>
              <a:cxnLst/>
              <a:rect l="l" t="t" r="r" b="b"/>
              <a:pathLst>
                <a:path w="23200" h="23216" extrusionOk="0">
                  <a:moveTo>
                    <a:pt x="23076" y="0"/>
                  </a:moveTo>
                  <a:lnTo>
                    <a:pt x="22133" y="943"/>
                  </a:lnTo>
                  <a:lnTo>
                    <a:pt x="21020" y="2056"/>
                  </a:lnTo>
                  <a:lnTo>
                    <a:pt x="19908" y="3169"/>
                  </a:lnTo>
                  <a:lnTo>
                    <a:pt x="18795" y="4282"/>
                  </a:lnTo>
                  <a:lnTo>
                    <a:pt x="17682" y="5395"/>
                  </a:lnTo>
                  <a:lnTo>
                    <a:pt x="16569" y="6507"/>
                  </a:lnTo>
                  <a:lnTo>
                    <a:pt x="15456" y="7620"/>
                  </a:lnTo>
                  <a:lnTo>
                    <a:pt x="14343" y="8733"/>
                  </a:lnTo>
                  <a:lnTo>
                    <a:pt x="13231" y="9846"/>
                  </a:lnTo>
                  <a:lnTo>
                    <a:pt x="12118" y="10959"/>
                  </a:lnTo>
                  <a:lnTo>
                    <a:pt x="11005" y="12071"/>
                  </a:lnTo>
                  <a:lnTo>
                    <a:pt x="9892" y="13184"/>
                  </a:lnTo>
                  <a:lnTo>
                    <a:pt x="8779" y="14297"/>
                  </a:lnTo>
                  <a:lnTo>
                    <a:pt x="7667" y="15410"/>
                  </a:lnTo>
                  <a:lnTo>
                    <a:pt x="6554" y="16523"/>
                  </a:lnTo>
                  <a:lnTo>
                    <a:pt x="4328" y="18748"/>
                  </a:lnTo>
                  <a:lnTo>
                    <a:pt x="3215" y="19861"/>
                  </a:lnTo>
                  <a:lnTo>
                    <a:pt x="2102" y="20974"/>
                  </a:lnTo>
                  <a:lnTo>
                    <a:pt x="990" y="22087"/>
                  </a:lnTo>
                  <a:lnTo>
                    <a:pt x="1" y="23076"/>
                  </a:lnTo>
                  <a:lnTo>
                    <a:pt x="62" y="23215"/>
                  </a:lnTo>
                  <a:lnTo>
                    <a:pt x="140" y="23138"/>
                  </a:lnTo>
                  <a:lnTo>
                    <a:pt x="1252" y="22025"/>
                  </a:lnTo>
                  <a:lnTo>
                    <a:pt x="2365" y="20912"/>
                  </a:lnTo>
                  <a:lnTo>
                    <a:pt x="3478" y="19799"/>
                  </a:lnTo>
                  <a:lnTo>
                    <a:pt x="4575" y="18687"/>
                  </a:lnTo>
                  <a:lnTo>
                    <a:pt x="5688" y="17574"/>
                  </a:lnTo>
                  <a:lnTo>
                    <a:pt x="6801" y="16461"/>
                  </a:lnTo>
                  <a:lnTo>
                    <a:pt x="7914" y="15348"/>
                  </a:lnTo>
                  <a:lnTo>
                    <a:pt x="9042" y="14235"/>
                  </a:lnTo>
                  <a:lnTo>
                    <a:pt x="10155" y="13122"/>
                  </a:lnTo>
                  <a:lnTo>
                    <a:pt x="11268" y="12010"/>
                  </a:lnTo>
                  <a:lnTo>
                    <a:pt x="12381" y="10897"/>
                  </a:lnTo>
                  <a:lnTo>
                    <a:pt x="13493" y="9784"/>
                  </a:lnTo>
                  <a:lnTo>
                    <a:pt x="14591" y="8671"/>
                  </a:lnTo>
                  <a:lnTo>
                    <a:pt x="15704" y="7558"/>
                  </a:lnTo>
                  <a:lnTo>
                    <a:pt x="16832" y="6461"/>
                  </a:lnTo>
                  <a:lnTo>
                    <a:pt x="17945" y="5333"/>
                  </a:lnTo>
                  <a:lnTo>
                    <a:pt x="19057" y="4220"/>
                  </a:lnTo>
                  <a:lnTo>
                    <a:pt x="20170" y="3107"/>
                  </a:lnTo>
                  <a:lnTo>
                    <a:pt x="21283" y="1994"/>
                  </a:lnTo>
                  <a:lnTo>
                    <a:pt x="22396" y="897"/>
                  </a:lnTo>
                  <a:lnTo>
                    <a:pt x="23200" y="78"/>
                  </a:lnTo>
                  <a:lnTo>
                    <a:pt x="230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1"/>
            <p:cNvSpPr/>
            <p:nvPr/>
          </p:nvSpPr>
          <p:spPr>
            <a:xfrm>
              <a:off x="2814300" y="1316938"/>
              <a:ext cx="310300" cy="310300"/>
            </a:xfrm>
            <a:custGeom>
              <a:avLst/>
              <a:gdLst/>
              <a:ahLst/>
              <a:cxnLst/>
              <a:rect l="l" t="t" r="r" b="b"/>
              <a:pathLst>
                <a:path w="12412" h="12412" extrusionOk="0">
                  <a:moveTo>
                    <a:pt x="12411" y="1"/>
                  </a:moveTo>
                  <a:lnTo>
                    <a:pt x="12133" y="62"/>
                  </a:lnTo>
                  <a:lnTo>
                    <a:pt x="11685" y="526"/>
                  </a:lnTo>
                  <a:lnTo>
                    <a:pt x="10572" y="1639"/>
                  </a:lnTo>
                  <a:lnTo>
                    <a:pt x="9459" y="2752"/>
                  </a:lnTo>
                  <a:lnTo>
                    <a:pt x="8346" y="3849"/>
                  </a:lnTo>
                  <a:lnTo>
                    <a:pt x="7233" y="4962"/>
                  </a:lnTo>
                  <a:lnTo>
                    <a:pt x="6121" y="6075"/>
                  </a:lnTo>
                  <a:lnTo>
                    <a:pt x="5008" y="7188"/>
                  </a:lnTo>
                  <a:lnTo>
                    <a:pt x="3895" y="8300"/>
                  </a:lnTo>
                  <a:lnTo>
                    <a:pt x="2782" y="9413"/>
                  </a:lnTo>
                  <a:lnTo>
                    <a:pt x="1669" y="10526"/>
                  </a:lnTo>
                  <a:lnTo>
                    <a:pt x="557" y="11639"/>
                  </a:lnTo>
                  <a:lnTo>
                    <a:pt x="62" y="12133"/>
                  </a:lnTo>
                  <a:cubicBezTo>
                    <a:pt x="47" y="12226"/>
                    <a:pt x="16" y="12319"/>
                    <a:pt x="0" y="12412"/>
                  </a:cubicBezTo>
                  <a:lnTo>
                    <a:pt x="835" y="11577"/>
                  </a:lnTo>
                  <a:lnTo>
                    <a:pt x="1948" y="10464"/>
                  </a:lnTo>
                  <a:lnTo>
                    <a:pt x="3060" y="9351"/>
                  </a:lnTo>
                  <a:lnTo>
                    <a:pt x="4173" y="8254"/>
                  </a:lnTo>
                  <a:lnTo>
                    <a:pt x="5286" y="7126"/>
                  </a:lnTo>
                  <a:lnTo>
                    <a:pt x="6399" y="6013"/>
                  </a:lnTo>
                  <a:lnTo>
                    <a:pt x="7512" y="4900"/>
                  </a:lnTo>
                  <a:lnTo>
                    <a:pt x="8625" y="3787"/>
                  </a:lnTo>
                  <a:lnTo>
                    <a:pt x="9737" y="2674"/>
                  </a:lnTo>
                  <a:lnTo>
                    <a:pt x="10850" y="1562"/>
                  </a:lnTo>
                  <a:lnTo>
                    <a:pt x="11963" y="449"/>
                  </a:lnTo>
                  <a:lnTo>
                    <a:pt x="1241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1"/>
            <p:cNvSpPr/>
            <p:nvPr/>
          </p:nvSpPr>
          <p:spPr>
            <a:xfrm>
              <a:off x="2812350" y="1315013"/>
              <a:ext cx="508150" cy="507750"/>
            </a:xfrm>
            <a:custGeom>
              <a:avLst/>
              <a:gdLst/>
              <a:ahLst/>
              <a:cxnLst/>
              <a:rect l="l" t="t" r="r" b="b"/>
              <a:pathLst>
                <a:path w="20326" h="20310" extrusionOk="0">
                  <a:moveTo>
                    <a:pt x="20155" y="0"/>
                  </a:moveTo>
                  <a:lnTo>
                    <a:pt x="19568" y="603"/>
                  </a:lnTo>
                  <a:lnTo>
                    <a:pt x="18455" y="1700"/>
                  </a:lnTo>
                  <a:lnTo>
                    <a:pt x="17342" y="2813"/>
                  </a:lnTo>
                  <a:lnTo>
                    <a:pt x="16229" y="3926"/>
                  </a:lnTo>
                  <a:lnTo>
                    <a:pt x="15101" y="5039"/>
                  </a:lnTo>
                  <a:lnTo>
                    <a:pt x="13988" y="6152"/>
                  </a:lnTo>
                  <a:lnTo>
                    <a:pt x="12876" y="7265"/>
                  </a:lnTo>
                  <a:lnTo>
                    <a:pt x="11763" y="8377"/>
                  </a:lnTo>
                  <a:lnTo>
                    <a:pt x="10650" y="9490"/>
                  </a:lnTo>
                  <a:lnTo>
                    <a:pt x="9537" y="10603"/>
                  </a:lnTo>
                  <a:lnTo>
                    <a:pt x="8424" y="11716"/>
                  </a:lnTo>
                  <a:lnTo>
                    <a:pt x="7311" y="12829"/>
                  </a:lnTo>
                  <a:lnTo>
                    <a:pt x="6199" y="13941"/>
                  </a:lnTo>
                  <a:lnTo>
                    <a:pt x="5086" y="15054"/>
                  </a:lnTo>
                  <a:lnTo>
                    <a:pt x="3973" y="16167"/>
                  </a:lnTo>
                  <a:lnTo>
                    <a:pt x="2860" y="17280"/>
                  </a:lnTo>
                  <a:lnTo>
                    <a:pt x="1747" y="18393"/>
                  </a:lnTo>
                  <a:lnTo>
                    <a:pt x="635" y="19506"/>
                  </a:lnTo>
                  <a:lnTo>
                    <a:pt x="1" y="20155"/>
                  </a:lnTo>
                  <a:cubicBezTo>
                    <a:pt x="16" y="20201"/>
                    <a:pt x="16" y="20263"/>
                    <a:pt x="32" y="20309"/>
                  </a:cubicBezTo>
                  <a:lnTo>
                    <a:pt x="913" y="19444"/>
                  </a:lnTo>
                  <a:lnTo>
                    <a:pt x="2026" y="18331"/>
                  </a:lnTo>
                  <a:lnTo>
                    <a:pt x="3138" y="17218"/>
                  </a:lnTo>
                  <a:lnTo>
                    <a:pt x="4251" y="16105"/>
                  </a:lnTo>
                  <a:lnTo>
                    <a:pt x="5364" y="14992"/>
                  </a:lnTo>
                  <a:lnTo>
                    <a:pt x="6461" y="13880"/>
                  </a:lnTo>
                  <a:lnTo>
                    <a:pt x="7574" y="12767"/>
                  </a:lnTo>
                  <a:lnTo>
                    <a:pt x="8687" y="11654"/>
                  </a:lnTo>
                  <a:lnTo>
                    <a:pt x="9800" y="10541"/>
                  </a:lnTo>
                  <a:lnTo>
                    <a:pt x="10928" y="9428"/>
                  </a:lnTo>
                  <a:lnTo>
                    <a:pt x="12041" y="8331"/>
                  </a:lnTo>
                  <a:lnTo>
                    <a:pt x="13154" y="7203"/>
                  </a:lnTo>
                  <a:lnTo>
                    <a:pt x="14267" y="6090"/>
                  </a:lnTo>
                  <a:lnTo>
                    <a:pt x="15379" y="4977"/>
                  </a:lnTo>
                  <a:lnTo>
                    <a:pt x="16477" y="3864"/>
                  </a:lnTo>
                  <a:lnTo>
                    <a:pt x="17590" y="2767"/>
                  </a:lnTo>
                  <a:lnTo>
                    <a:pt x="18702" y="1654"/>
                  </a:lnTo>
                  <a:lnTo>
                    <a:pt x="19815" y="541"/>
                  </a:lnTo>
                  <a:lnTo>
                    <a:pt x="20325" y="31"/>
                  </a:lnTo>
                  <a:lnTo>
                    <a:pt x="2015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1"/>
            <p:cNvSpPr/>
            <p:nvPr/>
          </p:nvSpPr>
          <p:spPr>
            <a:xfrm>
              <a:off x="2824350" y="1326988"/>
              <a:ext cx="539025" cy="539050"/>
            </a:xfrm>
            <a:custGeom>
              <a:avLst/>
              <a:gdLst/>
              <a:ahLst/>
              <a:cxnLst/>
              <a:rect l="l" t="t" r="r" b="b"/>
              <a:pathLst>
                <a:path w="21561" h="21562" extrusionOk="0">
                  <a:moveTo>
                    <a:pt x="21406" y="0"/>
                  </a:moveTo>
                  <a:lnTo>
                    <a:pt x="21298" y="109"/>
                  </a:lnTo>
                  <a:lnTo>
                    <a:pt x="20185" y="1221"/>
                  </a:lnTo>
                  <a:lnTo>
                    <a:pt x="19088" y="2334"/>
                  </a:lnTo>
                  <a:lnTo>
                    <a:pt x="17975" y="3447"/>
                  </a:lnTo>
                  <a:lnTo>
                    <a:pt x="16862" y="4560"/>
                  </a:lnTo>
                  <a:lnTo>
                    <a:pt x="15749" y="5673"/>
                  </a:lnTo>
                  <a:lnTo>
                    <a:pt x="14621" y="6786"/>
                  </a:lnTo>
                  <a:lnTo>
                    <a:pt x="13508" y="7898"/>
                  </a:lnTo>
                  <a:lnTo>
                    <a:pt x="12396" y="9011"/>
                  </a:lnTo>
                  <a:lnTo>
                    <a:pt x="11283" y="10124"/>
                  </a:lnTo>
                  <a:lnTo>
                    <a:pt x="10170" y="11237"/>
                  </a:lnTo>
                  <a:lnTo>
                    <a:pt x="9057" y="12350"/>
                  </a:lnTo>
                  <a:lnTo>
                    <a:pt x="7944" y="13462"/>
                  </a:lnTo>
                  <a:lnTo>
                    <a:pt x="6831" y="14575"/>
                  </a:lnTo>
                  <a:lnTo>
                    <a:pt x="5719" y="15688"/>
                  </a:lnTo>
                  <a:lnTo>
                    <a:pt x="4606" y="16801"/>
                  </a:lnTo>
                  <a:lnTo>
                    <a:pt x="3493" y="17914"/>
                  </a:lnTo>
                  <a:lnTo>
                    <a:pt x="1824" y="19583"/>
                  </a:lnTo>
                  <a:lnTo>
                    <a:pt x="1267" y="20139"/>
                  </a:lnTo>
                  <a:lnTo>
                    <a:pt x="155" y="21252"/>
                  </a:lnTo>
                  <a:lnTo>
                    <a:pt x="0" y="21407"/>
                  </a:lnTo>
                  <a:cubicBezTo>
                    <a:pt x="15" y="21469"/>
                    <a:pt x="46" y="21515"/>
                    <a:pt x="62" y="21561"/>
                  </a:cubicBezTo>
                  <a:lnTo>
                    <a:pt x="433" y="21190"/>
                  </a:lnTo>
                  <a:lnTo>
                    <a:pt x="1546" y="20078"/>
                  </a:lnTo>
                  <a:lnTo>
                    <a:pt x="2658" y="18965"/>
                  </a:lnTo>
                  <a:lnTo>
                    <a:pt x="3771" y="17852"/>
                  </a:lnTo>
                  <a:lnTo>
                    <a:pt x="4884" y="16739"/>
                  </a:lnTo>
                  <a:lnTo>
                    <a:pt x="5997" y="15626"/>
                  </a:lnTo>
                  <a:lnTo>
                    <a:pt x="7110" y="14513"/>
                  </a:lnTo>
                  <a:lnTo>
                    <a:pt x="8223" y="13401"/>
                  </a:lnTo>
                  <a:lnTo>
                    <a:pt x="9335" y="12288"/>
                  </a:lnTo>
                  <a:lnTo>
                    <a:pt x="10448" y="11175"/>
                  </a:lnTo>
                  <a:lnTo>
                    <a:pt x="11561" y="10062"/>
                  </a:lnTo>
                  <a:lnTo>
                    <a:pt x="12674" y="8949"/>
                  </a:lnTo>
                  <a:lnTo>
                    <a:pt x="13787" y="7852"/>
                  </a:lnTo>
                  <a:lnTo>
                    <a:pt x="14899" y="6724"/>
                  </a:lnTo>
                  <a:lnTo>
                    <a:pt x="16012" y="5611"/>
                  </a:lnTo>
                  <a:lnTo>
                    <a:pt x="17125" y="4498"/>
                  </a:lnTo>
                  <a:lnTo>
                    <a:pt x="18238" y="3385"/>
                  </a:lnTo>
                  <a:lnTo>
                    <a:pt x="19351" y="2288"/>
                  </a:lnTo>
                  <a:lnTo>
                    <a:pt x="20463" y="1175"/>
                  </a:lnTo>
                  <a:lnTo>
                    <a:pt x="21561" y="62"/>
                  </a:lnTo>
                  <a:cubicBezTo>
                    <a:pt x="21514" y="47"/>
                    <a:pt x="21468" y="16"/>
                    <a:pt x="214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1"/>
            <p:cNvSpPr/>
            <p:nvPr/>
          </p:nvSpPr>
          <p:spPr>
            <a:xfrm>
              <a:off x="2817775" y="1320413"/>
              <a:ext cx="524750" cy="524375"/>
            </a:xfrm>
            <a:custGeom>
              <a:avLst/>
              <a:gdLst/>
              <a:ahLst/>
              <a:cxnLst/>
              <a:rect l="l" t="t" r="r" b="b"/>
              <a:pathLst>
                <a:path w="20990" h="20975" extrusionOk="0">
                  <a:moveTo>
                    <a:pt x="20819" y="1"/>
                  </a:moveTo>
                  <a:lnTo>
                    <a:pt x="20464" y="387"/>
                  </a:lnTo>
                  <a:lnTo>
                    <a:pt x="19351" y="1500"/>
                  </a:lnTo>
                  <a:lnTo>
                    <a:pt x="18238" y="2597"/>
                  </a:lnTo>
                  <a:lnTo>
                    <a:pt x="17125" y="3710"/>
                  </a:lnTo>
                  <a:lnTo>
                    <a:pt x="16012" y="4823"/>
                  </a:lnTo>
                  <a:lnTo>
                    <a:pt x="14884" y="5936"/>
                  </a:lnTo>
                  <a:lnTo>
                    <a:pt x="13771" y="7049"/>
                  </a:lnTo>
                  <a:lnTo>
                    <a:pt x="12659" y="8161"/>
                  </a:lnTo>
                  <a:lnTo>
                    <a:pt x="11546" y="9274"/>
                  </a:lnTo>
                  <a:lnTo>
                    <a:pt x="10433" y="10387"/>
                  </a:lnTo>
                  <a:lnTo>
                    <a:pt x="9320" y="11500"/>
                  </a:lnTo>
                  <a:lnTo>
                    <a:pt x="8207" y="12613"/>
                  </a:lnTo>
                  <a:lnTo>
                    <a:pt x="7094" y="13725"/>
                  </a:lnTo>
                  <a:lnTo>
                    <a:pt x="5982" y="14838"/>
                  </a:lnTo>
                  <a:lnTo>
                    <a:pt x="4869" y="15951"/>
                  </a:lnTo>
                  <a:lnTo>
                    <a:pt x="3756" y="17064"/>
                  </a:lnTo>
                  <a:lnTo>
                    <a:pt x="2643" y="18177"/>
                  </a:lnTo>
                  <a:lnTo>
                    <a:pt x="1530" y="19290"/>
                  </a:lnTo>
                  <a:lnTo>
                    <a:pt x="418" y="20402"/>
                  </a:lnTo>
                  <a:lnTo>
                    <a:pt x="0" y="20820"/>
                  </a:lnTo>
                  <a:lnTo>
                    <a:pt x="47" y="20974"/>
                  </a:lnTo>
                  <a:lnTo>
                    <a:pt x="696" y="20341"/>
                  </a:lnTo>
                  <a:lnTo>
                    <a:pt x="1809" y="19228"/>
                  </a:lnTo>
                  <a:lnTo>
                    <a:pt x="2921" y="18115"/>
                  </a:lnTo>
                  <a:lnTo>
                    <a:pt x="4034" y="17002"/>
                  </a:lnTo>
                  <a:lnTo>
                    <a:pt x="5147" y="15889"/>
                  </a:lnTo>
                  <a:lnTo>
                    <a:pt x="6244" y="14776"/>
                  </a:lnTo>
                  <a:lnTo>
                    <a:pt x="7357" y="13664"/>
                  </a:lnTo>
                  <a:lnTo>
                    <a:pt x="8470" y="12551"/>
                  </a:lnTo>
                  <a:lnTo>
                    <a:pt x="9583" y="11438"/>
                  </a:lnTo>
                  <a:lnTo>
                    <a:pt x="10711" y="10325"/>
                  </a:lnTo>
                  <a:lnTo>
                    <a:pt x="11824" y="9212"/>
                  </a:lnTo>
                  <a:lnTo>
                    <a:pt x="12937" y="8115"/>
                  </a:lnTo>
                  <a:lnTo>
                    <a:pt x="14050" y="6987"/>
                  </a:lnTo>
                  <a:lnTo>
                    <a:pt x="15162" y="5874"/>
                  </a:lnTo>
                  <a:lnTo>
                    <a:pt x="16275" y="4761"/>
                  </a:lnTo>
                  <a:lnTo>
                    <a:pt x="17388" y="3648"/>
                  </a:lnTo>
                  <a:lnTo>
                    <a:pt x="18501" y="2551"/>
                  </a:lnTo>
                  <a:lnTo>
                    <a:pt x="19614" y="1438"/>
                  </a:lnTo>
                  <a:lnTo>
                    <a:pt x="20726" y="325"/>
                  </a:lnTo>
                  <a:lnTo>
                    <a:pt x="20989" y="47"/>
                  </a:lnTo>
                  <a:lnTo>
                    <a:pt x="208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1"/>
            <p:cNvSpPr/>
            <p:nvPr/>
          </p:nvSpPr>
          <p:spPr>
            <a:xfrm>
              <a:off x="2832075" y="1334713"/>
              <a:ext cx="551800" cy="551400"/>
            </a:xfrm>
            <a:custGeom>
              <a:avLst/>
              <a:gdLst/>
              <a:ahLst/>
              <a:cxnLst/>
              <a:rect l="l" t="t" r="r" b="b"/>
              <a:pathLst>
                <a:path w="22072" h="22056" extrusionOk="0">
                  <a:moveTo>
                    <a:pt x="21916" y="1"/>
                  </a:moveTo>
                  <a:lnTo>
                    <a:pt x="20989" y="928"/>
                  </a:lnTo>
                  <a:lnTo>
                    <a:pt x="19876" y="2041"/>
                  </a:lnTo>
                  <a:lnTo>
                    <a:pt x="18763" y="3154"/>
                  </a:lnTo>
                  <a:lnTo>
                    <a:pt x="17666" y="4251"/>
                  </a:lnTo>
                  <a:lnTo>
                    <a:pt x="16553" y="5364"/>
                  </a:lnTo>
                  <a:lnTo>
                    <a:pt x="15440" y="6477"/>
                  </a:lnTo>
                  <a:lnTo>
                    <a:pt x="14328" y="7589"/>
                  </a:lnTo>
                  <a:lnTo>
                    <a:pt x="13215" y="8702"/>
                  </a:lnTo>
                  <a:lnTo>
                    <a:pt x="12102" y="9815"/>
                  </a:lnTo>
                  <a:lnTo>
                    <a:pt x="10989" y="10928"/>
                  </a:lnTo>
                  <a:lnTo>
                    <a:pt x="9876" y="12041"/>
                  </a:lnTo>
                  <a:lnTo>
                    <a:pt x="8764" y="13153"/>
                  </a:lnTo>
                  <a:lnTo>
                    <a:pt x="7651" y="14266"/>
                  </a:lnTo>
                  <a:lnTo>
                    <a:pt x="6538" y="15379"/>
                  </a:lnTo>
                  <a:lnTo>
                    <a:pt x="5425" y="16492"/>
                  </a:lnTo>
                  <a:lnTo>
                    <a:pt x="4312" y="17605"/>
                  </a:lnTo>
                  <a:lnTo>
                    <a:pt x="3199" y="18718"/>
                  </a:lnTo>
                  <a:lnTo>
                    <a:pt x="2087" y="19830"/>
                  </a:lnTo>
                  <a:lnTo>
                    <a:pt x="974" y="20943"/>
                  </a:lnTo>
                  <a:lnTo>
                    <a:pt x="0" y="21917"/>
                  </a:lnTo>
                  <a:lnTo>
                    <a:pt x="47" y="22056"/>
                  </a:lnTo>
                  <a:lnTo>
                    <a:pt x="108" y="21994"/>
                  </a:lnTo>
                  <a:lnTo>
                    <a:pt x="1221" y="20881"/>
                  </a:lnTo>
                  <a:lnTo>
                    <a:pt x="2334" y="19769"/>
                  </a:lnTo>
                  <a:lnTo>
                    <a:pt x="4482" y="17636"/>
                  </a:lnTo>
                  <a:lnTo>
                    <a:pt x="4575" y="17543"/>
                  </a:lnTo>
                  <a:lnTo>
                    <a:pt x="5672" y="16430"/>
                  </a:lnTo>
                  <a:lnTo>
                    <a:pt x="6785" y="15317"/>
                  </a:lnTo>
                  <a:lnTo>
                    <a:pt x="7898" y="14204"/>
                  </a:lnTo>
                  <a:lnTo>
                    <a:pt x="9011" y="13092"/>
                  </a:lnTo>
                  <a:lnTo>
                    <a:pt x="10139" y="11979"/>
                  </a:lnTo>
                  <a:lnTo>
                    <a:pt x="11252" y="10866"/>
                  </a:lnTo>
                  <a:lnTo>
                    <a:pt x="12365" y="9753"/>
                  </a:lnTo>
                  <a:lnTo>
                    <a:pt x="13478" y="8640"/>
                  </a:lnTo>
                  <a:lnTo>
                    <a:pt x="14590" y="7543"/>
                  </a:lnTo>
                  <a:lnTo>
                    <a:pt x="15703" y="6415"/>
                  </a:lnTo>
                  <a:lnTo>
                    <a:pt x="16816" y="5302"/>
                  </a:lnTo>
                  <a:lnTo>
                    <a:pt x="17929" y="4189"/>
                  </a:lnTo>
                  <a:lnTo>
                    <a:pt x="19042" y="3076"/>
                  </a:lnTo>
                  <a:lnTo>
                    <a:pt x="20154" y="1979"/>
                  </a:lnTo>
                  <a:lnTo>
                    <a:pt x="21267" y="866"/>
                  </a:lnTo>
                  <a:lnTo>
                    <a:pt x="22071" y="62"/>
                  </a:lnTo>
                  <a:lnTo>
                    <a:pt x="219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1"/>
            <p:cNvSpPr/>
            <p:nvPr/>
          </p:nvSpPr>
          <p:spPr>
            <a:xfrm>
              <a:off x="2803850" y="1306113"/>
              <a:ext cx="387200" cy="387200"/>
            </a:xfrm>
            <a:custGeom>
              <a:avLst/>
              <a:gdLst/>
              <a:ahLst/>
              <a:cxnLst/>
              <a:rect l="l" t="t" r="r" b="b"/>
              <a:pathLst>
                <a:path w="15488" h="15488" extrusionOk="0">
                  <a:moveTo>
                    <a:pt x="15488" y="1"/>
                  </a:moveTo>
                  <a:lnTo>
                    <a:pt x="15256" y="32"/>
                  </a:lnTo>
                  <a:lnTo>
                    <a:pt x="14328" y="959"/>
                  </a:lnTo>
                  <a:lnTo>
                    <a:pt x="13216" y="2072"/>
                  </a:lnTo>
                  <a:lnTo>
                    <a:pt x="12103" y="3185"/>
                  </a:lnTo>
                  <a:lnTo>
                    <a:pt x="10990" y="4282"/>
                  </a:lnTo>
                  <a:lnTo>
                    <a:pt x="9877" y="5395"/>
                  </a:lnTo>
                  <a:lnTo>
                    <a:pt x="8764" y="6508"/>
                  </a:lnTo>
                  <a:lnTo>
                    <a:pt x="7651" y="7621"/>
                  </a:lnTo>
                  <a:lnTo>
                    <a:pt x="6539" y="8733"/>
                  </a:lnTo>
                  <a:lnTo>
                    <a:pt x="5426" y="9846"/>
                  </a:lnTo>
                  <a:lnTo>
                    <a:pt x="4313" y="10959"/>
                  </a:lnTo>
                  <a:lnTo>
                    <a:pt x="3200" y="12072"/>
                  </a:lnTo>
                  <a:lnTo>
                    <a:pt x="2087" y="13185"/>
                  </a:lnTo>
                  <a:lnTo>
                    <a:pt x="975" y="14297"/>
                  </a:lnTo>
                  <a:lnTo>
                    <a:pt x="16" y="15271"/>
                  </a:lnTo>
                  <a:cubicBezTo>
                    <a:pt x="16" y="15333"/>
                    <a:pt x="1" y="15410"/>
                    <a:pt x="1" y="15488"/>
                  </a:cubicBezTo>
                  <a:lnTo>
                    <a:pt x="140" y="15348"/>
                  </a:lnTo>
                  <a:lnTo>
                    <a:pt x="1253" y="14236"/>
                  </a:lnTo>
                  <a:lnTo>
                    <a:pt x="2366" y="13123"/>
                  </a:lnTo>
                  <a:lnTo>
                    <a:pt x="3478" y="12010"/>
                  </a:lnTo>
                  <a:lnTo>
                    <a:pt x="4591" y="10897"/>
                  </a:lnTo>
                  <a:lnTo>
                    <a:pt x="5704" y="9784"/>
                  </a:lnTo>
                  <a:lnTo>
                    <a:pt x="6817" y="8687"/>
                  </a:lnTo>
                  <a:lnTo>
                    <a:pt x="7930" y="7559"/>
                  </a:lnTo>
                  <a:lnTo>
                    <a:pt x="9043" y="6446"/>
                  </a:lnTo>
                  <a:lnTo>
                    <a:pt x="10155" y="5333"/>
                  </a:lnTo>
                  <a:lnTo>
                    <a:pt x="11268" y="4220"/>
                  </a:lnTo>
                  <a:lnTo>
                    <a:pt x="12381" y="3107"/>
                  </a:lnTo>
                  <a:lnTo>
                    <a:pt x="13494" y="1995"/>
                  </a:lnTo>
                  <a:lnTo>
                    <a:pt x="14607" y="882"/>
                  </a:lnTo>
                  <a:lnTo>
                    <a:pt x="154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31"/>
          <p:cNvGrpSpPr/>
          <p:nvPr/>
        </p:nvGrpSpPr>
        <p:grpSpPr>
          <a:xfrm>
            <a:off x="4346601" y="1982238"/>
            <a:ext cx="844275" cy="844300"/>
            <a:chOff x="2802325" y="1304963"/>
            <a:chExt cx="844275" cy="844300"/>
          </a:xfrm>
        </p:grpSpPr>
        <p:sp>
          <p:nvSpPr>
            <p:cNvPr id="670" name="Google Shape;670;p31"/>
            <p:cNvSpPr/>
            <p:nvPr/>
          </p:nvSpPr>
          <p:spPr>
            <a:xfrm>
              <a:off x="3155100" y="1657738"/>
              <a:ext cx="486500" cy="486500"/>
            </a:xfrm>
            <a:custGeom>
              <a:avLst/>
              <a:gdLst/>
              <a:ahLst/>
              <a:cxnLst/>
              <a:rect l="l" t="t" r="r" b="b"/>
              <a:pathLst>
                <a:path w="19460" h="19460" extrusionOk="0">
                  <a:moveTo>
                    <a:pt x="19428" y="1"/>
                  </a:moveTo>
                  <a:lnTo>
                    <a:pt x="19196" y="232"/>
                  </a:lnTo>
                  <a:lnTo>
                    <a:pt x="18083" y="1345"/>
                  </a:lnTo>
                  <a:lnTo>
                    <a:pt x="16971" y="2458"/>
                  </a:lnTo>
                  <a:lnTo>
                    <a:pt x="15858" y="3571"/>
                  </a:lnTo>
                  <a:lnTo>
                    <a:pt x="14745" y="4684"/>
                  </a:lnTo>
                  <a:lnTo>
                    <a:pt x="13632" y="5797"/>
                  </a:lnTo>
                  <a:lnTo>
                    <a:pt x="12519" y="6909"/>
                  </a:lnTo>
                  <a:lnTo>
                    <a:pt x="11407" y="8022"/>
                  </a:lnTo>
                  <a:lnTo>
                    <a:pt x="10294" y="9135"/>
                  </a:lnTo>
                  <a:lnTo>
                    <a:pt x="9196" y="10248"/>
                  </a:lnTo>
                  <a:lnTo>
                    <a:pt x="8084" y="11361"/>
                  </a:lnTo>
                  <a:lnTo>
                    <a:pt x="6971" y="12473"/>
                  </a:lnTo>
                  <a:lnTo>
                    <a:pt x="5858" y="13586"/>
                  </a:lnTo>
                  <a:lnTo>
                    <a:pt x="4745" y="14715"/>
                  </a:lnTo>
                  <a:lnTo>
                    <a:pt x="3632" y="15827"/>
                  </a:lnTo>
                  <a:lnTo>
                    <a:pt x="2519" y="16940"/>
                  </a:lnTo>
                  <a:lnTo>
                    <a:pt x="1407" y="18038"/>
                  </a:lnTo>
                  <a:lnTo>
                    <a:pt x="278" y="19150"/>
                  </a:lnTo>
                  <a:lnTo>
                    <a:pt x="0" y="19429"/>
                  </a:lnTo>
                  <a:cubicBezTo>
                    <a:pt x="62" y="19429"/>
                    <a:pt x="124" y="19459"/>
                    <a:pt x="186" y="19459"/>
                  </a:cubicBezTo>
                  <a:lnTo>
                    <a:pt x="1669" y="17976"/>
                  </a:lnTo>
                  <a:lnTo>
                    <a:pt x="2782" y="16863"/>
                  </a:lnTo>
                  <a:lnTo>
                    <a:pt x="3895" y="15750"/>
                  </a:lnTo>
                  <a:lnTo>
                    <a:pt x="6059" y="13586"/>
                  </a:lnTo>
                  <a:lnTo>
                    <a:pt x="6121" y="13524"/>
                  </a:lnTo>
                  <a:lnTo>
                    <a:pt x="7233" y="12412"/>
                  </a:lnTo>
                  <a:lnTo>
                    <a:pt x="8346" y="11299"/>
                  </a:lnTo>
                  <a:lnTo>
                    <a:pt x="9459" y="10186"/>
                  </a:lnTo>
                  <a:lnTo>
                    <a:pt x="10572" y="9073"/>
                  </a:lnTo>
                  <a:lnTo>
                    <a:pt x="11685" y="7960"/>
                  </a:lnTo>
                  <a:lnTo>
                    <a:pt x="12798" y="6848"/>
                  </a:lnTo>
                  <a:lnTo>
                    <a:pt x="13910" y="5735"/>
                  </a:lnTo>
                  <a:lnTo>
                    <a:pt x="15023" y="4622"/>
                  </a:lnTo>
                  <a:lnTo>
                    <a:pt x="16136" y="3509"/>
                  </a:lnTo>
                  <a:lnTo>
                    <a:pt x="17249" y="2396"/>
                  </a:lnTo>
                  <a:lnTo>
                    <a:pt x="18362" y="1283"/>
                  </a:lnTo>
                  <a:lnTo>
                    <a:pt x="19459" y="186"/>
                  </a:lnTo>
                  <a:cubicBezTo>
                    <a:pt x="19459" y="124"/>
                    <a:pt x="19444" y="62"/>
                    <a:pt x="194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1"/>
            <p:cNvSpPr/>
            <p:nvPr/>
          </p:nvSpPr>
          <p:spPr>
            <a:xfrm>
              <a:off x="3179825" y="1682463"/>
              <a:ext cx="465250" cy="464875"/>
            </a:xfrm>
            <a:custGeom>
              <a:avLst/>
              <a:gdLst/>
              <a:ahLst/>
              <a:cxnLst/>
              <a:rect l="l" t="t" r="r" b="b"/>
              <a:pathLst>
                <a:path w="18610" h="18595" extrusionOk="0">
                  <a:moveTo>
                    <a:pt x="18578" y="1"/>
                  </a:moveTo>
                  <a:lnTo>
                    <a:pt x="18223" y="372"/>
                  </a:lnTo>
                  <a:lnTo>
                    <a:pt x="17110" y="1485"/>
                  </a:lnTo>
                  <a:lnTo>
                    <a:pt x="15997" y="2597"/>
                  </a:lnTo>
                  <a:lnTo>
                    <a:pt x="14884" y="3710"/>
                  </a:lnTo>
                  <a:lnTo>
                    <a:pt x="13215" y="5379"/>
                  </a:lnTo>
                  <a:lnTo>
                    <a:pt x="12643" y="5920"/>
                  </a:lnTo>
                  <a:lnTo>
                    <a:pt x="11530" y="7033"/>
                  </a:lnTo>
                  <a:lnTo>
                    <a:pt x="10418" y="8146"/>
                  </a:lnTo>
                  <a:lnTo>
                    <a:pt x="9305" y="9259"/>
                  </a:lnTo>
                  <a:lnTo>
                    <a:pt x="8207" y="10372"/>
                  </a:lnTo>
                  <a:lnTo>
                    <a:pt x="7095" y="11484"/>
                  </a:lnTo>
                  <a:lnTo>
                    <a:pt x="5982" y="12597"/>
                  </a:lnTo>
                  <a:lnTo>
                    <a:pt x="4869" y="13726"/>
                  </a:lnTo>
                  <a:lnTo>
                    <a:pt x="3756" y="14823"/>
                  </a:lnTo>
                  <a:lnTo>
                    <a:pt x="2643" y="15936"/>
                  </a:lnTo>
                  <a:lnTo>
                    <a:pt x="1530" y="17049"/>
                  </a:lnTo>
                  <a:lnTo>
                    <a:pt x="402" y="18161"/>
                  </a:lnTo>
                  <a:lnTo>
                    <a:pt x="0" y="18579"/>
                  </a:lnTo>
                  <a:lnTo>
                    <a:pt x="186" y="18594"/>
                  </a:lnTo>
                  <a:lnTo>
                    <a:pt x="680" y="18100"/>
                  </a:lnTo>
                  <a:lnTo>
                    <a:pt x="1793" y="16987"/>
                  </a:lnTo>
                  <a:lnTo>
                    <a:pt x="2906" y="15874"/>
                  </a:lnTo>
                  <a:lnTo>
                    <a:pt x="4019" y="14761"/>
                  </a:lnTo>
                  <a:lnTo>
                    <a:pt x="5132" y="13648"/>
                  </a:lnTo>
                  <a:lnTo>
                    <a:pt x="6244" y="12535"/>
                  </a:lnTo>
                  <a:lnTo>
                    <a:pt x="7357" y="11423"/>
                  </a:lnTo>
                  <a:lnTo>
                    <a:pt x="8470" y="10310"/>
                  </a:lnTo>
                  <a:lnTo>
                    <a:pt x="10696" y="8084"/>
                  </a:lnTo>
                  <a:lnTo>
                    <a:pt x="11809" y="6971"/>
                  </a:lnTo>
                  <a:lnTo>
                    <a:pt x="12921" y="5859"/>
                  </a:lnTo>
                  <a:lnTo>
                    <a:pt x="14714" y="4066"/>
                  </a:lnTo>
                  <a:lnTo>
                    <a:pt x="15147" y="3633"/>
                  </a:lnTo>
                  <a:lnTo>
                    <a:pt x="16260" y="2520"/>
                  </a:lnTo>
                  <a:lnTo>
                    <a:pt x="17373" y="1407"/>
                  </a:lnTo>
                  <a:lnTo>
                    <a:pt x="18485" y="294"/>
                  </a:lnTo>
                  <a:lnTo>
                    <a:pt x="18609" y="186"/>
                  </a:lnTo>
                  <a:cubicBezTo>
                    <a:pt x="18594" y="124"/>
                    <a:pt x="18594" y="63"/>
                    <a:pt x="185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1"/>
            <p:cNvSpPr/>
            <p:nvPr/>
          </p:nvSpPr>
          <p:spPr>
            <a:xfrm>
              <a:off x="3205700" y="1708363"/>
              <a:ext cx="440525" cy="440500"/>
            </a:xfrm>
            <a:custGeom>
              <a:avLst/>
              <a:gdLst/>
              <a:ahLst/>
              <a:cxnLst/>
              <a:rect l="l" t="t" r="r" b="b"/>
              <a:pathLst>
                <a:path w="17621" h="17620" extrusionOk="0">
                  <a:moveTo>
                    <a:pt x="17621" y="0"/>
                  </a:moveTo>
                  <a:lnTo>
                    <a:pt x="17188" y="433"/>
                  </a:lnTo>
                  <a:lnTo>
                    <a:pt x="16075" y="1546"/>
                  </a:lnTo>
                  <a:lnTo>
                    <a:pt x="14962" y="2659"/>
                  </a:lnTo>
                  <a:lnTo>
                    <a:pt x="13849" y="3772"/>
                  </a:lnTo>
                  <a:lnTo>
                    <a:pt x="12736" y="4884"/>
                  </a:lnTo>
                  <a:lnTo>
                    <a:pt x="11608" y="5997"/>
                  </a:lnTo>
                  <a:lnTo>
                    <a:pt x="10495" y="7110"/>
                  </a:lnTo>
                  <a:lnTo>
                    <a:pt x="9383" y="8223"/>
                  </a:lnTo>
                  <a:lnTo>
                    <a:pt x="8270" y="9336"/>
                  </a:lnTo>
                  <a:lnTo>
                    <a:pt x="7172" y="10448"/>
                  </a:lnTo>
                  <a:lnTo>
                    <a:pt x="6060" y="11561"/>
                  </a:lnTo>
                  <a:lnTo>
                    <a:pt x="4947" y="12690"/>
                  </a:lnTo>
                  <a:lnTo>
                    <a:pt x="3834" y="13802"/>
                  </a:lnTo>
                  <a:lnTo>
                    <a:pt x="2721" y="14900"/>
                  </a:lnTo>
                  <a:lnTo>
                    <a:pt x="495" y="17125"/>
                  </a:lnTo>
                  <a:lnTo>
                    <a:pt x="1" y="17620"/>
                  </a:lnTo>
                  <a:lnTo>
                    <a:pt x="186" y="17620"/>
                  </a:lnTo>
                  <a:lnTo>
                    <a:pt x="743" y="17064"/>
                  </a:lnTo>
                  <a:lnTo>
                    <a:pt x="1856" y="15951"/>
                  </a:lnTo>
                  <a:lnTo>
                    <a:pt x="2968" y="14838"/>
                  </a:lnTo>
                  <a:lnTo>
                    <a:pt x="4081" y="13725"/>
                  </a:lnTo>
                  <a:lnTo>
                    <a:pt x="5194" y="12612"/>
                  </a:lnTo>
                  <a:lnTo>
                    <a:pt x="6307" y="11499"/>
                  </a:lnTo>
                  <a:lnTo>
                    <a:pt x="7420" y="10387"/>
                  </a:lnTo>
                  <a:lnTo>
                    <a:pt x="8532" y="9274"/>
                  </a:lnTo>
                  <a:lnTo>
                    <a:pt x="9645" y="8161"/>
                  </a:lnTo>
                  <a:lnTo>
                    <a:pt x="10758" y="7048"/>
                  </a:lnTo>
                  <a:lnTo>
                    <a:pt x="11871" y="5935"/>
                  </a:lnTo>
                  <a:lnTo>
                    <a:pt x="12984" y="4823"/>
                  </a:lnTo>
                  <a:lnTo>
                    <a:pt x="14097" y="3710"/>
                  </a:lnTo>
                  <a:lnTo>
                    <a:pt x="15209" y="2597"/>
                  </a:lnTo>
                  <a:lnTo>
                    <a:pt x="16322" y="1484"/>
                  </a:lnTo>
                  <a:lnTo>
                    <a:pt x="17435" y="371"/>
                  </a:lnTo>
                  <a:lnTo>
                    <a:pt x="17621" y="186"/>
                  </a:lnTo>
                  <a:cubicBezTo>
                    <a:pt x="17621" y="124"/>
                    <a:pt x="17621" y="62"/>
                    <a:pt x="176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1"/>
            <p:cNvSpPr/>
            <p:nvPr/>
          </p:nvSpPr>
          <p:spPr>
            <a:xfrm>
              <a:off x="3233150" y="1735788"/>
              <a:ext cx="413450" cy="413475"/>
            </a:xfrm>
            <a:custGeom>
              <a:avLst/>
              <a:gdLst/>
              <a:ahLst/>
              <a:cxnLst/>
              <a:rect l="l" t="t" r="r" b="b"/>
              <a:pathLst>
                <a:path w="16538" h="16539" extrusionOk="0">
                  <a:moveTo>
                    <a:pt x="16538" y="1"/>
                  </a:moveTo>
                  <a:lnTo>
                    <a:pt x="16090" y="449"/>
                  </a:lnTo>
                  <a:lnTo>
                    <a:pt x="14977" y="1562"/>
                  </a:lnTo>
                  <a:lnTo>
                    <a:pt x="13864" y="2675"/>
                  </a:lnTo>
                  <a:lnTo>
                    <a:pt x="12751" y="3787"/>
                  </a:lnTo>
                  <a:lnTo>
                    <a:pt x="11638" y="4900"/>
                  </a:lnTo>
                  <a:lnTo>
                    <a:pt x="10510" y="6013"/>
                  </a:lnTo>
                  <a:lnTo>
                    <a:pt x="9397" y="7126"/>
                  </a:lnTo>
                  <a:lnTo>
                    <a:pt x="8285" y="8239"/>
                  </a:lnTo>
                  <a:lnTo>
                    <a:pt x="7172" y="9351"/>
                  </a:lnTo>
                  <a:lnTo>
                    <a:pt x="5008" y="11531"/>
                  </a:lnTo>
                  <a:lnTo>
                    <a:pt x="4946" y="11577"/>
                  </a:lnTo>
                  <a:lnTo>
                    <a:pt x="3833" y="12690"/>
                  </a:lnTo>
                  <a:lnTo>
                    <a:pt x="2720" y="13803"/>
                  </a:lnTo>
                  <a:lnTo>
                    <a:pt x="1623" y="14916"/>
                  </a:lnTo>
                  <a:lnTo>
                    <a:pt x="510" y="16028"/>
                  </a:lnTo>
                  <a:lnTo>
                    <a:pt x="0" y="16538"/>
                  </a:lnTo>
                  <a:lnTo>
                    <a:pt x="201" y="16538"/>
                  </a:lnTo>
                  <a:lnTo>
                    <a:pt x="773" y="15982"/>
                  </a:lnTo>
                  <a:lnTo>
                    <a:pt x="1886" y="14869"/>
                  </a:lnTo>
                  <a:lnTo>
                    <a:pt x="2999" y="13756"/>
                  </a:lnTo>
                  <a:lnTo>
                    <a:pt x="4111" y="12644"/>
                  </a:lnTo>
                  <a:lnTo>
                    <a:pt x="5224" y="11531"/>
                  </a:lnTo>
                  <a:lnTo>
                    <a:pt x="6337" y="10418"/>
                  </a:lnTo>
                  <a:lnTo>
                    <a:pt x="7450" y="9305"/>
                  </a:lnTo>
                  <a:lnTo>
                    <a:pt x="8563" y="8192"/>
                  </a:lnTo>
                  <a:lnTo>
                    <a:pt x="9676" y="7079"/>
                  </a:lnTo>
                  <a:lnTo>
                    <a:pt x="10788" y="5967"/>
                  </a:lnTo>
                  <a:lnTo>
                    <a:pt x="11901" y="4854"/>
                  </a:lnTo>
                  <a:lnTo>
                    <a:pt x="13014" y="3741"/>
                  </a:lnTo>
                  <a:lnTo>
                    <a:pt x="14127" y="2628"/>
                  </a:lnTo>
                  <a:lnTo>
                    <a:pt x="15240" y="1515"/>
                  </a:lnTo>
                  <a:lnTo>
                    <a:pt x="16352" y="403"/>
                  </a:lnTo>
                  <a:lnTo>
                    <a:pt x="16523" y="217"/>
                  </a:lnTo>
                  <a:lnTo>
                    <a:pt x="1653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1"/>
            <p:cNvSpPr/>
            <p:nvPr/>
          </p:nvSpPr>
          <p:spPr>
            <a:xfrm>
              <a:off x="3262900" y="1765163"/>
              <a:ext cx="382175" cy="382175"/>
            </a:xfrm>
            <a:custGeom>
              <a:avLst/>
              <a:gdLst/>
              <a:ahLst/>
              <a:cxnLst/>
              <a:rect l="l" t="t" r="r" b="b"/>
              <a:pathLst>
                <a:path w="15287" h="15287" extrusionOk="0">
                  <a:moveTo>
                    <a:pt x="15286" y="0"/>
                  </a:moveTo>
                  <a:lnTo>
                    <a:pt x="14900" y="387"/>
                  </a:lnTo>
                  <a:lnTo>
                    <a:pt x="13787" y="1500"/>
                  </a:lnTo>
                  <a:lnTo>
                    <a:pt x="12674" y="2612"/>
                  </a:lnTo>
                  <a:lnTo>
                    <a:pt x="11561" y="3725"/>
                  </a:lnTo>
                  <a:lnTo>
                    <a:pt x="9382" y="5889"/>
                  </a:lnTo>
                  <a:lnTo>
                    <a:pt x="9336" y="5951"/>
                  </a:lnTo>
                  <a:lnTo>
                    <a:pt x="8223" y="7064"/>
                  </a:lnTo>
                  <a:lnTo>
                    <a:pt x="7110" y="8176"/>
                  </a:lnTo>
                  <a:lnTo>
                    <a:pt x="5997" y="9289"/>
                  </a:lnTo>
                  <a:lnTo>
                    <a:pt x="4884" y="10418"/>
                  </a:lnTo>
                  <a:lnTo>
                    <a:pt x="3772" y="11530"/>
                  </a:lnTo>
                  <a:lnTo>
                    <a:pt x="2659" y="12643"/>
                  </a:lnTo>
                  <a:lnTo>
                    <a:pt x="1546" y="13741"/>
                  </a:lnTo>
                  <a:lnTo>
                    <a:pt x="433" y="14853"/>
                  </a:lnTo>
                  <a:lnTo>
                    <a:pt x="0" y="15286"/>
                  </a:lnTo>
                  <a:lnTo>
                    <a:pt x="217" y="15271"/>
                  </a:lnTo>
                  <a:lnTo>
                    <a:pt x="1762" y="13741"/>
                  </a:lnTo>
                  <a:lnTo>
                    <a:pt x="1809" y="13679"/>
                  </a:lnTo>
                  <a:lnTo>
                    <a:pt x="2921" y="12566"/>
                  </a:lnTo>
                  <a:lnTo>
                    <a:pt x="4034" y="11453"/>
                  </a:lnTo>
                  <a:lnTo>
                    <a:pt x="5147" y="10340"/>
                  </a:lnTo>
                  <a:lnTo>
                    <a:pt x="6260" y="9227"/>
                  </a:lnTo>
                  <a:lnTo>
                    <a:pt x="7373" y="8115"/>
                  </a:lnTo>
                  <a:lnTo>
                    <a:pt x="8486" y="7002"/>
                  </a:lnTo>
                  <a:lnTo>
                    <a:pt x="9598" y="5889"/>
                  </a:lnTo>
                  <a:lnTo>
                    <a:pt x="10711" y="4776"/>
                  </a:lnTo>
                  <a:lnTo>
                    <a:pt x="11824" y="3663"/>
                  </a:lnTo>
                  <a:lnTo>
                    <a:pt x="12937" y="2551"/>
                  </a:lnTo>
                  <a:lnTo>
                    <a:pt x="14050" y="1438"/>
                  </a:lnTo>
                  <a:lnTo>
                    <a:pt x="15162" y="325"/>
                  </a:lnTo>
                  <a:lnTo>
                    <a:pt x="15271" y="232"/>
                  </a:lnTo>
                  <a:cubicBezTo>
                    <a:pt x="15271" y="155"/>
                    <a:pt x="15271" y="78"/>
                    <a:pt x="15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1"/>
            <p:cNvSpPr/>
            <p:nvPr/>
          </p:nvSpPr>
          <p:spPr>
            <a:xfrm>
              <a:off x="3048450" y="1551488"/>
              <a:ext cx="561450" cy="561450"/>
            </a:xfrm>
            <a:custGeom>
              <a:avLst/>
              <a:gdLst/>
              <a:ahLst/>
              <a:cxnLst/>
              <a:rect l="l" t="t" r="r" b="b"/>
              <a:pathLst>
                <a:path w="22458" h="22458" extrusionOk="0">
                  <a:moveTo>
                    <a:pt x="22396" y="0"/>
                  </a:moveTo>
                  <a:lnTo>
                    <a:pt x="22365" y="31"/>
                  </a:lnTo>
                  <a:lnTo>
                    <a:pt x="21252" y="1144"/>
                  </a:lnTo>
                  <a:lnTo>
                    <a:pt x="20139" y="2257"/>
                  </a:lnTo>
                  <a:lnTo>
                    <a:pt x="19026" y="3370"/>
                  </a:lnTo>
                  <a:lnTo>
                    <a:pt x="17898" y="4482"/>
                  </a:lnTo>
                  <a:lnTo>
                    <a:pt x="16785" y="5595"/>
                  </a:lnTo>
                  <a:lnTo>
                    <a:pt x="15673" y="6708"/>
                  </a:lnTo>
                  <a:lnTo>
                    <a:pt x="14560" y="7821"/>
                  </a:lnTo>
                  <a:lnTo>
                    <a:pt x="13462" y="8934"/>
                  </a:lnTo>
                  <a:lnTo>
                    <a:pt x="12350" y="10047"/>
                  </a:lnTo>
                  <a:lnTo>
                    <a:pt x="11237" y="11159"/>
                  </a:lnTo>
                  <a:lnTo>
                    <a:pt x="10124" y="12272"/>
                  </a:lnTo>
                  <a:lnTo>
                    <a:pt x="9011" y="13385"/>
                  </a:lnTo>
                  <a:lnTo>
                    <a:pt x="7898" y="14498"/>
                  </a:lnTo>
                  <a:lnTo>
                    <a:pt x="6785" y="15611"/>
                  </a:lnTo>
                  <a:lnTo>
                    <a:pt x="5673" y="16723"/>
                  </a:lnTo>
                  <a:lnTo>
                    <a:pt x="4560" y="17836"/>
                  </a:lnTo>
                  <a:lnTo>
                    <a:pt x="3432" y="18965"/>
                  </a:lnTo>
                  <a:lnTo>
                    <a:pt x="2319" y="20077"/>
                  </a:lnTo>
                  <a:lnTo>
                    <a:pt x="1206" y="21190"/>
                  </a:lnTo>
                  <a:lnTo>
                    <a:pt x="93" y="22288"/>
                  </a:lnTo>
                  <a:lnTo>
                    <a:pt x="0" y="22380"/>
                  </a:lnTo>
                  <a:lnTo>
                    <a:pt x="155" y="22458"/>
                  </a:lnTo>
                  <a:lnTo>
                    <a:pt x="310" y="22288"/>
                  </a:lnTo>
                  <a:lnTo>
                    <a:pt x="356" y="22241"/>
                  </a:lnTo>
                  <a:lnTo>
                    <a:pt x="1469" y="21128"/>
                  </a:lnTo>
                  <a:lnTo>
                    <a:pt x="2582" y="20016"/>
                  </a:lnTo>
                  <a:lnTo>
                    <a:pt x="3710" y="18903"/>
                  </a:lnTo>
                  <a:lnTo>
                    <a:pt x="4823" y="17790"/>
                  </a:lnTo>
                  <a:lnTo>
                    <a:pt x="5935" y="16677"/>
                  </a:lnTo>
                  <a:lnTo>
                    <a:pt x="7048" y="15564"/>
                  </a:lnTo>
                  <a:lnTo>
                    <a:pt x="8161" y="14451"/>
                  </a:lnTo>
                  <a:lnTo>
                    <a:pt x="9274" y="13339"/>
                  </a:lnTo>
                  <a:lnTo>
                    <a:pt x="10387" y="12226"/>
                  </a:lnTo>
                  <a:lnTo>
                    <a:pt x="11499" y="11113"/>
                  </a:lnTo>
                  <a:lnTo>
                    <a:pt x="12612" y="10000"/>
                  </a:lnTo>
                  <a:lnTo>
                    <a:pt x="13725" y="8887"/>
                  </a:lnTo>
                  <a:lnTo>
                    <a:pt x="14838" y="7775"/>
                  </a:lnTo>
                  <a:lnTo>
                    <a:pt x="15951" y="6662"/>
                  </a:lnTo>
                  <a:lnTo>
                    <a:pt x="17064" y="5549"/>
                  </a:lnTo>
                  <a:lnTo>
                    <a:pt x="18176" y="4436"/>
                  </a:lnTo>
                  <a:lnTo>
                    <a:pt x="19289" y="3323"/>
                  </a:lnTo>
                  <a:lnTo>
                    <a:pt x="20402" y="2210"/>
                  </a:lnTo>
                  <a:lnTo>
                    <a:pt x="21515" y="1098"/>
                  </a:lnTo>
                  <a:lnTo>
                    <a:pt x="22458" y="139"/>
                  </a:lnTo>
                  <a:lnTo>
                    <a:pt x="2239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1"/>
            <p:cNvSpPr/>
            <p:nvPr/>
          </p:nvSpPr>
          <p:spPr>
            <a:xfrm>
              <a:off x="3068150" y="1570813"/>
              <a:ext cx="550250" cy="550250"/>
            </a:xfrm>
            <a:custGeom>
              <a:avLst/>
              <a:gdLst/>
              <a:ahLst/>
              <a:cxnLst/>
              <a:rect l="l" t="t" r="r" b="b"/>
              <a:pathLst>
                <a:path w="22010" h="22010" extrusionOk="0">
                  <a:moveTo>
                    <a:pt x="21948" y="0"/>
                  </a:moveTo>
                  <a:lnTo>
                    <a:pt x="21577" y="371"/>
                  </a:lnTo>
                  <a:lnTo>
                    <a:pt x="20464" y="1484"/>
                  </a:lnTo>
                  <a:lnTo>
                    <a:pt x="19351" y="2597"/>
                  </a:lnTo>
                  <a:lnTo>
                    <a:pt x="18238" y="3709"/>
                  </a:lnTo>
                  <a:lnTo>
                    <a:pt x="17110" y="4822"/>
                  </a:lnTo>
                  <a:lnTo>
                    <a:pt x="15997" y="5935"/>
                  </a:lnTo>
                  <a:lnTo>
                    <a:pt x="14885" y="7048"/>
                  </a:lnTo>
                  <a:lnTo>
                    <a:pt x="13772" y="8161"/>
                  </a:lnTo>
                  <a:lnTo>
                    <a:pt x="12103" y="9830"/>
                  </a:lnTo>
                  <a:lnTo>
                    <a:pt x="11546" y="10386"/>
                  </a:lnTo>
                  <a:lnTo>
                    <a:pt x="10433" y="11499"/>
                  </a:lnTo>
                  <a:lnTo>
                    <a:pt x="9320" y="12612"/>
                  </a:lnTo>
                  <a:lnTo>
                    <a:pt x="8223" y="13725"/>
                  </a:lnTo>
                  <a:lnTo>
                    <a:pt x="7110" y="14838"/>
                  </a:lnTo>
                  <a:lnTo>
                    <a:pt x="5997" y="15950"/>
                  </a:lnTo>
                  <a:lnTo>
                    <a:pt x="4885" y="17063"/>
                  </a:lnTo>
                  <a:lnTo>
                    <a:pt x="3756" y="18192"/>
                  </a:lnTo>
                  <a:lnTo>
                    <a:pt x="2644" y="19304"/>
                  </a:lnTo>
                  <a:lnTo>
                    <a:pt x="1531" y="20417"/>
                  </a:lnTo>
                  <a:lnTo>
                    <a:pt x="418" y="21515"/>
                  </a:lnTo>
                  <a:lnTo>
                    <a:pt x="1" y="21947"/>
                  </a:lnTo>
                  <a:lnTo>
                    <a:pt x="155" y="22009"/>
                  </a:lnTo>
                  <a:lnTo>
                    <a:pt x="696" y="21468"/>
                  </a:lnTo>
                  <a:lnTo>
                    <a:pt x="1809" y="20355"/>
                  </a:lnTo>
                  <a:lnTo>
                    <a:pt x="2922" y="19243"/>
                  </a:lnTo>
                  <a:lnTo>
                    <a:pt x="5147" y="17017"/>
                  </a:lnTo>
                  <a:lnTo>
                    <a:pt x="6260" y="15904"/>
                  </a:lnTo>
                  <a:lnTo>
                    <a:pt x="7373" y="14791"/>
                  </a:lnTo>
                  <a:lnTo>
                    <a:pt x="9599" y="12566"/>
                  </a:lnTo>
                  <a:lnTo>
                    <a:pt x="10711" y="11453"/>
                  </a:lnTo>
                  <a:lnTo>
                    <a:pt x="11824" y="10340"/>
                  </a:lnTo>
                  <a:lnTo>
                    <a:pt x="12922" y="9227"/>
                  </a:lnTo>
                  <a:lnTo>
                    <a:pt x="14034" y="8114"/>
                  </a:lnTo>
                  <a:lnTo>
                    <a:pt x="15147" y="7002"/>
                  </a:lnTo>
                  <a:lnTo>
                    <a:pt x="16260" y="5889"/>
                  </a:lnTo>
                  <a:lnTo>
                    <a:pt x="17373" y="4776"/>
                  </a:lnTo>
                  <a:lnTo>
                    <a:pt x="18486" y="3663"/>
                  </a:lnTo>
                  <a:lnTo>
                    <a:pt x="19599" y="2550"/>
                  </a:lnTo>
                  <a:lnTo>
                    <a:pt x="20711" y="1437"/>
                  </a:lnTo>
                  <a:lnTo>
                    <a:pt x="21824" y="325"/>
                  </a:lnTo>
                  <a:lnTo>
                    <a:pt x="22010" y="155"/>
                  </a:lnTo>
                  <a:lnTo>
                    <a:pt x="219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1"/>
            <p:cNvSpPr/>
            <p:nvPr/>
          </p:nvSpPr>
          <p:spPr>
            <a:xfrm>
              <a:off x="2994750" y="1497388"/>
              <a:ext cx="586175" cy="586175"/>
            </a:xfrm>
            <a:custGeom>
              <a:avLst/>
              <a:gdLst/>
              <a:ahLst/>
              <a:cxnLst/>
              <a:rect l="l" t="t" r="r" b="b"/>
              <a:pathLst>
                <a:path w="23447" h="23447" extrusionOk="0">
                  <a:moveTo>
                    <a:pt x="23369" y="0"/>
                  </a:moveTo>
                  <a:lnTo>
                    <a:pt x="22287" y="1082"/>
                  </a:lnTo>
                  <a:lnTo>
                    <a:pt x="21174" y="2195"/>
                  </a:lnTo>
                  <a:lnTo>
                    <a:pt x="20046" y="3308"/>
                  </a:lnTo>
                  <a:lnTo>
                    <a:pt x="18933" y="4421"/>
                  </a:lnTo>
                  <a:lnTo>
                    <a:pt x="17821" y="5534"/>
                  </a:lnTo>
                  <a:lnTo>
                    <a:pt x="16708" y="6646"/>
                  </a:lnTo>
                  <a:lnTo>
                    <a:pt x="15610" y="7759"/>
                  </a:lnTo>
                  <a:lnTo>
                    <a:pt x="14498" y="8872"/>
                  </a:lnTo>
                  <a:lnTo>
                    <a:pt x="13385" y="9985"/>
                  </a:lnTo>
                  <a:lnTo>
                    <a:pt x="12272" y="11098"/>
                  </a:lnTo>
                  <a:lnTo>
                    <a:pt x="11159" y="12211"/>
                  </a:lnTo>
                  <a:lnTo>
                    <a:pt x="10046" y="13323"/>
                  </a:lnTo>
                  <a:lnTo>
                    <a:pt x="8933" y="14436"/>
                  </a:lnTo>
                  <a:lnTo>
                    <a:pt x="7821" y="15549"/>
                  </a:lnTo>
                  <a:lnTo>
                    <a:pt x="6708" y="16662"/>
                  </a:lnTo>
                  <a:lnTo>
                    <a:pt x="5595" y="17775"/>
                  </a:lnTo>
                  <a:lnTo>
                    <a:pt x="4482" y="18887"/>
                  </a:lnTo>
                  <a:lnTo>
                    <a:pt x="3369" y="20000"/>
                  </a:lnTo>
                  <a:lnTo>
                    <a:pt x="2241" y="21129"/>
                  </a:lnTo>
                  <a:lnTo>
                    <a:pt x="1128" y="22241"/>
                  </a:lnTo>
                  <a:lnTo>
                    <a:pt x="15" y="23354"/>
                  </a:lnTo>
                  <a:lnTo>
                    <a:pt x="0" y="23370"/>
                  </a:lnTo>
                  <a:lnTo>
                    <a:pt x="124" y="23447"/>
                  </a:lnTo>
                  <a:lnTo>
                    <a:pt x="294" y="23292"/>
                  </a:lnTo>
                  <a:lnTo>
                    <a:pt x="1407" y="22180"/>
                  </a:lnTo>
                  <a:lnTo>
                    <a:pt x="2519" y="21067"/>
                  </a:lnTo>
                  <a:lnTo>
                    <a:pt x="3632" y="19938"/>
                  </a:lnTo>
                  <a:lnTo>
                    <a:pt x="4745" y="18826"/>
                  </a:lnTo>
                  <a:lnTo>
                    <a:pt x="5858" y="17713"/>
                  </a:lnTo>
                  <a:lnTo>
                    <a:pt x="8083" y="15487"/>
                  </a:lnTo>
                  <a:lnTo>
                    <a:pt x="9181" y="14374"/>
                  </a:lnTo>
                  <a:lnTo>
                    <a:pt x="10294" y="13262"/>
                  </a:lnTo>
                  <a:lnTo>
                    <a:pt x="12102" y="11469"/>
                  </a:lnTo>
                  <a:lnTo>
                    <a:pt x="12519" y="11036"/>
                  </a:lnTo>
                  <a:lnTo>
                    <a:pt x="13632" y="9923"/>
                  </a:lnTo>
                  <a:lnTo>
                    <a:pt x="14745" y="8810"/>
                  </a:lnTo>
                  <a:lnTo>
                    <a:pt x="15858" y="7697"/>
                  </a:lnTo>
                  <a:lnTo>
                    <a:pt x="16970" y="6585"/>
                  </a:lnTo>
                  <a:lnTo>
                    <a:pt x="18083" y="5472"/>
                  </a:lnTo>
                  <a:lnTo>
                    <a:pt x="19196" y="4359"/>
                  </a:lnTo>
                  <a:lnTo>
                    <a:pt x="20309" y="3246"/>
                  </a:lnTo>
                  <a:lnTo>
                    <a:pt x="21422" y="2133"/>
                  </a:lnTo>
                  <a:lnTo>
                    <a:pt x="22550" y="1036"/>
                  </a:lnTo>
                  <a:lnTo>
                    <a:pt x="23446" y="140"/>
                  </a:lnTo>
                  <a:lnTo>
                    <a:pt x="233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1"/>
            <p:cNvSpPr/>
            <p:nvPr/>
          </p:nvSpPr>
          <p:spPr>
            <a:xfrm>
              <a:off x="3012125" y="1514763"/>
              <a:ext cx="579225" cy="579250"/>
            </a:xfrm>
            <a:custGeom>
              <a:avLst/>
              <a:gdLst/>
              <a:ahLst/>
              <a:cxnLst/>
              <a:rect l="l" t="t" r="r" b="b"/>
              <a:pathLst>
                <a:path w="23169" h="23170" extrusionOk="0">
                  <a:moveTo>
                    <a:pt x="23091" y="1"/>
                  </a:moveTo>
                  <a:lnTo>
                    <a:pt x="22705" y="387"/>
                  </a:lnTo>
                  <a:lnTo>
                    <a:pt x="21592" y="1500"/>
                  </a:lnTo>
                  <a:lnTo>
                    <a:pt x="20479" y="2613"/>
                  </a:lnTo>
                  <a:lnTo>
                    <a:pt x="19351" y="3726"/>
                  </a:lnTo>
                  <a:lnTo>
                    <a:pt x="18238" y="4839"/>
                  </a:lnTo>
                  <a:lnTo>
                    <a:pt x="17126" y="5951"/>
                  </a:lnTo>
                  <a:lnTo>
                    <a:pt x="16013" y="7064"/>
                  </a:lnTo>
                  <a:lnTo>
                    <a:pt x="14915" y="8177"/>
                  </a:lnTo>
                  <a:lnTo>
                    <a:pt x="13803" y="9290"/>
                  </a:lnTo>
                  <a:lnTo>
                    <a:pt x="12690" y="10403"/>
                  </a:lnTo>
                  <a:lnTo>
                    <a:pt x="11577" y="11516"/>
                  </a:lnTo>
                  <a:lnTo>
                    <a:pt x="10464" y="12628"/>
                  </a:lnTo>
                  <a:lnTo>
                    <a:pt x="9351" y="13741"/>
                  </a:lnTo>
                  <a:lnTo>
                    <a:pt x="8238" y="14854"/>
                  </a:lnTo>
                  <a:lnTo>
                    <a:pt x="7126" y="15967"/>
                  </a:lnTo>
                  <a:lnTo>
                    <a:pt x="6013" y="17080"/>
                  </a:lnTo>
                  <a:lnTo>
                    <a:pt x="4900" y="18192"/>
                  </a:lnTo>
                  <a:lnTo>
                    <a:pt x="3787" y="19305"/>
                  </a:lnTo>
                  <a:lnTo>
                    <a:pt x="2659" y="20434"/>
                  </a:lnTo>
                  <a:lnTo>
                    <a:pt x="1546" y="21546"/>
                  </a:lnTo>
                  <a:lnTo>
                    <a:pt x="433" y="22659"/>
                  </a:lnTo>
                  <a:lnTo>
                    <a:pt x="1" y="23092"/>
                  </a:lnTo>
                  <a:lnTo>
                    <a:pt x="124" y="23169"/>
                  </a:lnTo>
                  <a:lnTo>
                    <a:pt x="712" y="22582"/>
                  </a:lnTo>
                  <a:lnTo>
                    <a:pt x="1824" y="21469"/>
                  </a:lnTo>
                  <a:lnTo>
                    <a:pt x="2937" y="20356"/>
                  </a:lnTo>
                  <a:lnTo>
                    <a:pt x="4050" y="19259"/>
                  </a:lnTo>
                  <a:lnTo>
                    <a:pt x="5163" y="18146"/>
                  </a:lnTo>
                  <a:lnTo>
                    <a:pt x="6276" y="17033"/>
                  </a:lnTo>
                  <a:lnTo>
                    <a:pt x="7388" y="15920"/>
                  </a:lnTo>
                  <a:lnTo>
                    <a:pt x="8501" y="14808"/>
                  </a:lnTo>
                  <a:lnTo>
                    <a:pt x="9614" y="13695"/>
                  </a:lnTo>
                  <a:lnTo>
                    <a:pt x="10727" y="12582"/>
                  </a:lnTo>
                  <a:lnTo>
                    <a:pt x="11840" y="11469"/>
                  </a:lnTo>
                  <a:lnTo>
                    <a:pt x="12952" y="10356"/>
                  </a:lnTo>
                  <a:lnTo>
                    <a:pt x="14065" y="9244"/>
                  </a:lnTo>
                  <a:lnTo>
                    <a:pt x="15178" y="8131"/>
                  </a:lnTo>
                  <a:lnTo>
                    <a:pt x="16291" y="7018"/>
                  </a:lnTo>
                  <a:lnTo>
                    <a:pt x="17404" y="5905"/>
                  </a:lnTo>
                  <a:lnTo>
                    <a:pt x="18517" y="4792"/>
                  </a:lnTo>
                  <a:lnTo>
                    <a:pt x="19629" y="3679"/>
                  </a:lnTo>
                  <a:lnTo>
                    <a:pt x="20742" y="2567"/>
                  </a:lnTo>
                  <a:lnTo>
                    <a:pt x="21855" y="1454"/>
                  </a:lnTo>
                  <a:lnTo>
                    <a:pt x="22968" y="341"/>
                  </a:lnTo>
                  <a:lnTo>
                    <a:pt x="23169" y="125"/>
                  </a:lnTo>
                  <a:lnTo>
                    <a:pt x="23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1"/>
            <p:cNvSpPr/>
            <p:nvPr/>
          </p:nvSpPr>
          <p:spPr>
            <a:xfrm>
              <a:off x="2947200" y="1449863"/>
              <a:ext cx="598175" cy="598150"/>
            </a:xfrm>
            <a:custGeom>
              <a:avLst/>
              <a:gdLst/>
              <a:ahLst/>
              <a:cxnLst/>
              <a:rect l="l" t="t" r="r" b="b"/>
              <a:pathLst>
                <a:path w="23927" h="23926" extrusionOk="0">
                  <a:moveTo>
                    <a:pt x="23834" y="0"/>
                  </a:moveTo>
                  <a:lnTo>
                    <a:pt x="23076" y="758"/>
                  </a:lnTo>
                  <a:lnTo>
                    <a:pt x="21948" y="1871"/>
                  </a:lnTo>
                  <a:lnTo>
                    <a:pt x="20835" y="2983"/>
                  </a:lnTo>
                  <a:lnTo>
                    <a:pt x="19723" y="4096"/>
                  </a:lnTo>
                  <a:lnTo>
                    <a:pt x="18610" y="5209"/>
                  </a:lnTo>
                  <a:lnTo>
                    <a:pt x="17512" y="6322"/>
                  </a:lnTo>
                  <a:lnTo>
                    <a:pt x="16400" y="7435"/>
                  </a:lnTo>
                  <a:lnTo>
                    <a:pt x="15287" y="8547"/>
                  </a:lnTo>
                  <a:lnTo>
                    <a:pt x="14174" y="9660"/>
                  </a:lnTo>
                  <a:lnTo>
                    <a:pt x="13061" y="10773"/>
                  </a:lnTo>
                  <a:lnTo>
                    <a:pt x="11948" y="11886"/>
                  </a:lnTo>
                  <a:lnTo>
                    <a:pt x="10835" y="12999"/>
                  </a:lnTo>
                  <a:lnTo>
                    <a:pt x="9723" y="14112"/>
                  </a:lnTo>
                  <a:lnTo>
                    <a:pt x="8610" y="15224"/>
                  </a:lnTo>
                  <a:lnTo>
                    <a:pt x="7497" y="16337"/>
                  </a:lnTo>
                  <a:lnTo>
                    <a:pt x="6384" y="17450"/>
                  </a:lnTo>
                  <a:lnTo>
                    <a:pt x="5271" y="18563"/>
                  </a:lnTo>
                  <a:lnTo>
                    <a:pt x="4159" y="19676"/>
                  </a:lnTo>
                  <a:lnTo>
                    <a:pt x="3046" y="20788"/>
                  </a:lnTo>
                  <a:lnTo>
                    <a:pt x="805" y="23030"/>
                  </a:lnTo>
                  <a:lnTo>
                    <a:pt x="1" y="23833"/>
                  </a:lnTo>
                  <a:lnTo>
                    <a:pt x="109" y="23926"/>
                  </a:lnTo>
                  <a:lnTo>
                    <a:pt x="1083" y="22952"/>
                  </a:lnTo>
                  <a:lnTo>
                    <a:pt x="2196" y="21839"/>
                  </a:lnTo>
                  <a:lnTo>
                    <a:pt x="3309" y="20727"/>
                  </a:lnTo>
                  <a:lnTo>
                    <a:pt x="4421" y="19614"/>
                  </a:lnTo>
                  <a:lnTo>
                    <a:pt x="5534" y="18501"/>
                  </a:lnTo>
                  <a:lnTo>
                    <a:pt x="6647" y="17388"/>
                  </a:lnTo>
                  <a:lnTo>
                    <a:pt x="7760" y="16275"/>
                  </a:lnTo>
                  <a:lnTo>
                    <a:pt x="8873" y="15163"/>
                  </a:lnTo>
                  <a:lnTo>
                    <a:pt x="9985" y="14050"/>
                  </a:lnTo>
                  <a:lnTo>
                    <a:pt x="11098" y="12937"/>
                  </a:lnTo>
                  <a:lnTo>
                    <a:pt x="12211" y="11824"/>
                  </a:lnTo>
                  <a:lnTo>
                    <a:pt x="13324" y="10711"/>
                  </a:lnTo>
                  <a:lnTo>
                    <a:pt x="14437" y="9598"/>
                  </a:lnTo>
                  <a:lnTo>
                    <a:pt x="15549" y="8486"/>
                  </a:lnTo>
                  <a:lnTo>
                    <a:pt x="16662" y="7373"/>
                  </a:lnTo>
                  <a:lnTo>
                    <a:pt x="17775" y="6260"/>
                  </a:lnTo>
                  <a:lnTo>
                    <a:pt x="18888" y="5147"/>
                  </a:lnTo>
                  <a:lnTo>
                    <a:pt x="20001" y="4034"/>
                  </a:lnTo>
                  <a:lnTo>
                    <a:pt x="21114" y="2937"/>
                  </a:lnTo>
                  <a:lnTo>
                    <a:pt x="22226" y="1809"/>
                  </a:lnTo>
                  <a:lnTo>
                    <a:pt x="23339" y="696"/>
                  </a:lnTo>
                  <a:lnTo>
                    <a:pt x="23927" y="109"/>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1"/>
            <p:cNvSpPr/>
            <p:nvPr/>
          </p:nvSpPr>
          <p:spPr>
            <a:xfrm>
              <a:off x="2932525" y="1435188"/>
              <a:ext cx="599725" cy="599700"/>
            </a:xfrm>
            <a:custGeom>
              <a:avLst/>
              <a:gdLst/>
              <a:ahLst/>
              <a:cxnLst/>
              <a:rect l="l" t="t" r="r" b="b"/>
              <a:pathLst>
                <a:path w="23989" h="23988" extrusionOk="0">
                  <a:moveTo>
                    <a:pt x="23880" y="0"/>
                  </a:moveTo>
                  <a:lnTo>
                    <a:pt x="23663" y="232"/>
                  </a:lnTo>
                  <a:lnTo>
                    <a:pt x="22535" y="1345"/>
                  </a:lnTo>
                  <a:lnTo>
                    <a:pt x="21422" y="2458"/>
                  </a:lnTo>
                  <a:lnTo>
                    <a:pt x="20310" y="3570"/>
                  </a:lnTo>
                  <a:lnTo>
                    <a:pt x="19197" y="4683"/>
                  </a:lnTo>
                  <a:lnTo>
                    <a:pt x="18099" y="5796"/>
                  </a:lnTo>
                  <a:lnTo>
                    <a:pt x="16987" y="6909"/>
                  </a:lnTo>
                  <a:lnTo>
                    <a:pt x="15874" y="8022"/>
                  </a:lnTo>
                  <a:lnTo>
                    <a:pt x="14761" y="9134"/>
                  </a:lnTo>
                  <a:lnTo>
                    <a:pt x="13648" y="10247"/>
                  </a:lnTo>
                  <a:lnTo>
                    <a:pt x="12535" y="11360"/>
                  </a:lnTo>
                  <a:lnTo>
                    <a:pt x="11422" y="12473"/>
                  </a:lnTo>
                  <a:lnTo>
                    <a:pt x="10310" y="13586"/>
                  </a:lnTo>
                  <a:lnTo>
                    <a:pt x="9197" y="14699"/>
                  </a:lnTo>
                  <a:lnTo>
                    <a:pt x="8084" y="15811"/>
                  </a:lnTo>
                  <a:lnTo>
                    <a:pt x="6971" y="16924"/>
                  </a:lnTo>
                  <a:lnTo>
                    <a:pt x="5858" y="18037"/>
                  </a:lnTo>
                  <a:lnTo>
                    <a:pt x="4746" y="19150"/>
                  </a:lnTo>
                  <a:lnTo>
                    <a:pt x="3633" y="20263"/>
                  </a:lnTo>
                  <a:lnTo>
                    <a:pt x="2520" y="21375"/>
                  </a:lnTo>
                  <a:lnTo>
                    <a:pt x="1407" y="22488"/>
                  </a:lnTo>
                  <a:lnTo>
                    <a:pt x="279" y="23617"/>
                  </a:lnTo>
                  <a:lnTo>
                    <a:pt x="1" y="23879"/>
                  </a:lnTo>
                  <a:lnTo>
                    <a:pt x="109" y="23987"/>
                  </a:lnTo>
                  <a:lnTo>
                    <a:pt x="557" y="23555"/>
                  </a:lnTo>
                  <a:lnTo>
                    <a:pt x="1670" y="22426"/>
                  </a:lnTo>
                  <a:lnTo>
                    <a:pt x="2783" y="21314"/>
                  </a:lnTo>
                  <a:lnTo>
                    <a:pt x="3896" y="20201"/>
                  </a:lnTo>
                  <a:lnTo>
                    <a:pt x="5008" y="19088"/>
                  </a:lnTo>
                  <a:lnTo>
                    <a:pt x="6121" y="17975"/>
                  </a:lnTo>
                  <a:lnTo>
                    <a:pt x="7234" y="16862"/>
                  </a:lnTo>
                  <a:lnTo>
                    <a:pt x="8347" y="15750"/>
                  </a:lnTo>
                  <a:lnTo>
                    <a:pt x="10495" y="13617"/>
                  </a:lnTo>
                  <a:lnTo>
                    <a:pt x="10572" y="13524"/>
                  </a:lnTo>
                  <a:lnTo>
                    <a:pt x="11685" y="12411"/>
                  </a:lnTo>
                  <a:lnTo>
                    <a:pt x="12798" y="11298"/>
                  </a:lnTo>
                  <a:lnTo>
                    <a:pt x="13911" y="10185"/>
                  </a:lnTo>
                  <a:lnTo>
                    <a:pt x="15024" y="9073"/>
                  </a:lnTo>
                  <a:lnTo>
                    <a:pt x="16136" y="7960"/>
                  </a:lnTo>
                  <a:lnTo>
                    <a:pt x="17249" y="6847"/>
                  </a:lnTo>
                  <a:lnTo>
                    <a:pt x="18362" y="5734"/>
                  </a:lnTo>
                  <a:lnTo>
                    <a:pt x="19475" y="4621"/>
                  </a:lnTo>
                  <a:lnTo>
                    <a:pt x="20588" y="3524"/>
                  </a:lnTo>
                  <a:lnTo>
                    <a:pt x="21701" y="2396"/>
                  </a:lnTo>
                  <a:lnTo>
                    <a:pt x="22813" y="1283"/>
                  </a:lnTo>
                  <a:lnTo>
                    <a:pt x="23926" y="170"/>
                  </a:lnTo>
                  <a:lnTo>
                    <a:pt x="23988" y="108"/>
                  </a:lnTo>
                  <a:cubicBezTo>
                    <a:pt x="23957" y="77"/>
                    <a:pt x="23911" y="46"/>
                    <a:pt x="238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1"/>
            <p:cNvSpPr/>
            <p:nvPr/>
          </p:nvSpPr>
          <p:spPr>
            <a:xfrm>
              <a:off x="2962675" y="1464938"/>
              <a:ext cx="595075" cy="595450"/>
            </a:xfrm>
            <a:custGeom>
              <a:avLst/>
              <a:gdLst/>
              <a:ahLst/>
              <a:cxnLst/>
              <a:rect l="l" t="t" r="r" b="b"/>
              <a:pathLst>
                <a:path w="23803" h="23818" extrusionOk="0">
                  <a:moveTo>
                    <a:pt x="23709" y="0"/>
                  </a:moveTo>
                  <a:lnTo>
                    <a:pt x="23570" y="155"/>
                  </a:lnTo>
                  <a:lnTo>
                    <a:pt x="22457" y="1268"/>
                  </a:lnTo>
                  <a:lnTo>
                    <a:pt x="21329" y="2380"/>
                  </a:lnTo>
                  <a:lnTo>
                    <a:pt x="20216" y="3493"/>
                  </a:lnTo>
                  <a:lnTo>
                    <a:pt x="19104" y="4606"/>
                  </a:lnTo>
                  <a:lnTo>
                    <a:pt x="17991" y="5719"/>
                  </a:lnTo>
                  <a:lnTo>
                    <a:pt x="16893" y="6832"/>
                  </a:lnTo>
                  <a:lnTo>
                    <a:pt x="15781" y="7944"/>
                  </a:lnTo>
                  <a:lnTo>
                    <a:pt x="14668" y="9057"/>
                  </a:lnTo>
                  <a:lnTo>
                    <a:pt x="13555" y="10170"/>
                  </a:lnTo>
                  <a:lnTo>
                    <a:pt x="12442" y="11283"/>
                  </a:lnTo>
                  <a:lnTo>
                    <a:pt x="11329" y="12396"/>
                  </a:lnTo>
                  <a:lnTo>
                    <a:pt x="10216" y="13509"/>
                  </a:lnTo>
                  <a:lnTo>
                    <a:pt x="9104" y="14621"/>
                  </a:lnTo>
                  <a:lnTo>
                    <a:pt x="7991" y="15734"/>
                  </a:lnTo>
                  <a:lnTo>
                    <a:pt x="5812" y="17913"/>
                  </a:lnTo>
                  <a:lnTo>
                    <a:pt x="5765" y="17960"/>
                  </a:lnTo>
                  <a:lnTo>
                    <a:pt x="4652" y="19073"/>
                  </a:lnTo>
                  <a:lnTo>
                    <a:pt x="3540" y="20185"/>
                  </a:lnTo>
                  <a:lnTo>
                    <a:pt x="2427" y="21298"/>
                  </a:lnTo>
                  <a:lnTo>
                    <a:pt x="1298" y="22427"/>
                  </a:lnTo>
                  <a:lnTo>
                    <a:pt x="186" y="23539"/>
                  </a:lnTo>
                  <a:lnTo>
                    <a:pt x="0" y="23725"/>
                  </a:lnTo>
                  <a:lnTo>
                    <a:pt x="108" y="23818"/>
                  </a:lnTo>
                  <a:lnTo>
                    <a:pt x="464" y="23462"/>
                  </a:lnTo>
                  <a:lnTo>
                    <a:pt x="1577" y="22349"/>
                  </a:lnTo>
                  <a:lnTo>
                    <a:pt x="2690" y="21236"/>
                  </a:lnTo>
                  <a:lnTo>
                    <a:pt x="3802" y="20124"/>
                  </a:lnTo>
                  <a:lnTo>
                    <a:pt x="4915" y="19011"/>
                  </a:lnTo>
                  <a:lnTo>
                    <a:pt x="6028" y="17898"/>
                  </a:lnTo>
                  <a:lnTo>
                    <a:pt x="7141" y="16785"/>
                  </a:lnTo>
                  <a:lnTo>
                    <a:pt x="8254" y="15672"/>
                  </a:lnTo>
                  <a:lnTo>
                    <a:pt x="9366" y="14560"/>
                  </a:lnTo>
                  <a:lnTo>
                    <a:pt x="10479" y="13447"/>
                  </a:lnTo>
                  <a:lnTo>
                    <a:pt x="11592" y="12334"/>
                  </a:lnTo>
                  <a:lnTo>
                    <a:pt x="12705" y="11221"/>
                  </a:lnTo>
                  <a:lnTo>
                    <a:pt x="13818" y="10108"/>
                  </a:lnTo>
                  <a:lnTo>
                    <a:pt x="14930" y="8995"/>
                  </a:lnTo>
                  <a:lnTo>
                    <a:pt x="16043" y="7883"/>
                  </a:lnTo>
                  <a:lnTo>
                    <a:pt x="17156" y="6770"/>
                  </a:lnTo>
                  <a:lnTo>
                    <a:pt x="18269" y="5657"/>
                  </a:lnTo>
                  <a:lnTo>
                    <a:pt x="19382" y="4544"/>
                  </a:lnTo>
                  <a:lnTo>
                    <a:pt x="20495" y="3431"/>
                  </a:lnTo>
                  <a:lnTo>
                    <a:pt x="21607" y="2334"/>
                  </a:lnTo>
                  <a:lnTo>
                    <a:pt x="22720" y="1206"/>
                  </a:lnTo>
                  <a:lnTo>
                    <a:pt x="23802" y="124"/>
                  </a:lnTo>
                  <a:lnTo>
                    <a:pt x="2370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1"/>
            <p:cNvSpPr/>
            <p:nvPr/>
          </p:nvSpPr>
          <p:spPr>
            <a:xfrm>
              <a:off x="2919000" y="1421663"/>
              <a:ext cx="599325" cy="599325"/>
            </a:xfrm>
            <a:custGeom>
              <a:avLst/>
              <a:gdLst/>
              <a:ahLst/>
              <a:cxnLst/>
              <a:rect l="l" t="t" r="r" b="b"/>
              <a:pathLst>
                <a:path w="23973" h="23973" extrusionOk="0">
                  <a:moveTo>
                    <a:pt x="23864" y="0"/>
                  </a:moveTo>
                  <a:lnTo>
                    <a:pt x="23076" y="773"/>
                  </a:lnTo>
                  <a:lnTo>
                    <a:pt x="21963" y="1886"/>
                  </a:lnTo>
                  <a:lnTo>
                    <a:pt x="20851" y="2999"/>
                  </a:lnTo>
                  <a:lnTo>
                    <a:pt x="19738" y="4111"/>
                  </a:lnTo>
                  <a:lnTo>
                    <a:pt x="18640" y="5224"/>
                  </a:lnTo>
                  <a:lnTo>
                    <a:pt x="17528" y="6337"/>
                  </a:lnTo>
                  <a:lnTo>
                    <a:pt x="16415" y="7450"/>
                  </a:lnTo>
                  <a:lnTo>
                    <a:pt x="15302" y="8563"/>
                  </a:lnTo>
                  <a:lnTo>
                    <a:pt x="14189" y="9675"/>
                  </a:lnTo>
                  <a:lnTo>
                    <a:pt x="13076" y="10788"/>
                  </a:lnTo>
                  <a:lnTo>
                    <a:pt x="11963" y="11901"/>
                  </a:lnTo>
                  <a:lnTo>
                    <a:pt x="10851" y="13014"/>
                  </a:lnTo>
                  <a:lnTo>
                    <a:pt x="9738" y="14127"/>
                  </a:lnTo>
                  <a:lnTo>
                    <a:pt x="8069" y="15796"/>
                  </a:lnTo>
                  <a:lnTo>
                    <a:pt x="7512" y="16352"/>
                  </a:lnTo>
                  <a:lnTo>
                    <a:pt x="6399" y="17465"/>
                  </a:lnTo>
                  <a:lnTo>
                    <a:pt x="5287" y="18578"/>
                  </a:lnTo>
                  <a:lnTo>
                    <a:pt x="4174" y="19691"/>
                  </a:lnTo>
                  <a:lnTo>
                    <a:pt x="3061" y="20804"/>
                  </a:lnTo>
                  <a:lnTo>
                    <a:pt x="1948" y="21916"/>
                  </a:lnTo>
                  <a:lnTo>
                    <a:pt x="835" y="23029"/>
                  </a:lnTo>
                  <a:lnTo>
                    <a:pt x="1" y="23864"/>
                  </a:lnTo>
                  <a:lnTo>
                    <a:pt x="109" y="23972"/>
                  </a:lnTo>
                  <a:lnTo>
                    <a:pt x="1098" y="22967"/>
                  </a:lnTo>
                  <a:lnTo>
                    <a:pt x="2211" y="21855"/>
                  </a:lnTo>
                  <a:lnTo>
                    <a:pt x="3324" y="20742"/>
                  </a:lnTo>
                  <a:lnTo>
                    <a:pt x="5549" y="18516"/>
                  </a:lnTo>
                  <a:lnTo>
                    <a:pt x="6662" y="17403"/>
                  </a:lnTo>
                  <a:lnTo>
                    <a:pt x="7775" y="16291"/>
                  </a:lnTo>
                  <a:lnTo>
                    <a:pt x="8888" y="15178"/>
                  </a:lnTo>
                  <a:lnTo>
                    <a:pt x="10001" y="14065"/>
                  </a:lnTo>
                  <a:lnTo>
                    <a:pt x="11113" y="12952"/>
                  </a:lnTo>
                  <a:lnTo>
                    <a:pt x="12226" y="11839"/>
                  </a:lnTo>
                  <a:lnTo>
                    <a:pt x="13339" y="10726"/>
                  </a:lnTo>
                  <a:lnTo>
                    <a:pt x="14452" y="9614"/>
                  </a:lnTo>
                  <a:lnTo>
                    <a:pt x="15565" y="8501"/>
                  </a:lnTo>
                  <a:lnTo>
                    <a:pt x="16677" y="7388"/>
                  </a:lnTo>
                  <a:lnTo>
                    <a:pt x="17790" y="6275"/>
                  </a:lnTo>
                  <a:lnTo>
                    <a:pt x="18903" y="5162"/>
                  </a:lnTo>
                  <a:lnTo>
                    <a:pt x="20016" y="4065"/>
                  </a:lnTo>
                  <a:lnTo>
                    <a:pt x="21129" y="2937"/>
                  </a:lnTo>
                  <a:lnTo>
                    <a:pt x="22242" y="1824"/>
                  </a:lnTo>
                  <a:lnTo>
                    <a:pt x="23354" y="711"/>
                  </a:lnTo>
                  <a:lnTo>
                    <a:pt x="23973" y="93"/>
                  </a:lnTo>
                  <a:lnTo>
                    <a:pt x="238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1"/>
            <p:cNvSpPr/>
            <p:nvPr/>
          </p:nvSpPr>
          <p:spPr>
            <a:xfrm>
              <a:off x="3420150" y="1922813"/>
              <a:ext cx="178550" cy="178525"/>
            </a:xfrm>
            <a:custGeom>
              <a:avLst/>
              <a:gdLst/>
              <a:ahLst/>
              <a:cxnLst/>
              <a:rect l="l" t="t" r="r" b="b"/>
              <a:pathLst>
                <a:path w="7142" h="7141" extrusionOk="0">
                  <a:moveTo>
                    <a:pt x="7141" y="0"/>
                  </a:moveTo>
                  <a:lnTo>
                    <a:pt x="6369" y="758"/>
                  </a:lnTo>
                  <a:lnTo>
                    <a:pt x="5256" y="1870"/>
                  </a:lnTo>
                  <a:lnTo>
                    <a:pt x="3092" y="4050"/>
                  </a:lnTo>
                  <a:lnTo>
                    <a:pt x="3030" y="4112"/>
                  </a:lnTo>
                  <a:lnTo>
                    <a:pt x="1917" y="5224"/>
                  </a:lnTo>
                  <a:lnTo>
                    <a:pt x="805" y="6337"/>
                  </a:lnTo>
                  <a:lnTo>
                    <a:pt x="1" y="7141"/>
                  </a:lnTo>
                  <a:cubicBezTo>
                    <a:pt x="155" y="7064"/>
                    <a:pt x="295" y="6971"/>
                    <a:pt x="449" y="6894"/>
                  </a:cubicBezTo>
                  <a:lnTo>
                    <a:pt x="1083" y="6260"/>
                  </a:lnTo>
                  <a:lnTo>
                    <a:pt x="2196" y="5147"/>
                  </a:lnTo>
                  <a:lnTo>
                    <a:pt x="3308" y="4034"/>
                  </a:lnTo>
                  <a:lnTo>
                    <a:pt x="4421" y="2921"/>
                  </a:lnTo>
                  <a:lnTo>
                    <a:pt x="5534" y="1809"/>
                  </a:lnTo>
                  <a:lnTo>
                    <a:pt x="6647" y="696"/>
                  </a:lnTo>
                  <a:lnTo>
                    <a:pt x="6894" y="448"/>
                  </a:lnTo>
                  <a:cubicBezTo>
                    <a:pt x="6971" y="294"/>
                    <a:pt x="7064" y="155"/>
                    <a:pt x="7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1"/>
            <p:cNvSpPr/>
            <p:nvPr/>
          </p:nvSpPr>
          <p:spPr>
            <a:xfrm>
              <a:off x="3370325" y="1872588"/>
              <a:ext cx="250775" cy="250775"/>
            </a:xfrm>
            <a:custGeom>
              <a:avLst/>
              <a:gdLst/>
              <a:ahLst/>
              <a:cxnLst/>
              <a:rect l="l" t="t" r="r" b="b"/>
              <a:pathLst>
                <a:path w="10031" h="10031" extrusionOk="0">
                  <a:moveTo>
                    <a:pt x="10031" y="0"/>
                  </a:moveTo>
                  <a:lnTo>
                    <a:pt x="9490" y="541"/>
                  </a:lnTo>
                  <a:lnTo>
                    <a:pt x="8377" y="1654"/>
                  </a:lnTo>
                  <a:lnTo>
                    <a:pt x="7264" y="2767"/>
                  </a:lnTo>
                  <a:lnTo>
                    <a:pt x="6151" y="3879"/>
                  </a:lnTo>
                  <a:lnTo>
                    <a:pt x="5023" y="4992"/>
                  </a:lnTo>
                  <a:lnTo>
                    <a:pt x="3926" y="6121"/>
                  </a:lnTo>
                  <a:lnTo>
                    <a:pt x="2813" y="7233"/>
                  </a:lnTo>
                  <a:lnTo>
                    <a:pt x="1700" y="8346"/>
                  </a:lnTo>
                  <a:lnTo>
                    <a:pt x="0" y="10031"/>
                  </a:lnTo>
                  <a:lnTo>
                    <a:pt x="325" y="9907"/>
                  </a:lnTo>
                  <a:lnTo>
                    <a:pt x="850" y="9382"/>
                  </a:lnTo>
                  <a:lnTo>
                    <a:pt x="1963" y="8269"/>
                  </a:lnTo>
                  <a:lnTo>
                    <a:pt x="3076" y="7156"/>
                  </a:lnTo>
                  <a:lnTo>
                    <a:pt x="4189" y="6043"/>
                  </a:lnTo>
                  <a:lnTo>
                    <a:pt x="5301" y="4930"/>
                  </a:lnTo>
                  <a:lnTo>
                    <a:pt x="6414" y="3818"/>
                  </a:lnTo>
                  <a:lnTo>
                    <a:pt x="7527" y="2705"/>
                  </a:lnTo>
                  <a:lnTo>
                    <a:pt x="8640" y="1592"/>
                  </a:lnTo>
                  <a:lnTo>
                    <a:pt x="9753" y="479"/>
                  </a:lnTo>
                  <a:lnTo>
                    <a:pt x="9907" y="340"/>
                  </a:lnTo>
                  <a:cubicBezTo>
                    <a:pt x="9954" y="232"/>
                    <a:pt x="9985" y="124"/>
                    <a:pt x="100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1"/>
            <p:cNvSpPr/>
            <p:nvPr/>
          </p:nvSpPr>
          <p:spPr>
            <a:xfrm>
              <a:off x="3329750" y="1832388"/>
              <a:ext cx="303725" cy="303725"/>
            </a:xfrm>
            <a:custGeom>
              <a:avLst/>
              <a:gdLst/>
              <a:ahLst/>
              <a:cxnLst/>
              <a:rect l="l" t="t" r="r" b="b"/>
              <a:pathLst>
                <a:path w="12149" h="12149" extrusionOk="0">
                  <a:moveTo>
                    <a:pt x="12148" y="1"/>
                  </a:moveTo>
                  <a:lnTo>
                    <a:pt x="11097" y="1036"/>
                  </a:lnTo>
                  <a:lnTo>
                    <a:pt x="9985" y="2149"/>
                  </a:lnTo>
                  <a:lnTo>
                    <a:pt x="8872" y="3262"/>
                  </a:lnTo>
                  <a:lnTo>
                    <a:pt x="7759" y="4375"/>
                  </a:lnTo>
                  <a:lnTo>
                    <a:pt x="6646" y="5487"/>
                  </a:lnTo>
                  <a:lnTo>
                    <a:pt x="5533" y="6600"/>
                  </a:lnTo>
                  <a:lnTo>
                    <a:pt x="4436" y="7729"/>
                  </a:lnTo>
                  <a:lnTo>
                    <a:pt x="3323" y="8841"/>
                  </a:lnTo>
                  <a:lnTo>
                    <a:pt x="2210" y="9939"/>
                  </a:lnTo>
                  <a:lnTo>
                    <a:pt x="1098" y="11052"/>
                  </a:lnTo>
                  <a:lnTo>
                    <a:pt x="0" y="12149"/>
                  </a:lnTo>
                  <a:lnTo>
                    <a:pt x="278" y="12072"/>
                  </a:lnTo>
                  <a:lnTo>
                    <a:pt x="1360" y="10990"/>
                  </a:lnTo>
                  <a:lnTo>
                    <a:pt x="2473" y="9877"/>
                  </a:lnTo>
                  <a:lnTo>
                    <a:pt x="3586" y="8764"/>
                  </a:lnTo>
                  <a:lnTo>
                    <a:pt x="4699" y="7651"/>
                  </a:lnTo>
                  <a:lnTo>
                    <a:pt x="5812" y="6538"/>
                  </a:lnTo>
                  <a:lnTo>
                    <a:pt x="6924" y="5426"/>
                  </a:lnTo>
                  <a:lnTo>
                    <a:pt x="8037" y="4313"/>
                  </a:lnTo>
                  <a:lnTo>
                    <a:pt x="9150" y="3200"/>
                  </a:lnTo>
                  <a:lnTo>
                    <a:pt x="10263" y="2087"/>
                  </a:lnTo>
                  <a:lnTo>
                    <a:pt x="11376" y="974"/>
                  </a:lnTo>
                  <a:lnTo>
                    <a:pt x="12071" y="279"/>
                  </a:lnTo>
                  <a:cubicBezTo>
                    <a:pt x="12087" y="186"/>
                    <a:pt x="12118" y="93"/>
                    <a:pt x="12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1"/>
            <p:cNvSpPr/>
            <p:nvPr/>
          </p:nvSpPr>
          <p:spPr>
            <a:xfrm>
              <a:off x="3294575" y="1797238"/>
              <a:ext cx="346250" cy="346225"/>
            </a:xfrm>
            <a:custGeom>
              <a:avLst/>
              <a:gdLst/>
              <a:ahLst/>
              <a:cxnLst/>
              <a:rect l="l" t="t" r="r" b="b"/>
              <a:pathLst>
                <a:path w="13850" h="13849" extrusionOk="0">
                  <a:moveTo>
                    <a:pt x="13849" y="0"/>
                  </a:moveTo>
                  <a:lnTo>
                    <a:pt x="13061" y="773"/>
                  </a:lnTo>
                  <a:lnTo>
                    <a:pt x="12504" y="1329"/>
                  </a:lnTo>
                  <a:lnTo>
                    <a:pt x="11392" y="2442"/>
                  </a:lnTo>
                  <a:lnTo>
                    <a:pt x="10279" y="3555"/>
                  </a:lnTo>
                  <a:lnTo>
                    <a:pt x="9166" y="4668"/>
                  </a:lnTo>
                  <a:lnTo>
                    <a:pt x="8053" y="5781"/>
                  </a:lnTo>
                  <a:lnTo>
                    <a:pt x="6940" y="6893"/>
                  </a:lnTo>
                  <a:lnTo>
                    <a:pt x="5828" y="8006"/>
                  </a:lnTo>
                  <a:lnTo>
                    <a:pt x="4730" y="9135"/>
                  </a:lnTo>
                  <a:lnTo>
                    <a:pt x="3617" y="10232"/>
                  </a:lnTo>
                  <a:lnTo>
                    <a:pt x="2505" y="11345"/>
                  </a:lnTo>
                  <a:lnTo>
                    <a:pt x="1392" y="12458"/>
                  </a:lnTo>
                  <a:lnTo>
                    <a:pt x="279" y="13570"/>
                  </a:lnTo>
                  <a:lnTo>
                    <a:pt x="1" y="13849"/>
                  </a:lnTo>
                  <a:lnTo>
                    <a:pt x="248" y="13802"/>
                  </a:lnTo>
                  <a:lnTo>
                    <a:pt x="542" y="13509"/>
                  </a:lnTo>
                  <a:lnTo>
                    <a:pt x="1654" y="12396"/>
                  </a:lnTo>
                  <a:lnTo>
                    <a:pt x="2767" y="11283"/>
                  </a:lnTo>
                  <a:lnTo>
                    <a:pt x="3880" y="10170"/>
                  </a:lnTo>
                  <a:lnTo>
                    <a:pt x="6044" y="8006"/>
                  </a:lnTo>
                  <a:lnTo>
                    <a:pt x="6106" y="7944"/>
                  </a:lnTo>
                  <a:lnTo>
                    <a:pt x="7219" y="6832"/>
                  </a:lnTo>
                  <a:lnTo>
                    <a:pt x="8331" y="5719"/>
                  </a:lnTo>
                  <a:lnTo>
                    <a:pt x="10557" y="3493"/>
                  </a:lnTo>
                  <a:lnTo>
                    <a:pt x="11670" y="2380"/>
                  </a:lnTo>
                  <a:lnTo>
                    <a:pt x="12783" y="1268"/>
                  </a:lnTo>
                  <a:lnTo>
                    <a:pt x="13803" y="247"/>
                  </a:lnTo>
                  <a:cubicBezTo>
                    <a:pt x="13818" y="155"/>
                    <a:pt x="13834" y="77"/>
                    <a:pt x="138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1"/>
            <p:cNvSpPr/>
            <p:nvPr/>
          </p:nvSpPr>
          <p:spPr>
            <a:xfrm>
              <a:off x="2807725" y="1310763"/>
              <a:ext cx="489575" cy="489200"/>
            </a:xfrm>
            <a:custGeom>
              <a:avLst/>
              <a:gdLst/>
              <a:ahLst/>
              <a:cxnLst/>
              <a:rect l="l" t="t" r="r" b="b"/>
              <a:pathLst>
                <a:path w="19583" h="19568" extrusionOk="0">
                  <a:moveTo>
                    <a:pt x="19413" y="0"/>
                  </a:moveTo>
                  <a:lnTo>
                    <a:pt x="18640" y="773"/>
                  </a:lnTo>
                  <a:lnTo>
                    <a:pt x="17527" y="1886"/>
                  </a:lnTo>
                  <a:lnTo>
                    <a:pt x="16414" y="2999"/>
                  </a:lnTo>
                  <a:lnTo>
                    <a:pt x="15302" y="4096"/>
                  </a:lnTo>
                  <a:lnTo>
                    <a:pt x="14173" y="5209"/>
                  </a:lnTo>
                  <a:lnTo>
                    <a:pt x="13061" y="6322"/>
                  </a:lnTo>
                  <a:lnTo>
                    <a:pt x="11948" y="7435"/>
                  </a:lnTo>
                  <a:lnTo>
                    <a:pt x="10835" y="8547"/>
                  </a:lnTo>
                  <a:lnTo>
                    <a:pt x="9722" y="9660"/>
                  </a:lnTo>
                  <a:lnTo>
                    <a:pt x="8609" y="10773"/>
                  </a:lnTo>
                  <a:lnTo>
                    <a:pt x="7496" y="11886"/>
                  </a:lnTo>
                  <a:lnTo>
                    <a:pt x="6384" y="12999"/>
                  </a:lnTo>
                  <a:lnTo>
                    <a:pt x="5271" y="14111"/>
                  </a:lnTo>
                  <a:lnTo>
                    <a:pt x="4158" y="15224"/>
                  </a:lnTo>
                  <a:lnTo>
                    <a:pt x="3045" y="16337"/>
                  </a:lnTo>
                  <a:lnTo>
                    <a:pt x="1932" y="17450"/>
                  </a:lnTo>
                  <a:lnTo>
                    <a:pt x="820" y="18563"/>
                  </a:lnTo>
                  <a:lnTo>
                    <a:pt x="0" y="19382"/>
                  </a:lnTo>
                  <a:lnTo>
                    <a:pt x="31" y="19567"/>
                  </a:lnTo>
                  <a:lnTo>
                    <a:pt x="1098" y="18501"/>
                  </a:lnTo>
                  <a:lnTo>
                    <a:pt x="2211" y="17388"/>
                  </a:lnTo>
                  <a:lnTo>
                    <a:pt x="3323" y="16275"/>
                  </a:lnTo>
                  <a:lnTo>
                    <a:pt x="4436" y="15162"/>
                  </a:lnTo>
                  <a:lnTo>
                    <a:pt x="5549" y="14050"/>
                  </a:lnTo>
                  <a:lnTo>
                    <a:pt x="6662" y="12937"/>
                  </a:lnTo>
                  <a:lnTo>
                    <a:pt x="7775" y="11824"/>
                  </a:lnTo>
                  <a:lnTo>
                    <a:pt x="8888" y="10711"/>
                  </a:lnTo>
                  <a:lnTo>
                    <a:pt x="10000" y="9598"/>
                  </a:lnTo>
                  <a:lnTo>
                    <a:pt x="11113" y="8501"/>
                  </a:lnTo>
                  <a:lnTo>
                    <a:pt x="12226" y="7373"/>
                  </a:lnTo>
                  <a:lnTo>
                    <a:pt x="13339" y="6260"/>
                  </a:lnTo>
                  <a:lnTo>
                    <a:pt x="14452" y="5147"/>
                  </a:lnTo>
                  <a:lnTo>
                    <a:pt x="15564" y="4034"/>
                  </a:lnTo>
                  <a:lnTo>
                    <a:pt x="16677" y="2937"/>
                  </a:lnTo>
                  <a:lnTo>
                    <a:pt x="17790" y="1824"/>
                  </a:lnTo>
                  <a:lnTo>
                    <a:pt x="18903" y="711"/>
                  </a:lnTo>
                  <a:lnTo>
                    <a:pt x="19583" y="16"/>
                  </a:lnTo>
                  <a:lnTo>
                    <a:pt x="194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1"/>
            <p:cNvSpPr/>
            <p:nvPr/>
          </p:nvSpPr>
          <p:spPr>
            <a:xfrm>
              <a:off x="2804625" y="1307288"/>
              <a:ext cx="468350" cy="468325"/>
            </a:xfrm>
            <a:custGeom>
              <a:avLst/>
              <a:gdLst/>
              <a:ahLst/>
              <a:cxnLst/>
              <a:rect l="l" t="t" r="r" b="b"/>
              <a:pathLst>
                <a:path w="18734" h="18733" extrusionOk="0">
                  <a:moveTo>
                    <a:pt x="18548" y="0"/>
                  </a:moveTo>
                  <a:lnTo>
                    <a:pt x="17651" y="912"/>
                  </a:lnTo>
                  <a:lnTo>
                    <a:pt x="16538" y="2025"/>
                  </a:lnTo>
                  <a:lnTo>
                    <a:pt x="15410" y="3138"/>
                  </a:lnTo>
                  <a:lnTo>
                    <a:pt x="14297" y="4235"/>
                  </a:lnTo>
                  <a:lnTo>
                    <a:pt x="13185" y="5348"/>
                  </a:lnTo>
                  <a:lnTo>
                    <a:pt x="12072" y="6461"/>
                  </a:lnTo>
                  <a:lnTo>
                    <a:pt x="10959" y="7574"/>
                  </a:lnTo>
                  <a:lnTo>
                    <a:pt x="9846" y="8686"/>
                  </a:lnTo>
                  <a:lnTo>
                    <a:pt x="8733" y="9799"/>
                  </a:lnTo>
                  <a:lnTo>
                    <a:pt x="7620" y="10912"/>
                  </a:lnTo>
                  <a:lnTo>
                    <a:pt x="6508" y="12025"/>
                  </a:lnTo>
                  <a:lnTo>
                    <a:pt x="5395" y="13138"/>
                  </a:lnTo>
                  <a:lnTo>
                    <a:pt x="4282" y="14250"/>
                  </a:lnTo>
                  <a:lnTo>
                    <a:pt x="3169" y="15363"/>
                  </a:lnTo>
                  <a:lnTo>
                    <a:pt x="2056" y="16476"/>
                  </a:lnTo>
                  <a:lnTo>
                    <a:pt x="944" y="17589"/>
                  </a:lnTo>
                  <a:lnTo>
                    <a:pt x="1" y="18547"/>
                  </a:lnTo>
                  <a:cubicBezTo>
                    <a:pt x="1" y="18609"/>
                    <a:pt x="16" y="18671"/>
                    <a:pt x="16" y="18733"/>
                  </a:cubicBezTo>
                  <a:lnTo>
                    <a:pt x="109" y="18640"/>
                  </a:lnTo>
                  <a:lnTo>
                    <a:pt x="1222" y="17527"/>
                  </a:lnTo>
                  <a:lnTo>
                    <a:pt x="2335" y="16414"/>
                  </a:lnTo>
                  <a:lnTo>
                    <a:pt x="3447" y="15301"/>
                  </a:lnTo>
                  <a:lnTo>
                    <a:pt x="4560" y="14189"/>
                  </a:lnTo>
                  <a:lnTo>
                    <a:pt x="5673" y="13076"/>
                  </a:lnTo>
                  <a:lnTo>
                    <a:pt x="6786" y="11963"/>
                  </a:lnTo>
                  <a:lnTo>
                    <a:pt x="7899" y="10850"/>
                  </a:lnTo>
                  <a:lnTo>
                    <a:pt x="9012" y="9737"/>
                  </a:lnTo>
                  <a:lnTo>
                    <a:pt x="10124" y="8640"/>
                  </a:lnTo>
                  <a:lnTo>
                    <a:pt x="11237" y="7512"/>
                  </a:lnTo>
                  <a:lnTo>
                    <a:pt x="12350" y="6399"/>
                  </a:lnTo>
                  <a:lnTo>
                    <a:pt x="13463" y="5286"/>
                  </a:lnTo>
                  <a:lnTo>
                    <a:pt x="14576" y="4173"/>
                  </a:lnTo>
                  <a:lnTo>
                    <a:pt x="15688" y="3060"/>
                  </a:lnTo>
                  <a:lnTo>
                    <a:pt x="16786" y="1948"/>
                  </a:lnTo>
                  <a:lnTo>
                    <a:pt x="17899" y="835"/>
                  </a:lnTo>
                  <a:lnTo>
                    <a:pt x="18733" y="16"/>
                  </a:lnTo>
                  <a:lnTo>
                    <a:pt x="185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1"/>
            <p:cNvSpPr/>
            <p:nvPr/>
          </p:nvSpPr>
          <p:spPr>
            <a:xfrm>
              <a:off x="2802700" y="1305738"/>
              <a:ext cx="444775" cy="444000"/>
            </a:xfrm>
            <a:custGeom>
              <a:avLst/>
              <a:gdLst/>
              <a:ahLst/>
              <a:cxnLst/>
              <a:rect l="l" t="t" r="r" b="b"/>
              <a:pathLst>
                <a:path w="17791" h="17760" extrusionOk="0">
                  <a:moveTo>
                    <a:pt x="17589" y="0"/>
                  </a:moveTo>
                  <a:lnTo>
                    <a:pt x="16615" y="974"/>
                  </a:lnTo>
                  <a:lnTo>
                    <a:pt x="15487" y="2087"/>
                  </a:lnTo>
                  <a:lnTo>
                    <a:pt x="14374" y="3200"/>
                  </a:lnTo>
                  <a:lnTo>
                    <a:pt x="13262" y="4297"/>
                  </a:lnTo>
                  <a:lnTo>
                    <a:pt x="12149" y="5410"/>
                  </a:lnTo>
                  <a:lnTo>
                    <a:pt x="11036" y="6523"/>
                  </a:lnTo>
                  <a:lnTo>
                    <a:pt x="9923" y="7636"/>
                  </a:lnTo>
                  <a:lnTo>
                    <a:pt x="8810" y="8748"/>
                  </a:lnTo>
                  <a:lnTo>
                    <a:pt x="7697" y="9861"/>
                  </a:lnTo>
                  <a:lnTo>
                    <a:pt x="6585" y="10974"/>
                  </a:lnTo>
                  <a:lnTo>
                    <a:pt x="5472" y="12087"/>
                  </a:lnTo>
                  <a:lnTo>
                    <a:pt x="4359" y="13200"/>
                  </a:lnTo>
                  <a:lnTo>
                    <a:pt x="3246" y="14312"/>
                  </a:lnTo>
                  <a:lnTo>
                    <a:pt x="2133" y="15425"/>
                  </a:lnTo>
                  <a:lnTo>
                    <a:pt x="1021" y="16538"/>
                  </a:lnTo>
                  <a:lnTo>
                    <a:pt x="0" y="17558"/>
                  </a:lnTo>
                  <a:lnTo>
                    <a:pt x="0" y="17759"/>
                  </a:lnTo>
                  <a:lnTo>
                    <a:pt x="171" y="17589"/>
                  </a:lnTo>
                  <a:lnTo>
                    <a:pt x="1283" y="16476"/>
                  </a:lnTo>
                  <a:lnTo>
                    <a:pt x="2396" y="15363"/>
                  </a:lnTo>
                  <a:lnTo>
                    <a:pt x="3509" y="14251"/>
                  </a:lnTo>
                  <a:lnTo>
                    <a:pt x="4622" y="13138"/>
                  </a:lnTo>
                  <a:lnTo>
                    <a:pt x="5735" y="12025"/>
                  </a:lnTo>
                  <a:lnTo>
                    <a:pt x="6863" y="10912"/>
                  </a:lnTo>
                  <a:lnTo>
                    <a:pt x="7976" y="9799"/>
                  </a:lnTo>
                  <a:lnTo>
                    <a:pt x="9089" y="8702"/>
                  </a:lnTo>
                  <a:lnTo>
                    <a:pt x="10201" y="7574"/>
                  </a:lnTo>
                  <a:lnTo>
                    <a:pt x="11314" y="6461"/>
                  </a:lnTo>
                  <a:lnTo>
                    <a:pt x="12427" y="5348"/>
                  </a:lnTo>
                  <a:lnTo>
                    <a:pt x="13540" y="4235"/>
                  </a:lnTo>
                  <a:lnTo>
                    <a:pt x="14653" y="3122"/>
                  </a:lnTo>
                  <a:lnTo>
                    <a:pt x="15765" y="2010"/>
                  </a:lnTo>
                  <a:lnTo>
                    <a:pt x="16878" y="897"/>
                  </a:lnTo>
                  <a:lnTo>
                    <a:pt x="177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1"/>
            <p:cNvSpPr/>
            <p:nvPr/>
          </p:nvSpPr>
          <p:spPr>
            <a:xfrm>
              <a:off x="2802325" y="1304963"/>
              <a:ext cx="417700" cy="417725"/>
            </a:xfrm>
            <a:custGeom>
              <a:avLst/>
              <a:gdLst/>
              <a:ahLst/>
              <a:cxnLst/>
              <a:rect l="l" t="t" r="r" b="b"/>
              <a:pathLst>
                <a:path w="16708" h="16709" extrusionOk="0">
                  <a:moveTo>
                    <a:pt x="16507" y="0"/>
                  </a:moveTo>
                  <a:lnTo>
                    <a:pt x="15502" y="1005"/>
                  </a:lnTo>
                  <a:lnTo>
                    <a:pt x="14389" y="2118"/>
                  </a:lnTo>
                  <a:lnTo>
                    <a:pt x="13277" y="3231"/>
                  </a:lnTo>
                  <a:lnTo>
                    <a:pt x="12164" y="4328"/>
                  </a:lnTo>
                  <a:lnTo>
                    <a:pt x="11051" y="5441"/>
                  </a:lnTo>
                  <a:lnTo>
                    <a:pt x="9938" y="6554"/>
                  </a:lnTo>
                  <a:lnTo>
                    <a:pt x="8825" y="7667"/>
                  </a:lnTo>
                  <a:lnTo>
                    <a:pt x="7712" y="8779"/>
                  </a:lnTo>
                  <a:lnTo>
                    <a:pt x="6600" y="9892"/>
                  </a:lnTo>
                  <a:lnTo>
                    <a:pt x="5487" y="11005"/>
                  </a:lnTo>
                  <a:lnTo>
                    <a:pt x="4374" y="12118"/>
                  </a:lnTo>
                  <a:lnTo>
                    <a:pt x="3261" y="13231"/>
                  </a:lnTo>
                  <a:lnTo>
                    <a:pt x="2148" y="14343"/>
                  </a:lnTo>
                  <a:lnTo>
                    <a:pt x="1036" y="15456"/>
                  </a:lnTo>
                  <a:lnTo>
                    <a:pt x="0" y="16492"/>
                  </a:lnTo>
                  <a:lnTo>
                    <a:pt x="0" y="16708"/>
                  </a:lnTo>
                  <a:lnTo>
                    <a:pt x="201" y="16507"/>
                  </a:lnTo>
                  <a:lnTo>
                    <a:pt x="1314" y="15394"/>
                  </a:lnTo>
                  <a:lnTo>
                    <a:pt x="2427" y="14282"/>
                  </a:lnTo>
                  <a:lnTo>
                    <a:pt x="3539" y="13169"/>
                  </a:lnTo>
                  <a:lnTo>
                    <a:pt x="4652" y="12056"/>
                  </a:lnTo>
                  <a:lnTo>
                    <a:pt x="5765" y="10943"/>
                  </a:lnTo>
                  <a:lnTo>
                    <a:pt x="6878" y="9830"/>
                  </a:lnTo>
                  <a:lnTo>
                    <a:pt x="7991" y="8733"/>
                  </a:lnTo>
                  <a:lnTo>
                    <a:pt x="9104" y="7605"/>
                  </a:lnTo>
                  <a:lnTo>
                    <a:pt x="10216" y="6492"/>
                  </a:lnTo>
                  <a:lnTo>
                    <a:pt x="11329" y="5379"/>
                  </a:lnTo>
                  <a:lnTo>
                    <a:pt x="12442" y="4266"/>
                  </a:lnTo>
                  <a:lnTo>
                    <a:pt x="13555" y="3153"/>
                  </a:lnTo>
                  <a:lnTo>
                    <a:pt x="14668" y="2041"/>
                  </a:lnTo>
                  <a:lnTo>
                    <a:pt x="15780" y="928"/>
                  </a:lnTo>
                  <a:lnTo>
                    <a:pt x="1670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1"/>
            <p:cNvSpPr/>
            <p:nvPr/>
          </p:nvSpPr>
          <p:spPr>
            <a:xfrm>
              <a:off x="2807325" y="1309988"/>
              <a:ext cx="352050" cy="352025"/>
            </a:xfrm>
            <a:custGeom>
              <a:avLst/>
              <a:gdLst/>
              <a:ahLst/>
              <a:cxnLst/>
              <a:rect l="l" t="t" r="r" b="b"/>
              <a:pathLst>
                <a:path w="14082" h="14081" extrusionOk="0">
                  <a:moveTo>
                    <a:pt x="14081" y="0"/>
                  </a:moveTo>
                  <a:cubicBezTo>
                    <a:pt x="14004" y="16"/>
                    <a:pt x="13911" y="31"/>
                    <a:pt x="13834" y="31"/>
                  </a:cubicBezTo>
                  <a:lnTo>
                    <a:pt x="13077" y="804"/>
                  </a:lnTo>
                  <a:lnTo>
                    <a:pt x="11964" y="1917"/>
                  </a:lnTo>
                  <a:lnTo>
                    <a:pt x="10851" y="3030"/>
                  </a:lnTo>
                  <a:lnTo>
                    <a:pt x="9738" y="4127"/>
                  </a:lnTo>
                  <a:lnTo>
                    <a:pt x="8625" y="5240"/>
                  </a:lnTo>
                  <a:lnTo>
                    <a:pt x="7512" y="6353"/>
                  </a:lnTo>
                  <a:lnTo>
                    <a:pt x="6400" y="7466"/>
                  </a:lnTo>
                  <a:lnTo>
                    <a:pt x="5287" y="8578"/>
                  </a:lnTo>
                  <a:lnTo>
                    <a:pt x="4174" y="9691"/>
                  </a:lnTo>
                  <a:lnTo>
                    <a:pt x="3061" y="10804"/>
                  </a:lnTo>
                  <a:lnTo>
                    <a:pt x="1948" y="11917"/>
                  </a:lnTo>
                  <a:lnTo>
                    <a:pt x="836" y="13030"/>
                  </a:lnTo>
                  <a:lnTo>
                    <a:pt x="47" y="13833"/>
                  </a:lnTo>
                  <a:lnTo>
                    <a:pt x="1" y="14081"/>
                  </a:lnTo>
                  <a:lnTo>
                    <a:pt x="1114" y="12968"/>
                  </a:lnTo>
                  <a:lnTo>
                    <a:pt x="2227" y="11855"/>
                  </a:lnTo>
                  <a:lnTo>
                    <a:pt x="3339" y="10742"/>
                  </a:lnTo>
                  <a:lnTo>
                    <a:pt x="4452" y="9629"/>
                  </a:lnTo>
                  <a:lnTo>
                    <a:pt x="5565" y="8532"/>
                  </a:lnTo>
                  <a:lnTo>
                    <a:pt x="6678" y="7404"/>
                  </a:lnTo>
                  <a:lnTo>
                    <a:pt x="7791" y="6291"/>
                  </a:lnTo>
                  <a:lnTo>
                    <a:pt x="8904" y="5178"/>
                  </a:lnTo>
                  <a:lnTo>
                    <a:pt x="10016" y="4065"/>
                  </a:lnTo>
                  <a:lnTo>
                    <a:pt x="11129" y="2952"/>
                  </a:lnTo>
                  <a:lnTo>
                    <a:pt x="12242" y="1840"/>
                  </a:lnTo>
                  <a:lnTo>
                    <a:pt x="13355" y="727"/>
                  </a:lnTo>
                  <a:lnTo>
                    <a:pt x="1408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1"/>
            <p:cNvSpPr/>
            <p:nvPr/>
          </p:nvSpPr>
          <p:spPr>
            <a:xfrm>
              <a:off x="3131900" y="1634563"/>
              <a:ext cx="505450" cy="505425"/>
            </a:xfrm>
            <a:custGeom>
              <a:avLst/>
              <a:gdLst/>
              <a:ahLst/>
              <a:cxnLst/>
              <a:rect l="l" t="t" r="r" b="b"/>
              <a:pathLst>
                <a:path w="20218" h="20217" extrusionOk="0">
                  <a:moveTo>
                    <a:pt x="20186" y="0"/>
                  </a:moveTo>
                  <a:lnTo>
                    <a:pt x="20124" y="47"/>
                  </a:lnTo>
                  <a:lnTo>
                    <a:pt x="19011" y="1159"/>
                  </a:lnTo>
                  <a:lnTo>
                    <a:pt x="17899" y="2272"/>
                  </a:lnTo>
                  <a:lnTo>
                    <a:pt x="16786" y="3385"/>
                  </a:lnTo>
                  <a:lnTo>
                    <a:pt x="15673" y="4498"/>
                  </a:lnTo>
                  <a:lnTo>
                    <a:pt x="14560" y="5611"/>
                  </a:lnTo>
                  <a:lnTo>
                    <a:pt x="13447" y="6724"/>
                  </a:lnTo>
                  <a:lnTo>
                    <a:pt x="12335" y="7836"/>
                  </a:lnTo>
                  <a:lnTo>
                    <a:pt x="11222" y="8949"/>
                  </a:lnTo>
                  <a:lnTo>
                    <a:pt x="9058" y="11128"/>
                  </a:lnTo>
                  <a:lnTo>
                    <a:pt x="8996" y="11175"/>
                  </a:lnTo>
                  <a:lnTo>
                    <a:pt x="7883" y="12288"/>
                  </a:lnTo>
                  <a:lnTo>
                    <a:pt x="6770" y="13400"/>
                  </a:lnTo>
                  <a:lnTo>
                    <a:pt x="5673" y="14513"/>
                  </a:lnTo>
                  <a:lnTo>
                    <a:pt x="4560" y="15642"/>
                  </a:lnTo>
                  <a:lnTo>
                    <a:pt x="3447" y="16754"/>
                  </a:lnTo>
                  <a:lnTo>
                    <a:pt x="2319" y="17867"/>
                  </a:lnTo>
                  <a:lnTo>
                    <a:pt x="1206" y="18965"/>
                  </a:lnTo>
                  <a:lnTo>
                    <a:pt x="94" y="20077"/>
                  </a:lnTo>
                  <a:lnTo>
                    <a:pt x="1" y="20186"/>
                  </a:lnTo>
                  <a:lnTo>
                    <a:pt x="171" y="20216"/>
                  </a:lnTo>
                  <a:lnTo>
                    <a:pt x="356" y="20016"/>
                  </a:lnTo>
                  <a:lnTo>
                    <a:pt x="372" y="20016"/>
                  </a:lnTo>
                  <a:lnTo>
                    <a:pt x="1485" y="18903"/>
                  </a:lnTo>
                  <a:lnTo>
                    <a:pt x="2597" y="17790"/>
                  </a:lnTo>
                  <a:lnTo>
                    <a:pt x="3710" y="16677"/>
                  </a:lnTo>
                  <a:lnTo>
                    <a:pt x="4823" y="15564"/>
                  </a:lnTo>
                  <a:lnTo>
                    <a:pt x="5936" y="14451"/>
                  </a:lnTo>
                  <a:lnTo>
                    <a:pt x="7049" y="13339"/>
                  </a:lnTo>
                  <a:lnTo>
                    <a:pt x="8161" y="12226"/>
                  </a:lnTo>
                  <a:lnTo>
                    <a:pt x="9274" y="11113"/>
                  </a:lnTo>
                  <a:lnTo>
                    <a:pt x="10387" y="10000"/>
                  </a:lnTo>
                  <a:lnTo>
                    <a:pt x="11500" y="8887"/>
                  </a:lnTo>
                  <a:lnTo>
                    <a:pt x="12613" y="7775"/>
                  </a:lnTo>
                  <a:lnTo>
                    <a:pt x="13726" y="6662"/>
                  </a:lnTo>
                  <a:lnTo>
                    <a:pt x="14838" y="5549"/>
                  </a:lnTo>
                  <a:lnTo>
                    <a:pt x="15951" y="4436"/>
                  </a:lnTo>
                  <a:lnTo>
                    <a:pt x="17064" y="3323"/>
                  </a:lnTo>
                  <a:lnTo>
                    <a:pt x="18177" y="2210"/>
                  </a:lnTo>
                  <a:lnTo>
                    <a:pt x="19290" y="1098"/>
                  </a:lnTo>
                  <a:lnTo>
                    <a:pt x="20217" y="170"/>
                  </a:lnTo>
                  <a:cubicBezTo>
                    <a:pt x="20202" y="108"/>
                    <a:pt x="20186" y="62"/>
                    <a:pt x="20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1"/>
            <p:cNvSpPr/>
            <p:nvPr/>
          </p:nvSpPr>
          <p:spPr>
            <a:xfrm>
              <a:off x="3109500" y="1612138"/>
              <a:ext cx="522425" cy="522450"/>
            </a:xfrm>
            <a:custGeom>
              <a:avLst/>
              <a:gdLst/>
              <a:ahLst/>
              <a:cxnLst/>
              <a:rect l="l" t="t" r="r" b="b"/>
              <a:pathLst>
                <a:path w="20897" h="20898" extrusionOk="0">
                  <a:moveTo>
                    <a:pt x="20850" y="1"/>
                  </a:moveTo>
                  <a:lnTo>
                    <a:pt x="19907" y="944"/>
                  </a:lnTo>
                  <a:lnTo>
                    <a:pt x="18795" y="2056"/>
                  </a:lnTo>
                  <a:lnTo>
                    <a:pt x="17682" y="3169"/>
                  </a:lnTo>
                  <a:lnTo>
                    <a:pt x="16569" y="4282"/>
                  </a:lnTo>
                  <a:lnTo>
                    <a:pt x="15456" y="5395"/>
                  </a:lnTo>
                  <a:lnTo>
                    <a:pt x="14343" y="6508"/>
                  </a:lnTo>
                  <a:lnTo>
                    <a:pt x="13231" y="7621"/>
                  </a:lnTo>
                  <a:lnTo>
                    <a:pt x="12118" y="8733"/>
                  </a:lnTo>
                  <a:lnTo>
                    <a:pt x="11020" y="9846"/>
                  </a:lnTo>
                  <a:lnTo>
                    <a:pt x="9908" y="10959"/>
                  </a:lnTo>
                  <a:lnTo>
                    <a:pt x="8795" y="12072"/>
                  </a:lnTo>
                  <a:lnTo>
                    <a:pt x="7682" y="13185"/>
                  </a:lnTo>
                  <a:lnTo>
                    <a:pt x="6569" y="14297"/>
                  </a:lnTo>
                  <a:lnTo>
                    <a:pt x="4343" y="16539"/>
                  </a:lnTo>
                  <a:lnTo>
                    <a:pt x="3215" y="17651"/>
                  </a:lnTo>
                  <a:lnTo>
                    <a:pt x="2102" y="18764"/>
                  </a:lnTo>
                  <a:lnTo>
                    <a:pt x="0" y="20851"/>
                  </a:lnTo>
                  <a:lnTo>
                    <a:pt x="155" y="20897"/>
                  </a:lnTo>
                  <a:lnTo>
                    <a:pt x="1268" y="19800"/>
                  </a:lnTo>
                  <a:lnTo>
                    <a:pt x="2381" y="18687"/>
                  </a:lnTo>
                  <a:lnTo>
                    <a:pt x="3493" y="17574"/>
                  </a:lnTo>
                  <a:lnTo>
                    <a:pt x="4591" y="16461"/>
                  </a:lnTo>
                  <a:lnTo>
                    <a:pt x="5704" y="15348"/>
                  </a:lnTo>
                  <a:lnTo>
                    <a:pt x="6816" y="14236"/>
                  </a:lnTo>
                  <a:lnTo>
                    <a:pt x="7929" y="13123"/>
                  </a:lnTo>
                  <a:lnTo>
                    <a:pt x="9042" y="12010"/>
                  </a:lnTo>
                  <a:lnTo>
                    <a:pt x="10155" y="10897"/>
                  </a:lnTo>
                  <a:lnTo>
                    <a:pt x="11268" y="9784"/>
                  </a:lnTo>
                  <a:lnTo>
                    <a:pt x="12380" y="8672"/>
                  </a:lnTo>
                  <a:lnTo>
                    <a:pt x="13493" y="7559"/>
                  </a:lnTo>
                  <a:lnTo>
                    <a:pt x="14606" y="6446"/>
                  </a:lnTo>
                  <a:lnTo>
                    <a:pt x="15719" y="5333"/>
                  </a:lnTo>
                  <a:lnTo>
                    <a:pt x="16832" y="4220"/>
                  </a:lnTo>
                  <a:lnTo>
                    <a:pt x="17945" y="3107"/>
                  </a:lnTo>
                  <a:lnTo>
                    <a:pt x="19057" y="1995"/>
                  </a:lnTo>
                  <a:lnTo>
                    <a:pt x="20170" y="882"/>
                  </a:lnTo>
                  <a:lnTo>
                    <a:pt x="20897" y="171"/>
                  </a:lnTo>
                  <a:cubicBezTo>
                    <a:pt x="20881" y="109"/>
                    <a:pt x="20866" y="63"/>
                    <a:pt x="208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1"/>
            <p:cNvSpPr/>
            <p:nvPr/>
          </p:nvSpPr>
          <p:spPr>
            <a:xfrm>
              <a:off x="3088625" y="1590888"/>
              <a:ext cx="537125" cy="537125"/>
            </a:xfrm>
            <a:custGeom>
              <a:avLst/>
              <a:gdLst/>
              <a:ahLst/>
              <a:cxnLst/>
              <a:rect l="l" t="t" r="r" b="b"/>
              <a:pathLst>
                <a:path w="21485" h="21485" extrusionOk="0">
                  <a:moveTo>
                    <a:pt x="21423" y="1"/>
                  </a:moveTo>
                  <a:lnTo>
                    <a:pt x="20758" y="681"/>
                  </a:lnTo>
                  <a:lnTo>
                    <a:pt x="19645" y="1794"/>
                  </a:lnTo>
                  <a:lnTo>
                    <a:pt x="18532" y="2906"/>
                  </a:lnTo>
                  <a:lnTo>
                    <a:pt x="17419" y="4019"/>
                  </a:lnTo>
                  <a:lnTo>
                    <a:pt x="16291" y="5132"/>
                  </a:lnTo>
                  <a:lnTo>
                    <a:pt x="15178" y="6245"/>
                  </a:lnTo>
                  <a:lnTo>
                    <a:pt x="14066" y="7358"/>
                  </a:lnTo>
                  <a:lnTo>
                    <a:pt x="12953" y="8471"/>
                  </a:lnTo>
                  <a:lnTo>
                    <a:pt x="11855" y="9583"/>
                  </a:lnTo>
                  <a:lnTo>
                    <a:pt x="10743" y="10696"/>
                  </a:lnTo>
                  <a:lnTo>
                    <a:pt x="9630" y="11809"/>
                  </a:lnTo>
                  <a:lnTo>
                    <a:pt x="8517" y="12922"/>
                  </a:lnTo>
                  <a:lnTo>
                    <a:pt x="7404" y="14035"/>
                  </a:lnTo>
                  <a:lnTo>
                    <a:pt x="6291" y="15147"/>
                  </a:lnTo>
                  <a:lnTo>
                    <a:pt x="5178" y="16260"/>
                  </a:lnTo>
                  <a:lnTo>
                    <a:pt x="4050" y="17389"/>
                  </a:lnTo>
                  <a:lnTo>
                    <a:pt x="2937" y="18501"/>
                  </a:lnTo>
                  <a:lnTo>
                    <a:pt x="1825" y="19614"/>
                  </a:lnTo>
                  <a:lnTo>
                    <a:pt x="712" y="20712"/>
                  </a:lnTo>
                  <a:lnTo>
                    <a:pt x="1" y="21438"/>
                  </a:lnTo>
                  <a:lnTo>
                    <a:pt x="155" y="21484"/>
                  </a:lnTo>
                  <a:lnTo>
                    <a:pt x="990" y="20650"/>
                  </a:lnTo>
                  <a:lnTo>
                    <a:pt x="2103" y="19537"/>
                  </a:lnTo>
                  <a:lnTo>
                    <a:pt x="3216" y="18424"/>
                  </a:lnTo>
                  <a:lnTo>
                    <a:pt x="4328" y="17311"/>
                  </a:lnTo>
                  <a:lnTo>
                    <a:pt x="5426" y="16198"/>
                  </a:lnTo>
                  <a:lnTo>
                    <a:pt x="6539" y="15086"/>
                  </a:lnTo>
                  <a:lnTo>
                    <a:pt x="7651" y="13973"/>
                  </a:lnTo>
                  <a:lnTo>
                    <a:pt x="8764" y="12860"/>
                  </a:lnTo>
                  <a:lnTo>
                    <a:pt x="9877" y="11747"/>
                  </a:lnTo>
                  <a:lnTo>
                    <a:pt x="10990" y="10634"/>
                  </a:lnTo>
                  <a:lnTo>
                    <a:pt x="12103" y="9522"/>
                  </a:lnTo>
                  <a:lnTo>
                    <a:pt x="13911" y="7729"/>
                  </a:lnTo>
                  <a:lnTo>
                    <a:pt x="14328" y="7296"/>
                  </a:lnTo>
                  <a:lnTo>
                    <a:pt x="15441" y="6183"/>
                  </a:lnTo>
                  <a:lnTo>
                    <a:pt x="16554" y="5070"/>
                  </a:lnTo>
                  <a:lnTo>
                    <a:pt x="17667" y="3957"/>
                  </a:lnTo>
                  <a:lnTo>
                    <a:pt x="18780" y="2845"/>
                  </a:lnTo>
                  <a:lnTo>
                    <a:pt x="19908" y="1732"/>
                  </a:lnTo>
                  <a:lnTo>
                    <a:pt x="21021" y="619"/>
                  </a:lnTo>
                  <a:lnTo>
                    <a:pt x="21484" y="155"/>
                  </a:lnTo>
                  <a:cubicBezTo>
                    <a:pt x="21453" y="109"/>
                    <a:pt x="21438" y="63"/>
                    <a:pt x="214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1"/>
            <p:cNvSpPr/>
            <p:nvPr/>
          </p:nvSpPr>
          <p:spPr>
            <a:xfrm>
              <a:off x="2825875" y="1328538"/>
              <a:ext cx="259700" cy="259300"/>
            </a:xfrm>
            <a:custGeom>
              <a:avLst/>
              <a:gdLst/>
              <a:ahLst/>
              <a:cxnLst/>
              <a:rect l="l" t="t" r="r" b="b"/>
              <a:pathLst>
                <a:path w="10388" h="10372" extrusionOk="0">
                  <a:moveTo>
                    <a:pt x="10387" y="0"/>
                  </a:moveTo>
                  <a:lnTo>
                    <a:pt x="10063" y="108"/>
                  </a:lnTo>
                  <a:lnTo>
                    <a:pt x="9012" y="1159"/>
                  </a:lnTo>
                  <a:lnTo>
                    <a:pt x="7899" y="2272"/>
                  </a:lnTo>
                  <a:lnTo>
                    <a:pt x="6786" y="3385"/>
                  </a:lnTo>
                  <a:lnTo>
                    <a:pt x="5658" y="4498"/>
                  </a:lnTo>
                  <a:lnTo>
                    <a:pt x="4545" y="5611"/>
                  </a:lnTo>
                  <a:lnTo>
                    <a:pt x="3432" y="6724"/>
                  </a:lnTo>
                  <a:lnTo>
                    <a:pt x="2319" y="7836"/>
                  </a:lnTo>
                  <a:lnTo>
                    <a:pt x="1206" y="8949"/>
                  </a:lnTo>
                  <a:lnTo>
                    <a:pt x="109" y="10047"/>
                  </a:lnTo>
                  <a:lnTo>
                    <a:pt x="1" y="10371"/>
                  </a:lnTo>
                  <a:lnTo>
                    <a:pt x="356" y="10000"/>
                  </a:lnTo>
                  <a:lnTo>
                    <a:pt x="1469" y="8887"/>
                  </a:lnTo>
                  <a:lnTo>
                    <a:pt x="2597" y="7790"/>
                  </a:lnTo>
                  <a:lnTo>
                    <a:pt x="3710" y="6662"/>
                  </a:lnTo>
                  <a:lnTo>
                    <a:pt x="4823" y="5549"/>
                  </a:lnTo>
                  <a:lnTo>
                    <a:pt x="5936" y="4436"/>
                  </a:lnTo>
                  <a:lnTo>
                    <a:pt x="7049" y="3323"/>
                  </a:lnTo>
                  <a:lnTo>
                    <a:pt x="8162" y="2210"/>
                  </a:lnTo>
                  <a:lnTo>
                    <a:pt x="9274" y="1098"/>
                  </a:lnTo>
                  <a:lnTo>
                    <a:pt x="1038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1"/>
            <p:cNvSpPr/>
            <p:nvPr/>
          </p:nvSpPr>
          <p:spPr>
            <a:xfrm>
              <a:off x="3030275" y="1532538"/>
              <a:ext cx="570750" cy="571125"/>
            </a:xfrm>
            <a:custGeom>
              <a:avLst/>
              <a:gdLst/>
              <a:ahLst/>
              <a:cxnLst/>
              <a:rect l="l" t="t" r="r" b="b"/>
              <a:pathLst>
                <a:path w="22830" h="22845" extrusionOk="0">
                  <a:moveTo>
                    <a:pt x="22752" y="1"/>
                  </a:moveTo>
                  <a:lnTo>
                    <a:pt x="21964" y="789"/>
                  </a:lnTo>
                  <a:lnTo>
                    <a:pt x="20851" y="1902"/>
                  </a:lnTo>
                  <a:lnTo>
                    <a:pt x="19738" y="3015"/>
                  </a:lnTo>
                  <a:lnTo>
                    <a:pt x="18625" y="4128"/>
                  </a:lnTo>
                  <a:lnTo>
                    <a:pt x="17512" y="5240"/>
                  </a:lnTo>
                  <a:lnTo>
                    <a:pt x="16400" y="6353"/>
                  </a:lnTo>
                  <a:lnTo>
                    <a:pt x="15287" y="7466"/>
                  </a:lnTo>
                  <a:lnTo>
                    <a:pt x="14189" y="8579"/>
                  </a:lnTo>
                  <a:lnTo>
                    <a:pt x="13077" y="9692"/>
                  </a:lnTo>
                  <a:lnTo>
                    <a:pt x="11964" y="10805"/>
                  </a:lnTo>
                  <a:lnTo>
                    <a:pt x="10851" y="11917"/>
                  </a:lnTo>
                  <a:lnTo>
                    <a:pt x="9738" y="13030"/>
                  </a:lnTo>
                  <a:lnTo>
                    <a:pt x="7512" y="15256"/>
                  </a:lnTo>
                  <a:lnTo>
                    <a:pt x="6400" y="16369"/>
                  </a:lnTo>
                  <a:lnTo>
                    <a:pt x="5287" y="17481"/>
                  </a:lnTo>
                  <a:lnTo>
                    <a:pt x="3108" y="19661"/>
                  </a:lnTo>
                  <a:lnTo>
                    <a:pt x="3061" y="19707"/>
                  </a:lnTo>
                  <a:lnTo>
                    <a:pt x="1948" y="20820"/>
                  </a:lnTo>
                  <a:lnTo>
                    <a:pt x="836" y="21933"/>
                  </a:lnTo>
                  <a:lnTo>
                    <a:pt x="1" y="22767"/>
                  </a:lnTo>
                  <a:lnTo>
                    <a:pt x="140" y="22845"/>
                  </a:lnTo>
                  <a:lnTo>
                    <a:pt x="1098" y="21871"/>
                  </a:lnTo>
                  <a:lnTo>
                    <a:pt x="2211" y="20758"/>
                  </a:lnTo>
                  <a:lnTo>
                    <a:pt x="3324" y="19645"/>
                  </a:lnTo>
                  <a:lnTo>
                    <a:pt x="4437" y="18532"/>
                  </a:lnTo>
                  <a:lnTo>
                    <a:pt x="5550" y="17420"/>
                  </a:lnTo>
                  <a:lnTo>
                    <a:pt x="6662" y="16307"/>
                  </a:lnTo>
                  <a:lnTo>
                    <a:pt x="7760" y="15194"/>
                  </a:lnTo>
                  <a:lnTo>
                    <a:pt x="8873" y="14081"/>
                  </a:lnTo>
                  <a:lnTo>
                    <a:pt x="9985" y="12968"/>
                  </a:lnTo>
                  <a:lnTo>
                    <a:pt x="11098" y="11856"/>
                  </a:lnTo>
                  <a:lnTo>
                    <a:pt x="12211" y="10743"/>
                  </a:lnTo>
                  <a:lnTo>
                    <a:pt x="13324" y="9630"/>
                  </a:lnTo>
                  <a:lnTo>
                    <a:pt x="14437" y="8517"/>
                  </a:lnTo>
                  <a:lnTo>
                    <a:pt x="15549" y="7404"/>
                  </a:lnTo>
                  <a:lnTo>
                    <a:pt x="16662" y="6291"/>
                  </a:lnTo>
                  <a:lnTo>
                    <a:pt x="17775" y="5179"/>
                  </a:lnTo>
                  <a:lnTo>
                    <a:pt x="18888" y="4066"/>
                  </a:lnTo>
                  <a:lnTo>
                    <a:pt x="20001" y="2953"/>
                  </a:lnTo>
                  <a:lnTo>
                    <a:pt x="21114" y="1840"/>
                  </a:lnTo>
                  <a:lnTo>
                    <a:pt x="22226" y="727"/>
                  </a:lnTo>
                  <a:lnTo>
                    <a:pt x="22829" y="140"/>
                  </a:lnTo>
                  <a:lnTo>
                    <a:pt x="2275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1"/>
            <p:cNvSpPr/>
            <p:nvPr/>
          </p:nvSpPr>
          <p:spPr>
            <a:xfrm>
              <a:off x="2845975" y="1348613"/>
              <a:ext cx="191300" cy="191300"/>
            </a:xfrm>
            <a:custGeom>
              <a:avLst/>
              <a:gdLst/>
              <a:ahLst/>
              <a:cxnLst/>
              <a:rect l="l" t="t" r="r" b="b"/>
              <a:pathLst>
                <a:path w="7652" h="7652" extrusionOk="0">
                  <a:moveTo>
                    <a:pt x="7651" y="1"/>
                  </a:moveTo>
                  <a:lnTo>
                    <a:pt x="7651" y="1"/>
                  </a:lnTo>
                  <a:cubicBezTo>
                    <a:pt x="7497" y="78"/>
                    <a:pt x="7373" y="140"/>
                    <a:pt x="7218" y="217"/>
                  </a:cubicBezTo>
                  <a:lnTo>
                    <a:pt x="7079" y="356"/>
                  </a:lnTo>
                  <a:lnTo>
                    <a:pt x="5966" y="1469"/>
                  </a:lnTo>
                  <a:lnTo>
                    <a:pt x="4854" y="2582"/>
                  </a:lnTo>
                  <a:lnTo>
                    <a:pt x="3741" y="3695"/>
                  </a:lnTo>
                  <a:lnTo>
                    <a:pt x="2628" y="4808"/>
                  </a:lnTo>
                  <a:lnTo>
                    <a:pt x="1515" y="5921"/>
                  </a:lnTo>
                  <a:lnTo>
                    <a:pt x="402" y="7033"/>
                  </a:lnTo>
                  <a:lnTo>
                    <a:pt x="217" y="7234"/>
                  </a:lnTo>
                  <a:cubicBezTo>
                    <a:pt x="140" y="7373"/>
                    <a:pt x="78" y="7512"/>
                    <a:pt x="1" y="7652"/>
                  </a:cubicBezTo>
                  <a:lnTo>
                    <a:pt x="681" y="6987"/>
                  </a:lnTo>
                  <a:lnTo>
                    <a:pt x="1793" y="5859"/>
                  </a:lnTo>
                  <a:lnTo>
                    <a:pt x="2906" y="4746"/>
                  </a:lnTo>
                  <a:lnTo>
                    <a:pt x="4019" y="3633"/>
                  </a:lnTo>
                  <a:lnTo>
                    <a:pt x="5132" y="2520"/>
                  </a:lnTo>
                  <a:lnTo>
                    <a:pt x="6245" y="1407"/>
                  </a:lnTo>
                  <a:lnTo>
                    <a:pt x="7358" y="295"/>
                  </a:lnTo>
                  <a:lnTo>
                    <a:pt x="765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1"/>
            <p:cNvSpPr/>
            <p:nvPr/>
          </p:nvSpPr>
          <p:spPr>
            <a:xfrm>
              <a:off x="2978500" y="1481163"/>
              <a:ext cx="591225" cy="591200"/>
            </a:xfrm>
            <a:custGeom>
              <a:avLst/>
              <a:gdLst/>
              <a:ahLst/>
              <a:cxnLst/>
              <a:rect l="l" t="t" r="r" b="b"/>
              <a:pathLst>
                <a:path w="23649" h="23648" extrusionOk="0">
                  <a:moveTo>
                    <a:pt x="23556" y="0"/>
                  </a:moveTo>
                  <a:lnTo>
                    <a:pt x="22937" y="619"/>
                  </a:lnTo>
                  <a:lnTo>
                    <a:pt x="21824" y="1731"/>
                  </a:lnTo>
                  <a:lnTo>
                    <a:pt x="20696" y="2844"/>
                  </a:lnTo>
                  <a:lnTo>
                    <a:pt x="19583" y="3957"/>
                  </a:lnTo>
                  <a:lnTo>
                    <a:pt x="18471" y="5070"/>
                  </a:lnTo>
                  <a:lnTo>
                    <a:pt x="17358" y="6183"/>
                  </a:lnTo>
                  <a:lnTo>
                    <a:pt x="16260" y="7295"/>
                  </a:lnTo>
                  <a:lnTo>
                    <a:pt x="15148" y="8408"/>
                  </a:lnTo>
                  <a:lnTo>
                    <a:pt x="14035" y="9521"/>
                  </a:lnTo>
                  <a:lnTo>
                    <a:pt x="12922" y="10634"/>
                  </a:lnTo>
                  <a:lnTo>
                    <a:pt x="11809" y="11747"/>
                  </a:lnTo>
                  <a:lnTo>
                    <a:pt x="9583" y="13972"/>
                  </a:lnTo>
                  <a:lnTo>
                    <a:pt x="8471" y="15085"/>
                  </a:lnTo>
                  <a:lnTo>
                    <a:pt x="7358" y="16198"/>
                  </a:lnTo>
                  <a:lnTo>
                    <a:pt x="6245" y="17311"/>
                  </a:lnTo>
                  <a:lnTo>
                    <a:pt x="5132" y="18424"/>
                  </a:lnTo>
                  <a:lnTo>
                    <a:pt x="4019" y="19536"/>
                  </a:lnTo>
                  <a:lnTo>
                    <a:pt x="2907" y="20649"/>
                  </a:lnTo>
                  <a:lnTo>
                    <a:pt x="1778" y="21778"/>
                  </a:lnTo>
                  <a:lnTo>
                    <a:pt x="665" y="22890"/>
                  </a:lnTo>
                  <a:lnTo>
                    <a:pt x="1" y="23555"/>
                  </a:lnTo>
                  <a:lnTo>
                    <a:pt x="109" y="23648"/>
                  </a:lnTo>
                  <a:lnTo>
                    <a:pt x="944" y="22813"/>
                  </a:lnTo>
                  <a:lnTo>
                    <a:pt x="3123" y="20649"/>
                  </a:lnTo>
                  <a:lnTo>
                    <a:pt x="3169" y="20587"/>
                  </a:lnTo>
                  <a:lnTo>
                    <a:pt x="4282" y="19475"/>
                  </a:lnTo>
                  <a:lnTo>
                    <a:pt x="5395" y="18362"/>
                  </a:lnTo>
                  <a:lnTo>
                    <a:pt x="6508" y="17249"/>
                  </a:lnTo>
                  <a:lnTo>
                    <a:pt x="7621" y="16136"/>
                  </a:lnTo>
                  <a:lnTo>
                    <a:pt x="8733" y="15023"/>
                  </a:lnTo>
                  <a:lnTo>
                    <a:pt x="9846" y="13911"/>
                  </a:lnTo>
                  <a:lnTo>
                    <a:pt x="10959" y="12798"/>
                  </a:lnTo>
                  <a:lnTo>
                    <a:pt x="12072" y="11685"/>
                  </a:lnTo>
                  <a:lnTo>
                    <a:pt x="13185" y="10572"/>
                  </a:lnTo>
                  <a:lnTo>
                    <a:pt x="14297" y="9459"/>
                  </a:lnTo>
                  <a:lnTo>
                    <a:pt x="15410" y="8346"/>
                  </a:lnTo>
                  <a:lnTo>
                    <a:pt x="16523" y="7234"/>
                  </a:lnTo>
                  <a:lnTo>
                    <a:pt x="17636" y="6121"/>
                  </a:lnTo>
                  <a:lnTo>
                    <a:pt x="18749" y="5008"/>
                  </a:lnTo>
                  <a:lnTo>
                    <a:pt x="19862" y="3895"/>
                  </a:lnTo>
                  <a:lnTo>
                    <a:pt x="20974" y="2782"/>
                  </a:lnTo>
                  <a:lnTo>
                    <a:pt x="22087" y="1685"/>
                  </a:lnTo>
                  <a:lnTo>
                    <a:pt x="23200" y="557"/>
                  </a:lnTo>
                  <a:lnTo>
                    <a:pt x="23648" y="108"/>
                  </a:lnTo>
                  <a:cubicBezTo>
                    <a:pt x="23617" y="78"/>
                    <a:pt x="23586" y="31"/>
                    <a:pt x="23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1"/>
            <p:cNvSpPr/>
            <p:nvPr/>
          </p:nvSpPr>
          <p:spPr>
            <a:xfrm>
              <a:off x="2895825" y="1398088"/>
              <a:ext cx="64150" cy="64150"/>
            </a:xfrm>
            <a:custGeom>
              <a:avLst/>
              <a:gdLst/>
              <a:ahLst/>
              <a:cxnLst/>
              <a:rect l="l" t="t" r="r" b="b"/>
              <a:pathLst>
                <a:path w="2566" h="2566" extrusionOk="0">
                  <a:moveTo>
                    <a:pt x="2566" y="0"/>
                  </a:moveTo>
                  <a:lnTo>
                    <a:pt x="2566" y="0"/>
                  </a:lnTo>
                  <a:cubicBezTo>
                    <a:pt x="1608" y="773"/>
                    <a:pt x="758" y="1623"/>
                    <a:pt x="0" y="2566"/>
                  </a:cubicBezTo>
                  <a:lnTo>
                    <a:pt x="912" y="1654"/>
                  </a:lnTo>
                  <a:lnTo>
                    <a:pt x="2025" y="541"/>
                  </a:lnTo>
                  <a:lnTo>
                    <a:pt x="256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1"/>
            <p:cNvSpPr/>
            <p:nvPr/>
          </p:nvSpPr>
          <p:spPr>
            <a:xfrm>
              <a:off x="2905475" y="1408138"/>
              <a:ext cx="598550" cy="598150"/>
            </a:xfrm>
            <a:custGeom>
              <a:avLst/>
              <a:gdLst/>
              <a:ahLst/>
              <a:cxnLst/>
              <a:rect l="l" t="t" r="r" b="b"/>
              <a:pathLst>
                <a:path w="23942" h="23926" extrusionOk="0">
                  <a:moveTo>
                    <a:pt x="23834" y="0"/>
                  </a:moveTo>
                  <a:lnTo>
                    <a:pt x="23633" y="201"/>
                  </a:lnTo>
                  <a:lnTo>
                    <a:pt x="22520" y="1314"/>
                  </a:lnTo>
                  <a:lnTo>
                    <a:pt x="21407" y="2427"/>
                  </a:lnTo>
                  <a:lnTo>
                    <a:pt x="20294" y="3540"/>
                  </a:lnTo>
                  <a:lnTo>
                    <a:pt x="19181" y="4652"/>
                  </a:lnTo>
                  <a:lnTo>
                    <a:pt x="18069" y="5765"/>
                  </a:lnTo>
                  <a:lnTo>
                    <a:pt x="16956" y="6878"/>
                  </a:lnTo>
                  <a:lnTo>
                    <a:pt x="15843" y="7991"/>
                  </a:lnTo>
                  <a:lnTo>
                    <a:pt x="14730" y="9104"/>
                  </a:lnTo>
                  <a:lnTo>
                    <a:pt x="13617" y="10216"/>
                  </a:lnTo>
                  <a:lnTo>
                    <a:pt x="12504" y="11329"/>
                  </a:lnTo>
                  <a:lnTo>
                    <a:pt x="11392" y="12442"/>
                  </a:lnTo>
                  <a:lnTo>
                    <a:pt x="10279" y="13555"/>
                  </a:lnTo>
                  <a:lnTo>
                    <a:pt x="9166" y="14668"/>
                  </a:lnTo>
                  <a:lnTo>
                    <a:pt x="8053" y="15781"/>
                  </a:lnTo>
                  <a:lnTo>
                    <a:pt x="6940" y="16893"/>
                  </a:lnTo>
                  <a:lnTo>
                    <a:pt x="5828" y="18006"/>
                  </a:lnTo>
                  <a:lnTo>
                    <a:pt x="4715" y="19119"/>
                  </a:lnTo>
                  <a:lnTo>
                    <a:pt x="3602" y="20232"/>
                  </a:lnTo>
                  <a:lnTo>
                    <a:pt x="2489" y="21345"/>
                  </a:lnTo>
                  <a:lnTo>
                    <a:pt x="1376" y="22457"/>
                  </a:lnTo>
                  <a:lnTo>
                    <a:pt x="263" y="23570"/>
                  </a:lnTo>
                  <a:lnTo>
                    <a:pt x="1" y="23818"/>
                  </a:lnTo>
                  <a:lnTo>
                    <a:pt x="93" y="23926"/>
                  </a:lnTo>
                  <a:lnTo>
                    <a:pt x="526" y="23508"/>
                  </a:lnTo>
                  <a:lnTo>
                    <a:pt x="1639" y="22396"/>
                  </a:lnTo>
                  <a:lnTo>
                    <a:pt x="2736" y="21283"/>
                  </a:lnTo>
                  <a:lnTo>
                    <a:pt x="3849" y="20170"/>
                  </a:lnTo>
                  <a:lnTo>
                    <a:pt x="4962" y="19057"/>
                  </a:lnTo>
                  <a:lnTo>
                    <a:pt x="6075" y="17944"/>
                  </a:lnTo>
                  <a:lnTo>
                    <a:pt x="7188" y="16832"/>
                  </a:lnTo>
                  <a:lnTo>
                    <a:pt x="8301" y="15719"/>
                  </a:lnTo>
                  <a:lnTo>
                    <a:pt x="9413" y="14606"/>
                  </a:lnTo>
                  <a:lnTo>
                    <a:pt x="10526" y="13493"/>
                  </a:lnTo>
                  <a:lnTo>
                    <a:pt x="11639" y="12380"/>
                  </a:lnTo>
                  <a:lnTo>
                    <a:pt x="12752" y="11267"/>
                  </a:lnTo>
                  <a:lnTo>
                    <a:pt x="13865" y="10155"/>
                  </a:lnTo>
                  <a:lnTo>
                    <a:pt x="14977" y="9042"/>
                  </a:lnTo>
                  <a:lnTo>
                    <a:pt x="16090" y="7929"/>
                  </a:lnTo>
                  <a:lnTo>
                    <a:pt x="17203" y="6816"/>
                  </a:lnTo>
                  <a:lnTo>
                    <a:pt x="18316" y="5703"/>
                  </a:lnTo>
                  <a:lnTo>
                    <a:pt x="19444" y="4606"/>
                  </a:lnTo>
                  <a:lnTo>
                    <a:pt x="20557" y="3478"/>
                  </a:lnTo>
                  <a:lnTo>
                    <a:pt x="21670" y="2365"/>
                  </a:lnTo>
                  <a:lnTo>
                    <a:pt x="22783" y="1252"/>
                  </a:lnTo>
                  <a:lnTo>
                    <a:pt x="23895" y="139"/>
                  </a:lnTo>
                  <a:lnTo>
                    <a:pt x="23942" y="108"/>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1"/>
            <p:cNvSpPr/>
            <p:nvPr/>
          </p:nvSpPr>
          <p:spPr>
            <a:xfrm>
              <a:off x="2881150" y="1383788"/>
              <a:ext cx="591975" cy="591975"/>
            </a:xfrm>
            <a:custGeom>
              <a:avLst/>
              <a:gdLst/>
              <a:ahLst/>
              <a:cxnLst/>
              <a:rect l="l" t="t" r="r" b="b"/>
              <a:pathLst>
                <a:path w="23679" h="23679" extrusionOk="0">
                  <a:moveTo>
                    <a:pt x="23555" y="0"/>
                  </a:moveTo>
                  <a:lnTo>
                    <a:pt x="23493" y="62"/>
                  </a:lnTo>
                  <a:lnTo>
                    <a:pt x="22380" y="1175"/>
                  </a:lnTo>
                  <a:lnTo>
                    <a:pt x="21267" y="2288"/>
                  </a:lnTo>
                  <a:lnTo>
                    <a:pt x="20154" y="3401"/>
                  </a:lnTo>
                  <a:lnTo>
                    <a:pt x="19042" y="4514"/>
                  </a:lnTo>
                  <a:lnTo>
                    <a:pt x="17929" y="5626"/>
                  </a:lnTo>
                  <a:lnTo>
                    <a:pt x="16816" y="6739"/>
                  </a:lnTo>
                  <a:lnTo>
                    <a:pt x="15703" y="7852"/>
                  </a:lnTo>
                  <a:lnTo>
                    <a:pt x="14590" y="8965"/>
                  </a:lnTo>
                  <a:lnTo>
                    <a:pt x="13477" y="10078"/>
                  </a:lnTo>
                  <a:lnTo>
                    <a:pt x="12365" y="11190"/>
                  </a:lnTo>
                  <a:lnTo>
                    <a:pt x="11252" y="12303"/>
                  </a:lnTo>
                  <a:lnTo>
                    <a:pt x="10139" y="13416"/>
                  </a:lnTo>
                  <a:lnTo>
                    <a:pt x="9026" y="14529"/>
                  </a:lnTo>
                  <a:lnTo>
                    <a:pt x="7913" y="15642"/>
                  </a:lnTo>
                  <a:lnTo>
                    <a:pt x="6801" y="16755"/>
                  </a:lnTo>
                  <a:lnTo>
                    <a:pt x="5688" y="17867"/>
                  </a:lnTo>
                  <a:lnTo>
                    <a:pt x="4575" y="18980"/>
                  </a:lnTo>
                  <a:lnTo>
                    <a:pt x="3462" y="20093"/>
                  </a:lnTo>
                  <a:lnTo>
                    <a:pt x="2349" y="21206"/>
                  </a:lnTo>
                  <a:lnTo>
                    <a:pt x="1236" y="22319"/>
                  </a:lnTo>
                  <a:lnTo>
                    <a:pt x="124" y="23431"/>
                  </a:lnTo>
                  <a:lnTo>
                    <a:pt x="0" y="23555"/>
                  </a:lnTo>
                  <a:lnTo>
                    <a:pt x="77" y="23679"/>
                  </a:lnTo>
                  <a:lnTo>
                    <a:pt x="386" y="23370"/>
                  </a:lnTo>
                  <a:lnTo>
                    <a:pt x="1499" y="22257"/>
                  </a:lnTo>
                  <a:lnTo>
                    <a:pt x="2612" y="21144"/>
                  </a:lnTo>
                  <a:lnTo>
                    <a:pt x="3709" y="20031"/>
                  </a:lnTo>
                  <a:lnTo>
                    <a:pt x="4822" y="18918"/>
                  </a:lnTo>
                  <a:lnTo>
                    <a:pt x="5935" y="17806"/>
                  </a:lnTo>
                  <a:lnTo>
                    <a:pt x="7048" y="16693"/>
                  </a:lnTo>
                  <a:lnTo>
                    <a:pt x="8161" y="15580"/>
                  </a:lnTo>
                  <a:lnTo>
                    <a:pt x="9274" y="14467"/>
                  </a:lnTo>
                  <a:lnTo>
                    <a:pt x="10386" y="13354"/>
                  </a:lnTo>
                  <a:lnTo>
                    <a:pt x="11499" y="12241"/>
                  </a:lnTo>
                  <a:lnTo>
                    <a:pt x="12612" y="11129"/>
                  </a:lnTo>
                  <a:lnTo>
                    <a:pt x="13725" y="10016"/>
                  </a:lnTo>
                  <a:lnTo>
                    <a:pt x="14838" y="8903"/>
                  </a:lnTo>
                  <a:lnTo>
                    <a:pt x="15950" y="7790"/>
                  </a:lnTo>
                  <a:lnTo>
                    <a:pt x="17063" y="6677"/>
                  </a:lnTo>
                  <a:lnTo>
                    <a:pt x="18191" y="5580"/>
                  </a:lnTo>
                  <a:lnTo>
                    <a:pt x="19304" y="4452"/>
                  </a:lnTo>
                  <a:lnTo>
                    <a:pt x="20417" y="3339"/>
                  </a:lnTo>
                  <a:lnTo>
                    <a:pt x="21530" y="2226"/>
                  </a:lnTo>
                  <a:lnTo>
                    <a:pt x="22643" y="1113"/>
                  </a:lnTo>
                  <a:lnTo>
                    <a:pt x="23678" y="78"/>
                  </a:lnTo>
                  <a:cubicBezTo>
                    <a:pt x="23632" y="62"/>
                    <a:pt x="23601" y="31"/>
                    <a:pt x="235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1"/>
            <p:cNvSpPr/>
            <p:nvPr/>
          </p:nvSpPr>
          <p:spPr>
            <a:xfrm>
              <a:off x="2869925" y="1372188"/>
              <a:ext cx="586975" cy="586975"/>
            </a:xfrm>
            <a:custGeom>
              <a:avLst/>
              <a:gdLst/>
              <a:ahLst/>
              <a:cxnLst/>
              <a:rect l="l" t="t" r="r" b="b"/>
              <a:pathLst>
                <a:path w="23479" h="23479" extrusionOk="0">
                  <a:moveTo>
                    <a:pt x="23355" y="1"/>
                  </a:moveTo>
                  <a:lnTo>
                    <a:pt x="22829" y="526"/>
                  </a:lnTo>
                  <a:lnTo>
                    <a:pt x="21716" y="1639"/>
                  </a:lnTo>
                  <a:lnTo>
                    <a:pt x="20603" y="2752"/>
                  </a:lnTo>
                  <a:lnTo>
                    <a:pt x="19491" y="3865"/>
                  </a:lnTo>
                  <a:lnTo>
                    <a:pt x="18378" y="4978"/>
                  </a:lnTo>
                  <a:lnTo>
                    <a:pt x="17265" y="6090"/>
                  </a:lnTo>
                  <a:lnTo>
                    <a:pt x="16152" y="7203"/>
                  </a:lnTo>
                  <a:lnTo>
                    <a:pt x="15039" y="8316"/>
                  </a:lnTo>
                  <a:lnTo>
                    <a:pt x="13926" y="9429"/>
                  </a:lnTo>
                  <a:lnTo>
                    <a:pt x="12814" y="10542"/>
                  </a:lnTo>
                  <a:lnTo>
                    <a:pt x="11701" y="11654"/>
                  </a:lnTo>
                  <a:lnTo>
                    <a:pt x="10588" y="12767"/>
                  </a:lnTo>
                  <a:lnTo>
                    <a:pt x="9475" y="13880"/>
                  </a:lnTo>
                  <a:lnTo>
                    <a:pt x="8362" y="14993"/>
                  </a:lnTo>
                  <a:lnTo>
                    <a:pt x="7250" y="16106"/>
                  </a:lnTo>
                  <a:lnTo>
                    <a:pt x="6137" y="17219"/>
                  </a:lnTo>
                  <a:lnTo>
                    <a:pt x="5024" y="18331"/>
                  </a:lnTo>
                  <a:lnTo>
                    <a:pt x="3911" y="19444"/>
                  </a:lnTo>
                  <a:lnTo>
                    <a:pt x="2798" y="20557"/>
                  </a:lnTo>
                  <a:lnTo>
                    <a:pt x="1685" y="21670"/>
                  </a:lnTo>
                  <a:lnTo>
                    <a:pt x="573" y="22783"/>
                  </a:lnTo>
                  <a:lnTo>
                    <a:pt x="1" y="23354"/>
                  </a:lnTo>
                  <a:lnTo>
                    <a:pt x="78" y="23478"/>
                  </a:lnTo>
                  <a:lnTo>
                    <a:pt x="835" y="22721"/>
                  </a:lnTo>
                  <a:lnTo>
                    <a:pt x="3061" y="20495"/>
                  </a:lnTo>
                  <a:lnTo>
                    <a:pt x="4174" y="19382"/>
                  </a:lnTo>
                  <a:lnTo>
                    <a:pt x="5287" y="18270"/>
                  </a:lnTo>
                  <a:lnTo>
                    <a:pt x="7080" y="16477"/>
                  </a:lnTo>
                  <a:lnTo>
                    <a:pt x="7497" y="16044"/>
                  </a:lnTo>
                  <a:lnTo>
                    <a:pt x="8610" y="14931"/>
                  </a:lnTo>
                  <a:lnTo>
                    <a:pt x="9723" y="13818"/>
                  </a:lnTo>
                  <a:lnTo>
                    <a:pt x="10835" y="12705"/>
                  </a:lnTo>
                  <a:lnTo>
                    <a:pt x="11948" y="11593"/>
                  </a:lnTo>
                  <a:lnTo>
                    <a:pt x="13061" y="10480"/>
                  </a:lnTo>
                  <a:lnTo>
                    <a:pt x="14174" y="9367"/>
                  </a:lnTo>
                  <a:lnTo>
                    <a:pt x="15287" y="8254"/>
                  </a:lnTo>
                  <a:lnTo>
                    <a:pt x="16399" y="7141"/>
                  </a:lnTo>
                  <a:lnTo>
                    <a:pt x="17528" y="6044"/>
                  </a:lnTo>
                  <a:lnTo>
                    <a:pt x="18640" y="4916"/>
                  </a:lnTo>
                  <a:lnTo>
                    <a:pt x="19753" y="3803"/>
                  </a:lnTo>
                  <a:lnTo>
                    <a:pt x="20866" y="2690"/>
                  </a:lnTo>
                  <a:lnTo>
                    <a:pt x="21979" y="1577"/>
                  </a:lnTo>
                  <a:lnTo>
                    <a:pt x="23092" y="480"/>
                  </a:lnTo>
                  <a:lnTo>
                    <a:pt x="23478" y="93"/>
                  </a:lnTo>
                  <a:lnTo>
                    <a:pt x="23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1"/>
            <p:cNvSpPr/>
            <p:nvPr/>
          </p:nvSpPr>
          <p:spPr>
            <a:xfrm>
              <a:off x="2893125" y="1395763"/>
              <a:ext cx="595825" cy="595450"/>
            </a:xfrm>
            <a:custGeom>
              <a:avLst/>
              <a:gdLst/>
              <a:ahLst/>
              <a:cxnLst/>
              <a:rect l="l" t="t" r="r" b="b"/>
              <a:pathLst>
                <a:path w="23833" h="23818" extrusionOk="0">
                  <a:moveTo>
                    <a:pt x="23709" y="1"/>
                  </a:moveTo>
                  <a:lnTo>
                    <a:pt x="23014" y="696"/>
                  </a:lnTo>
                  <a:lnTo>
                    <a:pt x="21901" y="1809"/>
                  </a:lnTo>
                  <a:lnTo>
                    <a:pt x="20788" y="2922"/>
                  </a:lnTo>
                  <a:lnTo>
                    <a:pt x="19675" y="4035"/>
                  </a:lnTo>
                  <a:lnTo>
                    <a:pt x="18563" y="5147"/>
                  </a:lnTo>
                  <a:lnTo>
                    <a:pt x="17450" y="6260"/>
                  </a:lnTo>
                  <a:lnTo>
                    <a:pt x="16337" y="7373"/>
                  </a:lnTo>
                  <a:lnTo>
                    <a:pt x="15224" y="8486"/>
                  </a:lnTo>
                  <a:lnTo>
                    <a:pt x="14111" y="9599"/>
                  </a:lnTo>
                  <a:lnTo>
                    <a:pt x="12998" y="10711"/>
                  </a:lnTo>
                  <a:lnTo>
                    <a:pt x="11886" y="11824"/>
                  </a:lnTo>
                  <a:lnTo>
                    <a:pt x="10773" y="12937"/>
                  </a:lnTo>
                  <a:lnTo>
                    <a:pt x="9660" y="14050"/>
                  </a:lnTo>
                  <a:lnTo>
                    <a:pt x="8547" y="15163"/>
                  </a:lnTo>
                  <a:lnTo>
                    <a:pt x="7434" y="16276"/>
                  </a:lnTo>
                  <a:lnTo>
                    <a:pt x="6322" y="17388"/>
                  </a:lnTo>
                  <a:lnTo>
                    <a:pt x="5209" y="18501"/>
                  </a:lnTo>
                  <a:lnTo>
                    <a:pt x="2983" y="20727"/>
                  </a:lnTo>
                  <a:lnTo>
                    <a:pt x="1870" y="21840"/>
                  </a:lnTo>
                  <a:lnTo>
                    <a:pt x="757" y="22952"/>
                  </a:lnTo>
                  <a:lnTo>
                    <a:pt x="0" y="23710"/>
                  </a:lnTo>
                  <a:lnTo>
                    <a:pt x="93" y="23818"/>
                  </a:lnTo>
                  <a:lnTo>
                    <a:pt x="1020" y="22891"/>
                  </a:lnTo>
                  <a:lnTo>
                    <a:pt x="2133" y="21778"/>
                  </a:lnTo>
                  <a:lnTo>
                    <a:pt x="3230" y="20665"/>
                  </a:lnTo>
                  <a:lnTo>
                    <a:pt x="4343" y="19552"/>
                  </a:lnTo>
                  <a:lnTo>
                    <a:pt x="5456" y="18439"/>
                  </a:lnTo>
                  <a:lnTo>
                    <a:pt x="6569" y="17327"/>
                  </a:lnTo>
                  <a:lnTo>
                    <a:pt x="7682" y="16214"/>
                  </a:lnTo>
                  <a:lnTo>
                    <a:pt x="8795" y="15101"/>
                  </a:lnTo>
                  <a:lnTo>
                    <a:pt x="9923" y="13988"/>
                  </a:lnTo>
                  <a:lnTo>
                    <a:pt x="11036" y="12875"/>
                  </a:lnTo>
                  <a:lnTo>
                    <a:pt x="12148" y="11762"/>
                  </a:lnTo>
                  <a:lnTo>
                    <a:pt x="13261" y="10650"/>
                  </a:lnTo>
                  <a:lnTo>
                    <a:pt x="14374" y="9537"/>
                  </a:lnTo>
                  <a:lnTo>
                    <a:pt x="15487" y="8424"/>
                  </a:lnTo>
                  <a:lnTo>
                    <a:pt x="16600" y="7311"/>
                  </a:lnTo>
                  <a:lnTo>
                    <a:pt x="17712" y="6198"/>
                  </a:lnTo>
                  <a:lnTo>
                    <a:pt x="18825" y="5101"/>
                  </a:lnTo>
                  <a:lnTo>
                    <a:pt x="19938" y="3973"/>
                  </a:lnTo>
                  <a:lnTo>
                    <a:pt x="21051" y="2860"/>
                  </a:lnTo>
                  <a:lnTo>
                    <a:pt x="22164" y="1747"/>
                  </a:lnTo>
                  <a:lnTo>
                    <a:pt x="23277" y="634"/>
                  </a:lnTo>
                  <a:lnTo>
                    <a:pt x="23833" y="93"/>
                  </a:lnTo>
                  <a:lnTo>
                    <a:pt x="2370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1"/>
            <p:cNvSpPr/>
            <p:nvPr/>
          </p:nvSpPr>
          <p:spPr>
            <a:xfrm>
              <a:off x="2849450" y="1352113"/>
              <a:ext cx="572275" cy="572275"/>
            </a:xfrm>
            <a:custGeom>
              <a:avLst/>
              <a:gdLst/>
              <a:ahLst/>
              <a:cxnLst/>
              <a:rect l="l" t="t" r="r" b="b"/>
              <a:pathLst>
                <a:path w="22891" h="22891" extrusionOk="0">
                  <a:moveTo>
                    <a:pt x="22752" y="0"/>
                  </a:moveTo>
                  <a:lnTo>
                    <a:pt x="22520" y="216"/>
                  </a:lnTo>
                  <a:lnTo>
                    <a:pt x="21422" y="1329"/>
                  </a:lnTo>
                  <a:lnTo>
                    <a:pt x="20310" y="2442"/>
                  </a:lnTo>
                  <a:lnTo>
                    <a:pt x="19197" y="3555"/>
                  </a:lnTo>
                  <a:lnTo>
                    <a:pt x="18084" y="4668"/>
                  </a:lnTo>
                  <a:lnTo>
                    <a:pt x="16971" y="5781"/>
                  </a:lnTo>
                  <a:lnTo>
                    <a:pt x="15858" y="6893"/>
                  </a:lnTo>
                  <a:lnTo>
                    <a:pt x="14745" y="8006"/>
                  </a:lnTo>
                  <a:lnTo>
                    <a:pt x="13633" y="9119"/>
                  </a:lnTo>
                  <a:lnTo>
                    <a:pt x="12520" y="10232"/>
                  </a:lnTo>
                  <a:lnTo>
                    <a:pt x="11407" y="11345"/>
                  </a:lnTo>
                  <a:lnTo>
                    <a:pt x="10294" y="12457"/>
                  </a:lnTo>
                  <a:lnTo>
                    <a:pt x="9181" y="13570"/>
                  </a:lnTo>
                  <a:lnTo>
                    <a:pt x="8069" y="14683"/>
                  </a:lnTo>
                  <a:lnTo>
                    <a:pt x="6956" y="15796"/>
                  </a:lnTo>
                  <a:lnTo>
                    <a:pt x="5843" y="16909"/>
                  </a:lnTo>
                  <a:lnTo>
                    <a:pt x="4730" y="18022"/>
                  </a:lnTo>
                  <a:lnTo>
                    <a:pt x="3617" y="19134"/>
                  </a:lnTo>
                  <a:lnTo>
                    <a:pt x="2504" y="20247"/>
                  </a:lnTo>
                  <a:lnTo>
                    <a:pt x="325" y="22426"/>
                  </a:lnTo>
                  <a:lnTo>
                    <a:pt x="279" y="22473"/>
                  </a:lnTo>
                  <a:lnTo>
                    <a:pt x="263" y="22473"/>
                  </a:lnTo>
                  <a:lnTo>
                    <a:pt x="1" y="22751"/>
                  </a:lnTo>
                  <a:cubicBezTo>
                    <a:pt x="16" y="22797"/>
                    <a:pt x="47" y="22844"/>
                    <a:pt x="62" y="22890"/>
                  </a:cubicBezTo>
                  <a:lnTo>
                    <a:pt x="542" y="22411"/>
                  </a:lnTo>
                  <a:lnTo>
                    <a:pt x="1654" y="21298"/>
                  </a:lnTo>
                  <a:lnTo>
                    <a:pt x="2767" y="20185"/>
                  </a:lnTo>
                  <a:lnTo>
                    <a:pt x="3880" y="19073"/>
                  </a:lnTo>
                  <a:lnTo>
                    <a:pt x="4977" y="17960"/>
                  </a:lnTo>
                  <a:lnTo>
                    <a:pt x="6090" y="16847"/>
                  </a:lnTo>
                  <a:lnTo>
                    <a:pt x="7203" y="15734"/>
                  </a:lnTo>
                  <a:lnTo>
                    <a:pt x="8316" y="14621"/>
                  </a:lnTo>
                  <a:lnTo>
                    <a:pt x="9429" y="13508"/>
                  </a:lnTo>
                  <a:lnTo>
                    <a:pt x="10542" y="12396"/>
                  </a:lnTo>
                  <a:lnTo>
                    <a:pt x="11670" y="11283"/>
                  </a:lnTo>
                  <a:lnTo>
                    <a:pt x="12783" y="10170"/>
                  </a:lnTo>
                  <a:lnTo>
                    <a:pt x="13895" y="9057"/>
                  </a:lnTo>
                  <a:lnTo>
                    <a:pt x="15008" y="7944"/>
                  </a:lnTo>
                  <a:lnTo>
                    <a:pt x="16121" y="6847"/>
                  </a:lnTo>
                  <a:lnTo>
                    <a:pt x="17234" y="5719"/>
                  </a:lnTo>
                  <a:lnTo>
                    <a:pt x="18347" y="4606"/>
                  </a:lnTo>
                  <a:lnTo>
                    <a:pt x="19459" y="3493"/>
                  </a:lnTo>
                  <a:lnTo>
                    <a:pt x="20572" y="2380"/>
                  </a:lnTo>
                  <a:lnTo>
                    <a:pt x="21685" y="1283"/>
                  </a:lnTo>
                  <a:lnTo>
                    <a:pt x="22798" y="170"/>
                  </a:lnTo>
                  <a:lnTo>
                    <a:pt x="22891" y="62"/>
                  </a:lnTo>
                  <a:lnTo>
                    <a:pt x="227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1"/>
            <p:cNvSpPr/>
            <p:nvPr/>
          </p:nvSpPr>
          <p:spPr>
            <a:xfrm>
              <a:off x="2840575" y="1342838"/>
              <a:ext cx="562600" cy="563000"/>
            </a:xfrm>
            <a:custGeom>
              <a:avLst/>
              <a:gdLst/>
              <a:ahLst/>
              <a:cxnLst/>
              <a:rect l="l" t="t" r="r" b="b"/>
              <a:pathLst>
                <a:path w="22504" h="22520" extrusionOk="0">
                  <a:moveTo>
                    <a:pt x="22365" y="0"/>
                  </a:moveTo>
                  <a:lnTo>
                    <a:pt x="21762" y="572"/>
                  </a:lnTo>
                  <a:lnTo>
                    <a:pt x="20649" y="1685"/>
                  </a:lnTo>
                  <a:lnTo>
                    <a:pt x="19536" y="2798"/>
                  </a:lnTo>
                  <a:lnTo>
                    <a:pt x="18439" y="3926"/>
                  </a:lnTo>
                  <a:lnTo>
                    <a:pt x="17326" y="5039"/>
                  </a:lnTo>
                  <a:lnTo>
                    <a:pt x="16213" y="6152"/>
                  </a:lnTo>
                  <a:lnTo>
                    <a:pt x="15100" y="7264"/>
                  </a:lnTo>
                  <a:lnTo>
                    <a:pt x="13988" y="8377"/>
                  </a:lnTo>
                  <a:lnTo>
                    <a:pt x="12875" y="9490"/>
                  </a:lnTo>
                  <a:lnTo>
                    <a:pt x="11762" y="10603"/>
                  </a:lnTo>
                  <a:lnTo>
                    <a:pt x="10649" y="11716"/>
                  </a:lnTo>
                  <a:lnTo>
                    <a:pt x="9536" y="12828"/>
                  </a:lnTo>
                  <a:lnTo>
                    <a:pt x="8424" y="13941"/>
                  </a:lnTo>
                  <a:lnTo>
                    <a:pt x="7311" y="15054"/>
                  </a:lnTo>
                  <a:lnTo>
                    <a:pt x="6198" y="16167"/>
                  </a:lnTo>
                  <a:lnTo>
                    <a:pt x="5085" y="17280"/>
                  </a:lnTo>
                  <a:lnTo>
                    <a:pt x="3972" y="18393"/>
                  </a:lnTo>
                  <a:lnTo>
                    <a:pt x="2859" y="19505"/>
                  </a:lnTo>
                  <a:lnTo>
                    <a:pt x="1747" y="20618"/>
                  </a:lnTo>
                  <a:lnTo>
                    <a:pt x="634" y="21731"/>
                  </a:lnTo>
                  <a:lnTo>
                    <a:pt x="0" y="22365"/>
                  </a:lnTo>
                  <a:cubicBezTo>
                    <a:pt x="16" y="22426"/>
                    <a:pt x="31" y="22473"/>
                    <a:pt x="62" y="22519"/>
                  </a:cubicBezTo>
                  <a:lnTo>
                    <a:pt x="897" y="21669"/>
                  </a:lnTo>
                  <a:lnTo>
                    <a:pt x="2009" y="20556"/>
                  </a:lnTo>
                  <a:lnTo>
                    <a:pt x="3122" y="19444"/>
                  </a:lnTo>
                  <a:lnTo>
                    <a:pt x="4235" y="18331"/>
                  </a:lnTo>
                  <a:lnTo>
                    <a:pt x="5332" y="17218"/>
                  </a:lnTo>
                  <a:lnTo>
                    <a:pt x="6445" y="16105"/>
                  </a:lnTo>
                  <a:lnTo>
                    <a:pt x="7558" y="14992"/>
                  </a:lnTo>
                  <a:lnTo>
                    <a:pt x="8671" y="13879"/>
                  </a:lnTo>
                  <a:lnTo>
                    <a:pt x="9784" y="12767"/>
                  </a:lnTo>
                  <a:lnTo>
                    <a:pt x="10897" y="11654"/>
                  </a:lnTo>
                  <a:lnTo>
                    <a:pt x="12009" y="10541"/>
                  </a:lnTo>
                  <a:lnTo>
                    <a:pt x="13122" y="9428"/>
                  </a:lnTo>
                  <a:lnTo>
                    <a:pt x="14235" y="8315"/>
                  </a:lnTo>
                  <a:lnTo>
                    <a:pt x="15363" y="7218"/>
                  </a:lnTo>
                  <a:lnTo>
                    <a:pt x="16476" y="6090"/>
                  </a:lnTo>
                  <a:lnTo>
                    <a:pt x="17589" y="4977"/>
                  </a:lnTo>
                  <a:lnTo>
                    <a:pt x="18702" y="3864"/>
                  </a:lnTo>
                  <a:lnTo>
                    <a:pt x="19814" y="2751"/>
                  </a:lnTo>
                  <a:lnTo>
                    <a:pt x="20927" y="1654"/>
                  </a:lnTo>
                  <a:lnTo>
                    <a:pt x="22040" y="541"/>
                  </a:lnTo>
                  <a:lnTo>
                    <a:pt x="22504" y="62"/>
                  </a:lnTo>
                  <a:lnTo>
                    <a:pt x="2236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1"/>
            <p:cNvSpPr/>
            <p:nvPr/>
          </p:nvSpPr>
          <p:spPr>
            <a:xfrm>
              <a:off x="2859500" y="1361763"/>
              <a:ext cx="580000" cy="580400"/>
            </a:xfrm>
            <a:custGeom>
              <a:avLst/>
              <a:gdLst/>
              <a:ahLst/>
              <a:cxnLst/>
              <a:rect l="l" t="t" r="r" b="b"/>
              <a:pathLst>
                <a:path w="23200" h="23216" extrusionOk="0">
                  <a:moveTo>
                    <a:pt x="23076" y="0"/>
                  </a:moveTo>
                  <a:lnTo>
                    <a:pt x="22133" y="943"/>
                  </a:lnTo>
                  <a:lnTo>
                    <a:pt x="21020" y="2056"/>
                  </a:lnTo>
                  <a:lnTo>
                    <a:pt x="19908" y="3169"/>
                  </a:lnTo>
                  <a:lnTo>
                    <a:pt x="18795" y="4282"/>
                  </a:lnTo>
                  <a:lnTo>
                    <a:pt x="17682" y="5395"/>
                  </a:lnTo>
                  <a:lnTo>
                    <a:pt x="16569" y="6507"/>
                  </a:lnTo>
                  <a:lnTo>
                    <a:pt x="15456" y="7620"/>
                  </a:lnTo>
                  <a:lnTo>
                    <a:pt x="14343" y="8733"/>
                  </a:lnTo>
                  <a:lnTo>
                    <a:pt x="13231" y="9846"/>
                  </a:lnTo>
                  <a:lnTo>
                    <a:pt x="12118" y="10959"/>
                  </a:lnTo>
                  <a:lnTo>
                    <a:pt x="11005" y="12071"/>
                  </a:lnTo>
                  <a:lnTo>
                    <a:pt x="9892" y="13184"/>
                  </a:lnTo>
                  <a:lnTo>
                    <a:pt x="8779" y="14297"/>
                  </a:lnTo>
                  <a:lnTo>
                    <a:pt x="7667" y="15410"/>
                  </a:lnTo>
                  <a:lnTo>
                    <a:pt x="6554" y="16523"/>
                  </a:lnTo>
                  <a:lnTo>
                    <a:pt x="4328" y="18748"/>
                  </a:lnTo>
                  <a:lnTo>
                    <a:pt x="3215" y="19861"/>
                  </a:lnTo>
                  <a:lnTo>
                    <a:pt x="2102" y="20974"/>
                  </a:lnTo>
                  <a:lnTo>
                    <a:pt x="990" y="22087"/>
                  </a:lnTo>
                  <a:lnTo>
                    <a:pt x="1" y="23076"/>
                  </a:lnTo>
                  <a:lnTo>
                    <a:pt x="62" y="23215"/>
                  </a:lnTo>
                  <a:lnTo>
                    <a:pt x="140" y="23138"/>
                  </a:lnTo>
                  <a:lnTo>
                    <a:pt x="1252" y="22025"/>
                  </a:lnTo>
                  <a:lnTo>
                    <a:pt x="2365" y="20912"/>
                  </a:lnTo>
                  <a:lnTo>
                    <a:pt x="3478" y="19799"/>
                  </a:lnTo>
                  <a:lnTo>
                    <a:pt x="4575" y="18687"/>
                  </a:lnTo>
                  <a:lnTo>
                    <a:pt x="5688" y="17574"/>
                  </a:lnTo>
                  <a:lnTo>
                    <a:pt x="6801" y="16461"/>
                  </a:lnTo>
                  <a:lnTo>
                    <a:pt x="7914" y="15348"/>
                  </a:lnTo>
                  <a:lnTo>
                    <a:pt x="9042" y="14235"/>
                  </a:lnTo>
                  <a:lnTo>
                    <a:pt x="10155" y="13122"/>
                  </a:lnTo>
                  <a:lnTo>
                    <a:pt x="11268" y="12010"/>
                  </a:lnTo>
                  <a:lnTo>
                    <a:pt x="12381" y="10897"/>
                  </a:lnTo>
                  <a:lnTo>
                    <a:pt x="13493" y="9784"/>
                  </a:lnTo>
                  <a:lnTo>
                    <a:pt x="14591" y="8671"/>
                  </a:lnTo>
                  <a:lnTo>
                    <a:pt x="15704" y="7558"/>
                  </a:lnTo>
                  <a:lnTo>
                    <a:pt x="16832" y="6461"/>
                  </a:lnTo>
                  <a:lnTo>
                    <a:pt x="17945" y="5333"/>
                  </a:lnTo>
                  <a:lnTo>
                    <a:pt x="19057" y="4220"/>
                  </a:lnTo>
                  <a:lnTo>
                    <a:pt x="20170" y="3107"/>
                  </a:lnTo>
                  <a:lnTo>
                    <a:pt x="21283" y="1994"/>
                  </a:lnTo>
                  <a:lnTo>
                    <a:pt x="22396" y="897"/>
                  </a:lnTo>
                  <a:lnTo>
                    <a:pt x="23200" y="78"/>
                  </a:lnTo>
                  <a:lnTo>
                    <a:pt x="230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1"/>
            <p:cNvSpPr/>
            <p:nvPr/>
          </p:nvSpPr>
          <p:spPr>
            <a:xfrm>
              <a:off x="2814300" y="1316938"/>
              <a:ext cx="310300" cy="310300"/>
            </a:xfrm>
            <a:custGeom>
              <a:avLst/>
              <a:gdLst/>
              <a:ahLst/>
              <a:cxnLst/>
              <a:rect l="l" t="t" r="r" b="b"/>
              <a:pathLst>
                <a:path w="12412" h="12412" extrusionOk="0">
                  <a:moveTo>
                    <a:pt x="12411" y="1"/>
                  </a:moveTo>
                  <a:lnTo>
                    <a:pt x="12133" y="62"/>
                  </a:lnTo>
                  <a:lnTo>
                    <a:pt x="11685" y="526"/>
                  </a:lnTo>
                  <a:lnTo>
                    <a:pt x="10572" y="1639"/>
                  </a:lnTo>
                  <a:lnTo>
                    <a:pt x="9459" y="2752"/>
                  </a:lnTo>
                  <a:lnTo>
                    <a:pt x="8346" y="3849"/>
                  </a:lnTo>
                  <a:lnTo>
                    <a:pt x="7233" y="4962"/>
                  </a:lnTo>
                  <a:lnTo>
                    <a:pt x="6121" y="6075"/>
                  </a:lnTo>
                  <a:lnTo>
                    <a:pt x="5008" y="7188"/>
                  </a:lnTo>
                  <a:lnTo>
                    <a:pt x="3895" y="8300"/>
                  </a:lnTo>
                  <a:lnTo>
                    <a:pt x="2782" y="9413"/>
                  </a:lnTo>
                  <a:lnTo>
                    <a:pt x="1669" y="10526"/>
                  </a:lnTo>
                  <a:lnTo>
                    <a:pt x="557" y="11639"/>
                  </a:lnTo>
                  <a:lnTo>
                    <a:pt x="62" y="12133"/>
                  </a:lnTo>
                  <a:cubicBezTo>
                    <a:pt x="47" y="12226"/>
                    <a:pt x="16" y="12319"/>
                    <a:pt x="0" y="12412"/>
                  </a:cubicBezTo>
                  <a:lnTo>
                    <a:pt x="835" y="11577"/>
                  </a:lnTo>
                  <a:lnTo>
                    <a:pt x="1948" y="10464"/>
                  </a:lnTo>
                  <a:lnTo>
                    <a:pt x="3060" y="9351"/>
                  </a:lnTo>
                  <a:lnTo>
                    <a:pt x="4173" y="8254"/>
                  </a:lnTo>
                  <a:lnTo>
                    <a:pt x="5286" y="7126"/>
                  </a:lnTo>
                  <a:lnTo>
                    <a:pt x="6399" y="6013"/>
                  </a:lnTo>
                  <a:lnTo>
                    <a:pt x="7512" y="4900"/>
                  </a:lnTo>
                  <a:lnTo>
                    <a:pt x="8625" y="3787"/>
                  </a:lnTo>
                  <a:lnTo>
                    <a:pt x="9737" y="2674"/>
                  </a:lnTo>
                  <a:lnTo>
                    <a:pt x="10850" y="1562"/>
                  </a:lnTo>
                  <a:lnTo>
                    <a:pt x="11963" y="449"/>
                  </a:lnTo>
                  <a:lnTo>
                    <a:pt x="1241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1"/>
            <p:cNvSpPr/>
            <p:nvPr/>
          </p:nvSpPr>
          <p:spPr>
            <a:xfrm>
              <a:off x="2812350" y="1315013"/>
              <a:ext cx="508150" cy="507750"/>
            </a:xfrm>
            <a:custGeom>
              <a:avLst/>
              <a:gdLst/>
              <a:ahLst/>
              <a:cxnLst/>
              <a:rect l="l" t="t" r="r" b="b"/>
              <a:pathLst>
                <a:path w="20326" h="20310" extrusionOk="0">
                  <a:moveTo>
                    <a:pt x="20155" y="0"/>
                  </a:moveTo>
                  <a:lnTo>
                    <a:pt x="19568" y="603"/>
                  </a:lnTo>
                  <a:lnTo>
                    <a:pt x="18455" y="1700"/>
                  </a:lnTo>
                  <a:lnTo>
                    <a:pt x="17342" y="2813"/>
                  </a:lnTo>
                  <a:lnTo>
                    <a:pt x="16229" y="3926"/>
                  </a:lnTo>
                  <a:lnTo>
                    <a:pt x="15101" y="5039"/>
                  </a:lnTo>
                  <a:lnTo>
                    <a:pt x="13988" y="6152"/>
                  </a:lnTo>
                  <a:lnTo>
                    <a:pt x="12876" y="7265"/>
                  </a:lnTo>
                  <a:lnTo>
                    <a:pt x="11763" y="8377"/>
                  </a:lnTo>
                  <a:lnTo>
                    <a:pt x="10650" y="9490"/>
                  </a:lnTo>
                  <a:lnTo>
                    <a:pt x="9537" y="10603"/>
                  </a:lnTo>
                  <a:lnTo>
                    <a:pt x="8424" y="11716"/>
                  </a:lnTo>
                  <a:lnTo>
                    <a:pt x="7311" y="12829"/>
                  </a:lnTo>
                  <a:lnTo>
                    <a:pt x="6199" y="13941"/>
                  </a:lnTo>
                  <a:lnTo>
                    <a:pt x="5086" y="15054"/>
                  </a:lnTo>
                  <a:lnTo>
                    <a:pt x="3973" y="16167"/>
                  </a:lnTo>
                  <a:lnTo>
                    <a:pt x="2860" y="17280"/>
                  </a:lnTo>
                  <a:lnTo>
                    <a:pt x="1747" y="18393"/>
                  </a:lnTo>
                  <a:lnTo>
                    <a:pt x="635" y="19506"/>
                  </a:lnTo>
                  <a:lnTo>
                    <a:pt x="1" y="20155"/>
                  </a:lnTo>
                  <a:cubicBezTo>
                    <a:pt x="16" y="20201"/>
                    <a:pt x="16" y="20263"/>
                    <a:pt x="32" y="20309"/>
                  </a:cubicBezTo>
                  <a:lnTo>
                    <a:pt x="913" y="19444"/>
                  </a:lnTo>
                  <a:lnTo>
                    <a:pt x="2026" y="18331"/>
                  </a:lnTo>
                  <a:lnTo>
                    <a:pt x="3138" y="17218"/>
                  </a:lnTo>
                  <a:lnTo>
                    <a:pt x="4251" y="16105"/>
                  </a:lnTo>
                  <a:lnTo>
                    <a:pt x="5364" y="14992"/>
                  </a:lnTo>
                  <a:lnTo>
                    <a:pt x="6461" y="13880"/>
                  </a:lnTo>
                  <a:lnTo>
                    <a:pt x="7574" y="12767"/>
                  </a:lnTo>
                  <a:lnTo>
                    <a:pt x="8687" y="11654"/>
                  </a:lnTo>
                  <a:lnTo>
                    <a:pt x="9800" y="10541"/>
                  </a:lnTo>
                  <a:lnTo>
                    <a:pt x="10928" y="9428"/>
                  </a:lnTo>
                  <a:lnTo>
                    <a:pt x="12041" y="8331"/>
                  </a:lnTo>
                  <a:lnTo>
                    <a:pt x="13154" y="7203"/>
                  </a:lnTo>
                  <a:lnTo>
                    <a:pt x="14267" y="6090"/>
                  </a:lnTo>
                  <a:lnTo>
                    <a:pt x="15379" y="4977"/>
                  </a:lnTo>
                  <a:lnTo>
                    <a:pt x="16477" y="3864"/>
                  </a:lnTo>
                  <a:lnTo>
                    <a:pt x="17590" y="2767"/>
                  </a:lnTo>
                  <a:lnTo>
                    <a:pt x="18702" y="1654"/>
                  </a:lnTo>
                  <a:lnTo>
                    <a:pt x="19815" y="541"/>
                  </a:lnTo>
                  <a:lnTo>
                    <a:pt x="20325" y="31"/>
                  </a:lnTo>
                  <a:lnTo>
                    <a:pt x="2015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1"/>
            <p:cNvSpPr/>
            <p:nvPr/>
          </p:nvSpPr>
          <p:spPr>
            <a:xfrm>
              <a:off x="2824350" y="1326988"/>
              <a:ext cx="539025" cy="539050"/>
            </a:xfrm>
            <a:custGeom>
              <a:avLst/>
              <a:gdLst/>
              <a:ahLst/>
              <a:cxnLst/>
              <a:rect l="l" t="t" r="r" b="b"/>
              <a:pathLst>
                <a:path w="21561" h="21562" extrusionOk="0">
                  <a:moveTo>
                    <a:pt x="21406" y="0"/>
                  </a:moveTo>
                  <a:lnTo>
                    <a:pt x="21298" y="109"/>
                  </a:lnTo>
                  <a:lnTo>
                    <a:pt x="20185" y="1221"/>
                  </a:lnTo>
                  <a:lnTo>
                    <a:pt x="19088" y="2334"/>
                  </a:lnTo>
                  <a:lnTo>
                    <a:pt x="17975" y="3447"/>
                  </a:lnTo>
                  <a:lnTo>
                    <a:pt x="16862" y="4560"/>
                  </a:lnTo>
                  <a:lnTo>
                    <a:pt x="15749" y="5673"/>
                  </a:lnTo>
                  <a:lnTo>
                    <a:pt x="14621" y="6786"/>
                  </a:lnTo>
                  <a:lnTo>
                    <a:pt x="13508" y="7898"/>
                  </a:lnTo>
                  <a:lnTo>
                    <a:pt x="12396" y="9011"/>
                  </a:lnTo>
                  <a:lnTo>
                    <a:pt x="11283" y="10124"/>
                  </a:lnTo>
                  <a:lnTo>
                    <a:pt x="10170" y="11237"/>
                  </a:lnTo>
                  <a:lnTo>
                    <a:pt x="9057" y="12350"/>
                  </a:lnTo>
                  <a:lnTo>
                    <a:pt x="7944" y="13462"/>
                  </a:lnTo>
                  <a:lnTo>
                    <a:pt x="6831" y="14575"/>
                  </a:lnTo>
                  <a:lnTo>
                    <a:pt x="5719" y="15688"/>
                  </a:lnTo>
                  <a:lnTo>
                    <a:pt x="4606" y="16801"/>
                  </a:lnTo>
                  <a:lnTo>
                    <a:pt x="3493" y="17914"/>
                  </a:lnTo>
                  <a:lnTo>
                    <a:pt x="1824" y="19583"/>
                  </a:lnTo>
                  <a:lnTo>
                    <a:pt x="1267" y="20139"/>
                  </a:lnTo>
                  <a:lnTo>
                    <a:pt x="155" y="21252"/>
                  </a:lnTo>
                  <a:lnTo>
                    <a:pt x="0" y="21407"/>
                  </a:lnTo>
                  <a:cubicBezTo>
                    <a:pt x="15" y="21469"/>
                    <a:pt x="46" y="21515"/>
                    <a:pt x="62" y="21561"/>
                  </a:cubicBezTo>
                  <a:lnTo>
                    <a:pt x="433" y="21190"/>
                  </a:lnTo>
                  <a:lnTo>
                    <a:pt x="1546" y="20078"/>
                  </a:lnTo>
                  <a:lnTo>
                    <a:pt x="2658" y="18965"/>
                  </a:lnTo>
                  <a:lnTo>
                    <a:pt x="3771" y="17852"/>
                  </a:lnTo>
                  <a:lnTo>
                    <a:pt x="4884" y="16739"/>
                  </a:lnTo>
                  <a:lnTo>
                    <a:pt x="5997" y="15626"/>
                  </a:lnTo>
                  <a:lnTo>
                    <a:pt x="7110" y="14513"/>
                  </a:lnTo>
                  <a:lnTo>
                    <a:pt x="8223" y="13401"/>
                  </a:lnTo>
                  <a:lnTo>
                    <a:pt x="9335" y="12288"/>
                  </a:lnTo>
                  <a:lnTo>
                    <a:pt x="10448" y="11175"/>
                  </a:lnTo>
                  <a:lnTo>
                    <a:pt x="11561" y="10062"/>
                  </a:lnTo>
                  <a:lnTo>
                    <a:pt x="12674" y="8949"/>
                  </a:lnTo>
                  <a:lnTo>
                    <a:pt x="13787" y="7852"/>
                  </a:lnTo>
                  <a:lnTo>
                    <a:pt x="14899" y="6724"/>
                  </a:lnTo>
                  <a:lnTo>
                    <a:pt x="16012" y="5611"/>
                  </a:lnTo>
                  <a:lnTo>
                    <a:pt x="17125" y="4498"/>
                  </a:lnTo>
                  <a:lnTo>
                    <a:pt x="18238" y="3385"/>
                  </a:lnTo>
                  <a:lnTo>
                    <a:pt x="19351" y="2288"/>
                  </a:lnTo>
                  <a:lnTo>
                    <a:pt x="20463" y="1175"/>
                  </a:lnTo>
                  <a:lnTo>
                    <a:pt x="21561" y="62"/>
                  </a:lnTo>
                  <a:cubicBezTo>
                    <a:pt x="21514" y="47"/>
                    <a:pt x="21468" y="16"/>
                    <a:pt x="214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1"/>
            <p:cNvSpPr/>
            <p:nvPr/>
          </p:nvSpPr>
          <p:spPr>
            <a:xfrm>
              <a:off x="2817775" y="1320413"/>
              <a:ext cx="524750" cy="524375"/>
            </a:xfrm>
            <a:custGeom>
              <a:avLst/>
              <a:gdLst/>
              <a:ahLst/>
              <a:cxnLst/>
              <a:rect l="l" t="t" r="r" b="b"/>
              <a:pathLst>
                <a:path w="20990" h="20975" extrusionOk="0">
                  <a:moveTo>
                    <a:pt x="20819" y="1"/>
                  </a:moveTo>
                  <a:lnTo>
                    <a:pt x="20464" y="387"/>
                  </a:lnTo>
                  <a:lnTo>
                    <a:pt x="19351" y="1500"/>
                  </a:lnTo>
                  <a:lnTo>
                    <a:pt x="18238" y="2597"/>
                  </a:lnTo>
                  <a:lnTo>
                    <a:pt x="17125" y="3710"/>
                  </a:lnTo>
                  <a:lnTo>
                    <a:pt x="16012" y="4823"/>
                  </a:lnTo>
                  <a:lnTo>
                    <a:pt x="14884" y="5936"/>
                  </a:lnTo>
                  <a:lnTo>
                    <a:pt x="13771" y="7049"/>
                  </a:lnTo>
                  <a:lnTo>
                    <a:pt x="12659" y="8161"/>
                  </a:lnTo>
                  <a:lnTo>
                    <a:pt x="11546" y="9274"/>
                  </a:lnTo>
                  <a:lnTo>
                    <a:pt x="10433" y="10387"/>
                  </a:lnTo>
                  <a:lnTo>
                    <a:pt x="9320" y="11500"/>
                  </a:lnTo>
                  <a:lnTo>
                    <a:pt x="8207" y="12613"/>
                  </a:lnTo>
                  <a:lnTo>
                    <a:pt x="7094" y="13725"/>
                  </a:lnTo>
                  <a:lnTo>
                    <a:pt x="5982" y="14838"/>
                  </a:lnTo>
                  <a:lnTo>
                    <a:pt x="4869" y="15951"/>
                  </a:lnTo>
                  <a:lnTo>
                    <a:pt x="3756" y="17064"/>
                  </a:lnTo>
                  <a:lnTo>
                    <a:pt x="2643" y="18177"/>
                  </a:lnTo>
                  <a:lnTo>
                    <a:pt x="1530" y="19290"/>
                  </a:lnTo>
                  <a:lnTo>
                    <a:pt x="418" y="20402"/>
                  </a:lnTo>
                  <a:lnTo>
                    <a:pt x="0" y="20820"/>
                  </a:lnTo>
                  <a:lnTo>
                    <a:pt x="47" y="20974"/>
                  </a:lnTo>
                  <a:lnTo>
                    <a:pt x="696" y="20341"/>
                  </a:lnTo>
                  <a:lnTo>
                    <a:pt x="1809" y="19228"/>
                  </a:lnTo>
                  <a:lnTo>
                    <a:pt x="2921" y="18115"/>
                  </a:lnTo>
                  <a:lnTo>
                    <a:pt x="4034" y="17002"/>
                  </a:lnTo>
                  <a:lnTo>
                    <a:pt x="5147" y="15889"/>
                  </a:lnTo>
                  <a:lnTo>
                    <a:pt x="6244" y="14776"/>
                  </a:lnTo>
                  <a:lnTo>
                    <a:pt x="7357" y="13664"/>
                  </a:lnTo>
                  <a:lnTo>
                    <a:pt x="8470" y="12551"/>
                  </a:lnTo>
                  <a:lnTo>
                    <a:pt x="9583" y="11438"/>
                  </a:lnTo>
                  <a:lnTo>
                    <a:pt x="10711" y="10325"/>
                  </a:lnTo>
                  <a:lnTo>
                    <a:pt x="11824" y="9212"/>
                  </a:lnTo>
                  <a:lnTo>
                    <a:pt x="12937" y="8115"/>
                  </a:lnTo>
                  <a:lnTo>
                    <a:pt x="14050" y="6987"/>
                  </a:lnTo>
                  <a:lnTo>
                    <a:pt x="15162" y="5874"/>
                  </a:lnTo>
                  <a:lnTo>
                    <a:pt x="16275" y="4761"/>
                  </a:lnTo>
                  <a:lnTo>
                    <a:pt x="17388" y="3648"/>
                  </a:lnTo>
                  <a:lnTo>
                    <a:pt x="18501" y="2551"/>
                  </a:lnTo>
                  <a:lnTo>
                    <a:pt x="19614" y="1438"/>
                  </a:lnTo>
                  <a:lnTo>
                    <a:pt x="20726" y="325"/>
                  </a:lnTo>
                  <a:lnTo>
                    <a:pt x="20989" y="47"/>
                  </a:lnTo>
                  <a:lnTo>
                    <a:pt x="208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1"/>
            <p:cNvSpPr/>
            <p:nvPr/>
          </p:nvSpPr>
          <p:spPr>
            <a:xfrm>
              <a:off x="2832075" y="1334713"/>
              <a:ext cx="551800" cy="551400"/>
            </a:xfrm>
            <a:custGeom>
              <a:avLst/>
              <a:gdLst/>
              <a:ahLst/>
              <a:cxnLst/>
              <a:rect l="l" t="t" r="r" b="b"/>
              <a:pathLst>
                <a:path w="22072" h="22056" extrusionOk="0">
                  <a:moveTo>
                    <a:pt x="21916" y="1"/>
                  </a:moveTo>
                  <a:lnTo>
                    <a:pt x="20989" y="928"/>
                  </a:lnTo>
                  <a:lnTo>
                    <a:pt x="19876" y="2041"/>
                  </a:lnTo>
                  <a:lnTo>
                    <a:pt x="18763" y="3154"/>
                  </a:lnTo>
                  <a:lnTo>
                    <a:pt x="17666" y="4251"/>
                  </a:lnTo>
                  <a:lnTo>
                    <a:pt x="16553" y="5364"/>
                  </a:lnTo>
                  <a:lnTo>
                    <a:pt x="15440" y="6477"/>
                  </a:lnTo>
                  <a:lnTo>
                    <a:pt x="14328" y="7589"/>
                  </a:lnTo>
                  <a:lnTo>
                    <a:pt x="13215" y="8702"/>
                  </a:lnTo>
                  <a:lnTo>
                    <a:pt x="12102" y="9815"/>
                  </a:lnTo>
                  <a:lnTo>
                    <a:pt x="10989" y="10928"/>
                  </a:lnTo>
                  <a:lnTo>
                    <a:pt x="9876" y="12041"/>
                  </a:lnTo>
                  <a:lnTo>
                    <a:pt x="8764" y="13153"/>
                  </a:lnTo>
                  <a:lnTo>
                    <a:pt x="7651" y="14266"/>
                  </a:lnTo>
                  <a:lnTo>
                    <a:pt x="6538" y="15379"/>
                  </a:lnTo>
                  <a:lnTo>
                    <a:pt x="5425" y="16492"/>
                  </a:lnTo>
                  <a:lnTo>
                    <a:pt x="4312" y="17605"/>
                  </a:lnTo>
                  <a:lnTo>
                    <a:pt x="3199" y="18718"/>
                  </a:lnTo>
                  <a:lnTo>
                    <a:pt x="2087" y="19830"/>
                  </a:lnTo>
                  <a:lnTo>
                    <a:pt x="974" y="20943"/>
                  </a:lnTo>
                  <a:lnTo>
                    <a:pt x="0" y="21917"/>
                  </a:lnTo>
                  <a:lnTo>
                    <a:pt x="47" y="22056"/>
                  </a:lnTo>
                  <a:lnTo>
                    <a:pt x="108" y="21994"/>
                  </a:lnTo>
                  <a:lnTo>
                    <a:pt x="1221" y="20881"/>
                  </a:lnTo>
                  <a:lnTo>
                    <a:pt x="2334" y="19769"/>
                  </a:lnTo>
                  <a:lnTo>
                    <a:pt x="4482" y="17636"/>
                  </a:lnTo>
                  <a:lnTo>
                    <a:pt x="4575" y="17543"/>
                  </a:lnTo>
                  <a:lnTo>
                    <a:pt x="5672" y="16430"/>
                  </a:lnTo>
                  <a:lnTo>
                    <a:pt x="6785" y="15317"/>
                  </a:lnTo>
                  <a:lnTo>
                    <a:pt x="7898" y="14204"/>
                  </a:lnTo>
                  <a:lnTo>
                    <a:pt x="9011" y="13092"/>
                  </a:lnTo>
                  <a:lnTo>
                    <a:pt x="10139" y="11979"/>
                  </a:lnTo>
                  <a:lnTo>
                    <a:pt x="11252" y="10866"/>
                  </a:lnTo>
                  <a:lnTo>
                    <a:pt x="12365" y="9753"/>
                  </a:lnTo>
                  <a:lnTo>
                    <a:pt x="13478" y="8640"/>
                  </a:lnTo>
                  <a:lnTo>
                    <a:pt x="14590" y="7543"/>
                  </a:lnTo>
                  <a:lnTo>
                    <a:pt x="15703" y="6415"/>
                  </a:lnTo>
                  <a:lnTo>
                    <a:pt x="16816" y="5302"/>
                  </a:lnTo>
                  <a:lnTo>
                    <a:pt x="17929" y="4189"/>
                  </a:lnTo>
                  <a:lnTo>
                    <a:pt x="19042" y="3076"/>
                  </a:lnTo>
                  <a:lnTo>
                    <a:pt x="20154" y="1979"/>
                  </a:lnTo>
                  <a:lnTo>
                    <a:pt x="21267" y="866"/>
                  </a:lnTo>
                  <a:lnTo>
                    <a:pt x="22071" y="62"/>
                  </a:lnTo>
                  <a:lnTo>
                    <a:pt x="219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1"/>
            <p:cNvSpPr/>
            <p:nvPr/>
          </p:nvSpPr>
          <p:spPr>
            <a:xfrm>
              <a:off x="2803850" y="1306113"/>
              <a:ext cx="387200" cy="387200"/>
            </a:xfrm>
            <a:custGeom>
              <a:avLst/>
              <a:gdLst/>
              <a:ahLst/>
              <a:cxnLst/>
              <a:rect l="l" t="t" r="r" b="b"/>
              <a:pathLst>
                <a:path w="15488" h="15488" extrusionOk="0">
                  <a:moveTo>
                    <a:pt x="15488" y="1"/>
                  </a:moveTo>
                  <a:lnTo>
                    <a:pt x="15256" y="32"/>
                  </a:lnTo>
                  <a:lnTo>
                    <a:pt x="14328" y="959"/>
                  </a:lnTo>
                  <a:lnTo>
                    <a:pt x="13216" y="2072"/>
                  </a:lnTo>
                  <a:lnTo>
                    <a:pt x="12103" y="3185"/>
                  </a:lnTo>
                  <a:lnTo>
                    <a:pt x="10990" y="4282"/>
                  </a:lnTo>
                  <a:lnTo>
                    <a:pt x="9877" y="5395"/>
                  </a:lnTo>
                  <a:lnTo>
                    <a:pt x="8764" y="6508"/>
                  </a:lnTo>
                  <a:lnTo>
                    <a:pt x="7651" y="7621"/>
                  </a:lnTo>
                  <a:lnTo>
                    <a:pt x="6539" y="8733"/>
                  </a:lnTo>
                  <a:lnTo>
                    <a:pt x="5426" y="9846"/>
                  </a:lnTo>
                  <a:lnTo>
                    <a:pt x="4313" y="10959"/>
                  </a:lnTo>
                  <a:lnTo>
                    <a:pt x="3200" y="12072"/>
                  </a:lnTo>
                  <a:lnTo>
                    <a:pt x="2087" y="13185"/>
                  </a:lnTo>
                  <a:lnTo>
                    <a:pt x="975" y="14297"/>
                  </a:lnTo>
                  <a:lnTo>
                    <a:pt x="16" y="15271"/>
                  </a:lnTo>
                  <a:cubicBezTo>
                    <a:pt x="16" y="15333"/>
                    <a:pt x="1" y="15410"/>
                    <a:pt x="1" y="15488"/>
                  </a:cubicBezTo>
                  <a:lnTo>
                    <a:pt x="140" y="15348"/>
                  </a:lnTo>
                  <a:lnTo>
                    <a:pt x="1253" y="14236"/>
                  </a:lnTo>
                  <a:lnTo>
                    <a:pt x="2366" y="13123"/>
                  </a:lnTo>
                  <a:lnTo>
                    <a:pt x="3478" y="12010"/>
                  </a:lnTo>
                  <a:lnTo>
                    <a:pt x="4591" y="10897"/>
                  </a:lnTo>
                  <a:lnTo>
                    <a:pt x="5704" y="9784"/>
                  </a:lnTo>
                  <a:lnTo>
                    <a:pt x="6817" y="8687"/>
                  </a:lnTo>
                  <a:lnTo>
                    <a:pt x="7930" y="7559"/>
                  </a:lnTo>
                  <a:lnTo>
                    <a:pt x="9043" y="6446"/>
                  </a:lnTo>
                  <a:lnTo>
                    <a:pt x="10155" y="5333"/>
                  </a:lnTo>
                  <a:lnTo>
                    <a:pt x="11268" y="4220"/>
                  </a:lnTo>
                  <a:lnTo>
                    <a:pt x="12381" y="3107"/>
                  </a:lnTo>
                  <a:lnTo>
                    <a:pt x="13494" y="1995"/>
                  </a:lnTo>
                  <a:lnTo>
                    <a:pt x="14607" y="882"/>
                  </a:lnTo>
                  <a:lnTo>
                    <a:pt x="154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 name="Google Shape;713;p31"/>
          <p:cNvGrpSpPr/>
          <p:nvPr/>
        </p:nvGrpSpPr>
        <p:grpSpPr>
          <a:xfrm>
            <a:off x="1654528" y="1982238"/>
            <a:ext cx="844275" cy="844300"/>
            <a:chOff x="2802325" y="1304963"/>
            <a:chExt cx="844275" cy="844300"/>
          </a:xfrm>
        </p:grpSpPr>
        <p:sp>
          <p:nvSpPr>
            <p:cNvPr id="714" name="Google Shape;714;p31"/>
            <p:cNvSpPr/>
            <p:nvPr/>
          </p:nvSpPr>
          <p:spPr>
            <a:xfrm>
              <a:off x="3155100" y="1657738"/>
              <a:ext cx="486500" cy="486500"/>
            </a:xfrm>
            <a:custGeom>
              <a:avLst/>
              <a:gdLst/>
              <a:ahLst/>
              <a:cxnLst/>
              <a:rect l="l" t="t" r="r" b="b"/>
              <a:pathLst>
                <a:path w="19460" h="19460" extrusionOk="0">
                  <a:moveTo>
                    <a:pt x="19428" y="1"/>
                  </a:moveTo>
                  <a:lnTo>
                    <a:pt x="19196" y="232"/>
                  </a:lnTo>
                  <a:lnTo>
                    <a:pt x="18083" y="1345"/>
                  </a:lnTo>
                  <a:lnTo>
                    <a:pt x="16971" y="2458"/>
                  </a:lnTo>
                  <a:lnTo>
                    <a:pt x="15858" y="3571"/>
                  </a:lnTo>
                  <a:lnTo>
                    <a:pt x="14745" y="4684"/>
                  </a:lnTo>
                  <a:lnTo>
                    <a:pt x="13632" y="5797"/>
                  </a:lnTo>
                  <a:lnTo>
                    <a:pt x="12519" y="6909"/>
                  </a:lnTo>
                  <a:lnTo>
                    <a:pt x="11407" y="8022"/>
                  </a:lnTo>
                  <a:lnTo>
                    <a:pt x="10294" y="9135"/>
                  </a:lnTo>
                  <a:lnTo>
                    <a:pt x="9196" y="10248"/>
                  </a:lnTo>
                  <a:lnTo>
                    <a:pt x="8084" y="11361"/>
                  </a:lnTo>
                  <a:lnTo>
                    <a:pt x="6971" y="12473"/>
                  </a:lnTo>
                  <a:lnTo>
                    <a:pt x="5858" y="13586"/>
                  </a:lnTo>
                  <a:lnTo>
                    <a:pt x="4745" y="14715"/>
                  </a:lnTo>
                  <a:lnTo>
                    <a:pt x="3632" y="15827"/>
                  </a:lnTo>
                  <a:lnTo>
                    <a:pt x="2519" y="16940"/>
                  </a:lnTo>
                  <a:lnTo>
                    <a:pt x="1407" y="18038"/>
                  </a:lnTo>
                  <a:lnTo>
                    <a:pt x="278" y="19150"/>
                  </a:lnTo>
                  <a:lnTo>
                    <a:pt x="0" y="19429"/>
                  </a:lnTo>
                  <a:cubicBezTo>
                    <a:pt x="62" y="19429"/>
                    <a:pt x="124" y="19459"/>
                    <a:pt x="186" y="19459"/>
                  </a:cubicBezTo>
                  <a:lnTo>
                    <a:pt x="1669" y="17976"/>
                  </a:lnTo>
                  <a:lnTo>
                    <a:pt x="2782" y="16863"/>
                  </a:lnTo>
                  <a:lnTo>
                    <a:pt x="3895" y="15750"/>
                  </a:lnTo>
                  <a:lnTo>
                    <a:pt x="6059" y="13586"/>
                  </a:lnTo>
                  <a:lnTo>
                    <a:pt x="6121" y="13524"/>
                  </a:lnTo>
                  <a:lnTo>
                    <a:pt x="7233" y="12412"/>
                  </a:lnTo>
                  <a:lnTo>
                    <a:pt x="8346" y="11299"/>
                  </a:lnTo>
                  <a:lnTo>
                    <a:pt x="9459" y="10186"/>
                  </a:lnTo>
                  <a:lnTo>
                    <a:pt x="10572" y="9073"/>
                  </a:lnTo>
                  <a:lnTo>
                    <a:pt x="11685" y="7960"/>
                  </a:lnTo>
                  <a:lnTo>
                    <a:pt x="12798" y="6848"/>
                  </a:lnTo>
                  <a:lnTo>
                    <a:pt x="13910" y="5735"/>
                  </a:lnTo>
                  <a:lnTo>
                    <a:pt x="15023" y="4622"/>
                  </a:lnTo>
                  <a:lnTo>
                    <a:pt x="16136" y="3509"/>
                  </a:lnTo>
                  <a:lnTo>
                    <a:pt x="17249" y="2396"/>
                  </a:lnTo>
                  <a:lnTo>
                    <a:pt x="18362" y="1283"/>
                  </a:lnTo>
                  <a:lnTo>
                    <a:pt x="19459" y="186"/>
                  </a:lnTo>
                  <a:cubicBezTo>
                    <a:pt x="19459" y="124"/>
                    <a:pt x="19444" y="62"/>
                    <a:pt x="194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1"/>
            <p:cNvSpPr/>
            <p:nvPr/>
          </p:nvSpPr>
          <p:spPr>
            <a:xfrm>
              <a:off x="3179825" y="1682463"/>
              <a:ext cx="465250" cy="464875"/>
            </a:xfrm>
            <a:custGeom>
              <a:avLst/>
              <a:gdLst/>
              <a:ahLst/>
              <a:cxnLst/>
              <a:rect l="l" t="t" r="r" b="b"/>
              <a:pathLst>
                <a:path w="18610" h="18595" extrusionOk="0">
                  <a:moveTo>
                    <a:pt x="18578" y="1"/>
                  </a:moveTo>
                  <a:lnTo>
                    <a:pt x="18223" y="372"/>
                  </a:lnTo>
                  <a:lnTo>
                    <a:pt x="17110" y="1485"/>
                  </a:lnTo>
                  <a:lnTo>
                    <a:pt x="15997" y="2597"/>
                  </a:lnTo>
                  <a:lnTo>
                    <a:pt x="14884" y="3710"/>
                  </a:lnTo>
                  <a:lnTo>
                    <a:pt x="13215" y="5379"/>
                  </a:lnTo>
                  <a:lnTo>
                    <a:pt x="12643" y="5920"/>
                  </a:lnTo>
                  <a:lnTo>
                    <a:pt x="11530" y="7033"/>
                  </a:lnTo>
                  <a:lnTo>
                    <a:pt x="10418" y="8146"/>
                  </a:lnTo>
                  <a:lnTo>
                    <a:pt x="9305" y="9259"/>
                  </a:lnTo>
                  <a:lnTo>
                    <a:pt x="8207" y="10372"/>
                  </a:lnTo>
                  <a:lnTo>
                    <a:pt x="7095" y="11484"/>
                  </a:lnTo>
                  <a:lnTo>
                    <a:pt x="5982" y="12597"/>
                  </a:lnTo>
                  <a:lnTo>
                    <a:pt x="4869" y="13726"/>
                  </a:lnTo>
                  <a:lnTo>
                    <a:pt x="3756" y="14823"/>
                  </a:lnTo>
                  <a:lnTo>
                    <a:pt x="2643" y="15936"/>
                  </a:lnTo>
                  <a:lnTo>
                    <a:pt x="1530" y="17049"/>
                  </a:lnTo>
                  <a:lnTo>
                    <a:pt x="402" y="18161"/>
                  </a:lnTo>
                  <a:lnTo>
                    <a:pt x="0" y="18579"/>
                  </a:lnTo>
                  <a:lnTo>
                    <a:pt x="186" y="18594"/>
                  </a:lnTo>
                  <a:lnTo>
                    <a:pt x="680" y="18100"/>
                  </a:lnTo>
                  <a:lnTo>
                    <a:pt x="1793" y="16987"/>
                  </a:lnTo>
                  <a:lnTo>
                    <a:pt x="2906" y="15874"/>
                  </a:lnTo>
                  <a:lnTo>
                    <a:pt x="4019" y="14761"/>
                  </a:lnTo>
                  <a:lnTo>
                    <a:pt x="5132" y="13648"/>
                  </a:lnTo>
                  <a:lnTo>
                    <a:pt x="6244" y="12535"/>
                  </a:lnTo>
                  <a:lnTo>
                    <a:pt x="7357" y="11423"/>
                  </a:lnTo>
                  <a:lnTo>
                    <a:pt x="8470" y="10310"/>
                  </a:lnTo>
                  <a:lnTo>
                    <a:pt x="10696" y="8084"/>
                  </a:lnTo>
                  <a:lnTo>
                    <a:pt x="11809" y="6971"/>
                  </a:lnTo>
                  <a:lnTo>
                    <a:pt x="12921" y="5859"/>
                  </a:lnTo>
                  <a:lnTo>
                    <a:pt x="14714" y="4066"/>
                  </a:lnTo>
                  <a:lnTo>
                    <a:pt x="15147" y="3633"/>
                  </a:lnTo>
                  <a:lnTo>
                    <a:pt x="16260" y="2520"/>
                  </a:lnTo>
                  <a:lnTo>
                    <a:pt x="17373" y="1407"/>
                  </a:lnTo>
                  <a:lnTo>
                    <a:pt x="18485" y="294"/>
                  </a:lnTo>
                  <a:lnTo>
                    <a:pt x="18609" y="186"/>
                  </a:lnTo>
                  <a:cubicBezTo>
                    <a:pt x="18594" y="124"/>
                    <a:pt x="18594" y="63"/>
                    <a:pt x="185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1"/>
            <p:cNvSpPr/>
            <p:nvPr/>
          </p:nvSpPr>
          <p:spPr>
            <a:xfrm>
              <a:off x="3205700" y="1708363"/>
              <a:ext cx="440525" cy="440500"/>
            </a:xfrm>
            <a:custGeom>
              <a:avLst/>
              <a:gdLst/>
              <a:ahLst/>
              <a:cxnLst/>
              <a:rect l="l" t="t" r="r" b="b"/>
              <a:pathLst>
                <a:path w="17621" h="17620" extrusionOk="0">
                  <a:moveTo>
                    <a:pt x="17621" y="0"/>
                  </a:moveTo>
                  <a:lnTo>
                    <a:pt x="17188" y="433"/>
                  </a:lnTo>
                  <a:lnTo>
                    <a:pt x="16075" y="1546"/>
                  </a:lnTo>
                  <a:lnTo>
                    <a:pt x="14962" y="2659"/>
                  </a:lnTo>
                  <a:lnTo>
                    <a:pt x="13849" y="3772"/>
                  </a:lnTo>
                  <a:lnTo>
                    <a:pt x="12736" y="4884"/>
                  </a:lnTo>
                  <a:lnTo>
                    <a:pt x="11608" y="5997"/>
                  </a:lnTo>
                  <a:lnTo>
                    <a:pt x="10495" y="7110"/>
                  </a:lnTo>
                  <a:lnTo>
                    <a:pt x="9383" y="8223"/>
                  </a:lnTo>
                  <a:lnTo>
                    <a:pt x="8270" y="9336"/>
                  </a:lnTo>
                  <a:lnTo>
                    <a:pt x="7172" y="10448"/>
                  </a:lnTo>
                  <a:lnTo>
                    <a:pt x="6060" y="11561"/>
                  </a:lnTo>
                  <a:lnTo>
                    <a:pt x="4947" y="12690"/>
                  </a:lnTo>
                  <a:lnTo>
                    <a:pt x="3834" y="13802"/>
                  </a:lnTo>
                  <a:lnTo>
                    <a:pt x="2721" y="14900"/>
                  </a:lnTo>
                  <a:lnTo>
                    <a:pt x="495" y="17125"/>
                  </a:lnTo>
                  <a:lnTo>
                    <a:pt x="1" y="17620"/>
                  </a:lnTo>
                  <a:lnTo>
                    <a:pt x="186" y="17620"/>
                  </a:lnTo>
                  <a:lnTo>
                    <a:pt x="743" y="17064"/>
                  </a:lnTo>
                  <a:lnTo>
                    <a:pt x="1856" y="15951"/>
                  </a:lnTo>
                  <a:lnTo>
                    <a:pt x="2968" y="14838"/>
                  </a:lnTo>
                  <a:lnTo>
                    <a:pt x="4081" y="13725"/>
                  </a:lnTo>
                  <a:lnTo>
                    <a:pt x="5194" y="12612"/>
                  </a:lnTo>
                  <a:lnTo>
                    <a:pt x="6307" y="11499"/>
                  </a:lnTo>
                  <a:lnTo>
                    <a:pt x="7420" y="10387"/>
                  </a:lnTo>
                  <a:lnTo>
                    <a:pt x="8532" y="9274"/>
                  </a:lnTo>
                  <a:lnTo>
                    <a:pt x="9645" y="8161"/>
                  </a:lnTo>
                  <a:lnTo>
                    <a:pt x="10758" y="7048"/>
                  </a:lnTo>
                  <a:lnTo>
                    <a:pt x="11871" y="5935"/>
                  </a:lnTo>
                  <a:lnTo>
                    <a:pt x="12984" y="4823"/>
                  </a:lnTo>
                  <a:lnTo>
                    <a:pt x="14097" y="3710"/>
                  </a:lnTo>
                  <a:lnTo>
                    <a:pt x="15209" y="2597"/>
                  </a:lnTo>
                  <a:lnTo>
                    <a:pt x="16322" y="1484"/>
                  </a:lnTo>
                  <a:lnTo>
                    <a:pt x="17435" y="371"/>
                  </a:lnTo>
                  <a:lnTo>
                    <a:pt x="17621" y="186"/>
                  </a:lnTo>
                  <a:cubicBezTo>
                    <a:pt x="17621" y="124"/>
                    <a:pt x="17621" y="62"/>
                    <a:pt x="176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1"/>
            <p:cNvSpPr/>
            <p:nvPr/>
          </p:nvSpPr>
          <p:spPr>
            <a:xfrm>
              <a:off x="3233150" y="1735788"/>
              <a:ext cx="413450" cy="413475"/>
            </a:xfrm>
            <a:custGeom>
              <a:avLst/>
              <a:gdLst/>
              <a:ahLst/>
              <a:cxnLst/>
              <a:rect l="l" t="t" r="r" b="b"/>
              <a:pathLst>
                <a:path w="16538" h="16539" extrusionOk="0">
                  <a:moveTo>
                    <a:pt x="16538" y="1"/>
                  </a:moveTo>
                  <a:lnTo>
                    <a:pt x="16090" y="449"/>
                  </a:lnTo>
                  <a:lnTo>
                    <a:pt x="14977" y="1562"/>
                  </a:lnTo>
                  <a:lnTo>
                    <a:pt x="13864" y="2675"/>
                  </a:lnTo>
                  <a:lnTo>
                    <a:pt x="12751" y="3787"/>
                  </a:lnTo>
                  <a:lnTo>
                    <a:pt x="11638" y="4900"/>
                  </a:lnTo>
                  <a:lnTo>
                    <a:pt x="10510" y="6013"/>
                  </a:lnTo>
                  <a:lnTo>
                    <a:pt x="9397" y="7126"/>
                  </a:lnTo>
                  <a:lnTo>
                    <a:pt x="8285" y="8239"/>
                  </a:lnTo>
                  <a:lnTo>
                    <a:pt x="7172" y="9351"/>
                  </a:lnTo>
                  <a:lnTo>
                    <a:pt x="5008" y="11531"/>
                  </a:lnTo>
                  <a:lnTo>
                    <a:pt x="4946" y="11577"/>
                  </a:lnTo>
                  <a:lnTo>
                    <a:pt x="3833" y="12690"/>
                  </a:lnTo>
                  <a:lnTo>
                    <a:pt x="2720" y="13803"/>
                  </a:lnTo>
                  <a:lnTo>
                    <a:pt x="1623" y="14916"/>
                  </a:lnTo>
                  <a:lnTo>
                    <a:pt x="510" y="16028"/>
                  </a:lnTo>
                  <a:lnTo>
                    <a:pt x="0" y="16538"/>
                  </a:lnTo>
                  <a:lnTo>
                    <a:pt x="201" y="16538"/>
                  </a:lnTo>
                  <a:lnTo>
                    <a:pt x="773" y="15982"/>
                  </a:lnTo>
                  <a:lnTo>
                    <a:pt x="1886" y="14869"/>
                  </a:lnTo>
                  <a:lnTo>
                    <a:pt x="2999" y="13756"/>
                  </a:lnTo>
                  <a:lnTo>
                    <a:pt x="4111" y="12644"/>
                  </a:lnTo>
                  <a:lnTo>
                    <a:pt x="5224" y="11531"/>
                  </a:lnTo>
                  <a:lnTo>
                    <a:pt x="6337" y="10418"/>
                  </a:lnTo>
                  <a:lnTo>
                    <a:pt x="7450" y="9305"/>
                  </a:lnTo>
                  <a:lnTo>
                    <a:pt x="8563" y="8192"/>
                  </a:lnTo>
                  <a:lnTo>
                    <a:pt x="9676" y="7079"/>
                  </a:lnTo>
                  <a:lnTo>
                    <a:pt x="10788" y="5967"/>
                  </a:lnTo>
                  <a:lnTo>
                    <a:pt x="11901" y="4854"/>
                  </a:lnTo>
                  <a:lnTo>
                    <a:pt x="13014" y="3741"/>
                  </a:lnTo>
                  <a:lnTo>
                    <a:pt x="14127" y="2628"/>
                  </a:lnTo>
                  <a:lnTo>
                    <a:pt x="15240" y="1515"/>
                  </a:lnTo>
                  <a:lnTo>
                    <a:pt x="16352" y="403"/>
                  </a:lnTo>
                  <a:lnTo>
                    <a:pt x="16523" y="217"/>
                  </a:lnTo>
                  <a:lnTo>
                    <a:pt x="1653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1"/>
            <p:cNvSpPr/>
            <p:nvPr/>
          </p:nvSpPr>
          <p:spPr>
            <a:xfrm>
              <a:off x="3262900" y="1765163"/>
              <a:ext cx="382175" cy="382175"/>
            </a:xfrm>
            <a:custGeom>
              <a:avLst/>
              <a:gdLst/>
              <a:ahLst/>
              <a:cxnLst/>
              <a:rect l="l" t="t" r="r" b="b"/>
              <a:pathLst>
                <a:path w="15287" h="15287" extrusionOk="0">
                  <a:moveTo>
                    <a:pt x="15286" y="0"/>
                  </a:moveTo>
                  <a:lnTo>
                    <a:pt x="14900" y="387"/>
                  </a:lnTo>
                  <a:lnTo>
                    <a:pt x="13787" y="1500"/>
                  </a:lnTo>
                  <a:lnTo>
                    <a:pt x="12674" y="2612"/>
                  </a:lnTo>
                  <a:lnTo>
                    <a:pt x="11561" y="3725"/>
                  </a:lnTo>
                  <a:lnTo>
                    <a:pt x="9382" y="5889"/>
                  </a:lnTo>
                  <a:lnTo>
                    <a:pt x="9336" y="5951"/>
                  </a:lnTo>
                  <a:lnTo>
                    <a:pt x="8223" y="7064"/>
                  </a:lnTo>
                  <a:lnTo>
                    <a:pt x="7110" y="8176"/>
                  </a:lnTo>
                  <a:lnTo>
                    <a:pt x="5997" y="9289"/>
                  </a:lnTo>
                  <a:lnTo>
                    <a:pt x="4884" y="10418"/>
                  </a:lnTo>
                  <a:lnTo>
                    <a:pt x="3772" y="11530"/>
                  </a:lnTo>
                  <a:lnTo>
                    <a:pt x="2659" y="12643"/>
                  </a:lnTo>
                  <a:lnTo>
                    <a:pt x="1546" y="13741"/>
                  </a:lnTo>
                  <a:lnTo>
                    <a:pt x="433" y="14853"/>
                  </a:lnTo>
                  <a:lnTo>
                    <a:pt x="0" y="15286"/>
                  </a:lnTo>
                  <a:lnTo>
                    <a:pt x="217" y="15271"/>
                  </a:lnTo>
                  <a:lnTo>
                    <a:pt x="1762" y="13741"/>
                  </a:lnTo>
                  <a:lnTo>
                    <a:pt x="1809" y="13679"/>
                  </a:lnTo>
                  <a:lnTo>
                    <a:pt x="2921" y="12566"/>
                  </a:lnTo>
                  <a:lnTo>
                    <a:pt x="4034" y="11453"/>
                  </a:lnTo>
                  <a:lnTo>
                    <a:pt x="5147" y="10340"/>
                  </a:lnTo>
                  <a:lnTo>
                    <a:pt x="6260" y="9227"/>
                  </a:lnTo>
                  <a:lnTo>
                    <a:pt x="7373" y="8115"/>
                  </a:lnTo>
                  <a:lnTo>
                    <a:pt x="8486" y="7002"/>
                  </a:lnTo>
                  <a:lnTo>
                    <a:pt x="9598" y="5889"/>
                  </a:lnTo>
                  <a:lnTo>
                    <a:pt x="10711" y="4776"/>
                  </a:lnTo>
                  <a:lnTo>
                    <a:pt x="11824" y="3663"/>
                  </a:lnTo>
                  <a:lnTo>
                    <a:pt x="12937" y="2551"/>
                  </a:lnTo>
                  <a:lnTo>
                    <a:pt x="14050" y="1438"/>
                  </a:lnTo>
                  <a:lnTo>
                    <a:pt x="15162" y="325"/>
                  </a:lnTo>
                  <a:lnTo>
                    <a:pt x="15271" y="232"/>
                  </a:lnTo>
                  <a:cubicBezTo>
                    <a:pt x="15271" y="155"/>
                    <a:pt x="15271" y="78"/>
                    <a:pt x="15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1"/>
            <p:cNvSpPr/>
            <p:nvPr/>
          </p:nvSpPr>
          <p:spPr>
            <a:xfrm>
              <a:off x="3048450" y="1551488"/>
              <a:ext cx="561450" cy="561450"/>
            </a:xfrm>
            <a:custGeom>
              <a:avLst/>
              <a:gdLst/>
              <a:ahLst/>
              <a:cxnLst/>
              <a:rect l="l" t="t" r="r" b="b"/>
              <a:pathLst>
                <a:path w="22458" h="22458" extrusionOk="0">
                  <a:moveTo>
                    <a:pt x="22396" y="0"/>
                  </a:moveTo>
                  <a:lnTo>
                    <a:pt x="22365" y="31"/>
                  </a:lnTo>
                  <a:lnTo>
                    <a:pt x="21252" y="1144"/>
                  </a:lnTo>
                  <a:lnTo>
                    <a:pt x="20139" y="2257"/>
                  </a:lnTo>
                  <a:lnTo>
                    <a:pt x="19026" y="3370"/>
                  </a:lnTo>
                  <a:lnTo>
                    <a:pt x="17898" y="4482"/>
                  </a:lnTo>
                  <a:lnTo>
                    <a:pt x="16785" y="5595"/>
                  </a:lnTo>
                  <a:lnTo>
                    <a:pt x="15673" y="6708"/>
                  </a:lnTo>
                  <a:lnTo>
                    <a:pt x="14560" y="7821"/>
                  </a:lnTo>
                  <a:lnTo>
                    <a:pt x="13462" y="8934"/>
                  </a:lnTo>
                  <a:lnTo>
                    <a:pt x="12350" y="10047"/>
                  </a:lnTo>
                  <a:lnTo>
                    <a:pt x="11237" y="11159"/>
                  </a:lnTo>
                  <a:lnTo>
                    <a:pt x="10124" y="12272"/>
                  </a:lnTo>
                  <a:lnTo>
                    <a:pt x="9011" y="13385"/>
                  </a:lnTo>
                  <a:lnTo>
                    <a:pt x="7898" y="14498"/>
                  </a:lnTo>
                  <a:lnTo>
                    <a:pt x="6785" y="15611"/>
                  </a:lnTo>
                  <a:lnTo>
                    <a:pt x="5673" y="16723"/>
                  </a:lnTo>
                  <a:lnTo>
                    <a:pt x="4560" y="17836"/>
                  </a:lnTo>
                  <a:lnTo>
                    <a:pt x="3432" y="18965"/>
                  </a:lnTo>
                  <a:lnTo>
                    <a:pt x="2319" y="20077"/>
                  </a:lnTo>
                  <a:lnTo>
                    <a:pt x="1206" y="21190"/>
                  </a:lnTo>
                  <a:lnTo>
                    <a:pt x="93" y="22288"/>
                  </a:lnTo>
                  <a:lnTo>
                    <a:pt x="0" y="22380"/>
                  </a:lnTo>
                  <a:lnTo>
                    <a:pt x="155" y="22458"/>
                  </a:lnTo>
                  <a:lnTo>
                    <a:pt x="310" y="22288"/>
                  </a:lnTo>
                  <a:lnTo>
                    <a:pt x="356" y="22241"/>
                  </a:lnTo>
                  <a:lnTo>
                    <a:pt x="1469" y="21128"/>
                  </a:lnTo>
                  <a:lnTo>
                    <a:pt x="2582" y="20016"/>
                  </a:lnTo>
                  <a:lnTo>
                    <a:pt x="3710" y="18903"/>
                  </a:lnTo>
                  <a:lnTo>
                    <a:pt x="4823" y="17790"/>
                  </a:lnTo>
                  <a:lnTo>
                    <a:pt x="5935" y="16677"/>
                  </a:lnTo>
                  <a:lnTo>
                    <a:pt x="7048" y="15564"/>
                  </a:lnTo>
                  <a:lnTo>
                    <a:pt x="8161" y="14451"/>
                  </a:lnTo>
                  <a:lnTo>
                    <a:pt x="9274" y="13339"/>
                  </a:lnTo>
                  <a:lnTo>
                    <a:pt x="10387" y="12226"/>
                  </a:lnTo>
                  <a:lnTo>
                    <a:pt x="11499" y="11113"/>
                  </a:lnTo>
                  <a:lnTo>
                    <a:pt x="12612" y="10000"/>
                  </a:lnTo>
                  <a:lnTo>
                    <a:pt x="13725" y="8887"/>
                  </a:lnTo>
                  <a:lnTo>
                    <a:pt x="14838" y="7775"/>
                  </a:lnTo>
                  <a:lnTo>
                    <a:pt x="15951" y="6662"/>
                  </a:lnTo>
                  <a:lnTo>
                    <a:pt x="17064" y="5549"/>
                  </a:lnTo>
                  <a:lnTo>
                    <a:pt x="18176" y="4436"/>
                  </a:lnTo>
                  <a:lnTo>
                    <a:pt x="19289" y="3323"/>
                  </a:lnTo>
                  <a:lnTo>
                    <a:pt x="20402" y="2210"/>
                  </a:lnTo>
                  <a:lnTo>
                    <a:pt x="21515" y="1098"/>
                  </a:lnTo>
                  <a:lnTo>
                    <a:pt x="22458" y="139"/>
                  </a:lnTo>
                  <a:lnTo>
                    <a:pt x="2239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1"/>
            <p:cNvSpPr/>
            <p:nvPr/>
          </p:nvSpPr>
          <p:spPr>
            <a:xfrm>
              <a:off x="3068150" y="1570813"/>
              <a:ext cx="550250" cy="550250"/>
            </a:xfrm>
            <a:custGeom>
              <a:avLst/>
              <a:gdLst/>
              <a:ahLst/>
              <a:cxnLst/>
              <a:rect l="l" t="t" r="r" b="b"/>
              <a:pathLst>
                <a:path w="22010" h="22010" extrusionOk="0">
                  <a:moveTo>
                    <a:pt x="21948" y="0"/>
                  </a:moveTo>
                  <a:lnTo>
                    <a:pt x="21577" y="371"/>
                  </a:lnTo>
                  <a:lnTo>
                    <a:pt x="20464" y="1484"/>
                  </a:lnTo>
                  <a:lnTo>
                    <a:pt x="19351" y="2597"/>
                  </a:lnTo>
                  <a:lnTo>
                    <a:pt x="18238" y="3709"/>
                  </a:lnTo>
                  <a:lnTo>
                    <a:pt x="17110" y="4822"/>
                  </a:lnTo>
                  <a:lnTo>
                    <a:pt x="15997" y="5935"/>
                  </a:lnTo>
                  <a:lnTo>
                    <a:pt x="14885" y="7048"/>
                  </a:lnTo>
                  <a:lnTo>
                    <a:pt x="13772" y="8161"/>
                  </a:lnTo>
                  <a:lnTo>
                    <a:pt x="12103" y="9830"/>
                  </a:lnTo>
                  <a:lnTo>
                    <a:pt x="11546" y="10386"/>
                  </a:lnTo>
                  <a:lnTo>
                    <a:pt x="10433" y="11499"/>
                  </a:lnTo>
                  <a:lnTo>
                    <a:pt x="9320" y="12612"/>
                  </a:lnTo>
                  <a:lnTo>
                    <a:pt x="8223" y="13725"/>
                  </a:lnTo>
                  <a:lnTo>
                    <a:pt x="7110" y="14838"/>
                  </a:lnTo>
                  <a:lnTo>
                    <a:pt x="5997" y="15950"/>
                  </a:lnTo>
                  <a:lnTo>
                    <a:pt x="4885" y="17063"/>
                  </a:lnTo>
                  <a:lnTo>
                    <a:pt x="3756" y="18192"/>
                  </a:lnTo>
                  <a:lnTo>
                    <a:pt x="2644" y="19304"/>
                  </a:lnTo>
                  <a:lnTo>
                    <a:pt x="1531" y="20417"/>
                  </a:lnTo>
                  <a:lnTo>
                    <a:pt x="418" y="21515"/>
                  </a:lnTo>
                  <a:lnTo>
                    <a:pt x="1" y="21947"/>
                  </a:lnTo>
                  <a:lnTo>
                    <a:pt x="155" y="22009"/>
                  </a:lnTo>
                  <a:lnTo>
                    <a:pt x="696" y="21468"/>
                  </a:lnTo>
                  <a:lnTo>
                    <a:pt x="1809" y="20355"/>
                  </a:lnTo>
                  <a:lnTo>
                    <a:pt x="2922" y="19243"/>
                  </a:lnTo>
                  <a:lnTo>
                    <a:pt x="5147" y="17017"/>
                  </a:lnTo>
                  <a:lnTo>
                    <a:pt x="6260" y="15904"/>
                  </a:lnTo>
                  <a:lnTo>
                    <a:pt x="7373" y="14791"/>
                  </a:lnTo>
                  <a:lnTo>
                    <a:pt x="9599" y="12566"/>
                  </a:lnTo>
                  <a:lnTo>
                    <a:pt x="10711" y="11453"/>
                  </a:lnTo>
                  <a:lnTo>
                    <a:pt x="11824" y="10340"/>
                  </a:lnTo>
                  <a:lnTo>
                    <a:pt x="12922" y="9227"/>
                  </a:lnTo>
                  <a:lnTo>
                    <a:pt x="14034" y="8114"/>
                  </a:lnTo>
                  <a:lnTo>
                    <a:pt x="15147" y="7002"/>
                  </a:lnTo>
                  <a:lnTo>
                    <a:pt x="16260" y="5889"/>
                  </a:lnTo>
                  <a:lnTo>
                    <a:pt x="17373" y="4776"/>
                  </a:lnTo>
                  <a:lnTo>
                    <a:pt x="18486" y="3663"/>
                  </a:lnTo>
                  <a:lnTo>
                    <a:pt x="19599" y="2550"/>
                  </a:lnTo>
                  <a:lnTo>
                    <a:pt x="20711" y="1437"/>
                  </a:lnTo>
                  <a:lnTo>
                    <a:pt x="21824" y="325"/>
                  </a:lnTo>
                  <a:lnTo>
                    <a:pt x="22010" y="155"/>
                  </a:lnTo>
                  <a:lnTo>
                    <a:pt x="219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1"/>
            <p:cNvSpPr/>
            <p:nvPr/>
          </p:nvSpPr>
          <p:spPr>
            <a:xfrm>
              <a:off x="2994750" y="1497388"/>
              <a:ext cx="586175" cy="586175"/>
            </a:xfrm>
            <a:custGeom>
              <a:avLst/>
              <a:gdLst/>
              <a:ahLst/>
              <a:cxnLst/>
              <a:rect l="l" t="t" r="r" b="b"/>
              <a:pathLst>
                <a:path w="23447" h="23447" extrusionOk="0">
                  <a:moveTo>
                    <a:pt x="23369" y="0"/>
                  </a:moveTo>
                  <a:lnTo>
                    <a:pt x="22287" y="1082"/>
                  </a:lnTo>
                  <a:lnTo>
                    <a:pt x="21174" y="2195"/>
                  </a:lnTo>
                  <a:lnTo>
                    <a:pt x="20046" y="3308"/>
                  </a:lnTo>
                  <a:lnTo>
                    <a:pt x="18933" y="4421"/>
                  </a:lnTo>
                  <a:lnTo>
                    <a:pt x="17821" y="5534"/>
                  </a:lnTo>
                  <a:lnTo>
                    <a:pt x="16708" y="6646"/>
                  </a:lnTo>
                  <a:lnTo>
                    <a:pt x="15610" y="7759"/>
                  </a:lnTo>
                  <a:lnTo>
                    <a:pt x="14498" y="8872"/>
                  </a:lnTo>
                  <a:lnTo>
                    <a:pt x="13385" y="9985"/>
                  </a:lnTo>
                  <a:lnTo>
                    <a:pt x="12272" y="11098"/>
                  </a:lnTo>
                  <a:lnTo>
                    <a:pt x="11159" y="12211"/>
                  </a:lnTo>
                  <a:lnTo>
                    <a:pt x="10046" y="13323"/>
                  </a:lnTo>
                  <a:lnTo>
                    <a:pt x="8933" y="14436"/>
                  </a:lnTo>
                  <a:lnTo>
                    <a:pt x="7821" y="15549"/>
                  </a:lnTo>
                  <a:lnTo>
                    <a:pt x="6708" y="16662"/>
                  </a:lnTo>
                  <a:lnTo>
                    <a:pt x="5595" y="17775"/>
                  </a:lnTo>
                  <a:lnTo>
                    <a:pt x="4482" y="18887"/>
                  </a:lnTo>
                  <a:lnTo>
                    <a:pt x="3369" y="20000"/>
                  </a:lnTo>
                  <a:lnTo>
                    <a:pt x="2241" y="21129"/>
                  </a:lnTo>
                  <a:lnTo>
                    <a:pt x="1128" y="22241"/>
                  </a:lnTo>
                  <a:lnTo>
                    <a:pt x="15" y="23354"/>
                  </a:lnTo>
                  <a:lnTo>
                    <a:pt x="0" y="23370"/>
                  </a:lnTo>
                  <a:lnTo>
                    <a:pt x="124" y="23447"/>
                  </a:lnTo>
                  <a:lnTo>
                    <a:pt x="294" y="23292"/>
                  </a:lnTo>
                  <a:lnTo>
                    <a:pt x="1407" y="22180"/>
                  </a:lnTo>
                  <a:lnTo>
                    <a:pt x="2519" y="21067"/>
                  </a:lnTo>
                  <a:lnTo>
                    <a:pt x="3632" y="19938"/>
                  </a:lnTo>
                  <a:lnTo>
                    <a:pt x="4745" y="18826"/>
                  </a:lnTo>
                  <a:lnTo>
                    <a:pt x="5858" y="17713"/>
                  </a:lnTo>
                  <a:lnTo>
                    <a:pt x="8083" y="15487"/>
                  </a:lnTo>
                  <a:lnTo>
                    <a:pt x="9181" y="14374"/>
                  </a:lnTo>
                  <a:lnTo>
                    <a:pt x="10294" y="13262"/>
                  </a:lnTo>
                  <a:lnTo>
                    <a:pt x="12102" y="11469"/>
                  </a:lnTo>
                  <a:lnTo>
                    <a:pt x="12519" y="11036"/>
                  </a:lnTo>
                  <a:lnTo>
                    <a:pt x="13632" y="9923"/>
                  </a:lnTo>
                  <a:lnTo>
                    <a:pt x="14745" y="8810"/>
                  </a:lnTo>
                  <a:lnTo>
                    <a:pt x="15858" y="7697"/>
                  </a:lnTo>
                  <a:lnTo>
                    <a:pt x="16970" y="6585"/>
                  </a:lnTo>
                  <a:lnTo>
                    <a:pt x="18083" y="5472"/>
                  </a:lnTo>
                  <a:lnTo>
                    <a:pt x="19196" y="4359"/>
                  </a:lnTo>
                  <a:lnTo>
                    <a:pt x="20309" y="3246"/>
                  </a:lnTo>
                  <a:lnTo>
                    <a:pt x="21422" y="2133"/>
                  </a:lnTo>
                  <a:lnTo>
                    <a:pt x="22550" y="1036"/>
                  </a:lnTo>
                  <a:lnTo>
                    <a:pt x="23446" y="140"/>
                  </a:lnTo>
                  <a:lnTo>
                    <a:pt x="233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1"/>
            <p:cNvSpPr/>
            <p:nvPr/>
          </p:nvSpPr>
          <p:spPr>
            <a:xfrm>
              <a:off x="3012125" y="1514763"/>
              <a:ext cx="579225" cy="579250"/>
            </a:xfrm>
            <a:custGeom>
              <a:avLst/>
              <a:gdLst/>
              <a:ahLst/>
              <a:cxnLst/>
              <a:rect l="l" t="t" r="r" b="b"/>
              <a:pathLst>
                <a:path w="23169" h="23170" extrusionOk="0">
                  <a:moveTo>
                    <a:pt x="23091" y="1"/>
                  </a:moveTo>
                  <a:lnTo>
                    <a:pt x="22705" y="387"/>
                  </a:lnTo>
                  <a:lnTo>
                    <a:pt x="21592" y="1500"/>
                  </a:lnTo>
                  <a:lnTo>
                    <a:pt x="20479" y="2613"/>
                  </a:lnTo>
                  <a:lnTo>
                    <a:pt x="19351" y="3726"/>
                  </a:lnTo>
                  <a:lnTo>
                    <a:pt x="18238" y="4839"/>
                  </a:lnTo>
                  <a:lnTo>
                    <a:pt x="17126" y="5951"/>
                  </a:lnTo>
                  <a:lnTo>
                    <a:pt x="16013" y="7064"/>
                  </a:lnTo>
                  <a:lnTo>
                    <a:pt x="14915" y="8177"/>
                  </a:lnTo>
                  <a:lnTo>
                    <a:pt x="13803" y="9290"/>
                  </a:lnTo>
                  <a:lnTo>
                    <a:pt x="12690" y="10403"/>
                  </a:lnTo>
                  <a:lnTo>
                    <a:pt x="11577" y="11516"/>
                  </a:lnTo>
                  <a:lnTo>
                    <a:pt x="10464" y="12628"/>
                  </a:lnTo>
                  <a:lnTo>
                    <a:pt x="9351" y="13741"/>
                  </a:lnTo>
                  <a:lnTo>
                    <a:pt x="8238" y="14854"/>
                  </a:lnTo>
                  <a:lnTo>
                    <a:pt x="7126" y="15967"/>
                  </a:lnTo>
                  <a:lnTo>
                    <a:pt x="6013" y="17080"/>
                  </a:lnTo>
                  <a:lnTo>
                    <a:pt x="4900" y="18192"/>
                  </a:lnTo>
                  <a:lnTo>
                    <a:pt x="3787" y="19305"/>
                  </a:lnTo>
                  <a:lnTo>
                    <a:pt x="2659" y="20434"/>
                  </a:lnTo>
                  <a:lnTo>
                    <a:pt x="1546" y="21546"/>
                  </a:lnTo>
                  <a:lnTo>
                    <a:pt x="433" y="22659"/>
                  </a:lnTo>
                  <a:lnTo>
                    <a:pt x="1" y="23092"/>
                  </a:lnTo>
                  <a:lnTo>
                    <a:pt x="124" y="23169"/>
                  </a:lnTo>
                  <a:lnTo>
                    <a:pt x="712" y="22582"/>
                  </a:lnTo>
                  <a:lnTo>
                    <a:pt x="1824" y="21469"/>
                  </a:lnTo>
                  <a:lnTo>
                    <a:pt x="2937" y="20356"/>
                  </a:lnTo>
                  <a:lnTo>
                    <a:pt x="4050" y="19259"/>
                  </a:lnTo>
                  <a:lnTo>
                    <a:pt x="5163" y="18146"/>
                  </a:lnTo>
                  <a:lnTo>
                    <a:pt x="6276" y="17033"/>
                  </a:lnTo>
                  <a:lnTo>
                    <a:pt x="7388" y="15920"/>
                  </a:lnTo>
                  <a:lnTo>
                    <a:pt x="8501" y="14808"/>
                  </a:lnTo>
                  <a:lnTo>
                    <a:pt x="9614" y="13695"/>
                  </a:lnTo>
                  <a:lnTo>
                    <a:pt x="10727" y="12582"/>
                  </a:lnTo>
                  <a:lnTo>
                    <a:pt x="11840" y="11469"/>
                  </a:lnTo>
                  <a:lnTo>
                    <a:pt x="12952" y="10356"/>
                  </a:lnTo>
                  <a:lnTo>
                    <a:pt x="14065" y="9244"/>
                  </a:lnTo>
                  <a:lnTo>
                    <a:pt x="15178" y="8131"/>
                  </a:lnTo>
                  <a:lnTo>
                    <a:pt x="16291" y="7018"/>
                  </a:lnTo>
                  <a:lnTo>
                    <a:pt x="17404" y="5905"/>
                  </a:lnTo>
                  <a:lnTo>
                    <a:pt x="18517" y="4792"/>
                  </a:lnTo>
                  <a:lnTo>
                    <a:pt x="19629" y="3679"/>
                  </a:lnTo>
                  <a:lnTo>
                    <a:pt x="20742" y="2567"/>
                  </a:lnTo>
                  <a:lnTo>
                    <a:pt x="21855" y="1454"/>
                  </a:lnTo>
                  <a:lnTo>
                    <a:pt x="22968" y="341"/>
                  </a:lnTo>
                  <a:lnTo>
                    <a:pt x="23169" y="125"/>
                  </a:lnTo>
                  <a:lnTo>
                    <a:pt x="23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1"/>
            <p:cNvSpPr/>
            <p:nvPr/>
          </p:nvSpPr>
          <p:spPr>
            <a:xfrm>
              <a:off x="2947200" y="1449863"/>
              <a:ext cx="598175" cy="598150"/>
            </a:xfrm>
            <a:custGeom>
              <a:avLst/>
              <a:gdLst/>
              <a:ahLst/>
              <a:cxnLst/>
              <a:rect l="l" t="t" r="r" b="b"/>
              <a:pathLst>
                <a:path w="23927" h="23926" extrusionOk="0">
                  <a:moveTo>
                    <a:pt x="23834" y="0"/>
                  </a:moveTo>
                  <a:lnTo>
                    <a:pt x="23076" y="758"/>
                  </a:lnTo>
                  <a:lnTo>
                    <a:pt x="21948" y="1871"/>
                  </a:lnTo>
                  <a:lnTo>
                    <a:pt x="20835" y="2983"/>
                  </a:lnTo>
                  <a:lnTo>
                    <a:pt x="19723" y="4096"/>
                  </a:lnTo>
                  <a:lnTo>
                    <a:pt x="18610" y="5209"/>
                  </a:lnTo>
                  <a:lnTo>
                    <a:pt x="17512" y="6322"/>
                  </a:lnTo>
                  <a:lnTo>
                    <a:pt x="16400" y="7435"/>
                  </a:lnTo>
                  <a:lnTo>
                    <a:pt x="15287" y="8547"/>
                  </a:lnTo>
                  <a:lnTo>
                    <a:pt x="14174" y="9660"/>
                  </a:lnTo>
                  <a:lnTo>
                    <a:pt x="13061" y="10773"/>
                  </a:lnTo>
                  <a:lnTo>
                    <a:pt x="11948" y="11886"/>
                  </a:lnTo>
                  <a:lnTo>
                    <a:pt x="10835" y="12999"/>
                  </a:lnTo>
                  <a:lnTo>
                    <a:pt x="9723" y="14112"/>
                  </a:lnTo>
                  <a:lnTo>
                    <a:pt x="8610" y="15224"/>
                  </a:lnTo>
                  <a:lnTo>
                    <a:pt x="7497" y="16337"/>
                  </a:lnTo>
                  <a:lnTo>
                    <a:pt x="6384" y="17450"/>
                  </a:lnTo>
                  <a:lnTo>
                    <a:pt x="5271" y="18563"/>
                  </a:lnTo>
                  <a:lnTo>
                    <a:pt x="4159" y="19676"/>
                  </a:lnTo>
                  <a:lnTo>
                    <a:pt x="3046" y="20788"/>
                  </a:lnTo>
                  <a:lnTo>
                    <a:pt x="805" y="23030"/>
                  </a:lnTo>
                  <a:lnTo>
                    <a:pt x="1" y="23833"/>
                  </a:lnTo>
                  <a:lnTo>
                    <a:pt x="109" y="23926"/>
                  </a:lnTo>
                  <a:lnTo>
                    <a:pt x="1083" y="22952"/>
                  </a:lnTo>
                  <a:lnTo>
                    <a:pt x="2196" y="21839"/>
                  </a:lnTo>
                  <a:lnTo>
                    <a:pt x="3309" y="20727"/>
                  </a:lnTo>
                  <a:lnTo>
                    <a:pt x="4421" y="19614"/>
                  </a:lnTo>
                  <a:lnTo>
                    <a:pt x="5534" y="18501"/>
                  </a:lnTo>
                  <a:lnTo>
                    <a:pt x="6647" y="17388"/>
                  </a:lnTo>
                  <a:lnTo>
                    <a:pt x="7760" y="16275"/>
                  </a:lnTo>
                  <a:lnTo>
                    <a:pt x="8873" y="15163"/>
                  </a:lnTo>
                  <a:lnTo>
                    <a:pt x="9985" y="14050"/>
                  </a:lnTo>
                  <a:lnTo>
                    <a:pt x="11098" y="12937"/>
                  </a:lnTo>
                  <a:lnTo>
                    <a:pt x="12211" y="11824"/>
                  </a:lnTo>
                  <a:lnTo>
                    <a:pt x="13324" y="10711"/>
                  </a:lnTo>
                  <a:lnTo>
                    <a:pt x="14437" y="9598"/>
                  </a:lnTo>
                  <a:lnTo>
                    <a:pt x="15549" y="8486"/>
                  </a:lnTo>
                  <a:lnTo>
                    <a:pt x="16662" y="7373"/>
                  </a:lnTo>
                  <a:lnTo>
                    <a:pt x="17775" y="6260"/>
                  </a:lnTo>
                  <a:lnTo>
                    <a:pt x="18888" y="5147"/>
                  </a:lnTo>
                  <a:lnTo>
                    <a:pt x="20001" y="4034"/>
                  </a:lnTo>
                  <a:lnTo>
                    <a:pt x="21114" y="2937"/>
                  </a:lnTo>
                  <a:lnTo>
                    <a:pt x="22226" y="1809"/>
                  </a:lnTo>
                  <a:lnTo>
                    <a:pt x="23339" y="696"/>
                  </a:lnTo>
                  <a:lnTo>
                    <a:pt x="23927" y="109"/>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1"/>
            <p:cNvSpPr/>
            <p:nvPr/>
          </p:nvSpPr>
          <p:spPr>
            <a:xfrm>
              <a:off x="2932525" y="1435188"/>
              <a:ext cx="599725" cy="599700"/>
            </a:xfrm>
            <a:custGeom>
              <a:avLst/>
              <a:gdLst/>
              <a:ahLst/>
              <a:cxnLst/>
              <a:rect l="l" t="t" r="r" b="b"/>
              <a:pathLst>
                <a:path w="23989" h="23988" extrusionOk="0">
                  <a:moveTo>
                    <a:pt x="23880" y="0"/>
                  </a:moveTo>
                  <a:lnTo>
                    <a:pt x="23663" y="232"/>
                  </a:lnTo>
                  <a:lnTo>
                    <a:pt x="22535" y="1345"/>
                  </a:lnTo>
                  <a:lnTo>
                    <a:pt x="21422" y="2458"/>
                  </a:lnTo>
                  <a:lnTo>
                    <a:pt x="20310" y="3570"/>
                  </a:lnTo>
                  <a:lnTo>
                    <a:pt x="19197" y="4683"/>
                  </a:lnTo>
                  <a:lnTo>
                    <a:pt x="18099" y="5796"/>
                  </a:lnTo>
                  <a:lnTo>
                    <a:pt x="16987" y="6909"/>
                  </a:lnTo>
                  <a:lnTo>
                    <a:pt x="15874" y="8022"/>
                  </a:lnTo>
                  <a:lnTo>
                    <a:pt x="14761" y="9134"/>
                  </a:lnTo>
                  <a:lnTo>
                    <a:pt x="13648" y="10247"/>
                  </a:lnTo>
                  <a:lnTo>
                    <a:pt x="12535" y="11360"/>
                  </a:lnTo>
                  <a:lnTo>
                    <a:pt x="11422" y="12473"/>
                  </a:lnTo>
                  <a:lnTo>
                    <a:pt x="10310" y="13586"/>
                  </a:lnTo>
                  <a:lnTo>
                    <a:pt x="9197" y="14699"/>
                  </a:lnTo>
                  <a:lnTo>
                    <a:pt x="8084" y="15811"/>
                  </a:lnTo>
                  <a:lnTo>
                    <a:pt x="6971" y="16924"/>
                  </a:lnTo>
                  <a:lnTo>
                    <a:pt x="5858" y="18037"/>
                  </a:lnTo>
                  <a:lnTo>
                    <a:pt x="4746" y="19150"/>
                  </a:lnTo>
                  <a:lnTo>
                    <a:pt x="3633" y="20263"/>
                  </a:lnTo>
                  <a:lnTo>
                    <a:pt x="2520" y="21375"/>
                  </a:lnTo>
                  <a:lnTo>
                    <a:pt x="1407" y="22488"/>
                  </a:lnTo>
                  <a:lnTo>
                    <a:pt x="279" y="23617"/>
                  </a:lnTo>
                  <a:lnTo>
                    <a:pt x="1" y="23879"/>
                  </a:lnTo>
                  <a:lnTo>
                    <a:pt x="109" y="23987"/>
                  </a:lnTo>
                  <a:lnTo>
                    <a:pt x="557" y="23555"/>
                  </a:lnTo>
                  <a:lnTo>
                    <a:pt x="1670" y="22426"/>
                  </a:lnTo>
                  <a:lnTo>
                    <a:pt x="2783" y="21314"/>
                  </a:lnTo>
                  <a:lnTo>
                    <a:pt x="3896" y="20201"/>
                  </a:lnTo>
                  <a:lnTo>
                    <a:pt x="5008" y="19088"/>
                  </a:lnTo>
                  <a:lnTo>
                    <a:pt x="6121" y="17975"/>
                  </a:lnTo>
                  <a:lnTo>
                    <a:pt x="7234" y="16862"/>
                  </a:lnTo>
                  <a:lnTo>
                    <a:pt x="8347" y="15750"/>
                  </a:lnTo>
                  <a:lnTo>
                    <a:pt x="10495" y="13617"/>
                  </a:lnTo>
                  <a:lnTo>
                    <a:pt x="10572" y="13524"/>
                  </a:lnTo>
                  <a:lnTo>
                    <a:pt x="11685" y="12411"/>
                  </a:lnTo>
                  <a:lnTo>
                    <a:pt x="12798" y="11298"/>
                  </a:lnTo>
                  <a:lnTo>
                    <a:pt x="13911" y="10185"/>
                  </a:lnTo>
                  <a:lnTo>
                    <a:pt x="15024" y="9073"/>
                  </a:lnTo>
                  <a:lnTo>
                    <a:pt x="16136" y="7960"/>
                  </a:lnTo>
                  <a:lnTo>
                    <a:pt x="17249" y="6847"/>
                  </a:lnTo>
                  <a:lnTo>
                    <a:pt x="18362" y="5734"/>
                  </a:lnTo>
                  <a:lnTo>
                    <a:pt x="19475" y="4621"/>
                  </a:lnTo>
                  <a:lnTo>
                    <a:pt x="20588" y="3524"/>
                  </a:lnTo>
                  <a:lnTo>
                    <a:pt x="21701" y="2396"/>
                  </a:lnTo>
                  <a:lnTo>
                    <a:pt x="22813" y="1283"/>
                  </a:lnTo>
                  <a:lnTo>
                    <a:pt x="23926" y="170"/>
                  </a:lnTo>
                  <a:lnTo>
                    <a:pt x="23988" y="108"/>
                  </a:lnTo>
                  <a:cubicBezTo>
                    <a:pt x="23957" y="77"/>
                    <a:pt x="23911" y="46"/>
                    <a:pt x="238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1"/>
            <p:cNvSpPr/>
            <p:nvPr/>
          </p:nvSpPr>
          <p:spPr>
            <a:xfrm>
              <a:off x="2962675" y="1464938"/>
              <a:ext cx="595075" cy="595450"/>
            </a:xfrm>
            <a:custGeom>
              <a:avLst/>
              <a:gdLst/>
              <a:ahLst/>
              <a:cxnLst/>
              <a:rect l="l" t="t" r="r" b="b"/>
              <a:pathLst>
                <a:path w="23803" h="23818" extrusionOk="0">
                  <a:moveTo>
                    <a:pt x="23709" y="0"/>
                  </a:moveTo>
                  <a:lnTo>
                    <a:pt x="23570" y="155"/>
                  </a:lnTo>
                  <a:lnTo>
                    <a:pt x="22457" y="1268"/>
                  </a:lnTo>
                  <a:lnTo>
                    <a:pt x="21329" y="2380"/>
                  </a:lnTo>
                  <a:lnTo>
                    <a:pt x="20216" y="3493"/>
                  </a:lnTo>
                  <a:lnTo>
                    <a:pt x="19104" y="4606"/>
                  </a:lnTo>
                  <a:lnTo>
                    <a:pt x="17991" y="5719"/>
                  </a:lnTo>
                  <a:lnTo>
                    <a:pt x="16893" y="6832"/>
                  </a:lnTo>
                  <a:lnTo>
                    <a:pt x="15781" y="7944"/>
                  </a:lnTo>
                  <a:lnTo>
                    <a:pt x="14668" y="9057"/>
                  </a:lnTo>
                  <a:lnTo>
                    <a:pt x="13555" y="10170"/>
                  </a:lnTo>
                  <a:lnTo>
                    <a:pt x="12442" y="11283"/>
                  </a:lnTo>
                  <a:lnTo>
                    <a:pt x="11329" y="12396"/>
                  </a:lnTo>
                  <a:lnTo>
                    <a:pt x="10216" y="13509"/>
                  </a:lnTo>
                  <a:lnTo>
                    <a:pt x="9104" y="14621"/>
                  </a:lnTo>
                  <a:lnTo>
                    <a:pt x="7991" y="15734"/>
                  </a:lnTo>
                  <a:lnTo>
                    <a:pt x="5812" y="17913"/>
                  </a:lnTo>
                  <a:lnTo>
                    <a:pt x="5765" y="17960"/>
                  </a:lnTo>
                  <a:lnTo>
                    <a:pt x="4652" y="19073"/>
                  </a:lnTo>
                  <a:lnTo>
                    <a:pt x="3540" y="20185"/>
                  </a:lnTo>
                  <a:lnTo>
                    <a:pt x="2427" y="21298"/>
                  </a:lnTo>
                  <a:lnTo>
                    <a:pt x="1298" y="22427"/>
                  </a:lnTo>
                  <a:lnTo>
                    <a:pt x="186" y="23539"/>
                  </a:lnTo>
                  <a:lnTo>
                    <a:pt x="0" y="23725"/>
                  </a:lnTo>
                  <a:lnTo>
                    <a:pt x="108" y="23818"/>
                  </a:lnTo>
                  <a:lnTo>
                    <a:pt x="464" y="23462"/>
                  </a:lnTo>
                  <a:lnTo>
                    <a:pt x="1577" y="22349"/>
                  </a:lnTo>
                  <a:lnTo>
                    <a:pt x="2690" y="21236"/>
                  </a:lnTo>
                  <a:lnTo>
                    <a:pt x="3802" y="20124"/>
                  </a:lnTo>
                  <a:lnTo>
                    <a:pt x="4915" y="19011"/>
                  </a:lnTo>
                  <a:lnTo>
                    <a:pt x="6028" y="17898"/>
                  </a:lnTo>
                  <a:lnTo>
                    <a:pt x="7141" y="16785"/>
                  </a:lnTo>
                  <a:lnTo>
                    <a:pt x="8254" y="15672"/>
                  </a:lnTo>
                  <a:lnTo>
                    <a:pt x="9366" y="14560"/>
                  </a:lnTo>
                  <a:lnTo>
                    <a:pt x="10479" y="13447"/>
                  </a:lnTo>
                  <a:lnTo>
                    <a:pt x="11592" y="12334"/>
                  </a:lnTo>
                  <a:lnTo>
                    <a:pt x="12705" y="11221"/>
                  </a:lnTo>
                  <a:lnTo>
                    <a:pt x="13818" y="10108"/>
                  </a:lnTo>
                  <a:lnTo>
                    <a:pt x="14930" y="8995"/>
                  </a:lnTo>
                  <a:lnTo>
                    <a:pt x="16043" y="7883"/>
                  </a:lnTo>
                  <a:lnTo>
                    <a:pt x="17156" y="6770"/>
                  </a:lnTo>
                  <a:lnTo>
                    <a:pt x="18269" y="5657"/>
                  </a:lnTo>
                  <a:lnTo>
                    <a:pt x="19382" y="4544"/>
                  </a:lnTo>
                  <a:lnTo>
                    <a:pt x="20495" y="3431"/>
                  </a:lnTo>
                  <a:lnTo>
                    <a:pt x="21607" y="2334"/>
                  </a:lnTo>
                  <a:lnTo>
                    <a:pt x="22720" y="1206"/>
                  </a:lnTo>
                  <a:lnTo>
                    <a:pt x="23802" y="124"/>
                  </a:lnTo>
                  <a:lnTo>
                    <a:pt x="2370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1"/>
            <p:cNvSpPr/>
            <p:nvPr/>
          </p:nvSpPr>
          <p:spPr>
            <a:xfrm>
              <a:off x="2919000" y="1421663"/>
              <a:ext cx="599325" cy="599325"/>
            </a:xfrm>
            <a:custGeom>
              <a:avLst/>
              <a:gdLst/>
              <a:ahLst/>
              <a:cxnLst/>
              <a:rect l="l" t="t" r="r" b="b"/>
              <a:pathLst>
                <a:path w="23973" h="23973" extrusionOk="0">
                  <a:moveTo>
                    <a:pt x="23864" y="0"/>
                  </a:moveTo>
                  <a:lnTo>
                    <a:pt x="23076" y="773"/>
                  </a:lnTo>
                  <a:lnTo>
                    <a:pt x="21963" y="1886"/>
                  </a:lnTo>
                  <a:lnTo>
                    <a:pt x="20851" y="2999"/>
                  </a:lnTo>
                  <a:lnTo>
                    <a:pt x="19738" y="4111"/>
                  </a:lnTo>
                  <a:lnTo>
                    <a:pt x="18640" y="5224"/>
                  </a:lnTo>
                  <a:lnTo>
                    <a:pt x="17528" y="6337"/>
                  </a:lnTo>
                  <a:lnTo>
                    <a:pt x="16415" y="7450"/>
                  </a:lnTo>
                  <a:lnTo>
                    <a:pt x="15302" y="8563"/>
                  </a:lnTo>
                  <a:lnTo>
                    <a:pt x="14189" y="9675"/>
                  </a:lnTo>
                  <a:lnTo>
                    <a:pt x="13076" y="10788"/>
                  </a:lnTo>
                  <a:lnTo>
                    <a:pt x="11963" y="11901"/>
                  </a:lnTo>
                  <a:lnTo>
                    <a:pt x="10851" y="13014"/>
                  </a:lnTo>
                  <a:lnTo>
                    <a:pt x="9738" y="14127"/>
                  </a:lnTo>
                  <a:lnTo>
                    <a:pt x="8069" y="15796"/>
                  </a:lnTo>
                  <a:lnTo>
                    <a:pt x="7512" y="16352"/>
                  </a:lnTo>
                  <a:lnTo>
                    <a:pt x="6399" y="17465"/>
                  </a:lnTo>
                  <a:lnTo>
                    <a:pt x="5287" y="18578"/>
                  </a:lnTo>
                  <a:lnTo>
                    <a:pt x="4174" y="19691"/>
                  </a:lnTo>
                  <a:lnTo>
                    <a:pt x="3061" y="20804"/>
                  </a:lnTo>
                  <a:lnTo>
                    <a:pt x="1948" y="21916"/>
                  </a:lnTo>
                  <a:lnTo>
                    <a:pt x="835" y="23029"/>
                  </a:lnTo>
                  <a:lnTo>
                    <a:pt x="1" y="23864"/>
                  </a:lnTo>
                  <a:lnTo>
                    <a:pt x="109" y="23972"/>
                  </a:lnTo>
                  <a:lnTo>
                    <a:pt x="1098" y="22967"/>
                  </a:lnTo>
                  <a:lnTo>
                    <a:pt x="2211" y="21855"/>
                  </a:lnTo>
                  <a:lnTo>
                    <a:pt x="3324" y="20742"/>
                  </a:lnTo>
                  <a:lnTo>
                    <a:pt x="5549" y="18516"/>
                  </a:lnTo>
                  <a:lnTo>
                    <a:pt x="6662" y="17403"/>
                  </a:lnTo>
                  <a:lnTo>
                    <a:pt x="7775" y="16291"/>
                  </a:lnTo>
                  <a:lnTo>
                    <a:pt x="8888" y="15178"/>
                  </a:lnTo>
                  <a:lnTo>
                    <a:pt x="10001" y="14065"/>
                  </a:lnTo>
                  <a:lnTo>
                    <a:pt x="11113" y="12952"/>
                  </a:lnTo>
                  <a:lnTo>
                    <a:pt x="12226" y="11839"/>
                  </a:lnTo>
                  <a:lnTo>
                    <a:pt x="13339" y="10726"/>
                  </a:lnTo>
                  <a:lnTo>
                    <a:pt x="14452" y="9614"/>
                  </a:lnTo>
                  <a:lnTo>
                    <a:pt x="15565" y="8501"/>
                  </a:lnTo>
                  <a:lnTo>
                    <a:pt x="16677" y="7388"/>
                  </a:lnTo>
                  <a:lnTo>
                    <a:pt x="17790" y="6275"/>
                  </a:lnTo>
                  <a:lnTo>
                    <a:pt x="18903" y="5162"/>
                  </a:lnTo>
                  <a:lnTo>
                    <a:pt x="20016" y="4065"/>
                  </a:lnTo>
                  <a:lnTo>
                    <a:pt x="21129" y="2937"/>
                  </a:lnTo>
                  <a:lnTo>
                    <a:pt x="22242" y="1824"/>
                  </a:lnTo>
                  <a:lnTo>
                    <a:pt x="23354" y="711"/>
                  </a:lnTo>
                  <a:lnTo>
                    <a:pt x="23973" y="93"/>
                  </a:lnTo>
                  <a:lnTo>
                    <a:pt x="238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1"/>
            <p:cNvSpPr/>
            <p:nvPr/>
          </p:nvSpPr>
          <p:spPr>
            <a:xfrm>
              <a:off x="3420150" y="1922813"/>
              <a:ext cx="178550" cy="178525"/>
            </a:xfrm>
            <a:custGeom>
              <a:avLst/>
              <a:gdLst/>
              <a:ahLst/>
              <a:cxnLst/>
              <a:rect l="l" t="t" r="r" b="b"/>
              <a:pathLst>
                <a:path w="7142" h="7141" extrusionOk="0">
                  <a:moveTo>
                    <a:pt x="7141" y="0"/>
                  </a:moveTo>
                  <a:lnTo>
                    <a:pt x="6369" y="758"/>
                  </a:lnTo>
                  <a:lnTo>
                    <a:pt x="5256" y="1870"/>
                  </a:lnTo>
                  <a:lnTo>
                    <a:pt x="3092" y="4050"/>
                  </a:lnTo>
                  <a:lnTo>
                    <a:pt x="3030" y="4112"/>
                  </a:lnTo>
                  <a:lnTo>
                    <a:pt x="1917" y="5224"/>
                  </a:lnTo>
                  <a:lnTo>
                    <a:pt x="805" y="6337"/>
                  </a:lnTo>
                  <a:lnTo>
                    <a:pt x="1" y="7141"/>
                  </a:lnTo>
                  <a:cubicBezTo>
                    <a:pt x="155" y="7064"/>
                    <a:pt x="295" y="6971"/>
                    <a:pt x="449" y="6894"/>
                  </a:cubicBezTo>
                  <a:lnTo>
                    <a:pt x="1083" y="6260"/>
                  </a:lnTo>
                  <a:lnTo>
                    <a:pt x="2196" y="5147"/>
                  </a:lnTo>
                  <a:lnTo>
                    <a:pt x="3308" y="4034"/>
                  </a:lnTo>
                  <a:lnTo>
                    <a:pt x="4421" y="2921"/>
                  </a:lnTo>
                  <a:lnTo>
                    <a:pt x="5534" y="1809"/>
                  </a:lnTo>
                  <a:lnTo>
                    <a:pt x="6647" y="696"/>
                  </a:lnTo>
                  <a:lnTo>
                    <a:pt x="6894" y="448"/>
                  </a:lnTo>
                  <a:cubicBezTo>
                    <a:pt x="6971" y="294"/>
                    <a:pt x="7064" y="155"/>
                    <a:pt x="7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1"/>
            <p:cNvSpPr/>
            <p:nvPr/>
          </p:nvSpPr>
          <p:spPr>
            <a:xfrm>
              <a:off x="3370325" y="1872588"/>
              <a:ext cx="250775" cy="250775"/>
            </a:xfrm>
            <a:custGeom>
              <a:avLst/>
              <a:gdLst/>
              <a:ahLst/>
              <a:cxnLst/>
              <a:rect l="l" t="t" r="r" b="b"/>
              <a:pathLst>
                <a:path w="10031" h="10031" extrusionOk="0">
                  <a:moveTo>
                    <a:pt x="10031" y="0"/>
                  </a:moveTo>
                  <a:lnTo>
                    <a:pt x="9490" y="541"/>
                  </a:lnTo>
                  <a:lnTo>
                    <a:pt x="8377" y="1654"/>
                  </a:lnTo>
                  <a:lnTo>
                    <a:pt x="7264" y="2767"/>
                  </a:lnTo>
                  <a:lnTo>
                    <a:pt x="6151" y="3879"/>
                  </a:lnTo>
                  <a:lnTo>
                    <a:pt x="5023" y="4992"/>
                  </a:lnTo>
                  <a:lnTo>
                    <a:pt x="3926" y="6121"/>
                  </a:lnTo>
                  <a:lnTo>
                    <a:pt x="2813" y="7233"/>
                  </a:lnTo>
                  <a:lnTo>
                    <a:pt x="1700" y="8346"/>
                  </a:lnTo>
                  <a:lnTo>
                    <a:pt x="0" y="10031"/>
                  </a:lnTo>
                  <a:lnTo>
                    <a:pt x="325" y="9907"/>
                  </a:lnTo>
                  <a:lnTo>
                    <a:pt x="850" y="9382"/>
                  </a:lnTo>
                  <a:lnTo>
                    <a:pt x="1963" y="8269"/>
                  </a:lnTo>
                  <a:lnTo>
                    <a:pt x="3076" y="7156"/>
                  </a:lnTo>
                  <a:lnTo>
                    <a:pt x="4189" y="6043"/>
                  </a:lnTo>
                  <a:lnTo>
                    <a:pt x="5301" y="4930"/>
                  </a:lnTo>
                  <a:lnTo>
                    <a:pt x="6414" y="3818"/>
                  </a:lnTo>
                  <a:lnTo>
                    <a:pt x="7527" y="2705"/>
                  </a:lnTo>
                  <a:lnTo>
                    <a:pt x="8640" y="1592"/>
                  </a:lnTo>
                  <a:lnTo>
                    <a:pt x="9753" y="479"/>
                  </a:lnTo>
                  <a:lnTo>
                    <a:pt x="9907" y="340"/>
                  </a:lnTo>
                  <a:cubicBezTo>
                    <a:pt x="9954" y="232"/>
                    <a:pt x="9985" y="124"/>
                    <a:pt x="100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1"/>
            <p:cNvSpPr/>
            <p:nvPr/>
          </p:nvSpPr>
          <p:spPr>
            <a:xfrm>
              <a:off x="3329750" y="1832388"/>
              <a:ext cx="303725" cy="303725"/>
            </a:xfrm>
            <a:custGeom>
              <a:avLst/>
              <a:gdLst/>
              <a:ahLst/>
              <a:cxnLst/>
              <a:rect l="l" t="t" r="r" b="b"/>
              <a:pathLst>
                <a:path w="12149" h="12149" extrusionOk="0">
                  <a:moveTo>
                    <a:pt x="12148" y="1"/>
                  </a:moveTo>
                  <a:lnTo>
                    <a:pt x="11097" y="1036"/>
                  </a:lnTo>
                  <a:lnTo>
                    <a:pt x="9985" y="2149"/>
                  </a:lnTo>
                  <a:lnTo>
                    <a:pt x="8872" y="3262"/>
                  </a:lnTo>
                  <a:lnTo>
                    <a:pt x="7759" y="4375"/>
                  </a:lnTo>
                  <a:lnTo>
                    <a:pt x="6646" y="5487"/>
                  </a:lnTo>
                  <a:lnTo>
                    <a:pt x="5533" y="6600"/>
                  </a:lnTo>
                  <a:lnTo>
                    <a:pt x="4436" y="7729"/>
                  </a:lnTo>
                  <a:lnTo>
                    <a:pt x="3323" y="8841"/>
                  </a:lnTo>
                  <a:lnTo>
                    <a:pt x="2210" y="9939"/>
                  </a:lnTo>
                  <a:lnTo>
                    <a:pt x="1098" y="11052"/>
                  </a:lnTo>
                  <a:lnTo>
                    <a:pt x="0" y="12149"/>
                  </a:lnTo>
                  <a:lnTo>
                    <a:pt x="278" y="12072"/>
                  </a:lnTo>
                  <a:lnTo>
                    <a:pt x="1360" y="10990"/>
                  </a:lnTo>
                  <a:lnTo>
                    <a:pt x="2473" y="9877"/>
                  </a:lnTo>
                  <a:lnTo>
                    <a:pt x="3586" y="8764"/>
                  </a:lnTo>
                  <a:lnTo>
                    <a:pt x="4699" y="7651"/>
                  </a:lnTo>
                  <a:lnTo>
                    <a:pt x="5812" y="6538"/>
                  </a:lnTo>
                  <a:lnTo>
                    <a:pt x="6924" y="5426"/>
                  </a:lnTo>
                  <a:lnTo>
                    <a:pt x="8037" y="4313"/>
                  </a:lnTo>
                  <a:lnTo>
                    <a:pt x="9150" y="3200"/>
                  </a:lnTo>
                  <a:lnTo>
                    <a:pt x="10263" y="2087"/>
                  </a:lnTo>
                  <a:lnTo>
                    <a:pt x="11376" y="974"/>
                  </a:lnTo>
                  <a:lnTo>
                    <a:pt x="12071" y="279"/>
                  </a:lnTo>
                  <a:cubicBezTo>
                    <a:pt x="12087" y="186"/>
                    <a:pt x="12118" y="93"/>
                    <a:pt x="12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1"/>
            <p:cNvSpPr/>
            <p:nvPr/>
          </p:nvSpPr>
          <p:spPr>
            <a:xfrm>
              <a:off x="3294575" y="1797238"/>
              <a:ext cx="346250" cy="346225"/>
            </a:xfrm>
            <a:custGeom>
              <a:avLst/>
              <a:gdLst/>
              <a:ahLst/>
              <a:cxnLst/>
              <a:rect l="l" t="t" r="r" b="b"/>
              <a:pathLst>
                <a:path w="13850" h="13849" extrusionOk="0">
                  <a:moveTo>
                    <a:pt x="13849" y="0"/>
                  </a:moveTo>
                  <a:lnTo>
                    <a:pt x="13061" y="773"/>
                  </a:lnTo>
                  <a:lnTo>
                    <a:pt x="12504" y="1329"/>
                  </a:lnTo>
                  <a:lnTo>
                    <a:pt x="11392" y="2442"/>
                  </a:lnTo>
                  <a:lnTo>
                    <a:pt x="10279" y="3555"/>
                  </a:lnTo>
                  <a:lnTo>
                    <a:pt x="9166" y="4668"/>
                  </a:lnTo>
                  <a:lnTo>
                    <a:pt x="8053" y="5781"/>
                  </a:lnTo>
                  <a:lnTo>
                    <a:pt x="6940" y="6893"/>
                  </a:lnTo>
                  <a:lnTo>
                    <a:pt x="5828" y="8006"/>
                  </a:lnTo>
                  <a:lnTo>
                    <a:pt x="4730" y="9135"/>
                  </a:lnTo>
                  <a:lnTo>
                    <a:pt x="3617" y="10232"/>
                  </a:lnTo>
                  <a:lnTo>
                    <a:pt x="2505" y="11345"/>
                  </a:lnTo>
                  <a:lnTo>
                    <a:pt x="1392" y="12458"/>
                  </a:lnTo>
                  <a:lnTo>
                    <a:pt x="279" y="13570"/>
                  </a:lnTo>
                  <a:lnTo>
                    <a:pt x="1" y="13849"/>
                  </a:lnTo>
                  <a:lnTo>
                    <a:pt x="248" y="13802"/>
                  </a:lnTo>
                  <a:lnTo>
                    <a:pt x="542" y="13509"/>
                  </a:lnTo>
                  <a:lnTo>
                    <a:pt x="1654" y="12396"/>
                  </a:lnTo>
                  <a:lnTo>
                    <a:pt x="2767" y="11283"/>
                  </a:lnTo>
                  <a:lnTo>
                    <a:pt x="3880" y="10170"/>
                  </a:lnTo>
                  <a:lnTo>
                    <a:pt x="6044" y="8006"/>
                  </a:lnTo>
                  <a:lnTo>
                    <a:pt x="6106" y="7944"/>
                  </a:lnTo>
                  <a:lnTo>
                    <a:pt x="7219" y="6832"/>
                  </a:lnTo>
                  <a:lnTo>
                    <a:pt x="8331" y="5719"/>
                  </a:lnTo>
                  <a:lnTo>
                    <a:pt x="10557" y="3493"/>
                  </a:lnTo>
                  <a:lnTo>
                    <a:pt x="11670" y="2380"/>
                  </a:lnTo>
                  <a:lnTo>
                    <a:pt x="12783" y="1268"/>
                  </a:lnTo>
                  <a:lnTo>
                    <a:pt x="13803" y="247"/>
                  </a:lnTo>
                  <a:cubicBezTo>
                    <a:pt x="13818" y="155"/>
                    <a:pt x="13834" y="77"/>
                    <a:pt x="138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1"/>
            <p:cNvSpPr/>
            <p:nvPr/>
          </p:nvSpPr>
          <p:spPr>
            <a:xfrm>
              <a:off x="2807725" y="1310763"/>
              <a:ext cx="489575" cy="489200"/>
            </a:xfrm>
            <a:custGeom>
              <a:avLst/>
              <a:gdLst/>
              <a:ahLst/>
              <a:cxnLst/>
              <a:rect l="l" t="t" r="r" b="b"/>
              <a:pathLst>
                <a:path w="19583" h="19568" extrusionOk="0">
                  <a:moveTo>
                    <a:pt x="19413" y="0"/>
                  </a:moveTo>
                  <a:lnTo>
                    <a:pt x="18640" y="773"/>
                  </a:lnTo>
                  <a:lnTo>
                    <a:pt x="17527" y="1886"/>
                  </a:lnTo>
                  <a:lnTo>
                    <a:pt x="16414" y="2999"/>
                  </a:lnTo>
                  <a:lnTo>
                    <a:pt x="15302" y="4096"/>
                  </a:lnTo>
                  <a:lnTo>
                    <a:pt x="14173" y="5209"/>
                  </a:lnTo>
                  <a:lnTo>
                    <a:pt x="13061" y="6322"/>
                  </a:lnTo>
                  <a:lnTo>
                    <a:pt x="11948" y="7435"/>
                  </a:lnTo>
                  <a:lnTo>
                    <a:pt x="10835" y="8547"/>
                  </a:lnTo>
                  <a:lnTo>
                    <a:pt x="9722" y="9660"/>
                  </a:lnTo>
                  <a:lnTo>
                    <a:pt x="8609" y="10773"/>
                  </a:lnTo>
                  <a:lnTo>
                    <a:pt x="7496" y="11886"/>
                  </a:lnTo>
                  <a:lnTo>
                    <a:pt x="6384" y="12999"/>
                  </a:lnTo>
                  <a:lnTo>
                    <a:pt x="5271" y="14111"/>
                  </a:lnTo>
                  <a:lnTo>
                    <a:pt x="4158" y="15224"/>
                  </a:lnTo>
                  <a:lnTo>
                    <a:pt x="3045" y="16337"/>
                  </a:lnTo>
                  <a:lnTo>
                    <a:pt x="1932" y="17450"/>
                  </a:lnTo>
                  <a:lnTo>
                    <a:pt x="820" y="18563"/>
                  </a:lnTo>
                  <a:lnTo>
                    <a:pt x="0" y="19382"/>
                  </a:lnTo>
                  <a:lnTo>
                    <a:pt x="31" y="19567"/>
                  </a:lnTo>
                  <a:lnTo>
                    <a:pt x="1098" y="18501"/>
                  </a:lnTo>
                  <a:lnTo>
                    <a:pt x="2211" y="17388"/>
                  </a:lnTo>
                  <a:lnTo>
                    <a:pt x="3323" y="16275"/>
                  </a:lnTo>
                  <a:lnTo>
                    <a:pt x="4436" y="15162"/>
                  </a:lnTo>
                  <a:lnTo>
                    <a:pt x="5549" y="14050"/>
                  </a:lnTo>
                  <a:lnTo>
                    <a:pt x="6662" y="12937"/>
                  </a:lnTo>
                  <a:lnTo>
                    <a:pt x="7775" y="11824"/>
                  </a:lnTo>
                  <a:lnTo>
                    <a:pt x="8888" y="10711"/>
                  </a:lnTo>
                  <a:lnTo>
                    <a:pt x="10000" y="9598"/>
                  </a:lnTo>
                  <a:lnTo>
                    <a:pt x="11113" y="8501"/>
                  </a:lnTo>
                  <a:lnTo>
                    <a:pt x="12226" y="7373"/>
                  </a:lnTo>
                  <a:lnTo>
                    <a:pt x="13339" y="6260"/>
                  </a:lnTo>
                  <a:lnTo>
                    <a:pt x="14452" y="5147"/>
                  </a:lnTo>
                  <a:lnTo>
                    <a:pt x="15564" y="4034"/>
                  </a:lnTo>
                  <a:lnTo>
                    <a:pt x="16677" y="2937"/>
                  </a:lnTo>
                  <a:lnTo>
                    <a:pt x="17790" y="1824"/>
                  </a:lnTo>
                  <a:lnTo>
                    <a:pt x="18903" y="711"/>
                  </a:lnTo>
                  <a:lnTo>
                    <a:pt x="19583" y="16"/>
                  </a:lnTo>
                  <a:lnTo>
                    <a:pt x="194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1"/>
            <p:cNvSpPr/>
            <p:nvPr/>
          </p:nvSpPr>
          <p:spPr>
            <a:xfrm>
              <a:off x="2804625" y="1307288"/>
              <a:ext cx="468350" cy="468325"/>
            </a:xfrm>
            <a:custGeom>
              <a:avLst/>
              <a:gdLst/>
              <a:ahLst/>
              <a:cxnLst/>
              <a:rect l="l" t="t" r="r" b="b"/>
              <a:pathLst>
                <a:path w="18734" h="18733" extrusionOk="0">
                  <a:moveTo>
                    <a:pt x="18548" y="0"/>
                  </a:moveTo>
                  <a:lnTo>
                    <a:pt x="17651" y="912"/>
                  </a:lnTo>
                  <a:lnTo>
                    <a:pt x="16538" y="2025"/>
                  </a:lnTo>
                  <a:lnTo>
                    <a:pt x="15410" y="3138"/>
                  </a:lnTo>
                  <a:lnTo>
                    <a:pt x="14297" y="4235"/>
                  </a:lnTo>
                  <a:lnTo>
                    <a:pt x="13185" y="5348"/>
                  </a:lnTo>
                  <a:lnTo>
                    <a:pt x="12072" y="6461"/>
                  </a:lnTo>
                  <a:lnTo>
                    <a:pt x="10959" y="7574"/>
                  </a:lnTo>
                  <a:lnTo>
                    <a:pt x="9846" y="8686"/>
                  </a:lnTo>
                  <a:lnTo>
                    <a:pt x="8733" y="9799"/>
                  </a:lnTo>
                  <a:lnTo>
                    <a:pt x="7620" y="10912"/>
                  </a:lnTo>
                  <a:lnTo>
                    <a:pt x="6508" y="12025"/>
                  </a:lnTo>
                  <a:lnTo>
                    <a:pt x="5395" y="13138"/>
                  </a:lnTo>
                  <a:lnTo>
                    <a:pt x="4282" y="14250"/>
                  </a:lnTo>
                  <a:lnTo>
                    <a:pt x="3169" y="15363"/>
                  </a:lnTo>
                  <a:lnTo>
                    <a:pt x="2056" y="16476"/>
                  </a:lnTo>
                  <a:lnTo>
                    <a:pt x="944" y="17589"/>
                  </a:lnTo>
                  <a:lnTo>
                    <a:pt x="1" y="18547"/>
                  </a:lnTo>
                  <a:cubicBezTo>
                    <a:pt x="1" y="18609"/>
                    <a:pt x="16" y="18671"/>
                    <a:pt x="16" y="18733"/>
                  </a:cubicBezTo>
                  <a:lnTo>
                    <a:pt x="109" y="18640"/>
                  </a:lnTo>
                  <a:lnTo>
                    <a:pt x="1222" y="17527"/>
                  </a:lnTo>
                  <a:lnTo>
                    <a:pt x="2335" y="16414"/>
                  </a:lnTo>
                  <a:lnTo>
                    <a:pt x="3447" y="15301"/>
                  </a:lnTo>
                  <a:lnTo>
                    <a:pt x="4560" y="14189"/>
                  </a:lnTo>
                  <a:lnTo>
                    <a:pt x="5673" y="13076"/>
                  </a:lnTo>
                  <a:lnTo>
                    <a:pt x="6786" y="11963"/>
                  </a:lnTo>
                  <a:lnTo>
                    <a:pt x="7899" y="10850"/>
                  </a:lnTo>
                  <a:lnTo>
                    <a:pt x="9012" y="9737"/>
                  </a:lnTo>
                  <a:lnTo>
                    <a:pt x="10124" y="8640"/>
                  </a:lnTo>
                  <a:lnTo>
                    <a:pt x="11237" y="7512"/>
                  </a:lnTo>
                  <a:lnTo>
                    <a:pt x="12350" y="6399"/>
                  </a:lnTo>
                  <a:lnTo>
                    <a:pt x="13463" y="5286"/>
                  </a:lnTo>
                  <a:lnTo>
                    <a:pt x="14576" y="4173"/>
                  </a:lnTo>
                  <a:lnTo>
                    <a:pt x="15688" y="3060"/>
                  </a:lnTo>
                  <a:lnTo>
                    <a:pt x="16786" y="1948"/>
                  </a:lnTo>
                  <a:lnTo>
                    <a:pt x="17899" y="835"/>
                  </a:lnTo>
                  <a:lnTo>
                    <a:pt x="18733" y="16"/>
                  </a:lnTo>
                  <a:lnTo>
                    <a:pt x="1854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1"/>
            <p:cNvSpPr/>
            <p:nvPr/>
          </p:nvSpPr>
          <p:spPr>
            <a:xfrm>
              <a:off x="2802700" y="1305738"/>
              <a:ext cx="444775" cy="444000"/>
            </a:xfrm>
            <a:custGeom>
              <a:avLst/>
              <a:gdLst/>
              <a:ahLst/>
              <a:cxnLst/>
              <a:rect l="l" t="t" r="r" b="b"/>
              <a:pathLst>
                <a:path w="17791" h="17760" extrusionOk="0">
                  <a:moveTo>
                    <a:pt x="17589" y="0"/>
                  </a:moveTo>
                  <a:lnTo>
                    <a:pt x="16615" y="974"/>
                  </a:lnTo>
                  <a:lnTo>
                    <a:pt x="15487" y="2087"/>
                  </a:lnTo>
                  <a:lnTo>
                    <a:pt x="14374" y="3200"/>
                  </a:lnTo>
                  <a:lnTo>
                    <a:pt x="13262" y="4297"/>
                  </a:lnTo>
                  <a:lnTo>
                    <a:pt x="12149" y="5410"/>
                  </a:lnTo>
                  <a:lnTo>
                    <a:pt x="11036" y="6523"/>
                  </a:lnTo>
                  <a:lnTo>
                    <a:pt x="9923" y="7636"/>
                  </a:lnTo>
                  <a:lnTo>
                    <a:pt x="8810" y="8748"/>
                  </a:lnTo>
                  <a:lnTo>
                    <a:pt x="7697" y="9861"/>
                  </a:lnTo>
                  <a:lnTo>
                    <a:pt x="6585" y="10974"/>
                  </a:lnTo>
                  <a:lnTo>
                    <a:pt x="5472" y="12087"/>
                  </a:lnTo>
                  <a:lnTo>
                    <a:pt x="4359" y="13200"/>
                  </a:lnTo>
                  <a:lnTo>
                    <a:pt x="3246" y="14312"/>
                  </a:lnTo>
                  <a:lnTo>
                    <a:pt x="2133" y="15425"/>
                  </a:lnTo>
                  <a:lnTo>
                    <a:pt x="1021" y="16538"/>
                  </a:lnTo>
                  <a:lnTo>
                    <a:pt x="0" y="17558"/>
                  </a:lnTo>
                  <a:lnTo>
                    <a:pt x="0" y="17759"/>
                  </a:lnTo>
                  <a:lnTo>
                    <a:pt x="171" y="17589"/>
                  </a:lnTo>
                  <a:lnTo>
                    <a:pt x="1283" y="16476"/>
                  </a:lnTo>
                  <a:lnTo>
                    <a:pt x="2396" y="15363"/>
                  </a:lnTo>
                  <a:lnTo>
                    <a:pt x="3509" y="14251"/>
                  </a:lnTo>
                  <a:lnTo>
                    <a:pt x="4622" y="13138"/>
                  </a:lnTo>
                  <a:lnTo>
                    <a:pt x="5735" y="12025"/>
                  </a:lnTo>
                  <a:lnTo>
                    <a:pt x="6863" y="10912"/>
                  </a:lnTo>
                  <a:lnTo>
                    <a:pt x="7976" y="9799"/>
                  </a:lnTo>
                  <a:lnTo>
                    <a:pt x="9089" y="8702"/>
                  </a:lnTo>
                  <a:lnTo>
                    <a:pt x="10201" y="7574"/>
                  </a:lnTo>
                  <a:lnTo>
                    <a:pt x="11314" y="6461"/>
                  </a:lnTo>
                  <a:lnTo>
                    <a:pt x="12427" y="5348"/>
                  </a:lnTo>
                  <a:lnTo>
                    <a:pt x="13540" y="4235"/>
                  </a:lnTo>
                  <a:lnTo>
                    <a:pt x="14653" y="3122"/>
                  </a:lnTo>
                  <a:lnTo>
                    <a:pt x="15765" y="2010"/>
                  </a:lnTo>
                  <a:lnTo>
                    <a:pt x="16878" y="897"/>
                  </a:lnTo>
                  <a:lnTo>
                    <a:pt x="177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1"/>
            <p:cNvSpPr/>
            <p:nvPr/>
          </p:nvSpPr>
          <p:spPr>
            <a:xfrm>
              <a:off x="2802325" y="1304963"/>
              <a:ext cx="417700" cy="417725"/>
            </a:xfrm>
            <a:custGeom>
              <a:avLst/>
              <a:gdLst/>
              <a:ahLst/>
              <a:cxnLst/>
              <a:rect l="l" t="t" r="r" b="b"/>
              <a:pathLst>
                <a:path w="16708" h="16709" extrusionOk="0">
                  <a:moveTo>
                    <a:pt x="16507" y="0"/>
                  </a:moveTo>
                  <a:lnTo>
                    <a:pt x="15502" y="1005"/>
                  </a:lnTo>
                  <a:lnTo>
                    <a:pt x="14389" y="2118"/>
                  </a:lnTo>
                  <a:lnTo>
                    <a:pt x="13277" y="3231"/>
                  </a:lnTo>
                  <a:lnTo>
                    <a:pt x="12164" y="4328"/>
                  </a:lnTo>
                  <a:lnTo>
                    <a:pt x="11051" y="5441"/>
                  </a:lnTo>
                  <a:lnTo>
                    <a:pt x="9938" y="6554"/>
                  </a:lnTo>
                  <a:lnTo>
                    <a:pt x="8825" y="7667"/>
                  </a:lnTo>
                  <a:lnTo>
                    <a:pt x="7712" y="8779"/>
                  </a:lnTo>
                  <a:lnTo>
                    <a:pt x="6600" y="9892"/>
                  </a:lnTo>
                  <a:lnTo>
                    <a:pt x="5487" y="11005"/>
                  </a:lnTo>
                  <a:lnTo>
                    <a:pt x="4374" y="12118"/>
                  </a:lnTo>
                  <a:lnTo>
                    <a:pt x="3261" y="13231"/>
                  </a:lnTo>
                  <a:lnTo>
                    <a:pt x="2148" y="14343"/>
                  </a:lnTo>
                  <a:lnTo>
                    <a:pt x="1036" y="15456"/>
                  </a:lnTo>
                  <a:lnTo>
                    <a:pt x="0" y="16492"/>
                  </a:lnTo>
                  <a:lnTo>
                    <a:pt x="0" y="16708"/>
                  </a:lnTo>
                  <a:lnTo>
                    <a:pt x="201" y="16507"/>
                  </a:lnTo>
                  <a:lnTo>
                    <a:pt x="1314" y="15394"/>
                  </a:lnTo>
                  <a:lnTo>
                    <a:pt x="2427" y="14282"/>
                  </a:lnTo>
                  <a:lnTo>
                    <a:pt x="3539" y="13169"/>
                  </a:lnTo>
                  <a:lnTo>
                    <a:pt x="4652" y="12056"/>
                  </a:lnTo>
                  <a:lnTo>
                    <a:pt x="5765" y="10943"/>
                  </a:lnTo>
                  <a:lnTo>
                    <a:pt x="6878" y="9830"/>
                  </a:lnTo>
                  <a:lnTo>
                    <a:pt x="7991" y="8733"/>
                  </a:lnTo>
                  <a:lnTo>
                    <a:pt x="9104" y="7605"/>
                  </a:lnTo>
                  <a:lnTo>
                    <a:pt x="10216" y="6492"/>
                  </a:lnTo>
                  <a:lnTo>
                    <a:pt x="11329" y="5379"/>
                  </a:lnTo>
                  <a:lnTo>
                    <a:pt x="12442" y="4266"/>
                  </a:lnTo>
                  <a:lnTo>
                    <a:pt x="13555" y="3153"/>
                  </a:lnTo>
                  <a:lnTo>
                    <a:pt x="14668" y="2041"/>
                  </a:lnTo>
                  <a:lnTo>
                    <a:pt x="15780" y="928"/>
                  </a:lnTo>
                  <a:lnTo>
                    <a:pt x="1670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1"/>
            <p:cNvSpPr/>
            <p:nvPr/>
          </p:nvSpPr>
          <p:spPr>
            <a:xfrm>
              <a:off x="2807325" y="1309988"/>
              <a:ext cx="352050" cy="352025"/>
            </a:xfrm>
            <a:custGeom>
              <a:avLst/>
              <a:gdLst/>
              <a:ahLst/>
              <a:cxnLst/>
              <a:rect l="l" t="t" r="r" b="b"/>
              <a:pathLst>
                <a:path w="14082" h="14081" extrusionOk="0">
                  <a:moveTo>
                    <a:pt x="14081" y="0"/>
                  </a:moveTo>
                  <a:cubicBezTo>
                    <a:pt x="14004" y="16"/>
                    <a:pt x="13911" y="31"/>
                    <a:pt x="13834" y="31"/>
                  </a:cubicBezTo>
                  <a:lnTo>
                    <a:pt x="13077" y="804"/>
                  </a:lnTo>
                  <a:lnTo>
                    <a:pt x="11964" y="1917"/>
                  </a:lnTo>
                  <a:lnTo>
                    <a:pt x="10851" y="3030"/>
                  </a:lnTo>
                  <a:lnTo>
                    <a:pt x="9738" y="4127"/>
                  </a:lnTo>
                  <a:lnTo>
                    <a:pt x="8625" y="5240"/>
                  </a:lnTo>
                  <a:lnTo>
                    <a:pt x="7512" y="6353"/>
                  </a:lnTo>
                  <a:lnTo>
                    <a:pt x="6400" y="7466"/>
                  </a:lnTo>
                  <a:lnTo>
                    <a:pt x="5287" y="8578"/>
                  </a:lnTo>
                  <a:lnTo>
                    <a:pt x="4174" y="9691"/>
                  </a:lnTo>
                  <a:lnTo>
                    <a:pt x="3061" y="10804"/>
                  </a:lnTo>
                  <a:lnTo>
                    <a:pt x="1948" y="11917"/>
                  </a:lnTo>
                  <a:lnTo>
                    <a:pt x="836" y="13030"/>
                  </a:lnTo>
                  <a:lnTo>
                    <a:pt x="47" y="13833"/>
                  </a:lnTo>
                  <a:lnTo>
                    <a:pt x="1" y="14081"/>
                  </a:lnTo>
                  <a:lnTo>
                    <a:pt x="1114" y="12968"/>
                  </a:lnTo>
                  <a:lnTo>
                    <a:pt x="2227" y="11855"/>
                  </a:lnTo>
                  <a:lnTo>
                    <a:pt x="3339" y="10742"/>
                  </a:lnTo>
                  <a:lnTo>
                    <a:pt x="4452" y="9629"/>
                  </a:lnTo>
                  <a:lnTo>
                    <a:pt x="5565" y="8532"/>
                  </a:lnTo>
                  <a:lnTo>
                    <a:pt x="6678" y="7404"/>
                  </a:lnTo>
                  <a:lnTo>
                    <a:pt x="7791" y="6291"/>
                  </a:lnTo>
                  <a:lnTo>
                    <a:pt x="8904" y="5178"/>
                  </a:lnTo>
                  <a:lnTo>
                    <a:pt x="10016" y="4065"/>
                  </a:lnTo>
                  <a:lnTo>
                    <a:pt x="11129" y="2952"/>
                  </a:lnTo>
                  <a:lnTo>
                    <a:pt x="12242" y="1840"/>
                  </a:lnTo>
                  <a:lnTo>
                    <a:pt x="13355" y="727"/>
                  </a:lnTo>
                  <a:lnTo>
                    <a:pt x="1408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1"/>
            <p:cNvSpPr/>
            <p:nvPr/>
          </p:nvSpPr>
          <p:spPr>
            <a:xfrm>
              <a:off x="3131900" y="1634563"/>
              <a:ext cx="505450" cy="505425"/>
            </a:xfrm>
            <a:custGeom>
              <a:avLst/>
              <a:gdLst/>
              <a:ahLst/>
              <a:cxnLst/>
              <a:rect l="l" t="t" r="r" b="b"/>
              <a:pathLst>
                <a:path w="20218" h="20217" extrusionOk="0">
                  <a:moveTo>
                    <a:pt x="20186" y="0"/>
                  </a:moveTo>
                  <a:lnTo>
                    <a:pt x="20124" y="47"/>
                  </a:lnTo>
                  <a:lnTo>
                    <a:pt x="19011" y="1159"/>
                  </a:lnTo>
                  <a:lnTo>
                    <a:pt x="17899" y="2272"/>
                  </a:lnTo>
                  <a:lnTo>
                    <a:pt x="16786" y="3385"/>
                  </a:lnTo>
                  <a:lnTo>
                    <a:pt x="15673" y="4498"/>
                  </a:lnTo>
                  <a:lnTo>
                    <a:pt x="14560" y="5611"/>
                  </a:lnTo>
                  <a:lnTo>
                    <a:pt x="13447" y="6724"/>
                  </a:lnTo>
                  <a:lnTo>
                    <a:pt x="12335" y="7836"/>
                  </a:lnTo>
                  <a:lnTo>
                    <a:pt x="11222" y="8949"/>
                  </a:lnTo>
                  <a:lnTo>
                    <a:pt x="9058" y="11128"/>
                  </a:lnTo>
                  <a:lnTo>
                    <a:pt x="8996" y="11175"/>
                  </a:lnTo>
                  <a:lnTo>
                    <a:pt x="7883" y="12288"/>
                  </a:lnTo>
                  <a:lnTo>
                    <a:pt x="6770" y="13400"/>
                  </a:lnTo>
                  <a:lnTo>
                    <a:pt x="5673" y="14513"/>
                  </a:lnTo>
                  <a:lnTo>
                    <a:pt x="4560" y="15642"/>
                  </a:lnTo>
                  <a:lnTo>
                    <a:pt x="3447" y="16754"/>
                  </a:lnTo>
                  <a:lnTo>
                    <a:pt x="2319" y="17867"/>
                  </a:lnTo>
                  <a:lnTo>
                    <a:pt x="1206" y="18965"/>
                  </a:lnTo>
                  <a:lnTo>
                    <a:pt x="94" y="20077"/>
                  </a:lnTo>
                  <a:lnTo>
                    <a:pt x="1" y="20186"/>
                  </a:lnTo>
                  <a:lnTo>
                    <a:pt x="171" y="20216"/>
                  </a:lnTo>
                  <a:lnTo>
                    <a:pt x="356" y="20016"/>
                  </a:lnTo>
                  <a:lnTo>
                    <a:pt x="372" y="20016"/>
                  </a:lnTo>
                  <a:lnTo>
                    <a:pt x="1485" y="18903"/>
                  </a:lnTo>
                  <a:lnTo>
                    <a:pt x="2597" y="17790"/>
                  </a:lnTo>
                  <a:lnTo>
                    <a:pt x="3710" y="16677"/>
                  </a:lnTo>
                  <a:lnTo>
                    <a:pt x="4823" y="15564"/>
                  </a:lnTo>
                  <a:lnTo>
                    <a:pt x="5936" y="14451"/>
                  </a:lnTo>
                  <a:lnTo>
                    <a:pt x="7049" y="13339"/>
                  </a:lnTo>
                  <a:lnTo>
                    <a:pt x="8161" y="12226"/>
                  </a:lnTo>
                  <a:lnTo>
                    <a:pt x="9274" y="11113"/>
                  </a:lnTo>
                  <a:lnTo>
                    <a:pt x="10387" y="10000"/>
                  </a:lnTo>
                  <a:lnTo>
                    <a:pt x="11500" y="8887"/>
                  </a:lnTo>
                  <a:lnTo>
                    <a:pt x="12613" y="7775"/>
                  </a:lnTo>
                  <a:lnTo>
                    <a:pt x="13726" y="6662"/>
                  </a:lnTo>
                  <a:lnTo>
                    <a:pt x="14838" y="5549"/>
                  </a:lnTo>
                  <a:lnTo>
                    <a:pt x="15951" y="4436"/>
                  </a:lnTo>
                  <a:lnTo>
                    <a:pt x="17064" y="3323"/>
                  </a:lnTo>
                  <a:lnTo>
                    <a:pt x="18177" y="2210"/>
                  </a:lnTo>
                  <a:lnTo>
                    <a:pt x="19290" y="1098"/>
                  </a:lnTo>
                  <a:lnTo>
                    <a:pt x="20217" y="170"/>
                  </a:lnTo>
                  <a:cubicBezTo>
                    <a:pt x="20202" y="108"/>
                    <a:pt x="20186" y="62"/>
                    <a:pt x="20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1"/>
            <p:cNvSpPr/>
            <p:nvPr/>
          </p:nvSpPr>
          <p:spPr>
            <a:xfrm>
              <a:off x="3109500" y="1612138"/>
              <a:ext cx="522425" cy="522450"/>
            </a:xfrm>
            <a:custGeom>
              <a:avLst/>
              <a:gdLst/>
              <a:ahLst/>
              <a:cxnLst/>
              <a:rect l="l" t="t" r="r" b="b"/>
              <a:pathLst>
                <a:path w="20897" h="20898" extrusionOk="0">
                  <a:moveTo>
                    <a:pt x="20850" y="1"/>
                  </a:moveTo>
                  <a:lnTo>
                    <a:pt x="19907" y="944"/>
                  </a:lnTo>
                  <a:lnTo>
                    <a:pt x="18795" y="2056"/>
                  </a:lnTo>
                  <a:lnTo>
                    <a:pt x="17682" y="3169"/>
                  </a:lnTo>
                  <a:lnTo>
                    <a:pt x="16569" y="4282"/>
                  </a:lnTo>
                  <a:lnTo>
                    <a:pt x="15456" y="5395"/>
                  </a:lnTo>
                  <a:lnTo>
                    <a:pt x="14343" y="6508"/>
                  </a:lnTo>
                  <a:lnTo>
                    <a:pt x="13231" y="7621"/>
                  </a:lnTo>
                  <a:lnTo>
                    <a:pt x="12118" y="8733"/>
                  </a:lnTo>
                  <a:lnTo>
                    <a:pt x="11020" y="9846"/>
                  </a:lnTo>
                  <a:lnTo>
                    <a:pt x="9908" y="10959"/>
                  </a:lnTo>
                  <a:lnTo>
                    <a:pt x="8795" y="12072"/>
                  </a:lnTo>
                  <a:lnTo>
                    <a:pt x="7682" y="13185"/>
                  </a:lnTo>
                  <a:lnTo>
                    <a:pt x="6569" y="14297"/>
                  </a:lnTo>
                  <a:lnTo>
                    <a:pt x="4343" y="16539"/>
                  </a:lnTo>
                  <a:lnTo>
                    <a:pt x="3215" y="17651"/>
                  </a:lnTo>
                  <a:lnTo>
                    <a:pt x="2102" y="18764"/>
                  </a:lnTo>
                  <a:lnTo>
                    <a:pt x="0" y="20851"/>
                  </a:lnTo>
                  <a:lnTo>
                    <a:pt x="155" y="20897"/>
                  </a:lnTo>
                  <a:lnTo>
                    <a:pt x="1268" y="19800"/>
                  </a:lnTo>
                  <a:lnTo>
                    <a:pt x="2381" y="18687"/>
                  </a:lnTo>
                  <a:lnTo>
                    <a:pt x="3493" y="17574"/>
                  </a:lnTo>
                  <a:lnTo>
                    <a:pt x="4591" y="16461"/>
                  </a:lnTo>
                  <a:lnTo>
                    <a:pt x="5704" y="15348"/>
                  </a:lnTo>
                  <a:lnTo>
                    <a:pt x="6816" y="14236"/>
                  </a:lnTo>
                  <a:lnTo>
                    <a:pt x="7929" y="13123"/>
                  </a:lnTo>
                  <a:lnTo>
                    <a:pt x="9042" y="12010"/>
                  </a:lnTo>
                  <a:lnTo>
                    <a:pt x="10155" y="10897"/>
                  </a:lnTo>
                  <a:lnTo>
                    <a:pt x="11268" y="9784"/>
                  </a:lnTo>
                  <a:lnTo>
                    <a:pt x="12380" y="8672"/>
                  </a:lnTo>
                  <a:lnTo>
                    <a:pt x="13493" y="7559"/>
                  </a:lnTo>
                  <a:lnTo>
                    <a:pt x="14606" y="6446"/>
                  </a:lnTo>
                  <a:lnTo>
                    <a:pt x="15719" y="5333"/>
                  </a:lnTo>
                  <a:lnTo>
                    <a:pt x="16832" y="4220"/>
                  </a:lnTo>
                  <a:lnTo>
                    <a:pt x="17945" y="3107"/>
                  </a:lnTo>
                  <a:lnTo>
                    <a:pt x="19057" y="1995"/>
                  </a:lnTo>
                  <a:lnTo>
                    <a:pt x="20170" y="882"/>
                  </a:lnTo>
                  <a:lnTo>
                    <a:pt x="20897" y="171"/>
                  </a:lnTo>
                  <a:cubicBezTo>
                    <a:pt x="20881" y="109"/>
                    <a:pt x="20866" y="63"/>
                    <a:pt x="208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1"/>
            <p:cNvSpPr/>
            <p:nvPr/>
          </p:nvSpPr>
          <p:spPr>
            <a:xfrm>
              <a:off x="3088625" y="1590888"/>
              <a:ext cx="537125" cy="537125"/>
            </a:xfrm>
            <a:custGeom>
              <a:avLst/>
              <a:gdLst/>
              <a:ahLst/>
              <a:cxnLst/>
              <a:rect l="l" t="t" r="r" b="b"/>
              <a:pathLst>
                <a:path w="21485" h="21485" extrusionOk="0">
                  <a:moveTo>
                    <a:pt x="21423" y="1"/>
                  </a:moveTo>
                  <a:lnTo>
                    <a:pt x="20758" y="681"/>
                  </a:lnTo>
                  <a:lnTo>
                    <a:pt x="19645" y="1794"/>
                  </a:lnTo>
                  <a:lnTo>
                    <a:pt x="18532" y="2906"/>
                  </a:lnTo>
                  <a:lnTo>
                    <a:pt x="17419" y="4019"/>
                  </a:lnTo>
                  <a:lnTo>
                    <a:pt x="16291" y="5132"/>
                  </a:lnTo>
                  <a:lnTo>
                    <a:pt x="15178" y="6245"/>
                  </a:lnTo>
                  <a:lnTo>
                    <a:pt x="14066" y="7358"/>
                  </a:lnTo>
                  <a:lnTo>
                    <a:pt x="12953" y="8471"/>
                  </a:lnTo>
                  <a:lnTo>
                    <a:pt x="11855" y="9583"/>
                  </a:lnTo>
                  <a:lnTo>
                    <a:pt x="10743" y="10696"/>
                  </a:lnTo>
                  <a:lnTo>
                    <a:pt x="9630" y="11809"/>
                  </a:lnTo>
                  <a:lnTo>
                    <a:pt x="8517" y="12922"/>
                  </a:lnTo>
                  <a:lnTo>
                    <a:pt x="7404" y="14035"/>
                  </a:lnTo>
                  <a:lnTo>
                    <a:pt x="6291" y="15147"/>
                  </a:lnTo>
                  <a:lnTo>
                    <a:pt x="5178" y="16260"/>
                  </a:lnTo>
                  <a:lnTo>
                    <a:pt x="4050" y="17389"/>
                  </a:lnTo>
                  <a:lnTo>
                    <a:pt x="2937" y="18501"/>
                  </a:lnTo>
                  <a:lnTo>
                    <a:pt x="1825" y="19614"/>
                  </a:lnTo>
                  <a:lnTo>
                    <a:pt x="712" y="20712"/>
                  </a:lnTo>
                  <a:lnTo>
                    <a:pt x="1" y="21438"/>
                  </a:lnTo>
                  <a:lnTo>
                    <a:pt x="155" y="21484"/>
                  </a:lnTo>
                  <a:lnTo>
                    <a:pt x="990" y="20650"/>
                  </a:lnTo>
                  <a:lnTo>
                    <a:pt x="2103" y="19537"/>
                  </a:lnTo>
                  <a:lnTo>
                    <a:pt x="3216" y="18424"/>
                  </a:lnTo>
                  <a:lnTo>
                    <a:pt x="4328" y="17311"/>
                  </a:lnTo>
                  <a:lnTo>
                    <a:pt x="5426" y="16198"/>
                  </a:lnTo>
                  <a:lnTo>
                    <a:pt x="6539" y="15086"/>
                  </a:lnTo>
                  <a:lnTo>
                    <a:pt x="7651" y="13973"/>
                  </a:lnTo>
                  <a:lnTo>
                    <a:pt x="8764" y="12860"/>
                  </a:lnTo>
                  <a:lnTo>
                    <a:pt x="9877" y="11747"/>
                  </a:lnTo>
                  <a:lnTo>
                    <a:pt x="10990" y="10634"/>
                  </a:lnTo>
                  <a:lnTo>
                    <a:pt x="12103" y="9522"/>
                  </a:lnTo>
                  <a:lnTo>
                    <a:pt x="13911" y="7729"/>
                  </a:lnTo>
                  <a:lnTo>
                    <a:pt x="14328" y="7296"/>
                  </a:lnTo>
                  <a:lnTo>
                    <a:pt x="15441" y="6183"/>
                  </a:lnTo>
                  <a:lnTo>
                    <a:pt x="16554" y="5070"/>
                  </a:lnTo>
                  <a:lnTo>
                    <a:pt x="17667" y="3957"/>
                  </a:lnTo>
                  <a:lnTo>
                    <a:pt x="18780" y="2845"/>
                  </a:lnTo>
                  <a:lnTo>
                    <a:pt x="19908" y="1732"/>
                  </a:lnTo>
                  <a:lnTo>
                    <a:pt x="21021" y="619"/>
                  </a:lnTo>
                  <a:lnTo>
                    <a:pt x="21484" y="155"/>
                  </a:lnTo>
                  <a:cubicBezTo>
                    <a:pt x="21453" y="109"/>
                    <a:pt x="21438" y="63"/>
                    <a:pt x="214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1"/>
            <p:cNvSpPr/>
            <p:nvPr/>
          </p:nvSpPr>
          <p:spPr>
            <a:xfrm>
              <a:off x="2825875" y="1328538"/>
              <a:ext cx="259700" cy="259300"/>
            </a:xfrm>
            <a:custGeom>
              <a:avLst/>
              <a:gdLst/>
              <a:ahLst/>
              <a:cxnLst/>
              <a:rect l="l" t="t" r="r" b="b"/>
              <a:pathLst>
                <a:path w="10388" h="10372" extrusionOk="0">
                  <a:moveTo>
                    <a:pt x="10387" y="0"/>
                  </a:moveTo>
                  <a:lnTo>
                    <a:pt x="10063" y="108"/>
                  </a:lnTo>
                  <a:lnTo>
                    <a:pt x="9012" y="1159"/>
                  </a:lnTo>
                  <a:lnTo>
                    <a:pt x="7899" y="2272"/>
                  </a:lnTo>
                  <a:lnTo>
                    <a:pt x="6786" y="3385"/>
                  </a:lnTo>
                  <a:lnTo>
                    <a:pt x="5658" y="4498"/>
                  </a:lnTo>
                  <a:lnTo>
                    <a:pt x="4545" y="5611"/>
                  </a:lnTo>
                  <a:lnTo>
                    <a:pt x="3432" y="6724"/>
                  </a:lnTo>
                  <a:lnTo>
                    <a:pt x="2319" y="7836"/>
                  </a:lnTo>
                  <a:lnTo>
                    <a:pt x="1206" y="8949"/>
                  </a:lnTo>
                  <a:lnTo>
                    <a:pt x="109" y="10047"/>
                  </a:lnTo>
                  <a:lnTo>
                    <a:pt x="1" y="10371"/>
                  </a:lnTo>
                  <a:lnTo>
                    <a:pt x="356" y="10000"/>
                  </a:lnTo>
                  <a:lnTo>
                    <a:pt x="1469" y="8887"/>
                  </a:lnTo>
                  <a:lnTo>
                    <a:pt x="2597" y="7790"/>
                  </a:lnTo>
                  <a:lnTo>
                    <a:pt x="3710" y="6662"/>
                  </a:lnTo>
                  <a:lnTo>
                    <a:pt x="4823" y="5549"/>
                  </a:lnTo>
                  <a:lnTo>
                    <a:pt x="5936" y="4436"/>
                  </a:lnTo>
                  <a:lnTo>
                    <a:pt x="7049" y="3323"/>
                  </a:lnTo>
                  <a:lnTo>
                    <a:pt x="8162" y="2210"/>
                  </a:lnTo>
                  <a:lnTo>
                    <a:pt x="9274" y="1098"/>
                  </a:lnTo>
                  <a:lnTo>
                    <a:pt x="1038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1"/>
            <p:cNvSpPr/>
            <p:nvPr/>
          </p:nvSpPr>
          <p:spPr>
            <a:xfrm>
              <a:off x="3030275" y="1532538"/>
              <a:ext cx="570750" cy="571125"/>
            </a:xfrm>
            <a:custGeom>
              <a:avLst/>
              <a:gdLst/>
              <a:ahLst/>
              <a:cxnLst/>
              <a:rect l="l" t="t" r="r" b="b"/>
              <a:pathLst>
                <a:path w="22830" h="22845" extrusionOk="0">
                  <a:moveTo>
                    <a:pt x="22752" y="1"/>
                  </a:moveTo>
                  <a:lnTo>
                    <a:pt x="21964" y="789"/>
                  </a:lnTo>
                  <a:lnTo>
                    <a:pt x="20851" y="1902"/>
                  </a:lnTo>
                  <a:lnTo>
                    <a:pt x="19738" y="3015"/>
                  </a:lnTo>
                  <a:lnTo>
                    <a:pt x="18625" y="4128"/>
                  </a:lnTo>
                  <a:lnTo>
                    <a:pt x="17512" y="5240"/>
                  </a:lnTo>
                  <a:lnTo>
                    <a:pt x="16400" y="6353"/>
                  </a:lnTo>
                  <a:lnTo>
                    <a:pt x="15287" y="7466"/>
                  </a:lnTo>
                  <a:lnTo>
                    <a:pt x="14189" y="8579"/>
                  </a:lnTo>
                  <a:lnTo>
                    <a:pt x="13077" y="9692"/>
                  </a:lnTo>
                  <a:lnTo>
                    <a:pt x="11964" y="10805"/>
                  </a:lnTo>
                  <a:lnTo>
                    <a:pt x="10851" y="11917"/>
                  </a:lnTo>
                  <a:lnTo>
                    <a:pt x="9738" y="13030"/>
                  </a:lnTo>
                  <a:lnTo>
                    <a:pt x="7512" y="15256"/>
                  </a:lnTo>
                  <a:lnTo>
                    <a:pt x="6400" y="16369"/>
                  </a:lnTo>
                  <a:lnTo>
                    <a:pt x="5287" y="17481"/>
                  </a:lnTo>
                  <a:lnTo>
                    <a:pt x="3108" y="19661"/>
                  </a:lnTo>
                  <a:lnTo>
                    <a:pt x="3061" y="19707"/>
                  </a:lnTo>
                  <a:lnTo>
                    <a:pt x="1948" y="20820"/>
                  </a:lnTo>
                  <a:lnTo>
                    <a:pt x="836" y="21933"/>
                  </a:lnTo>
                  <a:lnTo>
                    <a:pt x="1" y="22767"/>
                  </a:lnTo>
                  <a:lnTo>
                    <a:pt x="140" y="22845"/>
                  </a:lnTo>
                  <a:lnTo>
                    <a:pt x="1098" y="21871"/>
                  </a:lnTo>
                  <a:lnTo>
                    <a:pt x="2211" y="20758"/>
                  </a:lnTo>
                  <a:lnTo>
                    <a:pt x="3324" y="19645"/>
                  </a:lnTo>
                  <a:lnTo>
                    <a:pt x="4437" y="18532"/>
                  </a:lnTo>
                  <a:lnTo>
                    <a:pt x="5550" y="17420"/>
                  </a:lnTo>
                  <a:lnTo>
                    <a:pt x="6662" y="16307"/>
                  </a:lnTo>
                  <a:lnTo>
                    <a:pt x="7760" y="15194"/>
                  </a:lnTo>
                  <a:lnTo>
                    <a:pt x="8873" y="14081"/>
                  </a:lnTo>
                  <a:lnTo>
                    <a:pt x="9985" y="12968"/>
                  </a:lnTo>
                  <a:lnTo>
                    <a:pt x="11098" y="11856"/>
                  </a:lnTo>
                  <a:lnTo>
                    <a:pt x="12211" y="10743"/>
                  </a:lnTo>
                  <a:lnTo>
                    <a:pt x="13324" y="9630"/>
                  </a:lnTo>
                  <a:lnTo>
                    <a:pt x="14437" y="8517"/>
                  </a:lnTo>
                  <a:lnTo>
                    <a:pt x="15549" y="7404"/>
                  </a:lnTo>
                  <a:lnTo>
                    <a:pt x="16662" y="6291"/>
                  </a:lnTo>
                  <a:lnTo>
                    <a:pt x="17775" y="5179"/>
                  </a:lnTo>
                  <a:lnTo>
                    <a:pt x="18888" y="4066"/>
                  </a:lnTo>
                  <a:lnTo>
                    <a:pt x="20001" y="2953"/>
                  </a:lnTo>
                  <a:lnTo>
                    <a:pt x="21114" y="1840"/>
                  </a:lnTo>
                  <a:lnTo>
                    <a:pt x="22226" y="727"/>
                  </a:lnTo>
                  <a:lnTo>
                    <a:pt x="22829" y="140"/>
                  </a:lnTo>
                  <a:lnTo>
                    <a:pt x="2275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1"/>
            <p:cNvSpPr/>
            <p:nvPr/>
          </p:nvSpPr>
          <p:spPr>
            <a:xfrm>
              <a:off x="2845975" y="1348613"/>
              <a:ext cx="191300" cy="191300"/>
            </a:xfrm>
            <a:custGeom>
              <a:avLst/>
              <a:gdLst/>
              <a:ahLst/>
              <a:cxnLst/>
              <a:rect l="l" t="t" r="r" b="b"/>
              <a:pathLst>
                <a:path w="7652" h="7652" extrusionOk="0">
                  <a:moveTo>
                    <a:pt x="7651" y="1"/>
                  </a:moveTo>
                  <a:lnTo>
                    <a:pt x="7651" y="1"/>
                  </a:lnTo>
                  <a:cubicBezTo>
                    <a:pt x="7497" y="78"/>
                    <a:pt x="7373" y="140"/>
                    <a:pt x="7218" y="217"/>
                  </a:cubicBezTo>
                  <a:lnTo>
                    <a:pt x="7079" y="356"/>
                  </a:lnTo>
                  <a:lnTo>
                    <a:pt x="5966" y="1469"/>
                  </a:lnTo>
                  <a:lnTo>
                    <a:pt x="4854" y="2582"/>
                  </a:lnTo>
                  <a:lnTo>
                    <a:pt x="3741" y="3695"/>
                  </a:lnTo>
                  <a:lnTo>
                    <a:pt x="2628" y="4808"/>
                  </a:lnTo>
                  <a:lnTo>
                    <a:pt x="1515" y="5921"/>
                  </a:lnTo>
                  <a:lnTo>
                    <a:pt x="402" y="7033"/>
                  </a:lnTo>
                  <a:lnTo>
                    <a:pt x="217" y="7234"/>
                  </a:lnTo>
                  <a:cubicBezTo>
                    <a:pt x="140" y="7373"/>
                    <a:pt x="78" y="7512"/>
                    <a:pt x="1" y="7652"/>
                  </a:cubicBezTo>
                  <a:lnTo>
                    <a:pt x="681" y="6987"/>
                  </a:lnTo>
                  <a:lnTo>
                    <a:pt x="1793" y="5859"/>
                  </a:lnTo>
                  <a:lnTo>
                    <a:pt x="2906" y="4746"/>
                  </a:lnTo>
                  <a:lnTo>
                    <a:pt x="4019" y="3633"/>
                  </a:lnTo>
                  <a:lnTo>
                    <a:pt x="5132" y="2520"/>
                  </a:lnTo>
                  <a:lnTo>
                    <a:pt x="6245" y="1407"/>
                  </a:lnTo>
                  <a:lnTo>
                    <a:pt x="7358" y="295"/>
                  </a:lnTo>
                  <a:lnTo>
                    <a:pt x="765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1"/>
            <p:cNvSpPr/>
            <p:nvPr/>
          </p:nvSpPr>
          <p:spPr>
            <a:xfrm>
              <a:off x="2978500" y="1481163"/>
              <a:ext cx="591225" cy="591200"/>
            </a:xfrm>
            <a:custGeom>
              <a:avLst/>
              <a:gdLst/>
              <a:ahLst/>
              <a:cxnLst/>
              <a:rect l="l" t="t" r="r" b="b"/>
              <a:pathLst>
                <a:path w="23649" h="23648" extrusionOk="0">
                  <a:moveTo>
                    <a:pt x="23556" y="0"/>
                  </a:moveTo>
                  <a:lnTo>
                    <a:pt x="22937" y="619"/>
                  </a:lnTo>
                  <a:lnTo>
                    <a:pt x="21824" y="1731"/>
                  </a:lnTo>
                  <a:lnTo>
                    <a:pt x="20696" y="2844"/>
                  </a:lnTo>
                  <a:lnTo>
                    <a:pt x="19583" y="3957"/>
                  </a:lnTo>
                  <a:lnTo>
                    <a:pt x="18471" y="5070"/>
                  </a:lnTo>
                  <a:lnTo>
                    <a:pt x="17358" y="6183"/>
                  </a:lnTo>
                  <a:lnTo>
                    <a:pt x="16260" y="7295"/>
                  </a:lnTo>
                  <a:lnTo>
                    <a:pt x="15148" y="8408"/>
                  </a:lnTo>
                  <a:lnTo>
                    <a:pt x="14035" y="9521"/>
                  </a:lnTo>
                  <a:lnTo>
                    <a:pt x="12922" y="10634"/>
                  </a:lnTo>
                  <a:lnTo>
                    <a:pt x="11809" y="11747"/>
                  </a:lnTo>
                  <a:lnTo>
                    <a:pt x="9583" y="13972"/>
                  </a:lnTo>
                  <a:lnTo>
                    <a:pt x="8471" y="15085"/>
                  </a:lnTo>
                  <a:lnTo>
                    <a:pt x="7358" y="16198"/>
                  </a:lnTo>
                  <a:lnTo>
                    <a:pt x="6245" y="17311"/>
                  </a:lnTo>
                  <a:lnTo>
                    <a:pt x="5132" y="18424"/>
                  </a:lnTo>
                  <a:lnTo>
                    <a:pt x="4019" y="19536"/>
                  </a:lnTo>
                  <a:lnTo>
                    <a:pt x="2907" y="20649"/>
                  </a:lnTo>
                  <a:lnTo>
                    <a:pt x="1778" y="21778"/>
                  </a:lnTo>
                  <a:lnTo>
                    <a:pt x="665" y="22890"/>
                  </a:lnTo>
                  <a:lnTo>
                    <a:pt x="1" y="23555"/>
                  </a:lnTo>
                  <a:lnTo>
                    <a:pt x="109" y="23648"/>
                  </a:lnTo>
                  <a:lnTo>
                    <a:pt x="944" y="22813"/>
                  </a:lnTo>
                  <a:lnTo>
                    <a:pt x="3123" y="20649"/>
                  </a:lnTo>
                  <a:lnTo>
                    <a:pt x="3169" y="20587"/>
                  </a:lnTo>
                  <a:lnTo>
                    <a:pt x="4282" y="19475"/>
                  </a:lnTo>
                  <a:lnTo>
                    <a:pt x="5395" y="18362"/>
                  </a:lnTo>
                  <a:lnTo>
                    <a:pt x="6508" y="17249"/>
                  </a:lnTo>
                  <a:lnTo>
                    <a:pt x="7621" y="16136"/>
                  </a:lnTo>
                  <a:lnTo>
                    <a:pt x="8733" y="15023"/>
                  </a:lnTo>
                  <a:lnTo>
                    <a:pt x="9846" y="13911"/>
                  </a:lnTo>
                  <a:lnTo>
                    <a:pt x="10959" y="12798"/>
                  </a:lnTo>
                  <a:lnTo>
                    <a:pt x="12072" y="11685"/>
                  </a:lnTo>
                  <a:lnTo>
                    <a:pt x="13185" y="10572"/>
                  </a:lnTo>
                  <a:lnTo>
                    <a:pt x="14297" y="9459"/>
                  </a:lnTo>
                  <a:lnTo>
                    <a:pt x="15410" y="8346"/>
                  </a:lnTo>
                  <a:lnTo>
                    <a:pt x="16523" y="7234"/>
                  </a:lnTo>
                  <a:lnTo>
                    <a:pt x="17636" y="6121"/>
                  </a:lnTo>
                  <a:lnTo>
                    <a:pt x="18749" y="5008"/>
                  </a:lnTo>
                  <a:lnTo>
                    <a:pt x="19862" y="3895"/>
                  </a:lnTo>
                  <a:lnTo>
                    <a:pt x="20974" y="2782"/>
                  </a:lnTo>
                  <a:lnTo>
                    <a:pt x="22087" y="1685"/>
                  </a:lnTo>
                  <a:lnTo>
                    <a:pt x="23200" y="557"/>
                  </a:lnTo>
                  <a:lnTo>
                    <a:pt x="23648" y="108"/>
                  </a:lnTo>
                  <a:cubicBezTo>
                    <a:pt x="23617" y="78"/>
                    <a:pt x="23586" y="31"/>
                    <a:pt x="23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1"/>
            <p:cNvSpPr/>
            <p:nvPr/>
          </p:nvSpPr>
          <p:spPr>
            <a:xfrm>
              <a:off x="2895825" y="1398088"/>
              <a:ext cx="64150" cy="64150"/>
            </a:xfrm>
            <a:custGeom>
              <a:avLst/>
              <a:gdLst/>
              <a:ahLst/>
              <a:cxnLst/>
              <a:rect l="l" t="t" r="r" b="b"/>
              <a:pathLst>
                <a:path w="2566" h="2566" extrusionOk="0">
                  <a:moveTo>
                    <a:pt x="2566" y="0"/>
                  </a:moveTo>
                  <a:lnTo>
                    <a:pt x="2566" y="0"/>
                  </a:lnTo>
                  <a:cubicBezTo>
                    <a:pt x="1608" y="773"/>
                    <a:pt x="758" y="1623"/>
                    <a:pt x="0" y="2566"/>
                  </a:cubicBezTo>
                  <a:lnTo>
                    <a:pt x="912" y="1654"/>
                  </a:lnTo>
                  <a:lnTo>
                    <a:pt x="2025" y="541"/>
                  </a:lnTo>
                  <a:lnTo>
                    <a:pt x="256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1"/>
            <p:cNvSpPr/>
            <p:nvPr/>
          </p:nvSpPr>
          <p:spPr>
            <a:xfrm>
              <a:off x="2905475" y="1408138"/>
              <a:ext cx="598550" cy="598150"/>
            </a:xfrm>
            <a:custGeom>
              <a:avLst/>
              <a:gdLst/>
              <a:ahLst/>
              <a:cxnLst/>
              <a:rect l="l" t="t" r="r" b="b"/>
              <a:pathLst>
                <a:path w="23942" h="23926" extrusionOk="0">
                  <a:moveTo>
                    <a:pt x="23834" y="0"/>
                  </a:moveTo>
                  <a:lnTo>
                    <a:pt x="23633" y="201"/>
                  </a:lnTo>
                  <a:lnTo>
                    <a:pt x="22520" y="1314"/>
                  </a:lnTo>
                  <a:lnTo>
                    <a:pt x="21407" y="2427"/>
                  </a:lnTo>
                  <a:lnTo>
                    <a:pt x="20294" y="3540"/>
                  </a:lnTo>
                  <a:lnTo>
                    <a:pt x="19181" y="4652"/>
                  </a:lnTo>
                  <a:lnTo>
                    <a:pt x="18069" y="5765"/>
                  </a:lnTo>
                  <a:lnTo>
                    <a:pt x="16956" y="6878"/>
                  </a:lnTo>
                  <a:lnTo>
                    <a:pt x="15843" y="7991"/>
                  </a:lnTo>
                  <a:lnTo>
                    <a:pt x="14730" y="9104"/>
                  </a:lnTo>
                  <a:lnTo>
                    <a:pt x="13617" y="10216"/>
                  </a:lnTo>
                  <a:lnTo>
                    <a:pt x="12504" y="11329"/>
                  </a:lnTo>
                  <a:lnTo>
                    <a:pt x="11392" y="12442"/>
                  </a:lnTo>
                  <a:lnTo>
                    <a:pt x="10279" y="13555"/>
                  </a:lnTo>
                  <a:lnTo>
                    <a:pt x="9166" y="14668"/>
                  </a:lnTo>
                  <a:lnTo>
                    <a:pt x="8053" y="15781"/>
                  </a:lnTo>
                  <a:lnTo>
                    <a:pt x="6940" y="16893"/>
                  </a:lnTo>
                  <a:lnTo>
                    <a:pt x="5828" y="18006"/>
                  </a:lnTo>
                  <a:lnTo>
                    <a:pt x="4715" y="19119"/>
                  </a:lnTo>
                  <a:lnTo>
                    <a:pt x="3602" y="20232"/>
                  </a:lnTo>
                  <a:lnTo>
                    <a:pt x="2489" y="21345"/>
                  </a:lnTo>
                  <a:lnTo>
                    <a:pt x="1376" y="22457"/>
                  </a:lnTo>
                  <a:lnTo>
                    <a:pt x="263" y="23570"/>
                  </a:lnTo>
                  <a:lnTo>
                    <a:pt x="1" y="23818"/>
                  </a:lnTo>
                  <a:lnTo>
                    <a:pt x="93" y="23926"/>
                  </a:lnTo>
                  <a:lnTo>
                    <a:pt x="526" y="23508"/>
                  </a:lnTo>
                  <a:lnTo>
                    <a:pt x="1639" y="22396"/>
                  </a:lnTo>
                  <a:lnTo>
                    <a:pt x="2736" y="21283"/>
                  </a:lnTo>
                  <a:lnTo>
                    <a:pt x="3849" y="20170"/>
                  </a:lnTo>
                  <a:lnTo>
                    <a:pt x="4962" y="19057"/>
                  </a:lnTo>
                  <a:lnTo>
                    <a:pt x="6075" y="17944"/>
                  </a:lnTo>
                  <a:lnTo>
                    <a:pt x="7188" y="16832"/>
                  </a:lnTo>
                  <a:lnTo>
                    <a:pt x="8301" y="15719"/>
                  </a:lnTo>
                  <a:lnTo>
                    <a:pt x="9413" y="14606"/>
                  </a:lnTo>
                  <a:lnTo>
                    <a:pt x="10526" y="13493"/>
                  </a:lnTo>
                  <a:lnTo>
                    <a:pt x="11639" y="12380"/>
                  </a:lnTo>
                  <a:lnTo>
                    <a:pt x="12752" y="11267"/>
                  </a:lnTo>
                  <a:lnTo>
                    <a:pt x="13865" y="10155"/>
                  </a:lnTo>
                  <a:lnTo>
                    <a:pt x="14977" y="9042"/>
                  </a:lnTo>
                  <a:lnTo>
                    <a:pt x="16090" y="7929"/>
                  </a:lnTo>
                  <a:lnTo>
                    <a:pt x="17203" y="6816"/>
                  </a:lnTo>
                  <a:lnTo>
                    <a:pt x="18316" y="5703"/>
                  </a:lnTo>
                  <a:lnTo>
                    <a:pt x="19444" y="4606"/>
                  </a:lnTo>
                  <a:lnTo>
                    <a:pt x="20557" y="3478"/>
                  </a:lnTo>
                  <a:lnTo>
                    <a:pt x="21670" y="2365"/>
                  </a:lnTo>
                  <a:lnTo>
                    <a:pt x="22783" y="1252"/>
                  </a:lnTo>
                  <a:lnTo>
                    <a:pt x="23895" y="139"/>
                  </a:lnTo>
                  <a:lnTo>
                    <a:pt x="23942" y="108"/>
                  </a:lnTo>
                  <a:lnTo>
                    <a:pt x="238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1"/>
            <p:cNvSpPr/>
            <p:nvPr/>
          </p:nvSpPr>
          <p:spPr>
            <a:xfrm>
              <a:off x="2881150" y="1383788"/>
              <a:ext cx="591975" cy="591975"/>
            </a:xfrm>
            <a:custGeom>
              <a:avLst/>
              <a:gdLst/>
              <a:ahLst/>
              <a:cxnLst/>
              <a:rect l="l" t="t" r="r" b="b"/>
              <a:pathLst>
                <a:path w="23679" h="23679" extrusionOk="0">
                  <a:moveTo>
                    <a:pt x="23555" y="0"/>
                  </a:moveTo>
                  <a:lnTo>
                    <a:pt x="23493" y="62"/>
                  </a:lnTo>
                  <a:lnTo>
                    <a:pt x="22380" y="1175"/>
                  </a:lnTo>
                  <a:lnTo>
                    <a:pt x="21267" y="2288"/>
                  </a:lnTo>
                  <a:lnTo>
                    <a:pt x="20154" y="3401"/>
                  </a:lnTo>
                  <a:lnTo>
                    <a:pt x="19042" y="4514"/>
                  </a:lnTo>
                  <a:lnTo>
                    <a:pt x="17929" y="5626"/>
                  </a:lnTo>
                  <a:lnTo>
                    <a:pt x="16816" y="6739"/>
                  </a:lnTo>
                  <a:lnTo>
                    <a:pt x="15703" y="7852"/>
                  </a:lnTo>
                  <a:lnTo>
                    <a:pt x="14590" y="8965"/>
                  </a:lnTo>
                  <a:lnTo>
                    <a:pt x="13477" y="10078"/>
                  </a:lnTo>
                  <a:lnTo>
                    <a:pt x="12365" y="11190"/>
                  </a:lnTo>
                  <a:lnTo>
                    <a:pt x="11252" y="12303"/>
                  </a:lnTo>
                  <a:lnTo>
                    <a:pt x="10139" y="13416"/>
                  </a:lnTo>
                  <a:lnTo>
                    <a:pt x="9026" y="14529"/>
                  </a:lnTo>
                  <a:lnTo>
                    <a:pt x="7913" y="15642"/>
                  </a:lnTo>
                  <a:lnTo>
                    <a:pt x="6801" y="16755"/>
                  </a:lnTo>
                  <a:lnTo>
                    <a:pt x="5688" y="17867"/>
                  </a:lnTo>
                  <a:lnTo>
                    <a:pt x="4575" y="18980"/>
                  </a:lnTo>
                  <a:lnTo>
                    <a:pt x="3462" y="20093"/>
                  </a:lnTo>
                  <a:lnTo>
                    <a:pt x="2349" y="21206"/>
                  </a:lnTo>
                  <a:lnTo>
                    <a:pt x="1236" y="22319"/>
                  </a:lnTo>
                  <a:lnTo>
                    <a:pt x="124" y="23431"/>
                  </a:lnTo>
                  <a:lnTo>
                    <a:pt x="0" y="23555"/>
                  </a:lnTo>
                  <a:lnTo>
                    <a:pt x="77" y="23679"/>
                  </a:lnTo>
                  <a:lnTo>
                    <a:pt x="386" y="23370"/>
                  </a:lnTo>
                  <a:lnTo>
                    <a:pt x="1499" y="22257"/>
                  </a:lnTo>
                  <a:lnTo>
                    <a:pt x="2612" y="21144"/>
                  </a:lnTo>
                  <a:lnTo>
                    <a:pt x="3709" y="20031"/>
                  </a:lnTo>
                  <a:lnTo>
                    <a:pt x="4822" y="18918"/>
                  </a:lnTo>
                  <a:lnTo>
                    <a:pt x="5935" y="17806"/>
                  </a:lnTo>
                  <a:lnTo>
                    <a:pt x="7048" y="16693"/>
                  </a:lnTo>
                  <a:lnTo>
                    <a:pt x="8161" y="15580"/>
                  </a:lnTo>
                  <a:lnTo>
                    <a:pt x="9274" y="14467"/>
                  </a:lnTo>
                  <a:lnTo>
                    <a:pt x="10386" y="13354"/>
                  </a:lnTo>
                  <a:lnTo>
                    <a:pt x="11499" y="12241"/>
                  </a:lnTo>
                  <a:lnTo>
                    <a:pt x="12612" y="11129"/>
                  </a:lnTo>
                  <a:lnTo>
                    <a:pt x="13725" y="10016"/>
                  </a:lnTo>
                  <a:lnTo>
                    <a:pt x="14838" y="8903"/>
                  </a:lnTo>
                  <a:lnTo>
                    <a:pt x="15950" y="7790"/>
                  </a:lnTo>
                  <a:lnTo>
                    <a:pt x="17063" y="6677"/>
                  </a:lnTo>
                  <a:lnTo>
                    <a:pt x="18191" y="5580"/>
                  </a:lnTo>
                  <a:lnTo>
                    <a:pt x="19304" y="4452"/>
                  </a:lnTo>
                  <a:lnTo>
                    <a:pt x="20417" y="3339"/>
                  </a:lnTo>
                  <a:lnTo>
                    <a:pt x="21530" y="2226"/>
                  </a:lnTo>
                  <a:lnTo>
                    <a:pt x="22643" y="1113"/>
                  </a:lnTo>
                  <a:lnTo>
                    <a:pt x="23678" y="78"/>
                  </a:lnTo>
                  <a:cubicBezTo>
                    <a:pt x="23632" y="62"/>
                    <a:pt x="23601" y="31"/>
                    <a:pt x="235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1"/>
            <p:cNvSpPr/>
            <p:nvPr/>
          </p:nvSpPr>
          <p:spPr>
            <a:xfrm>
              <a:off x="2869925" y="1372188"/>
              <a:ext cx="586975" cy="586975"/>
            </a:xfrm>
            <a:custGeom>
              <a:avLst/>
              <a:gdLst/>
              <a:ahLst/>
              <a:cxnLst/>
              <a:rect l="l" t="t" r="r" b="b"/>
              <a:pathLst>
                <a:path w="23479" h="23479" extrusionOk="0">
                  <a:moveTo>
                    <a:pt x="23355" y="1"/>
                  </a:moveTo>
                  <a:lnTo>
                    <a:pt x="22829" y="526"/>
                  </a:lnTo>
                  <a:lnTo>
                    <a:pt x="21716" y="1639"/>
                  </a:lnTo>
                  <a:lnTo>
                    <a:pt x="20603" y="2752"/>
                  </a:lnTo>
                  <a:lnTo>
                    <a:pt x="19491" y="3865"/>
                  </a:lnTo>
                  <a:lnTo>
                    <a:pt x="18378" y="4978"/>
                  </a:lnTo>
                  <a:lnTo>
                    <a:pt x="17265" y="6090"/>
                  </a:lnTo>
                  <a:lnTo>
                    <a:pt x="16152" y="7203"/>
                  </a:lnTo>
                  <a:lnTo>
                    <a:pt x="15039" y="8316"/>
                  </a:lnTo>
                  <a:lnTo>
                    <a:pt x="13926" y="9429"/>
                  </a:lnTo>
                  <a:lnTo>
                    <a:pt x="12814" y="10542"/>
                  </a:lnTo>
                  <a:lnTo>
                    <a:pt x="11701" y="11654"/>
                  </a:lnTo>
                  <a:lnTo>
                    <a:pt x="10588" y="12767"/>
                  </a:lnTo>
                  <a:lnTo>
                    <a:pt x="9475" y="13880"/>
                  </a:lnTo>
                  <a:lnTo>
                    <a:pt x="8362" y="14993"/>
                  </a:lnTo>
                  <a:lnTo>
                    <a:pt x="7250" y="16106"/>
                  </a:lnTo>
                  <a:lnTo>
                    <a:pt x="6137" y="17219"/>
                  </a:lnTo>
                  <a:lnTo>
                    <a:pt x="5024" y="18331"/>
                  </a:lnTo>
                  <a:lnTo>
                    <a:pt x="3911" y="19444"/>
                  </a:lnTo>
                  <a:lnTo>
                    <a:pt x="2798" y="20557"/>
                  </a:lnTo>
                  <a:lnTo>
                    <a:pt x="1685" y="21670"/>
                  </a:lnTo>
                  <a:lnTo>
                    <a:pt x="573" y="22783"/>
                  </a:lnTo>
                  <a:lnTo>
                    <a:pt x="1" y="23354"/>
                  </a:lnTo>
                  <a:lnTo>
                    <a:pt x="78" y="23478"/>
                  </a:lnTo>
                  <a:lnTo>
                    <a:pt x="835" y="22721"/>
                  </a:lnTo>
                  <a:lnTo>
                    <a:pt x="3061" y="20495"/>
                  </a:lnTo>
                  <a:lnTo>
                    <a:pt x="4174" y="19382"/>
                  </a:lnTo>
                  <a:lnTo>
                    <a:pt x="5287" y="18270"/>
                  </a:lnTo>
                  <a:lnTo>
                    <a:pt x="7080" y="16477"/>
                  </a:lnTo>
                  <a:lnTo>
                    <a:pt x="7497" y="16044"/>
                  </a:lnTo>
                  <a:lnTo>
                    <a:pt x="8610" y="14931"/>
                  </a:lnTo>
                  <a:lnTo>
                    <a:pt x="9723" y="13818"/>
                  </a:lnTo>
                  <a:lnTo>
                    <a:pt x="10835" y="12705"/>
                  </a:lnTo>
                  <a:lnTo>
                    <a:pt x="11948" y="11593"/>
                  </a:lnTo>
                  <a:lnTo>
                    <a:pt x="13061" y="10480"/>
                  </a:lnTo>
                  <a:lnTo>
                    <a:pt x="14174" y="9367"/>
                  </a:lnTo>
                  <a:lnTo>
                    <a:pt x="15287" y="8254"/>
                  </a:lnTo>
                  <a:lnTo>
                    <a:pt x="16399" y="7141"/>
                  </a:lnTo>
                  <a:lnTo>
                    <a:pt x="17528" y="6044"/>
                  </a:lnTo>
                  <a:lnTo>
                    <a:pt x="18640" y="4916"/>
                  </a:lnTo>
                  <a:lnTo>
                    <a:pt x="19753" y="3803"/>
                  </a:lnTo>
                  <a:lnTo>
                    <a:pt x="20866" y="2690"/>
                  </a:lnTo>
                  <a:lnTo>
                    <a:pt x="21979" y="1577"/>
                  </a:lnTo>
                  <a:lnTo>
                    <a:pt x="23092" y="480"/>
                  </a:lnTo>
                  <a:lnTo>
                    <a:pt x="23478" y="93"/>
                  </a:lnTo>
                  <a:lnTo>
                    <a:pt x="23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1"/>
            <p:cNvSpPr/>
            <p:nvPr/>
          </p:nvSpPr>
          <p:spPr>
            <a:xfrm>
              <a:off x="2893125" y="1395763"/>
              <a:ext cx="595825" cy="595450"/>
            </a:xfrm>
            <a:custGeom>
              <a:avLst/>
              <a:gdLst/>
              <a:ahLst/>
              <a:cxnLst/>
              <a:rect l="l" t="t" r="r" b="b"/>
              <a:pathLst>
                <a:path w="23833" h="23818" extrusionOk="0">
                  <a:moveTo>
                    <a:pt x="23709" y="1"/>
                  </a:moveTo>
                  <a:lnTo>
                    <a:pt x="23014" y="696"/>
                  </a:lnTo>
                  <a:lnTo>
                    <a:pt x="21901" y="1809"/>
                  </a:lnTo>
                  <a:lnTo>
                    <a:pt x="20788" y="2922"/>
                  </a:lnTo>
                  <a:lnTo>
                    <a:pt x="19675" y="4035"/>
                  </a:lnTo>
                  <a:lnTo>
                    <a:pt x="18563" y="5147"/>
                  </a:lnTo>
                  <a:lnTo>
                    <a:pt x="17450" y="6260"/>
                  </a:lnTo>
                  <a:lnTo>
                    <a:pt x="16337" y="7373"/>
                  </a:lnTo>
                  <a:lnTo>
                    <a:pt x="15224" y="8486"/>
                  </a:lnTo>
                  <a:lnTo>
                    <a:pt x="14111" y="9599"/>
                  </a:lnTo>
                  <a:lnTo>
                    <a:pt x="12998" y="10711"/>
                  </a:lnTo>
                  <a:lnTo>
                    <a:pt x="11886" y="11824"/>
                  </a:lnTo>
                  <a:lnTo>
                    <a:pt x="10773" y="12937"/>
                  </a:lnTo>
                  <a:lnTo>
                    <a:pt x="9660" y="14050"/>
                  </a:lnTo>
                  <a:lnTo>
                    <a:pt x="8547" y="15163"/>
                  </a:lnTo>
                  <a:lnTo>
                    <a:pt x="7434" y="16276"/>
                  </a:lnTo>
                  <a:lnTo>
                    <a:pt x="6322" y="17388"/>
                  </a:lnTo>
                  <a:lnTo>
                    <a:pt x="5209" y="18501"/>
                  </a:lnTo>
                  <a:lnTo>
                    <a:pt x="2983" y="20727"/>
                  </a:lnTo>
                  <a:lnTo>
                    <a:pt x="1870" y="21840"/>
                  </a:lnTo>
                  <a:lnTo>
                    <a:pt x="757" y="22952"/>
                  </a:lnTo>
                  <a:lnTo>
                    <a:pt x="0" y="23710"/>
                  </a:lnTo>
                  <a:lnTo>
                    <a:pt x="93" y="23818"/>
                  </a:lnTo>
                  <a:lnTo>
                    <a:pt x="1020" y="22891"/>
                  </a:lnTo>
                  <a:lnTo>
                    <a:pt x="2133" y="21778"/>
                  </a:lnTo>
                  <a:lnTo>
                    <a:pt x="3230" y="20665"/>
                  </a:lnTo>
                  <a:lnTo>
                    <a:pt x="4343" y="19552"/>
                  </a:lnTo>
                  <a:lnTo>
                    <a:pt x="5456" y="18439"/>
                  </a:lnTo>
                  <a:lnTo>
                    <a:pt x="6569" y="17327"/>
                  </a:lnTo>
                  <a:lnTo>
                    <a:pt x="7682" y="16214"/>
                  </a:lnTo>
                  <a:lnTo>
                    <a:pt x="8795" y="15101"/>
                  </a:lnTo>
                  <a:lnTo>
                    <a:pt x="9923" y="13988"/>
                  </a:lnTo>
                  <a:lnTo>
                    <a:pt x="11036" y="12875"/>
                  </a:lnTo>
                  <a:lnTo>
                    <a:pt x="12148" y="11762"/>
                  </a:lnTo>
                  <a:lnTo>
                    <a:pt x="13261" y="10650"/>
                  </a:lnTo>
                  <a:lnTo>
                    <a:pt x="14374" y="9537"/>
                  </a:lnTo>
                  <a:lnTo>
                    <a:pt x="15487" y="8424"/>
                  </a:lnTo>
                  <a:lnTo>
                    <a:pt x="16600" y="7311"/>
                  </a:lnTo>
                  <a:lnTo>
                    <a:pt x="17712" y="6198"/>
                  </a:lnTo>
                  <a:lnTo>
                    <a:pt x="18825" y="5101"/>
                  </a:lnTo>
                  <a:lnTo>
                    <a:pt x="19938" y="3973"/>
                  </a:lnTo>
                  <a:lnTo>
                    <a:pt x="21051" y="2860"/>
                  </a:lnTo>
                  <a:lnTo>
                    <a:pt x="22164" y="1747"/>
                  </a:lnTo>
                  <a:lnTo>
                    <a:pt x="23277" y="634"/>
                  </a:lnTo>
                  <a:lnTo>
                    <a:pt x="23833" y="93"/>
                  </a:lnTo>
                  <a:lnTo>
                    <a:pt x="2370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1"/>
            <p:cNvSpPr/>
            <p:nvPr/>
          </p:nvSpPr>
          <p:spPr>
            <a:xfrm>
              <a:off x="2849450" y="1352113"/>
              <a:ext cx="572275" cy="572275"/>
            </a:xfrm>
            <a:custGeom>
              <a:avLst/>
              <a:gdLst/>
              <a:ahLst/>
              <a:cxnLst/>
              <a:rect l="l" t="t" r="r" b="b"/>
              <a:pathLst>
                <a:path w="22891" h="22891" extrusionOk="0">
                  <a:moveTo>
                    <a:pt x="22752" y="0"/>
                  </a:moveTo>
                  <a:lnTo>
                    <a:pt x="22520" y="216"/>
                  </a:lnTo>
                  <a:lnTo>
                    <a:pt x="21422" y="1329"/>
                  </a:lnTo>
                  <a:lnTo>
                    <a:pt x="20310" y="2442"/>
                  </a:lnTo>
                  <a:lnTo>
                    <a:pt x="19197" y="3555"/>
                  </a:lnTo>
                  <a:lnTo>
                    <a:pt x="18084" y="4668"/>
                  </a:lnTo>
                  <a:lnTo>
                    <a:pt x="16971" y="5781"/>
                  </a:lnTo>
                  <a:lnTo>
                    <a:pt x="15858" y="6893"/>
                  </a:lnTo>
                  <a:lnTo>
                    <a:pt x="14745" y="8006"/>
                  </a:lnTo>
                  <a:lnTo>
                    <a:pt x="13633" y="9119"/>
                  </a:lnTo>
                  <a:lnTo>
                    <a:pt x="12520" y="10232"/>
                  </a:lnTo>
                  <a:lnTo>
                    <a:pt x="11407" y="11345"/>
                  </a:lnTo>
                  <a:lnTo>
                    <a:pt x="10294" y="12457"/>
                  </a:lnTo>
                  <a:lnTo>
                    <a:pt x="9181" y="13570"/>
                  </a:lnTo>
                  <a:lnTo>
                    <a:pt x="8069" y="14683"/>
                  </a:lnTo>
                  <a:lnTo>
                    <a:pt x="6956" y="15796"/>
                  </a:lnTo>
                  <a:lnTo>
                    <a:pt x="5843" y="16909"/>
                  </a:lnTo>
                  <a:lnTo>
                    <a:pt x="4730" y="18022"/>
                  </a:lnTo>
                  <a:lnTo>
                    <a:pt x="3617" y="19134"/>
                  </a:lnTo>
                  <a:lnTo>
                    <a:pt x="2504" y="20247"/>
                  </a:lnTo>
                  <a:lnTo>
                    <a:pt x="325" y="22426"/>
                  </a:lnTo>
                  <a:lnTo>
                    <a:pt x="279" y="22473"/>
                  </a:lnTo>
                  <a:lnTo>
                    <a:pt x="263" y="22473"/>
                  </a:lnTo>
                  <a:lnTo>
                    <a:pt x="1" y="22751"/>
                  </a:lnTo>
                  <a:cubicBezTo>
                    <a:pt x="16" y="22797"/>
                    <a:pt x="47" y="22844"/>
                    <a:pt x="62" y="22890"/>
                  </a:cubicBezTo>
                  <a:lnTo>
                    <a:pt x="542" y="22411"/>
                  </a:lnTo>
                  <a:lnTo>
                    <a:pt x="1654" y="21298"/>
                  </a:lnTo>
                  <a:lnTo>
                    <a:pt x="2767" y="20185"/>
                  </a:lnTo>
                  <a:lnTo>
                    <a:pt x="3880" y="19073"/>
                  </a:lnTo>
                  <a:lnTo>
                    <a:pt x="4977" y="17960"/>
                  </a:lnTo>
                  <a:lnTo>
                    <a:pt x="6090" y="16847"/>
                  </a:lnTo>
                  <a:lnTo>
                    <a:pt x="7203" y="15734"/>
                  </a:lnTo>
                  <a:lnTo>
                    <a:pt x="8316" y="14621"/>
                  </a:lnTo>
                  <a:lnTo>
                    <a:pt x="9429" y="13508"/>
                  </a:lnTo>
                  <a:lnTo>
                    <a:pt x="10542" y="12396"/>
                  </a:lnTo>
                  <a:lnTo>
                    <a:pt x="11670" y="11283"/>
                  </a:lnTo>
                  <a:lnTo>
                    <a:pt x="12783" y="10170"/>
                  </a:lnTo>
                  <a:lnTo>
                    <a:pt x="13895" y="9057"/>
                  </a:lnTo>
                  <a:lnTo>
                    <a:pt x="15008" y="7944"/>
                  </a:lnTo>
                  <a:lnTo>
                    <a:pt x="16121" y="6847"/>
                  </a:lnTo>
                  <a:lnTo>
                    <a:pt x="17234" y="5719"/>
                  </a:lnTo>
                  <a:lnTo>
                    <a:pt x="18347" y="4606"/>
                  </a:lnTo>
                  <a:lnTo>
                    <a:pt x="19459" y="3493"/>
                  </a:lnTo>
                  <a:lnTo>
                    <a:pt x="20572" y="2380"/>
                  </a:lnTo>
                  <a:lnTo>
                    <a:pt x="21685" y="1283"/>
                  </a:lnTo>
                  <a:lnTo>
                    <a:pt x="22798" y="170"/>
                  </a:lnTo>
                  <a:lnTo>
                    <a:pt x="22891" y="62"/>
                  </a:lnTo>
                  <a:lnTo>
                    <a:pt x="227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1"/>
            <p:cNvSpPr/>
            <p:nvPr/>
          </p:nvSpPr>
          <p:spPr>
            <a:xfrm>
              <a:off x="2840575" y="1342838"/>
              <a:ext cx="562600" cy="563000"/>
            </a:xfrm>
            <a:custGeom>
              <a:avLst/>
              <a:gdLst/>
              <a:ahLst/>
              <a:cxnLst/>
              <a:rect l="l" t="t" r="r" b="b"/>
              <a:pathLst>
                <a:path w="22504" h="22520" extrusionOk="0">
                  <a:moveTo>
                    <a:pt x="22365" y="0"/>
                  </a:moveTo>
                  <a:lnTo>
                    <a:pt x="21762" y="572"/>
                  </a:lnTo>
                  <a:lnTo>
                    <a:pt x="20649" y="1685"/>
                  </a:lnTo>
                  <a:lnTo>
                    <a:pt x="19536" y="2798"/>
                  </a:lnTo>
                  <a:lnTo>
                    <a:pt x="18439" y="3926"/>
                  </a:lnTo>
                  <a:lnTo>
                    <a:pt x="17326" y="5039"/>
                  </a:lnTo>
                  <a:lnTo>
                    <a:pt x="16213" y="6152"/>
                  </a:lnTo>
                  <a:lnTo>
                    <a:pt x="15100" y="7264"/>
                  </a:lnTo>
                  <a:lnTo>
                    <a:pt x="13988" y="8377"/>
                  </a:lnTo>
                  <a:lnTo>
                    <a:pt x="12875" y="9490"/>
                  </a:lnTo>
                  <a:lnTo>
                    <a:pt x="11762" y="10603"/>
                  </a:lnTo>
                  <a:lnTo>
                    <a:pt x="10649" y="11716"/>
                  </a:lnTo>
                  <a:lnTo>
                    <a:pt x="9536" y="12828"/>
                  </a:lnTo>
                  <a:lnTo>
                    <a:pt x="8424" y="13941"/>
                  </a:lnTo>
                  <a:lnTo>
                    <a:pt x="7311" y="15054"/>
                  </a:lnTo>
                  <a:lnTo>
                    <a:pt x="6198" y="16167"/>
                  </a:lnTo>
                  <a:lnTo>
                    <a:pt x="5085" y="17280"/>
                  </a:lnTo>
                  <a:lnTo>
                    <a:pt x="3972" y="18393"/>
                  </a:lnTo>
                  <a:lnTo>
                    <a:pt x="2859" y="19505"/>
                  </a:lnTo>
                  <a:lnTo>
                    <a:pt x="1747" y="20618"/>
                  </a:lnTo>
                  <a:lnTo>
                    <a:pt x="634" y="21731"/>
                  </a:lnTo>
                  <a:lnTo>
                    <a:pt x="0" y="22365"/>
                  </a:lnTo>
                  <a:cubicBezTo>
                    <a:pt x="16" y="22426"/>
                    <a:pt x="31" y="22473"/>
                    <a:pt x="62" y="22519"/>
                  </a:cubicBezTo>
                  <a:lnTo>
                    <a:pt x="897" y="21669"/>
                  </a:lnTo>
                  <a:lnTo>
                    <a:pt x="2009" y="20556"/>
                  </a:lnTo>
                  <a:lnTo>
                    <a:pt x="3122" y="19444"/>
                  </a:lnTo>
                  <a:lnTo>
                    <a:pt x="4235" y="18331"/>
                  </a:lnTo>
                  <a:lnTo>
                    <a:pt x="5332" y="17218"/>
                  </a:lnTo>
                  <a:lnTo>
                    <a:pt x="6445" y="16105"/>
                  </a:lnTo>
                  <a:lnTo>
                    <a:pt x="7558" y="14992"/>
                  </a:lnTo>
                  <a:lnTo>
                    <a:pt x="8671" y="13879"/>
                  </a:lnTo>
                  <a:lnTo>
                    <a:pt x="9784" y="12767"/>
                  </a:lnTo>
                  <a:lnTo>
                    <a:pt x="10897" y="11654"/>
                  </a:lnTo>
                  <a:lnTo>
                    <a:pt x="12009" y="10541"/>
                  </a:lnTo>
                  <a:lnTo>
                    <a:pt x="13122" y="9428"/>
                  </a:lnTo>
                  <a:lnTo>
                    <a:pt x="14235" y="8315"/>
                  </a:lnTo>
                  <a:lnTo>
                    <a:pt x="15363" y="7218"/>
                  </a:lnTo>
                  <a:lnTo>
                    <a:pt x="16476" y="6090"/>
                  </a:lnTo>
                  <a:lnTo>
                    <a:pt x="17589" y="4977"/>
                  </a:lnTo>
                  <a:lnTo>
                    <a:pt x="18702" y="3864"/>
                  </a:lnTo>
                  <a:lnTo>
                    <a:pt x="19814" y="2751"/>
                  </a:lnTo>
                  <a:lnTo>
                    <a:pt x="20927" y="1654"/>
                  </a:lnTo>
                  <a:lnTo>
                    <a:pt x="22040" y="541"/>
                  </a:lnTo>
                  <a:lnTo>
                    <a:pt x="22504" y="62"/>
                  </a:lnTo>
                  <a:lnTo>
                    <a:pt x="2236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1"/>
            <p:cNvSpPr/>
            <p:nvPr/>
          </p:nvSpPr>
          <p:spPr>
            <a:xfrm>
              <a:off x="2859500" y="1361763"/>
              <a:ext cx="580000" cy="580400"/>
            </a:xfrm>
            <a:custGeom>
              <a:avLst/>
              <a:gdLst/>
              <a:ahLst/>
              <a:cxnLst/>
              <a:rect l="l" t="t" r="r" b="b"/>
              <a:pathLst>
                <a:path w="23200" h="23216" extrusionOk="0">
                  <a:moveTo>
                    <a:pt x="23076" y="0"/>
                  </a:moveTo>
                  <a:lnTo>
                    <a:pt x="22133" y="943"/>
                  </a:lnTo>
                  <a:lnTo>
                    <a:pt x="21020" y="2056"/>
                  </a:lnTo>
                  <a:lnTo>
                    <a:pt x="19908" y="3169"/>
                  </a:lnTo>
                  <a:lnTo>
                    <a:pt x="18795" y="4282"/>
                  </a:lnTo>
                  <a:lnTo>
                    <a:pt x="17682" y="5395"/>
                  </a:lnTo>
                  <a:lnTo>
                    <a:pt x="16569" y="6507"/>
                  </a:lnTo>
                  <a:lnTo>
                    <a:pt x="15456" y="7620"/>
                  </a:lnTo>
                  <a:lnTo>
                    <a:pt x="14343" y="8733"/>
                  </a:lnTo>
                  <a:lnTo>
                    <a:pt x="13231" y="9846"/>
                  </a:lnTo>
                  <a:lnTo>
                    <a:pt x="12118" y="10959"/>
                  </a:lnTo>
                  <a:lnTo>
                    <a:pt x="11005" y="12071"/>
                  </a:lnTo>
                  <a:lnTo>
                    <a:pt x="9892" y="13184"/>
                  </a:lnTo>
                  <a:lnTo>
                    <a:pt x="8779" y="14297"/>
                  </a:lnTo>
                  <a:lnTo>
                    <a:pt x="7667" y="15410"/>
                  </a:lnTo>
                  <a:lnTo>
                    <a:pt x="6554" y="16523"/>
                  </a:lnTo>
                  <a:lnTo>
                    <a:pt x="4328" y="18748"/>
                  </a:lnTo>
                  <a:lnTo>
                    <a:pt x="3215" y="19861"/>
                  </a:lnTo>
                  <a:lnTo>
                    <a:pt x="2102" y="20974"/>
                  </a:lnTo>
                  <a:lnTo>
                    <a:pt x="990" y="22087"/>
                  </a:lnTo>
                  <a:lnTo>
                    <a:pt x="1" y="23076"/>
                  </a:lnTo>
                  <a:lnTo>
                    <a:pt x="62" y="23215"/>
                  </a:lnTo>
                  <a:lnTo>
                    <a:pt x="140" y="23138"/>
                  </a:lnTo>
                  <a:lnTo>
                    <a:pt x="1252" y="22025"/>
                  </a:lnTo>
                  <a:lnTo>
                    <a:pt x="2365" y="20912"/>
                  </a:lnTo>
                  <a:lnTo>
                    <a:pt x="3478" y="19799"/>
                  </a:lnTo>
                  <a:lnTo>
                    <a:pt x="4575" y="18687"/>
                  </a:lnTo>
                  <a:lnTo>
                    <a:pt x="5688" y="17574"/>
                  </a:lnTo>
                  <a:lnTo>
                    <a:pt x="6801" y="16461"/>
                  </a:lnTo>
                  <a:lnTo>
                    <a:pt x="7914" y="15348"/>
                  </a:lnTo>
                  <a:lnTo>
                    <a:pt x="9042" y="14235"/>
                  </a:lnTo>
                  <a:lnTo>
                    <a:pt x="10155" y="13122"/>
                  </a:lnTo>
                  <a:lnTo>
                    <a:pt x="11268" y="12010"/>
                  </a:lnTo>
                  <a:lnTo>
                    <a:pt x="12381" y="10897"/>
                  </a:lnTo>
                  <a:lnTo>
                    <a:pt x="13493" y="9784"/>
                  </a:lnTo>
                  <a:lnTo>
                    <a:pt x="14591" y="8671"/>
                  </a:lnTo>
                  <a:lnTo>
                    <a:pt x="15704" y="7558"/>
                  </a:lnTo>
                  <a:lnTo>
                    <a:pt x="16832" y="6461"/>
                  </a:lnTo>
                  <a:lnTo>
                    <a:pt x="17945" y="5333"/>
                  </a:lnTo>
                  <a:lnTo>
                    <a:pt x="19057" y="4220"/>
                  </a:lnTo>
                  <a:lnTo>
                    <a:pt x="20170" y="3107"/>
                  </a:lnTo>
                  <a:lnTo>
                    <a:pt x="21283" y="1994"/>
                  </a:lnTo>
                  <a:lnTo>
                    <a:pt x="22396" y="897"/>
                  </a:lnTo>
                  <a:lnTo>
                    <a:pt x="23200" y="78"/>
                  </a:lnTo>
                  <a:lnTo>
                    <a:pt x="230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1"/>
            <p:cNvSpPr/>
            <p:nvPr/>
          </p:nvSpPr>
          <p:spPr>
            <a:xfrm>
              <a:off x="2814300" y="1316938"/>
              <a:ext cx="310300" cy="310300"/>
            </a:xfrm>
            <a:custGeom>
              <a:avLst/>
              <a:gdLst/>
              <a:ahLst/>
              <a:cxnLst/>
              <a:rect l="l" t="t" r="r" b="b"/>
              <a:pathLst>
                <a:path w="12412" h="12412" extrusionOk="0">
                  <a:moveTo>
                    <a:pt x="12411" y="1"/>
                  </a:moveTo>
                  <a:lnTo>
                    <a:pt x="12133" y="62"/>
                  </a:lnTo>
                  <a:lnTo>
                    <a:pt x="11685" y="526"/>
                  </a:lnTo>
                  <a:lnTo>
                    <a:pt x="10572" y="1639"/>
                  </a:lnTo>
                  <a:lnTo>
                    <a:pt x="9459" y="2752"/>
                  </a:lnTo>
                  <a:lnTo>
                    <a:pt x="8346" y="3849"/>
                  </a:lnTo>
                  <a:lnTo>
                    <a:pt x="7233" y="4962"/>
                  </a:lnTo>
                  <a:lnTo>
                    <a:pt x="6121" y="6075"/>
                  </a:lnTo>
                  <a:lnTo>
                    <a:pt x="5008" y="7188"/>
                  </a:lnTo>
                  <a:lnTo>
                    <a:pt x="3895" y="8300"/>
                  </a:lnTo>
                  <a:lnTo>
                    <a:pt x="2782" y="9413"/>
                  </a:lnTo>
                  <a:lnTo>
                    <a:pt x="1669" y="10526"/>
                  </a:lnTo>
                  <a:lnTo>
                    <a:pt x="557" y="11639"/>
                  </a:lnTo>
                  <a:lnTo>
                    <a:pt x="62" y="12133"/>
                  </a:lnTo>
                  <a:cubicBezTo>
                    <a:pt x="47" y="12226"/>
                    <a:pt x="16" y="12319"/>
                    <a:pt x="0" y="12412"/>
                  </a:cubicBezTo>
                  <a:lnTo>
                    <a:pt x="835" y="11577"/>
                  </a:lnTo>
                  <a:lnTo>
                    <a:pt x="1948" y="10464"/>
                  </a:lnTo>
                  <a:lnTo>
                    <a:pt x="3060" y="9351"/>
                  </a:lnTo>
                  <a:lnTo>
                    <a:pt x="4173" y="8254"/>
                  </a:lnTo>
                  <a:lnTo>
                    <a:pt x="5286" y="7126"/>
                  </a:lnTo>
                  <a:lnTo>
                    <a:pt x="6399" y="6013"/>
                  </a:lnTo>
                  <a:lnTo>
                    <a:pt x="7512" y="4900"/>
                  </a:lnTo>
                  <a:lnTo>
                    <a:pt x="8625" y="3787"/>
                  </a:lnTo>
                  <a:lnTo>
                    <a:pt x="9737" y="2674"/>
                  </a:lnTo>
                  <a:lnTo>
                    <a:pt x="10850" y="1562"/>
                  </a:lnTo>
                  <a:lnTo>
                    <a:pt x="11963" y="449"/>
                  </a:lnTo>
                  <a:lnTo>
                    <a:pt x="1241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1"/>
            <p:cNvSpPr/>
            <p:nvPr/>
          </p:nvSpPr>
          <p:spPr>
            <a:xfrm>
              <a:off x="2812350" y="1315013"/>
              <a:ext cx="508150" cy="507750"/>
            </a:xfrm>
            <a:custGeom>
              <a:avLst/>
              <a:gdLst/>
              <a:ahLst/>
              <a:cxnLst/>
              <a:rect l="l" t="t" r="r" b="b"/>
              <a:pathLst>
                <a:path w="20326" h="20310" extrusionOk="0">
                  <a:moveTo>
                    <a:pt x="20155" y="0"/>
                  </a:moveTo>
                  <a:lnTo>
                    <a:pt x="19568" y="603"/>
                  </a:lnTo>
                  <a:lnTo>
                    <a:pt x="18455" y="1700"/>
                  </a:lnTo>
                  <a:lnTo>
                    <a:pt x="17342" y="2813"/>
                  </a:lnTo>
                  <a:lnTo>
                    <a:pt x="16229" y="3926"/>
                  </a:lnTo>
                  <a:lnTo>
                    <a:pt x="15101" y="5039"/>
                  </a:lnTo>
                  <a:lnTo>
                    <a:pt x="13988" y="6152"/>
                  </a:lnTo>
                  <a:lnTo>
                    <a:pt x="12876" y="7265"/>
                  </a:lnTo>
                  <a:lnTo>
                    <a:pt x="11763" y="8377"/>
                  </a:lnTo>
                  <a:lnTo>
                    <a:pt x="10650" y="9490"/>
                  </a:lnTo>
                  <a:lnTo>
                    <a:pt x="9537" y="10603"/>
                  </a:lnTo>
                  <a:lnTo>
                    <a:pt x="8424" y="11716"/>
                  </a:lnTo>
                  <a:lnTo>
                    <a:pt x="7311" y="12829"/>
                  </a:lnTo>
                  <a:lnTo>
                    <a:pt x="6199" y="13941"/>
                  </a:lnTo>
                  <a:lnTo>
                    <a:pt x="5086" y="15054"/>
                  </a:lnTo>
                  <a:lnTo>
                    <a:pt x="3973" y="16167"/>
                  </a:lnTo>
                  <a:lnTo>
                    <a:pt x="2860" y="17280"/>
                  </a:lnTo>
                  <a:lnTo>
                    <a:pt x="1747" y="18393"/>
                  </a:lnTo>
                  <a:lnTo>
                    <a:pt x="635" y="19506"/>
                  </a:lnTo>
                  <a:lnTo>
                    <a:pt x="1" y="20155"/>
                  </a:lnTo>
                  <a:cubicBezTo>
                    <a:pt x="16" y="20201"/>
                    <a:pt x="16" y="20263"/>
                    <a:pt x="32" y="20309"/>
                  </a:cubicBezTo>
                  <a:lnTo>
                    <a:pt x="913" y="19444"/>
                  </a:lnTo>
                  <a:lnTo>
                    <a:pt x="2026" y="18331"/>
                  </a:lnTo>
                  <a:lnTo>
                    <a:pt x="3138" y="17218"/>
                  </a:lnTo>
                  <a:lnTo>
                    <a:pt x="4251" y="16105"/>
                  </a:lnTo>
                  <a:lnTo>
                    <a:pt x="5364" y="14992"/>
                  </a:lnTo>
                  <a:lnTo>
                    <a:pt x="6461" y="13880"/>
                  </a:lnTo>
                  <a:lnTo>
                    <a:pt x="7574" y="12767"/>
                  </a:lnTo>
                  <a:lnTo>
                    <a:pt x="8687" y="11654"/>
                  </a:lnTo>
                  <a:lnTo>
                    <a:pt x="9800" y="10541"/>
                  </a:lnTo>
                  <a:lnTo>
                    <a:pt x="10928" y="9428"/>
                  </a:lnTo>
                  <a:lnTo>
                    <a:pt x="12041" y="8331"/>
                  </a:lnTo>
                  <a:lnTo>
                    <a:pt x="13154" y="7203"/>
                  </a:lnTo>
                  <a:lnTo>
                    <a:pt x="14267" y="6090"/>
                  </a:lnTo>
                  <a:lnTo>
                    <a:pt x="15379" y="4977"/>
                  </a:lnTo>
                  <a:lnTo>
                    <a:pt x="16477" y="3864"/>
                  </a:lnTo>
                  <a:lnTo>
                    <a:pt x="17590" y="2767"/>
                  </a:lnTo>
                  <a:lnTo>
                    <a:pt x="18702" y="1654"/>
                  </a:lnTo>
                  <a:lnTo>
                    <a:pt x="19815" y="541"/>
                  </a:lnTo>
                  <a:lnTo>
                    <a:pt x="20325" y="31"/>
                  </a:lnTo>
                  <a:lnTo>
                    <a:pt x="2015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1"/>
            <p:cNvSpPr/>
            <p:nvPr/>
          </p:nvSpPr>
          <p:spPr>
            <a:xfrm>
              <a:off x="2824350" y="1326988"/>
              <a:ext cx="539025" cy="539050"/>
            </a:xfrm>
            <a:custGeom>
              <a:avLst/>
              <a:gdLst/>
              <a:ahLst/>
              <a:cxnLst/>
              <a:rect l="l" t="t" r="r" b="b"/>
              <a:pathLst>
                <a:path w="21561" h="21562" extrusionOk="0">
                  <a:moveTo>
                    <a:pt x="21406" y="0"/>
                  </a:moveTo>
                  <a:lnTo>
                    <a:pt x="21298" y="109"/>
                  </a:lnTo>
                  <a:lnTo>
                    <a:pt x="20185" y="1221"/>
                  </a:lnTo>
                  <a:lnTo>
                    <a:pt x="19088" y="2334"/>
                  </a:lnTo>
                  <a:lnTo>
                    <a:pt x="17975" y="3447"/>
                  </a:lnTo>
                  <a:lnTo>
                    <a:pt x="16862" y="4560"/>
                  </a:lnTo>
                  <a:lnTo>
                    <a:pt x="15749" y="5673"/>
                  </a:lnTo>
                  <a:lnTo>
                    <a:pt x="14621" y="6786"/>
                  </a:lnTo>
                  <a:lnTo>
                    <a:pt x="13508" y="7898"/>
                  </a:lnTo>
                  <a:lnTo>
                    <a:pt x="12396" y="9011"/>
                  </a:lnTo>
                  <a:lnTo>
                    <a:pt x="11283" y="10124"/>
                  </a:lnTo>
                  <a:lnTo>
                    <a:pt x="10170" y="11237"/>
                  </a:lnTo>
                  <a:lnTo>
                    <a:pt x="9057" y="12350"/>
                  </a:lnTo>
                  <a:lnTo>
                    <a:pt x="7944" y="13462"/>
                  </a:lnTo>
                  <a:lnTo>
                    <a:pt x="6831" y="14575"/>
                  </a:lnTo>
                  <a:lnTo>
                    <a:pt x="5719" y="15688"/>
                  </a:lnTo>
                  <a:lnTo>
                    <a:pt x="4606" y="16801"/>
                  </a:lnTo>
                  <a:lnTo>
                    <a:pt x="3493" y="17914"/>
                  </a:lnTo>
                  <a:lnTo>
                    <a:pt x="1824" y="19583"/>
                  </a:lnTo>
                  <a:lnTo>
                    <a:pt x="1267" y="20139"/>
                  </a:lnTo>
                  <a:lnTo>
                    <a:pt x="155" y="21252"/>
                  </a:lnTo>
                  <a:lnTo>
                    <a:pt x="0" y="21407"/>
                  </a:lnTo>
                  <a:cubicBezTo>
                    <a:pt x="15" y="21469"/>
                    <a:pt x="46" y="21515"/>
                    <a:pt x="62" y="21561"/>
                  </a:cubicBezTo>
                  <a:lnTo>
                    <a:pt x="433" y="21190"/>
                  </a:lnTo>
                  <a:lnTo>
                    <a:pt x="1546" y="20078"/>
                  </a:lnTo>
                  <a:lnTo>
                    <a:pt x="2658" y="18965"/>
                  </a:lnTo>
                  <a:lnTo>
                    <a:pt x="3771" y="17852"/>
                  </a:lnTo>
                  <a:lnTo>
                    <a:pt x="4884" y="16739"/>
                  </a:lnTo>
                  <a:lnTo>
                    <a:pt x="5997" y="15626"/>
                  </a:lnTo>
                  <a:lnTo>
                    <a:pt x="7110" y="14513"/>
                  </a:lnTo>
                  <a:lnTo>
                    <a:pt x="8223" y="13401"/>
                  </a:lnTo>
                  <a:lnTo>
                    <a:pt x="9335" y="12288"/>
                  </a:lnTo>
                  <a:lnTo>
                    <a:pt x="10448" y="11175"/>
                  </a:lnTo>
                  <a:lnTo>
                    <a:pt x="11561" y="10062"/>
                  </a:lnTo>
                  <a:lnTo>
                    <a:pt x="12674" y="8949"/>
                  </a:lnTo>
                  <a:lnTo>
                    <a:pt x="13787" y="7852"/>
                  </a:lnTo>
                  <a:lnTo>
                    <a:pt x="14899" y="6724"/>
                  </a:lnTo>
                  <a:lnTo>
                    <a:pt x="16012" y="5611"/>
                  </a:lnTo>
                  <a:lnTo>
                    <a:pt x="17125" y="4498"/>
                  </a:lnTo>
                  <a:lnTo>
                    <a:pt x="18238" y="3385"/>
                  </a:lnTo>
                  <a:lnTo>
                    <a:pt x="19351" y="2288"/>
                  </a:lnTo>
                  <a:lnTo>
                    <a:pt x="20463" y="1175"/>
                  </a:lnTo>
                  <a:lnTo>
                    <a:pt x="21561" y="62"/>
                  </a:lnTo>
                  <a:cubicBezTo>
                    <a:pt x="21514" y="47"/>
                    <a:pt x="21468" y="16"/>
                    <a:pt x="214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1"/>
            <p:cNvSpPr/>
            <p:nvPr/>
          </p:nvSpPr>
          <p:spPr>
            <a:xfrm>
              <a:off x="2817775" y="1320413"/>
              <a:ext cx="524750" cy="524375"/>
            </a:xfrm>
            <a:custGeom>
              <a:avLst/>
              <a:gdLst/>
              <a:ahLst/>
              <a:cxnLst/>
              <a:rect l="l" t="t" r="r" b="b"/>
              <a:pathLst>
                <a:path w="20990" h="20975" extrusionOk="0">
                  <a:moveTo>
                    <a:pt x="20819" y="1"/>
                  </a:moveTo>
                  <a:lnTo>
                    <a:pt x="20464" y="387"/>
                  </a:lnTo>
                  <a:lnTo>
                    <a:pt x="19351" y="1500"/>
                  </a:lnTo>
                  <a:lnTo>
                    <a:pt x="18238" y="2597"/>
                  </a:lnTo>
                  <a:lnTo>
                    <a:pt x="17125" y="3710"/>
                  </a:lnTo>
                  <a:lnTo>
                    <a:pt x="16012" y="4823"/>
                  </a:lnTo>
                  <a:lnTo>
                    <a:pt x="14884" y="5936"/>
                  </a:lnTo>
                  <a:lnTo>
                    <a:pt x="13771" y="7049"/>
                  </a:lnTo>
                  <a:lnTo>
                    <a:pt x="12659" y="8161"/>
                  </a:lnTo>
                  <a:lnTo>
                    <a:pt x="11546" y="9274"/>
                  </a:lnTo>
                  <a:lnTo>
                    <a:pt x="10433" y="10387"/>
                  </a:lnTo>
                  <a:lnTo>
                    <a:pt x="9320" y="11500"/>
                  </a:lnTo>
                  <a:lnTo>
                    <a:pt x="8207" y="12613"/>
                  </a:lnTo>
                  <a:lnTo>
                    <a:pt x="7094" y="13725"/>
                  </a:lnTo>
                  <a:lnTo>
                    <a:pt x="5982" y="14838"/>
                  </a:lnTo>
                  <a:lnTo>
                    <a:pt x="4869" y="15951"/>
                  </a:lnTo>
                  <a:lnTo>
                    <a:pt x="3756" y="17064"/>
                  </a:lnTo>
                  <a:lnTo>
                    <a:pt x="2643" y="18177"/>
                  </a:lnTo>
                  <a:lnTo>
                    <a:pt x="1530" y="19290"/>
                  </a:lnTo>
                  <a:lnTo>
                    <a:pt x="418" y="20402"/>
                  </a:lnTo>
                  <a:lnTo>
                    <a:pt x="0" y="20820"/>
                  </a:lnTo>
                  <a:lnTo>
                    <a:pt x="47" y="20974"/>
                  </a:lnTo>
                  <a:lnTo>
                    <a:pt x="696" y="20341"/>
                  </a:lnTo>
                  <a:lnTo>
                    <a:pt x="1809" y="19228"/>
                  </a:lnTo>
                  <a:lnTo>
                    <a:pt x="2921" y="18115"/>
                  </a:lnTo>
                  <a:lnTo>
                    <a:pt x="4034" y="17002"/>
                  </a:lnTo>
                  <a:lnTo>
                    <a:pt x="5147" y="15889"/>
                  </a:lnTo>
                  <a:lnTo>
                    <a:pt x="6244" y="14776"/>
                  </a:lnTo>
                  <a:lnTo>
                    <a:pt x="7357" y="13664"/>
                  </a:lnTo>
                  <a:lnTo>
                    <a:pt x="8470" y="12551"/>
                  </a:lnTo>
                  <a:lnTo>
                    <a:pt x="9583" y="11438"/>
                  </a:lnTo>
                  <a:lnTo>
                    <a:pt x="10711" y="10325"/>
                  </a:lnTo>
                  <a:lnTo>
                    <a:pt x="11824" y="9212"/>
                  </a:lnTo>
                  <a:lnTo>
                    <a:pt x="12937" y="8115"/>
                  </a:lnTo>
                  <a:lnTo>
                    <a:pt x="14050" y="6987"/>
                  </a:lnTo>
                  <a:lnTo>
                    <a:pt x="15162" y="5874"/>
                  </a:lnTo>
                  <a:lnTo>
                    <a:pt x="16275" y="4761"/>
                  </a:lnTo>
                  <a:lnTo>
                    <a:pt x="17388" y="3648"/>
                  </a:lnTo>
                  <a:lnTo>
                    <a:pt x="18501" y="2551"/>
                  </a:lnTo>
                  <a:lnTo>
                    <a:pt x="19614" y="1438"/>
                  </a:lnTo>
                  <a:lnTo>
                    <a:pt x="20726" y="325"/>
                  </a:lnTo>
                  <a:lnTo>
                    <a:pt x="20989" y="47"/>
                  </a:lnTo>
                  <a:lnTo>
                    <a:pt x="208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1"/>
            <p:cNvSpPr/>
            <p:nvPr/>
          </p:nvSpPr>
          <p:spPr>
            <a:xfrm>
              <a:off x="2832075" y="1334713"/>
              <a:ext cx="551800" cy="551400"/>
            </a:xfrm>
            <a:custGeom>
              <a:avLst/>
              <a:gdLst/>
              <a:ahLst/>
              <a:cxnLst/>
              <a:rect l="l" t="t" r="r" b="b"/>
              <a:pathLst>
                <a:path w="22072" h="22056" extrusionOk="0">
                  <a:moveTo>
                    <a:pt x="21916" y="1"/>
                  </a:moveTo>
                  <a:lnTo>
                    <a:pt x="20989" y="928"/>
                  </a:lnTo>
                  <a:lnTo>
                    <a:pt x="19876" y="2041"/>
                  </a:lnTo>
                  <a:lnTo>
                    <a:pt x="18763" y="3154"/>
                  </a:lnTo>
                  <a:lnTo>
                    <a:pt x="17666" y="4251"/>
                  </a:lnTo>
                  <a:lnTo>
                    <a:pt x="16553" y="5364"/>
                  </a:lnTo>
                  <a:lnTo>
                    <a:pt x="15440" y="6477"/>
                  </a:lnTo>
                  <a:lnTo>
                    <a:pt x="14328" y="7589"/>
                  </a:lnTo>
                  <a:lnTo>
                    <a:pt x="13215" y="8702"/>
                  </a:lnTo>
                  <a:lnTo>
                    <a:pt x="12102" y="9815"/>
                  </a:lnTo>
                  <a:lnTo>
                    <a:pt x="10989" y="10928"/>
                  </a:lnTo>
                  <a:lnTo>
                    <a:pt x="9876" y="12041"/>
                  </a:lnTo>
                  <a:lnTo>
                    <a:pt x="8764" y="13153"/>
                  </a:lnTo>
                  <a:lnTo>
                    <a:pt x="7651" y="14266"/>
                  </a:lnTo>
                  <a:lnTo>
                    <a:pt x="6538" y="15379"/>
                  </a:lnTo>
                  <a:lnTo>
                    <a:pt x="5425" y="16492"/>
                  </a:lnTo>
                  <a:lnTo>
                    <a:pt x="4312" y="17605"/>
                  </a:lnTo>
                  <a:lnTo>
                    <a:pt x="3199" y="18718"/>
                  </a:lnTo>
                  <a:lnTo>
                    <a:pt x="2087" y="19830"/>
                  </a:lnTo>
                  <a:lnTo>
                    <a:pt x="974" y="20943"/>
                  </a:lnTo>
                  <a:lnTo>
                    <a:pt x="0" y="21917"/>
                  </a:lnTo>
                  <a:lnTo>
                    <a:pt x="47" y="22056"/>
                  </a:lnTo>
                  <a:lnTo>
                    <a:pt x="108" y="21994"/>
                  </a:lnTo>
                  <a:lnTo>
                    <a:pt x="1221" y="20881"/>
                  </a:lnTo>
                  <a:lnTo>
                    <a:pt x="2334" y="19769"/>
                  </a:lnTo>
                  <a:lnTo>
                    <a:pt x="4482" y="17636"/>
                  </a:lnTo>
                  <a:lnTo>
                    <a:pt x="4575" y="17543"/>
                  </a:lnTo>
                  <a:lnTo>
                    <a:pt x="5672" y="16430"/>
                  </a:lnTo>
                  <a:lnTo>
                    <a:pt x="6785" y="15317"/>
                  </a:lnTo>
                  <a:lnTo>
                    <a:pt x="7898" y="14204"/>
                  </a:lnTo>
                  <a:lnTo>
                    <a:pt x="9011" y="13092"/>
                  </a:lnTo>
                  <a:lnTo>
                    <a:pt x="10139" y="11979"/>
                  </a:lnTo>
                  <a:lnTo>
                    <a:pt x="11252" y="10866"/>
                  </a:lnTo>
                  <a:lnTo>
                    <a:pt x="12365" y="9753"/>
                  </a:lnTo>
                  <a:lnTo>
                    <a:pt x="13478" y="8640"/>
                  </a:lnTo>
                  <a:lnTo>
                    <a:pt x="14590" y="7543"/>
                  </a:lnTo>
                  <a:lnTo>
                    <a:pt x="15703" y="6415"/>
                  </a:lnTo>
                  <a:lnTo>
                    <a:pt x="16816" y="5302"/>
                  </a:lnTo>
                  <a:lnTo>
                    <a:pt x="17929" y="4189"/>
                  </a:lnTo>
                  <a:lnTo>
                    <a:pt x="19042" y="3076"/>
                  </a:lnTo>
                  <a:lnTo>
                    <a:pt x="20154" y="1979"/>
                  </a:lnTo>
                  <a:lnTo>
                    <a:pt x="21267" y="866"/>
                  </a:lnTo>
                  <a:lnTo>
                    <a:pt x="22071" y="62"/>
                  </a:lnTo>
                  <a:lnTo>
                    <a:pt x="219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1"/>
            <p:cNvSpPr/>
            <p:nvPr/>
          </p:nvSpPr>
          <p:spPr>
            <a:xfrm>
              <a:off x="2803850" y="1306113"/>
              <a:ext cx="387200" cy="387200"/>
            </a:xfrm>
            <a:custGeom>
              <a:avLst/>
              <a:gdLst/>
              <a:ahLst/>
              <a:cxnLst/>
              <a:rect l="l" t="t" r="r" b="b"/>
              <a:pathLst>
                <a:path w="15488" h="15488" extrusionOk="0">
                  <a:moveTo>
                    <a:pt x="15488" y="1"/>
                  </a:moveTo>
                  <a:lnTo>
                    <a:pt x="15256" y="32"/>
                  </a:lnTo>
                  <a:lnTo>
                    <a:pt x="14328" y="959"/>
                  </a:lnTo>
                  <a:lnTo>
                    <a:pt x="13216" y="2072"/>
                  </a:lnTo>
                  <a:lnTo>
                    <a:pt x="12103" y="3185"/>
                  </a:lnTo>
                  <a:lnTo>
                    <a:pt x="10990" y="4282"/>
                  </a:lnTo>
                  <a:lnTo>
                    <a:pt x="9877" y="5395"/>
                  </a:lnTo>
                  <a:lnTo>
                    <a:pt x="8764" y="6508"/>
                  </a:lnTo>
                  <a:lnTo>
                    <a:pt x="7651" y="7621"/>
                  </a:lnTo>
                  <a:lnTo>
                    <a:pt x="6539" y="8733"/>
                  </a:lnTo>
                  <a:lnTo>
                    <a:pt x="5426" y="9846"/>
                  </a:lnTo>
                  <a:lnTo>
                    <a:pt x="4313" y="10959"/>
                  </a:lnTo>
                  <a:lnTo>
                    <a:pt x="3200" y="12072"/>
                  </a:lnTo>
                  <a:lnTo>
                    <a:pt x="2087" y="13185"/>
                  </a:lnTo>
                  <a:lnTo>
                    <a:pt x="975" y="14297"/>
                  </a:lnTo>
                  <a:lnTo>
                    <a:pt x="16" y="15271"/>
                  </a:lnTo>
                  <a:cubicBezTo>
                    <a:pt x="16" y="15333"/>
                    <a:pt x="1" y="15410"/>
                    <a:pt x="1" y="15488"/>
                  </a:cubicBezTo>
                  <a:lnTo>
                    <a:pt x="140" y="15348"/>
                  </a:lnTo>
                  <a:lnTo>
                    <a:pt x="1253" y="14236"/>
                  </a:lnTo>
                  <a:lnTo>
                    <a:pt x="2366" y="13123"/>
                  </a:lnTo>
                  <a:lnTo>
                    <a:pt x="3478" y="12010"/>
                  </a:lnTo>
                  <a:lnTo>
                    <a:pt x="4591" y="10897"/>
                  </a:lnTo>
                  <a:lnTo>
                    <a:pt x="5704" y="9784"/>
                  </a:lnTo>
                  <a:lnTo>
                    <a:pt x="6817" y="8687"/>
                  </a:lnTo>
                  <a:lnTo>
                    <a:pt x="7930" y="7559"/>
                  </a:lnTo>
                  <a:lnTo>
                    <a:pt x="9043" y="6446"/>
                  </a:lnTo>
                  <a:lnTo>
                    <a:pt x="10155" y="5333"/>
                  </a:lnTo>
                  <a:lnTo>
                    <a:pt x="11268" y="4220"/>
                  </a:lnTo>
                  <a:lnTo>
                    <a:pt x="12381" y="3107"/>
                  </a:lnTo>
                  <a:lnTo>
                    <a:pt x="13494" y="1995"/>
                  </a:lnTo>
                  <a:lnTo>
                    <a:pt x="14607" y="882"/>
                  </a:lnTo>
                  <a:lnTo>
                    <a:pt x="154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 name="Google Shape;757;p31"/>
          <p:cNvSpPr txBox="1">
            <a:spLocks noGrp="1"/>
          </p:cNvSpPr>
          <p:nvPr>
            <p:ph type="title" idx="8"/>
          </p:nvPr>
        </p:nvSpPr>
        <p:spPr>
          <a:xfrm>
            <a:off x="3357702" y="554529"/>
            <a:ext cx="782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PROSES PERANCANGAN</a:t>
            </a:r>
            <a:endParaRPr dirty="0"/>
          </a:p>
        </p:txBody>
      </p:sp>
      <p:sp>
        <p:nvSpPr>
          <p:cNvPr id="758" name="Google Shape;758;p31"/>
          <p:cNvSpPr txBox="1">
            <a:spLocks noGrp="1"/>
          </p:cNvSpPr>
          <p:nvPr>
            <p:ph type="subTitle" idx="3"/>
          </p:nvPr>
        </p:nvSpPr>
        <p:spPr>
          <a:xfrm>
            <a:off x="814581" y="3299273"/>
            <a:ext cx="2289123" cy="797700"/>
          </a:xfrm>
          <a:prstGeom prst="rect">
            <a:avLst/>
          </a:prstGeom>
        </p:spPr>
        <p:txBody>
          <a:bodyPr spcFirstLastPara="1" wrap="square" lIns="91425" tIns="91425" rIns="91425" bIns="0" anchor="t" anchorCtr="0">
            <a:noAutofit/>
          </a:bodyPr>
          <a:lstStyle/>
          <a:p>
            <a:pPr marL="0" lvl="0" indent="0" rtl="0">
              <a:spcBef>
                <a:spcPts val="0"/>
              </a:spcBef>
              <a:spcAft>
                <a:spcPts val="0"/>
              </a:spcAft>
              <a:buNone/>
            </a:pPr>
            <a:r>
              <a:rPr lang="en-US" dirty="0" err="1"/>
              <a:t>Seleksi</a:t>
            </a:r>
            <a:r>
              <a:rPr lang="en-US" dirty="0"/>
              <a:t> data </a:t>
            </a:r>
            <a:r>
              <a:rPr lang="en-US" dirty="0" err="1"/>
              <a:t>seperti</a:t>
            </a:r>
            <a:r>
              <a:rPr lang="en-US" dirty="0"/>
              <a:t> </a:t>
            </a:r>
            <a:r>
              <a:rPr lang="en-US" dirty="0" err="1"/>
              <a:t>foto</a:t>
            </a:r>
            <a:r>
              <a:rPr lang="en-US" dirty="0"/>
              <a:t>, </a:t>
            </a:r>
            <a:r>
              <a:rPr lang="en-US" dirty="0" err="1"/>
              <a:t>teks</a:t>
            </a:r>
            <a:r>
              <a:rPr lang="en-US" dirty="0"/>
              <a:t>, </a:t>
            </a:r>
            <a:r>
              <a:rPr lang="en-US" dirty="0" err="1"/>
              <a:t>serta</a:t>
            </a:r>
            <a:r>
              <a:rPr lang="en-US" dirty="0"/>
              <a:t> </a:t>
            </a:r>
            <a:r>
              <a:rPr lang="en-US" dirty="0" err="1"/>
              <a:t>judul</a:t>
            </a:r>
            <a:r>
              <a:rPr lang="en-US" dirty="0"/>
              <a:t> </a:t>
            </a:r>
            <a:r>
              <a:rPr lang="en-US" dirty="0" err="1"/>
              <a:t>atau</a:t>
            </a:r>
            <a:r>
              <a:rPr lang="en-US" dirty="0"/>
              <a:t> data </a:t>
            </a:r>
            <a:r>
              <a:rPr lang="en-US" dirty="0" err="1"/>
              <a:t>estetis</a:t>
            </a:r>
            <a:r>
              <a:rPr lang="en-US" dirty="0"/>
              <a:t>, </a:t>
            </a:r>
            <a:r>
              <a:rPr lang="en-US" dirty="0" err="1"/>
              <a:t>seperti</a:t>
            </a:r>
            <a:r>
              <a:rPr lang="en-US" dirty="0"/>
              <a:t> </a:t>
            </a:r>
            <a:r>
              <a:rPr lang="en-US" dirty="0" err="1"/>
              <a:t>bingkai</a:t>
            </a:r>
            <a:r>
              <a:rPr lang="en-US" dirty="0"/>
              <a:t> dan background </a:t>
            </a:r>
            <a:r>
              <a:rPr lang="en-US" dirty="0" err="1"/>
              <a:t>berupa</a:t>
            </a:r>
            <a:r>
              <a:rPr lang="en-US" dirty="0"/>
              <a:t> </a:t>
            </a:r>
            <a:r>
              <a:rPr lang="en-US" dirty="0" err="1"/>
              <a:t>efek</a:t>
            </a:r>
            <a:r>
              <a:rPr lang="en-US" dirty="0"/>
              <a:t> </a:t>
            </a:r>
            <a:r>
              <a:rPr lang="en-US" dirty="0" err="1"/>
              <a:t>grafis</a:t>
            </a:r>
            <a:r>
              <a:rPr lang="en-US" dirty="0"/>
              <a:t> garis, </a:t>
            </a:r>
            <a:r>
              <a:rPr lang="en-US" dirty="0" err="1"/>
              <a:t>bidang</a:t>
            </a:r>
            <a:r>
              <a:rPr lang="en-US" dirty="0"/>
              <a:t>, dan </a:t>
            </a:r>
            <a:r>
              <a:rPr lang="en-US" dirty="0" err="1"/>
              <a:t>sebagainya</a:t>
            </a:r>
            <a:r>
              <a:rPr lang="en-US" dirty="0"/>
              <a:t>.</a:t>
            </a:r>
          </a:p>
        </p:txBody>
      </p:sp>
      <p:cxnSp>
        <p:nvCxnSpPr>
          <p:cNvPr id="759" name="Google Shape;759;p31"/>
          <p:cNvCxnSpPr>
            <a:cxnSpLocks/>
          </p:cNvCxnSpPr>
          <p:nvPr/>
        </p:nvCxnSpPr>
        <p:spPr>
          <a:xfrm>
            <a:off x="-587829" y="2332928"/>
            <a:ext cx="9004971" cy="0"/>
          </a:xfrm>
          <a:prstGeom prst="straightConnector1">
            <a:avLst/>
          </a:prstGeom>
          <a:noFill/>
          <a:ln w="28575" cap="flat" cmpd="sng">
            <a:solidFill>
              <a:schemeClr val="accent2"/>
            </a:solidFill>
            <a:prstDash val="lgDash"/>
            <a:round/>
            <a:headEnd type="none" w="med" len="med"/>
            <a:tailEnd type="none" w="med" len="med"/>
          </a:ln>
        </p:spPr>
      </p:cxnSp>
      <p:cxnSp>
        <p:nvCxnSpPr>
          <p:cNvPr id="761" name="Google Shape;761;p31"/>
          <p:cNvCxnSpPr/>
          <p:nvPr/>
        </p:nvCxnSpPr>
        <p:spPr>
          <a:xfrm rot="10800000">
            <a:off x="1959144" y="2610738"/>
            <a:ext cx="0" cy="422100"/>
          </a:xfrm>
          <a:prstGeom prst="straightConnector1">
            <a:avLst/>
          </a:prstGeom>
          <a:noFill/>
          <a:ln w="9525" cap="flat" cmpd="sng">
            <a:solidFill>
              <a:srgbClr val="435D74"/>
            </a:solidFill>
            <a:prstDash val="solid"/>
            <a:round/>
            <a:headEnd type="none" w="med" len="med"/>
            <a:tailEnd type="none" w="med" len="med"/>
          </a:ln>
        </p:spPr>
      </p:cxnSp>
      <p:sp>
        <p:nvSpPr>
          <p:cNvPr id="760" name="Google Shape;760;p31"/>
          <p:cNvSpPr/>
          <p:nvPr/>
        </p:nvSpPr>
        <p:spPr>
          <a:xfrm>
            <a:off x="1638956" y="2012828"/>
            <a:ext cx="640500" cy="64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2" name="Google Shape;762;p31"/>
          <p:cNvCxnSpPr/>
          <p:nvPr/>
        </p:nvCxnSpPr>
        <p:spPr>
          <a:xfrm>
            <a:off x="4652645" y="2652757"/>
            <a:ext cx="0" cy="380100"/>
          </a:xfrm>
          <a:prstGeom prst="straightConnector1">
            <a:avLst/>
          </a:prstGeom>
          <a:noFill/>
          <a:ln w="9525" cap="flat" cmpd="sng">
            <a:solidFill>
              <a:srgbClr val="435D74"/>
            </a:solidFill>
            <a:prstDash val="solid"/>
            <a:round/>
            <a:headEnd type="none" w="med" len="med"/>
            <a:tailEnd type="none" w="med" len="med"/>
          </a:ln>
        </p:spPr>
      </p:cxnSp>
      <p:sp>
        <p:nvSpPr>
          <p:cNvPr id="763" name="Google Shape;763;p31"/>
          <p:cNvSpPr/>
          <p:nvPr/>
        </p:nvSpPr>
        <p:spPr>
          <a:xfrm>
            <a:off x="4332888" y="2012473"/>
            <a:ext cx="641100" cy="641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64" name="Google Shape;764;p31"/>
          <p:cNvCxnSpPr/>
          <p:nvPr/>
        </p:nvCxnSpPr>
        <p:spPr>
          <a:xfrm rot="10800000">
            <a:off x="7484294" y="2630853"/>
            <a:ext cx="0" cy="422100"/>
          </a:xfrm>
          <a:prstGeom prst="straightConnector1">
            <a:avLst/>
          </a:prstGeom>
          <a:noFill/>
          <a:ln w="9525" cap="flat" cmpd="sng">
            <a:solidFill>
              <a:srgbClr val="435D74"/>
            </a:solidFill>
            <a:prstDash val="solid"/>
            <a:round/>
            <a:headEnd type="none" w="med" len="med"/>
            <a:tailEnd type="none" w="med" len="med"/>
          </a:ln>
        </p:spPr>
      </p:cxnSp>
      <p:sp>
        <p:nvSpPr>
          <p:cNvPr id="765" name="Google Shape;765;p31"/>
          <p:cNvSpPr/>
          <p:nvPr/>
        </p:nvSpPr>
        <p:spPr>
          <a:xfrm>
            <a:off x="7164113" y="2032916"/>
            <a:ext cx="640500" cy="64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1"/>
          <p:cNvSpPr txBox="1">
            <a:spLocks noGrp="1"/>
          </p:cNvSpPr>
          <p:nvPr>
            <p:ph type="title"/>
          </p:nvPr>
        </p:nvSpPr>
        <p:spPr>
          <a:xfrm>
            <a:off x="1424698" y="2924720"/>
            <a:ext cx="10728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dirty="0"/>
              <a:t>DATA</a:t>
            </a:r>
            <a:endParaRPr sz="2000" dirty="0"/>
          </a:p>
        </p:txBody>
      </p:sp>
      <p:sp>
        <p:nvSpPr>
          <p:cNvPr id="772" name="Google Shape;772;p31"/>
          <p:cNvSpPr txBox="1">
            <a:spLocks noGrp="1"/>
          </p:cNvSpPr>
          <p:nvPr>
            <p:ph type="title" idx="5"/>
          </p:nvPr>
        </p:nvSpPr>
        <p:spPr>
          <a:xfrm>
            <a:off x="3907790" y="2924720"/>
            <a:ext cx="1478653"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000" dirty="0"/>
              <a:t>VISUALISASI</a:t>
            </a:r>
            <a:endParaRPr sz="2000" dirty="0"/>
          </a:p>
        </p:txBody>
      </p:sp>
      <p:sp>
        <p:nvSpPr>
          <p:cNvPr id="773" name="Google Shape;773;p31"/>
          <p:cNvSpPr txBox="1">
            <a:spLocks noGrp="1"/>
          </p:cNvSpPr>
          <p:nvPr>
            <p:ph type="title" idx="6"/>
          </p:nvPr>
        </p:nvSpPr>
        <p:spPr>
          <a:xfrm>
            <a:off x="6796735" y="2944768"/>
            <a:ext cx="138176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dirty="0"/>
              <a:t>PRODUKSI</a:t>
            </a:r>
            <a:endParaRPr sz="2000" dirty="0"/>
          </a:p>
        </p:txBody>
      </p:sp>
      <p:sp>
        <p:nvSpPr>
          <p:cNvPr id="56" name="Google Shape;758;p31">
            <a:extLst>
              <a:ext uri="{FF2B5EF4-FFF2-40B4-BE49-F238E27FC236}">
                <a16:creationId xmlns:a16="http://schemas.microsoft.com/office/drawing/2014/main" id="{65313E47-6C3A-AA7C-D043-E95BE7B670A5}"/>
              </a:ext>
            </a:extLst>
          </p:cNvPr>
          <p:cNvSpPr txBox="1">
            <a:spLocks/>
          </p:cNvSpPr>
          <p:nvPr/>
        </p:nvSpPr>
        <p:spPr>
          <a:xfrm>
            <a:off x="3512634" y="3299273"/>
            <a:ext cx="2289123" cy="797700"/>
          </a:xfrm>
          <a:prstGeom prst="rect">
            <a:avLst/>
          </a:prstGeom>
          <a:noFill/>
          <a:ln>
            <a:noFill/>
          </a:ln>
        </p:spPr>
        <p:txBody>
          <a:bodyPr spcFirstLastPara="1" wrap="square" lIns="91425" tIns="91425" rIns="91425" bIns="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6"/>
              </a:buClr>
              <a:buSzPts val="2800"/>
              <a:buFont typeface="Roboto"/>
              <a:buNone/>
              <a:defRPr sz="1400" b="0" i="0" u="none" strike="noStrike" cap="none">
                <a:solidFill>
                  <a:schemeClr val="accent6"/>
                </a:solidFill>
                <a:latin typeface="Roboto"/>
                <a:ea typeface="Roboto"/>
                <a:cs typeface="Roboto"/>
                <a:sym typeface="Roboto"/>
              </a:defRPr>
            </a:lvl1pPr>
            <a:lvl2pPr marL="914400" marR="0" lvl="1"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2pPr>
            <a:lvl3pPr marL="1371600" marR="0" lvl="2"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3pPr>
            <a:lvl4pPr marL="1828800" marR="0" lvl="3"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4pPr>
            <a:lvl5pPr marL="2286000" marR="0" lvl="4"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5pPr>
            <a:lvl6pPr marL="2743200" marR="0" lvl="5"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6pPr>
            <a:lvl7pPr marL="3200400" marR="0" lvl="6"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7pPr>
            <a:lvl8pPr marL="3657600" marR="0" lvl="7"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8pPr>
            <a:lvl9pPr marL="4114800" marR="0" lvl="8"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9pPr>
          </a:lstStyle>
          <a:p>
            <a:pPr marL="0" indent="0"/>
            <a:r>
              <a:rPr lang="en-US" dirty="0"/>
              <a:t>Proses </a:t>
            </a:r>
            <a:r>
              <a:rPr lang="en-US" dirty="0" err="1"/>
              <a:t>pemilihan</a:t>
            </a:r>
            <a:r>
              <a:rPr lang="en-US" dirty="0"/>
              <a:t> </a:t>
            </a:r>
            <a:r>
              <a:rPr lang="en-US" dirty="0" err="1"/>
              <a:t>warna</a:t>
            </a:r>
            <a:r>
              <a:rPr lang="en-US" dirty="0"/>
              <a:t>, layout dan finishing </a:t>
            </a:r>
            <a:r>
              <a:rPr lang="en-US" dirty="0" err="1"/>
              <a:t>desain</a:t>
            </a:r>
            <a:endParaRPr lang="en-US" dirty="0"/>
          </a:p>
        </p:txBody>
      </p:sp>
      <p:sp>
        <p:nvSpPr>
          <p:cNvPr id="57" name="Google Shape;758;p31">
            <a:extLst>
              <a:ext uri="{FF2B5EF4-FFF2-40B4-BE49-F238E27FC236}">
                <a16:creationId xmlns:a16="http://schemas.microsoft.com/office/drawing/2014/main" id="{D6788D61-0E3A-6D58-6B15-547165F1E6A4}"/>
              </a:ext>
            </a:extLst>
          </p:cNvPr>
          <p:cNvSpPr txBox="1">
            <a:spLocks/>
          </p:cNvSpPr>
          <p:nvPr/>
        </p:nvSpPr>
        <p:spPr>
          <a:xfrm>
            <a:off x="6129041" y="3330546"/>
            <a:ext cx="2740945" cy="797700"/>
          </a:xfrm>
          <a:prstGeom prst="rect">
            <a:avLst/>
          </a:prstGeom>
          <a:noFill/>
          <a:ln>
            <a:noFill/>
          </a:ln>
        </p:spPr>
        <p:txBody>
          <a:bodyPr spcFirstLastPara="1" wrap="square" lIns="91425" tIns="91425" rIns="91425" bIns="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6"/>
              </a:buClr>
              <a:buSzPts val="2800"/>
              <a:buFont typeface="Roboto"/>
              <a:buNone/>
              <a:defRPr sz="1400" b="0" i="0" u="none" strike="noStrike" cap="none">
                <a:solidFill>
                  <a:schemeClr val="accent6"/>
                </a:solidFill>
                <a:latin typeface="Roboto"/>
                <a:ea typeface="Roboto"/>
                <a:cs typeface="Roboto"/>
                <a:sym typeface="Roboto"/>
              </a:defRPr>
            </a:lvl1pPr>
            <a:lvl2pPr marL="914400" marR="0" lvl="1"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2pPr>
            <a:lvl3pPr marL="1371600" marR="0" lvl="2"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3pPr>
            <a:lvl4pPr marL="1828800" marR="0" lvl="3"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4pPr>
            <a:lvl5pPr marL="2286000" marR="0" lvl="4"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5pPr>
            <a:lvl6pPr marL="2743200" marR="0" lvl="5"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6pPr>
            <a:lvl7pPr marL="3200400" marR="0" lvl="6"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7pPr>
            <a:lvl8pPr marL="3657600" marR="0" lvl="7"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8pPr>
            <a:lvl9pPr marL="4114800" marR="0" lvl="8"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9pPr>
          </a:lstStyle>
          <a:p>
            <a:pPr marL="0" indent="0"/>
            <a:r>
              <a:rPr lang="en-US" dirty="0"/>
              <a:t>Desain </a:t>
            </a:r>
            <a:r>
              <a:rPr lang="en-US" dirty="0" err="1"/>
              <a:t>siap</a:t>
            </a:r>
            <a:r>
              <a:rPr lang="en-US" dirty="0"/>
              <a:t> </a:t>
            </a:r>
            <a:r>
              <a:rPr lang="en-US" dirty="0" err="1"/>
              <a:t>diperbanyak</a:t>
            </a:r>
            <a:r>
              <a:rPr lang="en-US" dirty="0"/>
              <a:t> </a:t>
            </a:r>
            <a:r>
              <a:rPr lang="en-US" dirty="0" err="1"/>
              <a:t>jika</a:t>
            </a:r>
            <a:r>
              <a:rPr lang="en-US" dirty="0"/>
              <a:t> </a:t>
            </a:r>
            <a:r>
              <a:rPr lang="en-US" dirty="0" err="1"/>
              <a:t>warna</a:t>
            </a:r>
            <a:r>
              <a:rPr lang="en-US" dirty="0"/>
              <a:t> dan </a:t>
            </a:r>
            <a:r>
              <a:rPr lang="en-US" dirty="0" err="1"/>
              <a:t>komponen</a:t>
            </a:r>
            <a:r>
              <a:rPr lang="en-US" dirty="0"/>
              <a:t> </a:t>
            </a:r>
            <a:r>
              <a:rPr lang="en-US" dirty="0" err="1"/>
              <a:t>grafis</a:t>
            </a:r>
            <a:r>
              <a:rPr lang="en-US" dirty="0"/>
              <a:t> </a:t>
            </a:r>
            <a:r>
              <a:rPr lang="en-US" dirty="0" err="1"/>
              <a:t>lainnya</a:t>
            </a:r>
            <a:r>
              <a:rPr lang="en-US" dirty="0"/>
              <a:t> </a:t>
            </a:r>
            <a:r>
              <a:rPr lang="en-US" dirty="0" err="1"/>
              <a:t>sudah</a:t>
            </a:r>
            <a:r>
              <a:rPr lang="en-US" dirty="0"/>
              <a:t> </a:t>
            </a:r>
            <a:r>
              <a:rPr lang="en-US" dirty="0" err="1"/>
              <a:t>tidak</a:t>
            </a:r>
            <a:r>
              <a:rPr lang="en-US" dirty="0"/>
              <a:t> </a:t>
            </a:r>
            <a:r>
              <a:rPr lang="en-US" dirty="0" err="1"/>
              <a:t>ada</a:t>
            </a:r>
            <a:r>
              <a:rPr lang="en-US" dirty="0"/>
              <a:t> </a:t>
            </a:r>
            <a:r>
              <a:rPr lang="en-US" dirty="0" err="1"/>
              <a:t>kesalahan</a:t>
            </a:r>
            <a:r>
              <a:rPr lang="en-US" dirty="0"/>
              <a:t>.</a:t>
            </a:r>
          </a:p>
        </p:txBody>
      </p:sp>
      <p:grpSp>
        <p:nvGrpSpPr>
          <p:cNvPr id="30" name="Google Shape;11578;p66">
            <a:extLst>
              <a:ext uri="{FF2B5EF4-FFF2-40B4-BE49-F238E27FC236}">
                <a16:creationId xmlns:a16="http://schemas.microsoft.com/office/drawing/2014/main" id="{027353C7-738A-B58E-EF4B-CA340898D428}"/>
              </a:ext>
            </a:extLst>
          </p:cNvPr>
          <p:cNvGrpSpPr/>
          <p:nvPr/>
        </p:nvGrpSpPr>
        <p:grpSpPr>
          <a:xfrm>
            <a:off x="1789392" y="2101824"/>
            <a:ext cx="334336" cy="465204"/>
            <a:chOff x="910723" y="1508212"/>
            <a:chExt cx="251660" cy="350166"/>
          </a:xfrm>
          <a:solidFill>
            <a:schemeClr val="bg1"/>
          </a:solidFill>
        </p:grpSpPr>
        <p:sp>
          <p:nvSpPr>
            <p:cNvPr id="31" name="Google Shape;11579;p66">
              <a:extLst>
                <a:ext uri="{FF2B5EF4-FFF2-40B4-BE49-F238E27FC236}">
                  <a16:creationId xmlns:a16="http://schemas.microsoft.com/office/drawing/2014/main" id="{0B52A7D3-3C1A-D133-2EE3-E7294C8E00C9}"/>
                </a:ext>
              </a:extLst>
            </p:cNvPr>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580;p66">
              <a:extLst>
                <a:ext uri="{FF2B5EF4-FFF2-40B4-BE49-F238E27FC236}">
                  <a16:creationId xmlns:a16="http://schemas.microsoft.com/office/drawing/2014/main" id="{D5884FDF-AA4C-2B69-A95E-F5347D811312}"/>
                </a:ext>
              </a:extLst>
            </p:cNvPr>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581;p66">
              <a:extLst>
                <a:ext uri="{FF2B5EF4-FFF2-40B4-BE49-F238E27FC236}">
                  <a16:creationId xmlns:a16="http://schemas.microsoft.com/office/drawing/2014/main" id="{2F556872-DF20-AB02-F914-48DE5F5B45B0}"/>
                </a:ext>
              </a:extLst>
            </p:cNvPr>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582;p66">
              <a:extLst>
                <a:ext uri="{FF2B5EF4-FFF2-40B4-BE49-F238E27FC236}">
                  <a16:creationId xmlns:a16="http://schemas.microsoft.com/office/drawing/2014/main" id="{3C64202D-8ED6-AD1C-AC2B-6F6D3E8F9FF8}"/>
                </a:ext>
              </a:extLst>
            </p:cNvPr>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583;p66">
              <a:extLst>
                <a:ext uri="{FF2B5EF4-FFF2-40B4-BE49-F238E27FC236}">
                  <a16:creationId xmlns:a16="http://schemas.microsoft.com/office/drawing/2014/main" id="{EABEA28F-B659-246C-C94B-119CC0AAB295}"/>
                </a:ext>
              </a:extLst>
            </p:cNvPr>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1584;p66">
              <a:extLst>
                <a:ext uri="{FF2B5EF4-FFF2-40B4-BE49-F238E27FC236}">
                  <a16:creationId xmlns:a16="http://schemas.microsoft.com/office/drawing/2014/main" id="{BE01B9AB-D515-AC3E-A046-C4989EDDCBC3}"/>
                </a:ext>
              </a:extLst>
            </p:cNvPr>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1585;p66">
              <a:extLst>
                <a:ext uri="{FF2B5EF4-FFF2-40B4-BE49-F238E27FC236}">
                  <a16:creationId xmlns:a16="http://schemas.microsoft.com/office/drawing/2014/main" id="{419AD317-FC89-7F20-9256-95F7239E6655}"/>
                </a:ext>
              </a:extLst>
            </p:cNvPr>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1586;p66">
              <a:extLst>
                <a:ext uri="{FF2B5EF4-FFF2-40B4-BE49-F238E27FC236}">
                  <a16:creationId xmlns:a16="http://schemas.microsoft.com/office/drawing/2014/main" id="{6766A790-6D6E-7117-ABF0-B7E022CEE841}"/>
                </a:ext>
              </a:extLst>
            </p:cNvPr>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1587;p66">
              <a:extLst>
                <a:ext uri="{FF2B5EF4-FFF2-40B4-BE49-F238E27FC236}">
                  <a16:creationId xmlns:a16="http://schemas.microsoft.com/office/drawing/2014/main" id="{92C0ABE9-C18E-CE0E-4DA4-B5E4DC4923EC}"/>
                </a:ext>
              </a:extLst>
            </p:cNvPr>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1588;p66">
              <a:extLst>
                <a:ext uri="{FF2B5EF4-FFF2-40B4-BE49-F238E27FC236}">
                  <a16:creationId xmlns:a16="http://schemas.microsoft.com/office/drawing/2014/main" id="{ABB22CD9-7B19-EA70-8E88-6C7EAD5960D9}"/>
                </a:ext>
              </a:extLst>
            </p:cNvPr>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1589;p66">
              <a:extLst>
                <a:ext uri="{FF2B5EF4-FFF2-40B4-BE49-F238E27FC236}">
                  <a16:creationId xmlns:a16="http://schemas.microsoft.com/office/drawing/2014/main" id="{31807330-E343-059F-6C02-998439D8E693}"/>
                </a:ext>
              </a:extLst>
            </p:cNvPr>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1590;p66">
              <a:extLst>
                <a:ext uri="{FF2B5EF4-FFF2-40B4-BE49-F238E27FC236}">
                  <a16:creationId xmlns:a16="http://schemas.microsoft.com/office/drawing/2014/main" id="{C54A4D8F-BF3F-1F5E-25FB-162077C8C450}"/>
                </a:ext>
              </a:extLst>
            </p:cNvPr>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1591;p66">
              <a:extLst>
                <a:ext uri="{FF2B5EF4-FFF2-40B4-BE49-F238E27FC236}">
                  <a16:creationId xmlns:a16="http://schemas.microsoft.com/office/drawing/2014/main" id="{17DB36EA-C4DC-C619-D58C-3D84A1EBD280}"/>
                </a:ext>
              </a:extLst>
            </p:cNvPr>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1592;p66">
              <a:extLst>
                <a:ext uri="{FF2B5EF4-FFF2-40B4-BE49-F238E27FC236}">
                  <a16:creationId xmlns:a16="http://schemas.microsoft.com/office/drawing/2014/main" id="{1ECB0568-802A-5B5E-864A-6525576C8AD7}"/>
                </a:ext>
              </a:extLst>
            </p:cNvPr>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1593;p66">
              <a:extLst>
                <a:ext uri="{FF2B5EF4-FFF2-40B4-BE49-F238E27FC236}">
                  <a16:creationId xmlns:a16="http://schemas.microsoft.com/office/drawing/2014/main" id="{E9358577-D4BE-118C-99F7-1B57B054F7D7}"/>
                </a:ext>
              </a:extLst>
            </p:cNvPr>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1594;p66">
              <a:extLst>
                <a:ext uri="{FF2B5EF4-FFF2-40B4-BE49-F238E27FC236}">
                  <a16:creationId xmlns:a16="http://schemas.microsoft.com/office/drawing/2014/main" id="{6019B17B-FF7D-2B96-F801-D0417B1DEFF2}"/>
                </a:ext>
              </a:extLst>
            </p:cNvPr>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1595;p66">
              <a:extLst>
                <a:ext uri="{FF2B5EF4-FFF2-40B4-BE49-F238E27FC236}">
                  <a16:creationId xmlns:a16="http://schemas.microsoft.com/office/drawing/2014/main" id="{A803CC54-2AAD-F9C1-F272-A439B90F722E}"/>
                </a:ext>
              </a:extLst>
            </p:cNvPr>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13254;p68">
            <a:extLst>
              <a:ext uri="{FF2B5EF4-FFF2-40B4-BE49-F238E27FC236}">
                <a16:creationId xmlns:a16="http://schemas.microsoft.com/office/drawing/2014/main" id="{8FA7B789-1D71-1495-A8AC-422118156885}"/>
              </a:ext>
            </a:extLst>
          </p:cNvPr>
          <p:cNvGrpSpPr/>
          <p:nvPr/>
        </p:nvGrpSpPr>
        <p:grpSpPr>
          <a:xfrm>
            <a:off x="4429434" y="2179220"/>
            <a:ext cx="422161" cy="389312"/>
            <a:chOff x="4883835" y="1992571"/>
            <a:chExt cx="350300" cy="323043"/>
          </a:xfrm>
          <a:solidFill>
            <a:schemeClr val="bg1"/>
          </a:solidFill>
        </p:grpSpPr>
        <p:sp>
          <p:nvSpPr>
            <p:cNvPr id="49" name="Google Shape;13255;p68">
              <a:extLst>
                <a:ext uri="{FF2B5EF4-FFF2-40B4-BE49-F238E27FC236}">
                  <a16:creationId xmlns:a16="http://schemas.microsoft.com/office/drawing/2014/main" id="{3E7FB3D9-DE85-D3E9-3EE3-54F86B9E6294}"/>
                </a:ext>
              </a:extLst>
            </p:cNvPr>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256;p68">
              <a:extLst>
                <a:ext uri="{FF2B5EF4-FFF2-40B4-BE49-F238E27FC236}">
                  <a16:creationId xmlns:a16="http://schemas.microsoft.com/office/drawing/2014/main" id="{515187A9-98EF-B523-D4BF-2DFA66538B2C}"/>
                </a:ext>
              </a:extLst>
            </p:cNvPr>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257;p68">
              <a:extLst>
                <a:ext uri="{FF2B5EF4-FFF2-40B4-BE49-F238E27FC236}">
                  <a16:creationId xmlns:a16="http://schemas.microsoft.com/office/drawing/2014/main" id="{9855C252-689F-815C-D229-8CEFD33F6392}"/>
                </a:ext>
              </a:extLst>
            </p:cNvPr>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258;p68">
              <a:extLst>
                <a:ext uri="{FF2B5EF4-FFF2-40B4-BE49-F238E27FC236}">
                  <a16:creationId xmlns:a16="http://schemas.microsoft.com/office/drawing/2014/main" id="{3A9F0F94-BA29-D5FB-CF55-EBA636F61129}"/>
                </a:ext>
              </a:extLst>
            </p:cNvPr>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259;p68">
              <a:extLst>
                <a:ext uri="{FF2B5EF4-FFF2-40B4-BE49-F238E27FC236}">
                  <a16:creationId xmlns:a16="http://schemas.microsoft.com/office/drawing/2014/main" id="{B3E666EB-E4C3-8C61-D585-8F42DBF8E122}"/>
                </a:ext>
              </a:extLst>
            </p:cNvPr>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260;p68">
              <a:extLst>
                <a:ext uri="{FF2B5EF4-FFF2-40B4-BE49-F238E27FC236}">
                  <a16:creationId xmlns:a16="http://schemas.microsoft.com/office/drawing/2014/main" id="{70A714D7-CEB3-F4B3-E9B6-04846F484936}"/>
                </a:ext>
              </a:extLst>
            </p:cNvPr>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2199;p66">
            <a:extLst>
              <a:ext uri="{FF2B5EF4-FFF2-40B4-BE49-F238E27FC236}">
                <a16:creationId xmlns:a16="http://schemas.microsoft.com/office/drawing/2014/main" id="{EEDCFEE7-09BF-F66A-7491-B0B532C814C4}"/>
              </a:ext>
            </a:extLst>
          </p:cNvPr>
          <p:cNvGrpSpPr/>
          <p:nvPr/>
        </p:nvGrpSpPr>
        <p:grpSpPr>
          <a:xfrm>
            <a:off x="7240109" y="2184044"/>
            <a:ext cx="450518" cy="351722"/>
            <a:chOff x="6639652" y="4323777"/>
            <a:chExt cx="426315" cy="332826"/>
          </a:xfrm>
          <a:solidFill>
            <a:schemeClr val="bg1"/>
          </a:solidFill>
        </p:grpSpPr>
        <p:sp>
          <p:nvSpPr>
            <p:cNvPr id="58" name="Google Shape;12200;p66">
              <a:extLst>
                <a:ext uri="{FF2B5EF4-FFF2-40B4-BE49-F238E27FC236}">
                  <a16:creationId xmlns:a16="http://schemas.microsoft.com/office/drawing/2014/main" id="{1370FA14-EA24-8752-D61D-53E3B45F9466}"/>
                </a:ext>
              </a:extLst>
            </p:cNvPr>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201;p66">
              <a:extLst>
                <a:ext uri="{FF2B5EF4-FFF2-40B4-BE49-F238E27FC236}">
                  <a16:creationId xmlns:a16="http://schemas.microsoft.com/office/drawing/2014/main" id="{2B989EE9-92ED-D481-224B-17B82F4D5C42}"/>
                </a:ext>
              </a:extLst>
            </p:cNvPr>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202;p66">
              <a:extLst>
                <a:ext uri="{FF2B5EF4-FFF2-40B4-BE49-F238E27FC236}">
                  <a16:creationId xmlns:a16="http://schemas.microsoft.com/office/drawing/2014/main" id="{6496BD4F-59BF-0A70-E920-B90386469F64}"/>
                </a:ext>
              </a:extLst>
            </p:cNvPr>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203;p66">
              <a:extLst>
                <a:ext uri="{FF2B5EF4-FFF2-40B4-BE49-F238E27FC236}">
                  <a16:creationId xmlns:a16="http://schemas.microsoft.com/office/drawing/2014/main" id="{952CB712-3448-197A-8105-53B5F32C3CB3}"/>
                </a:ext>
              </a:extLst>
            </p:cNvPr>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204;p66">
              <a:extLst>
                <a:ext uri="{FF2B5EF4-FFF2-40B4-BE49-F238E27FC236}">
                  <a16:creationId xmlns:a16="http://schemas.microsoft.com/office/drawing/2014/main" id="{3C2F6692-A0BF-EF70-08F7-B1E0F0E31765}"/>
                </a:ext>
              </a:extLst>
            </p:cNvPr>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205;p66">
              <a:extLst>
                <a:ext uri="{FF2B5EF4-FFF2-40B4-BE49-F238E27FC236}">
                  <a16:creationId xmlns:a16="http://schemas.microsoft.com/office/drawing/2014/main" id="{83D8379D-1F47-62C6-431A-742B8304737F}"/>
                </a:ext>
              </a:extLst>
            </p:cNvPr>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2206;p66">
              <a:extLst>
                <a:ext uri="{FF2B5EF4-FFF2-40B4-BE49-F238E27FC236}">
                  <a16:creationId xmlns:a16="http://schemas.microsoft.com/office/drawing/2014/main" id="{85190110-E2CE-49D8-5871-1E161EB1DFD6}"/>
                </a:ext>
              </a:extLst>
            </p:cNvPr>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2207;p66">
              <a:extLst>
                <a:ext uri="{FF2B5EF4-FFF2-40B4-BE49-F238E27FC236}">
                  <a16:creationId xmlns:a16="http://schemas.microsoft.com/office/drawing/2014/main" id="{44372291-89ED-F1CB-2826-B6077C5B3790}"/>
                </a:ext>
              </a:extLst>
            </p:cNvPr>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2208;p66">
              <a:extLst>
                <a:ext uri="{FF2B5EF4-FFF2-40B4-BE49-F238E27FC236}">
                  <a16:creationId xmlns:a16="http://schemas.microsoft.com/office/drawing/2014/main" id="{854A8FD9-AD96-7757-E93A-32C23812BBED}"/>
                </a:ext>
              </a:extLst>
            </p:cNvPr>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2209;p66">
              <a:extLst>
                <a:ext uri="{FF2B5EF4-FFF2-40B4-BE49-F238E27FC236}">
                  <a16:creationId xmlns:a16="http://schemas.microsoft.com/office/drawing/2014/main" id="{309319EC-0129-4564-9678-4272904977C8}"/>
                </a:ext>
              </a:extLst>
            </p:cNvPr>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 name="Group 584">
            <a:extLst>
              <a:ext uri="{FF2B5EF4-FFF2-40B4-BE49-F238E27FC236}">
                <a16:creationId xmlns:a16="http://schemas.microsoft.com/office/drawing/2014/main" id="{D83B6A21-27E8-F46D-31D3-B7164F993252}"/>
              </a:ext>
            </a:extLst>
          </p:cNvPr>
          <p:cNvGrpSpPr/>
          <p:nvPr/>
        </p:nvGrpSpPr>
        <p:grpSpPr>
          <a:xfrm rot="471229">
            <a:off x="7860011" y="-1953140"/>
            <a:ext cx="1316761" cy="7930255"/>
            <a:chOff x="8130805" y="200661"/>
            <a:chExt cx="657791" cy="3961577"/>
          </a:xfrm>
        </p:grpSpPr>
        <p:pic>
          <p:nvPicPr>
            <p:cNvPr id="583" name="Picture 582" descr="A red rectangular object with black background&#10;&#10;Description automatically generated with low confidence">
              <a:extLst>
                <a:ext uri="{FF2B5EF4-FFF2-40B4-BE49-F238E27FC236}">
                  <a16:creationId xmlns:a16="http://schemas.microsoft.com/office/drawing/2014/main" id="{E03FB321-7F6B-B758-91C3-7A303FD98D4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6013685">
              <a:off x="7543932" y="1118283"/>
              <a:ext cx="2162286" cy="327042"/>
            </a:xfrm>
            <a:prstGeom prst="rect">
              <a:avLst/>
            </a:prstGeom>
          </p:spPr>
        </p:pic>
        <p:sp>
          <p:nvSpPr>
            <p:cNvPr id="584" name="Oval 583">
              <a:extLst>
                <a:ext uri="{FF2B5EF4-FFF2-40B4-BE49-F238E27FC236}">
                  <a16:creationId xmlns:a16="http://schemas.microsoft.com/office/drawing/2014/main" id="{C5DA1255-A7FB-AAEC-3CFF-83468CB26E0F}"/>
                </a:ext>
              </a:extLst>
            </p:cNvPr>
            <p:cNvSpPr/>
            <p:nvPr/>
          </p:nvSpPr>
          <p:spPr>
            <a:xfrm flipV="1">
              <a:off x="8130805" y="4038944"/>
              <a:ext cx="123294" cy="12329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87" name="Picture 586" descr="A picture containing circle, cartoon, illustration&#10;&#10;Description automatically generated">
            <a:extLst>
              <a:ext uri="{FF2B5EF4-FFF2-40B4-BE49-F238E27FC236}">
                <a16:creationId xmlns:a16="http://schemas.microsoft.com/office/drawing/2014/main" id="{47C5FFE8-6E3A-A86B-C3F8-E34623986F7C}"/>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1671085" y="188940"/>
            <a:ext cx="1158935" cy="1470101"/>
          </a:xfrm>
          <a:prstGeom prst="rect">
            <a:avLst/>
          </a:prstGeom>
        </p:spPr>
      </p:pic>
      <p:pic>
        <p:nvPicPr>
          <p:cNvPr id="191" name="Picture 19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7062869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50000" decel="50000" autoRev="1" fill="hold" nodeType="withEffect">
                                  <p:stCondLst>
                                    <p:cond delay="0"/>
                                  </p:stCondLst>
                                  <p:childTnLst>
                                    <p:animRot by="300000">
                                      <p:cBhvr>
                                        <p:cTn id="6" dur="2000" fill="hold"/>
                                        <p:tgtEl>
                                          <p:spTgt spid="585"/>
                                        </p:tgtEl>
                                        <p:attrNameLst>
                                          <p:attrName>r</p:attrName>
                                        </p:attrNameLst>
                                      </p:cBhvr>
                                    </p:animRot>
                                  </p:childTnLst>
                                </p:cTn>
                              </p:par>
                              <p:par>
                                <p:cTn id="7" presetID="42" presetClass="path" presetSubtype="0" repeatCount="indefinite" accel="50000" decel="50000" autoRev="1" fill="hold" nodeType="withEffect">
                                  <p:stCondLst>
                                    <p:cond delay="0"/>
                                  </p:stCondLst>
                                  <p:childTnLst>
                                    <p:animMotion origin="layout" path="M -5.55556E-7 3.7037E-7 L -0.00156 0.03457 " pathEditMode="relative" rAng="0" ptsTypes="AA">
                                      <p:cBhvr>
                                        <p:cTn id="8" dur="2000" fill="hold"/>
                                        <p:tgtEl>
                                          <p:spTgt spid="587"/>
                                        </p:tgtEl>
                                        <p:attrNameLst>
                                          <p:attrName>ppt_x</p:attrName>
                                          <p:attrName>ppt_y</p:attrName>
                                        </p:attrNameLst>
                                      </p:cBhvr>
                                      <p:rCtr x="-87" y="172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369283"/>
            <a:ext cx="762000" cy="738554"/>
            <a:chOff x="914399" y="1225062"/>
            <a:chExt cx="762000" cy="738554"/>
          </a:xfrm>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93912" y="1354023"/>
              <a:ext cx="602975" cy="480632"/>
            </a:xfrm>
            <a:prstGeom prst="rect">
              <a:avLst/>
            </a:prstGeom>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550991"/>
            <a:ext cx="5650524" cy="556846"/>
            <a:chOff x="1676399" y="1406770"/>
            <a:chExt cx="5650524"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66F6EFB1-B01E-573F-B8DC-358A7ADE6E0A}"/>
                </a:ext>
              </a:extLst>
            </p:cNvPr>
            <p:cNvSpPr txBox="1"/>
            <p:nvPr/>
          </p:nvSpPr>
          <p:spPr>
            <a:xfrm>
              <a:off x="1755911" y="1424183"/>
              <a:ext cx="4677508"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Pen Tool (P):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cara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meletakkan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titik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sesuai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keinginan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p>
          </p:txBody>
        </p:sp>
      </p:grpSp>
      <p:grpSp>
        <p:nvGrpSpPr>
          <p:cNvPr id="15" name="Group 14">
            <a:extLst>
              <a:ext uri="{FF2B5EF4-FFF2-40B4-BE49-F238E27FC236}">
                <a16:creationId xmlns:a16="http://schemas.microsoft.com/office/drawing/2014/main" id="{72ECDD83-5E71-304E-1839-D8EA4AE2AB04}"/>
              </a:ext>
            </a:extLst>
          </p:cNvPr>
          <p:cNvGrpSpPr/>
          <p:nvPr/>
        </p:nvGrpSpPr>
        <p:grpSpPr>
          <a:xfrm>
            <a:off x="1676399" y="1107837"/>
            <a:ext cx="762000" cy="738554"/>
            <a:chOff x="914399" y="1225062"/>
            <a:chExt cx="762000" cy="738554"/>
          </a:xfrm>
          <a:solidFill>
            <a:schemeClr val="accent3">
              <a:lumMod val="75000"/>
            </a:schemeClr>
          </a:solidFill>
        </p:grpSpPr>
        <p:sp>
          <p:nvSpPr>
            <p:cNvPr id="22" name="Rectangle 21">
              <a:extLst>
                <a:ext uri="{FF2B5EF4-FFF2-40B4-BE49-F238E27FC236}">
                  <a16:creationId xmlns:a16="http://schemas.microsoft.com/office/drawing/2014/main" id="{486D9334-D19F-8181-8698-A4D893E0D673}"/>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2">
              <a:extLst>
                <a:ext uri="{FF2B5EF4-FFF2-40B4-BE49-F238E27FC236}">
                  <a16:creationId xmlns:a16="http://schemas.microsoft.com/office/drawing/2014/main" id="{E0C5CCBB-C975-3B33-58E9-8B3D1F87A658}"/>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5556" y="1354023"/>
              <a:ext cx="599687" cy="480632"/>
            </a:xfrm>
            <a:prstGeom prst="rect">
              <a:avLst/>
            </a:prstGeom>
            <a:grpFill/>
          </p:spPr>
        </p:pic>
      </p:grpSp>
      <p:grpSp>
        <p:nvGrpSpPr>
          <p:cNvPr id="36" name="Group 35">
            <a:extLst>
              <a:ext uri="{FF2B5EF4-FFF2-40B4-BE49-F238E27FC236}">
                <a16:creationId xmlns:a16="http://schemas.microsoft.com/office/drawing/2014/main" id="{99A35370-E58A-D4DE-61E2-B9517ABAD36F}"/>
              </a:ext>
            </a:extLst>
          </p:cNvPr>
          <p:cNvGrpSpPr/>
          <p:nvPr/>
        </p:nvGrpSpPr>
        <p:grpSpPr>
          <a:xfrm>
            <a:off x="2438399" y="1289545"/>
            <a:ext cx="4888524" cy="556846"/>
            <a:chOff x="1676399" y="1406770"/>
            <a:chExt cx="5650524" cy="556846"/>
          </a:xfrm>
          <a:solidFill>
            <a:schemeClr val="accent3">
              <a:lumMod val="50000"/>
            </a:schemeClr>
          </a:solidFill>
        </p:grpSpPr>
        <p:sp>
          <p:nvSpPr>
            <p:cNvPr id="37" name="Rectangle 36">
              <a:extLst>
                <a:ext uri="{FF2B5EF4-FFF2-40B4-BE49-F238E27FC236}">
                  <a16:creationId xmlns:a16="http://schemas.microsoft.com/office/drawing/2014/main" id="{8BE64DCE-63C7-0CB7-2881-CA534FE30A8E}"/>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A517B3D-5B91-73B2-A7B2-B011EA23FC67}"/>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Add Anchor Point Tool (+)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menambahkan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titik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telah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39" name="Group 38">
            <a:extLst>
              <a:ext uri="{FF2B5EF4-FFF2-40B4-BE49-F238E27FC236}">
                <a16:creationId xmlns:a16="http://schemas.microsoft.com/office/drawing/2014/main" id="{FD7C465E-906E-EAF0-DA42-9FE1DCF938C9}"/>
              </a:ext>
            </a:extLst>
          </p:cNvPr>
          <p:cNvGrpSpPr/>
          <p:nvPr/>
        </p:nvGrpSpPr>
        <p:grpSpPr>
          <a:xfrm>
            <a:off x="1676399" y="1858121"/>
            <a:ext cx="762000" cy="738554"/>
            <a:chOff x="914399" y="1225062"/>
            <a:chExt cx="762000" cy="738554"/>
          </a:xfrm>
          <a:solidFill>
            <a:schemeClr val="accent3">
              <a:lumMod val="75000"/>
            </a:schemeClr>
          </a:solidFill>
        </p:grpSpPr>
        <p:sp>
          <p:nvSpPr>
            <p:cNvPr id="40" name="Rectangle 39">
              <a:extLst>
                <a:ext uri="{FF2B5EF4-FFF2-40B4-BE49-F238E27FC236}">
                  <a16:creationId xmlns:a16="http://schemas.microsoft.com/office/drawing/2014/main" id="{1E73C36D-B546-A94F-CAAE-23B80844A982}"/>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679FB699-B393-FD32-BEA7-98829F6A8759}"/>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997760" y="1354023"/>
              <a:ext cx="595278" cy="480632"/>
            </a:xfrm>
            <a:prstGeom prst="rect">
              <a:avLst/>
            </a:prstGeom>
            <a:grpFill/>
          </p:spPr>
        </p:pic>
      </p:grpSp>
      <p:grpSp>
        <p:nvGrpSpPr>
          <p:cNvPr id="42" name="Group 41">
            <a:extLst>
              <a:ext uri="{FF2B5EF4-FFF2-40B4-BE49-F238E27FC236}">
                <a16:creationId xmlns:a16="http://schemas.microsoft.com/office/drawing/2014/main" id="{2C12F38E-69F1-661C-0588-298E28932C25}"/>
              </a:ext>
            </a:extLst>
          </p:cNvPr>
          <p:cNvGrpSpPr/>
          <p:nvPr/>
        </p:nvGrpSpPr>
        <p:grpSpPr>
          <a:xfrm>
            <a:off x="2438399" y="2039829"/>
            <a:ext cx="4888524" cy="556846"/>
            <a:chOff x="1676399" y="1406770"/>
            <a:chExt cx="5650524" cy="556846"/>
          </a:xfrm>
          <a:solidFill>
            <a:schemeClr val="accent3">
              <a:lumMod val="50000"/>
            </a:schemeClr>
          </a:solidFill>
        </p:grpSpPr>
        <p:sp>
          <p:nvSpPr>
            <p:cNvPr id="43" name="Rectangle 42">
              <a:extLst>
                <a:ext uri="{FF2B5EF4-FFF2-40B4-BE49-F238E27FC236}">
                  <a16:creationId xmlns:a16="http://schemas.microsoft.com/office/drawing/2014/main" id="{C67EB786-7E2C-0D08-630C-BF2340A00978}"/>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5596E574-72A7-13BB-C9C5-339E71B6458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Delete Anchor Point Tool (-)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menghapus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titik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tidak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diperlukan</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45" name="Group 44">
            <a:extLst>
              <a:ext uri="{FF2B5EF4-FFF2-40B4-BE49-F238E27FC236}">
                <a16:creationId xmlns:a16="http://schemas.microsoft.com/office/drawing/2014/main" id="{A3623780-1426-21C7-D006-2E14EF05F420}"/>
              </a:ext>
            </a:extLst>
          </p:cNvPr>
          <p:cNvGrpSpPr/>
          <p:nvPr/>
        </p:nvGrpSpPr>
        <p:grpSpPr>
          <a:xfrm>
            <a:off x="1676399" y="2614253"/>
            <a:ext cx="762000" cy="738554"/>
            <a:chOff x="914399" y="1225062"/>
            <a:chExt cx="762000" cy="738554"/>
          </a:xfrm>
          <a:solidFill>
            <a:schemeClr val="accent3">
              <a:lumMod val="75000"/>
            </a:schemeClr>
          </a:solidFill>
        </p:grpSpPr>
        <p:sp>
          <p:nvSpPr>
            <p:cNvPr id="46" name="Rectangle 45">
              <a:extLst>
                <a:ext uri="{FF2B5EF4-FFF2-40B4-BE49-F238E27FC236}">
                  <a16:creationId xmlns:a16="http://schemas.microsoft.com/office/drawing/2014/main" id="{ADD972C9-AC9C-30E1-A181-85DB02B7C0F6}"/>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7" name="Picture 46">
              <a:extLst>
                <a:ext uri="{FF2B5EF4-FFF2-40B4-BE49-F238E27FC236}">
                  <a16:creationId xmlns:a16="http://schemas.microsoft.com/office/drawing/2014/main" id="{8C342FB6-8808-9711-185E-E554E4678DFD}"/>
                </a:ext>
              </a:extLst>
            </p:cNvPr>
            <p:cNvPicPr>
              <a:picLocks noChangeAspect="1"/>
            </p:cNvPicPr>
            <p:nvPr/>
          </p:nvPicPr>
          <p:blipFill>
            <a:blip r:embed="rId5" cstate="screen">
              <a:extLst>
                <a:ext uri="{28A0092B-C50C-407E-A947-70E740481C1C}">
                  <a14:useLocalDpi xmlns:a14="http://schemas.microsoft.com/office/drawing/2010/main" val="0"/>
                </a:ext>
              </a:extLst>
            </a:blip>
            <a:srcRect/>
            <a:stretch/>
          </p:blipFill>
          <p:spPr>
            <a:xfrm>
              <a:off x="997760" y="1354023"/>
              <a:ext cx="595278" cy="480631"/>
            </a:xfrm>
            <a:prstGeom prst="rect">
              <a:avLst/>
            </a:prstGeom>
            <a:grpFill/>
          </p:spPr>
        </p:pic>
      </p:grpSp>
      <p:grpSp>
        <p:nvGrpSpPr>
          <p:cNvPr id="48" name="Group 47">
            <a:extLst>
              <a:ext uri="{FF2B5EF4-FFF2-40B4-BE49-F238E27FC236}">
                <a16:creationId xmlns:a16="http://schemas.microsoft.com/office/drawing/2014/main" id="{72A35DEA-2188-D889-0F0A-6EAC7FE38B94}"/>
              </a:ext>
            </a:extLst>
          </p:cNvPr>
          <p:cNvGrpSpPr/>
          <p:nvPr/>
        </p:nvGrpSpPr>
        <p:grpSpPr>
          <a:xfrm>
            <a:off x="2438399" y="2795961"/>
            <a:ext cx="4888524" cy="556846"/>
            <a:chOff x="1676399" y="1406770"/>
            <a:chExt cx="5650524" cy="556846"/>
          </a:xfrm>
          <a:solidFill>
            <a:schemeClr val="accent3">
              <a:lumMod val="50000"/>
            </a:schemeClr>
          </a:solidFill>
        </p:grpSpPr>
        <p:sp>
          <p:nvSpPr>
            <p:cNvPr id="49" name="Rectangle 48">
              <a:extLst>
                <a:ext uri="{FF2B5EF4-FFF2-40B4-BE49-F238E27FC236}">
                  <a16:creationId xmlns:a16="http://schemas.microsoft.com/office/drawing/2014/main" id="{2DE79B30-4A5F-2724-5105-7D1D35C937A7}"/>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D626E64C-05DF-D0B6-D694-EF35EA5EC7BA}"/>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Convert Anchor Point Tool (Shift + C)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menyesuaikan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garis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path.</a:t>
              </a:r>
            </a:p>
          </p:txBody>
        </p:sp>
      </p:grpSp>
      <p:pic>
        <p:nvPicPr>
          <p:cNvPr id="29" name="Picture 2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022071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500" fill="hold"/>
                                        <p:tgtEl>
                                          <p:spTgt spid="36"/>
                                        </p:tgtEl>
                                        <p:attrNameLst>
                                          <p:attrName>ppt_x</p:attrName>
                                        </p:attrNameLst>
                                      </p:cBhvr>
                                      <p:tavLst>
                                        <p:tav tm="0">
                                          <p:val>
                                            <p:strVal val="#ppt_x-#ppt_w/2"/>
                                          </p:val>
                                        </p:tav>
                                        <p:tav tm="100000">
                                          <p:val>
                                            <p:strVal val="#ppt_x"/>
                                          </p:val>
                                        </p:tav>
                                      </p:tavLst>
                                    </p:anim>
                                    <p:anim calcmode="lin" valueType="num">
                                      <p:cBhvr>
                                        <p:cTn id="26" dur="500" fill="hold"/>
                                        <p:tgtEl>
                                          <p:spTgt spid="36"/>
                                        </p:tgtEl>
                                        <p:attrNameLst>
                                          <p:attrName>ppt_y</p:attrName>
                                        </p:attrNameLst>
                                      </p:cBhvr>
                                      <p:tavLst>
                                        <p:tav tm="0">
                                          <p:val>
                                            <p:strVal val="#ppt_y"/>
                                          </p:val>
                                        </p:tav>
                                        <p:tav tm="100000">
                                          <p:val>
                                            <p:strVal val="#ppt_y"/>
                                          </p:val>
                                        </p:tav>
                                      </p:tavLst>
                                    </p:anim>
                                    <p:anim calcmode="lin" valueType="num">
                                      <p:cBhvr>
                                        <p:cTn id="27" dur="500" fill="hold"/>
                                        <p:tgtEl>
                                          <p:spTgt spid="36"/>
                                        </p:tgtEl>
                                        <p:attrNameLst>
                                          <p:attrName>ppt_w</p:attrName>
                                        </p:attrNameLst>
                                      </p:cBhvr>
                                      <p:tavLst>
                                        <p:tav tm="0">
                                          <p:val>
                                            <p:fltVal val="0"/>
                                          </p:val>
                                        </p:tav>
                                        <p:tav tm="100000">
                                          <p:val>
                                            <p:strVal val="#ppt_w"/>
                                          </p:val>
                                        </p:tav>
                                      </p:tavLst>
                                    </p:anim>
                                    <p:anim calcmode="lin" valueType="num">
                                      <p:cBhvr>
                                        <p:cTn id="28" dur="5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39"/>
                                        </p:tgtEl>
                                        <p:attrNameLst>
                                          <p:attrName>style.visibility</p:attrName>
                                        </p:attrNameLst>
                                      </p:cBhvr>
                                      <p:to>
                                        <p:strVal val="visible"/>
                                      </p:to>
                                    </p:set>
                                    <p:anim calcmode="lin" valueType="num">
                                      <p:cBhvr>
                                        <p:cTn id="33" dur="500" fill="hold"/>
                                        <p:tgtEl>
                                          <p:spTgt spid="39"/>
                                        </p:tgtEl>
                                        <p:attrNameLst>
                                          <p:attrName>ppt_w</p:attrName>
                                        </p:attrNameLst>
                                      </p:cBhvr>
                                      <p:tavLst>
                                        <p:tav tm="0">
                                          <p:val>
                                            <p:fltVal val="0"/>
                                          </p:val>
                                        </p:tav>
                                        <p:tav tm="100000">
                                          <p:val>
                                            <p:strVal val="#ppt_w"/>
                                          </p:val>
                                        </p:tav>
                                      </p:tavLst>
                                    </p:anim>
                                    <p:anim calcmode="lin" valueType="num">
                                      <p:cBhvr>
                                        <p:cTn id="34" dur="500" fill="hold"/>
                                        <p:tgtEl>
                                          <p:spTgt spid="39"/>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ppt_x</p:attrName>
                                        </p:attrNameLst>
                                      </p:cBhvr>
                                      <p:tavLst>
                                        <p:tav tm="0">
                                          <p:val>
                                            <p:strVal val="#ppt_x-#ppt_w/2"/>
                                          </p:val>
                                        </p:tav>
                                        <p:tav tm="100000">
                                          <p:val>
                                            <p:strVal val="#ppt_x"/>
                                          </p:val>
                                        </p:tav>
                                      </p:tavLst>
                                    </p:anim>
                                    <p:anim calcmode="lin" valueType="num">
                                      <p:cBhvr>
                                        <p:cTn id="39" dur="500" fill="hold"/>
                                        <p:tgtEl>
                                          <p:spTgt spid="42"/>
                                        </p:tgtEl>
                                        <p:attrNameLst>
                                          <p:attrName>ppt_y</p:attrName>
                                        </p:attrNameLst>
                                      </p:cBhvr>
                                      <p:tavLst>
                                        <p:tav tm="0">
                                          <p:val>
                                            <p:strVal val="#ppt_y"/>
                                          </p:val>
                                        </p:tav>
                                        <p:tav tm="100000">
                                          <p:val>
                                            <p:strVal val="#ppt_y"/>
                                          </p:val>
                                        </p:tav>
                                      </p:tavLst>
                                    </p:anim>
                                    <p:anim calcmode="lin" valueType="num">
                                      <p:cBhvr>
                                        <p:cTn id="40" dur="500" fill="hold"/>
                                        <p:tgtEl>
                                          <p:spTgt spid="42"/>
                                        </p:tgtEl>
                                        <p:attrNameLst>
                                          <p:attrName>ppt_w</p:attrName>
                                        </p:attrNameLst>
                                      </p:cBhvr>
                                      <p:tavLst>
                                        <p:tav tm="0">
                                          <p:val>
                                            <p:fltVal val="0"/>
                                          </p:val>
                                        </p:tav>
                                        <p:tav tm="100000">
                                          <p:val>
                                            <p:strVal val="#ppt_w"/>
                                          </p:val>
                                        </p:tav>
                                      </p:tavLst>
                                    </p:anim>
                                    <p:anim calcmode="lin" valueType="num">
                                      <p:cBhvr>
                                        <p:cTn id="41" dur="500" fill="hold"/>
                                        <p:tgtEl>
                                          <p:spTgt spid="42"/>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nodeType="clickEffect">
                                  <p:stCondLst>
                                    <p:cond delay="0"/>
                                  </p:stCondLst>
                                  <p:childTnLst>
                                    <p:set>
                                      <p:cBhvr>
                                        <p:cTn id="45" dur="1" fill="hold">
                                          <p:stCondLst>
                                            <p:cond delay="0"/>
                                          </p:stCondLst>
                                        </p:cTn>
                                        <p:tgtEl>
                                          <p:spTgt spid="45"/>
                                        </p:tgtEl>
                                        <p:attrNameLst>
                                          <p:attrName>style.visibility</p:attrName>
                                        </p:attrNameLst>
                                      </p:cBhvr>
                                      <p:to>
                                        <p:strVal val="visible"/>
                                      </p:to>
                                    </p:set>
                                    <p:anim calcmode="lin" valueType="num">
                                      <p:cBhvr>
                                        <p:cTn id="46" dur="500" fill="hold"/>
                                        <p:tgtEl>
                                          <p:spTgt spid="45"/>
                                        </p:tgtEl>
                                        <p:attrNameLst>
                                          <p:attrName>ppt_w</p:attrName>
                                        </p:attrNameLst>
                                      </p:cBhvr>
                                      <p:tavLst>
                                        <p:tav tm="0">
                                          <p:val>
                                            <p:fltVal val="0"/>
                                          </p:val>
                                        </p:tav>
                                        <p:tav tm="100000">
                                          <p:val>
                                            <p:strVal val="#ppt_w"/>
                                          </p:val>
                                        </p:tav>
                                      </p:tavLst>
                                    </p:anim>
                                    <p:anim calcmode="lin" valueType="num">
                                      <p:cBhvr>
                                        <p:cTn id="47" dur="500" fill="hold"/>
                                        <p:tgtEl>
                                          <p:spTgt spid="45"/>
                                        </p:tgtEl>
                                        <p:attrNameLst>
                                          <p:attrName>ppt_h</p:attrName>
                                        </p:attrNameLst>
                                      </p:cBhvr>
                                      <p:tavLst>
                                        <p:tav tm="0">
                                          <p:val>
                                            <p:fltVal val="0"/>
                                          </p:val>
                                        </p:tav>
                                        <p:tav tm="100000">
                                          <p:val>
                                            <p:strVal val="#ppt_h"/>
                                          </p:val>
                                        </p:tav>
                                      </p:tavLst>
                                    </p:anim>
                                  </p:childTnLst>
                                </p:cTn>
                              </p:par>
                            </p:childTnLst>
                          </p:cTn>
                        </p:par>
                        <p:par>
                          <p:cTn id="48" fill="hold">
                            <p:stCondLst>
                              <p:cond delay="500"/>
                            </p:stCondLst>
                            <p:childTnLst>
                              <p:par>
                                <p:cTn id="49" presetID="17" presetClass="entr" presetSubtype="8" fill="hold" nodeType="after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p:cTn id="51" dur="500" fill="hold"/>
                                        <p:tgtEl>
                                          <p:spTgt spid="48"/>
                                        </p:tgtEl>
                                        <p:attrNameLst>
                                          <p:attrName>ppt_x</p:attrName>
                                        </p:attrNameLst>
                                      </p:cBhvr>
                                      <p:tavLst>
                                        <p:tav tm="0">
                                          <p:val>
                                            <p:strVal val="#ppt_x-#ppt_w/2"/>
                                          </p:val>
                                        </p:tav>
                                        <p:tav tm="100000">
                                          <p:val>
                                            <p:strVal val="#ppt_x"/>
                                          </p:val>
                                        </p:tav>
                                      </p:tavLst>
                                    </p:anim>
                                    <p:anim calcmode="lin" valueType="num">
                                      <p:cBhvr>
                                        <p:cTn id="52" dur="500" fill="hold"/>
                                        <p:tgtEl>
                                          <p:spTgt spid="48"/>
                                        </p:tgtEl>
                                        <p:attrNameLst>
                                          <p:attrName>ppt_y</p:attrName>
                                        </p:attrNameLst>
                                      </p:cBhvr>
                                      <p:tavLst>
                                        <p:tav tm="0">
                                          <p:val>
                                            <p:strVal val="#ppt_y"/>
                                          </p:val>
                                        </p:tav>
                                        <p:tav tm="100000">
                                          <p:val>
                                            <p:strVal val="#ppt_y"/>
                                          </p:val>
                                        </p:tav>
                                      </p:tavLst>
                                    </p:anim>
                                    <p:anim calcmode="lin" valueType="num">
                                      <p:cBhvr>
                                        <p:cTn id="53" dur="500" fill="hold"/>
                                        <p:tgtEl>
                                          <p:spTgt spid="48"/>
                                        </p:tgtEl>
                                        <p:attrNameLst>
                                          <p:attrName>ppt_w</p:attrName>
                                        </p:attrNameLst>
                                      </p:cBhvr>
                                      <p:tavLst>
                                        <p:tav tm="0">
                                          <p:val>
                                            <p:fltVal val="0"/>
                                          </p:val>
                                        </p:tav>
                                        <p:tav tm="100000">
                                          <p:val>
                                            <p:strVal val="#ppt_w"/>
                                          </p:val>
                                        </p:tav>
                                      </p:tavLst>
                                    </p:anim>
                                    <p:anim calcmode="lin" valueType="num">
                                      <p:cBhvr>
                                        <p:cTn id="54" dur="500" fill="hold"/>
                                        <p:tgtEl>
                                          <p:spTgt spid="4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193438"/>
            <a:ext cx="762000" cy="738554"/>
            <a:chOff x="914399" y="1225062"/>
            <a:chExt cx="762000" cy="738554"/>
          </a:xfrm>
          <a:solidFill>
            <a:schemeClr val="accent2"/>
          </a:solidFill>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375146"/>
            <a:ext cx="5650524" cy="556846"/>
            <a:chOff x="1676399" y="1406770"/>
            <a:chExt cx="5650524"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66F6EFB1-B01E-573F-B8DC-358A7ADE6E0A}"/>
                </a:ext>
              </a:extLst>
            </p:cNvPr>
            <p:cNvSpPr txBox="1"/>
            <p:nvPr/>
          </p:nvSpPr>
          <p:spPr>
            <a:xfrm>
              <a:off x="1755911" y="1526877"/>
              <a:ext cx="4677508" cy="307777"/>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Type Tool (T):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teks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15" name="Group 14">
            <a:extLst>
              <a:ext uri="{FF2B5EF4-FFF2-40B4-BE49-F238E27FC236}">
                <a16:creationId xmlns:a16="http://schemas.microsoft.com/office/drawing/2014/main" id="{72ECDD83-5E71-304E-1839-D8EA4AE2AB04}"/>
              </a:ext>
            </a:extLst>
          </p:cNvPr>
          <p:cNvGrpSpPr/>
          <p:nvPr/>
        </p:nvGrpSpPr>
        <p:grpSpPr>
          <a:xfrm>
            <a:off x="1676399" y="931992"/>
            <a:ext cx="762000" cy="738554"/>
            <a:chOff x="914399" y="1225062"/>
            <a:chExt cx="762000" cy="738554"/>
          </a:xfrm>
          <a:solidFill>
            <a:schemeClr val="accent2">
              <a:lumMod val="50000"/>
            </a:schemeClr>
          </a:solidFill>
        </p:grpSpPr>
        <p:sp>
          <p:nvSpPr>
            <p:cNvPr id="22" name="Rectangle 21">
              <a:extLst>
                <a:ext uri="{FF2B5EF4-FFF2-40B4-BE49-F238E27FC236}">
                  <a16:creationId xmlns:a16="http://schemas.microsoft.com/office/drawing/2014/main" id="{486D9334-D19F-8181-8698-A4D893E0D673}"/>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2">
              <a:extLst>
                <a:ext uri="{FF2B5EF4-FFF2-40B4-BE49-F238E27FC236}">
                  <a16:creationId xmlns:a16="http://schemas.microsoft.com/office/drawing/2014/main" id="{E0C5CCBB-C975-3B33-58E9-8B3D1F87A658}"/>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5556" y="1354464"/>
              <a:ext cx="599687" cy="479749"/>
            </a:xfrm>
            <a:prstGeom prst="rect">
              <a:avLst/>
            </a:prstGeom>
            <a:grpFill/>
          </p:spPr>
        </p:pic>
      </p:grpSp>
      <p:grpSp>
        <p:nvGrpSpPr>
          <p:cNvPr id="36" name="Group 35">
            <a:extLst>
              <a:ext uri="{FF2B5EF4-FFF2-40B4-BE49-F238E27FC236}">
                <a16:creationId xmlns:a16="http://schemas.microsoft.com/office/drawing/2014/main" id="{99A35370-E58A-D4DE-61E2-B9517ABAD36F}"/>
              </a:ext>
            </a:extLst>
          </p:cNvPr>
          <p:cNvGrpSpPr/>
          <p:nvPr/>
        </p:nvGrpSpPr>
        <p:grpSpPr>
          <a:xfrm>
            <a:off x="2438399" y="1113700"/>
            <a:ext cx="4888524" cy="556846"/>
            <a:chOff x="1676399" y="1406770"/>
            <a:chExt cx="5650524" cy="556846"/>
          </a:xfrm>
          <a:solidFill>
            <a:schemeClr val="accent6">
              <a:lumMod val="90000"/>
              <a:lumOff val="10000"/>
            </a:schemeClr>
          </a:solidFill>
        </p:grpSpPr>
        <p:sp>
          <p:nvSpPr>
            <p:cNvPr id="37" name="Rectangle 36">
              <a:extLst>
                <a:ext uri="{FF2B5EF4-FFF2-40B4-BE49-F238E27FC236}">
                  <a16:creationId xmlns:a16="http://schemas.microsoft.com/office/drawing/2014/main" id="{8BE64DCE-63C7-0CB7-2881-CA534FE30A8E}"/>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A517B3D-5B91-73B2-A7B2-B011EA23FC67}"/>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Area Type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teks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area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tertentu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39" name="Group 38">
            <a:extLst>
              <a:ext uri="{FF2B5EF4-FFF2-40B4-BE49-F238E27FC236}">
                <a16:creationId xmlns:a16="http://schemas.microsoft.com/office/drawing/2014/main" id="{FD7C465E-906E-EAF0-DA42-9FE1DCF938C9}"/>
              </a:ext>
            </a:extLst>
          </p:cNvPr>
          <p:cNvGrpSpPr/>
          <p:nvPr/>
        </p:nvGrpSpPr>
        <p:grpSpPr>
          <a:xfrm>
            <a:off x="1676399" y="1682276"/>
            <a:ext cx="762000" cy="738554"/>
            <a:chOff x="914399" y="1225062"/>
            <a:chExt cx="762000" cy="738554"/>
          </a:xfrm>
          <a:solidFill>
            <a:schemeClr val="accent2">
              <a:lumMod val="50000"/>
            </a:schemeClr>
          </a:solidFill>
        </p:grpSpPr>
        <p:sp>
          <p:nvSpPr>
            <p:cNvPr id="40" name="Rectangle 39">
              <a:extLst>
                <a:ext uri="{FF2B5EF4-FFF2-40B4-BE49-F238E27FC236}">
                  <a16:creationId xmlns:a16="http://schemas.microsoft.com/office/drawing/2014/main" id="{1E73C36D-B546-A94F-CAAE-23B80844A982}"/>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679FB699-B393-FD32-BEA7-98829F6A8759}"/>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997760" y="1356228"/>
              <a:ext cx="595278" cy="476222"/>
            </a:xfrm>
            <a:prstGeom prst="rect">
              <a:avLst/>
            </a:prstGeom>
            <a:grpFill/>
          </p:spPr>
        </p:pic>
      </p:grpSp>
      <p:grpSp>
        <p:nvGrpSpPr>
          <p:cNvPr id="42" name="Group 41">
            <a:extLst>
              <a:ext uri="{FF2B5EF4-FFF2-40B4-BE49-F238E27FC236}">
                <a16:creationId xmlns:a16="http://schemas.microsoft.com/office/drawing/2014/main" id="{2C12F38E-69F1-661C-0588-298E28932C25}"/>
              </a:ext>
            </a:extLst>
          </p:cNvPr>
          <p:cNvGrpSpPr/>
          <p:nvPr/>
        </p:nvGrpSpPr>
        <p:grpSpPr>
          <a:xfrm>
            <a:off x="2438399" y="1863984"/>
            <a:ext cx="4888524" cy="556846"/>
            <a:chOff x="1676399" y="1406770"/>
            <a:chExt cx="5650524" cy="556846"/>
          </a:xfrm>
          <a:solidFill>
            <a:schemeClr val="accent6">
              <a:lumMod val="90000"/>
              <a:lumOff val="10000"/>
            </a:schemeClr>
          </a:solidFill>
        </p:grpSpPr>
        <p:sp>
          <p:nvSpPr>
            <p:cNvPr id="43" name="Rectangle 42">
              <a:extLst>
                <a:ext uri="{FF2B5EF4-FFF2-40B4-BE49-F238E27FC236}">
                  <a16:creationId xmlns:a16="http://schemas.microsoft.com/office/drawing/2014/main" id="{C67EB786-7E2C-0D08-630C-BF2340A00978}"/>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5596E574-72A7-13BB-C9C5-339E71B6458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Area Type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teks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area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tertentu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45" name="Group 44">
            <a:extLst>
              <a:ext uri="{FF2B5EF4-FFF2-40B4-BE49-F238E27FC236}">
                <a16:creationId xmlns:a16="http://schemas.microsoft.com/office/drawing/2014/main" id="{A3623780-1426-21C7-D006-2E14EF05F420}"/>
              </a:ext>
            </a:extLst>
          </p:cNvPr>
          <p:cNvGrpSpPr/>
          <p:nvPr/>
        </p:nvGrpSpPr>
        <p:grpSpPr>
          <a:xfrm>
            <a:off x="1676399" y="2438408"/>
            <a:ext cx="762000" cy="738554"/>
            <a:chOff x="914399" y="1225062"/>
            <a:chExt cx="762000" cy="738554"/>
          </a:xfrm>
          <a:solidFill>
            <a:schemeClr val="accent2">
              <a:lumMod val="50000"/>
            </a:schemeClr>
          </a:solidFill>
        </p:grpSpPr>
        <p:sp>
          <p:nvSpPr>
            <p:cNvPr id="46" name="Rectangle 45">
              <a:extLst>
                <a:ext uri="{FF2B5EF4-FFF2-40B4-BE49-F238E27FC236}">
                  <a16:creationId xmlns:a16="http://schemas.microsoft.com/office/drawing/2014/main" id="{ADD972C9-AC9C-30E1-A181-85DB02B7C0F6}"/>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7" name="Picture 46">
              <a:extLst>
                <a:ext uri="{FF2B5EF4-FFF2-40B4-BE49-F238E27FC236}">
                  <a16:creationId xmlns:a16="http://schemas.microsoft.com/office/drawing/2014/main" id="{8C342FB6-8808-9711-185E-E554E4678DFD}"/>
                </a:ext>
              </a:extLst>
            </p:cNvPr>
            <p:cNvPicPr>
              <a:picLocks noChangeAspect="1"/>
            </p:cNvPicPr>
            <p:nvPr/>
          </p:nvPicPr>
          <p:blipFill>
            <a:blip r:embed="rId5" cstate="screen">
              <a:extLst>
                <a:ext uri="{28A0092B-C50C-407E-A947-70E740481C1C}">
                  <a14:useLocalDpi xmlns:a14="http://schemas.microsoft.com/office/drawing/2010/main" val="0"/>
                </a:ext>
              </a:extLst>
            </a:blip>
            <a:srcRect/>
            <a:stretch/>
          </p:blipFill>
          <p:spPr>
            <a:xfrm>
              <a:off x="997760" y="1356227"/>
              <a:ext cx="595278" cy="476222"/>
            </a:xfrm>
            <a:prstGeom prst="rect">
              <a:avLst/>
            </a:prstGeom>
            <a:grpFill/>
          </p:spPr>
        </p:pic>
      </p:grpSp>
      <p:grpSp>
        <p:nvGrpSpPr>
          <p:cNvPr id="48" name="Group 47">
            <a:extLst>
              <a:ext uri="{FF2B5EF4-FFF2-40B4-BE49-F238E27FC236}">
                <a16:creationId xmlns:a16="http://schemas.microsoft.com/office/drawing/2014/main" id="{72A35DEA-2188-D889-0F0A-6EAC7FE38B94}"/>
              </a:ext>
            </a:extLst>
          </p:cNvPr>
          <p:cNvGrpSpPr/>
          <p:nvPr/>
        </p:nvGrpSpPr>
        <p:grpSpPr>
          <a:xfrm>
            <a:off x="2438399" y="2620116"/>
            <a:ext cx="4888524" cy="556846"/>
            <a:chOff x="1676399" y="1406770"/>
            <a:chExt cx="5650524" cy="556846"/>
          </a:xfrm>
          <a:solidFill>
            <a:schemeClr val="accent6">
              <a:lumMod val="90000"/>
              <a:lumOff val="10000"/>
            </a:schemeClr>
          </a:solidFill>
        </p:grpSpPr>
        <p:sp>
          <p:nvSpPr>
            <p:cNvPr id="49" name="Rectangle 48">
              <a:extLst>
                <a:ext uri="{FF2B5EF4-FFF2-40B4-BE49-F238E27FC236}">
                  <a16:creationId xmlns:a16="http://schemas.microsoft.com/office/drawing/2014/main" id="{2DE79B30-4A5F-2724-5105-7D1D35C937A7}"/>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D626E64C-05DF-D0B6-D694-EF35EA5EC7BA}"/>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Vertical Type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teks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secara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vertikal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2" name="Group 1">
            <a:extLst>
              <a:ext uri="{FF2B5EF4-FFF2-40B4-BE49-F238E27FC236}">
                <a16:creationId xmlns:a16="http://schemas.microsoft.com/office/drawing/2014/main" id="{D28FF624-60EF-421E-911E-4543877CB9DF}"/>
              </a:ext>
            </a:extLst>
          </p:cNvPr>
          <p:cNvGrpSpPr/>
          <p:nvPr/>
        </p:nvGrpSpPr>
        <p:grpSpPr>
          <a:xfrm>
            <a:off x="1676399" y="3182817"/>
            <a:ext cx="762000" cy="738554"/>
            <a:chOff x="914399" y="1225062"/>
            <a:chExt cx="762000" cy="738554"/>
          </a:xfrm>
          <a:solidFill>
            <a:schemeClr val="accent2">
              <a:lumMod val="50000"/>
            </a:schemeClr>
          </a:solidFill>
        </p:grpSpPr>
        <p:sp>
          <p:nvSpPr>
            <p:cNvPr id="3" name="Rectangle 2">
              <a:extLst>
                <a:ext uri="{FF2B5EF4-FFF2-40B4-BE49-F238E27FC236}">
                  <a16:creationId xmlns:a16="http://schemas.microsoft.com/office/drawing/2014/main" id="{773DA62E-9D5D-6ADD-4515-E9AB1BA9A3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a:extLst>
                <a:ext uri="{FF2B5EF4-FFF2-40B4-BE49-F238E27FC236}">
                  <a16:creationId xmlns:a16="http://schemas.microsoft.com/office/drawing/2014/main" id="{C6F2FCCD-D96B-6D7F-D2F5-97265A7CEAF4}"/>
                </a:ext>
              </a:extLst>
            </p:cNvPr>
            <p:cNvPicPr>
              <a:picLocks noChangeAspect="1"/>
            </p:cNvPicPr>
            <p:nvPr/>
          </p:nvPicPr>
          <p:blipFill>
            <a:blip r:embed="rId6" cstate="screen">
              <a:extLst>
                <a:ext uri="{28A0092B-C50C-407E-A947-70E740481C1C}">
                  <a14:useLocalDpi xmlns:a14="http://schemas.microsoft.com/office/drawing/2010/main" val="0"/>
                </a:ext>
              </a:extLst>
            </a:blip>
            <a:srcRect/>
            <a:stretch/>
          </p:blipFill>
          <p:spPr>
            <a:xfrm>
              <a:off x="997760" y="1356227"/>
              <a:ext cx="595277" cy="476222"/>
            </a:xfrm>
            <a:prstGeom prst="rect">
              <a:avLst/>
            </a:prstGeom>
            <a:grpFill/>
          </p:spPr>
        </p:pic>
      </p:grpSp>
      <p:grpSp>
        <p:nvGrpSpPr>
          <p:cNvPr id="11" name="Group 10">
            <a:extLst>
              <a:ext uri="{FF2B5EF4-FFF2-40B4-BE49-F238E27FC236}">
                <a16:creationId xmlns:a16="http://schemas.microsoft.com/office/drawing/2014/main" id="{C7E7430A-ACA8-7670-6F02-83DEC4B02F19}"/>
              </a:ext>
            </a:extLst>
          </p:cNvPr>
          <p:cNvGrpSpPr/>
          <p:nvPr/>
        </p:nvGrpSpPr>
        <p:grpSpPr>
          <a:xfrm>
            <a:off x="2438399" y="3364525"/>
            <a:ext cx="4888524" cy="556846"/>
            <a:chOff x="1676399" y="1406770"/>
            <a:chExt cx="5650524" cy="556846"/>
          </a:xfrm>
          <a:solidFill>
            <a:schemeClr val="accent6">
              <a:lumMod val="90000"/>
              <a:lumOff val="10000"/>
            </a:schemeClr>
          </a:solidFill>
        </p:grpSpPr>
        <p:sp>
          <p:nvSpPr>
            <p:cNvPr id="12" name="Rectangle 11">
              <a:extLst>
                <a:ext uri="{FF2B5EF4-FFF2-40B4-BE49-F238E27FC236}">
                  <a16:creationId xmlns:a16="http://schemas.microsoft.com/office/drawing/2014/main" id="{4F07A1D9-61FD-F886-9229-046FEBE67C43}"/>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C1F759B5-78BD-435E-2EEC-E225252D6CD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Vertical Area Type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teks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secara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vertikal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area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tertentu</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14" name="Group 13">
            <a:extLst>
              <a:ext uri="{FF2B5EF4-FFF2-40B4-BE49-F238E27FC236}">
                <a16:creationId xmlns:a16="http://schemas.microsoft.com/office/drawing/2014/main" id="{870458C5-2731-2E71-0F83-36C3E3E29649}"/>
              </a:ext>
            </a:extLst>
          </p:cNvPr>
          <p:cNvGrpSpPr/>
          <p:nvPr/>
        </p:nvGrpSpPr>
        <p:grpSpPr>
          <a:xfrm>
            <a:off x="1676399" y="3933092"/>
            <a:ext cx="762000" cy="738554"/>
            <a:chOff x="914399" y="1225062"/>
            <a:chExt cx="762000" cy="738554"/>
          </a:xfrm>
          <a:solidFill>
            <a:schemeClr val="accent2">
              <a:lumMod val="50000"/>
            </a:schemeClr>
          </a:solidFill>
        </p:grpSpPr>
        <p:sp>
          <p:nvSpPr>
            <p:cNvPr id="16" name="Rectangle 15">
              <a:extLst>
                <a:ext uri="{FF2B5EF4-FFF2-40B4-BE49-F238E27FC236}">
                  <a16:creationId xmlns:a16="http://schemas.microsoft.com/office/drawing/2014/main" id="{F460A6D8-2BB0-5658-0F56-8B26C924E04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16">
              <a:extLst>
                <a:ext uri="{FF2B5EF4-FFF2-40B4-BE49-F238E27FC236}">
                  <a16:creationId xmlns:a16="http://schemas.microsoft.com/office/drawing/2014/main" id="{FACE2CD0-A56F-D93A-34DD-BC5E08491620}"/>
                </a:ext>
              </a:extLst>
            </p:cNvPr>
            <p:cNvPicPr>
              <a:picLocks noChangeAspect="1"/>
            </p:cNvPicPr>
            <p:nvPr/>
          </p:nvPicPr>
          <p:blipFill>
            <a:blip r:embed="rId7" cstate="screen">
              <a:extLst>
                <a:ext uri="{28A0092B-C50C-407E-A947-70E740481C1C}">
                  <a14:useLocalDpi xmlns:a14="http://schemas.microsoft.com/office/drawing/2010/main" val="0"/>
                </a:ext>
              </a:extLst>
            </a:blip>
            <a:srcRect/>
            <a:stretch/>
          </p:blipFill>
          <p:spPr>
            <a:xfrm>
              <a:off x="997760" y="1356227"/>
              <a:ext cx="595277" cy="476221"/>
            </a:xfrm>
            <a:prstGeom prst="rect">
              <a:avLst/>
            </a:prstGeom>
            <a:grpFill/>
          </p:spPr>
        </p:pic>
      </p:grpSp>
      <p:grpSp>
        <p:nvGrpSpPr>
          <p:cNvPr id="18" name="Group 17">
            <a:extLst>
              <a:ext uri="{FF2B5EF4-FFF2-40B4-BE49-F238E27FC236}">
                <a16:creationId xmlns:a16="http://schemas.microsoft.com/office/drawing/2014/main" id="{1FC40A0F-D048-18D3-DBC9-137E288E33A1}"/>
              </a:ext>
            </a:extLst>
          </p:cNvPr>
          <p:cNvGrpSpPr/>
          <p:nvPr/>
        </p:nvGrpSpPr>
        <p:grpSpPr>
          <a:xfrm>
            <a:off x="2438399" y="4114800"/>
            <a:ext cx="4888524" cy="556846"/>
            <a:chOff x="1676399" y="1406770"/>
            <a:chExt cx="5650524" cy="556846"/>
          </a:xfrm>
          <a:solidFill>
            <a:schemeClr val="accent6">
              <a:lumMod val="90000"/>
              <a:lumOff val="10000"/>
            </a:schemeClr>
          </a:solidFill>
        </p:grpSpPr>
        <p:sp>
          <p:nvSpPr>
            <p:cNvPr id="19" name="Rectangle 18">
              <a:extLst>
                <a:ext uri="{FF2B5EF4-FFF2-40B4-BE49-F238E27FC236}">
                  <a16:creationId xmlns:a16="http://schemas.microsoft.com/office/drawing/2014/main" id="{8F61C0C9-FC36-9540-F9B5-07F818F3A4B9}"/>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903ABF6-86A8-C2F9-0AF4-B8F26766AB70}"/>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Vertical Type on a Path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sebuah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teks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secara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vertikal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mengikuti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path</a:t>
              </a:r>
            </a:p>
          </p:txBody>
        </p:sp>
      </p:grpSp>
      <p:pic>
        <p:nvPicPr>
          <p:cNvPr id="51" name="Picture 5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8060411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500" fill="hold"/>
                                        <p:tgtEl>
                                          <p:spTgt spid="36"/>
                                        </p:tgtEl>
                                        <p:attrNameLst>
                                          <p:attrName>ppt_x</p:attrName>
                                        </p:attrNameLst>
                                      </p:cBhvr>
                                      <p:tavLst>
                                        <p:tav tm="0">
                                          <p:val>
                                            <p:strVal val="#ppt_x-#ppt_w/2"/>
                                          </p:val>
                                        </p:tav>
                                        <p:tav tm="100000">
                                          <p:val>
                                            <p:strVal val="#ppt_x"/>
                                          </p:val>
                                        </p:tav>
                                      </p:tavLst>
                                    </p:anim>
                                    <p:anim calcmode="lin" valueType="num">
                                      <p:cBhvr>
                                        <p:cTn id="26" dur="500" fill="hold"/>
                                        <p:tgtEl>
                                          <p:spTgt spid="36"/>
                                        </p:tgtEl>
                                        <p:attrNameLst>
                                          <p:attrName>ppt_y</p:attrName>
                                        </p:attrNameLst>
                                      </p:cBhvr>
                                      <p:tavLst>
                                        <p:tav tm="0">
                                          <p:val>
                                            <p:strVal val="#ppt_y"/>
                                          </p:val>
                                        </p:tav>
                                        <p:tav tm="100000">
                                          <p:val>
                                            <p:strVal val="#ppt_y"/>
                                          </p:val>
                                        </p:tav>
                                      </p:tavLst>
                                    </p:anim>
                                    <p:anim calcmode="lin" valueType="num">
                                      <p:cBhvr>
                                        <p:cTn id="27" dur="500" fill="hold"/>
                                        <p:tgtEl>
                                          <p:spTgt spid="36"/>
                                        </p:tgtEl>
                                        <p:attrNameLst>
                                          <p:attrName>ppt_w</p:attrName>
                                        </p:attrNameLst>
                                      </p:cBhvr>
                                      <p:tavLst>
                                        <p:tav tm="0">
                                          <p:val>
                                            <p:fltVal val="0"/>
                                          </p:val>
                                        </p:tav>
                                        <p:tav tm="100000">
                                          <p:val>
                                            <p:strVal val="#ppt_w"/>
                                          </p:val>
                                        </p:tav>
                                      </p:tavLst>
                                    </p:anim>
                                    <p:anim calcmode="lin" valueType="num">
                                      <p:cBhvr>
                                        <p:cTn id="28" dur="5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39"/>
                                        </p:tgtEl>
                                        <p:attrNameLst>
                                          <p:attrName>style.visibility</p:attrName>
                                        </p:attrNameLst>
                                      </p:cBhvr>
                                      <p:to>
                                        <p:strVal val="visible"/>
                                      </p:to>
                                    </p:set>
                                    <p:anim calcmode="lin" valueType="num">
                                      <p:cBhvr>
                                        <p:cTn id="33" dur="500" fill="hold"/>
                                        <p:tgtEl>
                                          <p:spTgt spid="39"/>
                                        </p:tgtEl>
                                        <p:attrNameLst>
                                          <p:attrName>ppt_w</p:attrName>
                                        </p:attrNameLst>
                                      </p:cBhvr>
                                      <p:tavLst>
                                        <p:tav tm="0">
                                          <p:val>
                                            <p:fltVal val="0"/>
                                          </p:val>
                                        </p:tav>
                                        <p:tav tm="100000">
                                          <p:val>
                                            <p:strVal val="#ppt_w"/>
                                          </p:val>
                                        </p:tav>
                                      </p:tavLst>
                                    </p:anim>
                                    <p:anim calcmode="lin" valueType="num">
                                      <p:cBhvr>
                                        <p:cTn id="34" dur="500" fill="hold"/>
                                        <p:tgtEl>
                                          <p:spTgt spid="39"/>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ppt_x</p:attrName>
                                        </p:attrNameLst>
                                      </p:cBhvr>
                                      <p:tavLst>
                                        <p:tav tm="0">
                                          <p:val>
                                            <p:strVal val="#ppt_x-#ppt_w/2"/>
                                          </p:val>
                                        </p:tav>
                                        <p:tav tm="100000">
                                          <p:val>
                                            <p:strVal val="#ppt_x"/>
                                          </p:val>
                                        </p:tav>
                                      </p:tavLst>
                                    </p:anim>
                                    <p:anim calcmode="lin" valueType="num">
                                      <p:cBhvr>
                                        <p:cTn id="39" dur="500" fill="hold"/>
                                        <p:tgtEl>
                                          <p:spTgt spid="42"/>
                                        </p:tgtEl>
                                        <p:attrNameLst>
                                          <p:attrName>ppt_y</p:attrName>
                                        </p:attrNameLst>
                                      </p:cBhvr>
                                      <p:tavLst>
                                        <p:tav tm="0">
                                          <p:val>
                                            <p:strVal val="#ppt_y"/>
                                          </p:val>
                                        </p:tav>
                                        <p:tav tm="100000">
                                          <p:val>
                                            <p:strVal val="#ppt_y"/>
                                          </p:val>
                                        </p:tav>
                                      </p:tavLst>
                                    </p:anim>
                                    <p:anim calcmode="lin" valueType="num">
                                      <p:cBhvr>
                                        <p:cTn id="40" dur="500" fill="hold"/>
                                        <p:tgtEl>
                                          <p:spTgt spid="42"/>
                                        </p:tgtEl>
                                        <p:attrNameLst>
                                          <p:attrName>ppt_w</p:attrName>
                                        </p:attrNameLst>
                                      </p:cBhvr>
                                      <p:tavLst>
                                        <p:tav tm="0">
                                          <p:val>
                                            <p:fltVal val="0"/>
                                          </p:val>
                                        </p:tav>
                                        <p:tav tm="100000">
                                          <p:val>
                                            <p:strVal val="#ppt_w"/>
                                          </p:val>
                                        </p:tav>
                                      </p:tavLst>
                                    </p:anim>
                                    <p:anim calcmode="lin" valueType="num">
                                      <p:cBhvr>
                                        <p:cTn id="41" dur="500" fill="hold"/>
                                        <p:tgtEl>
                                          <p:spTgt spid="42"/>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nodeType="clickEffect">
                                  <p:stCondLst>
                                    <p:cond delay="0"/>
                                  </p:stCondLst>
                                  <p:childTnLst>
                                    <p:set>
                                      <p:cBhvr>
                                        <p:cTn id="45" dur="1" fill="hold">
                                          <p:stCondLst>
                                            <p:cond delay="0"/>
                                          </p:stCondLst>
                                        </p:cTn>
                                        <p:tgtEl>
                                          <p:spTgt spid="45"/>
                                        </p:tgtEl>
                                        <p:attrNameLst>
                                          <p:attrName>style.visibility</p:attrName>
                                        </p:attrNameLst>
                                      </p:cBhvr>
                                      <p:to>
                                        <p:strVal val="visible"/>
                                      </p:to>
                                    </p:set>
                                    <p:anim calcmode="lin" valueType="num">
                                      <p:cBhvr>
                                        <p:cTn id="46" dur="500" fill="hold"/>
                                        <p:tgtEl>
                                          <p:spTgt spid="45"/>
                                        </p:tgtEl>
                                        <p:attrNameLst>
                                          <p:attrName>ppt_w</p:attrName>
                                        </p:attrNameLst>
                                      </p:cBhvr>
                                      <p:tavLst>
                                        <p:tav tm="0">
                                          <p:val>
                                            <p:fltVal val="0"/>
                                          </p:val>
                                        </p:tav>
                                        <p:tav tm="100000">
                                          <p:val>
                                            <p:strVal val="#ppt_w"/>
                                          </p:val>
                                        </p:tav>
                                      </p:tavLst>
                                    </p:anim>
                                    <p:anim calcmode="lin" valueType="num">
                                      <p:cBhvr>
                                        <p:cTn id="47" dur="500" fill="hold"/>
                                        <p:tgtEl>
                                          <p:spTgt spid="45"/>
                                        </p:tgtEl>
                                        <p:attrNameLst>
                                          <p:attrName>ppt_h</p:attrName>
                                        </p:attrNameLst>
                                      </p:cBhvr>
                                      <p:tavLst>
                                        <p:tav tm="0">
                                          <p:val>
                                            <p:fltVal val="0"/>
                                          </p:val>
                                        </p:tav>
                                        <p:tav tm="100000">
                                          <p:val>
                                            <p:strVal val="#ppt_h"/>
                                          </p:val>
                                        </p:tav>
                                      </p:tavLst>
                                    </p:anim>
                                  </p:childTnLst>
                                </p:cTn>
                              </p:par>
                            </p:childTnLst>
                          </p:cTn>
                        </p:par>
                        <p:par>
                          <p:cTn id="48" fill="hold">
                            <p:stCondLst>
                              <p:cond delay="500"/>
                            </p:stCondLst>
                            <p:childTnLst>
                              <p:par>
                                <p:cTn id="49" presetID="17" presetClass="entr" presetSubtype="8" fill="hold" nodeType="after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p:cTn id="51" dur="500" fill="hold"/>
                                        <p:tgtEl>
                                          <p:spTgt spid="48"/>
                                        </p:tgtEl>
                                        <p:attrNameLst>
                                          <p:attrName>ppt_x</p:attrName>
                                        </p:attrNameLst>
                                      </p:cBhvr>
                                      <p:tavLst>
                                        <p:tav tm="0">
                                          <p:val>
                                            <p:strVal val="#ppt_x-#ppt_w/2"/>
                                          </p:val>
                                        </p:tav>
                                        <p:tav tm="100000">
                                          <p:val>
                                            <p:strVal val="#ppt_x"/>
                                          </p:val>
                                        </p:tav>
                                      </p:tavLst>
                                    </p:anim>
                                    <p:anim calcmode="lin" valueType="num">
                                      <p:cBhvr>
                                        <p:cTn id="52" dur="500" fill="hold"/>
                                        <p:tgtEl>
                                          <p:spTgt spid="48"/>
                                        </p:tgtEl>
                                        <p:attrNameLst>
                                          <p:attrName>ppt_y</p:attrName>
                                        </p:attrNameLst>
                                      </p:cBhvr>
                                      <p:tavLst>
                                        <p:tav tm="0">
                                          <p:val>
                                            <p:strVal val="#ppt_y"/>
                                          </p:val>
                                        </p:tav>
                                        <p:tav tm="100000">
                                          <p:val>
                                            <p:strVal val="#ppt_y"/>
                                          </p:val>
                                        </p:tav>
                                      </p:tavLst>
                                    </p:anim>
                                    <p:anim calcmode="lin" valueType="num">
                                      <p:cBhvr>
                                        <p:cTn id="53" dur="500" fill="hold"/>
                                        <p:tgtEl>
                                          <p:spTgt spid="48"/>
                                        </p:tgtEl>
                                        <p:attrNameLst>
                                          <p:attrName>ppt_w</p:attrName>
                                        </p:attrNameLst>
                                      </p:cBhvr>
                                      <p:tavLst>
                                        <p:tav tm="0">
                                          <p:val>
                                            <p:fltVal val="0"/>
                                          </p:val>
                                        </p:tav>
                                        <p:tav tm="100000">
                                          <p:val>
                                            <p:strVal val="#ppt_w"/>
                                          </p:val>
                                        </p:tav>
                                      </p:tavLst>
                                    </p:anim>
                                    <p:anim calcmode="lin" valueType="num">
                                      <p:cBhvr>
                                        <p:cTn id="5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nodeType="click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p:cTn id="59" dur="500" fill="hold"/>
                                        <p:tgtEl>
                                          <p:spTgt spid="2"/>
                                        </p:tgtEl>
                                        <p:attrNameLst>
                                          <p:attrName>ppt_w</p:attrName>
                                        </p:attrNameLst>
                                      </p:cBhvr>
                                      <p:tavLst>
                                        <p:tav tm="0">
                                          <p:val>
                                            <p:fltVal val="0"/>
                                          </p:val>
                                        </p:tav>
                                        <p:tav tm="100000">
                                          <p:val>
                                            <p:strVal val="#ppt_w"/>
                                          </p:val>
                                        </p:tav>
                                      </p:tavLst>
                                    </p:anim>
                                    <p:anim calcmode="lin" valueType="num">
                                      <p:cBhvr>
                                        <p:cTn id="60" dur="500" fill="hold"/>
                                        <p:tgtEl>
                                          <p:spTgt spid="2"/>
                                        </p:tgtEl>
                                        <p:attrNameLst>
                                          <p:attrName>ppt_h</p:attrName>
                                        </p:attrNameLst>
                                      </p:cBhvr>
                                      <p:tavLst>
                                        <p:tav tm="0">
                                          <p:val>
                                            <p:fltVal val="0"/>
                                          </p:val>
                                        </p:tav>
                                        <p:tav tm="100000">
                                          <p:val>
                                            <p:strVal val="#ppt_h"/>
                                          </p:val>
                                        </p:tav>
                                      </p:tavLst>
                                    </p:anim>
                                  </p:childTnLst>
                                </p:cTn>
                              </p:par>
                            </p:childTnLst>
                          </p:cTn>
                        </p:par>
                        <p:par>
                          <p:cTn id="61" fill="hold">
                            <p:stCondLst>
                              <p:cond delay="500"/>
                            </p:stCondLst>
                            <p:childTnLst>
                              <p:par>
                                <p:cTn id="62" presetID="17" presetClass="entr" presetSubtype="8" fill="hold" nodeType="afterEffect">
                                  <p:stCondLst>
                                    <p:cond delay="0"/>
                                  </p:stCondLst>
                                  <p:childTnLst>
                                    <p:set>
                                      <p:cBhvr>
                                        <p:cTn id="63" dur="1" fill="hold">
                                          <p:stCondLst>
                                            <p:cond delay="0"/>
                                          </p:stCondLst>
                                        </p:cTn>
                                        <p:tgtEl>
                                          <p:spTgt spid="11"/>
                                        </p:tgtEl>
                                        <p:attrNameLst>
                                          <p:attrName>style.visibility</p:attrName>
                                        </p:attrNameLst>
                                      </p:cBhvr>
                                      <p:to>
                                        <p:strVal val="visible"/>
                                      </p:to>
                                    </p:set>
                                    <p:anim calcmode="lin" valueType="num">
                                      <p:cBhvr>
                                        <p:cTn id="64" dur="500" fill="hold"/>
                                        <p:tgtEl>
                                          <p:spTgt spid="11"/>
                                        </p:tgtEl>
                                        <p:attrNameLst>
                                          <p:attrName>ppt_x</p:attrName>
                                        </p:attrNameLst>
                                      </p:cBhvr>
                                      <p:tavLst>
                                        <p:tav tm="0">
                                          <p:val>
                                            <p:strVal val="#ppt_x-#ppt_w/2"/>
                                          </p:val>
                                        </p:tav>
                                        <p:tav tm="100000">
                                          <p:val>
                                            <p:strVal val="#ppt_x"/>
                                          </p:val>
                                        </p:tav>
                                      </p:tavLst>
                                    </p:anim>
                                    <p:anim calcmode="lin" valueType="num">
                                      <p:cBhvr>
                                        <p:cTn id="65" dur="500" fill="hold"/>
                                        <p:tgtEl>
                                          <p:spTgt spid="11"/>
                                        </p:tgtEl>
                                        <p:attrNameLst>
                                          <p:attrName>ppt_y</p:attrName>
                                        </p:attrNameLst>
                                      </p:cBhvr>
                                      <p:tavLst>
                                        <p:tav tm="0">
                                          <p:val>
                                            <p:strVal val="#ppt_y"/>
                                          </p:val>
                                        </p:tav>
                                        <p:tav tm="100000">
                                          <p:val>
                                            <p:strVal val="#ppt_y"/>
                                          </p:val>
                                        </p:tav>
                                      </p:tavLst>
                                    </p:anim>
                                    <p:anim calcmode="lin" valueType="num">
                                      <p:cBhvr>
                                        <p:cTn id="66" dur="500" fill="hold"/>
                                        <p:tgtEl>
                                          <p:spTgt spid="11"/>
                                        </p:tgtEl>
                                        <p:attrNameLst>
                                          <p:attrName>ppt_w</p:attrName>
                                        </p:attrNameLst>
                                      </p:cBhvr>
                                      <p:tavLst>
                                        <p:tav tm="0">
                                          <p:val>
                                            <p:fltVal val="0"/>
                                          </p:val>
                                        </p:tav>
                                        <p:tav tm="100000">
                                          <p:val>
                                            <p:strVal val="#ppt_w"/>
                                          </p:val>
                                        </p:tav>
                                      </p:tavLst>
                                    </p:anim>
                                    <p:anim calcmode="lin" valueType="num">
                                      <p:cBhvr>
                                        <p:cTn id="67"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68" fill="hold">
                      <p:stCondLst>
                        <p:cond delay="indefinite"/>
                      </p:stCondLst>
                      <p:childTnLst>
                        <p:par>
                          <p:cTn id="69" fill="hold">
                            <p:stCondLst>
                              <p:cond delay="0"/>
                            </p:stCondLst>
                            <p:childTnLst>
                              <p:par>
                                <p:cTn id="70" presetID="23" presetClass="entr" presetSubtype="16" fill="hold" nodeType="clickEffect">
                                  <p:stCondLst>
                                    <p:cond delay="0"/>
                                  </p:stCondLst>
                                  <p:childTnLst>
                                    <p:set>
                                      <p:cBhvr>
                                        <p:cTn id="71" dur="1" fill="hold">
                                          <p:stCondLst>
                                            <p:cond delay="0"/>
                                          </p:stCondLst>
                                        </p:cTn>
                                        <p:tgtEl>
                                          <p:spTgt spid="14"/>
                                        </p:tgtEl>
                                        <p:attrNameLst>
                                          <p:attrName>style.visibility</p:attrName>
                                        </p:attrNameLst>
                                      </p:cBhvr>
                                      <p:to>
                                        <p:strVal val="visible"/>
                                      </p:to>
                                    </p:set>
                                    <p:anim calcmode="lin" valueType="num">
                                      <p:cBhvr>
                                        <p:cTn id="72" dur="500" fill="hold"/>
                                        <p:tgtEl>
                                          <p:spTgt spid="14"/>
                                        </p:tgtEl>
                                        <p:attrNameLst>
                                          <p:attrName>ppt_w</p:attrName>
                                        </p:attrNameLst>
                                      </p:cBhvr>
                                      <p:tavLst>
                                        <p:tav tm="0">
                                          <p:val>
                                            <p:fltVal val="0"/>
                                          </p:val>
                                        </p:tav>
                                        <p:tav tm="100000">
                                          <p:val>
                                            <p:strVal val="#ppt_w"/>
                                          </p:val>
                                        </p:tav>
                                      </p:tavLst>
                                    </p:anim>
                                    <p:anim calcmode="lin" valueType="num">
                                      <p:cBhvr>
                                        <p:cTn id="73" dur="500" fill="hold"/>
                                        <p:tgtEl>
                                          <p:spTgt spid="14"/>
                                        </p:tgtEl>
                                        <p:attrNameLst>
                                          <p:attrName>ppt_h</p:attrName>
                                        </p:attrNameLst>
                                      </p:cBhvr>
                                      <p:tavLst>
                                        <p:tav tm="0">
                                          <p:val>
                                            <p:fltVal val="0"/>
                                          </p:val>
                                        </p:tav>
                                        <p:tav tm="100000">
                                          <p:val>
                                            <p:strVal val="#ppt_h"/>
                                          </p:val>
                                        </p:tav>
                                      </p:tavLst>
                                    </p:anim>
                                  </p:childTnLst>
                                </p:cTn>
                              </p:par>
                            </p:childTnLst>
                          </p:cTn>
                        </p:par>
                        <p:par>
                          <p:cTn id="74" fill="hold">
                            <p:stCondLst>
                              <p:cond delay="500"/>
                            </p:stCondLst>
                            <p:childTnLst>
                              <p:par>
                                <p:cTn id="75" presetID="17" presetClass="entr" presetSubtype="8" fill="hold" nodeType="after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p:cTn id="77" dur="500" fill="hold"/>
                                        <p:tgtEl>
                                          <p:spTgt spid="18"/>
                                        </p:tgtEl>
                                        <p:attrNameLst>
                                          <p:attrName>ppt_x</p:attrName>
                                        </p:attrNameLst>
                                      </p:cBhvr>
                                      <p:tavLst>
                                        <p:tav tm="0">
                                          <p:val>
                                            <p:strVal val="#ppt_x-#ppt_w/2"/>
                                          </p:val>
                                        </p:tav>
                                        <p:tav tm="100000">
                                          <p:val>
                                            <p:strVal val="#ppt_x"/>
                                          </p:val>
                                        </p:tav>
                                      </p:tavLst>
                                    </p:anim>
                                    <p:anim calcmode="lin" valueType="num">
                                      <p:cBhvr>
                                        <p:cTn id="78" dur="500" fill="hold"/>
                                        <p:tgtEl>
                                          <p:spTgt spid="18"/>
                                        </p:tgtEl>
                                        <p:attrNameLst>
                                          <p:attrName>ppt_y</p:attrName>
                                        </p:attrNameLst>
                                      </p:cBhvr>
                                      <p:tavLst>
                                        <p:tav tm="0">
                                          <p:val>
                                            <p:strVal val="#ppt_y"/>
                                          </p:val>
                                        </p:tav>
                                        <p:tav tm="100000">
                                          <p:val>
                                            <p:strVal val="#ppt_y"/>
                                          </p:val>
                                        </p:tav>
                                      </p:tavLst>
                                    </p:anim>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193438"/>
            <a:ext cx="762000" cy="738554"/>
            <a:chOff x="914399" y="1225062"/>
            <a:chExt cx="762000" cy="738554"/>
          </a:xfrm>
          <a:solidFill>
            <a:srgbClr val="92D050"/>
          </a:solidFill>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375146"/>
            <a:ext cx="5650524" cy="556846"/>
            <a:chOff x="1676399" y="1406770"/>
            <a:chExt cx="5650524"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66F6EFB1-B01E-573F-B8DC-358A7ADE6E0A}"/>
                </a:ext>
              </a:extLst>
            </p:cNvPr>
            <p:cNvSpPr txBox="1"/>
            <p:nvPr/>
          </p:nvSpPr>
          <p:spPr>
            <a:xfrm>
              <a:off x="1755910" y="1409872"/>
              <a:ext cx="5571011"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Vertical Type on a Path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sebuah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teks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secara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vertikal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mengikuti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path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diinginkan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15" name="Group 14">
            <a:extLst>
              <a:ext uri="{FF2B5EF4-FFF2-40B4-BE49-F238E27FC236}">
                <a16:creationId xmlns:a16="http://schemas.microsoft.com/office/drawing/2014/main" id="{72ECDD83-5E71-304E-1839-D8EA4AE2AB04}"/>
              </a:ext>
            </a:extLst>
          </p:cNvPr>
          <p:cNvGrpSpPr/>
          <p:nvPr/>
        </p:nvGrpSpPr>
        <p:grpSpPr>
          <a:xfrm>
            <a:off x="1676399" y="931992"/>
            <a:ext cx="762000" cy="738554"/>
            <a:chOff x="914399" y="1225062"/>
            <a:chExt cx="762000" cy="738554"/>
          </a:xfrm>
          <a:solidFill>
            <a:srgbClr val="00B050"/>
          </a:solidFill>
        </p:grpSpPr>
        <p:sp>
          <p:nvSpPr>
            <p:cNvPr id="22" name="Rectangle 21">
              <a:extLst>
                <a:ext uri="{FF2B5EF4-FFF2-40B4-BE49-F238E27FC236}">
                  <a16:creationId xmlns:a16="http://schemas.microsoft.com/office/drawing/2014/main" id="{486D9334-D19F-8181-8698-A4D893E0D673}"/>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2">
              <a:extLst>
                <a:ext uri="{FF2B5EF4-FFF2-40B4-BE49-F238E27FC236}">
                  <a16:creationId xmlns:a16="http://schemas.microsoft.com/office/drawing/2014/main" id="{E0C5CCBB-C975-3B33-58E9-8B3D1F87A658}"/>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5556" y="1354464"/>
              <a:ext cx="599686" cy="479749"/>
            </a:xfrm>
            <a:prstGeom prst="rect">
              <a:avLst/>
            </a:prstGeom>
            <a:grpFill/>
          </p:spPr>
        </p:pic>
      </p:grpSp>
      <p:grpSp>
        <p:nvGrpSpPr>
          <p:cNvPr id="36" name="Group 35">
            <a:extLst>
              <a:ext uri="{FF2B5EF4-FFF2-40B4-BE49-F238E27FC236}">
                <a16:creationId xmlns:a16="http://schemas.microsoft.com/office/drawing/2014/main" id="{99A35370-E58A-D4DE-61E2-B9517ABAD36F}"/>
              </a:ext>
            </a:extLst>
          </p:cNvPr>
          <p:cNvGrpSpPr/>
          <p:nvPr/>
        </p:nvGrpSpPr>
        <p:grpSpPr>
          <a:xfrm>
            <a:off x="2438399" y="1113700"/>
            <a:ext cx="4888524" cy="556846"/>
            <a:chOff x="1676399" y="1406770"/>
            <a:chExt cx="5650524" cy="556846"/>
          </a:xfrm>
          <a:solidFill>
            <a:schemeClr val="tx1"/>
          </a:solidFill>
        </p:grpSpPr>
        <p:sp>
          <p:nvSpPr>
            <p:cNvPr id="37" name="Rectangle 36">
              <a:extLst>
                <a:ext uri="{FF2B5EF4-FFF2-40B4-BE49-F238E27FC236}">
                  <a16:creationId xmlns:a16="http://schemas.microsoft.com/office/drawing/2014/main" id="{8BE64DCE-63C7-0CB7-2881-CA534FE30A8E}"/>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A517B3D-5B91-73B2-A7B2-B011EA23FC67}"/>
                </a:ext>
              </a:extLst>
            </p:cNvPr>
            <p:cNvSpPr txBox="1"/>
            <p:nvPr/>
          </p:nvSpPr>
          <p:spPr>
            <a:xfrm>
              <a:off x="1755909" y="1526436"/>
              <a:ext cx="5571012" cy="307777"/>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Arc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garis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lengkung</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39" name="Group 38">
            <a:extLst>
              <a:ext uri="{FF2B5EF4-FFF2-40B4-BE49-F238E27FC236}">
                <a16:creationId xmlns:a16="http://schemas.microsoft.com/office/drawing/2014/main" id="{FD7C465E-906E-EAF0-DA42-9FE1DCF938C9}"/>
              </a:ext>
            </a:extLst>
          </p:cNvPr>
          <p:cNvGrpSpPr/>
          <p:nvPr/>
        </p:nvGrpSpPr>
        <p:grpSpPr>
          <a:xfrm>
            <a:off x="1676399" y="1682276"/>
            <a:ext cx="762000" cy="738554"/>
            <a:chOff x="914399" y="1225062"/>
            <a:chExt cx="762000" cy="738554"/>
          </a:xfrm>
          <a:solidFill>
            <a:srgbClr val="00B050"/>
          </a:solidFill>
        </p:grpSpPr>
        <p:sp>
          <p:nvSpPr>
            <p:cNvPr id="40" name="Rectangle 39">
              <a:extLst>
                <a:ext uri="{FF2B5EF4-FFF2-40B4-BE49-F238E27FC236}">
                  <a16:creationId xmlns:a16="http://schemas.microsoft.com/office/drawing/2014/main" id="{1E73C36D-B546-A94F-CAAE-23B80844A982}"/>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679FB699-B393-FD32-BEA7-98829F6A8759}"/>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997760" y="1356228"/>
              <a:ext cx="595277" cy="476222"/>
            </a:xfrm>
            <a:prstGeom prst="rect">
              <a:avLst/>
            </a:prstGeom>
            <a:grpFill/>
          </p:spPr>
        </p:pic>
      </p:grpSp>
      <p:grpSp>
        <p:nvGrpSpPr>
          <p:cNvPr id="42" name="Group 41">
            <a:extLst>
              <a:ext uri="{FF2B5EF4-FFF2-40B4-BE49-F238E27FC236}">
                <a16:creationId xmlns:a16="http://schemas.microsoft.com/office/drawing/2014/main" id="{2C12F38E-69F1-661C-0588-298E28932C25}"/>
              </a:ext>
            </a:extLst>
          </p:cNvPr>
          <p:cNvGrpSpPr/>
          <p:nvPr/>
        </p:nvGrpSpPr>
        <p:grpSpPr>
          <a:xfrm>
            <a:off x="2438399" y="1863984"/>
            <a:ext cx="4888524" cy="556846"/>
            <a:chOff x="1676399" y="1406770"/>
            <a:chExt cx="5650524" cy="556846"/>
          </a:xfrm>
          <a:solidFill>
            <a:schemeClr val="tx1"/>
          </a:solidFill>
        </p:grpSpPr>
        <p:sp>
          <p:nvSpPr>
            <p:cNvPr id="43" name="Rectangle 42">
              <a:extLst>
                <a:ext uri="{FF2B5EF4-FFF2-40B4-BE49-F238E27FC236}">
                  <a16:creationId xmlns:a16="http://schemas.microsoft.com/office/drawing/2014/main" id="{C67EB786-7E2C-0D08-630C-BF2340A00978}"/>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5596E574-72A7-13BB-C9C5-339E71B6458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Spiral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garis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spiral.</a:t>
              </a:r>
            </a:p>
          </p:txBody>
        </p:sp>
      </p:grpSp>
      <p:grpSp>
        <p:nvGrpSpPr>
          <p:cNvPr id="45" name="Group 44">
            <a:extLst>
              <a:ext uri="{FF2B5EF4-FFF2-40B4-BE49-F238E27FC236}">
                <a16:creationId xmlns:a16="http://schemas.microsoft.com/office/drawing/2014/main" id="{A3623780-1426-21C7-D006-2E14EF05F420}"/>
              </a:ext>
            </a:extLst>
          </p:cNvPr>
          <p:cNvGrpSpPr/>
          <p:nvPr/>
        </p:nvGrpSpPr>
        <p:grpSpPr>
          <a:xfrm>
            <a:off x="1676399" y="2438408"/>
            <a:ext cx="762000" cy="738554"/>
            <a:chOff x="914399" y="1225062"/>
            <a:chExt cx="762000" cy="738554"/>
          </a:xfrm>
          <a:solidFill>
            <a:srgbClr val="00B050"/>
          </a:solidFill>
        </p:grpSpPr>
        <p:sp>
          <p:nvSpPr>
            <p:cNvPr id="46" name="Rectangle 45">
              <a:extLst>
                <a:ext uri="{FF2B5EF4-FFF2-40B4-BE49-F238E27FC236}">
                  <a16:creationId xmlns:a16="http://schemas.microsoft.com/office/drawing/2014/main" id="{ADD972C9-AC9C-30E1-A181-85DB02B7C0F6}"/>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7" name="Picture 46">
              <a:extLst>
                <a:ext uri="{FF2B5EF4-FFF2-40B4-BE49-F238E27FC236}">
                  <a16:creationId xmlns:a16="http://schemas.microsoft.com/office/drawing/2014/main" id="{8C342FB6-8808-9711-185E-E554E4678DFD}"/>
                </a:ext>
              </a:extLst>
            </p:cNvPr>
            <p:cNvPicPr>
              <a:picLocks noChangeAspect="1"/>
            </p:cNvPicPr>
            <p:nvPr/>
          </p:nvPicPr>
          <p:blipFill>
            <a:blip r:embed="rId5" cstate="screen">
              <a:extLst>
                <a:ext uri="{28A0092B-C50C-407E-A947-70E740481C1C}">
                  <a14:useLocalDpi xmlns:a14="http://schemas.microsoft.com/office/drawing/2010/main" val="0"/>
                </a:ext>
              </a:extLst>
            </a:blip>
            <a:srcRect/>
            <a:stretch/>
          </p:blipFill>
          <p:spPr>
            <a:xfrm>
              <a:off x="997760" y="1356227"/>
              <a:ext cx="595277" cy="476222"/>
            </a:xfrm>
            <a:prstGeom prst="rect">
              <a:avLst/>
            </a:prstGeom>
            <a:grpFill/>
          </p:spPr>
        </p:pic>
      </p:grpSp>
      <p:grpSp>
        <p:nvGrpSpPr>
          <p:cNvPr id="48" name="Group 47">
            <a:extLst>
              <a:ext uri="{FF2B5EF4-FFF2-40B4-BE49-F238E27FC236}">
                <a16:creationId xmlns:a16="http://schemas.microsoft.com/office/drawing/2014/main" id="{72A35DEA-2188-D889-0F0A-6EAC7FE38B94}"/>
              </a:ext>
            </a:extLst>
          </p:cNvPr>
          <p:cNvGrpSpPr/>
          <p:nvPr/>
        </p:nvGrpSpPr>
        <p:grpSpPr>
          <a:xfrm>
            <a:off x="2438399" y="2620116"/>
            <a:ext cx="4888524" cy="556846"/>
            <a:chOff x="1676399" y="1406770"/>
            <a:chExt cx="5650524" cy="556846"/>
          </a:xfrm>
          <a:solidFill>
            <a:schemeClr val="tx1"/>
          </a:solidFill>
        </p:grpSpPr>
        <p:sp>
          <p:nvSpPr>
            <p:cNvPr id="49" name="Rectangle 48">
              <a:extLst>
                <a:ext uri="{FF2B5EF4-FFF2-40B4-BE49-F238E27FC236}">
                  <a16:creationId xmlns:a16="http://schemas.microsoft.com/office/drawing/2014/main" id="{2DE79B30-4A5F-2724-5105-7D1D35C937A7}"/>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D626E64C-05DF-D0B6-D694-EF35EA5EC7BA}"/>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Rectangular Grid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beberapa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garis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grid</a:t>
              </a:r>
            </a:p>
          </p:txBody>
        </p:sp>
      </p:grpSp>
      <p:grpSp>
        <p:nvGrpSpPr>
          <p:cNvPr id="2" name="Group 1">
            <a:extLst>
              <a:ext uri="{FF2B5EF4-FFF2-40B4-BE49-F238E27FC236}">
                <a16:creationId xmlns:a16="http://schemas.microsoft.com/office/drawing/2014/main" id="{D28FF624-60EF-421E-911E-4543877CB9DF}"/>
              </a:ext>
            </a:extLst>
          </p:cNvPr>
          <p:cNvGrpSpPr/>
          <p:nvPr/>
        </p:nvGrpSpPr>
        <p:grpSpPr>
          <a:xfrm>
            <a:off x="1676399" y="3182817"/>
            <a:ext cx="762000" cy="738554"/>
            <a:chOff x="914399" y="1225062"/>
            <a:chExt cx="762000" cy="738554"/>
          </a:xfrm>
          <a:solidFill>
            <a:srgbClr val="00B050"/>
          </a:solidFill>
        </p:grpSpPr>
        <p:sp>
          <p:nvSpPr>
            <p:cNvPr id="3" name="Rectangle 2">
              <a:extLst>
                <a:ext uri="{FF2B5EF4-FFF2-40B4-BE49-F238E27FC236}">
                  <a16:creationId xmlns:a16="http://schemas.microsoft.com/office/drawing/2014/main" id="{773DA62E-9D5D-6ADD-4515-E9AB1BA9A3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a:extLst>
                <a:ext uri="{FF2B5EF4-FFF2-40B4-BE49-F238E27FC236}">
                  <a16:creationId xmlns:a16="http://schemas.microsoft.com/office/drawing/2014/main" id="{C6F2FCCD-D96B-6D7F-D2F5-97265A7CEAF4}"/>
                </a:ext>
              </a:extLst>
            </p:cNvPr>
            <p:cNvPicPr>
              <a:picLocks noChangeAspect="1"/>
            </p:cNvPicPr>
            <p:nvPr/>
          </p:nvPicPr>
          <p:blipFill>
            <a:blip r:embed="rId6" cstate="screen">
              <a:extLst>
                <a:ext uri="{28A0092B-C50C-407E-A947-70E740481C1C}">
                  <a14:useLocalDpi xmlns:a14="http://schemas.microsoft.com/office/drawing/2010/main" val="0"/>
                </a:ext>
              </a:extLst>
            </a:blip>
            <a:srcRect/>
            <a:stretch/>
          </p:blipFill>
          <p:spPr>
            <a:xfrm>
              <a:off x="997760" y="1356227"/>
              <a:ext cx="595277" cy="476221"/>
            </a:xfrm>
            <a:prstGeom prst="rect">
              <a:avLst/>
            </a:prstGeom>
            <a:grpFill/>
          </p:spPr>
        </p:pic>
      </p:grpSp>
      <p:grpSp>
        <p:nvGrpSpPr>
          <p:cNvPr id="11" name="Group 10">
            <a:extLst>
              <a:ext uri="{FF2B5EF4-FFF2-40B4-BE49-F238E27FC236}">
                <a16:creationId xmlns:a16="http://schemas.microsoft.com/office/drawing/2014/main" id="{C7E7430A-ACA8-7670-6F02-83DEC4B02F19}"/>
              </a:ext>
            </a:extLst>
          </p:cNvPr>
          <p:cNvGrpSpPr/>
          <p:nvPr/>
        </p:nvGrpSpPr>
        <p:grpSpPr>
          <a:xfrm>
            <a:off x="2438399" y="3364525"/>
            <a:ext cx="4888524" cy="556846"/>
            <a:chOff x="1676399" y="1406770"/>
            <a:chExt cx="5650524" cy="556846"/>
          </a:xfrm>
          <a:solidFill>
            <a:schemeClr val="tx1"/>
          </a:solidFill>
        </p:grpSpPr>
        <p:sp>
          <p:nvSpPr>
            <p:cNvPr id="12" name="Rectangle 11">
              <a:extLst>
                <a:ext uri="{FF2B5EF4-FFF2-40B4-BE49-F238E27FC236}">
                  <a16:creationId xmlns:a16="http://schemas.microsoft.com/office/drawing/2014/main" id="{4F07A1D9-61FD-F886-9229-046FEBE67C43}"/>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C1F759B5-78BD-435E-2EEC-E225252D6CD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Polar Grid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garis-garis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grid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area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lingkaran</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pic>
        <p:nvPicPr>
          <p:cNvPr id="35" name="Picture 3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2537096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500" fill="hold"/>
                                        <p:tgtEl>
                                          <p:spTgt spid="36"/>
                                        </p:tgtEl>
                                        <p:attrNameLst>
                                          <p:attrName>ppt_x</p:attrName>
                                        </p:attrNameLst>
                                      </p:cBhvr>
                                      <p:tavLst>
                                        <p:tav tm="0">
                                          <p:val>
                                            <p:strVal val="#ppt_x-#ppt_w/2"/>
                                          </p:val>
                                        </p:tav>
                                        <p:tav tm="100000">
                                          <p:val>
                                            <p:strVal val="#ppt_x"/>
                                          </p:val>
                                        </p:tav>
                                      </p:tavLst>
                                    </p:anim>
                                    <p:anim calcmode="lin" valueType="num">
                                      <p:cBhvr>
                                        <p:cTn id="26" dur="500" fill="hold"/>
                                        <p:tgtEl>
                                          <p:spTgt spid="36"/>
                                        </p:tgtEl>
                                        <p:attrNameLst>
                                          <p:attrName>ppt_y</p:attrName>
                                        </p:attrNameLst>
                                      </p:cBhvr>
                                      <p:tavLst>
                                        <p:tav tm="0">
                                          <p:val>
                                            <p:strVal val="#ppt_y"/>
                                          </p:val>
                                        </p:tav>
                                        <p:tav tm="100000">
                                          <p:val>
                                            <p:strVal val="#ppt_y"/>
                                          </p:val>
                                        </p:tav>
                                      </p:tavLst>
                                    </p:anim>
                                    <p:anim calcmode="lin" valueType="num">
                                      <p:cBhvr>
                                        <p:cTn id="27" dur="500" fill="hold"/>
                                        <p:tgtEl>
                                          <p:spTgt spid="36"/>
                                        </p:tgtEl>
                                        <p:attrNameLst>
                                          <p:attrName>ppt_w</p:attrName>
                                        </p:attrNameLst>
                                      </p:cBhvr>
                                      <p:tavLst>
                                        <p:tav tm="0">
                                          <p:val>
                                            <p:fltVal val="0"/>
                                          </p:val>
                                        </p:tav>
                                        <p:tav tm="100000">
                                          <p:val>
                                            <p:strVal val="#ppt_w"/>
                                          </p:val>
                                        </p:tav>
                                      </p:tavLst>
                                    </p:anim>
                                    <p:anim calcmode="lin" valueType="num">
                                      <p:cBhvr>
                                        <p:cTn id="28" dur="5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39"/>
                                        </p:tgtEl>
                                        <p:attrNameLst>
                                          <p:attrName>style.visibility</p:attrName>
                                        </p:attrNameLst>
                                      </p:cBhvr>
                                      <p:to>
                                        <p:strVal val="visible"/>
                                      </p:to>
                                    </p:set>
                                    <p:anim calcmode="lin" valueType="num">
                                      <p:cBhvr>
                                        <p:cTn id="33" dur="500" fill="hold"/>
                                        <p:tgtEl>
                                          <p:spTgt spid="39"/>
                                        </p:tgtEl>
                                        <p:attrNameLst>
                                          <p:attrName>ppt_w</p:attrName>
                                        </p:attrNameLst>
                                      </p:cBhvr>
                                      <p:tavLst>
                                        <p:tav tm="0">
                                          <p:val>
                                            <p:fltVal val="0"/>
                                          </p:val>
                                        </p:tav>
                                        <p:tav tm="100000">
                                          <p:val>
                                            <p:strVal val="#ppt_w"/>
                                          </p:val>
                                        </p:tav>
                                      </p:tavLst>
                                    </p:anim>
                                    <p:anim calcmode="lin" valueType="num">
                                      <p:cBhvr>
                                        <p:cTn id="34" dur="500" fill="hold"/>
                                        <p:tgtEl>
                                          <p:spTgt spid="39"/>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ppt_x</p:attrName>
                                        </p:attrNameLst>
                                      </p:cBhvr>
                                      <p:tavLst>
                                        <p:tav tm="0">
                                          <p:val>
                                            <p:strVal val="#ppt_x-#ppt_w/2"/>
                                          </p:val>
                                        </p:tav>
                                        <p:tav tm="100000">
                                          <p:val>
                                            <p:strVal val="#ppt_x"/>
                                          </p:val>
                                        </p:tav>
                                      </p:tavLst>
                                    </p:anim>
                                    <p:anim calcmode="lin" valueType="num">
                                      <p:cBhvr>
                                        <p:cTn id="39" dur="500" fill="hold"/>
                                        <p:tgtEl>
                                          <p:spTgt spid="42"/>
                                        </p:tgtEl>
                                        <p:attrNameLst>
                                          <p:attrName>ppt_y</p:attrName>
                                        </p:attrNameLst>
                                      </p:cBhvr>
                                      <p:tavLst>
                                        <p:tav tm="0">
                                          <p:val>
                                            <p:strVal val="#ppt_y"/>
                                          </p:val>
                                        </p:tav>
                                        <p:tav tm="100000">
                                          <p:val>
                                            <p:strVal val="#ppt_y"/>
                                          </p:val>
                                        </p:tav>
                                      </p:tavLst>
                                    </p:anim>
                                    <p:anim calcmode="lin" valueType="num">
                                      <p:cBhvr>
                                        <p:cTn id="40" dur="500" fill="hold"/>
                                        <p:tgtEl>
                                          <p:spTgt spid="42"/>
                                        </p:tgtEl>
                                        <p:attrNameLst>
                                          <p:attrName>ppt_w</p:attrName>
                                        </p:attrNameLst>
                                      </p:cBhvr>
                                      <p:tavLst>
                                        <p:tav tm="0">
                                          <p:val>
                                            <p:fltVal val="0"/>
                                          </p:val>
                                        </p:tav>
                                        <p:tav tm="100000">
                                          <p:val>
                                            <p:strVal val="#ppt_w"/>
                                          </p:val>
                                        </p:tav>
                                      </p:tavLst>
                                    </p:anim>
                                    <p:anim calcmode="lin" valueType="num">
                                      <p:cBhvr>
                                        <p:cTn id="41" dur="500" fill="hold"/>
                                        <p:tgtEl>
                                          <p:spTgt spid="42"/>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nodeType="clickEffect">
                                  <p:stCondLst>
                                    <p:cond delay="0"/>
                                  </p:stCondLst>
                                  <p:childTnLst>
                                    <p:set>
                                      <p:cBhvr>
                                        <p:cTn id="45" dur="1" fill="hold">
                                          <p:stCondLst>
                                            <p:cond delay="0"/>
                                          </p:stCondLst>
                                        </p:cTn>
                                        <p:tgtEl>
                                          <p:spTgt spid="45"/>
                                        </p:tgtEl>
                                        <p:attrNameLst>
                                          <p:attrName>style.visibility</p:attrName>
                                        </p:attrNameLst>
                                      </p:cBhvr>
                                      <p:to>
                                        <p:strVal val="visible"/>
                                      </p:to>
                                    </p:set>
                                    <p:anim calcmode="lin" valueType="num">
                                      <p:cBhvr>
                                        <p:cTn id="46" dur="500" fill="hold"/>
                                        <p:tgtEl>
                                          <p:spTgt spid="45"/>
                                        </p:tgtEl>
                                        <p:attrNameLst>
                                          <p:attrName>ppt_w</p:attrName>
                                        </p:attrNameLst>
                                      </p:cBhvr>
                                      <p:tavLst>
                                        <p:tav tm="0">
                                          <p:val>
                                            <p:fltVal val="0"/>
                                          </p:val>
                                        </p:tav>
                                        <p:tav tm="100000">
                                          <p:val>
                                            <p:strVal val="#ppt_w"/>
                                          </p:val>
                                        </p:tav>
                                      </p:tavLst>
                                    </p:anim>
                                    <p:anim calcmode="lin" valueType="num">
                                      <p:cBhvr>
                                        <p:cTn id="47" dur="500" fill="hold"/>
                                        <p:tgtEl>
                                          <p:spTgt spid="45"/>
                                        </p:tgtEl>
                                        <p:attrNameLst>
                                          <p:attrName>ppt_h</p:attrName>
                                        </p:attrNameLst>
                                      </p:cBhvr>
                                      <p:tavLst>
                                        <p:tav tm="0">
                                          <p:val>
                                            <p:fltVal val="0"/>
                                          </p:val>
                                        </p:tav>
                                        <p:tav tm="100000">
                                          <p:val>
                                            <p:strVal val="#ppt_h"/>
                                          </p:val>
                                        </p:tav>
                                      </p:tavLst>
                                    </p:anim>
                                  </p:childTnLst>
                                </p:cTn>
                              </p:par>
                            </p:childTnLst>
                          </p:cTn>
                        </p:par>
                        <p:par>
                          <p:cTn id="48" fill="hold">
                            <p:stCondLst>
                              <p:cond delay="500"/>
                            </p:stCondLst>
                            <p:childTnLst>
                              <p:par>
                                <p:cTn id="49" presetID="17" presetClass="entr" presetSubtype="8" fill="hold" nodeType="after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p:cTn id="51" dur="500" fill="hold"/>
                                        <p:tgtEl>
                                          <p:spTgt spid="48"/>
                                        </p:tgtEl>
                                        <p:attrNameLst>
                                          <p:attrName>ppt_x</p:attrName>
                                        </p:attrNameLst>
                                      </p:cBhvr>
                                      <p:tavLst>
                                        <p:tav tm="0">
                                          <p:val>
                                            <p:strVal val="#ppt_x-#ppt_w/2"/>
                                          </p:val>
                                        </p:tav>
                                        <p:tav tm="100000">
                                          <p:val>
                                            <p:strVal val="#ppt_x"/>
                                          </p:val>
                                        </p:tav>
                                      </p:tavLst>
                                    </p:anim>
                                    <p:anim calcmode="lin" valueType="num">
                                      <p:cBhvr>
                                        <p:cTn id="52" dur="500" fill="hold"/>
                                        <p:tgtEl>
                                          <p:spTgt spid="48"/>
                                        </p:tgtEl>
                                        <p:attrNameLst>
                                          <p:attrName>ppt_y</p:attrName>
                                        </p:attrNameLst>
                                      </p:cBhvr>
                                      <p:tavLst>
                                        <p:tav tm="0">
                                          <p:val>
                                            <p:strVal val="#ppt_y"/>
                                          </p:val>
                                        </p:tav>
                                        <p:tav tm="100000">
                                          <p:val>
                                            <p:strVal val="#ppt_y"/>
                                          </p:val>
                                        </p:tav>
                                      </p:tavLst>
                                    </p:anim>
                                    <p:anim calcmode="lin" valueType="num">
                                      <p:cBhvr>
                                        <p:cTn id="53" dur="500" fill="hold"/>
                                        <p:tgtEl>
                                          <p:spTgt spid="48"/>
                                        </p:tgtEl>
                                        <p:attrNameLst>
                                          <p:attrName>ppt_w</p:attrName>
                                        </p:attrNameLst>
                                      </p:cBhvr>
                                      <p:tavLst>
                                        <p:tav tm="0">
                                          <p:val>
                                            <p:fltVal val="0"/>
                                          </p:val>
                                        </p:tav>
                                        <p:tav tm="100000">
                                          <p:val>
                                            <p:strVal val="#ppt_w"/>
                                          </p:val>
                                        </p:tav>
                                      </p:tavLst>
                                    </p:anim>
                                    <p:anim calcmode="lin" valueType="num">
                                      <p:cBhvr>
                                        <p:cTn id="5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nodeType="click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p:cTn id="59" dur="500" fill="hold"/>
                                        <p:tgtEl>
                                          <p:spTgt spid="2"/>
                                        </p:tgtEl>
                                        <p:attrNameLst>
                                          <p:attrName>ppt_w</p:attrName>
                                        </p:attrNameLst>
                                      </p:cBhvr>
                                      <p:tavLst>
                                        <p:tav tm="0">
                                          <p:val>
                                            <p:fltVal val="0"/>
                                          </p:val>
                                        </p:tav>
                                        <p:tav tm="100000">
                                          <p:val>
                                            <p:strVal val="#ppt_w"/>
                                          </p:val>
                                        </p:tav>
                                      </p:tavLst>
                                    </p:anim>
                                    <p:anim calcmode="lin" valueType="num">
                                      <p:cBhvr>
                                        <p:cTn id="60" dur="500" fill="hold"/>
                                        <p:tgtEl>
                                          <p:spTgt spid="2"/>
                                        </p:tgtEl>
                                        <p:attrNameLst>
                                          <p:attrName>ppt_h</p:attrName>
                                        </p:attrNameLst>
                                      </p:cBhvr>
                                      <p:tavLst>
                                        <p:tav tm="0">
                                          <p:val>
                                            <p:fltVal val="0"/>
                                          </p:val>
                                        </p:tav>
                                        <p:tav tm="100000">
                                          <p:val>
                                            <p:strVal val="#ppt_h"/>
                                          </p:val>
                                        </p:tav>
                                      </p:tavLst>
                                    </p:anim>
                                  </p:childTnLst>
                                </p:cTn>
                              </p:par>
                            </p:childTnLst>
                          </p:cTn>
                        </p:par>
                        <p:par>
                          <p:cTn id="61" fill="hold">
                            <p:stCondLst>
                              <p:cond delay="500"/>
                            </p:stCondLst>
                            <p:childTnLst>
                              <p:par>
                                <p:cTn id="62" presetID="17" presetClass="entr" presetSubtype="8" fill="hold" nodeType="afterEffect">
                                  <p:stCondLst>
                                    <p:cond delay="0"/>
                                  </p:stCondLst>
                                  <p:childTnLst>
                                    <p:set>
                                      <p:cBhvr>
                                        <p:cTn id="63" dur="1" fill="hold">
                                          <p:stCondLst>
                                            <p:cond delay="0"/>
                                          </p:stCondLst>
                                        </p:cTn>
                                        <p:tgtEl>
                                          <p:spTgt spid="11"/>
                                        </p:tgtEl>
                                        <p:attrNameLst>
                                          <p:attrName>style.visibility</p:attrName>
                                        </p:attrNameLst>
                                      </p:cBhvr>
                                      <p:to>
                                        <p:strVal val="visible"/>
                                      </p:to>
                                    </p:set>
                                    <p:anim calcmode="lin" valueType="num">
                                      <p:cBhvr>
                                        <p:cTn id="64" dur="500" fill="hold"/>
                                        <p:tgtEl>
                                          <p:spTgt spid="11"/>
                                        </p:tgtEl>
                                        <p:attrNameLst>
                                          <p:attrName>ppt_x</p:attrName>
                                        </p:attrNameLst>
                                      </p:cBhvr>
                                      <p:tavLst>
                                        <p:tav tm="0">
                                          <p:val>
                                            <p:strVal val="#ppt_x-#ppt_w/2"/>
                                          </p:val>
                                        </p:tav>
                                        <p:tav tm="100000">
                                          <p:val>
                                            <p:strVal val="#ppt_x"/>
                                          </p:val>
                                        </p:tav>
                                      </p:tavLst>
                                    </p:anim>
                                    <p:anim calcmode="lin" valueType="num">
                                      <p:cBhvr>
                                        <p:cTn id="65" dur="500" fill="hold"/>
                                        <p:tgtEl>
                                          <p:spTgt spid="11"/>
                                        </p:tgtEl>
                                        <p:attrNameLst>
                                          <p:attrName>ppt_y</p:attrName>
                                        </p:attrNameLst>
                                      </p:cBhvr>
                                      <p:tavLst>
                                        <p:tav tm="0">
                                          <p:val>
                                            <p:strVal val="#ppt_y"/>
                                          </p:val>
                                        </p:tav>
                                        <p:tav tm="100000">
                                          <p:val>
                                            <p:strVal val="#ppt_y"/>
                                          </p:val>
                                        </p:tav>
                                      </p:tavLst>
                                    </p:anim>
                                    <p:anim calcmode="lin" valueType="num">
                                      <p:cBhvr>
                                        <p:cTn id="66" dur="500" fill="hold"/>
                                        <p:tgtEl>
                                          <p:spTgt spid="11"/>
                                        </p:tgtEl>
                                        <p:attrNameLst>
                                          <p:attrName>ppt_w</p:attrName>
                                        </p:attrNameLst>
                                      </p:cBhvr>
                                      <p:tavLst>
                                        <p:tav tm="0">
                                          <p:val>
                                            <p:fltVal val="0"/>
                                          </p:val>
                                        </p:tav>
                                        <p:tav tm="100000">
                                          <p:val>
                                            <p:strVal val="#ppt_w"/>
                                          </p:val>
                                        </p:tav>
                                      </p:tavLst>
                                    </p:anim>
                                    <p:anim calcmode="lin" valueType="num">
                                      <p:cBhvr>
                                        <p:cTn id="67" dur="500" fill="hold"/>
                                        <p:tgtEl>
                                          <p:spTgt spid="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211023"/>
            <a:ext cx="762000" cy="738554"/>
            <a:chOff x="914399" y="1225062"/>
            <a:chExt cx="762000" cy="738554"/>
          </a:xfrm>
          <a:solidFill>
            <a:srgbClr val="EA47A4"/>
          </a:solidFill>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375146"/>
            <a:ext cx="5650524" cy="556846"/>
            <a:chOff x="1676399" y="1406770"/>
            <a:chExt cx="5650524"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8" name="TextBox 7">
              <a:extLst>
                <a:ext uri="{FF2B5EF4-FFF2-40B4-BE49-F238E27FC236}">
                  <a16:creationId xmlns:a16="http://schemas.microsoft.com/office/drawing/2014/main" id="{66F6EFB1-B01E-573F-B8DC-358A7ADE6E0A}"/>
                </a:ext>
              </a:extLst>
            </p:cNvPr>
            <p:cNvSpPr txBox="1"/>
            <p:nvPr/>
          </p:nvSpPr>
          <p:spPr>
            <a:xfrm>
              <a:off x="1755910" y="1409872"/>
              <a:ext cx="5571011"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Rectangle Tool (M):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shape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kotak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15" name="Group 14">
            <a:extLst>
              <a:ext uri="{FF2B5EF4-FFF2-40B4-BE49-F238E27FC236}">
                <a16:creationId xmlns:a16="http://schemas.microsoft.com/office/drawing/2014/main" id="{72ECDD83-5E71-304E-1839-D8EA4AE2AB04}"/>
              </a:ext>
            </a:extLst>
          </p:cNvPr>
          <p:cNvGrpSpPr/>
          <p:nvPr/>
        </p:nvGrpSpPr>
        <p:grpSpPr>
          <a:xfrm>
            <a:off x="1676399" y="931992"/>
            <a:ext cx="762000" cy="738554"/>
            <a:chOff x="914399" y="1225062"/>
            <a:chExt cx="762000" cy="738554"/>
          </a:xfrm>
          <a:solidFill>
            <a:srgbClr val="7030A0"/>
          </a:solidFill>
        </p:grpSpPr>
        <p:sp>
          <p:nvSpPr>
            <p:cNvPr id="22" name="Rectangle 21">
              <a:extLst>
                <a:ext uri="{FF2B5EF4-FFF2-40B4-BE49-F238E27FC236}">
                  <a16:creationId xmlns:a16="http://schemas.microsoft.com/office/drawing/2014/main" id="{486D9334-D19F-8181-8698-A4D893E0D673}"/>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2">
              <a:extLst>
                <a:ext uri="{FF2B5EF4-FFF2-40B4-BE49-F238E27FC236}">
                  <a16:creationId xmlns:a16="http://schemas.microsoft.com/office/drawing/2014/main" id="{E0C5CCBB-C975-3B33-58E9-8B3D1F87A658}"/>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5556" y="1354464"/>
              <a:ext cx="599686" cy="479748"/>
            </a:xfrm>
            <a:prstGeom prst="rect">
              <a:avLst/>
            </a:prstGeom>
            <a:grpFill/>
          </p:spPr>
        </p:pic>
      </p:grpSp>
      <p:grpSp>
        <p:nvGrpSpPr>
          <p:cNvPr id="36" name="Group 35">
            <a:extLst>
              <a:ext uri="{FF2B5EF4-FFF2-40B4-BE49-F238E27FC236}">
                <a16:creationId xmlns:a16="http://schemas.microsoft.com/office/drawing/2014/main" id="{99A35370-E58A-D4DE-61E2-B9517ABAD36F}"/>
              </a:ext>
            </a:extLst>
          </p:cNvPr>
          <p:cNvGrpSpPr/>
          <p:nvPr/>
        </p:nvGrpSpPr>
        <p:grpSpPr>
          <a:xfrm>
            <a:off x="2438399" y="1113700"/>
            <a:ext cx="4888524" cy="556846"/>
            <a:chOff x="1676399" y="1406770"/>
            <a:chExt cx="5650524" cy="556846"/>
          </a:xfrm>
          <a:solidFill>
            <a:schemeClr val="tx1"/>
          </a:solidFill>
        </p:grpSpPr>
        <p:sp>
          <p:nvSpPr>
            <p:cNvPr id="37" name="Rectangle 36">
              <a:extLst>
                <a:ext uri="{FF2B5EF4-FFF2-40B4-BE49-F238E27FC236}">
                  <a16:creationId xmlns:a16="http://schemas.microsoft.com/office/drawing/2014/main" id="{8BE64DCE-63C7-0CB7-2881-CA534FE30A8E}"/>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A517B3D-5B91-73B2-A7B2-B011EA23FC67}"/>
                </a:ext>
              </a:extLst>
            </p:cNvPr>
            <p:cNvSpPr txBox="1"/>
            <p:nvPr/>
          </p:nvSpPr>
          <p:spPr>
            <a:xfrm>
              <a:off x="1716154" y="1421429"/>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Rounded Rectangle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shape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kotak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sudut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halus</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39" name="Group 38">
            <a:extLst>
              <a:ext uri="{FF2B5EF4-FFF2-40B4-BE49-F238E27FC236}">
                <a16:creationId xmlns:a16="http://schemas.microsoft.com/office/drawing/2014/main" id="{FD7C465E-906E-EAF0-DA42-9FE1DCF938C9}"/>
              </a:ext>
            </a:extLst>
          </p:cNvPr>
          <p:cNvGrpSpPr/>
          <p:nvPr/>
        </p:nvGrpSpPr>
        <p:grpSpPr>
          <a:xfrm>
            <a:off x="1676399" y="1682276"/>
            <a:ext cx="762000" cy="738554"/>
            <a:chOff x="914399" y="1225062"/>
            <a:chExt cx="762000" cy="738554"/>
          </a:xfrm>
          <a:solidFill>
            <a:srgbClr val="7030A0"/>
          </a:solidFill>
        </p:grpSpPr>
        <p:sp>
          <p:nvSpPr>
            <p:cNvPr id="40" name="Rectangle 39">
              <a:extLst>
                <a:ext uri="{FF2B5EF4-FFF2-40B4-BE49-F238E27FC236}">
                  <a16:creationId xmlns:a16="http://schemas.microsoft.com/office/drawing/2014/main" id="{1E73C36D-B546-A94F-CAAE-23B80844A982}"/>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679FB699-B393-FD32-BEA7-98829F6A8759}"/>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997760" y="1356228"/>
              <a:ext cx="595277" cy="476221"/>
            </a:xfrm>
            <a:prstGeom prst="rect">
              <a:avLst/>
            </a:prstGeom>
            <a:grpFill/>
          </p:spPr>
        </p:pic>
      </p:grpSp>
      <p:grpSp>
        <p:nvGrpSpPr>
          <p:cNvPr id="42" name="Group 41">
            <a:extLst>
              <a:ext uri="{FF2B5EF4-FFF2-40B4-BE49-F238E27FC236}">
                <a16:creationId xmlns:a16="http://schemas.microsoft.com/office/drawing/2014/main" id="{2C12F38E-69F1-661C-0588-298E28932C25}"/>
              </a:ext>
            </a:extLst>
          </p:cNvPr>
          <p:cNvGrpSpPr/>
          <p:nvPr/>
        </p:nvGrpSpPr>
        <p:grpSpPr>
          <a:xfrm>
            <a:off x="2438399" y="1863984"/>
            <a:ext cx="4888524" cy="556846"/>
            <a:chOff x="1676399" y="1406770"/>
            <a:chExt cx="5650524" cy="556846"/>
          </a:xfrm>
          <a:solidFill>
            <a:schemeClr val="tx1"/>
          </a:solidFill>
        </p:grpSpPr>
        <p:sp>
          <p:nvSpPr>
            <p:cNvPr id="43" name="Rectangle 42">
              <a:extLst>
                <a:ext uri="{FF2B5EF4-FFF2-40B4-BE49-F238E27FC236}">
                  <a16:creationId xmlns:a16="http://schemas.microsoft.com/office/drawing/2014/main" id="{C67EB786-7E2C-0D08-630C-BF2340A00978}"/>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5596E574-72A7-13BB-C9C5-339E71B6458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Ellipse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shape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lingkaran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45" name="Group 44">
            <a:extLst>
              <a:ext uri="{FF2B5EF4-FFF2-40B4-BE49-F238E27FC236}">
                <a16:creationId xmlns:a16="http://schemas.microsoft.com/office/drawing/2014/main" id="{A3623780-1426-21C7-D006-2E14EF05F420}"/>
              </a:ext>
            </a:extLst>
          </p:cNvPr>
          <p:cNvGrpSpPr/>
          <p:nvPr/>
        </p:nvGrpSpPr>
        <p:grpSpPr>
          <a:xfrm>
            <a:off x="1676399" y="2438408"/>
            <a:ext cx="762000" cy="738554"/>
            <a:chOff x="914399" y="1225062"/>
            <a:chExt cx="762000" cy="738554"/>
          </a:xfrm>
          <a:solidFill>
            <a:srgbClr val="7030A0"/>
          </a:solidFill>
        </p:grpSpPr>
        <p:sp>
          <p:nvSpPr>
            <p:cNvPr id="46" name="Rectangle 45">
              <a:extLst>
                <a:ext uri="{FF2B5EF4-FFF2-40B4-BE49-F238E27FC236}">
                  <a16:creationId xmlns:a16="http://schemas.microsoft.com/office/drawing/2014/main" id="{ADD972C9-AC9C-30E1-A181-85DB02B7C0F6}"/>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7" name="Picture 46">
              <a:extLst>
                <a:ext uri="{FF2B5EF4-FFF2-40B4-BE49-F238E27FC236}">
                  <a16:creationId xmlns:a16="http://schemas.microsoft.com/office/drawing/2014/main" id="{8C342FB6-8808-9711-185E-E554E4678DFD}"/>
                </a:ext>
              </a:extLst>
            </p:cNvPr>
            <p:cNvPicPr>
              <a:picLocks noChangeAspect="1"/>
            </p:cNvPicPr>
            <p:nvPr/>
          </p:nvPicPr>
          <p:blipFill>
            <a:blip r:embed="rId5" cstate="screen">
              <a:extLst>
                <a:ext uri="{28A0092B-C50C-407E-A947-70E740481C1C}">
                  <a14:useLocalDpi xmlns:a14="http://schemas.microsoft.com/office/drawing/2010/main" val="0"/>
                </a:ext>
              </a:extLst>
            </a:blip>
            <a:srcRect/>
            <a:stretch/>
          </p:blipFill>
          <p:spPr>
            <a:xfrm>
              <a:off x="997760" y="1356227"/>
              <a:ext cx="595277" cy="476221"/>
            </a:xfrm>
            <a:prstGeom prst="rect">
              <a:avLst/>
            </a:prstGeom>
            <a:grpFill/>
          </p:spPr>
        </p:pic>
      </p:grpSp>
      <p:grpSp>
        <p:nvGrpSpPr>
          <p:cNvPr id="48" name="Group 47">
            <a:extLst>
              <a:ext uri="{FF2B5EF4-FFF2-40B4-BE49-F238E27FC236}">
                <a16:creationId xmlns:a16="http://schemas.microsoft.com/office/drawing/2014/main" id="{72A35DEA-2188-D889-0F0A-6EAC7FE38B94}"/>
              </a:ext>
            </a:extLst>
          </p:cNvPr>
          <p:cNvGrpSpPr/>
          <p:nvPr/>
        </p:nvGrpSpPr>
        <p:grpSpPr>
          <a:xfrm>
            <a:off x="2438399" y="2620116"/>
            <a:ext cx="4888524" cy="556846"/>
            <a:chOff x="1676399" y="1406770"/>
            <a:chExt cx="5650524" cy="556846"/>
          </a:xfrm>
          <a:solidFill>
            <a:schemeClr val="tx1"/>
          </a:solidFill>
        </p:grpSpPr>
        <p:sp>
          <p:nvSpPr>
            <p:cNvPr id="49" name="Rectangle 48">
              <a:extLst>
                <a:ext uri="{FF2B5EF4-FFF2-40B4-BE49-F238E27FC236}">
                  <a16:creationId xmlns:a16="http://schemas.microsoft.com/office/drawing/2014/main" id="{2DE79B30-4A5F-2724-5105-7D1D35C937A7}"/>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D626E64C-05DF-D0B6-D694-EF35EA5EC7BA}"/>
                </a:ext>
              </a:extLst>
            </p:cNvPr>
            <p:cNvSpPr txBox="1"/>
            <p:nvPr/>
          </p:nvSpPr>
          <p:spPr>
            <a:xfrm>
              <a:off x="1755909" y="1440396"/>
              <a:ext cx="5571012" cy="523220"/>
            </a:xfrm>
            <a:prstGeom prst="rect">
              <a:avLst/>
            </a:prstGeom>
            <a:grpFill/>
          </p:spPr>
          <p:txBody>
            <a:bodyPr wrap="square" rtlCol="0">
              <a:spAutoFit/>
            </a:bodyPr>
            <a:lstStyle/>
            <a:p>
              <a:pPr lvl="1"/>
              <a:r>
                <a:rPr lang="sv-SE" dirty="0">
                  <a:solidFill>
                    <a:schemeClr val="bg1"/>
                  </a:solidFill>
                  <a:latin typeface="Roboto" panose="02000000000000000000" pitchFamily="2" charset="0"/>
                  <a:ea typeface="Roboto" panose="02000000000000000000" pitchFamily="2" charset="0"/>
                  <a:cs typeface="Roboto" panose="02000000000000000000" pitchFamily="2" charset="0"/>
                </a:rPr>
                <a:t>Polygon Tool yang berfungsi membuat objek yang terbentuk dari beberapa sisi,</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2" name="Group 1">
            <a:extLst>
              <a:ext uri="{FF2B5EF4-FFF2-40B4-BE49-F238E27FC236}">
                <a16:creationId xmlns:a16="http://schemas.microsoft.com/office/drawing/2014/main" id="{D28FF624-60EF-421E-911E-4543877CB9DF}"/>
              </a:ext>
            </a:extLst>
          </p:cNvPr>
          <p:cNvGrpSpPr/>
          <p:nvPr/>
        </p:nvGrpSpPr>
        <p:grpSpPr>
          <a:xfrm>
            <a:off x="1676399" y="3182817"/>
            <a:ext cx="762000" cy="738554"/>
            <a:chOff x="914399" y="1225062"/>
            <a:chExt cx="762000" cy="738554"/>
          </a:xfrm>
          <a:solidFill>
            <a:srgbClr val="7030A0"/>
          </a:solidFill>
        </p:grpSpPr>
        <p:sp>
          <p:nvSpPr>
            <p:cNvPr id="3" name="Rectangle 2">
              <a:extLst>
                <a:ext uri="{FF2B5EF4-FFF2-40B4-BE49-F238E27FC236}">
                  <a16:creationId xmlns:a16="http://schemas.microsoft.com/office/drawing/2014/main" id="{773DA62E-9D5D-6ADD-4515-E9AB1BA9A3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a:extLst>
                <a:ext uri="{FF2B5EF4-FFF2-40B4-BE49-F238E27FC236}">
                  <a16:creationId xmlns:a16="http://schemas.microsoft.com/office/drawing/2014/main" id="{C6F2FCCD-D96B-6D7F-D2F5-97265A7CEAF4}"/>
                </a:ext>
              </a:extLst>
            </p:cNvPr>
            <p:cNvPicPr>
              <a:picLocks noChangeAspect="1"/>
            </p:cNvPicPr>
            <p:nvPr/>
          </p:nvPicPr>
          <p:blipFill>
            <a:blip r:embed="rId6" cstate="screen">
              <a:extLst>
                <a:ext uri="{28A0092B-C50C-407E-A947-70E740481C1C}">
                  <a14:useLocalDpi xmlns:a14="http://schemas.microsoft.com/office/drawing/2010/main" val="0"/>
                </a:ext>
              </a:extLst>
            </a:blip>
            <a:srcRect/>
            <a:stretch/>
          </p:blipFill>
          <p:spPr>
            <a:xfrm>
              <a:off x="997760" y="1356227"/>
              <a:ext cx="595276" cy="476221"/>
            </a:xfrm>
            <a:prstGeom prst="rect">
              <a:avLst/>
            </a:prstGeom>
            <a:grpFill/>
          </p:spPr>
        </p:pic>
      </p:grpSp>
      <p:grpSp>
        <p:nvGrpSpPr>
          <p:cNvPr id="11" name="Group 10">
            <a:extLst>
              <a:ext uri="{FF2B5EF4-FFF2-40B4-BE49-F238E27FC236}">
                <a16:creationId xmlns:a16="http://schemas.microsoft.com/office/drawing/2014/main" id="{C7E7430A-ACA8-7670-6F02-83DEC4B02F19}"/>
              </a:ext>
            </a:extLst>
          </p:cNvPr>
          <p:cNvGrpSpPr/>
          <p:nvPr/>
        </p:nvGrpSpPr>
        <p:grpSpPr>
          <a:xfrm>
            <a:off x="2438399" y="3364525"/>
            <a:ext cx="4888524" cy="556846"/>
            <a:chOff x="1676399" y="1406770"/>
            <a:chExt cx="5650524" cy="556846"/>
          </a:xfrm>
          <a:solidFill>
            <a:schemeClr val="tx1"/>
          </a:solidFill>
        </p:grpSpPr>
        <p:sp>
          <p:nvSpPr>
            <p:cNvPr id="12" name="Rectangle 11">
              <a:extLst>
                <a:ext uri="{FF2B5EF4-FFF2-40B4-BE49-F238E27FC236}">
                  <a16:creationId xmlns:a16="http://schemas.microsoft.com/office/drawing/2014/main" id="{4F07A1D9-61FD-F886-9229-046FEBE67C43}"/>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C1F759B5-78BD-435E-2EEC-E225252D6CD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Star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bintang</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jumlah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sudut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dapat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disesuaikan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14" name="Group 13">
            <a:extLst>
              <a:ext uri="{FF2B5EF4-FFF2-40B4-BE49-F238E27FC236}">
                <a16:creationId xmlns:a16="http://schemas.microsoft.com/office/drawing/2014/main" id="{11817AB7-6F1D-24ED-BEE4-C8FBEBB54FAB}"/>
              </a:ext>
            </a:extLst>
          </p:cNvPr>
          <p:cNvGrpSpPr/>
          <p:nvPr/>
        </p:nvGrpSpPr>
        <p:grpSpPr>
          <a:xfrm>
            <a:off x="1676399" y="3943274"/>
            <a:ext cx="762000" cy="738554"/>
            <a:chOff x="914399" y="1225062"/>
            <a:chExt cx="762000" cy="738554"/>
          </a:xfrm>
          <a:solidFill>
            <a:srgbClr val="7030A0"/>
          </a:solidFill>
        </p:grpSpPr>
        <p:sp>
          <p:nvSpPr>
            <p:cNvPr id="16" name="Rectangle 15">
              <a:extLst>
                <a:ext uri="{FF2B5EF4-FFF2-40B4-BE49-F238E27FC236}">
                  <a16:creationId xmlns:a16="http://schemas.microsoft.com/office/drawing/2014/main" id="{15BEE8CC-22CD-9CBF-BD43-52F1FA6CCD0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16">
              <a:extLst>
                <a:ext uri="{FF2B5EF4-FFF2-40B4-BE49-F238E27FC236}">
                  <a16:creationId xmlns:a16="http://schemas.microsoft.com/office/drawing/2014/main" id="{FC0B15A7-172E-4F91-2139-693E84B9FB1A}"/>
                </a:ext>
              </a:extLst>
            </p:cNvPr>
            <p:cNvPicPr>
              <a:picLocks noChangeAspect="1"/>
            </p:cNvPicPr>
            <p:nvPr/>
          </p:nvPicPr>
          <p:blipFill>
            <a:blip r:embed="rId7" cstate="screen">
              <a:extLst>
                <a:ext uri="{28A0092B-C50C-407E-A947-70E740481C1C}">
                  <a14:useLocalDpi xmlns:a14="http://schemas.microsoft.com/office/drawing/2010/main" val="0"/>
                </a:ext>
              </a:extLst>
            </a:blip>
            <a:srcRect/>
            <a:stretch/>
          </p:blipFill>
          <p:spPr>
            <a:xfrm>
              <a:off x="997760" y="1356227"/>
              <a:ext cx="595276" cy="476220"/>
            </a:xfrm>
            <a:prstGeom prst="rect">
              <a:avLst/>
            </a:prstGeom>
            <a:grpFill/>
          </p:spPr>
        </p:pic>
      </p:grpSp>
      <p:grpSp>
        <p:nvGrpSpPr>
          <p:cNvPr id="18" name="Group 17">
            <a:extLst>
              <a:ext uri="{FF2B5EF4-FFF2-40B4-BE49-F238E27FC236}">
                <a16:creationId xmlns:a16="http://schemas.microsoft.com/office/drawing/2014/main" id="{A5861663-B9FB-7893-798E-A673DF6ABD6C}"/>
              </a:ext>
            </a:extLst>
          </p:cNvPr>
          <p:cNvGrpSpPr/>
          <p:nvPr/>
        </p:nvGrpSpPr>
        <p:grpSpPr>
          <a:xfrm>
            <a:off x="2438399" y="4124982"/>
            <a:ext cx="4888524" cy="556846"/>
            <a:chOff x="1676399" y="1406770"/>
            <a:chExt cx="5650524" cy="556846"/>
          </a:xfrm>
          <a:solidFill>
            <a:schemeClr val="tx1"/>
          </a:solidFill>
        </p:grpSpPr>
        <p:sp>
          <p:nvSpPr>
            <p:cNvPr id="19" name="Rectangle 18">
              <a:extLst>
                <a:ext uri="{FF2B5EF4-FFF2-40B4-BE49-F238E27FC236}">
                  <a16:creationId xmlns:a16="http://schemas.microsoft.com/office/drawing/2014/main" id="{076A2322-8A43-2A20-521F-E33C7232CC9C}"/>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19AACC7-C270-EA25-EA82-AEA58DEAF471}"/>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Flare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efek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cahaya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memperlihatkan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bias</a:t>
              </a:r>
            </a:p>
          </p:txBody>
        </p:sp>
      </p:grpSp>
      <p:pic>
        <p:nvPicPr>
          <p:cNvPr id="51" name="Picture 5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9217378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500" fill="hold"/>
                                        <p:tgtEl>
                                          <p:spTgt spid="36"/>
                                        </p:tgtEl>
                                        <p:attrNameLst>
                                          <p:attrName>ppt_x</p:attrName>
                                        </p:attrNameLst>
                                      </p:cBhvr>
                                      <p:tavLst>
                                        <p:tav tm="0">
                                          <p:val>
                                            <p:strVal val="#ppt_x-#ppt_w/2"/>
                                          </p:val>
                                        </p:tav>
                                        <p:tav tm="100000">
                                          <p:val>
                                            <p:strVal val="#ppt_x"/>
                                          </p:val>
                                        </p:tav>
                                      </p:tavLst>
                                    </p:anim>
                                    <p:anim calcmode="lin" valueType="num">
                                      <p:cBhvr>
                                        <p:cTn id="26" dur="500" fill="hold"/>
                                        <p:tgtEl>
                                          <p:spTgt spid="36"/>
                                        </p:tgtEl>
                                        <p:attrNameLst>
                                          <p:attrName>ppt_y</p:attrName>
                                        </p:attrNameLst>
                                      </p:cBhvr>
                                      <p:tavLst>
                                        <p:tav tm="0">
                                          <p:val>
                                            <p:strVal val="#ppt_y"/>
                                          </p:val>
                                        </p:tav>
                                        <p:tav tm="100000">
                                          <p:val>
                                            <p:strVal val="#ppt_y"/>
                                          </p:val>
                                        </p:tav>
                                      </p:tavLst>
                                    </p:anim>
                                    <p:anim calcmode="lin" valueType="num">
                                      <p:cBhvr>
                                        <p:cTn id="27" dur="500" fill="hold"/>
                                        <p:tgtEl>
                                          <p:spTgt spid="36"/>
                                        </p:tgtEl>
                                        <p:attrNameLst>
                                          <p:attrName>ppt_w</p:attrName>
                                        </p:attrNameLst>
                                      </p:cBhvr>
                                      <p:tavLst>
                                        <p:tav tm="0">
                                          <p:val>
                                            <p:fltVal val="0"/>
                                          </p:val>
                                        </p:tav>
                                        <p:tav tm="100000">
                                          <p:val>
                                            <p:strVal val="#ppt_w"/>
                                          </p:val>
                                        </p:tav>
                                      </p:tavLst>
                                    </p:anim>
                                    <p:anim calcmode="lin" valueType="num">
                                      <p:cBhvr>
                                        <p:cTn id="28" dur="5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39"/>
                                        </p:tgtEl>
                                        <p:attrNameLst>
                                          <p:attrName>style.visibility</p:attrName>
                                        </p:attrNameLst>
                                      </p:cBhvr>
                                      <p:to>
                                        <p:strVal val="visible"/>
                                      </p:to>
                                    </p:set>
                                    <p:anim calcmode="lin" valueType="num">
                                      <p:cBhvr>
                                        <p:cTn id="33" dur="500" fill="hold"/>
                                        <p:tgtEl>
                                          <p:spTgt spid="39"/>
                                        </p:tgtEl>
                                        <p:attrNameLst>
                                          <p:attrName>ppt_w</p:attrName>
                                        </p:attrNameLst>
                                      </p:cBhvr>
                                      <p:tavLst>
                                        <p:tav tm="0">
                                          <p:val>
                                            <p:fltVal val="0"/>
                                          </p:val>
                                        </p:tav>
                                        <p:tav tm="100000">
                                          <p:val>
                                            <p:strVal val="#ppt_w"/>
                                          </p:val>
                                        </p:tav>
                                      </p:tavLst>
                                    </p:anim>
                                    <p:anim calcmode="lin" valueType="num">
                                      <p:cBhvr>
                                        <p:cTn id="34" dur="500" fill="hold"/>
                                        <p:tgtEl>
                                          <p:spTgt spid="39"/>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ppt_x</p:attrName>
                                        </p:attrNameLst>
                                      </p:cBhvr>
                                      <p:tavLst>
                                        <p:tav tm="0">
                                          <p:val>
                                            <p:strVal val="#ppt_x-#ppt_w/2"/>
                                          </p:val>
                                        </p:tav>
                                        <p:tav tm="100000">
                                          <p:val>
                                            <p:strVal val="#ppt_x"/>
                                          </p:val>
                                        </p:tav>
                                      </p:tavLst>
                                    </p:anim>
                                    <p:anim calcmode="lin" valueType="num">
                                      <p:cBhvr>
                                        <p:cTn id="39" dur="500" fill="hold"/>
                                        <p:tgtEl>
                                          <p:spTgt spid="42"/>
                                        </p:tgtEl>
                                        <p:attrNameLst>
                                          <p:attrName>ppt_y</p:attrName>
                                        </p:attrNameLst>
                                      </p:cBhvr>
                                      <p:tavLst>
                                        <p:tav tm="0">
                                          <p:val>
                                            <p:strVal val="#ppt_y"/>
                                          </p:val>
                                        </p:tav>
                                        <p:tav tm="100000">
                                          <p:val>
                                            <p:strVal val="#ppt_y"/>
                                          </p:val>
                                        </p:tav>
                                      </p:tavLst>
                                    </p:anim>
                                    <p:anim calcmode="lin" valueType="num">
                                      <p:cBhvr>
                                        <p:cTn id="40" dur="500" fill="hold"/>
                                        <p:tgtEl>
                                          <p:spTgt spid="42"/>
                                        </p:tgtEl>
                                        <p:attrNameLst>
                                          <p:attrName>ppt_w</p:attrName>
                                        </p:attrNameLst>
                                      </p:cBhvr>
                                      <p:tavLst>
                                        <p:tav tm="0">
                                          <p:val>
                                            <p:fltVal val="0"/>
                                          </p:val>
                                        </p:tav>
                                        <p:tav tm="100000">
                                          <p:val>
                                            <p:strVal val="#ppt_w"/>
                                          </p:val>
                                        </p:tav>
                                      </p:tavLst>
                                    </p:anim>
                                    <p:anim calcmode="lin" valueType="num">
                                      <p:cBhvr>
                                        <p:cTn id="41" dur="500" fill="hold"/>
                                        <p:tgtEl>
                                          <p:spTgt spid="42"/>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nodeType="clickEffect">
                                  <p:stCondLst>
                                    <p:cond delay="0"/>
                                  </p:stCondLst>
                                  <p:childTnLst>
                                    <p:set>
                                      <p:cBhvr>
                                        <p:cTn id="45" dur="1" fill="hold">
                                          <p:stCondLst>
                                            <p:cond delay="0"/>
                                          </p:stCondLst>
                                        </p:cTn>
                                        <p:tgtEl>
                                          <p:spTgt spid="45"/>
                                        </p:tgtEl>
                                        <p:attrNameLst>
                                          <p:attrName>style.visibility</p:attrName>
                                        </p:attrNameLst>
                                      </p:cBhvr>
                                      <p:to>
                                        <p:strVal val="visible"/>
                                      </p:to>
                                    </p:set>
                                    <p:anim calcmode="lin" valueType="num">
                                      <p:cBhvr>
                                        <p:cTn id="46" dur="500" fill="hold"/>
                                        <p:tgtEl>
                                          <p:spTgt spid="45"/>
                                        </p:tgtEl>
                                        <p:attrNameLst>
                                          <p:attrName>ppt_w</p:attrName>
                                        </p:attrNameLst>
                                      </p:cBhvr>
                                      <p:tavLst>
                                        <p:tav tm="0">
                                          <p:val>
                                            <p:fltVal val="0"/>
                                          </p:val>
                                        </p:tav>
                                        <p:tav tm="100000">
                                          <p:val>
                                            <p:strVal val="#ppt_w"/>
                                          </p:val>
                                        </p:tav>
                                      </p:tavLst>
                                    </p:anim>
                                    <p:anim calcmode="lin" valueType="num">
                                      <p:cBhvr>
                                        <p:cTn id="47" dur="500" fill="hold"/>
                                        <p:tgtEl>
                                          <p:spTgt spid="45"/>
                                        </p:tgtEl>
                                        <p:attrNameLst>
                                          <p:attrName>ppt_h</p:attrName>
                                        </p:attrNameLst>
                                      </p:cBhvr>
                                      <p:tavLst>
                                        <p:tav tm="0">
                                          <p:val>
                                            <p:fltVal val="0"/>
                                          </p:val>
                                        </p:tav>
                                        <p:tav tm="100000">
                                          <p:val>
                                            <p:strVal val="#ppt_h"/>
                                          </p:val>
                                        </p:tav>
                                      </p:tavLst>
                                    </p:anim>
                                  </p:childTnLst>
                                </p:cTn>
                              </p:par>
                            </p:childTnLst>
                          </p:cTn>
                        </p:par>
                        <p:par>
                          <p:cTn id="48" fill="hold">
                            <p:stCondLst>
                              <p:cond delay="500"/>
                            </p:stCondLst>
                            <p:childTnLst>
                              <p:par>
                                <p:cTn id="49" presetID="17" presetClass="entr" presetSubtype="8" fill="hold" nodeType="after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p:cTn id="51" dur="500" fill="hold"/>
                                        <p:tgtEl>
                                          <p:spTgt spid="48"/>
                                        </p:tgtEl>
                                        <p:attrNameLst>
                                          <p:attrName>ppt_x</p:attrName>
                                        </p:attrNameLst>
                                      </p:cBhvr>
                                      <p:tavLst>
                                        <p:tav tm="0">
                                          <p:val>
                                            <p:strVal val="#ppt_x-#ppt_w/2"/>
                                          </p:val>
                                        </p:tav>
                                        <p:tav tm="100000">
                                          <p:val>
                                            <p:strVal val="#ppt_x"/>
                                          </p:val>
                                        </p:tav>
                                      </p:tavLst>
                                    </p:anim>
                                    <p:anim calcmode="lin" valueType="num">
                                      <p:cBhvr>
                                        <p:cTn id="52" dur="500" fill="hold"/>
                                        <p:tgtEl>
                                          <p:spTgt spid="48"/>
                                        </p:tgtEl>
                                        <p:attrNameLst>
                                          <p:attrName>ppt_y</p:attrName>
                                        </p:attrNameLst>
                                      </p:cBhvr>
                                      <p:tavLst>
                                        <p:tav tm="0">
                                          <p:val>
                                            <p:strVal val="#ppt_y"/>
                                          </p:val>
                                        </p:tav>
                                        <p:tav tm="100000">
                                          <p:val>
                                            <p:strVal val="#ppt_y"/>
                                          </p:val>
                                        </p:tav>
                                      </p:tavLst>
                                    </p:anim>
                                    <p:anim calcmode="lin" valueType="num">
                                      <p:cBhvr>
                                        <p:cTn id="53" dur="500" fill="hold"/>
                                        <p:tgtEl>
                                          <p:spTgt spid="48"/>
                                        </p:tgtEl>
                                        <p:attrNameLst>
                                          <p:attrName>ppt_w</p:attrName>
                                        </p:attrNameLst>
                                      </p:cBhvr>
                                      <p:tavLst>
                                        <p:tav tm="0">
                                          <p:val>
                                            <p:fltVal val="0"/>
                                          </p:val>
                                        </p:tav>
                                        <p:tav tm="100000">
                                          <p:val>
                                            <p:strVal val="#ppt_w"/>
                                          </p:val>
                                        </p:tav>
                                      </p:tavLst>
                                    </p:anim>
                                    <p:anim calcmode="lin" valueType="num">
                                      <p:cBhvr>
                                        <p:cTn id="5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nodeType="click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p:cTn id="59" dur="500" fill="hold"/>
                                        <p:tgtEl>
                                          <p:spTgt spid="2"/>
                                        </p:tgtEl>
                                        <p:attrNameLst>
                                          <p:attrName>ppt_w</p:attrName>
                                        </p:attrNameLst>
                                      </p:cBhvr>
                                      <p:tavLst>
                                        <p:tav tm="0">
                                          <p:val>
                                            <p:fltVal val="0"/>
                                          </p:val>
                                        </p:tav>
                                        <p:tav tm="100000">
                                          <p:val>
                                            <p:strVal val="#ppt_w"/>
                                          </p:val>
                                        </p:tav>
                                      </p:tavLst>
                                    </p:anim>
                                    <p:anim calcmode="lin" valueType="num">
                                      <p:cBhvr>
                                        <p:cTn id="60" dur="500" fill="hold"/>
                                        <p:tgtEl>
                                          <p:spTgt spid="2"/>
                                        </p:tgtEl>
                                        <p:attrNameLst>
                                          <p:attrName>ppt_h</p:attrName>
                                        </p:attrNameLst>
                                      </p:cBhvr>
                                      <p:tavLst>
                                        <p:tav tm="0">
                                          <p:val>
                                            <p:fltVal val="0"/>
                                          </p:val>
                                        </p:tav>
                                        <p:tav tm="100000">
                                          <p:val>
                                            <p:strVal val="#ppt_h"/>
                                          </p:val>
                                        </p:tav>
                                      </p:tavLst>
                                    </p:anim>
                                  </p:childTnLst>
                                </p:cTn>
                              </p:par>
                            </p:childTnLst>
                          </p:cTn>
                        </p:par>
                        <p:par>
                          <p:cTn id="61" fill="hold">
                            <p:stCondLst>
                              <p:cond delay="500"/>
                            </p:stCondLst>
                            <p:childTnLst>
                              <p:par>
                                <p:cTn id="62" presetID="17" presetClass="entr" presetSubtype="8" fill="hold" nodeType="afterEffect">
                                  <p:stCondLst>
                                    <p:cond delay="0"/>
                                  </p:stCondLst>
                                  <p:childTnLst>
                                    <p:set>
                                      <p:cBhvr>
                                        <p:cTn id="63" dur="1" fill="hold">
                                          <p:stCondLst>
                                            <p:cond delay="0"/>
                                          </p:stCondLst>
                                        </p:cTn>
                                        <p:tgtEl>
                                          <p:spTgt spid="11"/>
                                        </p:tgtEl>
                                        <p:attrNameLst>
                                          <p:attrName>style.visibility</p:attrName>
                                        </p:attrNameLst>
                                      </p:cBhvr>
                                      <p:to>
                                        <p:strVal val="visible"/>
                                      </p:to>
                                    </p:set>
                                    <p:anim calcmode="lin" valueType="num">
                                      <p:cBhvr>
                                        <p:cTn id="64" dur="500" fill="hold"/>
                                        <p:tgtEl>
                                          <p:spTgt spid="11"/>
                                        </p:tgtEl>
                                        <p:attrNameLst>
                                          <p:attrName>ppt_x</p:attrName>
                                        </p:attrNameLst>
                                      </p:cBhvr>
                                      <p:tavLst>
                                        <p:tav tm="0">
                                          <p:val>
                                            <p:strVal val="#ppt_x-#ppt_w/2"/>
                                          </p:val>
                                        </p:tav>
                                        <p:tav tm="100000">
                                          <p:val>
                                            <p:strVal val="#ppt_x"/>
                                          </p:val>
                                        </p:tav>
                                      </p:tavLst>
                                    </p:anim>
                                    <p:anim calcmode="lin" valueType="num">
                                      <p:cBhvr>
                                        <p:cTn id="65" dur="500" fill="hold"/>
                                        <p:tgtEl>
                                          <p:spTgt spid="11"/>
                                        </p:tgtEl>
                                        <p:attrNameLst>
                                          <p:attrName>ppt_y</p:attrName>
                                        </p:attrNameLst>
                                      </p:cBhvr>
                                      <p:tavLst>
                                        <p:tav tm="0">
                                          <p:val>
                                            <p:strVal val="#ppt_y"/>
                                          </p:val>
                                        </p:tav>
                                        <p:tav tm="100000">
                                          <p:val>
                                            <p:strVal val="#ppt_y"/>
                                          </p:val>
                                        </p:tav>
                                      </p:tavLst>
                                    </p:anim>
                                    <p:anim calcmode="lin" valueType="num">
                                      <p:cBhvr>
                                        <p:cTn id="66" dur="500" fill="hold"/>
                                        <p:tgtEl>
                                          <p:spTgt spid="11"/>
                                        </p:tgtEl>
                                        <p:attrNameLst>
                                          <p:attrName>ppt_w</p:attrName>
                                        </p:attrNameLst>
                                      </p:cBhvr>
                                      <p:tavLst>
                                        <p:tav tm="0">
                                          <p:val>
                                            <p:fltVal val="0"/>
                                          </p:val>
                                        </p:tav>
                                        <p:tav tm="100000">
                                          <p:val>
                                            <p:strVal val="#ppt_w"/>
                                          </p:val>
                                        </p:tav>
                                      </p:tavLst>
                                    </p:anim>
                                    <p:anim calcmode="lin" valueType="num">
                                      <p:cBhvr>
                                        <p:cTn id="67"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68" fill="hold">
                      <p:stCondLst>
                        <p:cond delay="indefinite"/>
                      </p:stCondLst>
                      <p:childTnLst>
                        <p:par>
                          <p:cTn id="69" fill="hold">
                            <p:stCondLst>
                              <p:cond delay="0"/>
                            </p:stCondLst>
                            <p:childTnLst>
                              <p:par>
                                <p:cTn id="70" presetID="23" presetClass="entr" presetSubtype="16" fill="hold" nodeType="clickEffect">
                                  <p:stCondLst>
                                    <p:cond delay="0"/>
                                  </p:stCondLst>
                                  <p:childTnLst>
                                    <p:set>
                                      <p:cBhvr>
                                        <p:cTn id="71" dur="1" fill="hold">
                                          <p:stCondLst>
                                            <p:cond delay="0"/>
                                          </p:stCondLst>
                                        </p:cTn>
                                        <p:tgtEl>
                                          <p:spTgt spid="14"/>
                                        </p:tgtEl>
                                        <p:attrNameLst>
                                          <p:attrName>style.visibility</p:attrName>
                                        </p:attrNameLst>
                                      </p:cBhvr>
                                      <p:to>
                                        <p:strVal val="visible"/>
                                      </p:to>
                                    </p:set>
                                    <p:anim calcmode="lin" valueType="num">
                                      <p:cBhvr>
                                        <p:cTn id="72" dur="500" fill="hold"/>
                                        <p:tgtEl>
                                          <p:spTgt spid="14"/>
                                        </p:tgtEl>
                                        <p:attrNameLst>
                                          <p:attrName>ppt_w</p:attrName>
                                        </p:attrNameLst>
                                      </p:cBhvr>
                                      <p:tavLst>
                                        <p:tav tm="0">
                                          <p:val>
                                            <p:fltVal val="0"/>
                                          </p:val>
                                        </p:tav>
                                        <p:tav tm="100000">
                                          <p:val>
                                            <p:strVal val="#ppt_w"/>
                                          </p:val>
                                        </p:tav>
                                      </p:tavLst>
                                    </p:anim>
                                    <p:anim calcmode="lin" valueType="num">
                                      <p:cBhvr>
                                        <p:cTn id="73" dur="500" fill="hold"/>
                                        <p:tgtEl>
                                          <p:spTgt spid="14"/>
                                        </p:tgtEl>
                                        <p:attrNameLst>
                                          <p:attrName>ppt_h</p:attrName>
                                        </p:attrNameLst>
                                      </p:cBhvr>
                                      <p:tavLst>
                                        <p:tav tm="0">
                                          <p:val>
                                            <p:fltVal val="0"/>
                                          </p:val>
                                        </p:tav>
                                        <p:tav tm="100000">
                                          <p:val>
                                            <p:strVal val="#ppt_h"/>
                                          </p:val>
                                        </p:tav>
                                      </p:tavLst>
                                    </p:anim>
                                  </p:childTnLst>
                                </p:cTn>
                              </p:par>
                            </p:childTnLst>
                          </p:cTn>
                        </p:par>
                        <p:par>
                          <p:cTn id="74" fill="hold">
                            <p:stCondLst>
                              <p:cond delay="500"/>
                            </p:stCondLst>
                            <p:childTnLst>
                              <p:par>
                                <p:cTn id="75" presetID="17" presetClass="entr" presetSubtype="8" fill="hold" nodeType="after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p:cTn id="77" dur="500" fill="hold"/>
                                        <p:tgtEl>
                                          <p:spTgt spid="18"/>
                                        </p:tgtEl>
                                        <p:attrNameLst>
                                          <p:attrName>ppt_x</p:attrName>
                                        </p:attrNameLst>
                                      </p:cBhvr>
                                      <p:tavLst>
                                        <p:tav tm="0">
                                          <p:val>
                                            <p:strVal val="#ppt_x-#ppt_w/2"/>
                                          </p:val>
                                        </p:tav>
                                        <p:tav tm="100000">
                                          <p:val>
                                            <p:strVal val="#ppt_x"/>
                                          </p:val>
                                        </p:tav>
                                      </p:tavLst>
                                    </p:anim>
                                    <p:anim calcmode="lin" valueType="num">
                                      <p:cBhvr>
                                        <p:cTn id="78" dur="500" fill="hold"/>
                                        <p:tgtEl>
                                          <p:spTgt spid="18"/>
                                        </p:tgtEl>
                                        <p:attrNameLst>
                                          <p:attrName>ppt_y</p:attrName>
                                        </p:attrNameLst>
                                      </p:cBhvr>
                                      <p:tavLst>
                                        <p:tav tm="0">
                                          <p:val>
                                            <p:strVal val="#ppt_y"/>
                                          </p:val>
                                        </p:tav>
                                        <p:tav tm="100000">
                                          <p:val>
                                            <p:strVal val="#ppt_y"/>
                                          </p:val>
                                        </p:tav>
                                      </p:tavLst>
                                    </p:anim>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369283"/>
            <a:ext cx="762000" cy="738554"/>
            <a:chOff x="914399" y="1225062"/>
            <a:chExt cx="762000" cy="738554"/>
          </a:xfrm>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022498" y="1354023"/>
              <a:ext cx="545802" cy="480632"/>
            </a:xfrm>
            <a:prstGeom prst="rect">
              <a:avLst/>
            </a:prstGeom>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550991"/>
            <a:ext cx="5650524" cy="556846"/>
            <a:chOff x="1676399" y="1406770"/>
            <a:chExt cx="5650524"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66F6EFB1-B01E-573F-B8DC-358A7ADE6E0A}"/>
                </a:ext>
              </a:extLst>
            </p:cNvPr>
            <p:cNvSpPr txBox="1"/>
            <p:nvPr/>
          </p:nvSpPr>
          <p:spPr>
            <a:xfrm>
              <a:off x="1755911" y="1424183"/>
              <a:ext cx="4677508"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Paintbrush Tool: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path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dapat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sesuai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keinginan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kuas</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45" name="Group 44">
            <a:extLst>
              <a:ext uri="{FF2B5EF4-FFF2-40B4-BE49-F238E27FC236}">
                <a16:creationId xmlns:a16="http://schemas.microsoft.com/office/drawing/2014/main" id="{A3623780-1426-21C7-D006-2E14EF05F420}"/>
              </a:ext>
            </a:extLst>
          </p:cNvPr>
          <p:cNvGrpSpPr/>
          <p:nvPr/>
        </p:nvGrpSpPr>
        <p:grpSpPr>
          <a:xfrm>
            <a:off x="1676399" y="1899152"/>
            <a:ext cx="762000" cy="738554"/>
            <a:chOff x="914399" y="1225062"/>
            <a:chExt cx="762000" cy="738554"/>
          </a:xfrm>
          <a:solidFill>
            <a:schemeClr val="accent3">
              <a:lumMod val="75000"/>
            </a:schemeClr>
          </a:solidFill>
        </p:grpSpPr>
        <p:sp>
          <p:nvSpPr>
            <p:cNvPr id="46" name="Rectangle 45">
              <a:extLst>
                <a:ext uri="{FF2B5EF4-FFF2-40B4-BE49-F238E27FC236}">
                  <a16:creationId xmlns:a16="http://schemas.microsoft.com/office/drawing/2014/main" id="{ADD972C9-AC9C-30E1-A181-85DB02B7C0F6}"/>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7" name="Picture 46">
              <a:extLst>
                <a:ext uri="{FF2B5EF4-FFF2-40B4-BE49-F238E27FC236}">
                  <a16:creationId xmlns:a16="http://schemas.microsoft.com/office/drawing/2014/main" id="{8C342FB6-8808-9711-185E-E554E4678DFD}"/>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1022498" y="1354023"/>
              <a:ext cx="545801" cy="480631"/>
            </a:xfrm>
            <a:prstGeom prst="rect">
              <a:avLst/>
            </a:prstGeom>
            <a:grpFill/>
          </p:spPr>
        </p:pic>
      </p:grpSp>
      <p:grpSp>
        <p:nvGrpSpPr>
          <p:cNvPr id="48" name="Group 47">
            <a:extLst>
              <a:ext uri="{FF2B5EF4-FFF2-40B4-BE49-F238E27FC236}">
                <a16:creationId xmlns:a16="http://schemas.microsoft.com/office/drawing/2014/main" id="{72A35DEA-2188-D889-0F0A-6EAC7FE38B94}"/>
              </a:ext>
            </a:extLst>
          </p:cNvPr>
          <p:cNvGrpSpPr/>
          <p:nvPr/>
        </p:nvGrpSpPr>
        <p:grpSpPr>
          <a:xfrm>
            <a:off x="2438399" y="2080860"/>
            <a:ext cx="4888524" cy="556846"/>
            <a:chOff x="1676399" y="1406770"/>
            <a:chExt cx="5650524" cy="556846"/>
          </a:xfrm>
          <a:solidFill>
            <a:schemeClr val="accent3">
              <a:lumMod val="50000"/>
            </a:schemeClr>
          </a:solidFill>
        </p:grpSpPr>
        <p:sp>
          <p:nvSpPr>
            <p:cNvPr id="49" name="Rectangle 48">
              <a:extLst>
                <a:ext uri="{FF2B5EF4-FFF2-40B4-BE49-F238E27FC236}">
                  <a16:creationId xmlns:a16="http://schemas.microsoft.com/office/drawing/2014/main" id="{2DE79B30-4A5F-2724-5105-7D1D35C937A7}"/>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D626E64C-05DF-D0B6-D694-EF35EA5EC7BA}"/>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Smooth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mengatur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posisi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titik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sebuah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garis/path.</a:t>
              </a:r>
            </a:p>
          </p:txBody>
        </p:sp>
      </p:grpSp>
      <p:grpSp>
        <p:nvGrpSpPr>
          <p:cNvPr id="2" name="Group 1">
            <a:extLst>
              <a:ext uri="{FF2B5EF4-FFF2-40B4-BE49-F238E27FC236}">
                <a16:creationId xmlns:a16="http://schemas.microsoft.com/office/drawing/2014/main" id="{DF2BCAF2-8CAC-5528-F743-8889220A383B}"/>
              </a:ext>
            </a:extLst>
          </p:cNvPr>
          <p:cNvGrpSpPr/>
          <p:nvPr/>
        </p:nvGrpSpPr>
        <p:grpSpPr>
          <a:xfrm>
            <a:off x="914399" y="1160598"/>
            <a:ext cx="762000" cy="738554"/>
            <a:chOff x="914399" y="1225062"/>
            <a:chExt cx="762000" cy="738554"/>
          </a:xfrm>
        </p:grpSpPr>
        <p:sp>
          <p:nvSpPr>
            <p:cNvPr id="3" name="Rectangle 2">
              <a:extLst>
                <a:ext uri="{FF2B5EF4-FFF2-40B4-BE49-F238E27FC236}">
                  <a16:creationId xmlns:a16="http://schemas.microsoft.com/office/drawing/2014/main" id="{18094A45-82C8-FD45-CEA4-02EFFB1BDEDD}"/>
                </a:ext>
              </a:extLst>
            </p:cNvPr>
            <p:cNvSpPr/>
            <p:nvPr/>
          </p:nvSpPr>
          <p:spPr>
            <a:xfrm>
              <a:off x="914399" y="1225062"/>
              <a:ext cx="762000" cy="7385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3835A589-B3DE-857D-AC28-CEF857AE9413}"/>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1022498" y="1354023"/>
              <a:ext cx="545802" cy="480631"/>
            </a:xfrm>
            <a:prstGeom prst="rect">
              <a:avLst/>
            </a:prstGeom>
          </p:spPr>
        </p:pic>
      </p:grpSp>
      <p:grpSp>
        <p:nvGrpSpPr>
          <p:cNvPr id="11" name="Group 10">
            <a:extLst>
              <a:ext uri="{FF2B5EF4-FFF2-40B4-BE49-F238E27FC236}">
                <a16:creationId xmlns:a16="http://schemas.microsoft.com/office/drawing/2014/main" id="{F1023197-58BE-6DC5-AF5C-67E8C6B26BC7}"/>
              </a:ext>
            </a:extLst>
          </p:cNvPr>
          <p:cNvGrpSpPr/>
          <p:nvPr/>
        </p:nvGrpSpPr>
        <p:grpSpPr>
          <a:xfrm>
            <a:off x="1676399" y="1342306"/>
            <a:ext cx="5650524" cy="556846"/>
            <a:chOff x="1676399" y="1406770"/>
            <a:chExt cx="5650524" cy="556846"/>
          </a:xfrm>
        </p:grpSpPr>
        <p:sp>
          <p:nvSpPr>
            <p:cNvPr id="12" name="Rectangle 11">
              <a:extLst>
                <a:ext uri="{FF2B5EF4-FFF2-40B4-BE49-F238E27FC236}">
                  <a16:creationId xmlns:a16="http://schemas.microsoft.com/office/drawing/2014/main" id="{5AB501AE-B199-50B6-1838-A38556484B7E}"/>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D189A637-68E4-A51B-5615-E12F4B299166}"/>
                </a:ext>
              </a:extLst>
            </p:cNvPr>
            <p:cNvSpPr txBox="1"/>
            <p:nvPr/>
          </p:nvSpPr>
          <p:spPr>
            <a:xfrm>
              <a:off x="1755911" y="1424183"/>
              <a:ext cx="4677508"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Pencil Tool (N):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path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cara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penggunaannya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seperti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pensil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14" name="Group 13">
            <a:extLst>
              <a:ext uri="{FF2B5EF4-FFF2-40B4-BE49-F238E27FC236}">
                <a16:creationId xmlns:a16="http://schemas.microsoft.com/office/drawing/2014/main" id="{7DA3BAD2-3C5F-9695-BB97-4A043C8CD2FB}"/>
              </a:ext>
            </a:extLst>
          </p:cNvPr>
          <p:cNvGrpSpPr/>
          <p:nvPr/>
        </p:nvGrpSpPr>
        <p:grpSpPr>
          <a:xfrm>
            <a:off x="1676398" y="2647886"/>
            <a:ext cx="762000" cy="738554"/>
            <a:chOff x="914399" y="1225062"/>
            <a:chExt cx="762000" cy="738554"/>
          </a:xfrm>
          <a:solidFill>
            <a:schemeClr val="accent3">
              <a:lumMod val="75000"/>
            </a:schemeClr>
          </a:solidFill>
        </p:grpSpPr>
        <p:sp>
          <p:nvSpPr>
            <p:cNvPr id="16" name="Rectangle 15">
              <a:extLst>
                <a:ext uri="{FF2B5EF4-FFF2-40B4-BE49-F238E27FC236}">
                  <a16:creationId xmlns:a16="http://schemas.microsoft.com/office/drawing/2014/main" id="{0E9A7044-886C-C80D-B1DB-B9B23E77CB99}"/>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16">
              <a:extLst>
                <a:ext uri="{FF2B5EF4-FFF2-40B4-BE49-F238E27FC236}">
                  <a16:creationId xmlns:a16="http://schemas.microsoft.com/office/drawing/2014/main" id="{6B2A29D8-9BA6-69E1-4610-48D9DF40CAEA}"/>
                </a:ext>
              </a:extLst>
            </p:cNvPr>
            <p:cNvPicPr>
              <a:picLocks noChangeAspect="1"/>
            </p:cNvPicPr>
            <p:nvPr/>
          </p:nvPicPr>
          <p:blipFill>
            <a:blip r:embed="rId5" cstate="screen">
              <a:extLst>
                <a:ext uri="{28A0092B-C50C-407E-A947-70E740481C1C}">
                  <a14:useLocalDpi xmlns:a14="http://schemas.microsoft.com/office/drawing/2010/main" val="0"/>
                </a:ext>
              </a:extLst>
            </a:blip>
            <a:srcRect/>
            <a:stretch/>
          </p:blipFill>
          <p:spPr>
            <a:xfrm>
              <a:off x="1022498" y="1354023"/>
              <a:ext cx="545801" cy="480630"/>
            </a:xfrm>
            <a:prstGeom prst="rect">
              <a:avLst/>
            </a:prstGeom>
            <a:grpFill/>
          </p:spPr>
        </p:pic>
      </p:grpSp>
      <p:grpSp>
        <p:nvGrpSpPr>
          <p:cNvPr id="18" name="Group 17">
            <a:extLst>
              <a:ext uri="{FF2B5EF4-FFF2-40B4-BE49-F238E27FC236}">
                <a16:creationId xmlns:a16="http://schemas.microsoft.com/office/drawing/2014/main" id="{386DA99C-244B-C74B-7220-BE2F4A442DBF}"/>
              </a:ext>
            </a:extLst>
          </p:cNvPr>
          <p:cNvGrpSpPr/>
          <p:nvPr/>
        </p:nvGrpSpPr>
        <p:grpSpPr>
          <a:xfrm>
            <a:off x="2438398" y="2829594"/>
            <a:ext cx="4888524" cy="556846"/>
            <a:chOff x="1676399" y="1406770"/>
            <a:chExt cx="5650524" cy="556846"/>
          </a:xfrm>
          <a:solidFill>
            <a:schemeClr val="accent3">
              <a:lumMod val="50000"/>
            </a:schemeClr>
          </a:solidFill>
        </p:grpSpPr>
        <p:sp>
          <p:nvSpPr>
            <p:cNvPr id="19" name="Rectangle 18">
              <a:extLst>
                <a:ext uri="{FF2B5EF4-FFF2-40B4-BE49-F238E27FC236}">
                  <a16:creationId xmlns:a16="http://schemas.microsoft.com/office/drawing/2014/main" id="{50A2FE90-BFA9-D4AC-795F-C712A5D0F662}"/>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DC408A56-256B-0BAE-89D9-24A2D8FF0819}"/>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rPr>
                <a:t>Path Eraser Tool yang </a:t>
              </a:r>
              <a:r>
                <a:rPr lang="en-US" dirty="0" err="1">
                  <a:solidFill>
                    <a:schemeClr val="bg1"/>
                  </a:solidFill>
                </a:rPr>
                <a:t>berfungsi</a:t>
              </a:r>
              <a:r>
                <a:rPr lang="en-US" dirty="0">
                  <a:solidFill>
                    <a:schemeClr val="bg1"/>
                  </a:solidFill>
                </a:rPr>
                <a:t> </a:t>
              </a:r>
              <a:r>
                <a:rPr lang="en-US" dirty="0" err="1">
                  <a:solidFill>
                    <a:schemeClr val="bg1"/>
                  </a:solidFill>
                </a:rPr>
                <a:t>menghapus</a:t>
              </a:r>
              <a:r>
                <a:rPr lang="en-US" dirty="0">
                  <a:solidFill>
                    <a:schemeClr val="bg1"/>
                  </a:solidFill>
                </a:rPr>
                <a:t> garis/ path </a:t>
              </a:r>
              <a:r>
                <a:rPr lang="en-US" dirty="0" err="1">
                  <a:solidFill>
                    <a:schemeClr val="bg1"/>
                  </a:solidFill>
                </a:rPr>
                <a:t>atau</a:t>
              </a:r>
              <a:r>
                <a:rPr lang="en-US" dirty="0">
                  <a:solidFill>
                    <a:schemeClr val="bg1"/>
                  </a:solidFill>
                </a:rPr>
                <a:t> </a:t>
              </a:r>
              <a:r>
                <a:rPr lang="en-US" dirty="0" err="1">
                  <a:solidFill>
                    <a:schemeClr val="bg1"/>
                  </a:solidFill>
                </a:rPr>
                <a:t>bagian</a:t>
              </a:r>
              <a:r>
                <a:rPr lang="en-US" dirty="0">
                  <a:solidFill>
                    <a:schemeClr val="bg1"/>
                  </a:solidFill>
                </a:rPr>
                <a:t> </a:t>
              </a:r>
              <a:r>
                <a:rPr lang="en-US" dirty="0" err="1">
                  <a:solidFill>
                    <a:schemeClr val="bg1"/>
                  </a:solidFill>
                </a:rPr>
                <a:t>tertentu</a:t>
              </a:r>
              <a:r>
                <a:rPr lang="en-US" dirty="0">
                  <a:solidFill>
                    <a:schemeClr val="bg1"/>
                  </a:solidFill>
                </a:rPr>
                <a:t> pada </a:t>
              </a:r>
              <a:r>
                <a:rPr lang="en-US" dirty="0" err="1">
                  <a:solidFill>
                    <a:schemeClr val="bg1"/>
                  </a:solidFill>
                </a:rPr>
                <a:t>sebuah</a:t>
              </a:r>
              <a:r>
                <a:rPr lang="en-US" dirty="0">
                  <a:solidFill>
                    <a:schemeClr val="bg1"/>
                  </a:solidFill>
                </a:rPr>
                <a:t> garis/path.</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21" name="Group 20">
            <a:extLst>
              <a:ext uri="{FF2B5EF4-FFF2-40B4-BE49-F238E27FC236}">
                <a16:creationId xmlns:a16="http://schemas.microsoft.com/office/drawing/2014/main" id="{E635D6AC-A380-6CF8-4A90-3608AF4A33D1}"/>
              </a:ext>
            </a:extLst>
          </p:cNvPr>
          <p:cNvGrpSpPr/>
          <p:nvPr/>
        </p:nvGrpSpPr>
        <p:grpSpPr>
          <a:xfrm>
            <a:off x="914399" y="3449365"/>
            <a:ext cx="762000" cy="738554"/>
            <a:chOff x="914399" y="1225062"/>
            <a:chExt cx="762000" cy="738554"/>
          </a:xfrm>
        </p:grpSpPr>
        <p:sp>
          <p:nvSpPr>
            <p:cNvPr id="24" name="Rectangle 23">
              <a:extLst>
                <a:ext uri="{FF2B5EF4-FFF2-40B4-BE49-F238E27FC236}">
                  <a16:creationId xmlns:a16="http://schemas.microsoft.com/office/drawing/2014/main" id="{04667940-A62A-30E1-F292-D7CCBCC2ED6A}"/>
                </a:ext>
              </a:extLst>
            </p:cNvPr>
            <p:cNvSpPr/>
            <p:nvPr/>
          </p:nvSpPr>
          <p:spPr>
            <a:xfrm>
              <a:off x="914399" y="1225062"/>
              <a:ext cx="762000" cy="7385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24">
              <a:extLst>
                <a:ext uri="{FF2B5EF4-FFF2-40B4-BE49-F238E27FC236}">
                  <a16:creationId xmlns:a16="http://schemas.microsoft.com/office/drawing/2014/main" id="{BBC369D8-CC6F-3691-A8F7-2E14653BBE15}"/>
                </a:ext>
              </a:extLst>
            </p:cNvPr>
            <p:cNvPicPr>
              <a:picLocks noChangeAspect="1"/>
            </p:cNvPicPr>
            <p:nvPr/>
          </p:nvPicPr>
          <p:blipFill>
            <a:blip r:embed="rId6" cstate="screen">
              <a:extLst>
                <a:ext uri="{28A0092B-C50C-407E-A947-70E740481C1C}">
                  <a14:useLocalDpi xmlns:a14="http://schemas.microsoft.com/office/drawing/2010/main" val="0"/>
                </a:ext>
              </a:extLst>
            </a:blip>
            <a:srcRect/>
            <a:stretch/>
          </p:blipFill>
          <p:spPr>
            <a:xfrm>
              <a:off x="1022498" y="1354023"/>
              <a:ext cx="545801" cy="480631"/>
            </a:xfrm>
            <a:prstGeom prst="rect">
              <a:avLst/>
            </a:prstGeom>
          </p:spPr>
        </p:pic>
      </p:grpSp>
      <p:grpSp>
        <p:nvGrpSpPr>
          <p:cNvPr id="26" name="Group 25">
            <a:extLst>
              <a:ext uri="{FF2B5EF4-FFF2-40B4-BE49-F238E27FC236}">
                <a16:creationId xmlns:a16="http://schemas.microsoft.com/office/drawing/2014/main" id="{EFC076F6-7C9E-7C84-5B50-90E276BEBD33}"/>
              </a:ext>
            </a:extLst>
          </p:cNvPr>
          <p:cNvGrpSpPr/>
          <p:nvPr/>
        </p:nvGrpSpPr>
        <p:grpSpPr>
          <a:xfrm>
            <a:off x="1676399" y="3631073"/>
            <a:ext cx="5650524" cy="556846"/>
            <a:chOff x="1676399" y="1406770"/>
            <a:chExt cx="5650524" cy="556846"/>
          </a:xfrm>
        </p:grpSpPr>
        <p:sp>
          <p:nvSpPr>
            <p:cNvPr id="27" name="Rectangle 26">
              <a:extLst>
                <a:ext uri="{FF2B5EF4-FFF2-40B4-BE49-F238E27FC236}">
                  <a16:creationId xmlns:a16="http://schemas.microsoft.com/office/drawing/2014/main" id="{03B468EF-90E7-F38F-1937-E02678BC3BDF}"/>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5D858801-4D6D-2605-68F0-38B887D11ECB}"/>
                </a:ext>
              </a:extLst>
            </p:cNvPr>
            <p:cNvSpPr txBox="1"/>
            <p:nvPr/>
          </p:nvSpPr>
          <p:spPr>
            <a:xfrm>
              <a:off x="1755910" y="1424183"/>
              <a:ext cx="5359997"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Blob Brush Tool (Shift + C):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shape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dapat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sesuai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keinginan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kuas</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pic>
        <p:nvPicPr>
          <p:cNvPr id="35" name="Picture 3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517085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ppt_x</p:attrName>
                                        </p:attrNameLst>
                                      </p:cBhvr>
                                      <p:tavLst>
                                        <p:tav tm="0">
                                          <p:val>
                                            <p:strVal val="#ppt_x-#ppt_w/2"/>
                                          </p:val>
                                        </p:tav>
                                        <p:tav tm="100000">
                                          <p:val>
                                            <p:strVal val="#ppt_x"/>
                                          </p:val>
                                        </p:tav>
                                      </p:tavLst>
                                    </p:anim>
                                    <p:anim calcmode="lin" valueType="num">
                                      <p:cBhvr>
                                        <p:cTn id="26" dur="500" fill="hold"/>
                                        <p:tgtEl>
                                          <p:spTgt spid="11"/>
                                        </p:tgtEl>
                                        <p:attrNameLst>
                                          <p:attrName>ppt_y</p:attrName>
                                        </p:attrNameLst>
                                      </p:cBhvr>
                                      <p:tavLst>
                                        <p:tav tm="0">
                                          <p:val>
                                            <p:strVal val="#ppt_y"/>
                                          </p:val>
                                        </p:tav>
                                        <p:tav tm="100000">
                                          <p:val>
                                            <p:strVal val="#ppt_y"/>
                                          </p:val>
                                        </p:tav>
                                      </p:tavLst>
                                    </p:anim>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45"/>
                                        </p:tgtEl>
                                        <p:attrNameLst>
                                          <p:attrName>style.visibility</p:attrName>
                                        </p:attrNameLst>
                                      </p:cBhvr>
                                      <p:to>
                                        <p:strVal val="visible"/>
                                      </p:to>
                                    </p:set>
                                    <p:anim calcmode="lin" valueType="num">
                                      <p:cBhvr>
                                        <p:cTn id="33" dur="500" fill="hold"/>
                                        <p:tgtEl>
                                          <p:spTgt spid="45"/>
                                        </p:tgtEl>
                                        <p:attrNameLst>
                                          <p:attrName>ppt_w</p:attrName>
                                        </p:attrNameLst>
                                      </p:cBhvr>
                                      <p:tavLst>
                                        <p:tav tm="0">
                                          <p:val>
                                            <p:fltVal val="0"/>
                                          </p:val>
                                        </p:tav>
                                        <p:tav tm="100000">
                                          <p:val>
                                            <p:strVal val="#ppt_w"/>
                                          </p:val>
                                        </p:tav>
                                      </p:tavLst>
                                    </p:anim>
                                    <p:anim calcmode="lin" valueType="num">
                                      <p:cBhvr>
                                        <p:cTn id="34" dur="500" fill="hold"/>
                                        <p:tgtEl>
                                          <p:spTgt spid="45"/>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p:cTn id="38" dur="500" fill="hold"/>
                                        <p:tgtEl>
                                          <p:spTgt spid="48"/>
                                        </p:tgtEl>
                                        <p:attrNameLst>
                                          <p:attrName>ppt_x</p:attrName>
                                        </p:attrNameLst>
                                      </p:cBhvr>
                                      <p:tavLst>
                                        <p:tav tm="0">
                                          <p:val>
                                            <p:strVal val="#ppt_x-#ppt_w/2"/>
                                          </p:val>
                                        </p:tav>
                                        <p:tav tm="100000">
                                          <p:val>
                                            <p:strVal val="#ppt_x"/>
                                          </p:val>
                                        </p:tav>
                                      </p:tavLst>
                                    </p:anim>
                                    <p:anim calcmode="lin" valueType="num">
                                      <p:cBhvr>
                                        <p:cTn id="39" dur="500" fill="hold"/>
                                        <p:tgtEl>
                                          <p:spTgt spid="48"/>
                                        </p:tgtEl>
                                        <p:attrNameLst>
                                          <p:attrName>ppt_y</p:attrName>
                                        </p:attrNameLst>
                                      </p:cBhvr>
                                      <p:tavLst>
                                        <p:tav tm="0">
                                          <p:val>
                                            <p:strVal val="#ppt_y"/>
                                          </p:val>
                                        </p:tav>
                                        <p:tav tm="100000">
                                          <p:val>
                                            <p:strVal val="#ppt_y"/>
                                          </p:val>
                                        </p:tav>
                                      </p:tavLst>
                                    </p:anim>
                                    <p:anim calcmode="lin" valueType="num">
                                      <p:cBhvr>
                                        <p:cTn id="40" dur="500" fill="hold"/>
                                        <p:tgtEl>
                                          <p:spTgt spid="48"/>
                                        </p:tgtEl>
                                        <p:attrNameLst>
                                          <p:attrName>ppt_w</p:attrName>
                                        </p:attrNameLst>
                                      </p:cBhvr>
                                      <p:tavLst>
                                        <p:tav tm="0">
                                          <p:val>
                                            <p:fltVal val="0"/>
                                          </p:val>
                                        </p:tav>
                                        <p:tav tm="100000">
                                          <p:val>
                                            <p:strVal val="#ppt_w"/>
                                          </p:val>
                                        </p:tav>
                                      </p:tavLst>
                                    </p:anim>
                                    <p:anim calcmode="lin" valueType="num">
                                      <p:cBhvr>
                                        <p:cTn id="41"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nodeType="click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childTnLst>
                                </p:cTn>
                              </p:par>
                            </p:childTnLst>
                          </p:cTn>
                        </p:par>
                        <p:par>
                          <p:cTn id="48" fill="hold">
                            <p:stCondLst>
                              <p:cond delay="500"/>
                            </p:stCondLst>
                            <p:childTnLst>
                              <p:par>
                                <p:cTn id="49" presetID="17" presetClass="entr" presetSubtype="8"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ppt_x</p:attrName>
                                        </p:attrNameLst>
                                      </p:cBhvr>
                                      <p:tavLst>
                                        <p:tav tm="0">
                                          <p:val>
                                            <p:strVal val="#ppt_x-#ppt_w/2"/>
                                          </p:val>
                                        </p:tav>
                                        <p:tav tm="100000">
                                          <p:val>
                                            <p:strVal val="#ppt_x"/>
                                          </p:val>
                                        </p:tav>
                                      </p:tavLst>
                                    </p:anim>
                                    <p:anim calcmode="lin" valueType="num">
                                      <p:cBhvr>
                                        <p:cTn id="52" dur="500" fill="hold"/>
                                        <p:tgtEl>
                                          <p:spTgt spid="18"/>
                                        </p:tgtEl>
                                        <p:attrNameLst>
                                          <p:attrName>ppt_y</p:attrName>
                                        </p:attrNameLst>
                                      </p:cBhvr>
                                      <p:tavLst>
                                        <p:tav tm="0">
                                          <p:val>
                                            <p:strVal val="#ppt_y"/>
                                          </p:val>
                                        </p:tav>
                                        <p:tav tm="100000">
                                          <p:val>
                                            <p:strVal val="#ppt_y"/>
                                          </p:val>
                                        </p:tav>
                                      </p:tavLst>
                                    </p:anim>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nodeType="click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p:cTn id="59" dur="500" fill="hold"/>
                                        <p:tgtEl>
                                          <p:spTgt spid="21"/>
                                        </p:tgtEl>
                                        <p:attrNameLst>
                                          <p:attrName>ppt_w</p:attrName>
                                        </p:attrNameLst>
                                      </p:cBhvr>
                                      <p:tavLst>
                                        <p:tav tm="0">
                                          <p:val>
                                            <p:fltVal val="0"/>
                                          </p:val>
                                        </p:tav>
                                        <p:tav tm="100000">
                                          <p:val>
                                            <p:strVal val="#ppt_w"/>
                                          </p:val>
                                        </p:tav>
                                      </p:tavLst>
                                    </p:anim>
                                    <p:anim calcmode="lin" valueType="num">
                                      <p:cBhvr>
                                        <p:cTn id="60" dur="500" fill="hold"/>
                                        <p:tgtEl>
                                          <p:spTgt spid="21"/>
                                        </p:tgtEl>
                                        <p:attrNameLst>
                                          <p:attrName>ppt_h</p:attrName>
                                        </p:attrNameLst>
                                      </p:cBhvr>
                                      <p:tavLst>
                                        <p:tav tm="0">
                                          <p:val>
                                            <p:fltVal val="0"/>
                                          </p:val>
                                        </p:tav>
                                        <p:tav tm="100000">
                                          <p:val>
                                            <p:strVal val="#ppt_h"/>
                                          </p:val>
                                        </p:tav>
                                      </p:tavLst>
                                    </p:anim>
                                  </p:childTnLst>
                                </p:cTn>
                              </p:par>
                              <p:par>
                                <p:cTn id="61" presetID="17" presetClass="entr" presetSubtype="8" fill="hold" nodeType="withEffect">
                                  <p:stCondLst>
                                    <p:cond delay="50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ppt_x</p:attrName>
                                        </p:attrNameLst>
                                      </p:cBhvr>
                                      <p:tavLst>
                                        <p:tav tm="0">
                                          <p:val>
                                            <p:strVal val="#ppt_x-#ppt_w/2"/>
                                          </p:val>
                                        </p:tav>
                                        <p:tav tm="100000">
                                          <p:val>
                                            <p:strVal val="#ppt_x"/>
                                          </p:val>
                                        </p:tav>
                                      </p:tavLst>
                                    </p:anim>
                                    <p:anim calcmode="lin" valueType="num">
                                      <p:cBhvr>
                                        <p:cTn id="64" dur="500" fill="hold"/>
                                        <p:tgtEl>
                                          <p:spTgt spid="26"/>
                                        </p:tgtEl>
                                        <p:attrNameLst>
                                          <p:attrName>ppt_y</p:attrName>
                                        </p:attrNameLst>
                                      </p:cBhvr>
                                      <p:tavLst>
                                        <p:tav tm="0">
                                          <p:val>
                                            <p:strVal val="#ppt_y"/>
                                          </p:val>
                                        </p:tav>
                                        <p:tav tm="100000">
                                          <p:val>
                                            <p:strVal val="#ppt_y"/>
                                          </p:val>
                                        </p:tav>
                                      </p:tavLst>
                                    </p:anim>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369283"/>
            <a:ext cx="762000" cy="738554"/>
            <a:chOff x="914399" y="1225062"/>
            <a:chExt cx="762000" cy="738554"/>
          </a:xfrm>
          <a:solidFill>
            <a:srgbClr val="92D050"/>
          </a:solidFill>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550991"/>
            <a:ext cx="5650524" cy="556846"/>
            <a:chOff x="1676399" y="1406770"/>
            <a:chExt cx="5650524"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66F6EFB1-B01E-573F-B8DC-358A7ADE6E0A}"/>
                </a:ext>
              </a:extLst>
            </p:cNvPr>
            <p:cNvSpPr txBox="1"/>
            <p:nvPr/>
          </p:nvSpPr>
          <p:spPr>
            <a:xfrm>
              <a:off x="1755911" y="1531304"/>
              <a:ext cx="4677508" cy="307777"/>
            </a:xfrm>
            <a:prstGeom prst="rect">
              <a:avLst/>
            </a:prstGeom>
            <a:noFill/>
          </p:spPr>
          <p:txBody>
            <a:bodyPr wrap="square" rtlCol="0">
              <a:spAutoFit/>
            </a:bodyPr>
            <a:lstStyle/>
            <a:p>
              <a:r>
                <a:rPr lang="de-DE" dirty="0">
                  <a:solidFill>
                    <a:schemeClr val="bg1"/>
                  </a:solidFill>
                  <a:latin typeface="Roboto" panose="02000000000000000000" pitchFamily="2" charset="0"/>
                  <a:ea typeface="Roboto" panose="02000000000000000000" pitchFamily="2" charset="0"/>
                  <a:cs typeface="Roboto" panose="02000000000000000000" pitchFamily="2" charset="0"/>
                </a:rPr>
                <a:t>Eraser Tool (Shift + E): Berfungsi menghapus objek. </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15" name="Group 14">
            <a:extLst>
              <a:ext uri="{FF2B5EF4-FFF2-40B4-BE49-F238E27FC236}">
                <a16:creationId xmlns:a16="http://schemas.microsoft.com/office/drawing/2014/main" id="{72ECDD83-5E71-304E-1839-D8EA4AE2AB04}"/>
              </a:ext>
            </a:extLst>
          </p:cNvPr>
          <p:cNvGrpSpPr/>
          <p:nvPr/>
        </p:nvGrpSpPr>
        <p:grpSpPr>
          <a:xfrm>
            <a:off x="1676399" y="1107837"/>
            <a:ext cx="762000" cy="738554"/>
            <a:chOff x="914399" y="1225062"/>
            <a:chExt cx="762000" cy="738554"/>
          </a:xfrm>
          <a:solidFill>
            <a:srgbClr val="00B050"/>
          </a:solidFill>
        </p:grpSpPr>
        <p:sp>
          <p:nvSpPr>
            <p:cNvPr id="22" name="Rectangle 21">
              <a:extLst>
                <a:ext uri="{FF2B5EF4-FFF2-40B4-BE49-F238E27FC236}">
                  <a16:creationId xmlns:a16="http://schemas.microsoft.com/office/drawing/2014/main" id="{486D9334-D19F-8181-8698-A4D893E0D673}"/>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2">
              <a:extLst>
                <a:ext uri="{FF2B5EF4-FFF2-40B4-BE49-F238E27FC236}">
                  <a16:creationId xmlns:a16="http://schemas.microsoft.com/office/drawing/2014/main" id="{E0C5CCBB-C975-3B33-58E9-8B3D1F87A658}"/>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5556" y="1354464"/>
              <a:ext cx="599687" cy="479749"/>
            </a:xfrm>
            <a:prstGeom prst="rect">
              <a:avLst/>
            </a:prstGeom>
            <a:grpFill/>
          </p:spPr>
        </p:pic>
      </p:grpSp>
      <p:grpSp>
        <p:nvGrpSpPr>
          <p:cNvPr id="36" name="Group 35">
            <a:extLst>
              <a:ext uri="{FF2B5EF4-FFF2-40B4-BE49-F238E27FC236}">
                <a16:creationId xmlns:a16="http://schemas.microsoft.com/office/drawing/2014/main" id="{99A35370-E58A-D4DE-61E2-B9517ABAD36F}"/>
              </a:ext>
            </a:extLst>
          </p:cNvPr>
          <p:cNvGrpSpPr/>
          <p:nvPr/>
        </p:nvGrpSpPr>
        <p:grpSpPr>
          <a:xfrm>
            <a:off x="2438399" y="1289545"/>
            <a:ext cx="4888524" cy="556846"/>
            <a:chOff x="1676399" y="1406770"/>
            <a:chExt cx="5650524" cy="556846"/>
          </a:xfrm>
          <a:solidFill>
            <a:schemeClr val="tx1"/>
          </a:solidFill>
        </p:grpSpPr>
        <p:sp>
          <p:nvSpPr>
            <p:cNvPr id="37" name="Rectangle 36">
              <a:extLst>
                <a:ext uri="{FF2B5EF4-FFF2-40B4-BE49-F238E27FC236}">
                  <a16:creationId xmlns:a16="http://schemas.microsoft.com/office/drawing/2014/main" id="{8BE64DCE-63C7-0CB7-2881-CA534FE30A8E}"/>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A517B3D-5B91-73B2-A7B2-B011EA23FC67}"/>
                </a:ext>
              </a:extLst>
            </p:cNvPr>
            <p:cNvSpPr txBox="1"/>
            <p:nvPr/>
          </p:nvSpPr>
          <p:spPr>
            <a:xfrm>
              <a:off x="1755909" y="1507816"/>
              <a:ext cx="5571012" cy="307777"/>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Scissors Tool (C)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memotong</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garis/ path.</a:t>
              </a:r>
            </a:p>
          </p:txBody>
        </p:sp>
      </p:grpSp>
      <p:grpSp>
        <p:nvGrpSpPr>
          <p:cNvPr id="39" name="Group 38">
            <a:extLst>
              <a:ext uri="{FF2B5EF4-FFF2-40B4-BE49-F238E27FC236}">
                <a16:creationId xmlns:a16="http://schemas.microsoft.com/office/drawing/2014/main" id="{FD7C465E-906E-EAF0-DA42-9FE1DCF938C9}"/>
              </a:ext>
            </a:extLst>
          </p:cNvPr>
          <p:cNvGrpSpPr/>
          <p:nvPr/>
        </p:nvGrpSpPr>
        <p:grpSpPr>
          <a:xfrm>
            <a:off x="1676399" y="1858121"/>
            <a:ext cx="762000" cy="738554"/>
            <a:chOff x="914399" y="1225062"/>
            <a:chExt cx="762000" cy="738554"/>
          </a:xfrm>
          <a:solidFill>
            <a:srgbClr val="00B050"/>
          </a:solidFill>
        </p:grpSpPr>
        <p:sp>
          <p:nvSpPr>
            <p:cNvPr id="40" name="Rectangle 39">
              <a:extLst>
                <a:ext uri="{FF2B5EF4-FFF2-40B4-BE49-F238E27FC236}">
                  <a16:creationId xmlns:a16="http://schemas.microsoft.com/office/drawing/2014/main" id="{1E73C36D-B546-A94F-CAAE-23B80844A982}"/>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679FB699-B393-FD32-BEA7-98829F6A8759}"/>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997760" y="1356228"/>
              <a:ext cx="595278" cy="476222"/>
            </a:xfrm>
            <a:prstGeom prst="rect">
              <a:avLst/>
            </a:prstGeom>
            <a:grpFill/>
          </p:spPr>
        </p:pic>
      </p:grpSp>
      <p:grpSp>
        <p:nvGrpSpPr>
          <p:cNvPr id="42" name="Group 41">
            <a:extLst>
              <a:ext uri="{FF2B5EF4-FFF2-40B4-BE49-F238E27FC236}">
                <a16:creationId xmlns:a16="http://schemas.microsoft.com/office/drawing/2014/main" id="{2C12F38E-69F1-661C-0588-298E28932C25}"/>
              </a:ext>
            </a:extLst>
          </p:cNvPr>
          <p:cNvGrpSpPr/>
          <p:nvPr/>
        </p:nvGrpSpPr>
        <p:grpSpPr>
          <a:xfrm>
            <a:off x="2438399" y="2039829"/>
            <a:ext cx="4888524" cy="556846"/>
            <a:chOff x="1676399" y="1406770"/>
            <a:chExt cx="5650524" cy="556846"/>
          </a:xfrm>
          <a:solidFill>
            <a:schemeClr val="tx1"/>
          </a:solidFill>
        </p:grpSpPr>
        <p:sp>
          <p:nvSpPr>
            <p:cNvPr id="43" name="Rectangle 42">
              <a:extLst>
                <a:ext uri="{FF2B5EF4-FFF2-40B4-BE49-F238E27FC236}">
                  <a16:creationId xmlns:a16="http://schemas.microsoft.com/office/drawing/2014/main" id="{C67EB786-7E2C-0D08-630C-BF2340A00978}"/>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5596E574-72A7-13BB-C9C5-339E71B6458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Knife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garis/path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baru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dimulai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dari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titik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potong</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sebuah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garis/</a:t>
              </a:r>
            </a:p>
          </p:txBody>
        </p:sp>
      </p:grpSp>
      <p:grpSp>
        <p:nvGrpSpPr>
          <p:cNvPr id="2" name="Group 1">
            <a:extLst>
              <a:ext uri="{FF2B5EF4-FFF2-40B4-BE49-F238E27FC236}">
                <a16:creationId xmlns:a16="http://schemas.microsoft.com/office/drawing/2014/main" id="{7EBD432D-73A6-9F7C-68E3-B7738935C8B9}"/>
              </a:ext>
            </a:extLst>
          </p:cNvPr>
          <p:cNvGrpSpPr/>
          <p:nvPr/>
        </p:nvGrpSpPr>
        <p:grpSpPr>
          <a:xfrm>
            <a:off x="931983" y="2658947"/>
            <a:ext cx="762000" cy="738554"/>
            <a:chOff x="914399" y="1225062"/>
            <a:chExt cx="762000" cy="738554"/>
          </a:xfrm>
          <a:solidFill>
            <a:srgbClr val="92D050"/>
          </a:solidFill>
        </p:grpSpPr>
        <p:sp>
          <p:nvSpPr>
            <p:cNvPr id="3" name="Rectangle 2">
              <a:extLst>
                <a:ext uri="{FF2B5EF4-FFF2-40B4-BE49-F238E27FC236}">
                  <a16:creationId xmlns:a16="http://schemas.microsoft.com/office/drawing/2014/main" id="{6C9708C2-96B3-349E-11EA-8B4CBFC451A9}"/>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5ADF3AC9-F703-CF89-3B1B-210E058FAA4C}"/>
                </a:ext>
              </a:extLst>
            </p:cNvPr>
            <p:cNvPicPr>
              <a:picLocks noChangeAspect="1"/>
            </p:cNvPicPr>
            <p:nvPr/>
          </p:nvPicPr>
          <p:blipFill>
            <a:blip r:embed="rId5"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11" name="Group 10">
            <a:extLst>
              <a:ext uri="{FF2B5EF4-FFF2-40B4-BE49-F238E27FC236}">
                <a16:creationId xmlns:a16="http://schemas.microsoft.com/office/drawing/2014/main" id="{DB8BAEE5-819F-DE7F-7B90-F0E39F4BB97D}"/>
              </a:ext>
            </a:extLst>
          </p:cNvPr>
          <p:cNvGrpSpPr/>
          <p:nvPr/>
        </p:nvGrpSpPr>
        <p:grpSpPr>
          <a:xfrm>
            <a:off x="1693983" y="2840655"/>
            <a:ext cx="5650524" cy="556846"/>
            <a:chOff x="1676399" y="1406770"/>
            <a:chExt cx="5650524" cy="556846"/>
          </a:xfrm>
        </p:grpSpPr>
        <p:sp>
          <p:nvSpPr>
            <p:cNvPr id="12" name="Rectangle 11">
              <a:extLst>
                <a:ext uri="{FF2B5EF4-FFF2-40B4-BE49-F238E27FC236}">
                  <a16:creationId xmlns:a16="http://schemas.microsoft.com/office/drawing/2014/main" id="{AF5D089D-11A9-7670-3FE4-C76E9EBAD989}"/>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BCDED807-8504-D489-65B6-37525960542F}"/>
                </a:ext>
              </a:extLst>
            </p:cNvPr>
            <p:cNvSpPr txBox="1"/>
            <p:nvPr/>
          </p:nvSpPr>
          <p:spPr>
            <a:xfrm>
              <a:off x="1755910" y="1425390"/>
              <a:ext cx="5365859"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Rotate Tool (R):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memutar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searah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jarum</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jam (CW)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sebaliknya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(CCW).</a:t>
              </a:r>
            </a:p>
          </p:txBody>
        </p:sp>
      </p:grpSp>
      <p:grpSp>
        <p:nvGrpSpPr>
          <p:cNvPr id="14" name="Group 13">
            <a:extLst>
              <a:ext uri="{FF2B5EF4-FFF2-40B4-BE49-F238E27FC236}">
                <a16:creationId xmlns:a16="http://schemas.microsoft.com/office/drawing/2014/main" id="{F6967ED6-3D74-834B-A5EF-C343C35267B5}"/>
              </a:ext>
            </a:extLst>
          </p:cNvPr>
          <p:cNvGrpSpPr/>
          <p:nvPr/>
        </p:nvGrpSpPr>
        <p:grpSpPr>
          <a:xfrm>
            <a:off x="914399" y="3431186"/>
            <a:ext cx="762000" cy="738554"/>
            <a:chOff x="914399" y="1225062"/>
            <a:chExt cx="762000" cy="738554"/>
          </a:xfrm>
          <a:solidFill>
            <a:srgbClr val="92D050"/>
          </a:solidFill>
        </p:grpSpPr>
        <p:sp>
          <p:nvSpPr>
            <p:cNvPr id="16" name="Rectangle 15">
              <a:extLst>
                <a:ext uri="{FF2B5EF4-FFF2-40B4-BE49-F238E27FC236}">
                  <a16:creationId xmlns:a16="http://schemas.microsoft.com/office/drawing/2014/main" id="{677146B0-1895-6ECE-BA5C-7EA98779D32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16">
              <a:extLst>
                <a:ext uri="{FF2B5EF4-FFF2-40B4-BE49-F238E27FC236}">
                  <a16:creationId xmlns:a16="http://schemas.microsoft.com/office/drawing/2014/main" id="{CB6F1C39-BE01-BDEB-7869-6AF8EF87A58E}"/>
                </a:ext>
              </a:extLst>
            </p:cNvPr>
            <p:cNvPicPr>
              <a:picLocks noChangeAspect="1"/>
            </p:cNvPicPr>
            <p:nvPr/>
          </p:nvPicPr>
          <p:blipFill>
            <a:blip r:embed="rId6"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18" name="Group 17">
            <a:extLst>
              <a:ext uri="{FF2B5EF4-FFF2-40B4-BE49-F238E27FC236}">
                <a16:creationId xmlns:a16="http://schemas.microsoft.com/office/drawing/2014/main" id="{8E3DC00F-6D1F-49A6-BD50-5321DBFB8CE8}"/>
              </a:ext>
            </a:extLst>
          </p:cNvPr>
          <p:cNvGrpSpPr/>
          <p:nvPr/>
        </p:nvGrpSpPr>
        <p:grpSpPr>
          <a:xfrm>
            <a:off x="1676399" y="3612894"/>
            <a:ext cx="5650524" cy="556846"/>
            <a:chOff x="1676399" y="1406770"/>
            <a:chExt cx="5650524" cy="556846"/>
          </a:xfrm>
        </p:grpSpPr>
        <p:sp>
          <p:nvSpPr>
            <p:cNvPr id="19" name="Rectangle 18">
              <a:extLst>
                <a:ext uri="{FF2B5EF4-FFF2-40B4-BE49-F238E27FC236}">
                  <a16:creationId xmlns:a16="http://schemas.microsoft.com/office/drawing/2014/main" id="{1C7DE041-19E6-D843-EA75-8034FD2C3322}"/>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31799A32-904C-9261-5173-F53CA34A8FBB}"/>
                </a:ext>
              </a:extLst>
            </p:cNvPr>
            <p:cNvSpPr txBox="1"/>
            <p:nvPr/>
          </p:nvSpPr>
          <p:spPr>
            <a:xfrm>
              <a:off x="1755910" y="1425390"/>
              <a:ext cx="5365859"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Reflect Tool (O):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membalikkan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posisi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secara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vertikal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maupun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horizontal.</a:t>
              </a:r>
            </a:p>
          </p:txBody>
        </p:sp>
      </p:grpSp>
      <p:pic>
        <p:nvPicPr>
          <p:cNvPr id="35" name="Picture 3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497482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500" fill="hold"/>
                                        <p:tgtEl>
                                          <p:spTgt spid="36"/>
                                        </p:tgtEl>
                                        <p:attrNameLst>
                                          <p:attrName>ppt_x</p:attrName>
                                        </p:attrNameLst>
                                      </p:cBhvr>
                                      <p:tavLst>
                                        <p:tav tm="0">
                                          <p:val>
                                            <p:strVal val="#ppt_x-#ppt_w/2"/>
                                          </p:val>
                                        </p:tav>
                                        <p:tav tm="100000">
                                          <p:val>
                                            <p:strVal val="#ppt_x"/>
                                          </p:val>
                                        </p:tav>
                                      </p:tavLst>
                                    </p:anim>
                                    <p:anim calcmode="lin" valueType="num">
                                      <p:cBhvr>
                                        <p:cTn id="26" dur="500" fill="hold"/>
                                        <p:tgtEl>
                                          <p:spTgt spid="36"/>
                                        </p:tgtEl>
                                        <p:attrNameLst>
                                          <p:attrName>ppt_y</p:attrName>
                                        </p:attrNameLst>
                                      </p:cBhvr>
                                      <p:tavLst>
                                        <p:tav tm="0">
                                          <p:val>
                                            <p:strVal val="#ppt_y"/>
                                          </p:val>
                                        </p:tav>
                                        <p:tav tm="100000">
                                          <p:val>
                                            <p:strVal val="#ppt_y"/>
                                          </p:val>
                                        </p:tav>
                                      </p:tavLst>
                                    </p:anim>
                                    <p:anim calcmode="lin" valueType="num">
                                      <p:cBhvr>
                                        <p:cTn id="27" dur="500" fill="hold"/>
                                        <p:tgtEl>
                                          <p:spTgt spid="36"/>
                                        </p:tgtEl>
                                        <p:attrNameLst>
                                          <p:attrName>ppt_w</p:attrName>
                                        </p:attrNameLst>
                                      </p:cBhvr>
                                      <p:tavLst>
                                        <p:tav tm="0">
                                          <p:val>
                                            <p:fltVal val="0"/>
                                          </p:val>
                                        </p:tav>
                                        <p:tav tm="100000">
                                          <p:val>
                                            <p:strVal val="#ppt_w"/>
                                          </p:val>
                                        </p:tav>
                                      </p:tavLst>
                                    </p:anim>
                                    <p:anim calcmode="lin" valueType="num">
                                      <p:cBhvr>
                                        <p:cTn id="28" dur="5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39"/>
                                        </p:tgtEl>
                                        <p:attrNameLst>
                                          <p:attrName>style.visibility</p:attrName>
                                        </p:attrNameLst>
                                      </p:cBhvr>
                                      <p:to>
                                        <p:strVal val="visible"/>
                                      </p:to>
                                    </p:set>
                                    <p:anim calcmode="lin" valueType="num">
                                      <p:cBhvr>
                                        <p:cTn id="33" dur="500" fill="hold"/>
                                        <p:tgtEl>
                                          <p:spTgt spid="39"/>
                                        </p:tgtEl>
                                        <p:attrNameLst>
                                          <p:attrName>ppt_w</p:attrName>
                                        </p:attrNameLst>
                                      </p:cBhvr>
                                      <p:tavLst>
                                        <p:tav tm="0">
                                          <p:val>
                                            <p:fltVal val="0"/>
                                          </p:val>
                                        </p:tav>
                                        <p:tav tm="100000">
                                          <p:val>
                                            <p:strVal val="#ppt_w"/>
                                          </p:val>
                                        </p:tav>
                                      </p:tavLst>
                                    </p:anim>
                                    <p:anim calcmode="lin" valueType="num">
                                      <p:cBhvr>
                                        <p:cTn id="34" dur="500" fill="hold"/>
                                        <p:tgtEl>
                                          <p:spTgt spid="39"/>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ppt_x</p:attrName>
                                        </p:attrNameLst>
                                      </p:cBhvr>
                                      <p:tavLst>
                                        <p:tav tm="0">
                                          <p:val>
                                            <p:strVal val="#ppt_x-#ppt_w/2"/>
                                          </p:val>
                                        </p:tav>
                                        <p:tav tm="100000">
                                          <p:val>
                                            <p:strVal val="#ppt_x"/>
                                          </p:val>
                                        </p:tav>
                                      </p:tavLst>
                                    </p:anim>
                                    <p:anim calcmode="lin" valueType="num">
                                      <p:cBhvr>
                                        <p:cTn id="39" dur="500" fill="hold"/>
                                        <p:tgtEl>
                                          <p:spTgt spid="42"/>
                                        </p:tgtEl>
                                        <p:attrNameLst>
                                          <p:attrName>ppt_y</p:attrName>
                                        </p:attrNameLst>
                                      </p:cBhvr>
                                      <p:tavLst>
                                        <p:tav tm="0">
                                          <p:val>
                                            <p:strVal val="#ppt_y"/>
                                          </p:val>
                                        </p:tav>
                                        <p:tav tm="100000">
                                          <p:val>
                                            <p:strVal val="#ppt_y"/>
                                          </p:val>
                                        </p:tav>
                                      </p:tavLst>
                                    </p:anim>
                                    <p:anim calcmode="lin" valueType="num">
                                      <p:cBhvr>
                                        <p:cTn id="40" dur="500" fill="hold"/>
                                        <p:tgtEl>
                                          <p:spTgt spid="42"/>
                                        </p:tgtEl>
                                        <p:attrNameLst>
                                          <p:attrName>ppt_w</p:attrName>
                                        </p:attrNameLst>
                                      </p:cBhvr>
                                      <p:tavLst>
                                        <p:tav tm="0">
                                          <p:val>
                                            <p:fltVal val="0"/>
                                          </p:val>
                                        </p:tav>
                                        <p:tav tm="100000">
                                          <p:val>
                                            <p:strVal val="#ppt_w"/>
                                          </p:val>
                                        </p:tav>
                                      </p:tavLst>
                                    </p:anim>
                                    <p:anim calcmode="lin" valueType="num">
                                      <p:cBhvr>
                                        <p:cTn id="41" dur="500" fill="hold"/>
                                        <p:tgtEl>
                                          <p:spTgt spid="42"/>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nodeType="clickEffect">
                                  <p:stCondLst>
                                    <p:cond delay="0"/>
                                  </p:stCondLst>
                                  <p:childTnLst>
                                    <p:set>
                                      <p:cBhvr>
                                        <p:cTn id="45" dur="1" fill="hold">
                                          <p:stCondLst>
                                            <p:cond delay="0"/>
                                          </p:stCondLst>
                                        </p:cTn>
                                        <p:tgtEl>
                                          <p:spTgt spid="2"/>
                                        </p:tgtEl>
                                        <p:attrNameLst>
                                          <p:attrName>style.visibility</p:attrName>
                                        </p:attrNameLst>
                                      </p:cBhvr>
                                      <p:to>
                                        <p:strVal val="visible"/>
                                      </p:to>
                                    </p:set>
                                    <p:anim calcmode="lin" valueType="num">
                                      <p:cBhvr>
                                        <p:cTn id="46" dur="500" fill="hold"/>
                                        <p:tgtEl>
                                          <p:spTgt spid="2"/>
                                        </p:tgtEl>
                                        <p:attrNameLst>
                                          <p:attrName>ppt_w</p:attrName>
                                        </p:attrNameLst>
                                      </p:cBhvr>
                                      <p:tavLst>
                                        <p:tav tm="0">
                                          <p:val>
                                            <p:fltVal val="0"/>
                                          </p:val>
                                        </p:tav>
                                        <p:tav tm="100000">
                                          <p:val>
                                            <p:strVal val="#ppt_w"/>
                                          </p:val>
                                        </p:tav>
                                      </p:tavLst>
                                    </p:anim>
                                    <p:anim calcmode="lin" valueType="num">
                                      <p:cBhvr>
                                        <p:cTn id="47" dur="500" fill="hold"/>
                                        <p:tgtEl>
                                          <p:spTgt spid="2"/>
                                        </p:tgtEl>
                                        <p:attrNameLst>
                                          <p:attrName>ppt_h</p:attrName>
                                        </p:attrNameLst>
                                      </p:cBhvr>
                                      <p:tavLst>
                                        <p:tav tm="0">
                                          <p:val>
                                            <p:fltVal val="0"/>
                                          </p:val>
                                        </p:tav>
                                        <p:tav tm="100000">
                                          <p:val>
                                            <p:strVal val="#ppt_h"/>
                                          </p:val>
                                        </p:tav>
                                      </p:tavLst>
                                    </p:anim>
                                  </p:childTnLst>
                                </p:cTn>
                              </p:par>
                            </p:childTnLst>
                          </p:cTn>
                        </p:par>
                        <p:par>
                          <p:cTn id="48" fill="hold">
                            <p:stCondLst>
                              <p:cond delay="500"/>
                            </p:stCondLst>
                            <p:childTnLst>
                              <p:par>
                                <p:cTn id="49" presetID="17" presetClass="entr" presetSubtype="8"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ppt_x</p:attrName>
                                        </p:attrNameLst>
                                      </p:cBhvr>
                                      <p:tavLst>
                                        <p:tav tm="0">
                                          <p:val>
                                            <p:strVal val="#ppt_x-#ppt_w/2"/>
                                          </p:val>
                                        </p:tav>
                                        <p:tav tm="100000">
                                          <p:val>
                                            <p:strVal val="#ppt_x"/>
                                          </p:val>
                                        </p:tav>
                                      </p:tavLst>
                                    </p:anim>
                                    <p:anim calcmode="lin" valueType="num">
                                      <p:cBhvr>
                                        <p:cTn id="52" dur="500" fill="hold"/>
                                        <p:tgtEl>
                                          <p:spTgt spid="11"/>
                                        </p:tgtEl>
                                        <p:attrNameLst>
                                          <p:attrName>ppt_y</p:attrName>
                                        </p:attrNameLst>
                                      </p:cBhvr>
                                      <p:tavLst>
                                        <p:tav tm="0">
                                          <p:val>
                                            <p:strVal val="#ppt_y"/>
                                          </p:val>
                                        </p:tav>
                                        <p:tav tm="100000">
                                          <p:val>
                                            <p:strVal val="#ppt_y"/>
                                          </p:val>
                                        </p:tav>
                                      </p:tavLst>
                                    </p:anim>
                                    <p:anim calcmode="lin" valueType="num">
                                      <p:cBhvr>
                                        <p:cTn id="53" dur="500" fill="hold"/>
                                        <p:tgtEl>
                                          <p:spTgt spid="11"/>
                                        </p:tgtEl>
                                        <p:attrNameLst>
                                          <p:attrName>ppt_w</p:attrName>
                                        </p:attrNameLst>
                                      </p:cBhvr>
                                      <p:tavLst>
                                        <p:tav tm="0">
                                          <p:val>
                                            <p:fltVal val="0"/>
                                          </p:val>
                                        </p:tav>
                                        <p:tav tm="100000">
                                          <p:val>
                                            <p:strVal val="#ppt_w"/>
                                          </p:val>
                                        </p:tav>
                                      </p:tavLst>
                                    </p:anim>
                                    <p:anim calcmode="lin" valueType="num">
                                      <p:cBhvr>
                                        <p:cTn id="54"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nodeType="click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childTnLst>
                                </p:cTn>
                              </p:par>
                            </p:childTnLst>
                          </p:cTn>
                        </p:par>
                        <p:par>
                          <p:cTn id="61" fill="hold">
                            <p:stCondLst>
                              <p:cond delay="500"/>
                            </p:stCondLst>
                            <p:childTnLst>
                              <p:par>
                                <p:cTn id="62" presetID="17" presetClass="entr" presetSubtype="8" fill="hold" nodeType="afterEffect">
                                  <p:stCondLst>
                                    <p:cond delay="0"/>
                                  </p:stCondLst>
                                  <p:childTnLst>
                                    <p:set>
                                      <p:cBhvr>
                                        <p:cTn id="63" dur="1" fill="hold">
                                          <p:stCondLst>
                                            <p:cond delay="0"/>
                                          </p:stCondLst>
                                        </p:cTn>
                                        <p:tgtEl>
                                          <p:spTgt spid="18"/>
                                        </p:tgtEl>
                                        <p:attrNameLst>
                                          <p:attrName>style.visibility</p:attrName>
                                        </p:attrNameLst>
                                      </p:cBhvr>
                                      <p:to>
                                        <p:strVal val="visible"/>
                                      </p:to>
                                    </p:set>
                                    <p:anim calcmode="lin" valueType="num">
                                      <p:cBhvr>
                                        <p:cTn id="64" dur="500" fill="hold"/>
                                        <p:tgtEl>
                                          <p:spTgt spid="18"/>
                                        </p:tgtEl>
                                        <p:attrNameLst>
                                          <p:attrName>ppt_x</p:attrName>
                                        </p:attrNameLst>
                                      </p:cBhvr>
                                      <p:tavLst>
                                        <p:tav tm="0">
                                          <p:val>
                                            <p:strVal val="#ppt_x-#ppt_w/2"/>
                                          </p:val>
                                        </p:tav>
                                        <p:tav tm="100000">
                                          <p:val>
                                            <p:strVal val="#ppt_x"/>
                                          </p:val>
                                        </p:tav>
                                      </p:tavLst>
                                    </p:anim>
                                    <p:anim calcmode="lin" valueType="num">
                                      <p:cBhvr>
                                        <p:cTn id="65" dur="500" fill="hold"/>
                                        <p:tgtEl>
                                          <p:spTgt spid="18"/>
                                        </p:tgtEl>
                                        <p:attrNameLst>
                                          <p:attrName>ppt_y</p:attrName>
                                        </p:attrNameLst>
                                      </p:cBhvr>
                                      <p:tavLst>
                                        <p:tav tm="0">
                                          <p:val>
                                            <p:strVal val="#ppt_y"/>
                                          </p:val>
                                        </p:tav>
                                        <p:tav tm="100000">
                                          <p:val>
                                            <p:strVal val="#ppt_y"/>
                                          </p:val>
                                        </p:tav>
                                      </p:tavLst>
                                    </p:anim>
                                    <p:anim calcmode="lin" valueType="num">
                                      <p:cBhvr>
                                        <p:cTn id="66" dur="500" fill="hold"/>
                                        <p:tgtEl>
                                          <p:spTgt spid="18"/>
                                        </p:tgtEl>
                                        <p:attrNameLst>
                                          <p:attrName>ppt_w</p:attrName>
                                        </p:attrNameLst>
                                      </p:cBhvr>
                                      <p:tavLst>
                                        <p:tav tm="0">
                                          <p:val>
                                            <p:fltVal val="0"/>
                                          </p:val>
                                        </p:tav>
                                        <p:tav tm="100000">
                                          <p:val>
                                            <p:strVal val="#ppt_w"/>
                                          </p:val>
                                        </p:tav>
                                      </p:tavLst>
                                    </p:anim>
                                    <p:anim calcmode="lin" valueType="num">
                                      <p:cBhvr>
                                        <p:cTn id="67" dur="500" fill="hold"/>
                                        <p:tgtEl>
                                          <p:spTgt spid="1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1049221"/>
            <a:ext cx="762000" cy="738554"/>
            <a:chOff x="914399" y="1225062"/>
            <a:chExt cx="762000" cy="738554"/>
          </a:xfrm>
          <a:solidFill>
            <a:schemeClr val="accent2"/>
          </a:solidFill>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1230929"/>
            <a:ext cx="5650524" cy="556846"/>
            <a:chOff x="1676399" y="1406770"/>
            <a:chExt cx="5650524"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66F6EFB1-B01E-573F-B8DC-358A7ADE6E0A}"/>
                </a:ext>
              </a:extLst>
            </p:cNvPr>
            <p:cNvSpPr txBox="1"/>
            <p:nvPr/>
          </p:nvSpPr>
          <p:spPr>
            <a:xfrm>
              <a:off x="1755910" y="1438632"/>
              <a:ext cx="5172427"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Scale Tool (S):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memperbesar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memperkecil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ukuran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p>
          </p:txBody>
        </p:sp>
      </p:grpSp>
      <p:grpSp>
        <p:nvGrpSpPr>
          <p:cNvPr id="15" name="Group 14">
            <a:extLst>
              <a:ext uri="{FF2B5EF4-FFF2-40B4-BE49-F238E27FC236}">
                <a16:creationId xmlns:a16="http://schemas.microsoft.com/office/drawing/2014/main" id="{72ECDD83-5E71-304E-1839-D8EA4AE2AB04}"/>
              </a:ext>
            </a:extLst>
          </p:cNvPr>
          <p:cNvGrpSpPr/>
          <p:nvPr/>
        </p:nvGrpSpPr>
        <p:grpSpPr>
          <a:xfrm>
            <a:off x="1676399" y="1787775"/>
            <a:ext cx="762000" cy="738554"/>
            <a:chOff x="914399" y="1225062"/>
            <a:chExt cx="762000" cy="738554"/>
          </a:xfrm>
          <a:solidFill>
            <a:schemeClr val="accent6">
              <a:lumMod val="90000"/>
              <a:lumOff val="10000"/>
            </a:schemeClr>
          </a:solidFill>
        </p:grpSpPr>
        <p:sp>
          <p:nvSpPr>
            <p:cNvPr id="22" name="Rectangle 21">
              <a:extLst>
                <a:ext uri="{FF2B5EF4-FFF2-40B4-BE49-F238E27FC236}">
                  <a16:creationId xmlns:a16="http://schemas.microsoft.com/office/drawing/2014/main" id="{486D9334-D19F-8181-8698-A4D893E0D673}"/>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2">
              <a:extLst>
                <a:ext uri="{FF2B5EF4-FFF2-40B4-BE49-F238E27FC236}">
                  <a16:creationId xmlns:a16="http://schemas.microsoft.com/office/drawing/2014/main" id="{E0C5CCBB-C975-3B33-58E9-8B3D1F87A658}"/>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5556" y="1354464"/>
              <a:ext cx="599686" cy="479749"/>
            </a:xfrm>
            <a:prstGeom prst="rect">
              <a:avLst/>
            </a:prstGeom>
            <a:grpFill/>
          </p:spPr>
        </p:pic>
      </p:grpSp>
      <p:grpSp>
        <p:nvGrpSpPr>
          <p:cNvPr id="36" name="Group 35">
            <a:extLst>
              <a:ext uri="{FF2B5EF4-FFF2-40B4-BE49-F238E27FC236}">
                <a16:creationId xmlns:a16="http://schemas.microsoft.com/office/drawing/2014/main" id="{99A35370-E58A-D4DE-61E2-B9517ABAD36F}"/>
              </a:ext>
            </a:extLst>
          </p:cNvPr>
          <p:cNvGrpSpPr/>
          <p:nvPr/>
        </p:nvGrpSpPr>
        <p:grpSpPr>
          <a:xfrm>
            <a:off x="2438399" y="1969483"/>
            <a:ext cx="4888524" cy="556846"/>
            <a:chOff x="1676399" y="1406770"/>
            <a:chExt cx="5650524" cy="556846"/>
          </a:xfrm>
          <a:solidFill>
            <a:schemeClr val="tx1"/>
          </a:solidFill>
        </p:grpSpPr>
        <p:sp>
          <p:nvSpPr>
            <p:cNvPr id="37" name="Rectangle 36">
              <a:extLst>
                <a:ext uri="{FF2B5EF4-FFF2-40B4-BE49-F238E27FC236}">
                  <a16:creationId xmlns:a16="http://schemas.microsoft.com/office/drawing/2014/main" id="{8BE64DCE-63C7-0CB7-2881-CA534FE30A8E}"/>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A517B3D-5B91-73B2-A7B2-B011EA23FC67}"/>
                </a:ext>
              </a:extLst>
            </p:cNvPr>
            <p:cNvSpPr txBox="1"/>
            <p:nvPr/>
          </p:nvSpPr>
          <p:spPr>
            <a:xfrm>
              <a:off x="1755909" y="1423583"/>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Shear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menyesuaikan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kemiringan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jika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dibutuhkan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39" name="Group 38">
            <a:extLst>
              <a:ext uri="{FF2B5EF4-FFF2-40B4-BE49-F238E27FC236}">
                <a16:creationId xmlns:a16="http://schemas.microsoft.com/office/drawing/2014/main" id="{FD7C465E-906E-EAF0-DA42-9FE1DCF938C9}"/>
              </a:ext>
            </a:extLst>
          </p:cNvPr>
          <p:cNvGrpSpPr/>
          <p:nvPr/>
        </p:nvGrpSpPr>
        <p:grpSpPr>
          <a:xfrm>
            <a:off x="1676399" y="2538059"/>
            <a:ext cx="762000" cy="738554"/>
            <a:chOff x="914399" y="1225062"/>
            <a:chExt cx="762000" cy="738554"/>
          </a:xfrm>
          <a:solidFill>
            <a:schemeClr val="accent6">
              <a:lumMod val="90000"/>
              <a:lumOff val="10000"/>
            </a:schemeClr>
          </a:solidFill>
        </p:grpSpPr>
        <p:sp>
          <p:nvSpPr>
            <p:cNvPr id="40" name="Rectangle 39">
              <a:extLst>
                <a:ext uri="{FF2B5EF4-FFF2-40B4-BE49-F238E27FC236}">
                  <a16:creationId xmlns:a16="http://schemas.microsoft.com/office/drawing/2014/main" id="{1E73C36D-B546-A94F-CAAE-23B80844A982}"/>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679FB699-B393-FD32-BEA7-98829F6A8759}"/>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997760" y="1356228"/>
              <a:ext cx="595277" cy="476222"/>
            </a:xfrm>
            <a:prstGeom prst="rect">
              <a:avLst/>
            </a:prstGeom>
            <a:grpFill/>
          </p:spPr>
        </p:pic>
      </p:grpSp>
      <p:grpSp>
        <p:nvGrpSpPr>
          <p:cNvPr id="42" name="Group 41">
            <a:extLst>
              <a:ext uri="{FF2B5EF4-FFF2-40B4-BE49-F238E27FC236}">
                <a16:creationId xmlns:a16="http://schemas.microsoft.com/office/drawing/2014/main" id="{2C12F38E-69F1-661C-0588-298E28932C25}"/>
              </a:ext>
            </a:extLst>
          </p:cNvPr>
          <p:cNvGrpSpPr/>
          <p:nvPr/>
        </p:nvGrpSpPr>
        <p:grpSpPr>
          <a:xfrm>
            <a:off x="2438399" y="2719767"/>
            <a:ext cx="4888524" cy="556846"/>
            <a:chOff x="1676399" y="1406770"/>
            <a:chExt cx="5650524" cy="556846"/>
          </a:xfrm>
          <a:solidFill>
            <a:schemeClr val="tx1"/>
          </a:solidFill>
        </p:grpSpPr>
        <p:sp>
          <p:nvSpPr>
            <p:cNvPr id="43" name="Rectangle 42">
              <a:extLst>
                <a:ext uri="{FF2B5EF4-FFF2-40B4-BE49-F238E27FC236}">
                  <a16:creationId xmlns:a16="http://schemas.microsoft.com/office/drawing/2014/main" id="{C67EB786-7E2C-0D08-630C-BF2340A00978}"/>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5596E574-72A7-13BB-C9C5-339E71B64582}"/>
                </a:ext>
              </a:extLst>
            </p:cNvPr>
            <p:cNvSpPr txBox="1"/>
            <p:nvPr/>
          </p:nvSpPr>
          <p:spPr>
            <a:xfrm>
              <a:off x="1755909" y="1406770"/>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Reshape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menyesuaikan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kelengkungan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p>
          </p:txBody>
        </p:sp>
      </p:grpSp>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40204083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500" fill="hold"/>
                                        <p:tgtEl>
                                          <p:spTgt spid="36"/>
                                        </p:tgtEl>
                                        <p:attrNameLst>
                                          <p:attrName>ppt_x</p:attrName>
                                        </p:attrNameLst>
                                      </p:cBhvr>
                                      <p:tavLst>
                                        <p:tav tm="0">
                                          <p:val>
                                            <p:strVal val="#ppt_x-#ppt_w/2"/>
                                          </p:val>
                                        </p:tav>
                                        <p:tav tm="100000">
                                          <p:val>
                                            <p:strVal val="#ppt_x"/>
                                          </p:val>
                                        </p:tav>
                                      </p:tavLst>
                                    </p:anim>
                                    <p:anim calcmode="lin" valueType="num">
                                      <p:cBhvr>
                                        <p:cTn id="26" dur="500" fill="hold"/>
                                        <p:tgtEl>
                                          <p:spTgt spid="36"/>
                                        </p:tgtEl>
                                        <p:attrNameLst>
                                          <p:attrName>ppt_y</p:attrName>
                                        </p:attrNameLst>
                                      </p:cBhvr>
                                      <p:tavLst>
                                        <p:tav tm="0">
                                          <p:val>
                                            <p:strVal val="#ppt_y"/>
                                          </p:val>
                                        </p:tav>
                                        <p:tav tm="100000">
                                          <p:val>
                                            <p:strVal val="#ppt_y"/>
                                          </p:val>
                                        </p:tav>
                                      </p:tavLst>
                                    </p:anim>
                                    <p:anim calcmode="lin" valueType="num">
                                      <p:cBhvr>
                                        <p:cTn id="27" dur="500" fill="hold"/>
                                        <p:tgtEl>
                                          <p:spTgt spid="36"/>
                                        </p:tgtEl>
                                        <p:attrNameLst>
                                          <p:attrName>ppt_w</p:attrName>
                                        </p:attrNameLst>
                                      </p:cBhvr>
                                      <p:tavLst>
                                        <p:tav tm="0">
                                          <p:val>
                                            <p:fltVal val="0"/>
                                          </p:val>
                                        </p:tav>
                                        <p:tav tm="100000">
                                          <p:val>
                                            <p:strVal val="#ppt_w"/>
                                          </p:val>
                                        </p:tav>
                                      </p:tavLst>
                                    </p:anim>
                                    <p:anim calcmode="lin" valueType="num">
                                      <p:cBhvr>
                                        <p:cTn id="28" dur="5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39"/>
                                        </p:tgtEl>
                                        <p:attrNameLst>
                                          <p:attrName>style.visibility</p:attrName>
                                        </p:attrNameLst>
                                      </p:cBhvr>
                                      <p:to>
                                        <p:strVal val="visible"/>
                                      </p:to>
                                    </p:set>
                                    <p:anim calcmode="lin" valueType="num">
                                      <p:cBhvr>
                                        <p:cTn id="33" dur="500" fill="hold"/>
                                        <p:tgtEl>
                                          <p:spTgt spid="39"/>
                                        </p:tgtEl>
                                        <p:attrNameLst>
                                          <p:attrName>ppt_w</p:attrName>
                                        </p:attrNameLst>
                                      </p:cBhvr>
                                      <p:tavLst>
                                        <p:tav tm="0">
                                          <p:val>
                                            <p:fltVal val="0"/>
                                          </p:val>
                                        </p:tav>
                                        <p:tav tm="100000">
                                          <p:val>
                                            <p:strVal val="#ppt_w"/>
                                          </p:val>
                                        </p:tav>
                                      </p:tavLst>
                                    </p:anim>
                                    <p:anim calcmode="lin" valueType="num">
                                      <p:cBhvr>
                                        <p:cTn id="34" dur="500" fill="hold"/>
                                        <p:tgtEl>
                                          <p:spTgt spid="39"/>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ppt_x</p:attrName>
                                        </p:attrNameLst>
                                      </p:cBhvr>
                                      <p:tavLst>
                                        <p:tav tm="0">
                                          <p:val>
                                            <p:strVal val="#ppt_x-#ppt_w/2"/>
                                          </p:val>
                                        </p:tav>
                                        <p:tav tm="100000">
                                          <p:val>
                                            <p:strVal val="#ppt_x"/>
                                          </p:val>
                                        </p:tav>
                                      </p:tavLst>
                                    </p:anim>
                                    <p:anim calcmode="lin" valueType="num">
                                      <p:cBhvr>
                                        <p:cTn id="39" dur="500" fill="hold"/>
                                        <p:tgtEl>
                                          <p:spTgt spid="42"/>
                                        </p:tgtEl>
                                        <p:attrNameLst>
                                          <p:attrName>ppt_y</p:attrName>
                                        </p:attrNameLst>
                                      </p:cBhvr>
                                      <p:tavLst>
                                        <p:tav tm="0">
                                          <p:val>
                                            <p:strVal val="#ppt_y"/>
                                          </p:val>
                                        </p:tav>
                                        <p:tav tm="100000">
                                          <p:val>
                                            <p:strVal val="#ppt_y"/>
                                          </p:val>
                                        </p:tav>
                                      </p:tavLst>
                                    </p:anim>
                                    <p:anim calcmode="lin" valueType="num">
                                      <p:cBhvr>
                                        <p:cTn id="40" dur="500" fill="hold"/>
                                        <p:tgtEl>
                                          <p:spTgt spid="42"/>
                                        </p:tgtEl>
                                        <p:attrNameLst>
                                          <p:attrName>ppt_w</p:attrName>
                                        </p:attrNameLst>
                                      </p:cBhvr>
                                      <p:tavLst>
                                        <p:tav tm="0">
                                          <p:val>
                                            <p:fltVal val="0"/>
                                          </p:val>
                                        </p:tav>
                                        <p:tav tm="100000">
                                          <p:val>
                                            <p:strVal val="#ppt_w"/>
                                          </p:val>
                                        </p:tav>
                                      </p:tavLst>
                                    </p:anim>
                                    <p:anim calcmode="lin" valueType="num">
                                      <p:cBhvr>
                                        <p:cTn id="41" dur="500" fill="hold"/>
                                        <p:tgtEl>
                                          <p:spTgt spid="4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211023"/>
            <a:ext cx="762000" cy="738554"/>
            <a:chOff x="914399" y="1225062"/>
            <a:chExt cx="762000" cy="738554"/>
          </a:xfrm>
          <a:solidFill>
            <a:srgbClr val="EA47A4"/>
          </a:solidFill>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375146"/>
            <a:ext cx="6318732" cy="556846"/>
            <a:chOff x="1676399" y="1406770"/>
            <a:chExt cx="5650524"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8" name="TextBox 7">
              <a:extLst>
                <a:ext uri="{FF2B5EF4-FFF2-40B4-BE49-F238E27FC236}">
                  <a16:creationId xmlns:a16="http://schemas.microsoft.com/office/drawing/2014/main" id="{66F6EFB1-B01E-573F-B8DC-358A7ADE6E0A}"/>
                </a:ext>
              </a:extLst>
            </p:cNvPr>
            <p:cNvSpPr txBox="1"/>
            <p:nvPr/>
          </p:nvSpPr>
          <p:spPr>
            <a:xfrm>
              <a:off x="1755910" y="1409872"/>
              <a:ext cx="5571011"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Width Tool (Shift + W):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menebalkan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bagian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tertentu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path. </a:t>
              </a:r>
            </a:p>
          </p:txBody>
        </p:sp>
      </p:grpSp>
      <p:grpSp>
        <p:nvGrpSpPr>
          <p:cNvPr id="15" name="Group 14">
            <a:extLst>
              <a:ext uri="{FF2B5EF4-FFF2-40B4-BE49-F238E27FC236}">
                <a16:creationId xmlns:a16="http://schemas.microsoft.com/office/drawing/2014/main" id="{72ECDD83-5E71-304E-1839-D8EA4AE2AB04}"/>
              </a:ext>
            </a:extLst>
          </p:cNvPr>
          <p:cNvGrpSpPr/>
          <p:nvPr/>
        </p:nvGrpSpPr>
        <p:grpSpPr>
          <a:xfrm>
            <a:off x="1676399" y="931992"/>
            <a:ext cx="762000" cy="738554"/>
            <a:chOff x="914399" y="1225062"/>
            <a:chExt cx="762000" cy="738554"/>
          </a:xfrm>
          <a:solidFill>
            <a:srgbClr val="7030A0"/>
          </a:solidFill>
        </p:grpSpPr>
        <p:sp>
          <p:nvSpPr>
            <p:cNvPr id="22" name="Rectangle 21">
              <a:extLst>
                <a:ext uri="{FF2B5EF4-FFF2-40B4-BE49-F238E27FC236}">
                  <a16:creationId xmlns:a16="http://schemas.microsoft.com/office/drawing/2014/main" id="{486D9334-D19F-8181-8698-A4D893E0D673}"/>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2">
              <a:extLst>
                <a:ext uri="{FF2B5EF4-FFF2-40B4-BE49-F238E27FC236}">
                  <a16:creationId xmlns:a16="http://schemas.microsoft.com/office/drawing/2014/main" id="{E0C5CCBB-C975-3B33-58E9-8B3D1F87A658}"/>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5556" y="1354464"/>
              <a:ext cx="599685" cy="479748"/>
            </a:xfrm>
            <a:prstGeom prst="rect">
              <a:avLst/>
            </a:prstGeom>
            <a:grpFill/>
          </p:spPr>
        </p:pic>
      </p:grpSp>
      <p:grpSp>
        <p:nvGrpSpPr>
          <p:cNvPr id="36" name="Group 35">
            <a:extLst>
              <a:ext uri="{FF2B5EF4-FFF2-40B4-BE49-F238E27FC236}">
                <a16:creationId xmlns:a16="http://schemas.microsoft.com/office/drawing/2014/main" id="{99A35370-E58A-D4DE-61E2-B9517ABAD36F}"/>
              </a:ext>
            </a:extLst>
          </p:cNvPr>
          <p:cNvGrpSpPr/>
          <p:nvPr/>
        </p:nvGrpSpPr>
        <p:grpSpPr>
          <a:xfrm>
            <a:off x="2438399" y="1113700"/>
            <a:ext cx="5556732" cy="556846"/>
            <a:chOff x="1676399" y="1406770"/>
            <a:chExt cx="5650524" cy="556846"/>
          </a:xfrm>
          <a:solidFill>
            <a:schemeClr val="tx1"/>
          </a:solidFill>
        </p:grpSpPr>
        <p:sp>
          <p:nvSpPr>
            <p:cNvPr id="37" name="Rectangle 36">
              <a:extLst>
                <a:ext uri="{FF2B5EF4-FFF2-40B4-BE49-F238E27FC236}">
                  <a16:creationId xmlns:a16="http://schemas.microsoft.com/office/drawing/2014/main" id="{8BE64DCE-63C7-0CB7-2881-CA534FE30A8E}"/>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A517B3D-5B91-73B2-A7B2-B011EA23FC67}"/>
                </a:ext>
              </a:extLst>
            </p:cNvPr>
            <p:cNvSpPr txBox="1"/>
            <p:nvPr/>
          </p:nvSpPr>
          <p:spPr>
            <a:xfrm>
              <a:off x="1716154" y="1421429"/>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Warp Tool (Shape + R)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melengkungkan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bagian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dalam</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sebuah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shape.</a:t>
              </a:r>
            </a:p>
          </p:txBody>
        </p:sp>
      </p:grpSp>
      <p:grpSp>
        <p:nvGrpSpPr>
          <p:cNvPr id="39" name="Group 38">
            <a:extLst>
              <a:ext uri="{FF2B5EF4-FFF2-40B4-BE49-F238E27FC236}">
                <a16:creationId xmlns:a16="http://schemas.microsoft.com/office/drawing/2014/main" id="{FD7C465E-906E-EAF0-DA42-9FE1DCF938C9}"/>
              </a:ext>
            </a:extLst>
          </p:cNvPr>
          <p:cNvGrpSpPr/>
          <p:nvPr/>
        </p:nvGrpSpPr>
        <p:grpSpPr>
          <a:xfrm>
            <a:off x="1676399" y="1682276"/>
            <a:ext cx="762000" cy="738554"/>
            <a:chOff x="914399" y="1225062"/>
            <a:chExt cx="762000" cy="738554"/>
          </a:xfrm>
          <a:solidFill>
            <a:srgbClr val="7030A0"/>
          </a:solidFill>
        </p:grpSpPr>
        <p:sp>
          <p:nvSpPr>
            <p:cNvPr id="40" name="Rectangle 39">
              <a:extLst>
                <a:ext uri="{FF2B5EF4-FFF2-40B4-BE49-F238E27FC236}">
                  <a16:creationId xmlns:a16="http://schemas.microsoft.com/office/drawing/2014/main" id="{1E73C36D-B546-A94F-CAAE-23B80844A982}"/>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679FB699-B393-FD32-BEA7-98829F6A8759}"/>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997760" y="1356228"/>
              <a:ext cx="595276" cy="476221"/>
            </a:xfrm>
            <a:prstGeom prst="rect">
              <a:avLst/>
            </a:prstGeom>
            <a:grpFill/>
          </p:spPr>
        </p:pic>
      </p:grpSp>
      <p:grpSp>
        <p:nvGrpSpPr>
          <p:cNvPr id="42" name="Group 41">
            <a:extLst>
              <a:ext uri="{FF2B5EF4-FFF2-40B4-BE49-F238E27FC236}">
                <a16:creationId xmlns:a16="http://schemas.microsoft.com/office/drawing/2014/main" id="{2C12F38E-69F1-661C-0588-298E28932C25}"/>
              </a:ext>
            </a:extLst>
          </p:cNvPr>
          <p:cNvGrpSpPr/>
          <p:nvPr/>
        </p:nvGrpSpPr>
        <p:grpSpPr>
          <a:xfrm>
            <a:off x="2438399" y="1863984"/>
            <a:ext cx="5556734" cy="556846"/>
            <a:chOff x="1676399" y="1406770"/>
            <a:chExt cx="5650524" cy="556846"/>
          </a:xfrm>
          <a:solidFill>
            <a:schemeClr val="tx1"/>
          </a:solidFill>
        </p:grpSpPr>
        <p:sp>
          <p:nvSpPr>
            <p:cNvPr id="43" name="Rectangle 42">
              <a:extLst>
                <a:ext uri="{FF2B5EF4-FFF2-40B4-BE49-F238E27FC236}">
                  <a16:creationId xmlns:a16="http://schemas.microsoft.com/office/drawing/2014/main" id="{C67EB786-7E2C-0D08-630C-BF2340A00978}"/>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5596E574-72A7-13BB-C9C5-339E71B6458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Twirl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bagian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tertentu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sebuah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shape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menjadi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spiral.</a:t>
              </a:r>
            </a:p>
          </p:txBody>
        </p:sp>
      </p:grpSp>
      <p:grpSp>
        <p:nvGrpSpPr>
          <p:cNvPr id="45" name="Group 44">
            <a:extLst>
              <a:ext uri="{FF2B5EF4-FFF2-40B4-BE49-F238E27FC236}">
                <a16:creationId xmlns:a16="http://schemas.microsoft.com/office/drawing/2014/main" id="{A3623780-1426-21C7-D006-2E14EF05F420}"/>
              </a:ext>
            </a:extLst>
          </p:cNvPr>
          <p:cNvGrpSpPr/>
          <p:nvPr/>
        </p:nvGrpSpPr>
        <p:grpSpPr>
          <a:xfrm>
            <a:off x="1676399" y="2438408"/>
            <a:ext cx="762000" cy="738554"/>
            <a:chOff x="914399" y="1225062"/>
            <a:chExt cx="762000" cy="738554"/>
          </a:xfrm>
          <a:solidFill>
            <a:srgbClr val="7030A0"/>
          </a:solidFill>
        </p:grpSpPr>
        <p:sp>
          <p:nvSpPr>
            <p:cNvPr id="46" name="Rectangle 45">
              <a:extLst>
                <a:ext uri="{FF2B5EF4-FFF2-40B4-BE49-F238E27FC236}">
                  <a16:creationId xmlns:a16="http://schemas.microsoft.com/office/drawing/2014/main" id="{ADD972C9-AC9C-30E1-A181-85DB02B7C0F6}"/>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7" name="Picture 46">
              <a:extLst>
                <a:ext uri="{FF2B5EF4-FFF2-40B4-BE49-F238E27FC236}">
                  <a16:creationId xmlns:a16="http://schemas.microsoft.com/office/drawing/2014/main" id="{8C342FB6-8808-9711-185E-E554E4678DFD}"/>
                </a:ext>
              </a:extLst>
            </p:cNvPr>
            <p:cNvPicPr>
              <a:picLocks noChangeAspect="1"/>
            </p:cNvPicPr>
            <p:nvPr/>
          </p:nvPicPr>
          <p:blipFill>
            <a:blip r:embed="rId5" cstate="screen">
              <a:extLst>
                <a:ext uri="{28A0092B-C50C-407E-A947-70E740481C1C}">
                  <a14:useLocalDpi xmlns:a14="http://schemas.microsoft.com/office/drawing/2010/main" val="0"/>
                </a:ext>
              </a:extLst>
            </a:blip>
            <a:srcRect/>
            <a:stretch/>
          </p:blipFill>
          <p:spPr>
            <a:xfrm>
              <a:off x="997760" y="1356227"/>
              <a:ext cx="595276" cy="476221"/>
            </a:xfrm>
            <a:prstGeom prst="rect">
              <a:avLst/>
            </a:prstGeom>
            <a:grpFill/>
          </p:spPr>
        </p:pic>
      </p:grpSp>
      <p:grpSp>
        <p:nvGrpSpPr>
          <p:cNvPr id="48" name="Group 47">
            <a:extLst>
              <a:ext uri="{FF2B5EF4-FFF2-40B4-BE49-F238E27FC236}">
                <a16:creationId xmlns:a16="http://schemas.microsoft.com/office/drawing/2014/main" id="{72A35DEA-2188-D889-0F0A-6EAC7FE38B94}"/>
              </a:ext>
            </a:extLst>
          </p:cNvPr>
          <p:cNvGrpSpPr/>
          <p:nvPr/>
        </p:nvGrpSpPr>
        <p:grpSpPr>
          <a:xfrm>
            <a:off x="2438398" y="2620116"/>
            <a:ext cx="5556740" cy="556846"/>
            <a:chOff x="1676398" y="1406770"/>
            <a:chExt cx="6422898" cy="556846"/>
          </a:xfrm>
          <a:solidFill>
            <a:schemeClr val="tx1"/>
          </a:solidFill>
        </p:grpSpPr>
        <p:sp>
          <p:nvSpPr>
            <p:cNvPr id="49" name="Rectangle 48">
              <a:extLst>
                <a:ext uri="{FF2B5EF4-FFF2-40B4-BE49-F238E27FC236}">
                  <a16:creationId xmlns:a16="http://schemas.microsoft.com/office/drawing/2014/main" id="{2DE79B30-4A5F-2724-5105-7D1D35C937A7}"/>
                </a:ext>
              </a:extLst>
            </p:cNvPr>
            <p:cNvSpPr/>
            <p:nvPr/>
          </p:nvSpPr>
          <p:spPr>
            <a:xfrm>
              <a:off x="1676398" y="1406770"/>
              <a:ext cx="6422897"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D626E64C-05DF-D0B6-D694-EF35EA5EC7BA}"/>
                </a:ext>
              </a:extLst>
            </p:cNvPr>
            <p:cNvSpPr txBox="1"/>
            <p:nvPr/>
          </p:nvSpPr>
          <p:spPr>
            <a:xfrm>
              <a:off x="1755909" y="1440396"/>
              <a:ext cx="6343387" cy="523220"/>
            </a:xfrm>
            <a:prstGeom prst="rect">
              <a:avLst/>
            </a:prstGeom>
            <a:grpFill/>
          </p:spPr>
          <p:txBody>
            <a:bodyPr wrap="square" rtlCol="0">
              <a:spAutoFit/>
            </a:bodyPr>
            <a:lstStyle/>
            <a:p>
              <a:pPr lvl="1"/>
              <a:r>
                <a:rPr lang="sv-SE" dirty="0">
                  <a:solidFill>
                    <a:schemeClr val="bg1"/>
                  </a:solidFill>
                  <a:latin typeface="Roboto" panose="02000000000000000000" pitchFamily="2" charset="0"/>
                  <a:ea typeface="Roboto" panose="02000000000000000000" pitchFamily="2" charset="0"/>
                  <a:cs typeface="Roboto" panose="02000000000000000000" pitchFamily="2" charset="0"/>
                </a:rPr>
                <a:t>Pucker Tool yang berfungsi menarik bagian tertentu pada sebuah objek shape atau path sehingga objek berubah berdasarkan path</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2" name="Group 1">
            <a:extLst>
              <a:ext uri="{FF2B5EF4-FFF2-40B4-BE49-F238E27FC236}">
                <a16:creationId xmlns:a16="http://schemas.microsoft.com/office/drawing/2014/main" id="{D28FF624-60EF-421E-911E-4543877CB9DF}"/>
              </a:ext>
            </a:extLst>
          </p:cNvPr>
          <p:cNvGrpSpPr/>
          <p:nvPr/>
        </p:nvGrpSpPr>
        <p:grpSpPr>
          <a:xfrm>
            <a:off x="1676399" y="3182817"/>
            <a:ext cx="762000" cy="738554"/>
            <a:chOff x="914399" y="1225062"/>
            <a:chExt cx="762000" cy="738554"/>
          </a:xfrm>
          <a:solidFill>
            <a:srgbClr val="7030A0"/>
          </a:solidFill>
        </p:grpSpPr>
        <p:sp>
          <p:nvSpPr>
            <p:cNvPr id="3" name="Rectangle 2">
              <a:extLst>
                <a:ext uri="{FF2B5EF4-FFF2-40B4-BE49-F238E27FC236}">
                  <a16:creationId xmlns:a16="http://schemas.microsoft.com/office/drawing/2014/main" id="{773DA62E-9D5D-6ADD-4515-E9AB1BA9A3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a:extLst>
                <a:ext uri="{FF2B5EF4-FFF2-40B4-BE49-F238E27FC236}">
                  <a16:creationId xmlns:a16="http://schemas.microsoft.com/office/drawing/2014/main" id="{C6F2FCCD-D96B-6D7F-D2F5-97265A7CEAF4}"/>
                </a:ext>
              </a:extLst>
            </p:cNvPr>
            <p:cNvPicPr>
              <a:picLocks noChangeAspect="1"/>
            </p:cNvPicPr>
            <p:nvPr/>
          </p:nvPicPr>
          <p:blipFill>
            <a:blip r:embed="rId6" cstate="screen">
              <a:extLst>
                <a:ext uri="{28A0092B-C50C-407E-A947-70E740481C1C}">
                  <a14:useLocalDpi xmlns:a14="http://schemas.microsoft.com/office/drawing/2010/main" val="0"/>
                </a:ext>
              </a:extLst>
            </a:blip>
            <a:srcRect/>
            <a:stretch/>
          </p:blipFill>
          <p:spPr>
            <a:xfrm>
              <a:off x="997760" y="1356227"/>
              <a:ext cx="595276" cy="476220"/>
            </a:xfrm>
            <a:prstGeom prst="rect">
              <a:avLst/>
            </a:prstGeom>
            <a:grpFill/>
          </p:spPr>
        </p:pic>
      </p:grpSp>
      <p:grpSp>
        <p:nvGrpSpPr>
          <p:cNvPr id="11" name="Group 10">
            <a:extLst>
              <a:ext uri="{FF2B5EF4-FFF2-40B4-BE49-F238E27FC236}">
                <a16:creationId xmlns:a16="http://schemas.microsoft.com/office/drawing/2014/main" id="{C7E7430A-ACA8-7670-6F02-83DEC4B02F19}"/>
              </a:ext>
            </a:extLst>
          </p:cNvPr>
          <p:cNvGrpSpPr/>
          <p:nvPr/>
        </p:nvGrpSpPr>
        <p:grpSpPr>
          <a:xfrm>
            <a:off x="2438399" y="3364525"/>
            <a:ext cx="5556738" cy="556846"/>
            <a:chOff x="1676399" y="1406770"/>
            <a:chExt cx="5650524" cy="556846"/>
          </a:xfrm>
          <a:solidFill>
            <a:schemeClr val="tx1"/>
          </a:solidFill>
        </p:grpSpPr>
        <p:sp>
          <p:nvSpPr>
            <p:cNvPr id="12" name="Rectangle 11">
              <a:extLst>
                <a:ext uri="{FF2B5EF4-FFF2-40B4-BE49-F238E27FC236}">
                  <a16:creationId xmlns:a16="http://schemas.microsoft.com/office/drawing/2014/main" id="{4F07A1D9-61FD-F886-9229-046FEBE67C43}"/>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C1F759B5-78BD-435E-2EEC-E225252D6CD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Bloat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menarik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bagian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tertentu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sebuah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shape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path </a:t>
              </a:r>
              <a:r>
                <a:rPr lang="sv-SE" dirty="0">
                  <a:solidFill>
                    <a:schemeClr val="bg1"/>
                  </a:solidFill>
                  <a:latin typeface="Roboto" panose="02000000000000000000" pitchFamily="2" charset="0"/>
                  <a:ea typeface="Roboto" panose="02000000000000000000" pitchFamily="2" charset="0"/>
                  <a:cs typeface="Roboto" panose="02000000000000000000" pitchFamily="2" charset="0"/>
                </a:rPr>
                <a:t>sehingga objek berubah berdasarkan shape</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14" name="Group 13">
            <a:extLst>
              <a:ext uri="{FF2B5EF4-FFF2-40B4-BE49-F238E27FC236}">
                <a16:creationId xmlns:a16="http://schemas.microsoft.com/office/drawing/2014/main" id="{11817AB7-6F1D-24ED-BEE4-C8FBEBB54FAB}"/>
              </a:ext>
            </a:extLst>
          </p:cNvPr>
          <p:cNvGrpSpPr/>
          <p:nvPr/>
        </p:nvGrpSpPr>
        <p:grpSpPr>
          <a:xfrm>
            <a:off x="1676399" y="3943274"/>
            <a:ext cx="762000" cy="738554"/>
            <a:chOff x="914399" y="1225062"/>
            <a:chExt cx="762000" cy="738554"/>
          </a:xfrm>
          <a:solidFill>
            <a:srgbClr val="7030A0"/>
          </a:solidFill>
        </p:grpSpPr>
        <p:sp>
          <p:nvSpPr>
            <p:cNvPr id="16" name="Rectangle 15">
              <a:extLst>
                <a:ext uri="{FF2B5EF4-FFF2-40B4-BE49-F238E27FC236}">
                  <a16:creationId xmlns:a16="http://schemas.microsoft.com/office/drawing/2014/main" id="{15BEE8CC-22CD-9CBF-BD43-52F1FA6CCD0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16">
              <a:extLst>
                <a:ext uri="{FF2B5EF4-FFF2-40B4-BE49-F238E27FC236}">
                  <a16:creationId xmlns:a16="http://schemas.microsoft.com/office/drawing/2014/main" id="{FC0B15A7-172E-4F91-2139-693E84B9FB1A}"/>
                </a:ext>
              </a:extLst>
            </p:cNvPr>
            <p:cNvPicPr>
              <a:picLocks noChangeAspect="1"/>
            </p:cNvPicPr>
            <p:nvPr/>
          </p:nvPicPr>
          <p:blipFill>
            <a:blip r:embed="rId7" cstate="screen">
              <a:extLst>
                <a:ext uri="{28A0092B-C50C-407E-A947-70E740481C1C}">
                  <a14:useLocalDpi xmlns:a14="http://schemas.microsoft.com/office/drawing/2010/main" val="0"/>
                </a:ext>
              </a:extLst>
            </a:blip>
            <a:srcRect/>
            <a:stretch/>
          </p:blipFill>
          <p:spPr>
            <a:xfrm>
              <a:off x="997760" y="1356227"/>
              <a:ext cx="595275" cy="476220"/>
            </a:xfrm>
            <a:prstGeom prst="rect">
              <a:avLst/>
            </a:prstGeom>
            <a:grpFill/>
          </p:spPr>
        </p:pic>
      </p:grpSp>
      <p:grpSp>
        <p:nvGrpSpPr>
          <p:cNvPr id="18" name="Group 17">
            <a:extLst>
              <a:ext uri="{FF2B5EF4-FFF2-40B4-BE49-F238E27FC236}">
                <a16:creationId xmlns:a16="http://schemas.microsoft.com/office/drawing/2014/main" id="{A5861663-B9FB-7893-798E-A673DF6ABD6C}"/>
              </a:ext>
            </a:extLst>
          </p:cNvPr>
          <p:cNvGrpSpPr/>
          <p:nvPr/>
        </p:nvGrpSpPr>
        <p:grpSpPr>
          <a:xfrm>
            <a:off x="2438399" y="4124982"/>
            <a:ext cx="5556736" cy="556846"/>
            <a:chOff x="1676399" y="1406770"/>
            <a:chExt cx="5650524" cy="556846"/>
          </a:xfrm>
          <a:solidFill>
            <a:schemeClr val="tx1"/>
          </a:solidFill>
        </p:grpSpPr>
        <p:sp>
          <p:nvSpPr>
            <p:cNvPr id="19" name="Rectangle 18">
              <a:extLst>
                <a:ext uri="{FF2B5EF4-FFF2-40B4-BE49-F238E27FC236}">
                  <a16:creationId xmlns:a16="http://schemas.microsoft.com/office/drawing/2014/main" id="{076A2322-8A43-2A20-521F-E33C7232CC9C}"/>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19AACC7-C270-EA25-EA82-AEA58DEAF471}"/>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Scallop Tool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menarik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shape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sehingga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berubah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bagian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sisinya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pic>
        <p:nvPicPr>
          <p:cNvPr id="51" name="Picture 5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7746575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500" fill="hold"/>
                                        <p:tgtEl>
                                          <p:spTgt spid="36"/>
                                        </p:tgtEl>
                                        <p:attrNameLst>
                                          <p:attrName>ppt_x</p:attrName>
                                        </p:attrNameLst>
                                      </p:cBhvr>
                                      <p:tavLst>
                                        <p:tav tm="0">
                                          <p:val>
                                            <p:strVal val="#ppt_x-#ppt_w/2"/>
                                          </p:val>
                                        </p:tav>
                                        <p:tav tm="100000">
                                          <p:val>
                                            <p:strVal val="#ppt_x"/>
                                          </p:val>
                                        </p:tav>
                                      </p:tavLst>
                                    </p:anim>
                                    <p:anim calcmode="lin" valueType="num">
                                      <p:cBhvr>
                                        <p:cTn id="26" dur="500" fill="hold"/>
                                        <p:tgtEl>
                                          <p:spTgt spid="36"/>
                                        </p:tgtEl>
                                        <p:attrNameLst>
                                          <p:attrName>ppt_y</p:attrName>
                                        </p:attrNameLst>
                                      </p:cBhvr>
                                      <p:tavLst>
                                        <p:tav tm="0">
                                          <p:val>
                                            <p:strVal val="#ppt_y"/>
                                          </p:val>
                                        </p:tav>
                                        <p:tav tm="100000">
                                          <p:val>
                                            <p:strVal val="#ppt_y"/>
                                          </p:val>
                                        </p:tav>
                                      </p:tavLst>
                                    </p:anim>
                                    <p:anim calcmode="lin" valueType="num">
                                      <p:cBhvr>
                                        <p:cTn id="27" dur="500" fill="hold"/>
                                        <p:tgtEl>
                                          <p:spTgt spid="36"/>
                                        </p:tgtEl>
                                        <p:attrNameLst>
                                          <p:attrName>ppt_w</p:attrName>
                                        </p:attrNameLst>
                                      </p:cBhvr>
                                      <p:tavLst>
                                        <p:tav tm="0">
                                          <p:val>
                                            <p:fltVal val="0"/>
                                          </p:val>
                                        </p:tav>
                                        <p:tav tm="100000">
                                          <p:val>
                                            <p:strVal val="#ppt_w"/>
                                          </p:val>
                                        </p:tav>
                                      </p:tavLst>
                                    </p:anim>
                                    <p:anim calcmode="lin" valueType="num">
                                      <p:cBhvr>
                                        <p:cTn id="28" dur="5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39"/>
                                        </p:tgtEl>
                                        <p:attrNameLst>
                                          <p:attrName>style.visibility</p:attrName>
                                        </p:attrNameLst>
                                      </p:cBhvr>
                                      <p:to>
                                        <p:strVal val="visible"/>
                                      </p:to>
                                    </p:set>
                                    <p:anim calcmode="lin" valueType="num">
                                      <p:cBhvr>
                                        <p:cTn id="33" dur="500" fill="hold"/>
                                        <p:tgtEl>
                                          <p:spTgt spid="39"/>
                                        </p:tgtEl>
                                        <p:attrNameLst>
                                          <p:attrName>ppt_w</p:attrName>
                                        </p:attrNameLst>
                                      </p:cBhvr>
                                      <p:tavLst>
                                        <p:tav tm="0">
                                          <p:val>
                                            <p:fltVal val="0"/>
                                          </p:val>
                                        </p:tav>
                                        <p:tav tm="100000">
                                          <p:val>
                                            <p:strVal val="#ppt_w"/>
                                          </p:val>
                                        </p:tav>
                                      </p:tavLst>
                                    </p:anim>
                                    <p:anim calcmode="lin" valueType="num">
                                      <p:cBhvr>
                                        <p:cTn id="34" dur="500" fill="hold"/>
                                        <p:tgtEl>
                                          <p:spTgt spid="39"/>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ppt_x</p:attrName>
                                        </p:attrNameLst>
                                      </p:cBhvr>
                                      <p:tavLst>
                                        <p:tav tm="0">
                                          <p:val>
                                            <p:strVal val="#ppt_x-#ppt_w/2"/>
                                          </p:val>
                                        </p:tav>
                                        <p:tav tm="100000">
                                          <p:val>
                                            <p:strVal val="#ppt_x"/>
                                          </p:val>
                                        </p:tav>
                                      </p:tavLst>
                                    </p:anim>
                                    <p:anim calcmode="lin" valueType="num">
                                      <p:cBhvr>
                                        <p:cTn id="39" dur="500" fill="hold"/>
                                        <p:tgtEl>
                                          <p:spTgt spid="42"/>
                                        </p:tgtEl>
                                        <p:attrNameLst>
                                          <p:attrName>ppt_y</p:attrName>
                                        </p:attrNameLst>
                                      </p:cBhvr>
                                      <p:tavLst>
                                        <p:tav tm="0">
                                          <p:val>
                                            <p:strVal val="#ppt_y"/>
                                          </p:val>
                                        </p:tav>
                                        <p:tav tm="100000">
                                          <p:val>
                                            <p:strVal val="#ppt_y"/>
                                          </p:val>
                                        </p:tav>
                                      </p:tavLst>
                                    </p:anim>
                                    <p:anim calcmode="lin" valueType="num">
                                      <p:cBhvr>
                                        <p:cTn id="40" dur="500" fill="hold"/>
                                        <p:tgtEl>
                                          <p:spTgt spid="42"/>
                                        </p:tgtEl>
                                        <p:attrNameLst>
                                          <p:attrName>ppt_w</p:attrName>
                                        </p:attrNameLst>
                                      </p:cBhvr>
                                      <p:tavLst>
                                        <p:tav tm="0">
                                          <p:val>
                                            <p:fltVal val="0"/>
                                          </p:val>
                                        </p:tav>
                                        <p:tav tm="100000">
                                          <p:val>
                                            <p:strVal val="#ppt_w"/>
                                          </p:val>
                                        </p:tav>
                                      </p:tavLst>
                                    </p:anim>
                                    <p:anim calcmode="lin" valueType="num">
                                      <p:cBhvr>
                                        <p:cTn id="41" dur="500" fill="hold"/>
                                        <p:tgtEl>
                                          <p:spTgt spid="42"/>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nodeType="clickEffect">
                                  <p:stCondLst>
                                    <p:cond delay="0"/>
                                  </p:stCondLst>
                                  <p:childTnLst>
                                    <p:set>
                                      <p:cBhvr>
                                        <p:cTn id="45" dur="1" fill="hold">
                                          <p:stCondLst>
                                            <p:cond delay="0"/>
                                          </p:stCondLst>
                                        </p:cTn>
                                        <p:tgtEl>
                                          <p:spTgt spid="45"/>
                                        </p:tgtEl>
                                        <p:attrNameLst>
                                          <p:attrName>style.visibility</p:attrName>
                                        </p:attrNameLst>
                                      </p:cBhvr>
                                      <p:to>
                                        <p:strVal val="visible"/>
                                      </p:to>
                                    </p:set>
                                    <p:anim calcmode="lin" valueType="num">
                                      <p:cBhvr>
                                        <p:cTn id="46" dur="500" fill="hold"/>
                                        <p:tgtEl>
                                          <p:spTgt spid="45"/>
                                        </p:tgtEl>
                                        <p:attrNameLst>
                                          <p:attrName>ppt_w</p:attrName>
                                        </p:attrNameLst>
                                      </p:cBhvr>
                                      <p:tavLst>
                                        <p:tav tm="0">
                                          <p:val>
                                            <p:fltVal val="0"/>
                                          </p:val>
                                        </p:tav>
                                        <p:tav tm="100000">
                                          <p:val>
                                            <p:strVal val="#ppt_w"/>
                                          </p:val>
                                        </p:tav>
                                      </p:tavLst>
                                    </p:anim>
                                    <p:anim calcmode="lin" valueType="num">
                                      <p:cBhvr>
                                        <p:cTn id="47" dur="500" fill="hold"/>
                                        <p:tgtEl>
                                          <p:spTgt spid="45"/>
                                        </p:tgtEl>
                                        <p:attrNameLst>
                                          <p:attrName>ppt_h</p:attrName>
                                        </p:attrNameLst>
                                      </p:cBhvr>
                                      <p:tavLst>
                                        <p:tav tm="0">
                                          <p:val>
                                            <p:fltVal val="0"/>
                                          </p:val>
                                        </p:tav>
                                        <p:tav tm="100000">
                                          <p:val>
                                            <p:strVal val="#ppt_h"/>
                                          </p:val>
                                        </p:tav>
                                      </p:tavLst>
                                    </p:anim>
                                  </p:childTnLst>
                                </p:cTn>
                              </p:par>
                            </p:childTnLst>
                          </p:cTn>
                        </p:par>
                        <p:par>
                          <p:cTn id="48" fill="hold">
                            <p:stCondLst>
                              <p:cond delay="500"/>
                            </p:stCondLst>
                            <p:childTnLst>
                              <p:par>
                                <p:cTn id="49" presetID="17" presetClass="entr" presetSubtype="8" fill="hold" nodeType="after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p:cTn id="51" dur="500" fill="hold"/>
                                        <p:tgtEl>
                                          <p:spTgt spid="48"/>
                                        </p:tgtEl>
                                        <p:attrNameLst>
                                          <p:attrName>ppt_x</p:attrName>
                                        </p:attrNameLst>
                                      </p:cBhvr>
                                      <p:tavLst>
                                        <p:tav tm="0">
                                          <p:val>
                                            <p:strVal val="#ppt_x-#ppt_w/2"/>
                                          </p:val>
                                        </p:tav>
                                        <p:tav tm="100000">
                                          <p:val>
                                            <p:strVal val="#ppt_x"/>
                                          </p:val>
                                        </p:tav>
                                      </p:tavLst>
                                    </p:anim>
                                    <p:anim calcmode="lin" valueType="num">
                                      <p:cBhvr>
                                        <p:cTn id="52" dur="500" fill="hold"/>
                                        <p:tgtEl>
                                          <p:spTgt spid="48"/>
                                        </p:tgtEl>
                                        <p:attrNameLst>
                                          <p:attrName>ppt_y</p:attrName>
                                        </p:attrNameLst>
                                      </p:cBhvr>
                                      <p:tavLst>
                                        <p:tav tm="0">
                                          <p:val>
                                            <p:strVal val="#ppt_y"/>
                                          </p:val>
                                        </p:tav>
                                        <p:tav tm="100000">
                                          <p:val>
                                            <p:strVal val="#ppt_y"/>
                                          </p:val>
                                        </p:tav>
                                      </p:tavLst>
                                    </p:anim>
                                    <p:anim calcmode="lin" valueType="num">
                                      <p:cBhvr>
                                        <p:cTn id="53" dur="500" fill="hold"/>
                                        <p:tgtEl>
                                          <p:spTgt spid="48"/>
                                        </p:tgtEl>
                                        <p:attrNameLst>
                                          <p:attrName>ppt_w</p:attrName>
                                        </p:attrNameLst>
                                      </p:cBhvr>
                                      <p:tavLst>
                                        <p:tav tm="0">
                                          <p:val>
                                            <p:fltVal val="0"/>
                                          </p:val>
                                        </p:tav>
                                        <p:tav tm="100000">
                                          <p:val>
                                            <p:strVal val="#ppt_w"/>
                                          </p:val>
                                        </p:tav>
                                      </p:tavLst>
                                    </p:anim>
                                    <p:anim calcmode="lin" valueType="num">
                                      <p:cBhvr>
                                        <p:cTn id="5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nodeType="click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p:cTn id="59" dur="500" fill="hold"/>
                                        <p:tgtEl>
                                          <p:spTgt spid="2"/>
                                        </p:tgtEl>
                                        <p:attrNameLst>
                                          <p:attrName>ppt_w</p:attrName>
                                        </p:attrNameLst>
                                      </p:cBhvr>
                                      <p:tavLst>
                                        <p:tav tm="0">
                                          <p:val>
                                            <p:fltVal val="0"/>
                                          </p:val>
                                        </p:tav>
                                        <p:tav tm="100000">
                                          <p:val>
                                            <p:strVal val="#ppt_w"/>
                                          </p:val>
                                        </p:tav>
                                      </p:tavLst>
                                    </p:anim>
                                    <p:anim calcmode="lin" valueType="num">
                                      <p:cBhvr>
                                        <p:cTn id="60" dur="500" fill="hold"/>
                                        <p:tgtEl>
                                          <p:spTgt spid="2"/>
                                        </p:tgtEl>
                                        <p:attrNameLst>
                                          <p:attrName>ppt_h</p:attrName>
                                        </p:attrNameLst>
                                      </p:cBhvr>
                                      <p:tavLst>
                                        <p:tav tm="0">
                                          <p:val>
                                            <p:fltVal val="0"/>
                                          </p:val>
                                        </p:tav>
                                        <p:tav tm="100000">
                                          <p:val>
                                            <p:strVal val="#ppt_h"/>
                                          </p:val>
                                        </p:tav>
                                      </p:tavLst>
                                    </p:anim>
                                  </p:childTnLst>
                                </p:cTn>
                              </p:par>
                            </p:childTnLst>
                          </p:cTn>
                        </p:par>
                        <p:par>
                          <p:cTn id="61" fill="hold">
                            <p:stCondLst>
                              <p:cond delay="500"/>
                            </p:stCondLst>
                            <p:childTnLst>
                              <p:par>
                                <p:cTn id="62" presetID="17" presetClass="entr" presetSubtype="8" fill="hold" nodeType="afterEffect">
                                  <p:stCondLst>
                                    <p:cond delay="0"/>
                                  </p:stCondLst>
                                  <p:childTnLst>
                                    <p:set>
                                      <p:cBhvr>
                                        <p:cTn id="63" dur="1" fill="hold">
                                          <p:stCondLst>
                                            <p:cond delay="0"/>
                                          </p:stCondLst>
                                        </p:cTn>
                                        <p:tgtEl>
                                          <p:spTgt spid="11"/>
                                        </p:tgtEl>
                                        <p:attrNameLst>
                                          <p:attrName>style.visibility</p:attrName>
                                        </p:attrNameLst>
                                      </p:cBhvr>
                                      <p:to>
                                        <p:strVal val="visible"/>
                                      </p:to>
                                    </p:set>
                                    <p:anim calcmode="lin" valueType="num">
                                      <p:cBhvr>
                                        <p:cTn id="64" dur="500" fill="hold"/>
                                        <p:tgtEl>
                                          <p:spTgt spid="11"/>
                                        </p:tgtEl>
                                        <p:attrNameLst>
                                          <p:attrName>ppt_x</p:attrName>
                                        </p:attrNameLst>
                                      </p:cBhvr>
                                      <p:tavLst>
                                        <p:tav tm="0">
                                          <p:val>
                                            <p:strVal val="#ppt_x-#ppt_w/2"/>
                                          </p:val>
                                        </p:tav>
                                        <p:tav tm="100000">
                                          <p:val>
                                            <p:strVal val="#ppt_x"/>
                                          </p:val>
                                        </p:tav>
                                      </p:tavLst>
                                    </p:anim>
                                    <p:anim calcmode="lin" valueType="num">
                                      <p:cBhvr>
                                        <p:cTn id="65" dur="500" fill="hold"/>
                                        <p:tgtEl>
                                          <p:spTgt spid="11"/>
                                        </p:tgtEl>
                                        <p:attrNameLst>
                                          <p:attrName>ppt_y</p:attrName>
                                        </p:attrNameLst>
                                      </p:cBhvr>
                                      <p:tavLst>
                                        <p:tav tm="0">
                                          <p:val>
                                            <p:strVal val="#ppt_y"/>
                                          </p:val>
                                        </p:tav>
                                        <p:tav tm="100000">
                                          <p:val>
                                            <p:strVal val="#ppt_y"/>
                                          </p:val>
                                        </p:tav>
                                      </p:tavLst>
                                    </p:anim>
                                    <p:anim calcmode="lin" valueType="num">
                                      <p:cBhvr>
                                        <p:cTn id="66" dur="500" fill="hold"/>
                                        <p:tgtEl>
                                          <p:spTgt spid="11"/>
                                        </p:tgtEl>
                                        <p:attrNameLst>
                                          <p:attrName>ppt_w</p:attrName>
                                        </p:attrNameLst>
                                      </p:cBhvr>
                                      <p:tavLst>
                                        <p:tav tm="0">
                                          <p:val>
                                            <p:fltVal val="0"/>
                                          </p:val>
                                        </p:tav>
                                        <p:tav tm="100000">
                                          <p:val>
                                            <p:strVal val="#ppt_w"/>
                                          </p:val>
                                        </p:tav>
                                      </p:tavLst>
                                    </p:anim>
                                    <p:anim calcmode="lin" valueType="num">
                                      <p:cBhvr>
                                        <p:cTn id="67"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68" fill="hold">
                      <p:stCondLst>
                        <p:cond delay="indefinite"/>
                      </p:stCondLst>
                      <p:childTnLst>
                        <p:par>
                          <p:cTn id="69" fill="hold">
                            <p:stCondLst>
                              <p:cond delay="0"/>
                            </p:stCondLst>
                            <p:childTnLst>
                              <p:par>
                                <p:cTn id="70" presetID="23" presetClass="entr" presetSubtype="16" fill="hold" nodeType="clickEffect">
                                  <p:stCondLst>
                                    <p:cond delay="0"/>
                                  </p:stCondLst>
                                  <p:childTnLst>
                                    <p:set>
                                      <p:cBhvr>
                                        <p:cTn id="71" dur="1" fill="hold">
                                          <p:stCondLst>
                                            <p:cond delay="0"/>
                                          </p:stCondLst>
                                        </p:cTn>
                                        <p:tgtEl>
                                          <p:spTgt spid="14"/>
                                        </p:tgtEl>
                                        <p:attrNameLst>
                                          <p:attrName>style.visibility</p:attrName>
                                        </p:attrNameLst>
                                      </p:cBhvr>
                                      <p:to>
                                        <p:strVal val="visible"/>
                                      </p:to>
                                    </p:set>
                                    <p:anim calcmode="lin" valueType="num">
                                      <p:cBhvr>
                                        <p:cTn id="72" dur="500" fill="hold"/>
                                        <p:tgtEl>
                                          <p:spTgt spid="14"/>
                                        </p:tgtEl>
                                        <p:attrNameLst>
                                          <p:attrName>ppt_w</p:attrName>
                                        </p:attrNameLst>
                                      </p:cBhvr>
                                      <p:tavLst>
                                        <p:tav tm="0">
                                          <p:val>
                                            <p:fltVal val="0"/>
                                          </p:val>
                                        </p:tav>
                                        <p:tav tm="100000">
                                          <p:val>
                                            <p:strVal val="#ppt_w"/>
                                          </p:val>
                                        </p:tav>
                                      </p:tavLst>
                                    </p:anim>
                                    <p:anim calcmode="lin" valueType="num">
                                      <p:cBhvr>
                                        <p:cTn id="73" dur="500" fill="hold"/>
                                        <p:tgtEl>
                                          <p:spTgt spid="14"/>
                                        </p:tgtEl>
                                        <p:attrNameLst>
                                          <p:attrName>ppt_h</p:attrName>
                                        </p:attrNameLst>
                                      </p:cBhvr>
                                      <p:tavLst>
                                        <p:tav tm="0">
                                          <p:val>
                                            <p:fltVal val="0"/>
                                          </p:val>
                                        </p:tav>
                                        <p:tav tm="100000">
                                          <p:val>
                                            <p:strVal val="#ppt_h"/>
                                          </p:val>
                                        </p:tav>
                                      </p:tavLst>
                                    </p:anim>
                                  </p:childTnLst>
                                </p:cTn>
                              </p:par>
                            </p:childTnLst>
                          </p:cTn>
                        </p:par>
                        <p:par>
                          <p:cTn id="74" fill="hold">
                            <p:stCondLst>
                              <p:cond delay="500"/>
                            </p:stCondLst>
                            <p:childTnLst>
                              <p:par>
                                <p:cTn id="75" presetID="17" presetClass="entr" presetSubtype="8" fill="hold" nodeType="after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p:cTn id="77" dur="500" fill="hold"/>
                                        <p:tgtEl>
                                          <p:spTgt spid="18"/>
                                        </p:tgtEl>
                                        <p:attrNameLst>
                                          <p:attrName>ppt_x</p:attrName>
                                        </p:attrNameLst>
                                      </p:cBhvr>
                                      <p:tavLst>
                                        <p:tav tm="0">
                                          <p:val>
                                            <p:strVal val="#ppt_x-#ppt_w/2"/>
                                          </p:val>
                                        </p:tav>
                                        <p:tav tm="100000">
                                          <p:val>
                                            <p:strVal val="#ppt_x"/>
                                          </p:val>
                                        </p:tav>
                                      </p:tavLst>
                                    </p:anim>
                                    <p:anim calcmode="lin" valueType="num">
                                      <p:cBhvr>
                                        <p:cTn id="78" dur="500" fill="hold"/>
                                        <p:tgtEl>
                                          <p:spTgt spid="18"/>
                                        </p:tgtEl>
                                        <p:attrNameLst>
                                          <p:attrName>ppt_y</p:attrName>
                                        </p:attrNameLst>
                                      </p:cBhvr>
                                      <p:tavLst>
                                        <p:tav tm="0">
                                          <p:val>
                                            <p:strVal val="#ppt_y"/>
                                          </p:val>
                                        </p:tav>
                                        <p:tav tm="100000">
                                          <p:val>
                                            <p:strVal val="#ppt_y"/>
                                          </p:val>
                                        </p:tav>
                                      </p:tavLst>
                                    </p:anim>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72ECDD83-5E71-304E-1839-D8EA4AE2AB04}"/>
              </a:ext>
            </a:extLst>
          </p:cNvPr>
          <p:cNvGrpSpPr/>
          <p:nvPr/>
        </p:nvGrpSpPr>
        <p:grpSpPr>
          <a:xfrm>
            <a:off x="1676399" y="1082912"/>
            <a:ext cx="762000" cy="738554"/>
            <a:chOff x="914399" y="1225062"/>
            <a:chExt cx="762000" cy="738554"/>
          </a:xfrm>
          <a:solidFill>
            <a:srgbClr val="7030A0"/>
          </a:solidFill>
        </p:grpSpPr>
        <p:sp>
          <p:nvSpPr>
            <p:cNvPr id="22" name="Rectangle 21">
              <a:extLst>
                <a:ext uri="{FF2B5EF4-FFF2-40B4-BE49-F238E27FC236}">
                  <a16:creationId xmlns:a16="http://schemas.microsoft.com/office/drawing/2014/main" id="{486D9334-D19F-8181-8698-A4D893E0D673}"/>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2">
              <a:extLst>
                <a:ext uri="{FF2B5EF4-FFF2-40B4-BE49-F238E27FC236}">
                  <a16:creationId xmlns:a16="http://schemas.microsoft.com/office/drawing/2014/main" id="{E0C5CCBB-C975-3B33-58E9-8B3D1F87A65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95556" y="1354464"/>
              <a:ext cx="599685" cy="479748"/>
            </a:xfrm>
            <a:prstGeom prst="rect">
              <a:avLst/>
            </a:prstGeom>
            <a:grpFill/>
          </p:spPr>
        </p:pic>
      </p:grpSp>
      <p:grpSp>
        <p:nvGrpSpPr>
          <p:cNvPr id="36" name="Group 35">
            <a:extLst>
              <a:ext uri="{FF2B5EF4-FFF2-40B4-BE49-F238E27FC236}">
                <a16:creationId xmlns:a16="http://schemas.microsoft.com/office/drawing/2014/main" id="{99A35370-E58A-D4DE-61E2-B9517ABAD36F}"/>
              </a:ext>
            </a:extLst>
          </p:cNvPr>
          <p:cNvGrpSpPr/>
          <p:nvPr/>
        </p:nvGrpSpPr>
        <p:grpSpPr>
          <a:xfrm>
            <a:off x="2438399" y="1264620"/>
            <a:ext cx="5556732" cy="556846"/>
            <a:chOff x="1676399" y="1406770"/>
            <a:chExt cx="5650524" cy="556846"/>
          </a:xfrm>
          <a:solidFill>
            <a:schemeClr val="tx1"/>
          </a:solidFill>
        </p:grpSpPr>
        <p:sp>
          <p:nvSpPr>
            <p:cNvPr id="37" name="Rectangle 36">
              <a:extLst>
                <a:ext uri="{FF2B5EF4-FFF2-40B4-BE49-F238E27FC236}">
                  <a16:creationId xmlns:a16="http://schemas.microsoft.com/office/drawing/2014/main" id="{8BE64DCE-63C7-0CB7-2881-CA534FE30A8E}"/>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38" name="TextBox 37">
              <a:extLst>
                <a:ext uri="{FF2B5EF4-FFF2-40B4-BE49-F238E27FC236}">
                  <a16:creationId xmlns:a16="http://schemas.microsoft.com/office/drawing/2014/main" id="{AA517B3D-5B91-73B2-A7B2-B011EA23FC67}"/>
                </a:ext>
              </a:extLst>
            </p:cNvPr>
            <p:cNvSpPr txBox="1"/>
            <p:nvPr/>
          </p:nvSpPr>
          <p:spPr>
            <a:xfrm>
              <a:off x="1716154" y="1421429"/>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Crystallize Tool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menarik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shape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sehingga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sudut-sudut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baru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sisi-sisi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39" name="Group 38">
            <a:extLst>
              <a:ext uri="{FF2B5EF4-FFF2-40B4-BE49-F238E27FC236}">
                <a16:creationId xmlns:a16="http://schemas.microsoft.com/office/drawing/2014/main" id="{FD7C465E-906E-EAF0-DA42-9FE1DCF938C9}"/>
              </a:ext>
            </a:extLst>
          </p:cNvPr>
          <p:cNvGrpSpPr/>
          <p:nvPr/>
        </p:nvGrpSpPr>
        <p:grpSpPr>
          <a:xfrm>
            <a:off x="1676399" y="1833196"/>
            <a:ext cx="762000" cy="738554"/>
            <a:chOff x="914399" y="1225062"/>
            <a:chExt cx="762000" cy="738554"/>
          </a:xfrm>
          <a:solidFill>
            <a:srgbClr val="7030A0"/>
          </a:solidFill>
        </p:grpSpPr>
        <p:sp>
          <p:nvSpPr>
            <p:cNvPr id="40" name="Rectangle 39">
              <a:extLst>
                <a:ext uri="{FF2B5EF4-FFF2-40B4-BE49-F238E27FC236}">
                  <a16:creationId xmlns:a16="http://schemas.microsoft.com/office/drawing/2014/main" id="{1E73C36D-B546-A94F-CAAE-23B80844A982}"/>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679FB699-B393-FD32-BEA7-98829F6A8759}"/>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7760" y="1356228"/>
              <a:ext cx="595276" cy="476220"/>
            </a:xfrm>
            <a:prstGeom prst="rect">
              <a:avLst/>
            </a:prstGeom>
            <a:grpFill/>
          </p:spPr>
        </p:pic>
      </p:grpSp>
      <p:grpSp>
        <p:nvGrpSpPr>
          <p:cNvPr id="42" name="Group 41">
            <a:extLst>
              <a:ext uri="{FF2B5EF4-FFF2-40B4-BE49-F238E27FC236}">
                <a16:creationId xmlns:a16="http://schemas.microsoft.com/office/drawing/2014/main" id="{2C12F38E-69F1-661C-0588-298E28932C25}"/>
              </a:ext>
            </a:extLst>
          </p:cNvPr>
          <p:cNvGrpSpPr/>
          <p:nvPr/>
        </p:nvGrpSpPr>
        <p:grpSpPr>
          <a:xfrm>
            <a:off x="2438399" y="2014904"/>
            <a:ext cx="5556734" cy="556846"/>
            <a:chOff x="1676399" y="1406770"/>
            <a:chExt cx="5650524" cy="556846"/>
          </a:xfrm>
          <a:solidFill>
            <a:schemeClr val="tx1"/>
          </a:solidFill>
        </p:grpSpPr>
        <p:sp>
          <p:nvSpPr>
            <p:cNvPr id="43" name="Rectangle 42">
              <a:extLst>
                <a:ext uri="{FF2B5EF4-FFF2-40B4-BE49-F238E27FC236}">
                  <a16:creationId xmlns:a16="http://schemas.microsoft.com/office/drawing/2014/main" id="{C67EB786-7E2C-0D08-630C-BF2340A00978}"/>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5596E574-72A7-13BB-C9C5-339E71B6458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Wrinkle Tool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menarik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shape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sehingg</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it-IT" dirty="0">
                  <a:solidFill>
                    <a:schemeClr val="bg1"/>
                  </a:solidFill>
                  <a:latin typeface="Roboto" panose="02000000000000000000" pitchFamily="2" charset="0"/>
                  <a:ea typeface="Roboto" panose="02000000000000000000" pitchFamily="2" charset="0"/>
                  <a:cs typeface="Roboto" panose="02000000000000000000" pitchFamily="2" charset="0"/>
                </a:rPr>
                <a:t>sisi-sisi pada objek terlihat bergelombang.</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pic>
        <p:nvPicPr>
          <p:cNvPr id="17" name="Pictur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4216907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36"/>
                                        </p:tgtEl>
                                        <p:attrNameLst>
                                          <p:attrName>style.visibility</p:attrName>
                                        </p:attrNameLst>
                                      </p:cBhvr>
                                      <p:to>
                                        <p:strVal val="visible"/>
                                      </p:to>
                                    </p:set>
                                    <p:anim calcmode="lin" valueType="num">
                                      <p:cBhvr>
                                        <p:cTn id="12" dur="500" fill="hold"/>
                                        <p:tgtEl>
                                          <p:spTgt spid="36"/>
                                        </p:tgtEl>
                                        <p:attrNameLst>
                                          <p:attrName>ppt_x</p:attrName>
                                        </p:attrNameLst>
                                      </p:cBhvr>
                                      <p:tavLst>
                                        <p:tav tm="0">
                                          <p:val>
                                            <p:strVal val="#ppt_x-#ppt_w/2"/>
                                          </p:val>
                                        </p:tav>
                                        <p:tav tm="100000">
                                          <p:val>
                                            <p:strVal val="#ppt_x"/>
                                          </p:val>
                                        </p:tav>
                                      </p:tavLst>
                                    </p:anim>
                                    <p:anim calcmode="lin" valueType="num">
                                      <p:cBhvr>
                                        <p:cTn id="13" dur="500" fill="hold"/>
                                        <p:tgtEl>
                                          <p:spTgt spid="36"/>
                                        </p:tgtEl>
                                        <p:attrNameLst>
                                          <p:attrName>ppt_y</p:attrName>
                                        </p:attrNameLst>
                                      </p:cBhvr>
                                      <p:tavLst>
                                        <p:tav tm="0">
                                          <p:val>
                                            <p:strVal val="#ppt_y"/>
                                          </p:val>
                                        </p:tav>
                                        <p:tav tm="100000">
                                          <p:val>
                                            <p:strVal val="#ppt_y"/>
                                          </p:val>
                                        </p:tav>
                                      </p:tavLst>
                                    </p:anim>
                                    <p:anim calcmode="lin" valueType="num">
                                      <p:cBhvr>
                                        <p:cTn id="14" dur="500" fill="hold"/>
                                        <p:tgtEl>
                                          <p:spTgt spid="36"/>
                                        </p:tgtEl>
                                        <p:attrNameLst>
                                          <p:attrName>ppt_w</p:attrName>
                                        </p:attrNameLst>
                                      </p:cBhvr>
                                      <p:tavLst>
                                        <p:tav tm="0">
                                          <p:val>
                                            <p:fltVal val="0"/>
                                          </p:val>
                                        </p:tav>
                                        <p:tav tm="100000">
                                          <p:val>
                                            <p:strVal val="#ppt_w"/>
                                          </p:val>
                                        </p:tav>
                                      </p:tavLst>
                                    </p:anim>
                                    <p:anim calcmode="lin" valueType="num">
                                      <p:cBhvr>
                                        <p:cTn id="15" dur="5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39"/>
                                        </p:tgtEl>
                                        <p:attrNameLst>
                                          <p:attrName>style.visibility</p:attrName>
                                        </p:attrNameLst>
                                      </p:cBhvr>
                                      <p:to>
                                        <p:strVal val="visible"/>
                                      </p:to>
                                    </p:set>
                                    <p:anim calcmode="lin" valueType="num">
                                      <p:cBhvr>
                                        <p:cTn id="20" dur="500" fill="hold"/>
                                        <p:tgtEl>
                                          <p:spTgt spid="39"/>
                                        </p:tgtEl>
                                        <p:attrNameLst>
                                          <p:attrName>ppt_w</p:attrName>
                                        </p:attrNameLst>
                                      </p:cBhvr>
                                      <p:tavLst>
                                        <p:tav tm="0">
                                          <p:val>
                                            <p:fltVal val="0"/>
                                          </p:val>
                                        </p:tav>
                                        <p:tav tm="100000">
                                          <p:val>
                                            <p:strVal val="#ppt_w"/>
                                          </p:val>
                                        </p:tav>
                                      </p:tavLst>
                                    </p:anim>
                                    <p:anim calcmode="lin" valueType="num">
                                      <p:cBhvr>
                                        <p:cTn id="21" dur="500" fill="hold"/>
                                        <p:tgtEl>
                                          <p:spTgt spid="39"/>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p:cTn id="25" dur="500" fill="hold"/>
                                        <p:tgtEl>
                                          <p:spTgt spid="42"/>
                                        </p:tgtEl>
                                        <p:attrNameLst>
                                          <p:attrName>ppt_x</p:attrName>
                                        </p:attrNameLst>
                                      </p:cBhvr>
                                      <p:tavLst>
                                        <p:tav tm="0">
                                          <p:val>
                                            <p:strVal val="#ppt_x-#ppt_w/2"/>
                                          </p:val>
                                        </p:tav>
                                        <p:tav tm="100000">
                                          <p:val>
                                            <p:strVal val="#ppt_x"/>
                                          </p:val>
                                        </p:tav>
                                      </p:tavLst>
                                    </p:anim>
                                    <p:anim calcmode="lin" valueType="num">
                                      <p:cBhvr>
                                        <p:cTn id="26" dur="500" fill="hold"/>
                                        <p:tgtEl>
                                          <p:spTgt spid="42"/>
                                        </p:tgtEl>
                                        <p:attrNameLst>
                                          <p:attrName>ppt_y</p:attrName>
                                        </p:attrNameLst>
                                      </p:cBhvr>
                                      <p:tavLst>
                                        <p:tav tm="0">
                                          <p:val>
                                            <p:strVal val="#ppt_y"/>
                                          </p:val>
                                        </p:tav>
                                        <p:tav tm="100000">
                                          <p:val>
                                            <p:strVal val="#ppt_y"/>
                                          </p:val>
                                        </p:tav>
                                      </p:tavLst>
                                    </p:anim>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169992"/>
            <a:ext cx="762000" cy="738554"/>
            <a:chOff x="914399" y="1225062"/>
            <a:chExt cx="762000" cy="738554"/>
          </a:xfrm>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022498" y="1376018"/>
              <a:ext cx="545802" cy="436641"/>
            </a:xfrm>
            <a:prstGeom prst="rect">
              <a:avLst/>
            </a:prstGeom>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351700"/>
            <a:ext cx="5650524" cy="556846"/>
            <a:chOff x="1676399" y="1406770"/>
            <a:chExt cx="5650524"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66F6EFB1-B01E-573F-B8DC-358A7ADE6E0A}"/>
                </a:ext>
              </a:extLst>
            </p:cNvPr>
            <p:cNvSpPr txBox="1"/>
            <p:nvPr/>
          </p:nvSpPr>
          <p:spPr>
            <a:xfrm>
              <a:off x="1755911" y="1424183"/>
              <a:ext cx="4677508"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Free Transform Tool (E):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mengubah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ukuran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secara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proporsional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maupun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tidak</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45" name="Group 44">
            <a:extLst>
              <a:ext uri="{FF2B5EF4-FFF2-40B4-BE49-F238E27FC236}">
                <a16:creationId xmlns:a16="http://schemas.microsoft.com/office/drawing/2014/main" id="{A3623780-1426-21C7-D006-2E14EF05F420}"/>
              </a:ext>
            </a:extLst>
          </p:cNvPr>
          <p:cNvGrpSpPr/>
          <p:nvPr/>
        </p:nvGrpSpPr>
        <p:grpSpPr>
          <a:xfrm>
            <a:off x="1676399" y="1699861"/>
            <a:ext cx="762000" cy="738554"/>
            <a:chOff x="914399" y="1225062"/>
            <a:chExt cx="762000" cy="738554"/>
          </a:xfrm>
          <a:solidFill>
            <a:schemeClr val="accent3">
              <a:lumMod val="75000"/>
            </a:schemeClr>
          </a:solidFill>
        </p:grpSpPr>
        <p:sp>
          <p:nvSpPr>
            <p:cNvPr id="46" name="Rectangle 45">
              <a:extLst>
                <a:ext uri="{FF2B5EF4-FFF2-40B4-BE49-F238E27FC236}">
                  <a16:creationId xmlns:a16="http://schemas.microsoft.com/office/drawing/2014/main" id="{ADD972C9-AC9C-30E1-A181-85DB02B7C0F6}"/>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7" name="Picture 46">
              <a:extLst>
                <a:ext uri="{FF2B5EF4-FFF2-40B4-BE49-F238E27FC236}">
                  <a16:creationId xmlns:a16="http://schemas.microsoft.com/office/drawing/2014/main" id="{8C342FB6-8808-9711-185E-E554E4678DFD}"/>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1022498" y="1376018"/>
              <a:ext cx="545801" cy="436640"/>
            </a:xfrm>
            <a:prstGeom prst="rect">
              <a:avLst/>
            </a:prstGeom>
            <a:grpFill/>
          </p:spPr>
        </p:pic>
      </p:grpSp>
      <p:grpSp>
        <p:nvGrpSpPr>
          <p:cNvPr id="48" name="Group 47">
            <a:extLst>
              <a:ext uri="{FF2B5EF4-FFF2-40B4-BE49-F238E27FC236}">
                <a16:creationId xmlns:a16="http://schemas.microsoft.com/office/drawing/2014/main" id="{72A35DEA-2188-D889-0F0A-6EAC7FE38B94}"/>
              </a:ext>
            </a:extLst>
          </p:cNvPr>
          <p:cNvGrpSpPr/>
          <p:nvPr/>
        </p:nvGrpSpPr>
        <p:grpSpPr>
          <a:xfrm>
            <a:off x="2438399" y="1881569"/>
            <a:ext cx="4888524" cy="556846"/>
            <a:chOff x="1676399" y="1406770"/>
            <a:chExt cx="5650524" cy="556846"/>
          </a:xfrm>
          <a:solidFill>
            <a:schemeClr val="accent3">
              <a:lumMod val="50000"/>
            </a:schemeClr>
          </a:solidFill>
        </p:grpSpPr>
        <p:sp>
          <p:nvSpPr>
            <p:cNvPr id="49" name="Rectangle 48">
              <a:extLst>
                <a:ext uri="{FF2B5EF4-FFF2-40B4-BE49-F238E27FC236}">
                  <a16:creationId xmlns:a16="http://schemas.microsoft.com/office/drawing/2014/main" id="{2DE79B30-4A5F-2724-5105-7D1D35C937A7}"/>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D626E64C-05DF-D0B6-D694-EF35EA5EC7BA}"/>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Live Paint Bucket (K)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memberi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warna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area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tertentu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setelah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dilakukan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proses Live Paint.</a:t>
              </a:r>
            </a:p>
          </p:txBody>
        </p:sp>
      </p:grpSp>
      <p:grpSp>
        <p:nvGrpSpPr>
          <p:cNvPr id="2" name="Group 1">
            <a:extLst>
              <a:ext uri="{FF2B5EF4-FFF2-40B4-BE49-F238E27FC236}">
                <a16:creationId xmlns:a16="http://schemas.microsoft.com/office/drawing/2014/main" id="{DF2BCAF2-8CAC-5528-F743-8889220A383B}"/>
              </a:ext>
            </a:extLst>
          </p:cNvPr>
          <p:cNvGrpSpPr/>
          <p:nvPr/>
        </p:nvGrpSpPr>
        <p:grpSpPr>
          <a:xfrm>
            <a:off x="914399" y="961307"/>
            <a:ext cx="762000" cy="738554"/>
            <a:chOff x="914399" y="1225062"/>
            <a:chExt cx="762000" cy="738554"/>
          </a:xfrm>
        </p:grpSpPr>
        <p:sp>
          <p:nvSpPr>
            <p:cNvPr id="3" name="Rectangle 2">
              <a:extLst>
                <a:ext uri="{FF2B5EF4-FFF2-40B4-BE49-F238E27FC236}">
                  <a16:creationId xmlns:a16="http://schemas.microsoft.com/office/drawing/2014/main" id="{18094A45-82C8-FD45-CEA4-02EFFB1BDEDD}"/>
                </a:ext>
              </a:extLst>
            </p:cNvPr>
            <p:cNvSpPr/>
            <p:nvPr/>
          </p:nvSpPr>
          <p:spPr>
            <a:xfrm>
              <a:off x="914399" y="1225062"/>
              <a:ext cx="762000" cy="7385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3835A589-B3DE-857D-AC28-CEF857AE9413}"/>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1022498" y="1376018"/>
              <a:ext cx="545802" cy="436641"/>
            </a:xfrm>
            <a:prstGeom prst="rect">
              <a:avLst/>
            </a:prstGeom>
          </p:spPr>
        </p:pic>
      </p:grpSp>
      <p:grpSp>
        <p:nvGrpSpPr>
          <p:cNvPr id="11" name="Group 10">
            <a:extLst>
              <a:ext uri="{FF2B5EF4-FFF2-40B4-BE49-F238E27FC236}">
                <a16:creationId xmlns:a16="http://schemas.microsoft.com/office/drawing/2014/main" id="{F1023197-58BE-6DC5-AF5C-67E8C6B26BC7}"/>
              </a:ext>
            </a:extLst>
          </p:cNvPr>
          <p:cNvGrpSpPr/>
          <p:nvPr/>
        </p:nvGrpSpPr>
        <p:grpSpPr>
          <a:xfrm>
            <a:off x="1676399" y="1143015"/>
            <a:ext cx="5650524" cy="556846"/>
            <a:chOff x="1676399" y="1406770"/>
            <a:chExt cx="5650524" cy="556846"/>
          </a:xfrm>
        </p:grpSpPr>
        <p:sp>
          <p:nvSpPr>
            <p:cNvPr id="12" name="Rectangle 11">
              <a:extLst>
                <a:ext uri="{FF2B5EF4-FFF2-40B4-BE49-F238E27FC236}">
                  <a16:creationId xmlns:a16="http://schemas.microsoft.com/office/drawing/2014/main" id="{5AB501AE-B199-50B6-1838-A38556484B7E}"/>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D189A637-68E4-A51B-5615-E12F4B299166}"/>
                </a:ext>
              </a:extLst>
            </p:cNvPr>
            <p:cNvSpPr txBox="1"/>
            <p:nvPr/>
          </p:nvSpPr>
          <p:spPr>
            <a:xfrm>
              <a:off x="1755911" y="1424183"/>
              <a:ext cx="5571010"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Shape Builder Tool (Shift + M):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menggabungkan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dua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lebih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menjadi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satu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suatu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irisan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p>
          </p:txBody>
        </p:sp>
      </p:grpSp>
      <p:grpSp>
        <p:nvGrpSpPr>
          <p:cNvPr id="14" name="Group 13">
            <a:extLst>
              <a:ext uri="{FF2B5EF4-FFF2-40B4-BE49-F238E27FC236}">
                <a16:creationId xmlns:a16="http://schemas.microsoft.com/office/drawing/2014/main" id="{7DA3BAD2-3C5F-9695-BB97-4A043C8CD2FB}"/>
              </a:ext>
            </a:extLst>
          </p:cNvPr>
          <p:cNvGrpSpPr/>
          <p:nvPr/>
        </p:nvGrpSpPr>
        <p:grpSpPr>
          <a:xfrm>
            <a:off x="1676398" y="2448595"/>
            <a:ext cx="762000" cy="738554"/>
            <a:chOff x="914399" y="1225062"/>
            <a:chExt cx="762000" cy="738554"/>
          </a:xfrm>
          <a:solidFill>
            <a:schemeClr val="accent3">
              <a:lumMod val="75000"/>
            </a:schemeClr>
          </a:solidFill>
        </p:grpSpPr>
        <p:sp>
          <p:nvSpPr>
            <p:cNvPr id="16" name="Rectangle 15">
              <a:extLst>
                <a:ext uri="{FF2B5EF4-FFF2-40B4-BE49-F238E27FC236}">
                  <a16:creationId xmlns:a16="http://schemas.microsoft.com/office/drawing/2014/main" id="{0E9A7044-886C-C80D-B1DB-B9B23E77CB99}"/>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16">
              <a:extLst>
                <a:ext uri="{FF2B5EF4-FFF2-40B4-BE49-F238E27FC236}">
                  <a16:creationId xmlns:a16="http://schemas.microsoft.com/office/drawing/2014/main" id="{6B2A29D8-9BA6-69E1-4610-48D9DF40CAEA}"/>
                </a:ext>
              </a:extLst>
            </p:cNvPr>
            <p:cNvPicPr>
              <a:picLocks noChangeAspect="1"/>
            </p:cNvPicPr>
            <p:nvPr/>
          </p:nvPicPr>
          <p:blipFill>
            <a:blip r:embed="rId5" cstate="screen">
              <a:extLst>
                <a:ext uri="{28A0092B-C50C-407E-A947-70E740481C1C}">
                  <a14:useLocalDpi xmlns:a14="http://schemas.microsoft.com/office/drawing/2010/main" val="0"/>
                </a:ext>
              </a:extLst>
            </a:blip>
            <a:srcRect/>
            <a:stretch/>
          </p:blipFill>
          <p:spPr>
            <a:xfrm>
              <a:off x="1022498" y="1376018"/>
              <a:ext cx="545801" cy="436640"/>
            </a:xfrm>
            <a:prstGeom prst="rect">
              <a:avLst/>
            </a:prstGeom>
            <a:grpFill/>
          </p:spPr>
        </p:pic>
      </p:grpSp>
      <p:grpSp>
        <p:nvGrpSpPr>
          <p:cNvPr id="18" name="Group 17">
            <a:extLst>
              <a:ext uri="{FF2B5EF4-FFF2-40B4-BE49-F238E27FC236}">
                <a16:creationId xmlns:a16="http://schemas.microsoft.com/office/drawing/2014/main" id="{386DA99C-244B-C74B-7220-BE2F4A442DBF}"/>
              </a:ext>
            </a:extLst>
          </p:cNvPr>
          <p:cNvGrpSpPr/>
          <p:nvPr/>
        </p:nvGrpSpPr>
        <p:grpSpPr>
          <a:xfrm>
            <a:off x="2438398" y="2630303"/>
            <a:ext cx="4888524" cy="556846"/>
            <a:chOff x="1676399" y="1406770"/>
            <a:chExt cx="5650524" cy="556846"/>
          </a:xfrm>
          <a:solidFill>
            <a:schemeClr val="accent3">
              <a:lumMod val="50000"/>
            </a:schemeClr>
          </a:solidFill>
        </p:grpSpPr>
        <p:sp>
          <p:nvSpPr>
            <p:cNvPr id="19" name="Rectangle 18">
              <a:extLst>
                <a:ext uri="{FF2B5EF4-FFF2-40B4-BE49-F238E27FC236}">
                  <a16:creationId xmlns:a16="http://schemas.microsoft.com/office/drawing/2014/main" id="{50A2FE90-BFA9-D4AC-795F-C712A5D0F662}"/>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DC408A56-256B-0BAE-89D9-24A2D8FF0819}"/>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Live Paint Selection Tool (Shift + L)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memilih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tertentu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setelah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dilakukan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proses Live Paint./path.</a:t>
              </a:r>
            </a:p>
          </p:txBody>
        </p:sp>
      </p:grpSp>
      <p:grpSp>
        <p:nvGrpSpPr>
          <p:cNvPr id="23" name="Group 22">
            <a:extLst>
              <a:ext uri="{FF2B5EF4-FFF2-40B4-BE49-F238E27FC236}">
                <a16:creationId xmlns:a16="http://schemas.microsoft.com/office/drawing/2014/main" id="{CDDCD186-C3A9-EA94-641E-2F374342FBA1}"/>
              </a:ext>
            </a:extLst>
          </p:cNvPr>
          <p:cNvGrpSpPr/>
          <p:nvPr/>
        </p:nvGrpSpPr>
        <p:grpSpPr>
          <a:xfrm>
            <a:off x="1676397" y="3968079"/>
            <a:ext cx="762000" cy="738554"/>
            <a:chOff x="914399" y="1225062"/>
            <a:chExt cx="762000" cy="738554"/>
          </a:xfrm>
          <a:solidFill>
            <a:schemeClr val="accent3">
              <a:lumMod val="75000"/>
            </a:schemeClr>
          </a:solidFill>
        </p:grpSpPr>
        <p:sp>
          <p:nvSpPr>
            <p:cNvPr id="29" name="Rectangle 28">
              <a:extLst>
                <a:ext uri="{FF2B5EF4-FFF2-40B4-BE49-F238E27FC236}">
                  <a16:creationId xmlns:a16="http://schemas.microsoft.com/office/drawing/2014/main" id="{427E2420-214E-1B6E-4F68-3948FAFED412}"/>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0" name="Picture 29">
              <a:extLst>
                <a:ext uri="{FF2B5EF4-FFF2-40B4-BE49-F238E27FC236}">
                  <a16:creationId xmlns:a16="http://schemas.microsoft.com/office/drawing/2014/main" id="{29554653-B2B5-3D39-6508-6F3B2F15109B}"/>
                </a:ext>
              </a:extLst>
            </p:cNvPr>
            <p:cNvPicPr>
              <a:picLocks noChangeAspect="1"/>
            </p:cNvPicPr>
            <p:nvPr/>
          </p:nvPicPr>
          <p:blipFill>
            <a:blip r:embed="rId6" cstate="screen">
              <a:extLst>
                <a:ext uri="{28A0092B-C50C-407E-A947-70E740481C1C}">
                  <a14:useLocalDpi xmlns:a14="http://schemas.microsoft.com/office/drawing/2010/main" val="0"/>
                </a:ext>
              </a:extLst>
            </a:blip>
            <a:srcRect/>
            <a:stretch/>
          </p:blipFill>
          <p:spPr>
            <a:xfrm>
              <a:off x="1022498" y="1376018"/>
              <a:ext cx="545800" cy="436640"/>
            </a:xfrm>
            <a:prstGeom prst="rect">
              <a:avLst/>
            </a:prstGeom>
            <a:grpFill/>
          </p:spPr>
        </p:pic>
      </p:grpSp>
      <p:grpSp>
        <p:nvGrpSpPr>
          <p:cNvPr id="31" name="Group 30">
            <a:extLst>
              <a:ext uri="{FF2B5EF4-FFF2-40B4-BE49-F238E27FC236}">
                <a16:creationId xmlns:a16="http://schemas.microsoft.com/office/drawing/2014/main" id="{3C9CC22E-82A1-F620-808F-8E8EDE5DC60A}"/>
              </a:ext>
            </a:extLst>
          </p:cNvPr>
          <p:cNvGrpSpPr/>
          <p:nvPr/>
        </p:nvGrpSpPr>
        <p:grpSpPr>
          <a:xfrm>
            <a:off x="2438397" y="4149787"/>
            <a:ext cx="4888524" cy="556846"/>
            <a:chOff x="1676399" y="1406770"/>
            <a:chExt cx="5650524" cy="556846"/>
          </a:xfrm>
          <a:solidFill>
            <a:schemeClr val="accent3">
              <a:lumMod val="50000"/>
            </a:schemeClr>
          </a:solidFill>
        </p:grpSpPr>
        <p:sp>
          <p:nvSpPr>
            <p:cNvPr id="32" name="Rectangle 31">
              <a:extLst>
                <a:ext uri="{FF2B5EF4-FFF2-40B4-BE49-F238E27FC236}">
                  <a16:creationId xmlns:a16="http://schemas.microsoft.com/office/drawing/2014/main" id="{22A56470-9D02-403B-9C33-9DDEC77A3A66}"/>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FAC80022-08FA-E74C-8E89-8B47FF69AFB4}"/>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Perspective Selection Tool (Shift + V)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mengubah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posisi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tiga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dimensi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sesuai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bentuk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grid</a:t>
              </a:r>
            </a:p>
          </p:txBody>
        </p:sp>
      </p:grpSp>
      <p:grpSp>
        <p:nvGrpSpPr>
          <p:cNvPr id="34" name="Group 33">
            <a:extLst>
              <a:ext uri="{FF2B5EF4-FFF2-40B4-BE49-F238E27FC236}">
                <a16:creationId xmlns:a16="http://schemas.microsoft.com/office/drawing/2014/main" id="{FA79A451-AA5A-854C-5584-DF57DB1D69AE}"/>
              </a:ext>
            </a:extLst>
          </p:cNvPr>
          <p:cNvGrpSpPr/>
          <p:nvPr/>
        </p:nvGrpSpPr>
        <p:grpSpPr>
          <a:xfrm>
            <a:off x="914397" y="3229525"/>
            <a:ext cx="762000" cy="738554"/>
            <a:chOff x="914399" y="1225062"/>
            <a:chExt cx="762000" cy="738554"/>
          </a:xfrm>
        </p:grpSpPr>
        <p:sp>
          <p:nvSpPr>
            <p:cNvPr id="35" name="Rectangle 34">
              <a:extLst>
                <a:ext uri="{FF2B5EF4-FFF2-40B4-BE49-F238E27FC236}">
                  <a16:creationId xmlns:a16="http://schemas.microsoft.com/office/drawing/2014/main" id="{D388FC9F-7C2C-50BD-26E1-531895E468E6}"/>
                </a:ext>
              </a:extLst>
            </p:cNvPr>
            <p:cNvSpPr/>
            <p:nvPr/>
          </p:nvSpPr>
          <p:spPr>
            <a:xfrm>
              <a:off x="914399" y="1225062"/>
              <a:ext cx="762000" cy="7385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6" name="Picture 35">
              <a:extLst>
                <a:ext uri="{FF2B5EF4-FFF2-40B4-BE49-F238E27FC236}">
                  <a16:creationId xmlns:a16="http://schemas.microsoft.com/office/drawing/2014/main" id="{C6106B09-D140-8702-E49D-2B75A3C943ED}"/>
                </a:ext>
              </a:extLst>
            </p:cNvPr>
            <p:cNvPicPr>
              <a:picLocks noChangeAspect="1"/>
            </p:cNvPicPr>
            <p:nvPr/>
          </p:nvPicPr>
          <p:blipFill>
            <a:blip r:embed="rId7" cstate="screen">
              <a:extLst>
                <a:ext uri="{28A0092B-C50C-407E-A947-70E740481C1C}">
                  <a14:useLocalDpi xmlns:a14="http://schemas.microsoft.com/office/drawing/2010/main" val="0"/>
                </a:ext>
              </a:extLst>
            </a:blip>
            <a:srcRect/>
            <a:stretch/>
          </p:blipFill>
          <p:spPr>
            <a:xfrm>
              <a:off x="1022498" y="1376018"/>
              <a:ext cx="545801" cy="436641"/>
            </a:xfrm>
            <a:prstGeom prst="rect">
              <a:avLst/>
            </a:prstGeom>
          </p:spPr>
        </p:pic>
      </p:grpSp>
      <p:grpSp>
        <p:nvGrpSpPr>
          <p:cNvPr id="37" name="Group 36">
            <a:extLst>
              <a:ext uri="{FF2B5EF4-FFF2-40B4-BE49-F238E27FC236}">
                <a16:creationId xmlns:a16="http://schemas.microsoft.com/office/drawing/2014/main" id="{006EC0A2-91E3-0AFD-4F96-C9B87910D8A3}"/>
              </a:ext>
            </a:extLst>
          </p:cNvPr>
          <p:cNvGrpSpPr/>
          <p:nvPr/>
        </p:nvGrpSpPr>
        <p:grpSpPr>
          <a:xfrm>
            <a:off x="1676397" y="3411233"/>
            <a:ext cx="5650524" cy="556846"/>
            <a:chOff x="1676399" y="1406770"/>
            <a:chExt cx="5650524" cy="556846"/>
          </a:xfrm>
        </p:grpSpPr>
        <p:sp>
          <p:nvSpPr>
            <p:cNvPr id="38" name="Rectangle 37">
              <a:extLst>
                <a:ext uri="{FF2B5EF4-FFF2-40B4-BE49-F238E27FC236}">
                  <a16:creationId xmlns:a16="http://schemas.microsoft.com/office/drawing/2014/main" id="{605E5233-2C58-86FE-607F-C9E6C16E43AB}"/>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D3527312-E995-100B-F8B5-3340DE847A95}"/>
                </a:ext>
              </a:extLst>
            </p:cNvPr>
            <p:cNvSpPr txBox="1"/>
            <p:nvPr/>
          </p:nvSpPr>
          <p:spPr>
            <a:xfrm>
              <a:off x="1755911" y="1424183"/>
              <a:ext cx="5571010"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Perspective Grid Tool (Shift + P):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menampilkan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dan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mengubah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garis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bantu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(grid)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dalam</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tiga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dimensi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pic>
        <p:nvPicPr>
          <p:cNvPr id="41" name="Picture 4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718292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ppt_x</p:attrName>
                                        </p:attrNameLst>
                                      </p:cBhvr>
                                      <p:tavLst>
                                        <p:tav tm="0">
                                          <p:val>
                                            <p:strVal val="#ppt_x-#ppt_w/2"/>
                                          </p:val>
                                        </p:tav>
                                        <p:tav tm="100000">
                                          <p:val>
                                            <p:strVal val="#ppt_x"/>
                                          </p:val>
                                        </p:tav>
                                      </p:tavLst>
                                    </p:anim>
                                    <p:anim calcmode="lin" valueType="num">
                                      <p:cBhvr>
                                        <p:cTn id="26" dur="500" fill="hold"/>
                                        <p:tgtEl>
                                          <p:spTgt spid="11"/>
                                        </p:tgtEl>
                                        <p:attrNameLst>
                                          <p:attrName>ppt_y</p:attrName>
                                        </p:attrNameLst>
                                      </p:cBhvr>
                                      <p:tavLst>
                                        <p:tav tm="0">
                                          <p:val>
                                            <p:strVal val="#ppt_y"/>
                                          </p:val>
                                        </p:tav>
                                        <p:tav tm="100000">
                                          <p:val>
                                            <p:strVal val="#ppt_y"/>
                                          </p:val>
                                        </p:tav>
                                      </p:tavLst>
                                    </p:anim>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45"/>
                                        </p:tgtEl>
                                        <p:attrNameLst>
                                          <p:attrName>style.visibility</p:attrName>
                                        </p:attrNameLst>
                                      </p:cBhvr>
                                      <p:to>
                                        <p:strVal val="visible"/>
                                      </p:to>
                                    </p:set>
                                    <p:anim calcmode="lin" valueType="num">
                                      <p:cBhvr>
                                        <p:cTn id="33" dur="500" fill="hold"/>
                                        <p:tgtEl>
                                          <p:spTgt spid="45"/>
                                        </p:tgtEl>
                                        <p:attrNameLst>
                                          <p:attrName>ppt_w</p:attrName>
                                        </p:attrNameLst>
                                      </p:cBhvr>
                                      <p:tavLst>
                                        <p:tav tm="0">
                                          <p:val>
                                            <p:fltVal val="0"/>
                                          </p:val>
                                        </p:tav>
                                        <p:tav tm="100000">
                                          <p:val>
                                            <p:strVal val="#ppt_w"/>
                                          </p:val>
                                        </p:tav>
                                      </p:tavLst>
                                    </p:anim>
                                    <p:anim calcmode="lin" valueType="num">
                                      <p:cBhvr>
                                        <p:cTn id="34" dur="500" fill="hold"/>
                                        <p:tgtEl>
                                          <p:spTgt spid="45"/>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p:cTn id="38" dur="500" fill="hold"/>
                                        <p:tgtEl>
                                          <p:spTgt spid="48"/>
                                        </p:tgtEl>
                                        <p:attrNameLst>
                                          <p:attrName>ppt_x</p:attrName>
                                        </p:attrNameLst>
                                      </p:cBhvr>
                                      <p:tavLst>
                                        <p:tav tm="0">
                                          <p:val>
                                            <p:strVal val="#ppt_x-#ppt_w/2"/>
                                          </p:val>
                                        </p:tav>
                                        <p:tav tm="100000">
                                          <p:val>
                                            <p:strVal val="#ppt_x"/>
                                          </p:val>
                                        </p:tav>
                                      </p:tavLst>
                                    </p:anim>
                                    <p:anim calcmode="lin" valueType="num">
                                      <p:cBhvr>
                                        <p:cTn id="39" dur="500" fill="hold"/>
                                        <p:tgtEl>
                                          <p:spTgt spid="48"/>
                                        </p:tgtEl>
                                        <p:attrNameLst>
                                          <p:attrName>ppt_y</p:attrName>
                                        </p:attrNameLst>
                                      </p:cBhvr>
                                      <p:tavLst>
                                        <p:tav tm="0">
                                          <p:val>
                                            <p:strVal val="#ppt_y"/>
                                          </p:val>
                                        </p:tav>
                                        <p:tav tm="100000">
                                          <p:val>
                                            <p:strVal val="#ppt_y"/>
                                          </p:val>
                                        </p:tav>
                                      </p:tavLst>
                                    </p:anim>
                                    <p:anim calcmode="lin" valueType="num">
                                      <p:cBhvr>
                                        <p:cTn id="40" dur="500" fill="hold"/>
                                        <p:tgtEl>
                                          <p:spTgt spid="48"/>
                                        </p:tgtEl>
                                        <p:attrNameLst>
                                          <p:attrName>ppt_w</p:attrName>
                                        </p:attrNameLst>
                                      </p:cBhvr>
                                      <p:tavLst>
                                        <p:tav tm="0">
                                          <p:val>
                                            <p:fltVal val="0"/>
                                          </p:val>
                                        </p:tav>
                                        <p:tav tm="100000">
                                          <p:val>
                                            <p:strVal val="#ppt_w"/>
                                          </p:val>
                                        </p:tav>
                                      </p:tavLst>
                                    </p:anim>
                                    <p:anim calcmode="lin" valueType="num">
                                      <p:cBhvr>
                                        <p:cTn id="41"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nodeType="click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childTnLst>
                                </p:cTn>
                              </p:par>
                            </p:childTnLst>
                          </p:cTn>
                        </p:par>
                        <p:par>
                          <p:cTn id="48" fill="hold">
                            <p:stCondLst>
                              <p:cond delay="500"/>
                            </p:stCondLst>
                            <p:childTnLst>
                              <p:par>
                                <p:cTn id="49" presetID="17" presetClass="entr" presetSubtype="8"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ppt_x</p:attrName>
                                        </p:attrNameLst>
                                      </p:cBhvr>
                                      <p:tavLst>
                                        <p:tav tm="0">
                                          <p:val>
                                            <p:strVal val="#ppt_x-#ppt_w/2"/>
                                          </p:val>
                                        </p:tav>
                                        <p:tav tm="100000">
                                          <p:val>
                                            <p:strVal val="#ppt_x"/>
                                          </p:val>
                                        </p:tav>
                                      </p:tavLst>
                                    </p:anim>
                                    <p:anim calcmode="lin" valueType="num">
                                      <p:cBhvr>
                                        <p:cTn id="52" dur="500" fill="hold"/>
                                        <p:tgtEl>
                                          <p:spTgt spid="18"/>
                                        </p:tgtEl>
                                        <p:attrNameLst>
                                          <p:attrName>ppt_y</p:attrName>
                                        </p:attrNameLst>
                                      </p:cBhvr>
                                      <p:tavLst>
                                        <p:tav tm="0">
                                          <p:val>
                                            <p:strVal val="#ppt_y"/>
                                          </p:val>
                                        </p:tav>
                                        <p:tav tm="100000">
                                          <p:val>
                                            <p:strVal val="#ppt_y"/>
                                          </p:val>
                                        </p:tav>
                                      </p:tavLst>
                                    </p:anim>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nodeType="click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childTnLst>
                                </p:cTn>
                              </p:par>
                            </p:childTnLst>
                          </p:cTn>
                        </p:par>
                        <p:par>
                          <p:cTn id="61" fill="hold">
                            <p:stCondLst>
                              <p:cond delay="500"/>
                            </p:stCondLst>
                            <p:childTnLst>
                              <p:par>
                                <p:cTn id="62" presetID="17" presetClass="entr" presetSubtype="8" fill="hold" nodeType="afterEffect">
                                  <p:stCondLst>
                                    <p:cond delay="0"/>
                                  </p:stCondLst>
                                  <p:childTnLst>
                                    <p:set>
                                      <p:cBhvr>
                                        <p:cTn id="63" dur="1" fill="hold">
                                          <p:stCondLst>
                                            <p:cond delay="0"/>
                                          </p:stCondLst>
                                        </p:cTn>
                                        <p:tgtEl>
                                          <p:spTgt spid="37"/>
                                        </p:tgtEl>
                                        <p:attrNameLst>
                                          <p:attrName>style.visibility</p:attrName>
                                        </p:attrNameLst>
                                      </p:cBhvr>
                                      <p:to>
                                        <p:strVal val="visible"/>
                                      </p:to>
                                    </p:set>
                                    <p:anim calcmode="lin" valueType="num">
                                      <p:cBhvr>
                                        <p:cTn id="64" dur="500" fill="hold"/>
                                        <p:tgtEl>
                                          <p:spTgt spid="37"/>
                                        </p:tgtEl>
                                        <p:attrNameLst>
                                          <p:attrName>ppt_x</p:attrName>
                                        </p:attrNameLst>
                                      </p:cBhvr>
                                      <p:tavLst>
                                        <p:tav tm="0">
                                          <p:val>
                                            <p:strVal val="#ppt_x-#ppt_w/2"/>
                                          </p:val>
                                        </p:tav>
                                        <p:tav tm="100000">
                                          <p:val>
                                            <p:strVal val="#ppt_x"/>
                                          </p:val>
                                        </p:tav>
                                      </p:tavLst>
                                    </p:anim>
                                    <p:anim calcmode="lin" valueType="num">
                                      <p:cBhvr>
                                        <p:cTn id="65" dur="500" fill="hold"/>
                                        <p:tgtEl>
                                          <p:spTgt spid="37"/>
                                        </p:tgtEl>
                                        <p:attrNameLst>
                                          <p:attrName>ppt_y</p:attrName>
                                        </p:attrNameLst>
                                      </p:cBhvr>
                                      <p:tavLst>
                                        <p:tav tm="0">
                                          <p:val>
                                            <p:strVal val="#ppt_y"/>
                                          </p:val>
                                        </p:tav>
                                        <p:tav tm="100000">
                                          <p:val>
                                            <p:strVal val="#ppt_y"/>
                                          </p:val>
                                        </p:tav>
                                      </p:tavLst>
                                    </p:anim>
                                    <p:anim calcmode="lin" valueType="num">
                                      <p:cBhvr>
                                        <p:cTn id="66" dur="500" fill="hold"/>
                                        <p:tgtEl>
                                          <p:spTgt spid="37"/>
                                        </p:tgtEl>
                                        <p:attrNameLst>
                                          <p:attrName>ppt_w</p:attrName>
                                        </p:attrNameLst>
                                      </p:cBhvr>
                                      <p:tavLst>
                                        <p:tav tm="0">
                                          <p:val>
                                            <p:fltVal val="0"/>
                                          </p:val>
                                        </p:tav>
                                        <p:tav tm="100000">
                                          <p:val>
                                            <p:strVal val="#ppt_w"/>
                                          </p:val>
                                        </p:tav>
                                      </p:tavLst>
                                    </p:anim>
                                    <p:anim calcmode="lin" valueType="num">
                                      <p:cBhvr>
                                        <p:cTn id="67" dur="500" fill="hold"/>
                                        <p:tgtEl>
                                          <p:spTgt spid="37"/>
                                        </p:tgtEl>
                                        <p:attrNameLst>
                                          <p:attrName>ppt_h</p:attrName>
                                        </p:attrNameLst>
                                      </p:cBhvr>
                                      <p:tavLst>
                                        <p:tav tm="0">
                                          <p:val>
                                            <p:strVal val="#ppt_h"/>
                                          </p:val>
                                        </p:tav>
                                        <p:tav tm="100000">
                                          <p:val>
                                            <p:strVal val="#ppt_h"/>
                                          </p:val>
                                        </p:tav>
                                      </p:tavLst>
                                    </p:anim>
                                  </p:childTnLst>
                                </p:cTn>
                              </p:par>
                            </p:childTnLst>
                          </p:cTn>
                        </p:par>
                      </p:childTnLst>
                    </p:cTn>
                  </p:par>
                  <p:par>
                    <p:cTn id="68" fill="hold">
                      <p:stCondLst>
                        <p:cond delay="indefinite"/>
                      </p:stCondLst>
                      <p:childTnLst>
                        <p:par>
                          <p:cTn id="69" fill="hold">
                            <p:stCondLst>
                              <p:cond delay="0"/>
                            </p:stCondLst>
                            <p:childTnLst>
                              <p:par>
                                <p:cTn id="70" presetID="23" presetClass="entr" presetSubtype="16" fill="hold" nodeType="click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500" fill="hold"/>
                                        <p:tgtEl>
                                          <p:spTgt spid="23"/>
                                        </p:tgtEl>
                                        <p:attrNameLst>
                                          <p:attrName>ppt_w</p:attrName>
                                        </p:attrNameLst>
                                      </p:cBhvr>
                                      <p:tavLst>
                                        <p:tav tm="0">
                                          <p:val>
                                            <p:fltVal val="0"/>
                                          </p:val>
                                        </p:tav>
                                        <p:tav tm="100000">
                                          <p:val>
                                            <p:strVal val="#ppt_w"/>
                                          </p:val>
                                        </p:tav>
                                      </p:tavLst>
                                    </p:anim>
                                    <p:anim calcmode="lin" valueType="num">
                                      <p:cBhvr>
                                        <p:cTn id="73" dur="500" fill="hold"/>
                                        <p:tgtEl>
                                          <p:spTgt spid="23"/>
                                        </p:tgtEl>
                                        <p:attrNameLst>
                                          <p:attrName>ppt_h</p:attrName>
                                        </p:attrNameLst>
                                      </p:cBhvr>
                                      <p:tavLst>
                                        <p:tav tm="0">
                                          <p:val>
                                            <p:fltVal val="0"/>
                                          </p:val>
                                        </p:tav>
                                        <p:tav tm="100000">
                                          <p:val>
                                            <p:strVal val="#ppt_h"/>
                                          </p:val>
                                        </p:tav>
                                      </p:tavLst>
                                    </p:anim>
                                  </p:childTnLst>
                                </p:cTn>
                              </p:par>
                            </p:childTnLst>
                          </p:cTn>
                        </p:par>
                        <p:par>
                          <p:cTn id="74" fill="hold">
                            <p:stCondLst>
                              <p:cond delay="500"/>
                            </p:stCondLst>
                            <p:childTnLst>
                              <p:par>
                                <p:cTn id="75" presetID="17" presetClass="entr" presetSubtype="8" fill="hold" nodeType="afterEffect">
                                  <p:stCondLst>
                                    <p:cond delay="0"/>
                                  </p:stCondLst>
                                  <p:childTnLst>
                                    <p:set>
                                      <p:cBhvr>
                                        <p:cTn id="76" dur="1" fill="hold">
                                          <p:stCondLst>
                                            <p:cond delay="0"/>
                                          </p:stCondLst>
                                        </p:cTn>
                                        <p:tgtEl>
                                          <p:spTgt spid="31"/>
                                        </p:tgtEl>
                                        <p:attrNameLst>
                                          <p:attrName>style.visibility</p:attrName>
                                        </p:attrNameLst>
                                      </p:cBhvr>
                                      <p:to>
                                        <p:strVal val="visible"/>
                                      </p:to>
                                    </p:set>
                                    <p:anim calcmode="lin" valueType="num">
                                      <p:cBhvr>
                                        <p:cTn id="77" dur="500" fill="hold"/>
                                        <p:tgtEl>
                                          <p:spTgt spid="31"/>
                                        </p:tgtEl>
                                        <p:attrNameLst>
                                          <p:attrName>ppt_x</p:attrName>
                                        </p:attrNameLst>
                                      </p:cBhvr>
                                      <p:tavLst>
                                        <p:tav tm="0">
                                          <p:val>
                                            <p:strVal val="#ppt_x-#ppt_w/2"/>
                                          </p:val>
                                        </p:tav>
                                        <p:tav tm="100000">
                                          <p:val>
                                            <p:strVal val="#ppt_x"/>
                                          </p:val>
                                        </p:tav>
                                      </p:tavLst>
                                    </p:anim>
                                    <p:anim calcmode="lin" valueType="num">
                                      <p:cBhvr>
                                        <p:cTn id="78" dur="500" fill="hold"/>
                                        <p:tgtEl>
                                          <p:spTgt spid="31"/>
                                        </p:tgtEl>
                                        <p:attrNameLst>
                                          <p:attrName>ppt_y</p:attrName>
                                        </p:attrNameLst>
                                      </p:cBhvr>
                                      <p:tavLst>
                                        <p:tav tm="0">
                                          <p:val>
                                            <p:strVal val="#ppt_y"/>
                                          </p:val>
                                        </p:tav>
                                        <p:tav tm="100000">
                                          <p:val>
                                            <p:strVal val="#ppt_y"/>
                                          </p:val>
                                        </p:tav>
                                      </p:tavLst>
                                    </p:anim>
                                    <p:anim calcmode="lin" valueType="num">
                                      <p:cBhvr>
                                        <p:cTn id="79" dur="500" fill="hold"/>
                                        <p:tgtEl>
                                          <p:spTgt spid="31"/>
                                        </p:tgtEl>
                                        <p:attrNameLst>
                                          <p:attrName>ppt_w</p:attrName>
                                        </p:attrNameLst>
                                      </p:cBhvr>
                                      <p:tavLst>
                                        <p:tav tm="0">
                                          <p:val>
                                            <p:fltVal val="0"/>
                                          </p:val>
                                        </p:tav>
                                        <p:tav tm="100000">
                                          <p:val>
                                            <p:strVal val="#ppt_w"/>
                                          </p:val>
                                        </p:tav>
                                      </p:tavLst>
                                    </p:anim>
                                    <p:anim calcmode="lin" valueType="num">
                                      <p:cBhvr>
                                        <p:cTn id="80" dur="500" fill="hold"/>
                                        <p:tgtEl>
                                          <p:spTgt spid="3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13F1A6-AFC8-9715-00B6-08C5A4981E35}"/>
              </a:ext>
            </a:extLst>
          </p:cNvPr>
          <p:cNvSpPr>
            <a:spLocks noGrp="1"/>
          </p:cNvSpPr>
          <p:nvPr>
            <p:ph type="title"/>
          </p:nvPr>
        </p:nvSpPr>
        <p:spPr/>
        <p:txBody>
          <a:bodyPr/>
          <a:lstStyle/>
          <a:p>
            <a:r>
              <a:rPr lang="en-US" sz="6000" dirty="0"/>
              <a:t>MINI</a:t>
            </a:r>
            <a:br>
              <a:rPr lang="en-US" sz="6000" dirty="0"/>
            </a:br>
            <a:r>
              <a:rPr lang="en-US" sz="6000" dirty="0"/>
              <a:t>QUIZ</a:t>
            </a:r>
          </a:p>
        </p:txBody>
      </p:sp>
      <p:pic>
        <p:nvPicPr>
          <p:cNvPr id="4" name="Picture 3">
            <a:extLst>
              <a:ext uri="{FF2B5EF4-FFF2-40B4-BE49-F238E27FC236}">
                <a16:creationId xmlns:a16="http://schemas.microsoft.com/office/drawing/2014/main" id="{42E214DF-F0D1-4CC7-DF06-3ECD846142EB}"/>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6139474" y="1911184"/>
            <a:ext cx="3660963" cy="3232316"/>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6820891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286060"/>
            <a:ext cx="762000" cy="738554"/>
            <a:chOff x="914399" y="1225062"/>
            <a:chExt cx="762000" cy="738554"/>
          </a:xfrm>
          <a:solidFill>
            <a:schemeClr val="accent2"/>
          </a:solidFill>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467768"/>
            <a:ext cx="6236678" cy="556846"/>
            <a:chOff x="1676399" y="1406770"/>
            <a:chExt cx="6236678"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6236678"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a:extLst>
                <a:ext uri="{FF2B5EF4-FFF2-40B4-BE49-F238E27FC236}">
                  <a16:creationId xmlns:a16="http://schemas.microsoft.com/office/drawing/2014/main" id="{66F6EFB1-B01E-573F-B8DC-358A7ADE6E0A}"/>
                </a:ext>
              </a:extLst>
            </p:cNvPr>
            <p:cNvSpPr txBox="1"/>
            <p:nvPr/>
          </p:nvSpPr>
          <p:spPr>
            <a:xfrm>
              <a:off x="1755910" y="1438632"/>
              <a:ext cx="6157167"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Mesh Tool (U):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warna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gradasi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sesuai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keinginan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cara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meletakkan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titik-titik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diberi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warna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2" name="Group 1">
            <a:extLst>
              <a:ext uri="{FF2B5EF4-FFF2-40B4-BE49-F238E27FC236}">
                <a16:creationId xmlns:a16="http://schemas.microsoft.com/office/drawing/2014/main" id="{0E7BE2D6-D06E-1DAA-9941-1C1DFDB2DECC}"/>
              </a:ext>
            </a:extLst>
          </p:cNvPr>
          <p:cNvGrpSpPr/>
          <p:nvPr/>
        </p:nvGrpSpPr>
        <p:grpSpPr>
          <a:xfrm>
            <a:off x="914399" y="1058312"/>
            <a:ext cx="762000" cy="738554"/>
            <a:chOff x="914399" y="1225062"/>
            <a:chExt cx="762000" cy="738554"/>
          </a:xfrm>
          <a:solidFill>
            <a:schemeClr val="accent2"/>
          </a:solidFill>
        </p:grpSpPr>
        <p:sp>
          <p:nvSpPr>
            <p:cNvPr id="3" name="Rectangle 2">
              <a:extLst>
                <a:ext uri="{FF2B5EF4-FFF2-40B4-BE49-F238E27FC236}">
                  <a16:creationId xmlns:a16="http://schemas.microsoft.com/office/drawing/2014/main" id="{79457FFB-323C-DC4B-7B35-D321B9C0B18E}"/>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a:extLst>
                <a:ext uri="{FF2B5EF4-FFF2-40B4-BE49-F238E27FC236}">
                  <a16:creationId xmlns:a16="http://schemas.microsoft.com/office/drawing/2014/main" id="{555F5A2C-2CE4-38A0-07F7-2755D883F744}"/>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11" name="Group 10">
            <a:extLst>
              <a:ext uri="{FF2B5EF4-FFF2-40B4-BE49-F238E27FC236}">
                <a16:creationId xmlns:a16="http://schemas.microsoft.com/office/drawing/2014/main" id="{8364850F-0A9B-B9C0-A7B1-237E2E5AC90E}"/>
              </a:ext>
            </a:extLst>
          </p:cNvPr>
          <p:cNvGrpSpPr/>
          <p:nvPr/>
        </p:nvGrpSpPr>
        <p:grpSpPr>
          <a:xfrm>
            <a:off x="1676398" y="1240020"/>
            <a:ext cx="6236677" cy="556846"/>
            <a:chOff x="1676399" y="1406770"/>
            <a:chExt cx="5650524" cy="556846"/>
          </a:xfrm>
        </p:grpSpPr>
        <p:sp>
          <p:nvSpPr>
            <p:cNvPr id="12" name="Rectangle 11">
              <a:extLst>
                <a:ext uri="{FF2B5EF4-FFF2-40B4-BE49-F238E27FC236}">
                  <a16:creationId xmlns:a16="http://schemas.microsoft.com/office/drawing/2014/main" id="{0590E4DB-A2A6-D360-9F4A-A42F8536A1EE}"/>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49062638-8EB8-BE55-CB9B-46C1A51A4AFC}"/>
                </a:ext>
              </a:extLst>
            </p:cNvPr>
            <p:cNvSpPr txBox="1"/>
            <p:nvPr/>
          </p:nvSpPr>
          <p:spPr>
            <a:xfrm>
              <a:off x="1755910" y="1438632"/>
              <a:ext cx="5571013"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Gradient Tool (G):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memberi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warna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gradasi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sesuai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parameter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dapat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diubah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sesuai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keinginan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14" name="Group 13">
            <a:extLst>
              <a:ext uri="{FF2B5EF4-FFF2-40B4-BE49-F238E27FC236}">
                <a16:creationId xmlns:a16="http://schemas.microsoft.com/office/drawing/2014/main" id="{054E0A23-0B12-C789-1066-CC66557B45D9}"/>
              </a:ext>
            </a:extLst>
          </p:cNvPr>
          <p:cNvGrpSpPr/>
          <p:nvPr/>
        </p:nvGrpSpPr>
        <p:grpSpPr>
          <a:xfrm>
            <a:off x="914399" y="1833196"/>
            <a:ext cx="762000" cy="738554"/>
            <a:chOff x="914399" y="1225062"/>
            <a:chExt cx="762000" cy="738554"/>
          </a:xfrm>
          <a:solidFill>
            <a:schemeClr val="accent2"/>
          </a:solidFill>
        </p:grpSpPr>
        <p:sp>
          <p:nvSpPr>
            <p:cNvPr id="16" name="Rectangle 15">
              <a:extLst>
                <a:ext uri="{FF2B5EF4-FFF2-40B4-BE49-F238E27FC236}">
                  <a16:creationId xmlns:a16="http://schemas.microsoft.com/office/drawing/2014/main" id="{8FD20DF9-649C-333B-5946-EC294BB97434}"/>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16">
              <a:extLst>
                <a:ext uri="{FF2B5EF4-FFF2-40B4-BE49-F238E27FC236}">
                  <a16:creationId xmlns:a16="http://schemas.microsoft.com/office/drawing/2014/main" id="{F98BD4BD-E813-2242-B72D-7054342C71F7}"/>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18" name="Group 17">
            <a:extLst>
              <a:ext uri="{FF2B5EF4-FFF2-40B4-BE49-F238E27FC236}">
                <a16:creationId xmlns:a16="http://schemas.microsoft.com/office/drawing/2014/main" id="{21CEC03A-CFB8-0582-2860-1AFCD11A4A4D}"/>
              </a:ext>
            </a:extLst>
          </p:cNvPr>
          <p:cNvGrpSpPr/>
          <p:nvPr/>
        </p:nvGrpSpPr>
        <p:grpSpPr>
          <a:xfrm>
            <a:off x="1676399" y="2014904"/>
            <a:ext cx="6236676" cy="556846"/>
            <a:chOff x="1676399" y="1406770"/>
            <a:chExt cx="5650524" cy="556846"/>
          </a:xfrm>
        </p:grpSpPr>
        <p:sp>
          <p:nvSpPr>
            <p:cNvPr id="19" name="Rectangle 18">
              <a:extLst>
                <a:ext uri="{FF2B5EF4-FFF2-40B4-BE49-F238E27FC236}">
                  <a16:creationId xmlns:a16="http://schemas.microsoft.com/office/drawing/2014/main" id="{52D04608-A391-04A7-2BB8-FEF23AEE4311}"/>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F732E53D-E62D-939B-C70F-8FFAEF8D86F3}"/>
                </a:ext>
              </a:extLst>
            </p:cNvPr>
            <p:cNvSpPr txBox="1"/>
            <p:nvPr/>
          </p:nvSpPr>
          <p:spPr>
            <a:xfrm>
              <a:off x="1755909" y="1438632"/>
              <a:ext cx="5571013"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Eyedropper Tool (I):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memilih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warna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sama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warna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lainnya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p>
          </p:txBody>
        </p:sp>
      </p:grpSp>
      <p:grpSp>
        <p:nvGrpSpPr>
          <p:cNvPr id="21" name="Group 20">
            <a:extLst>
              <a:ext uri="{FF2B5EF4-FFF2-40B4-BE49-F238E27FC236}">
                <a16:creationId xmlns:a16="http://schemas.microsoft.com/office/drawing/2014/main" id="{5C9882EB-6E75-562B-C733-C2DE4255BFC9}"/>
              </a:ext>
            </a:extLst>
          </p:cNvPr>
          <p:cNvGrpSpPr/>
          <p:nvPr/>
        </p:nvGrpSpPr>
        <p:grpSpPr>
          <a:xfrm>
            <a:off x="1676398" y="2569986"/>
            <a:ext cx="762000" cy="738554"/>
            <a:chOff x="914399" y="1225062"/>
            <a:chExt cx="762000" cy="738554"/>
          </a:xfrm>
          <a:solidFill>
            <a:schemeClr val="accent6">
              <a:lumMod val="90000"/>
              <a:lumOff val="10000"/>
            </a:schemeClr>
          </a:solidFill>
        </p:grpSpPr>
        <p:sp>
          <p:nvSpPr>
            <p:cNvPr id="24" name="Rectangle 23">
              <a:extLst>
                <a:ext uri="{FF2B5EF4-FFF2-40B4-BE49-F238E27FC236}">
                  <a16:creationId xmlns:a16="http://schemas.microsoft.com/office/drawing/2014/main" id="{B8D4401E-E90F-84EB-85CB-5B7D0F44A847}"/>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5" name="Picture 24">
              <a:extLst>
                <a:ext uri="{FF2B5EF4-FFF2-40B4-BE49-F238E27FC236}">
                  <a16:creationId xmlns:a16="http://schemas.microsoft.com/office/drawing/2014/main" id="{0CFA53F3-194C-DBA1-0DBF-0A7B3F68CEF4}"/>
                </a:ext>
              </a:extLst>
            </p:cNvPr>
            <p:cNvPicPr>
              <a:picLocks noChangeAspect="1"/>
            </p:cNvPicPr>
            <p:nvPr/>
          </p:nvPicPr>
          <p:blipFill>
            <a:blip r:embed="rId5" cstate="screen">
              <a:extLst>
                <a:ext uri="{28A0092B-C50C-407E-A947-70E740481C1C}">
                  <a14:useLocalDpi xmlns:a14="http://schemas.microsoft.com/office/drawing/2010/main" val="0"/>
                </a:ext>
              </a:extLst>
            </a:blip>
            <a:srcRect/>
            <a:stretch/>
          </p:blipFill>
          <p:spPr>
            <a:xfrm>
              <a:off x="995556" y="1354464"/>
              <a:ext cx="599686" cy="479748"/>
            </a:xfrm>
            <a:prstGeom prst="rect">
              <a:avLst/>
            </a:prstGeom>
            <a:grpFill/>
          </p:spPr>
        </p:pic>
      </p:grpSp>
      <p:grpSp>
        <p:nvGrpSpPr>
          <p:cNvPr id="26" name="Group 25">
            <a:extLst>
              <a:ext uri="{FF2B5EF4-FFF2-40B4-BE49-F238E27FC236}">
                <a16:creationId xmlns:a16="http://schemas.microsoft.com/office/drawing/2014/main" id="{206A426F-D2C7-28DF-6D60-7D86B0668C3F}"/>
              </a:ext>
            </a:extLst>
          </p:cNvPr>
          <p:cNvGrpSpPr/>
          <p:nvPr/>
        </p:nvGrpSpPr>
        <p:grpSpPr>
          <a:xfrm>
            <a:off x="2438398" y="2751694"/>
            <a:ext cx="4888524" cy="556846"/>
            <a:chOff x="1676399" y="1406770"/>
            <a:chExt cx="5650524" cy="556846"/>
          </a:xfrm>
          <a:solidFill>
            <a:schemeClr val="tx1"/>
          </a:solidFill>
        </p:grpSpPr>
        <p:sp>
          <p:nvSpPr>
            <p:cNvPr id="27" name="Rectangle 26">
              <a:extLst>
                <a:ext uri="{FF2B5EF4-FFF2-40B4-BE49-F238E27FC236}">
                  <a16:creationId xmlns:a16="http://schemas.microsoft.com/office/drawing/2014/main" id="{41C54468-65E3-4232-F998-D0A410BE008F}"/>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B1045A0E-430D-AFA7-50AA-59485A0E7A93}"/>
                </a:ext>
              </a:extLst>
            </p:cNvPr>
            <p:cNvSpPr txBox="1"/>
            <p:nvPr/>
          </p:nvSpPr>
          <p:spPr>
            <a:xfrm>
              <a:off x="1755909" y="1423583"/>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Measure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memberi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informasi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tentang</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ukuran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panjang</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dan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lebar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29" name="Group 28">
            <a:extLst>
              <a:ext uri="{FF2B5EF4-FFF2-40B4-BE49-F238E27FC236}">
                <a16:creationId xmlns:a16="http://schemas.microsoft.com/office/drawing/2014/main" id="{AAC70F69-C0F8-C130-B555-95CEF9094B1E}"/>
              </a:ext>
            </a:extLst>
          </p:cNvPr>
          <p:cNvGrpSpPr/>
          <p:nvPr/>
        </p:nvGrpSpPr>
        <p:grpSpPr>
          <a:xfrm>
            <a:off x="914398" y="3359080"/>
            <a:ext cx="762000" cy="738554"/>
            <a:chOff x="914399" y="1225062"/>
            <a:chExt cx="762000" cy="738554"/>
          </a:xfrm>
          <a:solidFill>
            <a:schemeClr val="accent2"/>
          </a:solidFill>
        </p:grpSpPr>
        <p:sp>
          <p:nvSpPr>
            <p:cNvPr id="30" name="Rectangle 29">
              <a:extLst>
                <a:ext uri="{FF2B5EF4-FFF2-40B4-BE49-F238E27FC236}">
                  <a16:creationId xmlns:a16="http://schemas.microsoft.com/office/drawing/2014/main" id="{B72ED635-5188-150D-9668-6105A535600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1" name="Picture 30">
              <a:extLst>
                <a:ext uri="{FF2B5EF4-FFF2-40B4-BE49-F238E27FC236}">
                  <a16:creationId xmlns:a16="http://schemas.microsoft.com/office/drawing/2014/main" id="{556C52B8-98FB-4BF3-122D-84EE93FA1760}"/>
                </a:ext>
              </a:extLst>
            </p:cNvPr>
            <p:cNvPicPr>
              <a:picLocks noChangeAspect="1"/>
            </p:cNvPicPr>
            <p:nvPr/>
          </p:nvPicPr>
          <p:blipFill>
            <a:blip r:embed="rId6"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32" name="Group 31">
            <a:extLst>
              <a:ext uri="{FF2B5EF4-FFF2-40B4-BE49-F238E27FC236}">
                <a16:creationId xmlns:a16="http://schemas.microsoft.com/office/drawing/2014/main" id="{AD95A2DA-5B80-A316-A0EA-FE44A2B328EC}"/>
              </a:ext>
            </a:extLst>
          </p:cNvPr>
          <p:cNvGrpSpPr/>
          <p:nvPr/>
        </p:nvGrpSpPr>
        <p:grpSpPr>
          <a:xfrm>
            <a:off x="1676398" y="3540788"/>
            <a:ext cx="6236676" cy="556846"/>
            <a:chOff x="1676399" y="1406770"/>
            <a:chExt cx="5650524" cy="556846"/>
          </a:xfrm>
        </p:grpSpPr>
        <p:sp>
          <p:nvSpPr>
            <p:cNvPr id="33" name="Rectangle 32">
              <a:extLst>
                <a:ext uri="{FF2B5EF4-FFF2-40B4-BE49-F238E27FC236}">
                  <a16:creationId xmlns:a16="http://schemas.microsoft.com/office/drawing/2014/main" id="{48A1C56C-FAED-3807-EB33-EA8E0518815A}"/>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2AA98443-D239-9610-6EBC-273A7FC6965D}"/>
                </a:ext>
              </a:extLst>
            </p:cNvPr>
            <p:cNvSpPr txBox="1"/>
            <p:nvPr/>
          </p:nvSpPr>
          <p:spPr>
            <a:xfrm>
              <a:off x="1755909" y="1438632"/>
              <a:ext cx="5571013" cy="523220"/>
            </a:xfrm>
            <a:prstGeom prst="rect">
              <a:avLst/>
            </a:prstGeom>
            <a:noFill/>
          </p:spPr>
          <p:txBody>
            <a:bodyPr wrap="square" rtlCol="0">
              <a:spAutoFit/>
            </a:bodyPr>
            <a:lstStyle/>
            <a:p>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beberapa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hasil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pengulangan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cara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dua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sama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dua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berbeda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baik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warna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maupun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bentuk</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pic>
        <p:nvPicPr>
          <p:cNvPr id="35" name="Picture 3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8826329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ppt_x</p:attrName>
                                        </p:attrNameLst>
                                      </p:cBhvr>
                                      <p:tavLst>
                                        <p:tav tm="0">
                                          <p:val>
                                            <p:strVal val="#ppt_x-#ppt_w/2"/>
                                          </p:val>
                                        </p:tav>
                                        <p:tav tm="100000">
                                          <p:val>
                                            <p:strVal val="#ppt_x"/>
                                          </p:val>
                                        </p:tav>
                                      </p:tavLst>
                                    </p:anim>
                                    <p:anim calcmode="lin" valueType="num">
                                      <p:cBhvr>
                                        <p:cTn id="26" dur="500" fill="hold"/>
                                        <p:tgtEl>
                                          <p:spTgt spid="11"/>
                                        </p:tgtEl>
                                        <p:attrNameLst>
                                          <p:attrName>ppt_y</p:attrName>
                                        </p:attrNameLst>
                                      </p:cBhvr>
                                      <p:tavLst>
                                        <p:tav tm="0">
                                          <p:val>
                                            <p:strVal val="#ppt_y"/>
                                          </p:val>
                                        </p:tav>
                                        <p:tav tm="100000">
                                          <p:val>
                                            <p:strVal val="#ppt_y"/>
                                          </p:val>
                                        </p:tav>
                                      </p:tavLst>
                                    </p:anim>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500" fill="hold"/>
                                        <p:tgtEl>
                                          <p:spTgt spid="18"/>
                                        </p:tgtEl>
                                        <p:attrNameLst>
                                          <p:attrName>ppt_x</p:attrName>
                                        </p:attrNameLst>
                                      </p:cBhvr>
                                      <p:tavLst>
                                        <p:tav tm="0">
                                          <p:val>
                                            <p:strVal val="#ppt_x-#ppt_w/2"/>
                                          </p:val>
                                        </p:tav>
                                        <p:tav tm="100000">
                                          <p:val>
                                            <p:strVal val="#ppt_x"/>
                                          </p:val>
                                        </p:tav>
                                      </p:tavLst>
                                    </p:anim>
                                    <p:anim calcmode="lin" valueType="num">
                                      <p:cBhvr>
                                        <p:cTn id="39" dur="500" fill="hold"/>
                                        <p:tgtEl>
                                          <p:spTgt spid="18"/>
                                        </p:tgtEl>
                                        <p:attrNameLst>
                                          <p:attrName>ppt_y</p:attrName>
                                        </p:attrNameLst>
                                      </p:cBhvr>
                                      <p:tavLst>
                                        <p:tav tm="0">
                                          <p:val>
                                            <p:strVal val="#ppt_y"/>
                                          </p:val>
                                        </p:tav>
                                        <p:tav tm="100000">
                                          <p:val>
                                            <p:strVal val="#ppt_y"/>
                                          </p:val>
                                        </p:tav>
                                      </p:tavLst>
                                    </p:anim>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nodeType="clickEffect">
                                  <p:stCondLst>
                                    <p:cond delay="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childTnLst>
                                </p:cTn>
                              </p:par>
                            </p:childTnLst>
                          </p:cTn>
                        </p:par>
                        <p:par>
                          <p:cTn id="48" fill="hold">
                            <p:stCondLst>
                              <p:cond delay="500"/>
                            </p:stCondLst>
                            <p:childTnLst>
                              <p:par>
                                <p:cTn id="49" presetID="17" presetClass="entr" presetSubtype="8" fill="hold" nodeType="afterEffect">
                                  <p:stCondLst>
                                    <p:cond delay="0"/>
                                  </p:stCondLst>
                                  <p:childTnLst>
                                    <p:set>
                                      <p:cBhvr>
                                        <p:cTn id="50" dur="1" fill="hold">
                                          <p:stCondLst>
                                            <p:cond delay="0"/>
                                          </p:stCondLst>
                                        </p:cTn>
                                        <p:tgtEl>
                                          <p:spTgt spid="26"/>
                                        </p:tgtEl>
                                        <p:attrNameLst>
                                          <p:attrName>style.visibility</p:attrName>
                                        </p:attrNameLst>
                                      </p:cBhvr>
                                      <p:to>
                                        <p:strVal val="visible"/>
                                      </p:to>
                                    </p:set>
                                    <p:anim calcmode="lin" valueType="num">
                                      <p:cBhvr>
                                        <p:cTn id="51" dur="500" fill="hold"/>
                                        <p:tgtEl>
                                          <p:spTgt spid="26"/>
                                        </p:tgtEl>
                                        <p:attrNameLst>
                                          <p:attrName>ppt_x</p:attrName>
                                        </p:attrNameLst>
                                      </p:cBhvr>
                                      <p:tavLst>
                                        <p:tav tm="0">
                                          <p:val>
                                            <p:strVal val="#ppt_x-#ppt_w/2"/>
                                          </p:val>
                                        </p:tav>
                                        <p:tav tm="100000">
                                          <p:val>
                                            <p:strVal val="#ppt_x"/>
                                          </p:val>
                                        </p:tav>
                                      </p:tavLst>
                                    </p:anim>
                                    <p:anim calcmode="lin" valueType="num">
                                      <p:cBhvr>
                                        <p:cTn id="52" dur="500" fill="hold"/>
                                        <p:tgtEl>
                                          <p:spTgt spid="26"/>
                                        </p:tgtEl>
                                        <p:attrNameLst>
                                          <p:attrName>ppt_y</p:attrName>
                                        </p:attrNameLst>
                                      </p:cBhvr>
                                      <p:tavLst>
                                        <p:tav tm="0">
                                          <p:val>
                                            <p:strVal val="#ppt_y"/>
                                          </p:val>
                                        </p:tav>
                                        <p:tav tm="100000">
                                          <p:val>
                                            <p:strVal val="#ppt_y"/>
                                          </p:val>
                                        </p:tav>
                                      </p:tavLst>
                                    </p:anim>
                                    <p:anim calcmode="lin" valueType="num">
                                      <p:cBhvr>
                                        <p:cTn id="53" dur="500" fill="hold"/>
                                        <p:tgtEl>
                                          <p:spTgt spid="26"/>
                                        </p:tgtEl>
                                        <p:attrNameLst>
                                          <p:attrName>ppt_w</p:attrName>
                                        </p:attrNameLst>
                                      </p:cBhvr>
                                      <p:tavLst>
                                        <p:tav tm="0">
                                          <p:val>
                                            <p:fltVal val="0"/>
                                          </p:val>
                                        </p:tav>
                                        <p:tav tm="100000">
                                          <p:val>
                                            <p:strVal val="#ppt_w"/>
                                          </p:val>
                                        </p:tav>
                                      </p:tavLst>
                                    </p:anim>
                                    <p:anim calcmode="lin" valueType="num">
                                      <p:cBhvr>
                                        <p:cTn id="54" dur="500" fill="hold"/>
                                        <p:tgtEl>
                                          <p:spTgt spid="26"/>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nodeType="clickEffect">
                                  <p:stCondLst>
                                    <p:cond delay="0"/>
                                  </p:stCondLst>
                                  <p:childTnLst>
                                    <p:set>
                                      <p:cBhvr>
                                        <p:cTn id="58" dur="1" fill="hold">
                                          <p:stCondLst>
                                            <p:cond delay="0"/>
                                          </p:stCondLst>
                                        </p:cTn>
                                        <p:tgtEl>
                                          <p:spTgt spid="29"/>
                                        </p:tgtEl>
                                        <p:attrNameLst>
                                          <p:attrName>style.visibility</p:attrName>
                                        </p:attrNameLst>
                                      </p:cBhvr>
                                      <p:to>
                                        <p:strVal val="visible"/>
                                      </p:to>
                                    </p:set>
                                    <p:anim calcmode="lin" valueType="num">
                                      <p:cBhvr>
                                        <p:cTn id="59" dur="500" fill="hold"/>
                                        <p:tgtEl>
                                          <p:spTgt spid="29"/>
                                        </p:tgtEl>
                                        <p:attrNameLst>
                                          <p:attrName>ppt_w</p:attrName>
                                        </p:attrNameLst>
                                      </p:cBhvr>
                                      <p:tavLst>
                                        <p:tav tm="0">
                                          <p:val>
                                            <p:fltVal val="0"/>
                                          </p:val>
                                        </p:tav>
                                        <p:tav tm="100000">
                                          <p:val>
                                            <p:strVal val="#ppt_w"/>
                                          </p:val>
                                        </p:tav>
                                      </p:tavLst>
                                    </p:anim>
                                    <p:anim calcmode="lin" valueType="num">
                                      <p:cBhvr>
                                        <p:cTn id="60" dur="500" fill="hold"/>
                                        <p:tgtEl>
                                          <p:spTgt spid="29"/>
                                        </p:tgtEl>
                                        <p:attrNameLst>
                                          <p:attrName>ppt_h</p:attrName>
                                        </p:attrNameLst>
                                      </p:cBhvr>
                                      <p:tavLst>
                                        <p:tav tm="0">
                                          <p:val>
                                            <p:fltVal val="0"/>
                                          </p:val>
                                        </p:tav>
                                        <p:tav tm="100000">
                                          <p:val>
                                            <p:strVal val="#ppt_h"/>
                                          </p:val>
                                        </p:tav>
                                      </p:tavLst>
                                    </p:anim>
                                  </p:childTnLst>
                                </p:cTn>
                              </p:par>
                            </p:childTnLst>
                          </p:cTn>
                        </p:par>
                        <p:par>
                          <p:cTn id="61" fill="hold">
                            <p:stCondLst>
                              <p:cond delay="500"/>
                            </p:stCondLst>
                            <p:childTnLst>
                              <p:par>
                                <p:cTn id="62" presetID="17" presetClass="entr" presetSubtype="8" fill="hold" nodeType="afterEffect">
                                  <p:stCondLst>
                                    <p:cond delay="0"/>
                                  </p:stCondLst>
                                  <p:childTnLst>
                                    <p:set>
                                      <p:cBhvr>
                                        <p:cTn id="63" dur="1" fill="hold">
                                          <p:stCondLst>
                                            <p:cond delay="0"/>
                                          </p:stCondLst>
                                        </p:cTn>
                                        <p:tgtEl>
                                          <p:spTgt spid="32"/>
                                        </p:tgtEl>
                                        <p:attrNameLst>
                                          <p:attrName>style.visibility</p:attrName>
                                        </p:attrNameLst>
                                      </p:cBhvr>
                                      <p:to>
                                        <p:strVal val="visible"/>
                                      </p:to>
                                    </p:set>
                                    <p:anim calcmode="lin" valueType="num">
                                      <p:cBhvr>
                                        <p:cTn id="64" dur="500" fill="hold"/>
                                        <p:tgtEl>
                                          <p:spTgt spid="32"/>
                                        </p:tgtEl>
                                        <p:attrNameLst>
                                          <p:attrName>ppt_x</p:attrName>
                                        </p:attrNameLst>
                                      </p:cBhvr>
                                      <p:tavLst>
                                        <p:tav tm="0">
                                          <p:val>
                                            <p:strVal val="#ppt_x-#ppt_w/2"/>
                                          </p:val>
                                        </p:tav>
                                        <p:tav tm="100000">
                                          <p:val>
                                            <p:strVal val="#ppt_x"/>
                                          </p:val>
                                        </p:tav>
                                      </p:tavLst>
                                    </p:anim>
                                    <p:anim calcmode="lin" valueType="num">
                                      <p:cBhvr>
                                        <p:cTn id="65" dur="500" fill="hold"/>
                                        <p:tgtEl>
                                          <p:spTgt spid="32"/>
                                        </p:tgtEl>
                                        <p:attrNameLst>
                                          <p:attrName>ppt_y</p:attrName>
                                        </p:attrNameLst>
                                      </p:cBhvr>
                                      <p:tavLst>
                                        <p:tav tm="0">
                                          <p:val>
                                            <p:strVal val="#ppt_y"/>
                                          </p:val>
                                        </p:tav>
                                        <p:tav tm="100000">
                                          <p:val>
                                            <p:strVal val="#ppt_y"/>
                                          </p:val>
                                        </p:tav>
                                      </p:tavLst>
                                    </p:anim>
                                    <p:anim calcmode="lin" valueType="num">
                                      <p:cBhvr>
                                        <p:cTn id="66" dur="500" fill="hold"/>
                                        <p:tgtEl>
                                          <p:spTgt spid="32"/>
                                        </p:tgtEl>
                                        <p:attrNameLst>
                                          <p:attrName>ppt_w</p:attrName>
                                        </p:attrNameLst>
                                      </p:cBhvr>
                                      <p:tavLst>
                                        <p:tav tm="0">
                                          <p:val>
                                            <p:fltVal val="0"/>
                                          </p:val>
                                        </p:tav>
                                        <p:tav tm="100000">
                                          <p:val>
                                            <p:strVal val="#ppt_w"/>
                                          </p:val>
                                        </p:tav>
                                      </p:tavLst>
                                    </p:anim>
                                    <p:anim calcmode="lin" valueType="num">
                                      <p:cBhvr>
                                        <p:cTn id="67" dur="5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8FB08736-DE04-4427-86FD-4741B0A261F1}"/>
              </a:ext>
            </a:extLst>
          </p:cNvPr>
          <p:cNvGrpSpPr/>
          <p:nvPr/>
        </p:nvGrpSpPr>
        <p:grpSpPr>
          <a:xfrm>
            <a:off x="914399" y="211023"/>
            <a:ext cx="762000" cy="738554"/>
            <a:chOff x="914399" y="1225062"/>
            <a:chExt cx="762000" cy="738554"/>
          </a:xfrm>
          <a:solidFill>
            <a:srgbClr val="EA47A4"/>
          </a:solidFill>
        </p:grpSpPr>
        <p:sp>
          <p:nvSpPr>
            <p:cNvPr id="4" name="Rectangle 3">
              <a:extLst>
                <a:ext uri="{FF2B5EF4-FFF2-40B4-BE49-F238E27FC236}">
                  <a16:creationId xmlns:a16="http://schemas.microsoft.com/office/drawing/2014/main" id="{6C1996C5-72CD-E528-6BBB-D5174BA486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0D919E7-D370-7FD9-ADEC-415517881134}"/>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95004" y="1354023"/>
              <a:ext cx="600790" cy="480632"/>
            </a:xfrm>
            <a:prstGeom prst="rect">
              <a:avLst/>
            </a:prstGeom>
            <a:grpFill/>
          </p:spPr>
        </p:pic>
      </p:grpSp>
      <p:grpSp>
        <p:nvGrpSpPr>
          <p:cNvPr id="9" name="Group 8">
            <a:extLst>
              <a:ext uri="{FF2B5EF4-FFF2-40B4-BE49-F238E27FC236}">
                <a16:creationId xmlns:a16="http://schemas.microsoft.com/office/drawing/2014/main" id="{BBE7CCC4-1D35-ECFD-CA64-92710B6CC230}"/>
              </a:ext>
            </a:extLst>
          </p:cNvPr>
          <p:cNvGrpSpPr/>
          <p:nvPr/>
        </p:nvGrpSpPr>
        <p:grpSpPr>
          <a:xfrm>
            <a:off x="1676399" y="375146"/>
            <a:ext cx="6318732" cy="556846"/>
            <a:chOff x="1676399" y="1406770"/>
            <a:chExt cx="5650524" cy="556846"/>
          </a:xfrm>
        </p:grpSpPr>
        <p:sp>
          <p:nvSpPr>
            <p:cNvPr id="5" name="Rectangle 4">
              <a:extLst>
                <a:ext uri="{FF2B5EF4-FFF2-40B4-BE49-F238E27FC236}">
                  <a16:creationId xmlns:a16="http://schemas.microsoft.com/office/drawing/2014/main" id="{8D7EDBCC-7C74-96AE-9FED-376BA77F691D}"/>
                </a:ext>
              </a:extLst>
            </p:cNvPr>
            <p:cNvSpPr/>
            <p:nvPr/>
          </p:nvSpPr>
          <p:spPr>
            <a:xfrm>
              <a:off x="1676399" y="1406770"/>
              <a:ext cx="5650524" cy="5568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8" name="TextBox 7">
              <a:extLst>
                <a:ext uri="{FF2B5EF4-FFF2-40B4-BE49-F238E27FC236}">
                  <a16:creationId xmlns:a16="http://schemas.microsoft.com/office/drawing/2014/main" id="{66F6EFB1-B01E-573F-B8DC-358A7ADE6E0A}"/>
                </a:ext>
              </a:extLst>
            </p:cNvPr>
            <p:cNvSpPr txBox="1"/>
            <p:nvPr/>
          </p:nvSpPr>
          <p:spPr>
            <a:xfrm>
              <a:off x="1755910" y="1409872"/>
              <a:ext cx="5571011" cy="523220"/>
            </a:xfrm>
            <a:prstGeom prst="rect">
              <a:avLst/>
            </a:prstGeom>
            <a:no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Symbol Sprayer Tool (Shift + S):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meletakkannya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seperti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menggunakan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partikel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menyebar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15" name="Group 14">
            <a:extLst>
              <a:ext uri="{FF2B5EF4-FFF2-40B4-BE49-F238E27FC236}">
                <a16:creationId xmlns:a16="http://schemas.microsoft.com/office/drawing/2014/main" id="{72ECDD83-5E71-304E-1839-D8EA4AE2AB04}"/>
              </a:ext>
            </a:extLst>
          </p:cNvPr>
          <p:cNvGrpSpPr/>
          <p:nvPr/>
        </p:nvGrpSpPr>
        <p:grpSpPr>
          <a:xfrm>
            <a:off x="1676399" y="931992"/>
            <a:ext cx="762000" cy="738554"/>
            <a:chOff x="914399" y="1225062"/>
            <a:chExt cx="762000" cy="738554"/>
          </a:xfrm>
          <a:solidFill>
            <a:srgbClr val="7030A0"/>
          </a:solidFill>
        </p:grpSpPr>
        <p:sp>
          <p:nvSpPr>
            <p:cNvPr id="22" name="Rectangle 21">
              <a:extLst>
                <a:ext uri="{FF2B5EF4-FFF2-40B4-BE49-F238E27FC236}">
                  <a16:creationId xmlns:a16="http://schemas.microsoft.com/office/drawing/2014/main" id="{486D9334-D19F-8181-8698-A4D893E0D673}"/>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2">
              <a:extLst>
                <a:ext uri="{FF2B5EF4-FFF2-40B4-BE49-F238E27FC236}">
                  <a16:creationId xmlns:a16="http://schemas.microsoft.com/office/drawing/2014/main" id="{E0C5CCBB-C975-3B33-58E9-8B3D1F87A658}"/>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5556" y="1354464"/>
              <a:ext cx="599685" cy="479748"/>
            </a:xfrm>
            <a:prstGeom prst="rect">
              <a:avLst/>
            </a:prstGeom>
            <a:grpFill/>
          </p:spPr>
        </p:pic>
      </p:grpSp>
      <p:grpSp>
        <p:nvGrpSpPr>
          <p:cNvPr id="36" name="Group 35">
            <a:extLst>
              <a:ext uri="{FF2B5EF4-FFF2-40B4-BE49-F238E27FC236}">
                <a16:creationId xmlns:a16="http://schemas.microsoft.com/office/drawing/2014/main" id="{99A35370-E58A-D4DE-61E2-B9517ABAD36F}"/>
              </a:ext>
            </a:extLst>
          </p:cNvPr>
          <p:cNvGrpSpPr/>
          <p:nvPr/>
        </p:nvGrpSpPr>
        <p:grpSpPr>
          <a:xfrm>
            <a:off x="2438399" y="1113700"/>
            <a:ext cx="5556732" cy="556846"/>
            <a:chOff x="1676399" y="1406770"/>
            <a:chExt cx="5650524" cy="556846"/>
          </a:xfrm>
          <a:solidFill>
            <a:schemeClr val="tx1"/>
          </a:solidFill>
        </p:grpSpPr>
        <p:sp>
          <p:nvSpPr>
            <p:cNvPr id="37" name="Rectangle 36">
              <a:extLst>
                <a:ext uri="{FF2B5EF4-FFF2-40B4-BE49-F238E27FC236}">
                  <a16:creationId xmlns:a16="http://schemas.microsoft.com/office/drawing/2014/main" id="{8BE64DCE-63C7-0CB7-2881-CA534FE30A8E}"/>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A517B3D-5B91-73B2-A7B2-B011EA23FC67}"/>
                </a:ext>
              </a:extLst>
            </p:cNvPr>
            <p:cNvSpPr txBox="1"/>
            <p:nvPr/>
          </p:nvSpPr>
          <p:spPr>
            <a:xfrm>
              <a:off x="1716154" y="1421429"/>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Symbol Shifter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mengatur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posisi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penyebaran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telah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39" name="Group 38">
            <a:extLst>
              <a:ext uri="{FF2B5EF4-FFF2-40B4-BE49-F238E27FC236}">
                <a16:creationId xmlns:a16="http://schemas.microsoft.com/office/drawing/2014/main" id="{FD7C465E-906E-EAF0-DA42-9FE1DCF938C9}"/>
              </a:ext>
            </a:extLst>
          </p:cNvPr>
          <p:cNvGrpSpPr/>
          <p:nvPr/>
        </p:nvGrpSpPr>
        <p:grpSpPr>
          <a:xfrm>
            <a:off x="1676399" y="1682276"/>
            <a:ext cx="762000" cy="738554"/>
            <a:chOff x="914399" y="1225062"/>
            <a:chExt cx="762000" cy="738554"/>
          </a:xfrm>
          <a:solidFill>
            <a:srgbClr val="7030A0"/>
          </a:solidFill>
        </p:grpSpPr>
        <p:sp>
          <p:nvSpPr>
            <p:cNvPr id="40" name="Rectangle 39">
              <a:extLst>
                <a:ext uri="{FF2B5EF4-FFF2-40B4-BE49-F238E27FC236}">
                  <a16:creationId xmlns:a16="http://schemas.microsoft.com/office/drawing/2014/main" id="{1E73C36D-B546-A94F-CAAE-23B80844A982}"/>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679FB699-B393-FD32-BEA7-98829F6A8759}"/>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997760" y="1356228"/>
              <a:ext cx="595276" cy="476220"/>
            </a:xfrm>
            <a:prstGeom prst="rect">
              <a:avLst/>
            </a:prstGeom>
            <a:grpFill/>
          </p:spPr>
        </p:pic>
      </p:grpSp>
      <p:grpSp>
        <p:nvGrpSpPr>
          <p:cNvPr id="42" name="Group 41">
            <a:extLst>
              <a:ext uri="{FF2B5EF4-FFF2-40B4-BE49-F238E27FC236}">
                <a16:creationId xmlns:a16="http://schemas.microsoft.com/office/drawing/2014/main" id="{2C12F38E-69F1-661C-0588-298E28932C25}"/>
              </a:ext>
            </a:extLst>
          </p:cNvPr>
          <p:cNvGrpSpPr/>
          <p:nvPr/>
        </p:nvGrpSpPr>
        <p:grpSpPr>
          <a:xfrm>
            <a:off x="2438399" y="1863984"/>
            <a:ext cx="5556734" cy="556846"/>
            <a:chOff x="1676399" y="1406770"/>
            <a:chExt cx="5650524" cy="556846"/>
          </a:xfrm>
          <a:solidFill>
            <a:schemeClr val="tx1"/>
          </a:solidFill>
        </p:grpSpPr>
        <p:sp>
          <p:nvSpPr>
            <p:cNvPr id="43" name="Rectangle 42">
              <a:extLst>
                <a:ext uri="{FF2B5EF4-FFF2-40B4-BE49-F238E27FC236}">
                  <a16:creationId xmlns:a16="http://schemas.microsoft.com/office/drawing/2014/main" id="{C67EB786-7E2C-0D08-630C-BF2340A00978}"/>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5596E574-72A7-13BB-C9C5-339E71B6458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Symbol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Scruncher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mengatur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kerapatan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antargambar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tersebar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45" name="Group 44">
            <a:extLst>
              <a:ext uri="{FF2B5EF4-FFF2-40B4-BE49-F238E27FC236}">
                <a16:creationId xmlns:a16="http://schemas.microsoft.com/office/drawing/2014/main" id="{A3623780-1426-21C7-D006-2E14EF05F420}"/>
              </a:ext>
            </a:extLst>
          </p:cNvPr>
          <p:cNvGrpSpPr/>
          <p:nvPr/>
        </p:nvGrpSpPr>
        <p:grpSpPr>
          <a:xfrm>
            <a:off x="1676399" y="2438408"/>
            <a:ext cx="762000" cy="738554"/>
            <a:chOff x="914399" y="1225062"/>
            <a:chExt cx="762000" cy="738554"/>
          </a:xfrm>
          <a:solidFill>
            <a:srgbClr val="7030A0"/>
          </a:solidFill>
        </p:grpSpPr>
        <p:sp>
          <p:nvSpPr>
            <p:cNvPr id="46" name="Rectangle 45">
              <a:extLst>
                <a:ext uri="{FF2B5EF4-FFF2-40B4-BE49-F238E27FC236}">
                  <a16:creationId xmlns:a16="http://schemas.microsoft.com/office/drawing/2014/main" id="{ADD972C9-AC9C-30E1-A181-85DB02B7C0F6}"/>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7" name="Picture 46">
              <a:extLst>
                <a:ext uri="{FF2B5EF4-FFF2-40B4-BE49-F238E27FC236}">
                  <a16:creationId xmlns:a16="http://schemas.microsoft.com/office/drawing/2014/main" id="{8C342FB6-8808-9711-185E-E554E4678DFD}"/>
                </a:ext>
              </a:extLst>
            </p:cNvPr>
            <p:cNvPicPr>
              <a:picLocks noChangeAspect="1"/>
            </p:cNvPicPr>
            <p:nvPr/>
          </p:nvPicPr>
          <p:blipFill>
            <a:blip r:embed="rId5" cstate="screen">
              <a:extLst>
                <a:ext uri="{28A0092B-C50C-407E-A947-70E740481C1C}">
                  <a14:useLocalDpi xmlns:a14="http://schemas.microsoft.com/office/drawing/2010/main" val="0"/>
                </a:ext>
              </a:extLst>
            </a:blip>
            <a:srcRect/>
            <a:stretch/>
          </p:blipFill>
          <p:spPr>
            <a:xfrm>
              <a:off x="997760" y="1356227"/>
              <a:ext cx="595276" cy="476220"/>
            </a:xfrm>
            <a:prstGeom prst="rect">
              <a:avLst/>
            </a:prstGeom>
            <a:grpFill/>
          </p:spPr>
        </p:pic>
      </p:grpSp>
      <p:grpSp>
        <p:nvGrpSpPr>
          <p:cNvPr id="48" name="Group 47">
            <a:extLst>
              <a:ext uri="{FF2B5EF4-FFF2-40B4-BE49-F238E27FC236}">
                <a16:creationId xmlns:a16="http://schemas.microsoft.com/office/drawing/2014/main" id="{72A35DEA-2188-D889-0F0A-6EAC7FE38B94}"/>
              </a:ext>
            </a:extLst>
          </p:cNvPr>
          <p:cNvGrpSpPr/>
          <p:nvPr/>
        </p:nvGrpSpPr>
        <p:grpSpPr>
          <a:xfrm>
            <a:off x="2438398" y="2620116"/>
            <a:ext cx="5556740" cy="556846"/>
            <a:chOff x="1676398" y="1406770"/>
            <a:chExt cx="6422898" cy="556846"/>
          </a:xfrm>
          <a:solidFill>
            <a:schemeClr val="tx1"/>
          </a:solidFill>
        </p:grpSpPr>
        <p:sp>
          <p:nvSpPr>
            <p:cNvPr id="49" name="Rectangle 48">
              <a:extLst>
                <a:ext uri="{FF2B5EF4-FFF2-40B4-BE49-F238E27FC236}">
                  <a16:creationId xmlns:a16="http://schemas.microsoft.com/office/drawing/2014/main" id="{2DE79B30-4A5F-2724-5105-7D1D35C937A7}"/>
                </a:ext>
              </a:extLst>
            </p:cNvPr>
            <p:cNvSpPr/>
            <p:nvPr/>
          </p:nvSpPr>
          <p:spPr>
            <a:xfrm>
              <a:off x="1676398" y="1406770"/>
              <a:ext cx="6422897"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D626E64C-05DF-D0B6-D694-EF35EA5EC7BA}"/>
                </a:ext>
              </a:extLst>
            </p:cNvPr>
            <p:cNvSpPr txBox="1"/>
            <p:nvPr/>
          </p:nvSpPr>
          <p:spPr>
            <a:xfrm>
              <a:off x="1755909" y="1440396"/>
              <a:ext cx="6343387" cy="523220"/>
            </a:xfrm>
            <a:prstGeom prst="rect">
              <a:avLst/>
            </a:prstGeom>
            <a:grpFill/>
          </p:spPr>
          <p:txBody>
            <a:bodyPr wrap="square" rtlCol="0">
              <a:spAutoFit/>
            </a:bodyPr>
            <a:lstStyle/>
            <a:p>
              <a:pPr lvl="1"/>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Symbol Sizer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menyesuaikan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ukuran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tiap-tiap</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telah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tersebar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artboard</a:t>
              </a:r>
            </a:p>
          </p:txBody>
        </p:sp>
      </p:grpSp>
      <p:grpSp>
        <p:nvGrpSpPr>
          <p:cNvPr id="2" name="Group 1">
            <a:extLst>
              <a:ext uri="{FF2B5EF4-FFF2-40B4-BE49-F238E27FC236}">
                <a16:creationId xmlns:a16="http://schemas.microsoft.com/office/drawing/2014/main" id="{D28FF624-60EF-421E-911E-4543877CB9DF}"/>
              </a:ext>
            </a:extLst>
          </p:cNvPr>
          <p:cNvGrpSpPr/>
          <p:nvPr/>
        </p:nvGrpSpPr>
        <p:grpSpPr>
          <a:xfrm>
            <a:off x="1676399" y="3182817"/>
            <a:ext cx="762000" cy="738554"/>
            <a:chOff x="914399" y="1225062"/>
            <a:chExt cx="762000" cy="738554"/>
          </a:xfrm>
          <a:solidFill>
            <a:srgbClr val="7030A0"/>
          </a:solidFill>
        </p:grpSpPr>
        <p:sp>
          <p:nvSpPr>
            <p:cNvPr id="3" name="Rectangle 2">
              <a:extLst>
                <a:ext uri="{FF2B5EF4-FFF2-40B4-BE49-F238E27FC236}">
                  <a16:creationId xmlns:a16="http://schemas.microsoft.com/office/drawing/2014/main" id="{773DA62E-9D5D-6ADD-4515-E9AB1BA9A37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a:extLst>
                <a:ext uri="{FF2B5EF4-FFF2-40B4-BE49-F238E27FC236}">
                  <a16:creationId xmlns:a16="http://schemas.microsoft.com/office/drawing/2014/main" id="{C6F2FCCD-D96B-6D7F-D2F5-97265A7CEAF4}"/>
                </a:ext>
              </a:extLst>
            </p:cNvPr>
            <p:cNvPicPr>
              <a:picLocks noChangeAspect="1"/>
            </p:cNvPicPr>
            <p:nvPr/>
          </p:nvPicPr>
          <p:blipFill>
            <a:blip r:embed="rId6" cstate="screen">
              <a:extLst>
                <a:ext uri="{28A0092B-C50C-407E-A947-70E740481C1C}">
                  <a14:useLocalDpi xmlns:a14="http://schemas.microsoft.com/office/drawing/2010/main" val="0"/>
                </a:ext>
              </a:extLst>
            </a:blip>
            <a:srcRect/>
            <a:stretch/>
          </p:blipFill>
          <p:spPr>
            <a:xfrm>
              <a:off x="997760" y="1356227"/>
              <a:ext cx="595275" cy="476220"/>
            </a:xfrm>
            <a:prstGeom prst="rect">
              <a:avLst/>
            </a:prstGeom>
            <a:grpFill/>
          </p:spPr>
        </p:pic>
      </p:grpSp>
      <p:grpSp>
        <p:nvGrpSpPr>
          <p:cNvPr id="11" name="Group 10">
            <a:extLst>
              <a:ext uri="{FF2B5EF4-FFF2-40B4-BE49-F238E27FC236}">
                <a16:creationId xmlns:a16="http://schemas.microsoft.com/office/drawing/2014/main" id="{C7E7430A-ACA8-7670-6F02-83DEC4B02F19}"/>
              </a:ext>
            </a:extLst>
          </p:cNvPr>
          <p:cNvGrpSpPr/>
          <p:nvPr/>
        </p:nvGrpSpPr>
        <p:grpSpPr>
          <a:xfrm>
            <a:off x="2438399" y="3364525"/>
            <a:ext cx="5556738" cy="556846"/>
            <a:chOff x="1676399" y="1406770"/>
            <a:chExt cx="5650524" cy="556846"/>
          </a:xfrm>
          <a:solidFill>
            <a:schemeClr val="tx1"/>
          </a:solidFill>
        </p:grpSpPr>
        <p:sp>
          <p:nvSpPr>
            <p:cNvPr id="12" name="Rectangle 11">
              <a:extLst>
                <a:ext uri="{FF2B5EF4-FFF2-40B4-BE49-F238E27FC236}">
                  <a16:creationId xmlns:a16="http://schemas.microsoft.com/office/drawing/2014/main" id="{4F07A1D9-61FD-F886-9229-046FEBE67C43}"/>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C1F759B5-78BD-435E-2EEC-E225252D6CD2}"/>
                </a:ext>
              </a:extLst>
            </p:cNvPr>
            <p:cNvSpPr txBox="1"/>
            <p:nvPr/>
          </p:nvSpPr>
          <p:spPr>
            <a:xfrm>
              <a:off x="1755909" y="1532793"/>
              <a:ext cx="5571012" cy="307777"/>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Symbol Spinner Tool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memutar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p>
          </p:txBody>
        </p:sp>
      </p:grpSp>
      <p:grpSp>
        <p:nvGrpSpPr>
          <p:cNvPr id="14" name="Group 13">
            <a:extLst>
              <a:ext uri="{FF2B5EF4-FFF2-40B4-BE49-F238E27FC236}">
                <a16:creationId xmlns:a16="http://schemas.microsoft.com/office/drawing/2014/main" id="{11817AB7-6F1D-24ED-BEE4-C8FBEBB54FAB}"/>
              </a:ext>
            </a:extLst>
          </p:cNvPr>
          <p:cNvGrpSpPr/>
          <p:nvPr/>
        </p:nvGrpSpPr>
        <p:grpSpPr>
          <a:xfrm>
            <a:off x="1676399" y="3943274"/>
            <a:ext cx="762000" cy="738554"/>
            <a:chOff x="914399" y="1225062"/>
            <a:chExt cx="762000" cy="738554"/>
          </a:xfrm>
          <a:solidFill>
            <a:srgbClr val="7030A0"/>
          </a:solidFill>
        </p:grpSpPr>
        <p:sp>
          <p:nvSpPr>
            <p:cNvPr id="16" name="Rectangle 15">
              <a:extLst>
                <a:ext uri="{FF2B5EF4-FFF2-40B4-BE49-F238E27FC236}">
                  <a16:creationId xmlns:a16="http://schemas.microsoft.com/office/drawing/2014/main" id="{15BEE8CC-22CD-9CBF-BD43-52F1FA6CCD08}"/>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16">
              <a:extLst>
                <a:ext uri="{FF2B5EF4-FFF2-40B4-BE49-F238E27FC236}">
                  <a16:creationId xmlns:a16="http://schemas.microsoft.com/office/drawing/2014/main" id="{FC0B15A7-172E-4F91-2139-693E84B9FB1A}"/>
                </a:ext>
              </a:extLst>
            </p:cNvPr>
            <p:cNvPicPr>
              <a:picLocks noChangeAspect="1"/>
            </p:cNvPicPr>
            <p:nvPr/>
          </p:nvPicPr>
          <p:blipFill>
            <a:blip r:embed="rId7" cstate="screen">
              <a:extLst>
                <a:ext uri="{28A0092B-C50C-407E-A947-70E740481C1C}">
                  <a14:useLocalDpi xmlns:a14="http://schemas.microsoft.com/office/drawing/2010/main" val="0"/>
                </a:ext>
              </a:extLst>
            </a:blip>
            <a:srcRect/>
            <a:stretch/>
          </p:blipFill>
          <p:spPr>
            <a:xfrm>
              <a:off x="997760" y="1356227"/>
              <a:ext cx="595275" cy="476220"/>
            </a:xfrm>
            <a:prstGeom prst="rect">
              <a:avLst/>
            </a:prstGeom>
            <a:grpFill/>
          </p:spPr>
        </p:pic>
      </p:grpSp>
      <p:grpSp>
        <p:nvGrpSpPr>
          <p:cNvPr id="18" name="Group 17">
            <a:extLst>
              <a:ext uri="{FF2B5EF4-FFF2-40B4-BE49-F238E27FC236}">
                <a16:creationId xmlns:a16="http://schemas.microsoft.com/office/drawing/2014/main" id="{A5861663-B9FB-7893-798E-A673DF6ABD6C}"/>
              </a:ext>
            </a:extLst>
          </p:cNvPr>
          <p:cNvGrpSpPr/>
          <p:nvPr/>
        </p:nvGrpSpPr>
        <p:grpSpPr>
          <a:xfrm>
            <a:off x="2438399" y="4124982"/>
            <a:ext cx="5556736" cy="556846"/>
            <a:chOff x="1676399" y="1406770"/>
            <a:chExt cx="5650524" cy="556846"/>
          </a:xfrm>
          <a:solidFill>
            <a:schemeClr val="tx1"/>
          </a:solidFill>
        </p:grpSpPr>
        <p:sp>
          <p:nvSpPr>
            <p:cNvPr id="19" name="Rectangle 18">
              <a:extLst>
                <a:ext uri="{FF2B5EF4-FFF2-40B4-BE49-F238E27FC236}">
                  <a16:creationId xmlns:a16="http://schemas.microsoft.com/office/drawing/2014/main" id="{076A2322-8A43-2A20-521F-E33C7232CC9C}"/>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20" name="TextBox 19">
              <a:extLst>
                <a:ext uri="{FF2B5EF4-FFF2-40B4-BE49-F238E27FC236}">
                  <a16:creationId xmlns:a16="http://schemas.microsoft.com/office/drawing/2014/main" id="{119AACC7-C270-EA25-EA82-AEA58DEAF471}"/>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Symbol Stainer Tool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memberi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warna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sehingga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tersebar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menjadi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bermacam-macam</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warna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pic>
        <p:nvPicPr>
          <p:cNvPr id="51" name="Picture 5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320803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ppt_x</p:attrName>
                                        </p:attrNameLst>
                                      </p:cBhvr>
                                      <p:tavLst>
                                        <p:tav tm="0">
                                          <p:val>
                                            <p:strVal val="#ppt_x-#ppt_w/2"/>
                                          </p:val>
                                        </p:tav>
                                        <p:tav tm="100000">
                                          <p:val>
                                            <p:strVal val="#ppt_x"/>
                                          </p:val>
                                        </p:tav>
                                      </p:tavLst>
                                    </p:anim>
                                    <p:anim calcmode="lin" valueType="num">
                                      <p:cBhvr>
                                        <p:cTn id="13" dur="500" fill="hold"/>
                                        <p:tgtEl>
                                          <p:spTgt spid="9"/>
                                        </p:tgtEl>
                                        <p:attrNameLst>
                                          <p:attrName>ppt_y</p:attrName>
                                        </p:attrNameLst>
                                      </p:cBhvr>
                                      <p:tavLst>
                                        <p:tav tm="0">
                                          <p:val>
                                            <p:strVal val="#ppt_y"/>
                                          </p:val>
                                        </p:tav>
                                        <p:tav tm="100000">
                                          <p:val>
                                            <p:strVal val="#ppt_y"/>
                                          </p:val>
                                        </p:tav>
                                      </p:tavLst>
                                    </p:anim>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500" fill="hold"/>
                                        <p:tgtEl>
                                          <p:spTgt spid="36"/>
                                        </p:tgtEl>
                                        <p:attrNameLst>
                                          <p:attrName>ppt_x</p:attrName>
                                        </p:attrNameLst>
                                      </p:cBhvr>
                                      <p:tavLst>
                                        <p:tav tm="0">
                                          <p:val>
                                            <p:strVal val="#ppt_x-#ppt_w/2"/>
                                          </p:val>
                                        </p:tav>
                                        <p:tav tm="100000">
                                          <p:val>
                                            <p:strVal val="#ppt_x"/>
                                          </p:val>
                                        </p:tav>
                                      </p:tavLst>
                                    </p:anim>
                                    <p:anim calcmode="lin" valueType="num">
                                      <p:cBhvr>
                                        <p:cTn id="26" dur="500" fill="hold"/>
                                        <p:tgtEl>
                                          <p:spTgt spid="36"/>
                                        </p:tgtEl>
                                        <p:attrNameLst>
                                          <p:attrName>ppt_y</p:attrName>
                                        </p:attrNameLst>
                                      </p:cBhvr>
                                      <p:tavLst>
                                        <p:tav tm="0">
                                          <p:val>
                                            <p:strVal val="#ppt_y"/>
                                          </p:val>
                                        </p:tav>
                                        <p:tav tm="100000">
                                          <p:val>
                                            <p:strVal val="#ppt_y"/>
                                          </p:val>
                                        </p:tav>
                                      </p:tavLst>
                                    </p:anim>
                                    <p:anim calcmode="lin" valueType="num">
                                      <p:cBhvr>
                                        <p:cTn id="27" dur="500" fill="hold"/>
                                        <p:tgtEl>
                                          <p:spTgt spid="36"/>
                                        </p:tgtEl>
                                        <p:attrNameLst>
                                          <p:attrName>ppt_w</p:attrName>
                                        </p:attrNameLst>
                                      </p:cBhvr>
                                      <p:tavLst>
                                        <p:tav tm="0">
                                          <p:val>
                                            <p:fltVal val="0"/>
                                          </p:val>
                                        </p:tav>
                                        <p:tav tm="100000">
                                          <p:val>
                                            <p:strVal val="#ppt_w"/>
                                          </p:val>
                                        </p:tav>
                                      </p:tavLst>
                                    </p:anim>
                                    <p:anim calcmode="lin" valueType="num">
                                      <p:cBhvr>
                                        <p:cTn id="28" dur="5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39"/>
                                        </p:tgtEl>
                                        <p:attrNameLst>
                                          <p:attrName>style.visibility</p:attrName>
                                        </p:attrNameLst>
                                      </p:cBhvr>
                                      <p:to>
                                        <p:strVal val="visible"/>
                                      </p:to>
                                    </p:set>
                                    <p:anim calcmode="lin" valueType="num">
                                      <p:cBhvr>
                                        <p:cTn id="33" dur="500" fill="hold"/>
                                        <p:tgtEl>
                                          <p:spTgt spid="39"/>
                                        </p:tgtEl>
                                        <p:attrNameLst>
                                          <p:attrName>ppt_w</p:attrName>
                                        </p:attrNameLst>
                                      </p:cBhvr>
                                      <p:tavLst>
                                        <p:tav tm="0">
                                          <p:val>
                                            <p:fltVal val="0"/>
                                          </p:val>
                                        </p:tav>
                                        <p:tav tm="100000">
                                          <p:val>
                                            <p:strVal val="#ppt_w"/>
                                          </p:val>
                                        </p:tav>
                                      </p:tavLst>
                                    </p:anim>
                                    <p:anim calcmode="lin" valueType="num">
                                      <p:cBhvr>
                                        <p:cTn id="34" dur="500" fill="hold"/>
                                        <p:tgtEl>
                                          <p:spTgt spid="39"/>
                                        </p:tgtEl>
                                        <p:attrNameLst>
                                          <p:attrName>ppt_h</p:attrName>
                                        </p:attrNameLst>
                                      </p:cBhvr>
                                      <p:tavLst>
                                        <p:tav tm="0">
                                          <p:val>
                                            <p:fltVal val="0"/>
                                          </p:val>
                                        </p:tav>
                                        <p:tav tm="100000">
                                          <p:val>
                                            <p:strVal val="#ppt_h"/>
                                          </p:val>
                                        </p:tav>
                                      </p:tavLst>
                                    </p:anim>
                                  </p:childTnLst>
                                </p:cTn>
                              </p:par>
                            </p:childTnLst>
                          </p:cTn>
                        </p:par>
                        <p:par>
                          <p:cTn id="35" fill="hold">
                            <p:stCondLst>
                              <p:cond delay="500"/>
                            </p:stCondLst>
                            <p:childTnLst>
                              <p:par>
                                <p:cTn id="36" presetID="17" presetClass="entr" presetSubtype="8" fill="hold" nodeType="after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ppt_x</p:attrName>
                                        </p:attrNameLst>
                                      </p:cBhvr>
                                      <p:tavLst>
                                        <p:tav tm="0">
                                          <p:val>
                                            <p:strVal val="#ppt_x-#ppt_w/2"/>
                                          </p:val>
                                        </p:tav>
                                        <p:tav tm="100000">
                                          <p:val>
                                            <p:strVal val="#ppt_x"/>
                                          </p:val>
                                        </p:tav>
                                      </p:tavLst>
                                    </p:anim>
                                    <p:anim calcmode="lin" valueType="num">
                                      <p:cBhvr>
                                        <p:cTn id="39" dur="500" fill="hold"/>
                                        <p:tgtEl>
                                          <p:spTgt spid="42"/>
                                        </p:tgtEl>
                                        <p:attrNameLst>
                                          <p:attrName>ppt_y</p:attrName>
                                        </p:attrNameLst>
                                      </p:cBhvr>
                                      <p:tavLst>
                                        <p:tav tm="0">
                                          <p:val>
                                            <p:strVal val="#ppt_y"/>
                                          </p:val>
                                        </p:tav>
                                        <p:tav tm="100000">
                                          <p:val>
                                            <p:strVal val="#ppt_y"/>
                                          </p:val>
                                        </p:tav>
                                      </p:tavLst>
                                    </p:anim>
                                    <p:anim calcmode="lin" valueType="num">
                                      <p:cBhvr>
                                        <p:cTn id="40" dur="500" fill="hold"/>
                                        <p:tgtEl>
                                          <p:spTgt spid="42"/>
                                        </p:tgtEl>
                                        <p:attrNameLst>
                                          <p:attrName>ppt_w</p:attrName>
                                        </p:attrNameLst>
                                      </p:cBhvr>
                                      <p:tavLst>
                                        <p:tav tm="0">
                                          <p:val>
                                            <p:fltVal val="0"/>
                                          </p:val>
                                        </p:tav>
                                        <p:tav tm="100000">
                                          <p:val>
                                            <p:strVal val="#ppt_w"/>
                                          </p:val>
                                        </p:tav>
                                      </p:tavLst>
                                    </p:anim>
                                    <p:anim calcmode="lin" valueType="num">
                                      <p:cBhvr>
                                        <p:cTn id="41" dur="500" fill="hold"/>
                                        <p:tgtEl>
                                          <p:spTgt spid="42"/>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nodeType="clickEffect">
                                  <p:stCondLst>
                                    <p:cond delay="0"/>
                                  </p:stCondLst>
                                  <p:childTnLst>
                                    <p:set>
                                      <p:cBhvr>
                                        <p:cTn id="45" dur="1" fill="hold">
                                          <p:stCondLst>
                                            <p:cond delay="0"/>
                                          </p:stCondLst>
                                        </p:cTn>
                                        <p:tgtEl>
                                          <p:spTgt spid="45"/>
                                        </p:tgtEl>
                                        <p:attrNameLst>
                                          <p:attrName>style.visibility</p:attrName>
                                        </p:attrNameLst>
                                      </p:cBhvr>
                                      <p:to>
                                        <p:strVal val="visible"/>
                                      </p:to>
                                    </p:set>
                                    <p:anim calcmode="lin" valueType="num">
                                      <p:cBhvr>
                                        <p:cTn id="46" dur="500" fill="hold"/>
                                        <p:tgtEl>
                                          <p:spTgt spid="45"/>
                                        </p:tgtEl>
                                        <p:attrNameLst>
                                          <p:attrName>ppt_w</p:attrName>
                                        </p:attrNameLst>
                                      </p:cBhvr>
                                      <p:tavLst>
                                        <p:tav tm="0">
                                          <p:val>
                                            <p:fltVal val="0"/>
                                          </p:val>
                                        </p:tav>
                                        <p:tav tm="100000">
                                          <p:val>
                                            <p:strVal val="#ppt_w"/>
                                          </p:val>
                                        </p:tav>
                                      </p:tavLst>
                                    </p:anim>
                                    <p:anim calcmode="lin" valueType="num">
                                      <p:cBhvr>
                                        <p:cTn id="47" dur="500" fill="hold"/>
                                        <p:tgtEl>
                                          <p:spTgt spid="45"/>
                                        </p:tgtEl>
                                        <p:attrNameLst>
                                          <p:attrName>ppt_h</p:attrName>
                                        </p:attrNameLst>
                                      </p:cBhvr>
                                      <p:tavLst>
                                        <p:tav tm="0">
                                          <p:val>
                                            <p:fltVal val="0"/>
                                          </p:val>
                                        </p:tav>
                                        <p:tav tm="100000">
                                          <p:val>
                                            <p:strVal val="#ppt_h"/>
                                          </p:val>
                                        </p:tav>
                                      </p:tavLst>
                                    </p:anim>
                                  </p:childTnLst>
                                </p:cTn>
                              </p:par>
                            </p:childTnLst>
                          </p:cTn>
                        </p:par>
                        <p:par>
                          <p:cTn id="48" fill="hold">
                            <p:stCondLst>
                              <p:cond delay="500"/>
                            </p:stCondLst>
                            <p:childTnLst>
                              <p:par>
                                <p:cTn id="49" presetID="17" presetClass="entr" presetSubtype="8" fill="hold" nodeType="after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p:cTn id="51" dur="500" fill="hold"/>
                                        <p:tgtEl>
                                          <p:spTgt spid="48"/>
                                        </p:tgtEl>
                                        <p:attrNameLst>
                                          <p:attrName>ppt_x</p:attrName>
                                        </p:attrNameLst>
                                      </p:cBhvr>
                                      <p:tavLst>
                                        <p:tav tm="0">
                                          <p:val>
                                            <p:strVal val="#ppt_x-#ppt_w/2"/>
                                          </p:val>
                                        </p:tav>
                                        <p:tav tm="100000">
                                          <p:val>
                                            <p:strVal val="#ppt_x"/>
                                          </p:val>
                                        </p:tav>
                                      </p:tavLst>
                                    </p:anim>
                                    <p:anim calcmode="lin" valueType="num">
                                      <p:cBhvr>
                                        <p:cTn id="52" dur="500" fill="hold"/>
                                        <p:tgtEl>
                                          <p:spTgt spid="48"/>
                                        </p:tgtEl>
                                        <p:attrNameLst>
                                          <p:attrName>ppt_y</p:attrName>
                                        </p:attrNameLst>
                                      </p:cBhvr>
                                      <p:tavLst>
                                        <p:tav tm="0">
                                          <p:val>
                                            <p:strVal val="#ppt_y"/>
                                          </p:val>
                                        </p:tav>
                                        <p:tav tm="100000">
                                          <p:val>
                                            <p:strVal val="#ppt_y"/>
                                          </p:val>
                                        </p:tav>
                                      </p:tavLst>
                                    </p:anim>
                                    <p:anim calcmode="lin" valueType="num">
                                      <p:cBhvr>
                                        <p:cTn id="53" dur="500" fill="hold"/>
                                        <p:tgtEl>
                                          <p:spTgt spid="48"/>
                                        </p:tgtEl>
                                        <p:attrNameLst>
                                          <p:attrName>ppt_w</p:attrName>
                                        </p:attrNameLst>
                                      </p:cBhvr>
                                      <p:tavLst>
                                        <p:tav tm="0">
                                          <p:val>
                                            <p:fltVal val="0"/>
                                          </p:val>
                                        </p:tav>
                                        <p:tav tm="100000">
                                          <p:val>
                                            <p:strVal val="#ppt_w"/>
                                          </p:val>
                                        </p:tav>
                                      </p:tavLst>
                                    </p:anim>
                                    <p:anim calcmode="lin" valueType="num">
                                      <p:cBhvr>
                                        <p:cTn id="5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nodeType="click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p:cTn id="59" dur="500" fill="hold"/>
                                        <p:tgtEl>
                                          <p:spTgt spid="2"/>
                                        </p:tgtEl>
                                        <p:attrNameLst>
                                          <p:attrName>ppt_w</p:attrName>
                                        </p:attrNameLst>
                                      </p:cBhvr>
                                      <p:tavLst>
                                        <p:tav tm="0">
                                          <p:val>
                                            <p:fltVal val="0"/>
                                          </p:val>
                                        </p:tav>
                                        <p:tav tm="100000">
                                          <p:val>
                                            <p:strVal val="#ppt_w"/>
                                          </p:val>
                                        </p:tav>
                                      </p:tavLst>
                                    </p:anim>
                                    <p:anim calcmode="lin" valueType="num">
                                      <p:cBhvr>
                                        <p:cTn id="60" dur="500" fill="hold"/>
                                        <p:tgtEl>
                                          <p:spTgt spid="2"/>
                                        </p:tgtEl>
                                        <p:attrNameLst>
                                          <p:attrName>ppt_h</p:attrName>
                                        </p:attrNameLst>
                                      </p:cBhvr>
                                      <p:tavLst>
                                        <p:tav tm="0">
                                          <p:val>
                                            <p:fltVal val="0"/>
                                          </p:val>
                                        </p:tav>
                                        <p:tav tm="100000">
                                          <p:val>
                                            <p:strVal val="#ppt_h"/>
                                          </p:val>
                                        </p:tav>
                                      </p:tavLst>
                                    </p:anim>
                                  </p:childTnLst>
                                </p:cTn>
                              </p:par>
                            </p:childTnLst>
                          </p:cTn>
                        </p:par>
                        <p:par>
                          <p:cTn id="61" fill="hold">
                            <p:stCondLst>
                              <p:cond delay="500"/>
                            </p:stCondLst>
                            <p:childTnLst>
                              <p:par>
                                <p:cTn id="62" presetID="17" presetClass="entr" presetSubtype="8" fill="hold" nodeType="afterEffect">
                                  <p:stCondLst>
                                    <p:cond delay="0"/>
                                  </p:stCondLst>
                                  <p:childTnLst>
                                    <p:set>
                                      <p:cBhvr>
                                        <p:cTn id="63" dur="1" fill="hold">
                                          <p:stCondLst>
                                            <p:cond delay="0"/>
                                          </p:stCondLst>
                                        </p:cTn>
                                        <p:tgtEl>
                                          <p:spTgt spid="11"/>
                                        </p:tgtEl>
                                        <p:attrNameLst>
                                          <p:attrName>style.visibility</p:attrName>
                                        </p:attrNameLst>
                                      </p:cBhvr>
                                      <p:to>
                                        <p:strVal val="visible"/>
                                      </p:to>
                                    </p:set>
                                    <p:anim calcmode="lin" valueType="num">
                                      <p:cBhvr>
                                        <p:cTn id="64" dur="500" fill="hold"/>
                                        <p:tgtEl>
                                          <p:spTgt spid="11"/>
                                        </p:tgtEl>
                                        <p:attrNameLst>
                                          <p:attrName>ppt_x</p:attrName>
                                        </p:attrNameLst>
                                      </p:cBhvr>
                                      <p:tavLst>
                                        <p:tav tm="0">
                                          <p:val>
                                            <p:strVal val="#ppt_x-#ppt_w/2"/>
                                          </p:val>
                                        </p:tav>
                                        <p:tav tm="100000">
                                          <p:val>
                                            <p:strVal val="#ppt_x"/>
                                          </p:val>
                                        </p:tav>
                                      </p:tavLst>
                                    </p:anim>
                                    <p:anim calcmode="lin" valueType="num">
                                      <p:cBhvr>
                                        <p:cTn id="65" dur="500" fill="hold"/>
                                        <p:tgtEl>
                                          <p:spTgt spid="11"/>
                                        </p:tgtEl>
                                        <p:attrNameLst>
                                          <p:attrName>ppt_y</p:attrName>
                                        </p:attrNameLst>
                                      </p:cBhvr>
                                      <p:tavLst>
                                        <p:tav tm="0">
                                          <p:val>
                                            <p:strVal val="#ppt_y"/>
                                          </p:val>
                                        </p:tav>
                                        <p:tav tm="100000">
                                          <p:val>
                                            <p:strVal val="#ppt_y"/>
                                          </p:val>
                                        </p:tav>
                                      </p:tavLst>
                                    </p:anim>
                                    <p:anim calcmode="lin" valueType="num">
                                      <p:cBhvr>
                                        <p:cTn id="66" dur="500" fill="hold"/>
                                        <p:tgtEl>
                                          <p:spTgt spid="11"/>
                                        </p:tgtEl>
                                        <p:attrNameLst>
                                          <p:attrName>ppt_w</p:attrName>
                                        </p:attrNameLst>
                                      </p:cBhvr>
                                      <p:tavLst>
                                        <p:tav tm="0">
                                          <p:val>
                                            <p:fltVal val="0"/>
                                          </p:val>
                                        </p:tav>
                                        <p:tav tm="100000">
                                          <p:val>
                                            <p:strVal val="#ppt_w"/>
                                          </p:val>
                                        </p:tav>
                                      </p:tavLst>
                                    </p:anim>
                                    <p:anim calcmode="lin" valueType="num">
                                      <p:cBhvr>
                                        <p:cTn id="67"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68" fill="hold">
                      <p:stCondLst>
                        <p:cond delay="indefinite"/>
                      </p:stCondLst>
                      <p:childTnLst>
                        <p:par>
                          <p:cTn id="69" fill="hold">
                            <p:stCondLst>
                              <p:cond delay="0"/>
                            </p:stCondLst>
                            <p:childTnLst>
                              <p:par>
                                <p:cTn id="70" presetID="23" presetClass="entr" presetSubtype="16" fill="hold" nodeType="clickEffect">
                                  <p:stCondLst>
                                    <p:cond delay="0"/>
                                  </p:stCondLst>
                                  <p:childTnLst>
                                    <p:set>
                                      <p:cBhvr>
                                        <p:cTn id="71" dur="1" fill="hold">
                                          <p:stCondLst>
                                            <p:cond delay="0"/>
                                          </p:stCondLst>
                                        </p:cTn>
                                        <p:tgtEl>
                                          <p:spTgt spid="14"/>
                                        </p:tgtEl>
                                        <p:attrNameLst>
                                          <p:attrName>style.visibility</p:attrName>
                                        </p:attrNameLst>
                                      </p:cBhvr>
                                      <p:to>
                                        <p:strVal val="visible"/>
                                      </p:to>
                                    </p:set>
                                    <p:anim calcmode="lin" valueType="num">
                                      <p:cBhvr>
                                        <p:cTn id="72" dur="500" fill="hold"/>
                                        <p:tgtEl>
                                          <p:spTgt spid="14"/>
                                        </p:tgtEl>
                                        <p:attrNameLst>
                                          <p:attrName>ppt_w</p:attrName>
                                        </p:attrNameLst>
                                      </p:cBhvr>
                                      <p:tavLst>
                                        <p:tav tm="0">
                                          <p:val>
                                            <p:fltVal val="0"/>
                                          </p:val>
                                        </p:tav>
                                        <p:tav tm="100000">
                                          <p:val>
                                            <p:strVal val="#ppt_w"/>
                                          </p:val>
                                        </p:tav>
                                      </p:tavLst>
                                    </p:anim>
                                    <p:anim calcmode="lin" valueType="num">
                                      <p:cBhvr>
                                        <p:cTn id="73" dur="500" fill="hold"/>
                                        <p:tgtEl>
                                          <p:spTgt spid="14"/>
                                        </p:tgtEl>
                                        <p:attrNameLst>
                                          <p:attrName>ppt_h</p:attrName>
                                        </p:attrNameLst>
                                      </p:cBhvr>
                                      <p:tavLst>
                                        <p:tav tm="0">
                                          <p:val>
                                            <p:fltVal val="0"/>
                                          </p:val>
                                        </p:tav>
                                        <p:tav tm="100000">
                                          <p:val>
                                            <p:strVal val="#ppt_h"/>
                                          </p:val>
                                        </p:tav>
                                      </p:tavLst>
                                    </p:anim>
                                  </p:childTnLst>
                                </p:cTn>
                              </p:par>
                            </p:childTnLst>
                          </p:cTn>
                        </p:par>
                        <p:par>
                          <p:cTn id="74" fill="hold">
                            <p:stCondLst>
                              <p:cond delay="500"/>
                            </p:stCondLst>
                            <p:childTnLst>
                              <p:par>
                                <p:cTn id="75" presetID="17" presetClass="entr" presetSubtype="8" fill="hold" nodeType="after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p:cTn id="77" dur="500" fill="hold"/>
                                        <p:tgtEl>
                                          <p:spTgt spid="18"/>
                                        </p:tgtEl>
                                        <p:attrNameLst>
                                          <p:attrName>ppt_x</p:attrName>
                                        </p:attrNameLst>
                                      </p:cBhvr>
                                      <p:tavLst>
                                        <p:tav tm="0">
                                          <p:val>
                                            <p:strVal val="#ppt_x-#ppt_w/2"/>
                                          </p:val>
                                        </p:tav>
                                        <p:tav tm="100000">
                                          <p:val>
                                            <p:strVal val="#ppt_x"/>
                                          </p:val>
                                        </p:tav>
                                      </p:tavLst>
                                    </p:anim>
                                    <p:anim calcmode="lin" valueType="num">
                                      <p:cBhvr>
                                        <p:cTn id="78" dur="500" fill="hold"/>
                                        <p:tgtEl>
                                          <p:spTgt spid="18"/>
                                        </p:tgtEl>
                                        <p:attrNameLst>
                                          <p:attrName>ppt_y</p:attrName>
                                        </p:attrNameLst>
                                      </p:cBhvr>
                                      <p:tavLst>
                                        <p:tav tm="0">
                                          <p:val>
                                            <p:strVal val="#ppt_y"/>
                                          </p:val>
                                        </p:tav>
                                        <p:tav tm="100000">
                                          <p:val>
                                            <p:strVal val="#ppt_y"/>
                                          </p:val>
                                        </p:tav>
                                      </p:tavLst>
                                    </p:anim>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72ECDD83-5E71-304E-1839-D8EA4AE2AB04}"/>
              </a:ext>
            </a:extLst>
          </p:cNvPr>
          <p:cNvGrpSpPr/>
          <p:nvPr/>
        </p:nvGrpSpPr>
        <p:grpSpPr>
          <a:xfrm>
            <a:off x="1676399" y="1082912"/>
            <a:ext cx="762000" cy="738554"/>
            <a:chOff x="914399" y="1225062"/>
            <a:chExt cx="762000" cy="738554"/>
          </a:xfrm>
          <a:solidFill>
            <a:srgbClr val="7030A0"/>
          </a:solidFill>
        </p:grpSpPr>
        <p:sp>
          <p:nvSpPr>
            <p:cNvPr id="22" name="Rectangle 21">
              <a:extLst>
                <a:ext uri="{FF2B5EF4-FFF2-40B4-BE49-F238E27FC236}">
                  <a16:creationId xmlns:a16="http://schemas.microsoft.com/office/drawing/2014/main" id="{486D9334-D19F-8181-8698-A4D893E0D673}"/>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2">
              <a:extLst>
                <a:ext uri="{FF2B5EF4-FFF2-40B4-BE49-F238E27FC236}">
                  <a16:creationId xmlns:a16="http://schemas.microsoft.com/office/drawing/2014/main" id="{E0C5CCBB-C975-3B33-58E9-8B3D1F87A65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95556" y="1354464"/>
              <a:ext cx="599685" cy="479748"/>
            </a:xfrm>
            <a:prstGeom prst="rect">
              <a:avLst/>
            </a:prstGeom>
            <a:grpFill/>
          </p:spPr>
        </p:pic>
      </p:grpSp>
      <p:grpSp>
        <p:nvGrpSpPr>
          <p:cNvPr id="36" name="Group 35">
            <a:extLst>
              <a:ext uri="{FF2B5EF4-FFF2-40B4-BE49-F238E27FC236}">
                <a16:creationId xmlns:a16="http://schemas.microsoft.com/office/drawing/2014/main" id="{99A35370-E58A-D4DE-61E2-B9517ABAD36F}"/>
              </a:ext>
            </a:extLst>
          </p:cNvPr>
          <p:cNvGrpSpPr/>
          <p:nvPr/>
        </p:nvGrpSpPr>
        <p:grpSpPr>
          <a:xfrm>
            <a:off x="2438399" y="1264620"/>
            <a:ext cx="5556732" cy="556846"/>
            <a:chOff x="1676399" y="1406770"/>
            <a:chExt cx="5650524" cy="556846"/>
          </a:xfrm>
          <a:solidFill>
            <a:schemeClr val="tx1"/>
          </a:solidFill>
        </p:grpSpPr>
        <p:sp>
          <p:nvSpPr>
            <p:cNvPr id="37" name="Rectangle 36">
              <a:extLst>
                <a:ext uri="{FF2B5EF4-FFF2-40B4-BE49-F238E27FC236}">
                  <a16:creationId xmlns:a16="http://schemas.microsoft.com/office/drawing/2014/main" id="{8BE64DCE-63C7-0CB7-2881-CA534FE30A8E}"/>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38" name="TextBox 37">
              <a:extLst>
                <a:ext uri="{FF2B5EF4-FFF2-40B4-BE49-F238E27FC236}">
                  <a16:creationId xmlns:a16="http://schemas.microsoft.com/office/drawing/2014/main" id="{AA517B3D-5B91-73B2-A7B2-B011EA23FC67}"/>
                </a:ext>
              </a:extLst>
            </p:cNvPr>
            <p:cNvSpPr txBox="1"/>
            <p:nvPr/>
          </p:nvSpPr>
          <p:spPr>
            <a:xfrm>
              <a:off x="1716154" y="1421429"/>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Symbol Screener Tool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mengatur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screen mode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tiap-tiap</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sehingga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tingkat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kejelasan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tiap-tiap</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bervariasi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grpSp>
        <p:nvGrpSpPr>
          <p:cNvPr id="39" name="Group 38">
            <a:extLst>
              <a:ext uri="{FF2B5EF4-FFF2-40B4-BE49-F238E27FC236}">
                <a16:creationId xmlns:a16="http://schemas.microsoft.com/office/drawing/2014/main" id="{FD7C465E-906E-EAF0-DA42-9FE1DCF938C9}"/>
              </a:ext>
            </a:extLst>
          </p:cNvPr>
          <p:cNvGrpSpPr/>
          <p:nvPr/>
        </p:nvGrpSpPr>
        <p:grpSpPr>
          <a:xfrm>
            <a:off x="1676399" y="1833196"/>
            <a:ext cx="762000" cy="738554"/>
            <a:chOff x="914399" y="1225062"/>
            <a:chExt cx="762000" cy="738554"/>
          </a:xfrm>
          <a:solidFill>
            <a:srgbClr val="7030A0"/>
          </a:solidFill>
        </p:grpSpPr>
        <p:sp>
          <p:nvSpPr>
            <p:cNvPr id="40" name="Rectangle 39">
              <a:extLst>
                <a:ext uri="{FF2B5EF4-FFF2-40B4-BE49-F238E27FC236}">
                  <a16:creationId xmlns:a16="http://schemas.microsoft.com/office/drawing/2014/main" id="{1E73C36D-B546-A94F-CAAE-23B80844A982}"/>
                </a:ext>
              </a:extLst>
            </p:cNvPr>
            <p:cNvSpPr/>
            <p:nvPr/>
          </p:nvSpPr>
          <p:spPr>
            <a:xfrm>
              <a:off x="914399" y="1225062"/>
              <a:ext cx="762000" cy="73855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679FB699-B393-FD32-BEA7-98829F6A8759}"/>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997760" y="1356228"/>
              <a:ext cx="595275" cy="476220"/>
            </a:xfrm>
            <a:prstGeom prst="rect">
              <a:avLst/>
            </a:prstGeom>
            <a:grpFill/>
          </p:spPr>
        </p:pic>
      </p:grpSp>
      <p:grpSp>
        <p:nvGrpSpPr>
          <p:cNvPr id="42" name="Group 41">
            <a:extLst>
              <a:ext uri="{FF2B5EF4-FFF2-40B4-BE49-F238E27FC236}">
                <a16:creationId xmlns:a16="http://schemas.microsoft.com/office/drawing/2014/main" id="{2C12F38E-69F1-661C-0588-298E28932C25}"/>
              </a:ext>
            </a:extLst>
          </p:cNvPr>
          <p:cNvGrpSpPr/>
          <p:nvPr/>
        </p:nvGrpSpPr>
        <p:grpSpPr>
          <a:xfrm>
            <a:off x="2438399" y="2014904"/>
            <a:ext cx="5556734" cy="556846"/>
            <a:chOff x="1676399" y="1406770"/>
            <a:chExt cx="5650524" cy="556846"/>
          </a:xfrm>
          <a:solidFill>
            <a:schemeClr val="tx1"/>
          </a:solidFill>
        </p:grpSpPr>
        <p:sp>
          <p:nvSpPr>
            <p:cNvPr id="43" name="Rectangle 42">
              <a:extLst>
                <a:ext uri="{FF2B5EF4-FFF2-40B4-BE49-F238E27FC236}">
                  <a16:creationId xmlns:a16="http://schemas.microsoft.com/office/drawing/2014/main" id="{C67EB786-7E2C-0D08-630C-BF2340A00978}"/>
                </a:ext>
              </a:extLst>
            </p:cNvPr>
            <p:cNvSpPr/>
            <p:nvPr/>
          </p:nvSpPr>
          <p:spPr>
            <a:xfrm>
              <a:off x="1676399" y="1406770"/>
              <a:ext cx="5650524" cy="5568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5596E574-72A7-13BB-C9C5-339E71B64582}"/>
                </a:ext>
              </a:extLst>
            </p:cNvPr>
            <p:cNvSpPr txBox="1"/>
            <p:nvPr/>
          </p:nvSpPr>
          <p:spPr>
            <a:xfrm>
              <a:off x="1755909" y="1440396"/>
              <a:ext cx="5571012" cy="523220"/>
            </a:xfrm>
            <a:prstGeom prst="rect">
              <a:avLst/>
            </a:prstGeom>
            <a:grpFill/>
          </p:spPr>
          <p:txBody>
            <a:bodyPr wrap="square" rtlCol="0">
              <a:spAutoFit/>
            </a:bodyPr>
            <a:lstStyle/>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Symbol Styler Tool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memberi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gaya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tiap</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sehingga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simbol-simbol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dibuat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terlihat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lebih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bervariasi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pic>
        <p:nvPicPr>
          <p:cNvPr id="17" name="Pictur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7241849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36"/>
                                        </p:tgtEl>
                                        <p:attrNameLst>
                                          <p:attrName>style.visibility</p:attrName>
                                        </p:attrNameLst>
                                      </p:cBhvr>
                                      <p:to>
                                        <p:strVal val="visible"/>
                                      </p:to>
                                    </p:set>
                                    <p:anim calcmode="lin" valueType="num">
                                      <p:cBhvr>
                                        <p:cTn id="12" dur="500" fill="hold"/>
                                        <p:tgtEl>
                                          <p:spTgt spid="36"/>
                                        </p:tgtEl>
                                        <p:attrNameLst>
                                          <p:attrName>ppt_x</p:attrName>
                                        </p:attrNameLst>
                                      </p:cBhvr>
                                      <p:tavLst>
                                        <p:tav tm="0">
                                          <p:val>
                                            <p:strVal val="#ppt_x-#ppt_w/2"/>
                                          </p:val>
                                        </p:tav>
                                        <p:tav tm="100000">
                                          <p:val>
                                            <p:strVal val="#ppt_x"/>
                                          </p:val>
                                        </p:tav>
                                      </p:tavLst>
                                    </p:anim>
                                    <p:anim calcmode="lin" valueType="num">
                                      <p:cBhvr>
                                        <p:cTn id="13" dur="500" fill="hold"/>
                                        <p:tgtEl>
                                          <p:spTgt spid="36"/>
                                        </p:tgtEl>
                                        <p:attrNameLst>
                                          <p:attrName>ppt_y</p:attrName>
                                        </p:attrNameLst>
                                      </p:cBhvr>
                                      <p:tavLst>
                                        <p:tav tm="0">
                                          <p:val>
                                            <p:strVal val="#ppt_y"/>
                                          </p:val>
                                        </p:tav>
                                        <p:tav tm="100000">
                                          <p:val>
                                            <p:strVal val="#ppt_y"/>
                                          </p:val>
                                        </p:tav>
                                      </p:tavLst>
                                    </p:anim>
                                    <p:anim calcmode="lin" valueType="num">
                                      <p:cBhvr>
                                        <p:cTn id="14" dur="500" fill="hold"/>
                                        <p:tgtEl>
                                          <p:spTgt spid="36"/>
                                        </p:tgtEl>
                                        <p:attrNameLst>
                                          <p:attrName>ppt_w</p:attrName>
                                        </p:attrNameLst>
                                      </p:cBhvr>
                                      <p:tavLst>
                                        <p:tav tm="0">
                                          <p:val>
                                            <p:fltVal val="0"/>
                                          </p:val>
                                        </p:tav>
                                        <p:tav tm="100000">
                                          <p:val>
                                            <p:strVal val="#ppt_w"/>
                                          </p:val>
                                        </p:tav>
                                      </p:tavLst>
                                    </p:anim>
                                    <p:anim calcmode="lin" valueType="num">
                                      <p:cBhvr>
                                        <p:cTn id="15" dur="5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39"/>
                                        </p:tgtEl>
                                        <p:attrNameLst>
                                          <p:attrName>style.visibility</p:attrName>
                                        </p:attrNameLst>
                                      </p:cBhvr>
                                      <p:to>
                                        <p:strVal val="visible"/>
                                      </p:to>
                                    </p:set>
                                    <p:anim calcmode="lin" valueType="num">
                                      <p:cBhvr>
                                        <p:cTn id="20" dur="500" fill="hold"/>
                                        <p:tgtEl>
                                          <p:spTgt spid="39"/>
                                        </p:tgtEl>
                                        <p:attrNameLst>
                                          <p:attrName>ppt_w</p:attrName>
                                        </p:attrNameLst>
                                      </p:cBhvr>
                                      <p:tavLst>
                                        <p:tav tm="0">
                                          <p:val>
                                            <p:fltVal val="0"/>
                                          </p:val>
                                        </p:tav>
                                        <p:tav tm="100000">
                                          <p:val>
                                            <p:strVal val="#ppt_w"/>
                                          </p:val>
                                        </p:tav>
                                      </p:tavLst>
                                    </p:anim>
                                    <p:anim calcmode="lin" valueType="num">
                                      <p:cBhvr>
                                        <p:cTn id="21" dur="500" fill="hold"/>
                                        <p:tgtEl>
                                          <p:spTgt spid="39"/>
                                        </p:tgtEl>
                                        <p:attrNameLst>
                                          <p:attrName>ppt_h</p:attrName>
                                        </p:attrNameLst>
                                      </p:cBhvr>
                                      <p:tavLst>
                                        <p:tav tm="0">
                                          <p:val>
                                            <p:fltVal val="0"/>
                                          </p:val>
                                        </p:tav>
                                        <p:tav tm="100000">
                                          <p:val>
                                            <p:strVal val="#ppt_h"/>
                                          </p:val>
                                        </p:tav>
                                      </p:tavLst>
                                    </p:anim>
                                  </p:childTnLst>
                                </p:cTn>
                              </p:par>
                            </p:childTnLst>
                          </p:cTn>
                        </p:par>
                        <p:par>
                          <p:cTn id="22" fill="hold">
                            <p:stCondLst>
                              <p:cond delay="500"/>
                            </p:stCondLst>
                            <p:childTnLst>
                              <p:par>
                                <p:cTn id="23" presetID="17" presetClass="entr" presetSubtype="8"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p:cTn id="25" dur="500" fill="hold"/>
                                        <p:tgtEl>
                                          <p:spTgt spid="42"/>
                                        </p:tgtEl>
                                        <p:attrNameLst>
                                          <p:attrName>ppt_x</p:attrName>
                                        </p:attrNameLst>
                                      </p:cBhvr>
                                      <p:tavLst>
                                        <p:tav tm="0">
                                          <p:val>
                                            <p:strVal val="#ppt_x-#ppt_w/2"/>
                                          </p:val>
                                        </p:tav>
                                        <p:tav tm="100000">
                                          <p:val>
                                            <p:strVal val="#ppt_x"/>
                                          </p:val>
                                        </p:tav>
                                      </p:tavLst>
                                    </p:anim>
                                    <p:anim calcmode="lin" valueType="num">
                                      <p:cBhvr>
                                        <p:cTn id="26" dur="500" fill="hold"/>
                                        <p:tgtEl>
                                          <p:spTgt spid="42"/>
                                        </p:tgtEl>
                                        <p:attrNameLst>
                                          <p:attrName>ppt_y</p:attrName>
                                        </p:attrNameLst>
                                      </p:cBhvr>
                                      <p:tavLst>
                                        <p:tav tm="0">
                                          <p:val>
                                            <p:strVal val="#ppt_y"/>
                                          </p:val>
                                        </p:tav>
                                        <p:tav tm="100000">
                                          <p:val>
                                            <p:strVal val="#ppt_y"/>
                                          </p:val>
                                        </p:tav>
                                      </p:tavLst>
                                    </p:anim>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207910" y="185378"/>
            <a:ext cx="8728179" cy="4688139"/>
          </a:xfrm>
          <a:prstGeom prst="rect">
            <a:avLst/>
          </a:prstGeom>
        </p:spPr>
      </p:pic>
      <p:grpSp>
        <p:nvGrpSpPr>
          <p:cNvPr id="7" name="Group 6">
            <a:extLst>
              <a:ext uri="{FF2B5EF4-FFF2-40B4-BE49-F238E27FC236}">
                <a16:creationId xmlns:a16="http://schemas.microsoft.com/office/drawing/2014/main" id="{C1F8BE58-ABC1-2647-8A11-25BCE4267944}"/>
              </a:ext>
            </a:extLst>
          </p:cNvPr>
          <p:cNvGrpSpPr/>
          <p:nvPr/>
        </p:nvGrpSpPr>
        <p:grpSpPr>
          <a:xfrm>
            <a:off x="435310" y="166439"/>
            <a:ext cx="4136689" cy="271942"/>
            <a:chOff x="435311" y="-1959"/>
            <a:chExt cx="4136689" cy="271942"/>
          </a:xfrm>
        </p:grpSpPr>
        <p:sp>
          <p:nvSpPr>
            <p:cNvPr id="2" name="Rectangle: Rounded Corners 1">
              <a:extLst>
                <a:ext uri="{FF2B5EF4-FFF2-40B4-BE49-F238E27FC236}">
                  <a16:creationId xmlns:a16="http://schemas.microsoft.com/office/drawing/2014/main" id="{44958E79-E20C-E839-25FA-1B2F2BB50D47}"/>
                </a:ext>
              </a:extLst>
            </p:cNvPr>
            <p:cNvSpPr/>
            <p:nvPr/>
          </p:nvSpPr>
          <p:spPr>
            <a:xfrm>
              <a:off x="435311" y="-1959"/>
              <a:ext cx="3058421" cy="223503"/>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A73296BA-F363-C936-ACF8-F1AE895AB085}"/>
                </a:ext>
              </a:extLst>
            </p:cNvPr>
            <p:cNvSpPr txBox="1"/>
            <p:nvPr/>
          </p:nvSpPr>
          <p:spPr>
            <a:xfrm>
              <a:off x="3627784" y="8373"/>
              <a:ext cx="944216" cy="261610"/>
            </a:xfrm>
            <a:prstGeom prst="rect">
              <a:avLst/>
            </a:prstGeom>
            <a:solidFill>
              <a:schemeClr val="tx1"/>
            </a:solidFill>
          </p:spPr>
          <p:txBody>
            <a:bodyPr wrap="square" rtlCol="0">
              <a:spAutoFit/>
            </a:bodyPr>
            <a:lstStyle/>
            <a:p>
              <a:pPr algn="ctr"/>
              <a:r>
                <a:rPr lang="en-US" sz="1050" dirty="0">
                  <a:solidFill>
                    <a:schemeClr val="bg1"/>
                  </a:solidFill>
                  <a:latin typeface="Roboto" panose="02000000000000000000" pitchFamily="2" charset="0"/>
                  <a:ea typeface="Roboto" panose="02000000000000000000" pitchFamily="2" charset="0"/>
                  <a:cs typeface="Roboto" panose="02000000000000000000" pitchFamily="2" charset="0"/>
                </a:rPr>
                <a:t>MAIN MENU</a:t>
              </a:r>
            </a:p>
          </p:txBody>
        </p:sp>
      </p:grpSp>
      <p:grpSp>
        <p:nvGrpSpPr>
          <p:cNvPr id="8" name="Group 7">
            <a:extLst>
              <a:ext uri="{FF2B5EF4-FFF2-40B4-BE49-F238E27FC236}">
                <a16:creationId xmlns:a16="http://schemas.microsoft.com/office/drawing/2014/main" id="{65976256-8E60-3D24-4E32-8FAA94E68035}"/>
              </a:ext>
            </a:extLst>
          </p:cNvPr>
          <p:cNvGrpSpPr/>
          <p:nvPr/>
        </p:nvGrpSpPr>
        <p:grpSpPr>
          <a:xfrm>
            <a:off x="556663" y="446988"/>
            <a:ext cx="6447663" cy="533203"/>
            <a:chOff x="435311" y="-1959"/>
            <a:chExt cx="6447663" cy="533203"/>
          </a:xfrm>
        </p:grpSpPr>
        <p:sp>
          <p:nvSpPr>
            <p:cNvPr id="9" name="Rectangle: Rounded Corners 8">
              <a:extLst>
                <a:ext uri="{FF2B5EF4-FFF2-40B4-BE49-F238E27FC236}">
                  <a16:creationId xmlns:a16="http://schemas.microsoft.com/office/drawing/2014/main" id="{D7D8B662-59B6-44B4-8230-AC6469E6662C}"/>
                </a:ext>
              </a:extLst>
            </p:cNvPr>
            <p:cNvSpPr/>
            <p:nvPr/>
          </p:nvSpPr>
          <p:spPr>
            <a:xfrm>
              <a:off x="435311" y="-1959"/>
              <a:ext cx="6447663" cy="223503"/>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E81CCFA-E1C5-C2A0-95B5-8A03594E37E1}"/>
                </a:ext>
              </a:extLst>
            </p:cNvPr>
            <p:cNvSpPr txBox="1"/>
            <p:nvPr/>
          </p:nvSpPr>
          <p:spPr>
            <a:xfrm>
              <a:off x="1302027" y="254245"/>
              <a:ext cx="1490870" cy="276999"/>
            </a:xfrm>
            <a:prstGeom prst="rect">
              <a:avLst/>
            </a:prstGeom>
            <a:solidFill>
              <a:schemeClr val="tx1"/>
            </a:solidFill>
          </p:spPr>
          <p:txBody>
            <a:bodyPr wrap="square" rtlCol="0">
              <a:spAutoFit/>
            </a:bodyPr>
            <a:lstStyle/>
            <a:p>
              <a:pPr algn="ctr"/>
              <a:r>
                <a:rPr lang="en-US" sz="1200" dirty="0">
                  <a:solidFill>
                    <a:schemeClr val="bg1"/>
                  </a:solidFill>
                  <a:latin typeface="Roboto" panose="02000000000000000000" pitchFamily="2" charset="0"/>
                  <a:ea typeface="Roboto" panose="02000000000000000000" pitchFamily="2" charset="0"/>
                  <a:cs typeface="Roboto" panose="02000000000000000000" pitchFamily="2" charset="0"/>
                </a:rPr>
                <a:t>OPTION MENU</a:t>
              </a:r>
            </a:p>
          </p:txBody>
        </p:sp>
      </p:grpSp>
      <p:grpSp>
        <p:nvGrpSpPr>
          <p:cNvPr id="11" name="Group 10">
            <a:extLst>
              <a:ext uri="{FF2B5EF4-FFF2-40B4-BE49-F238E27FC236}">
                <a16:creationId xmlns:a16="http://schemas.microsoft.com/office/drawing/2014/main" id="{73C9E09A-2A68-7B5B-3895-0F862475DB41}"/>
              </a:ext>
            </a:extLst>
          </p:cNvPr>
          <p:cNvGrpSpPr/>
          <p:nvPr/>
        </p:nvGrpSpPr>
        <p:grpSpPr>
          <a:xfrm>
            <a:off x="207910" y="841691"/>
            <a:ext cx="1789993" cy="3730309"/>
            <a:chOff x="86559" y="-1553918"/>
            <a:chExt cx="1789993" cy="3730309"/>
          </a:xfrm>
        </p:grpSpPr>
        <p:sp>
          <p:nvSpPr>
            <p:cNvPr id="12" name="Rectangle: Rounded Corners 11">
              <a:extLst>
                <a:ext uri="{FF2B5EF4-FFF2-40B4-BE49-F238E27FC236}">
                  <a16:creationId xmlns:a16="http://schemas.microsoft.com/office/drawing/2014/main" id="{B5B9E4AE-02A9-C563-669A-F239207CA264}"/>
                </a:ext>
              </a:extLst>
            </p:cNvPr>
            <p:cNvSpPr/>
            <p:nvPr/>
          </p:nvSpPr>
          <p:spPr>
            <a:xfrm>
              <a:off x="86559" y="-1553918"/>
              <a:ext cx="299123" cy="3730309"/>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0A28A5B3-679A-9551-08BB-1E88A77FCC6B}"/>
                </a:ext>
              </a:extLst>
            </p:cNvPr>
            <p:cNvSpPr txBox="1"/>
            <p:nvPr/>
          </p:nvSpPr>
          <p:spPr>
            <a:xfrm>
              <a:off x="385682" y="-4662"/>
              <a:ext cx="1490870" cy="276999"/>
            </a:xfrm>
            <a:prstGeom prst="rect">
              <a:avLst/>
            </a:prstGeom>
            <a:solidFill>
              <a:schemeClr val="tx1"/>
            </a:solidFill>
          </p:spPr>
          <p:txBody>
            <a:bodyPr wrap="square" rtlCol="0">
              <a:spAutoFit/>
            </a:bodyPr>
            <a:lstStyle/>
            <a:p>
              <a:pPr algn="ctr"/>
              <a:r>
                <a:rPr lang="en-US" sz="1200" dirty="0">
                  <a:solidFill>
                    <a:schemeClr val="bg1"/>
                  </a:solidFill>
                  <a:latin typeface="Roboto" panose="02000000000000000000" pitchFamily="2" charset="0"/>
                  <a:ea typeface="Roboto" panose="02000000000000000000" pitchFamily="2" charset="0"/>
                  <a:cs typeface="Roboto" panose="02000000000000000000" pitchFamily="2" charset="0"/>
                </a:rPr>
                <a:t>TOOLBOX</a:t>
              </a:r>
            </a:p>
          </p:txBody>
        </p:sp>
      </p:grpSp>
      <p:grpSp>
        <p:nvGrpSpPr>
          <p:cNvPr id="3" name="Group 2">
            <a:extLst>
              <a:ext uri="{FF2B5EF4-FFF2-40B4-BE49-F238E27FC236}">
                <a16:creationId xmlns:a16="http://schemas.microsoft.com/office/drawing/2014/main" id="{FA78F1B8-89C5-EAC9-B38E-5E801088A110}"/>
              </a:ext>
            </a:extLst>
          </p:cNvPr>
          <p:cNvGrpSpPr/>
          <p:nvPr/>
        </p:nvGrpSpPr>
        <p:grpSpPr>
          <a:xfrm>
            <a:off x="5258309" y="703191"/>
            <a:ext cx="3677781" cy="3597875"/>
            <a:chOff x="2747021" y="-1389406"/>
            <a:chExt cx="3677781" cy="3597875"/>
          </a:xfrm>
        </p:grpSpPr>
        <p:sp>
          <p:nvSpPr>
            <p:cNvPr id="4" name="Rectangle: Rounded Corners 3">
              <a:extLst>
                <a:ext uri="{FF2B5EF4-FFF2-40B4-BE49-F238E27FC236}">
                  <a16:creationId xmlns:a16="http://schemas.microsoft.com/office/drawing/2014/main" id="{69C79238-8944-7BC7-0F91-76799165125C}"/>
                </a:ext>
              </a:extLst>
            </p:cNvPr>
            <p:cNvSpPr/>
            <p:nvPr/>
          </p:nvSpPr>
          <p:spPr>
            <a:xfrm>
              <a:off x="4408802" y="-1389406"/>
              <a:ext cx="2016000" cy="3597875"/>
            </a:xfrm>
            <a:prstGeom prst="roundRect">
              <a:avLst>
                <a:gd name="adj" fmla="val 5167"/>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4104E232-7F85-CD54-2E5C-0E7228E09701}"/>
                </a:ext>
              </a:extLst>
            </p:cNvPr>
            <p:cNvSpPr txBox="1"/>
            <p:nvPr/>
          </p:nvSpPr>
          <p:spPr>
            <a:xfrm>
              <a:off x="2747021" y="208033"/>
              <a:ext cx="1490870" cy="276999"/>
            </a:xfrm>
            <a:prstGeom prst="rect">
              <a:avLst/>
            </a:prstGeom>
            <a:solidFill>
              <a:schemeClr val="tx1"/>
            </a:solidFill>
          </p:spPr>
          <p:txBody>
            <a:bodyPr wrap="square" rtlCol="0">
              <a:spAutoFit/>
            </a:bodyPr>
            <a:lstStyle/>
            <a:p>
              <a:pPr algn="ctr"/>
              <a:r>
                <a:rPr lang="en-US" sz="1200" dirty="0">
                  <a:solidFill>
                    <a:schemeClr val="bg1"/>
                  </a:solidFill>
                  <a:latin typeface="Roboto" panose="02000000000000000000" pitchFamily="2" charset="0"/>
                  <a:ea typeface="Roboto" panose="02000000000000000000" pitchFamily="2" charset="0"/>
                  <a:cs typeface="Roboto" panose="02000000000000000000" pitchFamily="2" charset="0"/>
                </a:rPr>
                <a:t>PANEL</a:t>
              </a:r>
            </a:p>
          </p:txBody>
        </p:sp>
      </p:grpSp>
      <p:pic>
        <p:nvPicPr>
          <p:cNvPr id="18" name="Picture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9106378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A646E0-A4EB-C5D9-A4A6-9A941FF734CC}"/>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515124" y="0"/>
            <a:ext cx="10659124" cy="5725300"/>
          </a:xfrm>
          <a:prstGeom prst="rect">
            <a:avLst/>
          </a:prstGeom>
        </p:spPr>
      </p:pic>
      <p:sp>
        <p:nvSpPr>
          <p:cNvPr id="4" name="Rectangle 3">
            <a:extLst>
              <a:ext uri="{FF2B5EF4-FFF2-40B4-BE49-F238E27FC236}">
                <a16:creationId xmlns:a16="http://schemas.microsoft.com/office/drawing/2014/main" id="{1C520D12-DF3F-E66F-66F9-E136B225ACD3}"/>
              </a:ext>
            </a:extLst>
          </p:cNvPr>
          <p:cNvSpPr/>
          <p:nvPr/>
        </p:nvSpPr>
        <p:spPr>
          <a:xfrm>
            <a:off x="1874950" y="-101600"/>
            <a:ext cx="3878975" cy="3615772"/>
          </a:xfrm>
          <a:prstGeom prst="rect">
            <a:avLst/>
          </a:prstGeom>
          <a:solidFill>
            <a:schemeClr val="accent2">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PANEL</a:t>
            </a:r>
          </a:p>
          <a:p>
            <a:r>
              <a:rPr lang="en-US" dirty="0" err="1">
                <a:latin typeface="Roboto" panose="02000000000000000000" pitchFamily="2" charset="0"/>
                <a:ea typeface="Roboto" panose="02000000000000000000" pitchFamily="2" charset="0"/>
                <a:cs typeface="Roboto" panose="02000000000000000000" pitchFamily="2" charset="0"/>
              </a:rPr>
              <a:t>Jendela</a:t>
            </a:r>
            <a:r>
              <a:rPr lang="en-US" dirty="0">
                <a:latin typeface="Roboto" panose="02000000000000000000" pitchFamily="2" charset="0"/>
                <a:ea typeface="Roboto" panose="02000000000000000000" pitchFamily="2" charset="0"/>
                <a:cs typeface="Roboto" panose="02000000000000000000" pitchFamily="2" charset="0"/>
              </a:rPr>
              <a:t> panel </a:t>
            </a:r>
            <a:r>
              <a:rPr lang="en-US" dirty="0" err="1">
                <a:latin typeface="Roboto" panose="02000000000000000000" pitchFamily="2" charset="0"/>
                <a:ea typeface="Roboto" panose="02000000000000000000" pitchFamily="2" charset="0"/>
                <a:cs typeface="Roboto" panose="02000000000000000000" pitchFamily="2" charset="0"/>
              </a:rPr>
              <a:t>adalah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kotak</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menampilkan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opsi</a:t>
            </a:r>
            <a:r>
              <a:rPr lang="en-US" dirty="0">
                <a:latin typeface="Roboto" panose="02000000000000000000" pitchFamily="2" charset="0"/>
                <a:ea typeface="Roboto" panose="02000000000000000000" pitchFamily="2" charset="0"/>
                <a:cs typeface="Roboto" panose="02000000000000000000" pitchFamily="2" charset="0"/>
              </a:rPr>
              <a:t> dan </a:t>
            </a:r>
            <a:r>
              <a:rPr lang="en-US" dirty="0" err="1">
                <a:latin typeface="Roboto" panose="02000000000000000000" pitchFamily="2" charset="0"/>
                <a:ea typeface="Roboto" panose="02000000000000000000" pitchFamily="2" charset="0"/>
                <a:cs typeface="Roboto" panose="02000000000000000000" pitchFamily="2" charset="0"/>
              </a:rPr>
              <a:t>alat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berbeda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membantu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dalam</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memodifikasi</a:t>
            </a:r>
            <a:r>
              <a:rPr lang="en-US" dirty="0">
                <a:latin typeface="Roboto" panose="02000000000000000000" pitchFamily="2" charset="0"/>
                <a:ea typeface="Roboto" panose="02000000000000000000" pitchFamily="2" charset="0"/>
                <a:cs typeface="Roboto" panose="02000000000000000000" pitchFamily="2" charset="0"/>
              </a:rPr>
              <a:t> dan </a:t>
            </a:r>
            <a:r>
              <a:rPr lang="en-US" dirty="0" err="1">
                <a:latin typeface="Roboto" panose="02000000000000000000" pitchFamily="2" charset="0"/>
                <a:ea typeface="Roboto" panose="02000000000000000000" pitchFamily="2" charset="0"/>
                <a:cs typeface="Roboto" panose="02000000000000000000" pitchFamily="2" charset="0"/>
              </a:rPr>
              <a:t>mengedit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membukanya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kita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pergi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a:t>
            </a:r>
            <a:r>
              <a:rPr lang="en-US" dirty="0">
                <a:latin typeface="Roboto" panose="02000000000000000000" pitchFamily="2" charset="0"/>
                <a:ea typeface="Roboto" panose="02000000000000000000" pitchFamily="2" charset="0"/>
                <a:cs typeface="Roboto" panose="02000000000000000000" pitchFamily="2" charset="0"/>
              </a:rPr>
              <a:t> menu Window dan </a:t>
            </a:r>
            <a:r>
              <a:rPr lang="en-US" dirty="0" err="1">
                <a:latin typeface="Roboto" panose="02000000000000000000" pitchFamily="2" charset="0"/>
                <a:ea typeface="Roboto" panose="02000000000000000000" pitchFamily="2" charset="0"/>
                <a:cs typeface="Roboto" panose="02000000000000000000" pitchFamily="2" charset="0"/>
              </a:rPr>
              <a:t>memilih</a:t>
            </a:r>
            <a:r>
              <a:rPr lang="en-US" dirty="0">
                <a:latin typeface="Roboto" panose="02000000000000000000" pitchFamily="2" charset="0"/>
                <a:ea typeface="Roboto" panose="02000000000000000000" pitchFamily="2" charset="0"/>
                <a:cs typeface="Roboto" panose="02000000000000000000" pitchFamily="2" charset="0"/>
              </a:rPr>
              <a:t> panel yang </a:t>
            </a:r>
            <a:r>
              <a:rPr lang="en-US" dirty="0" err="1">
                <a:latin typeface="Roboto" panose="02000000000000000000" pitchFamily="2" charset="0"/>
                <a:ea typeface="Roboto" panose="02000000000000000000" pitchFamily="2" charset="0"/>
                <a:cs typeface="Roboto" panose="02000000000000000000" pitchFamily="2" charset="0"/>
              </a:rPr>
              <a:t>ingin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dibuka</a:t>
            </a:r>
            <a:r>
              <a:rPr lang="en-US" dirty="0">
                <a:latin typeface="Roboto" panose="02000000000000000000" pitchFamily="2" charset="0"/>
                <a:ea typeface="Roboto" panose="02000000000000000000" pitchFamily="2" charset="0"/>
                <a:cs typeface="Roboto" panose="02000000000000000000" pitchFamily="2" charset="0"/>
              </a:rPr>
              <a:t>. </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8500511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DA350-7B5E-E1F4-0074-D835EEC3E0F4}"/>
              </a:ext>
            </a:extLst>
          </p:cNvPr>
          <p:cNvSpPr>
            <a:spLocks noGrp="1"/>
          </p:cNvSpPr>
          <p:nvPr>
            <p:ph type="title"/>
          </p:nvPr>
        </p:nvSpPr>
        <p:spPr>
          <a:xfrm>
            <a:off x="639361" y="533498"/>
            <a:ext cx="8236211" cy="1655700"/>
          </a:xfrm>
        </p:spPr>
        <p:txBody>
          <a:bodyPr/>
          <a:lstStyle/>
          <a:p>
            <a:r>
              <a:rPr lang="en-US" sz="6000" dirty="0">
                <a:solidFill>
                  <a:schemeClr val="accent1"/>
                </a:solidFill>
              </a:rPr>
              <a:t>MACAM – MACAM PANEL</a:t>
            </a:r>
            <a:br>
              <a:rPr lang="en-US" sz="6000" dirty="0">
                <a:solidFill>
                  <a:schemeClr val="accent1"/>
                </a:solidFill>
              </a:rPr>
            </a:br>
            <a:r>
              <a:rPr lang="en-US" sz="6000" dirty="0">
                <a:solidFill>
                  <a:schemeClr val="tx1"/>
                </a:solidFill>
              </a:rPr>
              <a:t>ADOBE ILLUSTRATOR</a:t>
            </a:r>
          </a:p>
        </p:txBody>
      </p:sp>
      <p:grpSp>
        <p:nvGrpSpPr>
          <p:cNvPr id="3" name="Group 2">
            <a:extLst>
              <a:ext uri="{FF2B5EF4-FFF2-40B4-BE49-F238E27FC236}">
                <a16:creationId xmlns:a16="http://schemas.microsoft.com/office/drawing/2014/main" id="{68FB45E8-740D-F4EC-DABD-C4B927089F3E}"/>
              </a:ext>
            </a:extLst>
          </p:cNvPr>
          <p:cNvGrpSpPr/>
          <p:nvPr/>
        </p:nvGrpSpPr>
        <p:grpSpPr>
          <a:xfrm rot="10800000" flipH="1">
            <a:off x="4699249" y="1644470"/>
            <a:ext cx="6986927" cy="3499030"/>
            <a:chOff x="3770965" y="1073255"/>
            <a:chExt cx="6986927" cy="3499030"/>
          </a:xfrm>
        </p:grpSpPr>
        <p:pic>
          <p:nvPicPr>
            <p:cNvPr id="5" name="Picture 4" descr="A close-up of a black surface&#10;&#10;Description automatically generated with medium confidence">
              <a:extLst>
                <a:ext uri="{FF2B5EF4-FFF2-40B4-BE49-F238E27FC236}">
                  <a16:creationId xmlns:a16="http://schemas.microsoft.com/office/drawing/2014/main" id="{6866FFB6-037D-A641-A835-E25982ED486F}"/>
                </a:ext>
              </a:extLst>
            </p:cNvPr>
            <p:cNvPicPr>
              <a:picLocks noChangeAspect="1"/>
            </p:cNvPicPr>
            <p:nvPr/>
          </p:nvPicPr>
          <p:blipFill>
            <a:blip r:embed="rId2"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5976698">
              <a:off x="4591349" y="2162331"/>
              <a:ext cx="410112" cy="2050880"/>
            </a:xfrm>
            <a:prstGeom prst="can">
              <a:avLst>
                <a:gd name="adj" fmla="val 42589"/>
              </a:avLst>
            </a:prstGeom>
          </p:spPr>
        </p:pic>
        <p:pic>
          <p:nvPicPr>
            <p:cNvPr id="6" name="Picture 5" descr="A black and yellow rectangle&#10;&#10;Description automatically generated with low confidence">
              <a:extLst>
                <a:ext uri="{FF2B5EF4-FFF2-40B4-BE49-F238E27FC236}">
                  <a16:creationId xmlns:a16="http://schemas.microsoft.com/office/drawing/2014/main" id="{13CD4EEF-1306-D630-CD9B-44D080635FE3}"/>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10800000" flipH="1">
              <a:off x="4220231" y="1073255"/>
              <a:ext cx="6537661" cy="3499030"/>
            </a:xfrm>
            <a:prstGeom prst="rect">
              <a:avLst/>
            </a:prstGeom>
          </p:spPr>
        </p:pic>
      </p:grpSp>
      <p:grpSp>
        <p:nvGrpSpPr>
          <p:cNvPr id="12" name="Group 11">
            <a:extLst>
              <a:ext uri="{FF2B5EF4-FFF2-40B4-BE49-F238E27FC236}">
                <a16:creationId xmlns:a16="http://schemas.microsoft.com/office/drawing/2014/main" id="{2B88B717-49FE-3494-0DBC-5BC2643E4B5D}"/>
              </a:ext>
            </a:extLst>
          </p:cNvPr>
          <p:cNvGrpSpPr/>
          <p:nvPr/>
        </p:nvGrpSpPr>
        <p:grpSpPr>
          <a:xfrm rot="10800000">
            <a:off x="-2356710" y="1644470"/>
            <a:ext cx="6928710" cy="3499030"/>
            <a:chOff x="3829182" y="1073255"/>
            <a:chExt cx="6928710" cy="3499030"/>
          </a:xfrm>
        </p:grpSpPr>
        <p:pic>
          <p:nvPicPr>
            <p:cNvPr id="9" name="Picture 8" descr="A close-up of a black surface&#10;&#10;Description automatically generated with medium confidence">
              <a:extLst>
                <a:ext uri="{FF2B5EF4-FFF2-40B4-BE49-F238E27FC236}">
                  <a16:creationId xmlns:a16="http://schemas.microsoft.com/office/drawing/2014/main" id="{51CA8957-47AD-6528-D255-EC5BCE6FF495}"/>
                </a:ext>
              </a:extLst>
            </p:cNvPr>
            <p:cNvPicPr>
              <a:picLocks noChangeAspect="1"/>
            </p:cNvPicPr>
            <p:nvPr/>
          </p:nvPicPr>
          <p:blipFill>
            <a:blip r:embed="rId2"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829182" y="2469706"/>
              <a:ext cx="1722568" cy="1655699"/>
            </a:xfrm>
            <a:prstGeom prst="ellipse">
              <a:avLst/>
            </a:prstGeom>
          </p:spPr>
        </p:pic>
        <p:pic>
          <p:nvPicPr>
            <p:cNvPr id="10" name="Picture 9" descr="A black and yellow rectangle&#10;&#10;Description automatically generated with low confidence">
              <a:extLst>
                <a:ext uri="{FF2B5EF4-FFF2-40B4-BE49-F238E27FC236}">
                  <a16:creationId xmlns:a16="http://schemas.microsoft.com/office/drawing/2014/main" id="{826250F0-1B5B-33EF-5B26-4BB39E3D101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10800000" flipH="1">
              <a:off x="4220231" y="1073255"/>
              <a:ext cx="6537661" cy="3499030"/>
            </a:xfrm>
            <a:prstGeom prst="rect">
              <a:avLst/>
            </a:prstGeom>
          </p:spPr>
        </p:pic>
      </p:grpSp>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7664572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000">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800" fill="hold"/>
                                            <p:tgtEl>
                                              <p:spTgt spid="2"/>
                                            </p:tgtEl>
                                            <p:attrNameLst>
                                              <p:attrName>ppt_x</p:attrName>
                                            </p:attrNameLst>
                                          </p:cBhvr>
                                          <p:tavLst>
                                            <p:tav tm="0">
                                              <p:val>
                                                <p:strVal val="#ppt_x"/>
                                              </p:val>
                                            </p:tav>
                                            <p:tav tm="100000">
                                              <p:val>
                                                <p:strVal val="#ppt_x"/>
                                              </p:val>
                                            </p:tav>
                                          </p:tavLst>
                                        </p:anim>
                                        <p:anim calcmode="lin" valueType="num" p14:bounceEnd="66000">
                                          <p:cBhvr additive="base">
                                            <p:cTn id="8" dur="1800" fill="hold"/>
                                            <p:tgtEl>
                                              <p:spTgt spid="2"/>
                                            </p:tgtEl>
                                            <p:attrNameLst>
                                              <p:attrName>ppt_y</p:attrName>
                                            </p:attrNameLst>
                                          </p:cBhvr>
                                          <p:tavLst>
                                            <p:tav tm="0">
                                              <p:val>
                                                <p:strVal val="0-#ppt_h/2"/>
                                              </p:val>
                                            </p:tav>
                                            <p:tav tm="100000">
                                              <p:val>
                                                <p:strVal val="#ppt_y"/>
                                              </p:val>
                                            </p:tav>
                                          </p:tavLst>
                                        </p:anim>
                                      </p:childTnLst>
                                    </p:cTn>
                                  </p:par>
                                  <p:par>
                                    <p:cTn id="9" presetID="63" presetClass="path" presetSubtype="0" repeatCount="indefinite" accel="50000" decel="50000" autoRev="1" fill="hold" nodeType="withEffect">
                                      <p:stCondLst>
                                        <p:cond delay="0"/>
                                      </p:stCondLst>
                                      <p:childTnLst>
                                        <p:animMotion origin="layout" path="M 3.05556E-6 3.45679E-6 L 0.05607 3.45679E-6 " pathEditMode="relative" rAng="0" ptsTypes="AA">
                                          <p:cBhvr>
                                            <p:cTn id="10" dur="2000" fill="hold"/>
                                            <p:tgtEl>
                                              <p:spTgt spid="12"/>
                                            </p:tgtEl>
                                            <p:attrNameLst>
                                              <p:attrName>ppt_x</p:attrName>
                                              <p:attrName>ppt_y</p:attrName>
                                            </p:attrNameLst>
                                          </p:cBhvr>
                                          <p:rCtr x="2795" y="0"/>
                                        </p:animMotion>
                                      </p:childTnLst>
                                    </p:cTn>
                                  </p:par>
                                  <p:par>
                                    <p:cTn id="11" presetID="35" presetClass="path" presetSubtype="0" repeatCount="indefinite" accel="50000" decel="50000" autoRev="1" fill="hold" nodeType="withEffect">
                                      <p:stCondLst>
                                        <p:cond delay="0"/>
                                      </p:stCondLst>
                                      <p:childTnLst>
                                        <p:animMotion origin="layout" path="M 0.02917 0.00308 L -0.01666 -0.00432 " pathEditMode="relative" rAng="0" ptsTypes="AA">
                                          <p:cBhvr>
                                            <p:cTn id="12" dur="2000" fill="hold"/>
                                            <p:tgtEl>
                                              <p:spTgt spid="3"/>
                                            </p:tgtEl>
                                            <p:attrNameLst>
                                              <p:attrName>ppt_x</p:attrName>
                                              <p:attrName>ppt_y</p:attrName>
                                            </p:attrNameLst>
                                          </p:cBhvr>
                                          <p:rCtr x="-2292"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800" fill="hold"/>
                                            <p:tgtEl>
                                              <p:spTgt spid="2"/>
                                            </p:tgtEl>
                                            <p:attrNameLst>
                                              <p:attrName>ppt_x</p:attrName>
                                            </p:attrNameLst>
                                          </p:cBhvr>
                                          <p:tavLst>
                                            <p:tav tm="0">
                                              <p:val>
                                                <p:strVal val="#ppt_x"/>
                                              </p:val>
                                            </p:tav>
                                            <p:tav tm="100000">
                                              <p:val>
                                                <p:strVal val="#ppt_x"/>
                                              </p:val>
                                            </p:tav>
                                          </p:tavLst>
                                        </p:anim>
                                        <p:anim calcmode="lin" valueType="num">
                                          <p:cBhvr additive="base">
                                            <p:cTn id="8" dur="1800" fill="hold"/>
                                            <p:tgtEl>
                                              <p:spTgt spid="2"/>
                                            </p:tgtEl>
                                            <p:attrNameLst>
                                              <p:attrName>ppt_y</p:attrName>
                                            </p:attrNameLst>
                                          </p:cBhvr>
                                          <p:tavLst>
                                            <p:tav tm="0">
                                              <p:val>
                                                <p:strVal val="0-#ppt_h/2"/>
                                              </p:val>
                                            </p:tav>
                                            <p:tav tm="100000">
                                              <p:val>
                                                <p:strVal val="#ppt_y"/>
                                              </p:val>
                                            </p:tav>
                                          </p:tavLst>
                                        </p:anim>
                                      </p:childTnLst>
                                    </p:cTn>
                                  </p:par>
                                  <p:par>
                                    <p:cTn id="9" presetID="63" presetClass="path" presetSubtype="0" repeatCount="indefinite" accel="50000" decel="50000" autoRev="1" fill="hold" nodeType="withEffect">
                                      <p:stCondLst>
                                        <p:cond delay="0"/>
                                      </p:stCondLst>
                                      <p:childTnLst>
                                        <p:animMotion origin="layout" path="M 3.05556E-6 3.45679E-6 L 0.05607 3.45679E-6 " pathEditMode="relative" rAng="0" ptsTypes="AA">
                                          <p:cBhvr>
                                            <p:cTn id="10" dur="2000" fill="hold"/>
                                            <p:tgtEl>
                                              <p:spTgt spid="12"/>
                                            </p:tgtEl>
                                            <p:attrNameLst>
                                              <p:attrName>ppt_x</p:attrName>
                                              <p:attrName>ppt_y</p:attrName>
                                            </p:attrNameLst>
                                          </p:cBhvr>
                                          <p:rCtr x="2795" y="0"/>
                                        </p:animMotion>
                                      </p:childTnLst>
                                    </p:cTn>
                                  </p:par>
                                  <p:par>
                                    <p:cTn id="11" presetID="35" presetClass="path" presetSubtype="0" repeatCount="indefinite" accel="50000" decel="50000" autoRev="1" fill="hold" nodeType="withEffect">
                                      <p:stCondLst>
                                        <p:cond delay="0"/>
                                      </p:stCondLst>
                                      <p:childTnLst>
                                        <p:animMotion origin="layout" path="M 0.02917 0.00308 L -0.01666 -0.00432 " pathEditMode="relative" rAng="0" ptsTypes="AA">
                                          <p:cBhvr>
                                            <p:cTn id="12" dur="2000" fill="hold"/>
                                            <p:tgtEl>
                                              <p:spTgt spid="3"/>
                                            </p:tgtEl>
                                            <p:attrNameLst>
                                              <p:attrName>ppt_x</p:attrName>
                                              <p:attrName>ppt_y</p:attrName>
                                            </p:attrNameLst>
                                          </p:cBhvr>
                                          <p:rCtr x="-2292"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0"/>
            <a:ext cx="3259017" cy="45162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ALIGN</a:t>
            </a:r>
          </a:p>
          <a:p>
            <a:r>
              <a:rPr lang="en-US" dirty="0">
                <a:latin typeface="Roboto" panose="02000000000000000000" pitchFamily="2" charset="0"/>
                <a:ea typeface="Roboto" panose="02000000000000000000" pitchFamily="2" charset="0"/>
                <a:cs typeface="Roboto" panose="02000000000000000000" pitchFamily="2" charset="0"/>
              </a:rPr>
              <a:t>Panel Align </a:t>
            </a:r>
            <a:r>
              <a:rPr lang="en-US" dirty="0" err="1">
                <a:latin typeface="Roboto" panose="02000000000000000000" pitchFamily="2" charset="0"/>
                <a:ea typeface="Roboto" panose="02000000000000000000" pitchFamily="2" charset="0"/>
                <a:cs typeface="Roboto" panose="02000000000000000000" pitchFamily="2" charset="0"/>
              </a:rPr>
              <a:t>berfungsi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mengatur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posisi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pada artboard </a:t>
            </a:r>
            <a:r>
              <a:rPr lang="en-US" dirty="0" err="1">
                <a:latin typeface="Roboto" panose="02000000000000000000" pitchFamily="2" charset="0"/>
                <a:ea typeface="Roboto" panose="02000000000000000000" pitchFamily="2" charset="0"/>
                <a:cs typeface="Roboto" panose="02000000000000000000" pitchFamily="2" charset="0"/>
              </a:rPr>
              <a:t>ataupun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posisi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satu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beberapa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terhadap</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lainnya</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a:p>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290646" y="1419997"/>
            <a:ext cx="3290887" cy="3096264"/>
          </a:xfrm>
          <a:prstGeom prst="rect">
            <a:avLst/>
          </a:prstGeom>
        </p:spPr>
      </p:pic>
      <p:pic>
        <p:nvPicPr>
          <p:cNvPr id="3" name="Picture 2" descr="A hand holding a phone&#10;&#10;Description automatically generated with low confidence">
            <a:extLst>
              <a:ext uri="{FF2B5EF4-FFF2-40B4-BE49-F238E27FC236}">
                <a16:creationId xmlns:a16="http://schemas.microsoft.com/office/drawing/2014/main" id="{1DF0011D-2742-A3DE-A81C-3F6B546E66FD}"/>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03772" y="3216924"/>
            <a:ext cx="1579916" cy="1926575"/>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7878656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0"/>
            <a:ext cx="3259017" cy="406367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APPEARANCE</a:t>
            </a:r>
          </a:p>
          <a:p>
            <a:r>
              <a:rPr lang="en-US" dirty="0">
                <a:latin typeface="Roboto" panose="02000000000000000000" pitchFamily="2" charset="0"/>
                <a:ea typeface="Roboto" panose="02000000000000000000" pitchFamily="2" charset="0"/>
                <a:cs typeface="Roboto" panose="02000000000000000000" pitchFamily="2" charset="0"/>
              </a:rPr>
              <a:t>Pada panel Appearance, </a:t>
            </a:r>
            <a:r>
              <a:rPr lang="en-US" dirty="0" err="1">
                <a:latin typeface="Roboto" panose="02000000000000000000" pitchFamily="2" charset="0"/>
                <a:ea typeface="Roboto" panose="02000000000000000000" pitchFamily="2" charset="0"/>
                <a:cs typeface="Roboto" panose="02000000000000000000" pitchFamily="2" charset="0"/>
              </a:rPr>
              <a:t>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terlihat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unsur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pembentuk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dibuat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baik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berupa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 garis, </a:t>
            </a:r>
            <a:r>
              <a:rPr lang="en-US" dirty="0" err="1">
                <a:latin typeface="Roboto" panose="02000000000000000000" pitchFamily="2" charset="0"/>
                <a:ea typeface="Roboto" panose="02000000000000000000" pitchFamily="2" charset="0"/>
                <a:cs typeface="Roboto" panose="02000000000000000000" pitchFamily="2" charset="0"/>
              </a:rPr>
              <a:t>ketebalan</a:t>
            </a:r>
            <a:r>
              <a:rPr lang="en-US" dirty="0">
                <a:latin typeface="Roboto" panose="02000000000000000000" pitchFamily="2" charset="0"/>
                <a:ea typeface="Roboto" panose="02000000000000000000" pitchFamily="2" charset="0"/>
                <a:cs typeface="Roboto" panose="02000000000000000000" pitchFamily="2" charset="0"/>
              </a:rPr>
              <a:t> garis,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efek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maupun</a:t>
            </a:r>
            <a:r>
              <a:rPr lang="en-US" dirty="0">
                <a:latin typeface="Roboto" panose="02000000000000000000" pitchFamily="2" charset="0"/>
                <a:ea typeface="Roboto" panose="02000000000000000000" pitchFamily="2" charset="0"/>
                <a:cs typeface="Roboto" panose="02000000000000000000" pitchFamily="2" charset="0"/>
              </a:rPr>
              <a:t> object style yang </a:t>
            </a:r>
            <a:r>
              <a:rPr lang="en-US" dirty="0" err="1">
                <a:latin typeface="Roboto" panose="02000000000000000000" pitchFamily="2" charset="0"/>
                <a:ea typeface="Roboto" panose="02000000000000000000" pitchFamily="2" charset="0"/>
                <a:cs typeface="Roboto" panose="02000000000000000000" pitchFamily="2" charset="0"/>
              </a:rPr>
              <a:t>digunakan</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tersebut</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290647" y="832277"/>
            <a:ext cx="4853353" cy="3231399"/>
          </a:xfrm>
          <a:prstGeom prst="rect">
            <a:avLst/>
          </a:prstGeom>
        </p:spPr>
      </p:pic>
      <p:pic>
        <p:nvPicPr>
          <p:cNvPr id="6" name="Picture 5" descr="A light bulb with a wire&#10;&#10;Description automatically generated with low confidence">
            <a:extLst>
              <a:ext uri="{FF2B5EF4-FFF2-40B4-BE49-F238E27FC236}">
                <a16:creationId xmlns:a16="http://schemas.microsoft.com/office/drawing/2014/main" id="{B17B204B-3484-47AB-EE21-40F58F43F51B}"/>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7037495" y="3385434"/>
            <a:ext cx="1074875" cy="1356485"/>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3325665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451691"/>
            <a:ext cx="3259017" cy="496795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ARTBOARD</a:t>
            </a:r>
          </a:p>
          <a:p>
            <a:r>
              <a:rPr lang="en-US" dirty="0">
                <a:latin typeface="Roboto" panose="02000000000000000000" pitchFamily="2" charset="0"/>
                <a:ea typeface="Roboto" panose="02000000000000000000" pitchFamily="2" charset="0"/>
                <a:cs typeface="Roboto" panose="02000000000000000000" pitchFamily="2" charset="0"/>
              </a:rPr>
              <a:t>Artboard </a:t>
            </a:r>
            <a:r>
              <a:rPr lang="en-US" dirty="0" err="1">
                <a:latin typeface="Roboto" panose="02000000000000000000" pitchFamily="2" charset="0"/>
                <a:ea typeface="Roboto" panose="02000000000000000000" pitchFamily="2" charset="0"/>
                <a:cs typeface="Roboto" panose="02000000000000000000" pitchFamily="2" charset="0"/>
              </a:rPr>
              <a:t>berfungsi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mengontrol</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lembar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 (artboard) </a:t>
            </a:r>
            <a:r>
              <a:rPr lang="en-US" dirty="0" err="1">
                <a:latin typeface="Roboto" panose="02000000000000000000" pitchFamily="2" charset="0"/>
                <a:ea typeface="Roboto" panose="02000000000000000000" pitchFamily="2" charset="0"/>
                <a:cs typeface="Roboto" panose="02000000000000000000" pitchFamily="2" charset="0"/>
              </a:rPr>
              <a:t>apabila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dalam</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satu</a:t>
            </a:r>
            <a:r>
              <a:rPr lang="en-US" dirty="0">
                <a:latin typeface="Roboto" panose="02000000000000000000" pitchFamily="2" charset="0"/>
                <a:ea typeface="Roboto" panose="02000000000000000000" pitchFamily="2" charset="0"/>
                <a:cs typeface="Roboto" panose="02000000000000000000" pitchFamily="2" charset="0"/>
              </a:rPr>
              <a:t> file </a:t>
            </a:r>
            <a:r>
              <a:rPr lang="en-US" dirty="0" err="1">
                <a:latin typeface="Roboto" panose="02000000000000000000" pitchFamily="2" charset="0"/>
                <a:ea typeface="Roboto" panose="02000000000000000000" pitchFamily="2" charset="0"/>
                <a:cs typeface="Roboto" panose="02000000000000000000" pitchFamily="2" charset="0"/>
              </a:rPr>
              <a:t>terdapat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lebih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dari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satu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halaman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lembar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 (artboard).</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354938" y="1284862"/>
            <a:ext cx="4724771" cy="3231399"/>
          </a:xfrm>
          <a:prstGeom prst="rect">
            <a:avLst/>
          </a:prstGeom>
        </p:spPr>
      </p:pic>
      <p:pic>
        <p:nvPicPr>
          <p:cNvPr id="11" name="Picture 10" descr="A red rectangular object with black background&#10;&#10;Description automatically generated with low confidence">
            <a:extLst>
              <a:ext uri="{FF2B5EF4-FFF2-40B4-BE49-F238E27FC236}">
                <a16:creationId xmlns:a16="http://schemas.microsoft.com/office/drawing/2014/main" id="{2DC2539A-0BEF-0885-A7AB-6A4BA3DCE6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874357" y="1288974"/>
            <a:ext cx="4754990" cy="71918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70334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4233662" y="1"/>
            <a:ext cx="3492385" cy="38268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BRUSHES</a:t>
            </a:r>
          </a:p>
          <a:p>
            <a:r>
              <a:rPr lang="en-US" dirty="0"/>
              <a:t>Brushes </a:t>
            </a:r>
            <a:r>
              <a:rPr lang="en-US" dirty="0" err="1"/>
              <a:t>berfungsi</a:t>
            </a:r>
            <a:r>
              <a:rPr lang="en-US" dirty="0"/>
              <a:t> </a:t>
            </a:r>
            <a:r>
              <a:rPr lang="en-US" dirty="0" err="1"/>
              <a:t>menampilkan</a:t>
            </a:r>
            <a:r>
              <a:rPr lang="en-US" dirty="0"/>
              <a:t> </a:t>
            </a:r>
            <a:r>
              <a:rPr lang="en-US" dirty="0" err="1"/>
              <a:t>beberapa</a:t>
            </a:r>
            <a:r>
              <a:rPr lang="en-US" dirty="0"/>
              <a:t> </a:t>
            </a:r>
            <a:r>
              <a:rPr lang="en-US" dirty="0" err="1"/>
              <a:t>pilihan</a:t>
            </a:r>
            <a:r>
              <a:rPr lang="en-US" dirty="0"/>
              <a:t> </a:t>
            </a:r>
            <a:r>
              <a:rPr lang="en-US" dirty="0" err="1"/>
              <a:t>jenis</a:t>
            </a:r>
            <a:r>
              <a:rPr lang="en-US" dirty="0"/>
              <a:t> dan </a:t>
            </a:r>
            <a:r>
              <a:rPr lang="en-US" dirty="0" err="1"/>
              <a:t>ukuran</a:t>
            </a:r>
            <a:r>
              <a:rPr lang="en-US" dirty="0"/>
              <a:t> brush yang </a:t>
            </a:r>
            <a:r>
              <a:rPr lang="en-US" dirty="0" err="1"/>
              <a:t>akan</a:t>
            </a:r>
            <a:r>
              <a:rPr lang="en-US" dirty="0"/>
              <a:t> </a:t>
            </a:r>
            <a:r>
              <a:rPr lang="en-US" dirty="0" err="1"/>
              <a:t>digunakan</a:t>
            </a:r>
            <a:r>
              <a:rPr lang="en-US" dirty="0"/>
              <a:t> </a:t>
            </a:r>
            <a:r>
              <a:rPr lang="en-US" dirty="0" err="1"/>
              <a:t>untuk</a:t>
            </a:r>
            <a:r>
              <a:rPr lang="en-US" dirty="0"/>
              <a:t> </a:t>
            </a:r>
            <a:r>
              <a:rPr lang="en-US" dirty="0" err="1"/>
              <a:t>membuat</a:t>
            </a:r>
            <a:r>
              <a:rPr lang="en-US" dirty="0"/>
              <a:t> </a:t>
            </a:r>
            <a:r>
              <a:rPr lang="en-US" dirty="0" err="1"/>
              <a:t>efek</a:t>
            </a:r>
            <a:r>
              <a:rPr lang="en-US" dirty="0"/>
              <a:t> garis dan gores yang </a:t>
            </a:r>
            <a:r>
              <a:rPr lang="en-US" dirty="0" err="1"/>
              <a:t>berbeda</a:t>
            </a:r>
            <a:r>
              <a:rPr lang="en-US" dirty="0"/>
              <a:t> pada </a:t>
            </a:r>
            <a:r>
              <a:rPr lang="en-US" dirty="0" err="1"/>
              <a:t>desain</a:t>
            </a:r>
            <a:r>
              <a:rPr lang="en-US" dirty="0"/>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417953" y="595424"/>
            <a:ext cx="2815709" cy="3231399"/>
          </a:xfrm>
          <a:prstGeom prst="rect">
            <a:avLst/>
          </a:prstGeom>
        </p:spPr>
      </p:pic>
      <p:pic>
        <p:nvPicPr>
          <p:cNvPr id="3" name="Picture 2" descr="A picture containing screenshot, graphics, symbol, design&#10;&#10;Description automatically generated">
            <a:extLst>
              <a:ext uri="{FF2B5EF4-FFF2-40B4-BE49-F238E27FC236}">
                <a16:creationId xmlns:a16="http://schemas.microsoft.com/office/drawing/2014/main" id="{F6830BCD-519F-4D96-0D9C-365CB6222CCF}"/>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5979854" y="2571750"/>
            <a:ext cx="2467102" cy="1612983"/>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5461827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1" decel="10000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95235F3-1E6F-0E9C-C84F-D7505E7C41EF}"/>
              </a:ext>
            </a:extLst>
          </p:cNvPr>
          <p:cNvGrpSpPr/>
          <p:nvPr/>
        </p:nvGrpSpPr>
        <p:grpSpPr>
          <a:xfrm>
            <a:off x="665992" y="1123382"/>
            <a:ext cx="4058216" cy="2891771"/>
            <a:chOff x="665992" y="1123382"/>
            <a:chExt cx="4058216" cy="2891771"/>
          </a:xfrm>
        </p:grpSpPr>
        <p:pic>
          <p:nvPicPr>
            <p:cNvPr id="6" name="Picture 5">
              <a:extLst>
                <a:ext uri="{FF2B5EF4-FFF2-40B4-BE49-F238E27FC236}">
                  <a16:creationId xmlns:a16="http://schemas.microsoft.com/office/drawing/2014/main" id="{D9C51895-0E80-8DD8-38DE-57330D26AE0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122617" y="1672931"/>
              <a:ext cx="3601591" cy="2342222"/>
            </a:xfrm>
            <a:prstGeom prst="rect">
              <a:avLst/>
            </a:prstGeom>
            <a:effectLst>
              <a:innerShdw blurRad="88900">
                <a:prstClr val="black"/>
              </a:innerShdw>
            </a:effectLst>
          </p:spPr>
        </p:pic>
        <p:pic>
          <p:nvPicPr>
            <p:cNvPr id="4" name="Picture 3">
              <a:extLst>
                <a:ext uri="{FF2B5EF4-FFF2-40B4-BE49-F238E27FC236}">
                  <a16:creationId xmlns:a16="http://schemas.microsoft.com/office/drawing/2014/main" id="{CC86BE54-E85B-1AAF-5DD0-269E91CDC10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65992" y="1123382"/>
              <a:ext cx="3906008" cy="2707011"/>
            </a:xfrm>
            <a:prstGeom prst="rect">
              <a:avLst/>
            </a:prstGeom>
          </p:spPr>
        </p:pic>
      </p:grpSp>
      <p:sp>
        <p:nvSpPr>
          <p:cNvPr id="2" name="TextBox 1">
            <a:extLst>
              <a:ext uri="{FF2B5EF4-FFF2-40B4-BE49-F238E27FC236}">
                <a16:creationId xmlns:a16="http://schemas.microsoft.com/office/drawing/2014/main" id="{017B0E67-B70D-4006-CE15-67ABA1BC3E4D}"/>
              </a:ext>
            </a:extLst>
          </p:cNvPr>
          <p:cNvSpPr txBox="1"/>
          <p:nvPr/>
        </p:nvSpPr>
        <p:spPr>
          <a:xfrm>
            <a:off x="818200" y="1969055"/>
            <a:ext cx="3601591" cy="1015663"/>
          </a:xfrm>
          <a:prstGeom prst="rect">
            <a:avLst/>
          </a:prstGeom>
          <a:noFill/>
        </p:spPr>
        <p:txBody>
          <a:bodyPr wrap="square" rtlCol="0">
            <a:spAutoFit/>
          </a:bodyPr>
          <a:lstStyle/>
          <a:p>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Apa</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yang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dimaksud</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dengan</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a:solidFill>
                  <a:schemeClr val="accent1"/>
                </a:solidFill>
                <a:latin typeface="Roboto" panose="02000000000000000000" pitchFamily="2" charset="0"/>
                <a:ea typeface="Roboto" panose="02000000000000000000" pitchFamily="2" charset="0"/>
                <a:cs typeface="Roboto" panose="02000000000000000000" pitchFamily="2" charset="0"/>
              </a:rPr>
              <a:t>Target </a:t>
            </a:r>
            <a:r>
              <a:rPr lang="en-US" sz="2000" b="1" dirty="0" err="1">
                <a:solidFill>
                  <a:schemeClr val="accent1"/>
                </a:solidFill>
                <a:latin typeface="Roboto" panose="02000000000000000000" pitchFamily="2" charset="0"/>
                <a:ea typeface="Roboto" panose="02000000000000000000" pitchFamily="2" charset="0"/>
                <a:cs typeface="Roboto" panose="02000000000000000000" pitchFamily="2" charset="0"/>
              </a:rPr>
              <a:t>Rancangan</a:t>
            </a:r>
            <a:r>
              <a:rPr lang="en-US" sz="2000" b="1" dirty="0">
                <a:solidFill>
                  <a:schemeClr val="accent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dalam</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proses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mendesain</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produk</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a:t>
            </a:r>
          </a:p>
        </p:txBody>
      </p:sp>
      <p:sp>
        <p:nvSpPr>
          <p:cNvPr id="7" name="Rectangle: Rounded Corners 6">
            <a:hlinkClick r:id="rId4" action="ppaction://hlinksldjump"/>
            <a:extLst>
              <a:ext uri="{FF2B5EF4-FFF2-40B4-BE49-F238E27FC236}">
                <a16:creationId xmlns:a16="http://schemas.microsoft.com/office/drawing/2014/main" id="{0B562895-C3A7-021D-7186-BE2DD08910F8}"/>
              </a:ext>
            </a:extLst>
          </p:cNvPr>
          <p:cNvSpPr/>
          <p:nvPr/>
        </p:nvSpPr>
        <p:spPr>
          <a:xfrm>
            <a:off x="5028625" y="1186215"/>
            <a:ext cx="3799286" cy="581310"/>
          </a:xfrm>
          <a:prstGeom prst="roundRect">
            <a:avLst>
              <a:gd name="adj" fmla="val 22839"/>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ide yang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menggambarkan</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hasil</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akhir</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dari</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suatu</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desain</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8" name="Rectangle: Rounded Corners 7">
            <a:hlinkClick r:id="rId5" action="ppaction://hlinksldjump"/>
            <a:extLst>
              <a:ext uri="{FF2B5EF4-FFF2-40B4-BE49-F238E27FC236}">
                <a16:creationId xmlns:a16="http://schemas.microsoft.com/office/drawing/2014/main" id="{8CE7D336-73FF-16E7-A7C6-FA15F7359CAE}"/>
              </a:ext>
            </a:extLst>
          </p:cNvPr>
          <p:cNvSpPr/>
          <p:nvPr/>
        </p:nvSpPr>
        <p:spPr>
          <a:xfrm>
            <a:off x="5028625" y="1869801"/>
            <a:ext cx="3799286" cy="581310"/>
          </a:xfrm>
          <a:prstGeom prst="roundRect">
            <a:avLst>
              <a:gd name="adj" fmla="val 228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err="1">
                <a:latin typeface="Roboto" panose="02000000000000000000" pitchFamily="2" charset="0"/>
                <a:ea typeface="Roboto" panose="02000000000000000000" pitchFamily="2" charset="0"/>
                <a:cs typeface="Roboto" panose="02000000000000000000" pitchFamily="2" charset="0"/>
              </a:rPr>
              <a:t>Spesifikasi</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desain</a:t>
            </a:r>
            <a:r>
              <a:rPr lang="en-US" sz="1200" b="1" dirty="0">
                <a:latin typeface="Roboto" panose="02000000000000000000" pitchFamily="2" charset="0"/>
                <a:ea typeface="Roboto" panose="02000000000000000000" pitchFamily="2" charset="0"/>
                <a:cs typeface="Roboto" panose="02000000000000000000" pitchFamily="2" charset="0"/>
              </a:rPr>
              <a:t> yang </a:t>
            </a:r>
            <a:r>
              <a:rPr lang="en-US" sz="1200" b="1" dirty="0" err="1">
                <a:latin typeface="Roboto" panose="02000000000000000000" pitchFamily="2" charset="0"/>
                <a:ea typeface="Roboto" panose="02000000000000000000" pitchFamily="2" charset="0"/>
                <a:cs typeface="Roboto" panose="02000000000000000000" pitchFamily="2" charset="0"/>
              </a:rPr>
              <a:t>ditentukan</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berdasarkan</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karakteristik</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objek</a:t>
            </a:r>
            <a:endParaRPr lang="en-US" sz="1200" b="1" dirty="0">
              <a:latin typeface="Roboto" panose="02000000000000000000" pitchFamily="2" charset="0"/>
              <a:ea typeface="Roboto" panose="02000000000000000000" pitchFamily="2" charset="0"/>
              <a:cs typeface="Roboto" panose="02000000000000000000" pitchFamily="2" charset="0"/>
            </a:endParaRPr>
          </a:p>
        </p:txBody>
      </p:sp>
      <p:sp>
        <p:nvSpPr>
          <p:cNvPr id="9" name="Rectangle: Rounded Corners 8">
            <a:hlinkClick r:id="rId4" action="ppaction://hlinksldjump"/>
            <a:extLst>
              <a:ext uri="{FF2B5EF4-FFF2-40B4-BE49-F238E27FC236}">
                <a16:creationId xmlns:a16="http://schemas.microsoft.com/office/drawing/2014/main" id="{EC8D93B8-1BBA-F931-7496-576116349C24}"/>
              </a:ext>
            </a:extLst>
          </p:cNvPr>
          <p:cNvSpPr/>
          <p:nvPr/>
        </p:nvSpPr>
        <p:spPr>
          <a:xfrm>
            <a:off x="5028625" y="2553387"/>
            <a:ext cx="3799286" cy="581310"/>
          </a:xfrm>
          <a:prstGeom prst="roundRect">
            <a:avLst>
              <a:gd name="adj" fmla="val 22839"/>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1200" b="1" dirty="0" err="1">
                <a:latin typeface="Roboto" panose="02000000000000000000" pitchFamily="2" charset="0"/>
                <a:ea typeface="Roboto" panose="02000000000000000000" pitchFamily="2" charset="0"/>
                <a:cs typeface="Roboto" panose="02000000000000000000" pitchFamily="2" charset="0"/>
              </a:rPr>
              <a:t>Rancangan</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dari</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kombinasi</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aset</a:t>
            </a:r>
            <a:r>
              <a:rPr lang="en-US" sz="1200" b="1" dirty="0">
                <a:latin typeface="Roboto" panose="02000000000000000000" pitchFamily="2" charset="0"/>
                <a:ea typeface="Roboto" panose="02000000000000000000" pitchFamily="2" charset="0"/>
                <a:cs typeface="Roboto" panose="02000000000000000000" pitchFamily="2" charset="0"/>
              </a:rPr>
              <a:t> - </a:t>
            </a:r>
            <a:r>
              <a:rPr lang="en-US" sz="1200" b="1" dirty="0" err="1">
                <a:latin typeface="Roboto" panose="02000000000000000000" pitchFamily="2" charset="0"/>
                <a:ea typeface="Roboto" panose="02000000000000000000" pitchFamily="2" charset="0"/>
                <a:cs typeface="Roboto" panose="02000000000000000000" pitchFamily="2" charset="0"/>
              </a:rPr>
              <a:t>aset</a:t>
            </a:r>
            <a:r>
              <a:rPr lang="en-US" sz="1200" b="1" dirty="0">
                <a:latin typeface="Roboto" panose="02000000000000000000" pitchFamily="2" charset="0"/>
                <a:ea typeface="Roboto" panose="02000000000000000000" pitchFamily="2" charset="0"/>
                <a:cs typeface="Roboto" panose="02000000000000000000" pitchFamily="2" charset="0"/>
              </a:rPr>
              <a:t> yang </a:t>
            </a:r>
            <a:r>
              <a:rPr lang="en-US" sz="1200" b="1" dirty="0" err="1">
                <a:latin typeface="Roboto" panose="02000000000000000000" pitchFamily="2" charset="0"/>
                <a:ea typeface="Roboto" panose="02000000000000000000" pitchFamily="2" charset="0"/>
                <a:cs typeface="Roboto" panose="02000000000000000000" pitchFamily="2" charset="0"/>
              </a:rPr>
              <a:t>tepat</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untuk</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memikat</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perhatian</a:t>
            </a:r>
            <a:endParaRPr lang="en-US" sz="1200" b="1" dirty="0">
              <a:latin typeface="Roboto" panose="02000000000000000000" pitchFamily="2" charset="0"/>
              <a:ea typeface="Roboto" panose="02000000000000000000" pitchFamily="2" charset="0"/>
              <a:cs typeface="Roboto" panose="02000000000000000000" pitchFamily="2" charset="0"/>
            </a:endParaRPr>
          </a:p>
        </p:txBody>
      </p:sp>
      <p:sp>
        <p:nvSpPr>
          <p:cNvPr id="10" name="Rectangle: Rounded Corners 9">
            <a:hlinkClick r:id="rId4" action="ppaction://hlinksldjump"/>
            <a:extLst>
              <a:ext uri="{FF2B5EF4-FFF2-40B4-BE49-F238E27FC236}">
                <a16:creationId xmlns:a16="http://schemas.microsoft.com/office/drawing/2014/main" id="{4C6F93A8-354A-EEF0-471A-DA8211A9FDB0}"/>
              </a:ext>
            </a:extLst>
          </p:cNvPr>
          <p:cNvSpPr/>
          <p:nvPr/>
        </p:nvSpPr>
        <p:spPr>
          <a:xfrm>
            <a:off x="5028625" y="3236973"/>
            <a:ext cx="3799286" cy="581310"/>
          </a:xfrm>
          <a:prstGeom prst="roundRect">
            <a:avLst>
              <a:gd name="adj" fmla="val 2283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200" b="1" dirty="0" err="1">
                <a:latin typeface="Roboto" panose="02000000000000000000" pitchFamily="2" charset="0"/>
                <a:ea typeface="Roboto" panose="02000000000000000000" pitchFamily="2" charset="0"/>
                <a:cs typeface="Roboto" panose="02000000000000000000" pitchFamily="2" charset="0"/>
              </a:rPr>
              <a:t>Tahap</a:t>
            </a:r>
            <a:r>
              <a:rPr lang="en-US" sz="1200" b="1" dirty="0">
                <a:latin typeface="Roboto" panose="02000000000000000000" pitchFamily="2" charset="0"/>
                <a:ea typeface="Roboto" panose="02000000000000000000" pitchFamily="2" charset="0"/>
                <a:cs typeface="Roboto" panose="02000000000000000000" pitchFamily="2" charset="0"/>
              </a:rPr>
              <a:t> yang </a:t>
            </a:r>
            <a:r>
              <a:rPr lang="en-US" sz="1200" b="1" dirty="0" err="1">
                <a:latin typeface="Roboto" panose="02000000000000000000" pitchFamily="2" charset="0"/>
                <a:ea typeface="Roboto" panose="02000000000000000000" pitchFamily="2" charset="0"/>
                <a:cs typeface="Roboto" panose="02000000000000000000" pitchFamily="2" charset="0"/>
              </a:rPr>
              <a:t>melahirkan</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keputusan</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akhir</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dari</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konsep</a:t>
            </a:r>
            <a:r>
              <a:rPr lang="en-US" sz="1200" b="1" dirty="0">
                <a:latin typeface="Roboto" panose="02000000000000000000" pitchFamily="2" charset="0"/>
                <a:ea typeface="Roboto" panose="02000000000000000000" pitchFamily="2" charset="0"/>
                <a:cs typeface="Roboto" panose="02000000000000000000" pitchFamily="2" charset="0"/>
              </a:rPr>
              <a:t> visual yang </a:t>
            </a:r>
            <a:r>
              <a:rPr lang="en-US" sz="1200" b="1" dirty="0" err="1">
                <a:latin typeface="Roboto" panose="02000000000000000000" pitchFamily="2" charset="0"/>
                <a:ea typeface="Roboto" panose="02000000000000000000" pitchFamily="2" charset="0"/>
                <a:cs typeface="Roboto" panose="02000000000000000000" pitchFamily="2" charset="0"/>
              </a:rPr>
              <a:t>telah</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dijabarkan</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dalam</a:t>
            </a:r>
            <a:r>
              <a:rPr lang="en-US" sz="1200" b="1" dirty="0">
                <a:latin typeface="Roboto" panose="02000000000000000000" pitchFamily="2" charset="0"/>
                <a:ea typeface="Roboto" panose="02000000000000000000" pitchFamily="2" charset="0"/>
                <a:cs typeface="Roboto" panose="02000000000000000000" pitchFamily="2" charset="0"/>
              </a:rPr>
              <a:t> storyboard. </a:t>
            </a:r>
          </a:p>
        </p:txBody>
      </p:sp>
      <p:pic>
        <p:nvPicPr>
          <p:cNvPr id="13" name="Picture 1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73526797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7" presetClass="entr" presetSubtype="2" fill="hold" grpId="0" nodeType="withEffect">
                                  <p:stCondLst>
                                    <p:cond delay="200"/>
                                  </p:stCondLst>
                                  <p:iterate type="lt">
                                    <p:tmPct val="6000"/>
                                  </p:iterate>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ppt_x</p:attrName>
                                        </p:attrNameLst>
                                      </p:cBhvr>
                                      <p:tavLst>
                                        <p:tav tm="0">
                                          <p:val>
                                            <p:strVal val="#ppt_x+#ppt_w/2"/>
                                          </p:val>
                                        </p:tav>
                                        <p:tav tm="100000">
                                          <p:val>
                                            <p:strVal val="#ppt_x"/>
                                          </p:val>
                                        </p:tav>
                                      </p:tavLst>
                                    </p:anim>
                                    <p:anim calcmode="lin" valueType="num">
                                      <p:cBhvr>
                                        <p:cTn id="12" dur="500" fill="hold"/>
                                        <p:tgtEl>
                                          <p:spTgt spid="2"/>
                                        </p:tgtEl>
                                        <p:attrNameLst>
                                          <p:attrName>ppt_y</p:attrName>
                                        </p:attrNameLst>
                                      </p:cBhvr>
                                      <p:tavLst>
                                        <p:tav tm="0">
                                          <p:val>
                                            <p:strVal val="#ppt_y"/>
                                          </p:val>
                                        </p:tav>
                                        <p:tav tm="100000">
                                          <p:val>
                                            <p:strVal val="#ppt_y"/>
                                          </p:val>
                                        </p:tav>
                                      </p:tavLst>
                                    </p:anim>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strVal val="#ppt_h"/>
                                          </p:val>
                                        </p:tav>
                                        <p:tav tm="100000">
                                          <p:val>
                                            <p:strVal val="#ppt_h"/>
                                          </p:val>
                                        </p:tav>
                                      </p:tavLst>
                                    </p:anim>
                                  </p:childTnLst>
                                </p:cTn>
                              </p:par>
                              <p:par>
                                <p:cTn id="15" presetID="2" presetClass="entr" presetSubtype="2" decel="100000" fill="hold" grpId="0" nodeType="withEffect">
                                  <p:stCondLst>
                                    <p:cond delay="2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3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1+#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40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1+#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60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1+#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4233662" y="1"/>
            <a:ext cx="3492385" cy="382682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CHARACTER</a:t>
            </a:r>
          </a:p>
          <a:p>
            <a:r>
              <a:rPr lang="en-US" dirty="0">
                <a:latin typeface="Roboto" panose="02000000000000000000" pitchFamily="2" charset="0"/>
                <a:ea typeface="Roboto" panose="02000000000000000000" pitchFamily="2" charset="0"/>
                <a:cs typeface="Roboto" panose="02000000000000000000" pitchFamily="2" charset="0"/>
              </a:rPr>
              <a:t>Character </a:t>
            </a:r>
            <a:r>
              <a:rPr lang="en-US" dirty="0" err="1">
                <a:latin typeface="Roboto" panose="02000000000000000000" pitchFamily="2" charset="0"/>
                <a:ea typeface="Roboto" panose="02000000000000000000" pitchFamily="2" charset="0"/>
                <a:cs typeface="Roboto" panose="02000000000000000000" pitchFamily="2" charset="0"/>
              </a:rPr>
              <a:t>berfungsi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menampilkan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jenis</a:t>
            </a:r>
            <a:r>
              <a:rPr lang="en-US" dirty="0">
                <a:latin typeface="Roboto" panose="02000000000000000000" pitchFamily="2" charset="0"/>
                <a:ea typeface="Roboto" panose="02000000000000000000" pitchFamily="2" charset="0"/>
                <a:cs typeface="Roboto" panose="02000000000000000000" pitchFamily="2" charset="0"/>
              </a:rPr>
              <a:t> dan </a:t>
            </a:r>
            <a:r>
              <a:rPr lang="en-US" dirty="0" err="1">
                <a:latin typeface="Roboto" panose="02000000000000000000" pitchFamily="2" charset="0"/>
                <a:ea typeface="Roboto" panose="02000000000000000000" pitchFamily="2" charset="0"/>
                <a:cs typeface="Roboto" panose="02000000000000000000" pitchFamily="2" charset="0"/>
              </a:rPr>
              <a:t>ukuran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huruf</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serta</a:t>
            </a:r>
            <a:r>
              <a:rPr lang="en-US" dirty="0">
                <a:latin typeface="Roboto" panose="02000000000000000000" pitchFamily="2" charset="0"/>
                <a:ea typeface="Roboto" panose="02000000000000000000" pitchFamily="2" charset="0"/>
                <a:cs typeface="Roboto" panose="02000000000000000000" pitchFamily="2" charset="0"/>
              </a:rPr>
              <a:t> parameter </a:t>
            </a:r>
            <a:r>
              <a:rPr lang="en-US" dirty="0" err="1">
                <a:latin typeface="Roboto" panose="02000000000000000000" pitchFamily="2" charset="0"/>
                <a:ea typeface="Roboto" panose="02000000000000000000" pitchFamily="2" charset="0"/>
                <a:cs typeface="Roboto" panose="02000000000000000000" pitchFamily="2" charset="0"/>
              </a:rPr>
              <a:t>lainnya</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22349" y="1146684"/>
            <a:ext cx="3811313" cy="2680139"/>
          </a:xfrm>
          <a:prstGeom prst="rect">
            <a:avLst/>
          </a:prstGeom>
        </p:spPr>
      </p:pic>
      <p:pic>
        <p:nvPicPr>
          <p:cNvPr id="3" name="Picture 2">
            <a:extLst>
              <a:ext uri="{FF2B5EF4-FFF2-40B4-BE49-F238E27FC236}">
                <a16:creationId xmlns:a16="http://schemas.microsoft.com/office/drawing/2014/main" id="{F6830BCD-519F-4D96-0D9C-365CB6222CCF}"/>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7715414" y="520996"/>
            <a:ext cx="1344153" cy="1612983"/>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9483816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1" decel="10000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451691"/>
            <a:ext cx="3259017" cy="496795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COLOR</a:t>
            </a:r>
          </a:p>
          <a:p>
            <a:r>
              <a:rPr lang="en-US" dirty="0">
                <a:latin typeface="Roboto" panose="02000000000000000000" pitchFamily="2" charset="0"/>
                <a:ea typeface="Roboto" panose="02000000000000000000" pitchFamily="2" charset="0"/>
                <a:cs typeface="Roboto" panose="02000000000000000000" pitchFamily="2" charset="0"/>
              </a:rPr>
              <a:t>Pada panel Color, </a:t>
            </a:r>
            <a:r>
              <a:rPr lang="en-US" dirty="0" err="1">
                <a:latin typeface="Roboto" panose="02000000000000000000" pitchFamily="2" charset="0"/>
                <a:ea typeface="Roboto" panose="02000000000000000000" pitchFamily="2" charset="0"/>
                <a:cs typeface="Roboto" panose="02000000000000000000" pitchFamily="2" charset="0"/>
              </a:rPr>
              <a:t>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terlihat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pilihan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mempermudah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pengguna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memilih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sesuai</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diinginkan</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290647" y="936578"/>
            <a:ext cx="4423016" cy="3579683"/>
          </a:xfrm>
          <a:prstGeom prst="rect">
            <a:avLst/>
          </a:prstGeom>
        </p:spPr>
      </p:pic>
      <p:pic>
        <p:nvPicPr>
          <p:cNvPr id="11" name="Picture 10" descr="A red rectangular object with black background&#10;&#10;Description automatically generated with low confidence">
            <a:extLst>
              <a:ext uri="{FF2B5EF4-FFF2-40B4-BE49-F238E27FC236}">
                <a16:creationId xmlns:a16="http://schemas.microsoft.com/office/drawing/2014/main" id="{2DC2539A-0BEF-0885-A7AB-6A4BA3DCE6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874357" y="1288974"/>
            <a:ext cx="4754990" cy="71918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6322691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0"/>
            <a:ext cx="3259017" cy="45162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GRADIENT</a:t>
            </a:r>
          </a:p>
          <a:p>
            <a:r>
              <a:rPr lang="en-US" dirty="0">
                <a:latin typeface="Roboto" panose="02000000000000000000" pitchFamily="2" charset="0"/>
                <a:ea typeface="Roboto" panose="02000000000000000000" pitchFamily="2" charset="0"/>
                <a:cs typeface="Roboto" panose="02000000000000000000" pitchFamily="2" charset="0"/>
              </a:rPr>
              <a:t>Panel Gradient </a:t>
            </a:r>
            <a:r>
              <a:rPr lang="en-US" dirty="0" err="1">
                <a:latin typeface="Roboto" panose="02000000000000000000" pitchFamily="2" charset="0"/>
                <a:ea typeface="Roboto" panose="02000000000000000000" pitchFamily="2" charset="0"/>
                <a:cs typeface="Roboto" panose="02000000000000000000" pitchFamily="2" charset="0"/>
              </a:rPr>
              <a:t>memiliki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fungsi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menampilkan</a:t>
            </a:r>
            <a:r>
              <a:rPr lang="en-US" dirty="0">
                <a:latin typeface="Roboto" panose="02000000000000000000" pitchFamily="2" charset="0"/>
                <a:ea typeface="Roboto" panose="02000000000000000000" pitchFamily="2" charset="0"/>
                <a:cs typeface="Roboto" panose="02000000000000000000" pitchFamily="2" charset="0"/>
              </a:rPr>
              <a:t> parameter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gradien</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digunakan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sehingga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pengguna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lebih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mudah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mengontrol</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tipe</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arah</a:t>
            </a:r>
            <a:r>
              <a:rPr lang="en-US" dirty="0">
                <a:latin typeface="Roboto" panose="02000000000000000000" pitchFamily="2" charset="0"/>
                <a:ea typeface="Roboto" panose="02000000000000000000" pitchFamily="2" charset="0"/>
                <a:cs typeface="Roboto" panose="02000000000000000000" pitchFamily="2" charset="0"/>
              </a:rPr>
              <a:t>, dan </a:t>
            </a:r>
            <a:r>
              <a:rPr lang="en-US" dirty="0" err="1">
                <a:latin typeface="Roboto" panose="02000000000000000000" pitchFamily="2" charset="0"/>
                <a:ea typeface="Roboto" panose="02000000000000000000" pitchFamily="2" charset="0"/>
                <a:cs typeface="Roboto" panose="02000000000000000000" pitchFamily="2" charset="0"/>
              </a:rPr>
              <a:t>posisi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gradasi</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290647" y="781073"/>
            <a:ext cx="3259016" cy="3735188"/>
          </a:xfrm>
          <a:prstGeom prst="rect">
            <a:avLst/>
          </a:prstGeom>
        </p:spPr>
      </p:pic>
      <p:pic>
        <p:nvPicPr>
          <p:cNvPr id="3" name="Picture 2" descr="A hand holding a phone&#10;&#10;Description automatically generated with low confidence">
            <a:extLst>
              <a:ext uri="{FF2B5EF4-FFF2-40B4-BE49-F238E27FC236}">
                <a16:creationId xmlns:a16="http://schemas.microsoft.com/office/drawing/2014/main" id="{1DF0011D-2742-A3DE-A81C-3F6B546E66FD}"/>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03772" y="3216924"/>
            <a:ext cx="1579916" cy="1926575"/>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4989840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0"/>
            <a:ext cx="3259017" cy="406367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INFO</a:t>
            </a:r>
          </a:p>
          <a:p>
            <a:r>
              <a:rPr lang="en-US" dirty="0">
                <a:latin typeface="Roboto" panose="02000000000000000000" pitchFamily="2" charset="0"/>
                <a:ea typeface="Roboto" panose="02000000000000000000" pitchFamily="2" charset="0"/>
                <a:cs typeface="Roboto" panose="02000000000000000000" pitchFamily="2" charset="0"/>
              </a:rPr>
              <a:t>Info </a:t>
            </a:r>
            <a:r>
              <a:rPr lang="en-US" dirty="0" err="1">
                <a:latin typeface="Roboto" panose="02000000000000000000" pitchFamily="2" charset="0"/>
                <a:ea typeface="Roboto" panose="02000000000000000000" pitchFamily="2" charset="0"/>
                <a:cs typeface="Roboto" panose="02000000000000000000" pitchFamily="2" charset="0"/>
              </a:rPr>
              <a:t>berfungsi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menampilkan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posisi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kursor</a:t>
            </a:r>
            <a:r>
              <a:rPr lang="en-US" dirty="0">
                <a:latin typeface="Roboto" panose="02000000000000000000" pitchFamily="2" charset="0"/>
                <a:ea typeface="Roboto" panose="02000000000000000000" pitchFamily="2" charset="0"/>
                <a:cs typeface="Roboto" panose="02000000000000000000" pitchFamily="2" charset="0"/>
              </a:rPr>
              <a:t> pada area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baik</a:t>
            </a:r>
            <a:r>
              <a:rPr lang="en-US" dirty="0">
                <a:latin typeface="Roboto" panose="02000000000000000000" pitchFamily="2" charset="0"/>
                <a:ea typeface="Roboto" panose="02000000000000000000" pitchFamily="2" charset="0"/>
                <a:cs typeface="Roboto" panose="02000000000000000000" pitchFamily="2" charset="0"/>
              </a:rPr>
              <a:t> di </a:t>
            </a:r>
            <a:r>
              <a:rPr lang="en-US" dirty="0" err="1">
                <a:latin typeface="Roboto" panose="02000000000000000000" pitchFamily="2" charset="0"/>
                <a:ea typeface="Roboto" panose="02000000000000000000" pitchFamily="2" charset="0"/>
                <a:cs typeface="Roboto" panose="02000000000000000000" pitchFamily="2" charset="0"/>
              </a:rPr>
              <a:t>dalam</a:t>
            </a:r>
            <a:r>
              <a:rPr lang="en-US" dirty="0">
                <a:latin typeface="Roboto" panose="02000000000000000000" pitchFamily="2" charset="0"/>
                <a:ea typeface="Roboto" panose="02000000000000000000" pitchFamily="2" charset="0"/>
                <a:cs typeface="Roboto" panose="02000000000000000000" pitchFamily="2" charset="0"/>
              </a:rPr>
              <a:t> artboard </a:t>
            </a:r>
            <a:r>
              <a:rPr lang="en-US" dirty="0" err="1">
                <a:latin typeface="Roboto" panose="02000000000000000000" pitchFamily="2" charset="0"/>
                <a:ea typeface="Roboto" panose="02000000000000000000" pitchFamily="2" charset="0"/>
                <a:cs typeface="Roboto" panose="02000000000000000000" pitchFamily="2" charset="0"/>
              </a:rPr>
              <a:t>maupun</a:t>
            </a:r>
            <a:r>
              <a:rPr lang="en-US" dirty="0">
                <a:latin typeface="Roboto" panose="02000000000000000000" pitchFamily="2" charset="0"/>
                <a:ea typeface="Roboto" panose="02000000000000000000" pitchFamily="2" charset="0"/>
                <a:cs typeface="Roboto" panose="02000000000000000000" pitchFamily="2" charset="0"/>
              </a:rPr>
              <a:t> di </a:t>
            </a:r>
            <a:r>
              <a:rPr lang="en-US" dirty="0" err="1">
                <a:latin typeface="Roboto" panose="02000000000000000000" pitchFamily="2" charset="0"/>
                <a:ea typeface="Roboto" panose="02000000000000000000" pitchFamily="2" charset="0"/>
                <a:cs typeface="Roboto" panose="02000000000000000000" pitchFamily="2" charset="0"/>
              </a:rPr>
              <a:t>luar</a:t>
            </a:r>
            <a:r>
              <a:rPr lang="en-US" dirty="0">
                <a:latin typeface="Roboto" panose="02000000000000000000" pitchFamily="2" charset="0"/>
                <a:ea typeface="Roboto" panose="02000000000000000000" pitchFamily="2" charset="0"/>
                <a:cs typeface="Roboto" panose="02000000000000000000" pitchFamily="2" charset="0"/>
              </a:rPr>
              <a:t> artboard. </a:t>
            </a:r>
            <a:r>
              <a:rPr lang="en-US" dirty="0" err="1">
                <a:latin typeface="Roboto" panose="02000000000000000000" pitchFamily="2" charset="0"/>
                <a:ea typeface="Roboto" panose="02000000000000000000" pitchFamily="2" charset="0"/>
                <a:cs typeface="Roboto" panose="02000000000000000000" pitchFamily="2" charset="0"/>
              </a:rPr>
              <a:t>Selain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itu</a:t>
            </a:r>
            <a:r>
              <a:rPr lang="en-US" dirty="0">
                <a:latin typeface="Roboto" panose="02000000000000000000" pitchFamily="2" charset="0"/>
                <a:ea typeface="Roboto" panose="02000000000000000000" pitchFamily="2" charset="0"/>
                <a:cs typeface="Roboto" panose="02000000000000000000" pitchFamily="2" charset="0"/>
              </a:rPr>
              <a:t>, pada panel </a:t>
            </a:r>
            <a:r>
              <a:rPr lang="en-US" dirty="0" err="1">
                <a:latin typeface="Roboto" panose="02000000000000000000" pitchFamily="2" charset="0"/>
                <a:ea typeface="Roboto" panose="02000000000000000000" pitchFamily="2" charset="0"/>
                <a:cs typeface="Roboto" panose="02000000000000000000" pitchFamily="2" charset="0"/>
              </a:rPr>
              <a:t>ini</a:t>
            </a:r>
            <a:r>
              <a:rPr lang="en-US" dirty="0">
                <a:latin typeface="Roboto" panose="02000000000000000000" pitchFamily="2" charset="0"/>
                <a:ea typeface="Roboto" panose="02000000000000000000" pitchFamily="2" charset="0"/>
                <a:cs typeface="Roboto" panose="02000000000000000000" pitchFamily="2" charset="0"/>
              </a:rPr>
              <a:t> juga </a:t>
            </a:r>
            <a:r>
              <a:rPr lang="en-US" dirty="0" err="1">
                <a:latin typeface="Roboto" panose="02000000000000000000" pitchFamily="2" charset="0"/>
                <a:ea typeface="Roboto" panose="02000000000000000000" pitchFamily="2" charset="0"/>
                <a:cs typeface="Roboto" panose="02000000000000000000" pitchFamily="2" charset="0"/>
              </a:rPr>
              <a:t>ditampilkan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informasi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mengenai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ukuran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dibuat</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290647" y="924007"/>
            <a:ext cx="4853353" cy="2215661"/>
          </a:xfrm>
          <a:prstGeom prst="rect">
            <a:avLst/>
          </a:prstGeom>
        </p:spPr>
      </p:pic>
      <p:pic>
        <p:nvPicPr>
          <p:cNvPr id="6" name="Picture 5" descr="A light bulb with a wire&#10;&#10;Description automatically generated with low confidence">
            <a:extLst>
              <a:ext uri="{FF2B5EF4-FFF2-40B4-BE49-F238E27FC236}">
                <a16:creationId xmlns:a16="http://schemas.microsoft.com/office/drawing/2014/main" id="{B17B204B-3484-47AB-EE21-40F58F43F51B}"/>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7037495" y="2707190"/>
            <a:ext cx="1074875" cy="1356485"/>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1548741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4233662" y="1"/>
            <a:ext cx="3492385" cy="382682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LAYER</a:t>
            </a:r>
          </a:p>
          <a:p>
            <a:r>
              <a:rPr lang="en-US" dirty="0">
                <a:latin typeface="Roboto" panose="02000000000000000000" pitchFamily="2" charset="0"/>
                <a:ea typeface="Roboto" panose="02000000000000000000" pitchFamily="2" charset="0"/>
                <a:cs typeface="Roboto" panose="02000000000000000000" pitchFamily="2" charset="0"/>
              </a:rPr>
              <a:t>Layer </a:t>
            </a:r>
            <a:r>
              <a:rPr lang="en-US" dirty="0" err="1">
                <a:latin typeface="Roboto" panose="02000000000000000000" pitchFamily="2" charset="0"/>
                <a:ea typeface="Roboto" panose="02000000000000000000" pitchFamily="2" charset="0"/>
                <a:cs typeface="Roboto" panose="02000000000000000000" pitchFamily="2" charset="0"/>
              </a:rPr>
              <a:t>adalah</a:t>
            </a:r>
            <a:r>
              <a:rPr lang="en-US" dirty="0">
                <a:latin typeface="Roboto" panose="02000000000000000000" pitchFamily="2" charset="0"/>
                <a:ea typeface="Roboto" panose="02000000000000000000" pitchFamily="2" charset="0"/>
                <a:cs typeface="Roboto" panose="02000000000000000000" pitchFamily="2" charset="0"/>
              </a:rPr>
              <a:t> panel yang sangat </a:t>
            </a:r>
            <a:r>
              <a:rPr lang="en-US" dirty="0" err="1">
                <a:latin typeface="Roboto" panose="02000000000000000000" pitchFamily="2" charset="0"/>
                <a:ea typeface="Roboto" panose="02000000000000000000" pitchFamily="2" charset="0"/>
                <a:cs typeface="Roboto" panose="02000000000000000000" pitchFamily="2" charset="0"/>
              </a:rPr>
              <a:t>dibutuhkan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karena</a:t>
            </a:r>
            <a:r>
              <a:rPr lang="en-US" dirty="0">
                <a:latin typeface="Roboto" panose="02000000000000000000" pitchFamily="2" charset="0"/>
                <a:ea typeface="Roboto" panose="02000000000000000000" pitchFamily="2" charset="0"/>
                <a:cs typeface="Roboto" panose="02000000000000000000" pitchFamily="2" charset="0"/>
              </a:rPr>
              <a:t> pada panel </a:t>
            </a:r>
            <a:r>
              <a:rPr lang="en-US" dirty="0" err="1">
                <a:latin typeface="Roboto" panose="02000000000000000000" pitchFamily="2" charset="0"/>
                <a:ea typeface="Roboto" panose="02000000000000000000" pitchFamily="2" charset="0"/>
                <a:cs typeface="Roboto" panose="02000000000000000000" pitchFamily="2" charset="0"/>
              </a:rPr>
              <a:t>ini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terlihat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susunan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memudahkan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pengguna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memilih</a:t>
            </a:r>
            <a:r>
              <a:rPr lang="en-US" dirty="0">
                <a:latin typeface="Roboto" panose="02000000000000000000" pitchFamily="2" charset="0"/>
                <a:ea typeface="Roboto" panose="02000000000000000000" pitchFamily="2" charset="0"/>
                <a:cs typeface="Roboto" panose="02000000000000000000" pitchFamily="2" charset="0"/>
              </a:rPr>
              <a:t> salah </a:t>
            </a:r>
            <a:r>
              <a:rPr lang="en-US" dirty="0" err="1">
                <a:latin typeface="Roboto" panose="02000000000000000000" pitchFamily="2" charset="0"/>
                <a:ea typeface="Roboto" panose="02000000000000000000" pitchFamily="2" charset="0"/>
                <a:cs typeface="Roboto" panose="02000000000000000000" pitchFamily="2" charset="0"/>
              </a:rPr>
              <a:t>satu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pada artboard </a:t>
            </a:r>
            <a:r>
              <a:rPr lang="en-US" dirty="0" err="1">
                <a:latin typeface="Roboto" panose="02000000000000000000" pitchFamily="2" charset="0"/>
                <a:ea typeface="Roboto" panose="02000000000000000000" pitchFamily="2" charset="0"/>
                <a:cs typeface="Roboto" panose="02000000000000000000" pitchFamily="2" charset="0"/>
              </a:rPr>
              <a:t>apabila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jumlah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pada artboard sangat </a:t>
            </a:r>
            <a:r>
              <a:rPr lang="en-US" dirty="0" err="1">
                <a:latin typeface="Roboto" panose="02000000000000000000" pitchFamily="2" charset="0"/>
                <a:ea typeface="Roboto" panose="02000000000000000000" pitchFamily="2" charset="0"/>
                <a:cs typeface="Roboto" panose="02000000000000000000" pitchFamily="2" charset="0"/>
              </a:rPr>
              <a:t>banyak</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716681" y="901902"/>
            <a:ext cx="3516981" cy="2924922"/>
          </a:xfrm>
          <a:prstGeom prst="rect">
            <a:avLst/>
          </a:prstGeom>
        </p:spPr>
      </p:pic>
      <p:pic>
        <p:nvPicPr>
          <p:cNvPr id="3" name="Picture 2">
            <a:extLst>
              <a:ext uri="{FF2B5EF4-FFF2-40B4-BE49-F238E27FC236}">
                <a16:creationId xmlns:a16="http://schemas.microsoft.com/office/drawing/2014/main" id="{F6830BCD-519F-4D96-0D9C-365CB6222CCF}"/>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7715414" y="520996"/>
            <a:ext cx="1344153" cy="1612983"/>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0088272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1" decel="10000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451691"/>
            <a:ext cx="3259017" cy="496795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PATHFINDER</a:t>
            </a:r>
          </a:p>
          <a:p>
            <a:r>
              <a:rPr lang="en-US" dirty="0">
                <a:latin typeface="Roboto" panose="02000000000000000000" pitchFamily="2" charset="0"/>
                <a:ea typeface="Roboto" panose="02000000000000000000" pitchFamily="2" charset="0"/>
                <a:cs typeface="Roboto" panose="02000000000000000000" pitchFamily="2" charset="0"/>
              </a:rPr>
              <a:t>Pathfinder </a:t>
            </a:r>
            <a:r>
              <a:rPr lang="en-US" dirty="0" err="1">
                <a:latin typeface="Roboto" panose="02000000000000000000" pitchFamily="2" charset="0"/>
                <a:ea typeface="Roboto" panose="02000000000000000000" pitchFamily="2" charset="0"/>
                <a:cs typeface="Roboto" panose="02000000000000000000" pitchFamily="2" charset="0"/>
              </a:rPr>
              <a:t>berfungsi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manipulasi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terhadap</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gabungan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beberapa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membentuk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baru</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290647" y="627239"/>
            <a:ext cx="4423016" cy="2937483"/>
          </a:xfrm>
          <a:prstGeom prst="rect">
            <a:avLst/>
          </a:prstGeom>
        </p:spPr>
      </p:pic>
      <p:pic>
        <p:nvPicPr>
          <p:cNvPr id="11" name="Picture 10" descr="A red rectangular object with black background&#10;&#10;Description automatically generated with low confidence">
            <a:extLst>
              <a:ext uri="{FF2B5EF4-FFF2-40B4-BE49-F238E27FC236}">
                <a16:creationId xmlns:a16="http://schemas.microsoft.com/office/drawing/2014/main" id="{2DC2539A-0BEF-0885-A7AB-6A4BA3DCE6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874357" y="1288974"/>
            <a:ext cx="4754990" cy="71918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9539780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4930706" y="1"/>
            <a:ext cx="3492385" cy="38268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WORKSPACE</a:t>
            </a:r>
          </a:p>
          <a:p>
            <a:r>
              <a:rPr lang="en-US" dirty="0">
                <a:latin typeface="Roboto" panose="02000000000000000000" pitchFamily="2" charset="0"/>
                <a:ea typeface="Roboto" panose="02000000000000000000" pitchFamily="2" charset="0"/>
                <a:cs typeface="Roboto" panose="02000000000000000000" pitchFamily="2" charset="0"/>
              </a:rPr>
              <a:t>Area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 pada Adobe Illustrator </a:t>
            </a:r>
            <a:r>
              <a:rPr lang="en-US" dirty="0" err="1">
                <a:latin typeface="Roboto" panose="02000000000000000000" pitchFamily="2" charset="0"/>
                <a:ea typeface="Roboto" panose="02000000000000000000" pitchFamily="2" charset="0"/>
                <a:cs typeface="Roboto" panose="02000000000000000000" pitchFamily="2" charset="0"/>
              </a:rPr>
              <a:t>berada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terdapat</a:t>
            </a:r>
            <a:r>
              <a:rPr lang="en-US" dirty="0">
                <a:latin typeface="Roboto" panose="02000000000000000000" pitchFamily="2" charset="0"/>
                <a:ea typeface="Roboto" panose="02000000000000000000" pitchFamily="2" charset="0"/>
                <a:cs typeface="Roboto" panose="02000000000000000000" pitchFamily="2" charset="0"/>
              </a:rPr>
              <a:t> di </a:t>
            </a:r>
            <a:r>
              <a:rPr lang="en-US" dirty="0" err="1">
                <a:latin typeface="Roboto" panose="02000000000000000000" pitchFamily="2" charset="0"/>
                <a:ea typeface="Roboto" panose="02000000000000000000" pitchFamily="2" charset="0"/>
                <a:cs typeface="Roboto" panose="02000000000000000000" pitchFamily="2" charset="0"/>
              </a:rPr>
              <a:t>luar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di </a:t>
            </a:r>
            <a:r>
              <a:rPr lang="en-US" dirty="0" err="1">
                <a:latin typeface="Roboto" panose="02000000000000000000" pitchFamily="2" charset="0"/>
                <a:ea typeface="Roboto" panose="02000000000000000000" pitchFamily="2" charset="0"/>
                <a:cs typeface="Roboto" panose="02000000000000000000" pitchFamily="2" charset="0"/>
              </a:rPr>
              <a:t>dalam</a:t>
            </a:r>
            <a:r>
              <a:rPr lang="en-US" dirty="0">
                <a:latin typeface="Roboto" panose="02000000000000000000" pitchFamily="2" charset="0"/>
                <a:ea typeface="Roboto" panose="02000000000000000000" pitchFamily="2" charset="0"/>
                <a:cs typeface="Roboto" panose="02000000000000000000" pitchFamily="2" charset="0"/>
              </a:rPr>
              <a:t> artboard. Artboard </a:t>
            </a:r>
            <a:r>
              <a:rPr lang="en-US" dirty="0" err="1">
                <a:latin typeface="Roboto" panose="02000000000000000000" pitchFamily="2" charset="0"/>
                <a:ea typeface="Roboto" panose="02000000000000000000" pitchFamily="2" charset="0"/>
                <a:cs typeface="Roboto" panose="02000000000000000000" pitchFamily="2" charset="0"/>
              </a:rPr>
              <a:t>adalah</a:t>
            </a:r>
            <a:r>
              <a:rPr lang="en-US" dirty="0">
                <a:latin typeface="Roboto" panose="02000000000000000000" pitchFamily="2" charset="0"/>
                <a:ea typeface="Roboto" panose="02000000000000000000" pitchFamily="2" charset="0"/>
                <a:cs typeface="Roboto" panose="02000000000000000000" pitchFamily="2" charset="0"/>
              </a:rPr>
              <a:t> area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berwarna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putih</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ukuran</a:t>
            </a:r>
            <a:r>
              <a:rPr lang="en-US" dirty="0">
                <a:latin typeface="Roboto" panose="02000000000000000000" pitchFamily="2" charset="0"/>
                <a:ea typeface="Roboto" panose="02000000000000000000" pitchFamily="2" charset="0"/>
                <a:cs typeface="Roboto" panose="02000000000000000000" pitchFamily="2" charset="0"/>
              </a:rPr>
              <a:t> dan </a:t>
            </a:r>
            <a:r>
              <a:rPr lang="en-US" dirty="0" err="1">
                <a:latin typeface="Roboto" panose="02000000000000000000" pitchFamily="2" charset="0"/>
                <a:ea typeface="Roboto" panose="02000000000000000000" pitchFamily="2" charset="0"/>
                <a:cs typeface="Roboto" panose="02000000000000000000" pitchFamily="2" charset="0"/>
              </a:rPr>
              <a:t>jumlahnya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ditentukan</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awal</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membuka</a:t>
            </a:r>
            <a:r>
              <a:rPr lang="en-US" dirty="0">
                <a:latin typeface="Roboto" panose="02000000000000000000" pitchFamily="2" charset="0"/>
                <a:ea typeface="Roboto" panose="02000000000000000000" pitchFamily="2" charset="0"/>
                <a:cs typeface="Roboto" panose="02000000000000000000" pitchFamily="2" charset="0"/>
              </a:rPr>
              <a:t> Adobe Illustrator dan </a:t>
            </a:r>
            <a:r>
              <a:rPr lang="en-US" dirty="0" err="1">
                <a:latin typeface="Roboto" panose="02000000000000000000" pitchFamily="2" charset="0"/>
                <a:ea typeface="Roboto" panose="02000000000000000000" pitchFamily="2" charset="0"/>
                <a:cs typeface="Roboto" panose="02000000000000000000" pitchFamily="2" charset="0"/>
              </a:rPr>
              <a:t>membuat</a:t>
            </a:r>
            <a:r>
              <a:rPr lang="en-US" dirty="0">
                <a:latin typeface="Roboto" panose="02000000000000000000" pitchFamily="2" charset="0"/>
                <a:ea typeface="Roboto" panose="02000000000000000000" pitchFamily="2" charset="0"/>
                <a:cs typeface="Roboto" panose="02000000000000000000" pitchFamily="2" charset="0"/>
              </a:rPr>
              <a:t> file </a:t>
            </a:r>
            <a:r>
              <a:rPr lang="en-US" dirty="0" err="1">
                <a:latin typeface="Roboto" panose="02000000000000000000" pitchFamily="2" charset="0"/>
                <a:ea typeface="Roboto" panose="02000000000000000000" pitchFamily="2" charset="0"/>
                <a:cs typeface="Roboto" panose="02000000000000000000" pitchFamily="2" charset="0"/>
              </a:rPr>
              <a:t>baru</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2184" y="1221846"/>
            <a:ext cx="4849838" cy="2604977"/>
          </a:xfrm>
          <a:prstGeom prst="rect">
            <a:avLst/>
          </a:prstGeom>
        </p:spPr>
      </p:pic>
      <p:pic>
        <p:nvPicPr>
          <p:cNvPr id="3" name="Picture 2" descr="A picture containing screenshot, graphics, symbol, design&#10;&#10;Description automatically generated">
            <a:extLst>
              <a:ext uri="{FF2B5EF4-FFF2-40B4-BE49-F238E27FC236}">
                <a16:creationId xmlns:a16="http://schemas.microsoft.com/office/drawing/2014/main" id="{F6830BCD-519F-4D96-0D9C-365CB6222CCF}"/>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676898" y="2571750"/>
            <a:ext cx="2467102" cy="1612983"/>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6505399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1" decel="10000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17" name="Title 1">
            <a:extLst>
              <a:ext uri="{FF2B5EF4-FFF2-40B4-BE49-F238E27FC236}">
                <a16:creationId xmlns:a16="http://schemas.microsoft.com/office/drawing/2014/main" id="{D151BC44-45E6-6BE7-8A98-65672A931262}"/>
              </a:ext>
            </a:extLst>
          </p:cNvPr>
          <p:cNvSpPr txBox="1">
            <a:spLocks/>
          </p:cNvSpPr>
          <p:nvPr/>
        </p:nvSpPr>
        <p:spPr>
          <a:xfrm>
            <a:off x="1667818" y="616787"/>
            <a:ext cx="6212925" cy="1963500"/>
          </a:xfrm>
          <a:prstGeom prst="rect">
            <a:avLst/>
          </a:prstGeom>
          <a:noFill/>
          <a:ln>
            <a:noFill/>
          </a:ln>
          <a:effectLst>
            <a:innerShdw blurRad="114300">
              <a:schemeClr val="accent2">
                <a:lumMod val="60000"/>
                <a:lumOff val="40000"/>
              </a:schemeClr>
            </a:innerShdw>
          </a:effectLst>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rgbClr val="FFFFFF"/>
              </a:buClr>
              <a:buSzPts val="4200"/>
              <a:buFont typeface="Oswald"/>
              <a:buNone/>
              <a:defRPr sz="5000" b="1" i="0" u="none" strike="noStrike" cap="none">
                <a:solidFill>
                  <a:schemeClr val="accent6"/>
                </a:solidFill>
                <a:latin typeface="Oswald"/>
                <a:ea typeface="Oswald"/>
                <a:cs typeface="Oswald"/>
                <a:sym typeface="Oswald"/>
              </a:defRPr>
            </a:lvl1pPr>
            <a:lvl2pPr marR="0" lvl="1"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2pPr>
            <a:lvl3pPr marR="0" lvl="2"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3pPr>
            <a:lvl4pPr marR="0" lvl="3"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4pPr>
            <a:lvl5pPr marR="0" lvl="4"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5pPr>
            <a:lvl6pPr marR="0" lvl="5"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6pPr>
            <a:lvl7pPr marR="0" lvl="6"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7pPr>
            <a:lvl8pPr marR="0" lvl="7"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8pPr>
            <a:lvl9pPr marR="0" lvl="8"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9pPr>
          </a:lstStyle>
          <a:p>
            <a:r>
              <a:rPr lang="en-US" sz="4800" dirty="0">
                <a:solidFill>
                  <a:schemeClr val="tx1"/>
                </a:solidFill>
              </a:rPr>
              <a:t>ADOBE ILLUSTRATOR</a:t>
            </a:r>
          </a:p>
        </p:txBody>
      </p:sp>
      <p:sp>
        <p:nvSpPr>
          <p:cNvPr id="9" name="Title 1">
            <a:extLst>
              <a:ext uri="{FF2B5EF4-FFF2-40B4-BE49-F238E27FC236}">
                <a16:creationId xmlns:a16="http://schemas.microsoft.com/office/drawing/2014/main" id="{53C4B8B4-A4C3-1530-C9F0-3531F3B8ECFC}"/>
              </a:ext>
            </a:extLst>
          </p:cNvPr>
          <p:cNvSpPr>
            <a:spLocks noGrp="1"/>
          </p:cNvSpPr>
          <p:nvPr>
            <p:ph type="title"/>
          </p:nvPr>
        </p:nvSpPr>
        <p:spPr>
          <a:xfrm>
            <a:off x="1667818" y="-30050"/>
            <a:ext cx="6212925" cy="1963500"/>
          </a:xfrm>
        </p:spPr>
        <p:txBody>
          <a:bodyPr/>
          <a:lstStyle/>
          <a:p>
            <a:r>
              <a:rPr lang="en-US" sz="4800" dirty="0">
                <a:solidFill>
                  <a:schemeClr val="accent1"/>
                </a:solidFill>
                <a:effectLst>
                  <a:innerShdw blurRad="190500">
                    <a:schemeClr val="accent1">
                      <a:lumMod val="75000"/>
                      <a:alpha val="68000"/>
                    </a:schemeClr>
                  </a:innerShdw>
                </a:effectLst>
              </a:rPr>
              <a:t> DASAR - DASAR</a:t>
            </a:r>
            <a:endParaRPr lang="en-US" sz="4800" dirty="0">
              <a:solidFill>
                <a:schemeClr val="accent2"/>
              </a:solidFill>
              <a:effectLst>
                <a:innerShdw blurRad="190500">
                  <a:schemeClr val="accent1">
                    <a:lumMod val="75000"/>
                    <a:alpha val="68000"/>
                  </a:schemeClr>
                </a:innerShdw>
              </a:effectLst>
            </a:endParaRPr>
          </a:p>
        </p:txBody>
      </p:sp>
      <p:sp useBgFill="1">
        <p:nvSpPr>
          <p:cNvPr id="13" name="Rectangle 12">
            <a:extLst>
              <a:ext uri="{FF2B5EF4-FFF2-40B4-BE49-F238E27FC236}">
                <a16:creationId xmlns:a16="http://schemas.microsoft.com/office/drawing/2014/main" id="{486DBE35-AAA8-E2F9-2C43-5E6C427B2437}"/>
              </a:ext>
            </a:extLst>
          </p:cNvPr>
          <p:cNvSpPr/>
          <p:nvPr/>
        </p:nvSpPr>
        <p:spPr>
          <a:xfrm>
            <a:off x="1432193" y="2402323"/>
            <a:ext cx="6537660" cy="30950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oogle Shape;22;p3">
            <a:extLst>
              <a:ext uri="{FF2B5EF4-FFF2-40B4-BE49-F238E27FC236}">
                <a16:creationId xmlns:a16="http://schemas.microsoft.com/office/drawing/2014/main" id="{19FF85CD-FDFA-ED11-1249-CA42DF5A70C6}"/>
              </a:ext>
            </a:extLst>
          </p:cNvPr>
          <p:cNvPicPr preferRelativeResize="0"/>
          <p:nvPr/>
        </p:nvPicPr>
        <p:blipFill rotWithShape="1">
          <a:blip r:embed="rId3" cstate="screen">
            <a:alphaModFix amt="40000"/>
            <a:extLst>
              <a:ext uri="{28A0092B-C50C-407E-A947-70E740481C1C}">
                <a14:useLocalDpi xmlns:a14="http://schemas.microsoft.com/office/drawing/2010/main" val="0"/>
              </a:ext>
            </a:extLst>
          </a:blip>
          <a:srcRect/>
          <a:stretch/>
        </p:blipFill>
        <p:spPr>
          <a:xfrm>
            <a:off x="1432193" y="2402068"/>
            <a:ext cx="6537660" cy="3095094"/>
          </a:xfrm>
          <a:prstGeom prst="rect">
            <a:avLst/>
          </a:prstGeom>
          <a:noFill/>
          <a:ln>
            <a:noFill/>
          </a:ln>
        </p:spPr>
      </p:pic>
      <p:pic>
        <p:nvPicPr>
          <p:cNvPr id="11" name="Picture 10" descr="A close-up of a black surface&#10;&#10;Description automatically generated with medium confidence">
            <a:extLst>
              <a:ext uri="{FF2B5EF4-FFF2-40B4-BE49-F238E27FC236}">
                <a16:creationId xmlns:a16="http://schemas.microsoft.com/office/drawing/2014/main" id="{D9781608-A6F7-9ADF-7E63-CF918F2FA622}"/>
              </a:ext>
            </a:extLst>
          </p:cNvPr>
          <p:cNvPicPr>
            <a:picLocks noChangeAspect="1"/>
          </p:cNvPicPr>
          <p:nvPr/>
        </p:nvPicPr>
        <p:blipFill>
          <a:blip r:embed="rId4">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4033973" y="274654"/>
            <a:ext cx="5949652" cy="8346157"/>
          </a:xfrm>
          <a:prstGeom prst="rect">
            <a:avLst/>
          </a:prstGeom>
        </p:spPr>
      </p:pic>
      <p:grpSp>
        <p:nvGrpSpPr>
          <p:cNvPr id="8" name="Group 7">
            <a:extLst>
              <a:ext uri="{FF2B5EF4-FFF2-40B4-BE49-F238E27FC236}">
                <a16:creationId xmlns:a16="http://schemas.microsoft.com/office/drawing/2014/main" id="{0B0F11C8-58AD-4812-6468-C6CFED03D0A1}"/>
              </a:ext>
            </a:extLst>
          </p:cNvPr>
          <p:cNvGrpSpPr/>
          <p:nvPr/>
        </p:nvGrpSpPr>
        <p:grpSpPr>
          <a:xfrm>
            <a:off x="1667818" y="1475043"/>
            <a:ext cx="9643912" cy="3499030"/>
            <a:chOff x="1222341" y="1644470"/>
            <a:chExt cx="9643912" cy="3499030"/>
          </a:xfrm>
        </p:grpSpPr>
        <p:pic>
          <p:nvPicPr>
            <p:cNvPr id="4" name="Picture 3">
              <a:extLst>
                <a:ext uri="{FF2B5EF4-FFF2-40B4-BE49-F238E27FC236}">
                  <a16:creationId xmlns:a16="http://schemas.microsoft.com/office/drawing/2014/main" id="{280A7B15-A38F-A5D9-B149-CC964875139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0800000">
              <a:off x="1222341" y="2571750"/>
              <a:ext cx="6916947" cy="1046177"/>
            </a:xfrm>
            <a:prstGeom prst="rect">
              <a:avLst/>
            </a:prstGeom>
          </p:spPr>
        </p:pic>
        <p:pic>
          <p:nvPicPr>
            <p:cNvPr id="3" name="Picture 2" descr="A black and yellow rectangle&#10;&#10;Description automatically generated with low confidence">
              <a:extLst>
                <a:ext uri="{FF2B5EF4-FFF2-40B4-BE49-F238E27FC236}">
                  <a16:creationId xmlns:a16="http://schemas.microsoft.com/office/drawing/2014/main" id="{920B9424-8178-454F-1EE4-5C826FD4FD58}"/>
                </a:ext>
              </a:extLst>
            </p:cNvPr>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4328592" y="1644470"/>
              <a:ext cx="6537661" cy="3499030"/>
            </a:xfrm>
            <a:prstGeom prst="rect">
              <a:avLst/>
            </a:prstGeom>
          </p:spPr>
        </p:pic>
      </p:grpSp>
      <p:pic>
        <p:nvPicPr>
          <p:cNvPr id="12" name="Picture 11" descr="A close-up of a black surface&#10;&#10;Description automatically generated with medium confidence">
            <a:extLst>
              <a:ext uri="{FF2B5EF4-FFF2-40B4-BE49-F238E27FC236}">
                <a16:creationId xmlns:a16="http://schemas.microsoft.com/office/drawing/2014/main" id="{B8AA654C-E994-DA12-60FE-983D03ADAA94}"/>
              </a:ext>
            </a:extLst>
          </p:cNvPr>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7901527" y="-4263182"/>
            <a:ext cx="5949652" cy="8346157"/>
          </a:xfrm>
          <a:prstGeom prst="rect">
            <a:avLst/>
          </a:prstGeom>
        </p:spPr>
      </p:pic>
      <p:pic>
        <p:nvPicPr>
          <p:cNvPr id="15" name="Picture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5361521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52000">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52000">
                                          <p:cBhvr additive="base">
                                            <p:cTn id="7" dur="2100" fill="hold"/>
                                            <p:tgtEl>
                                              <p:spTgt spid="8"/>
                                            </p:tgtEl>
                                            <p:attrNameLst>
                                              <p:attrName>ppt_x</p:attrName>
                                            </p:attrNameLst>
                                          </p:cBhvr>
                                          <p:tavLst>
                                            <p:tav tm="0">
                                              <p:val>
                                                <p:strVal val="1+#ppt_w/2"/>
                                              </p:val>
                                            </p:tav>
                                            <p:tav tm="100000">
                                              <p:val>
                                                <p:strVal val="#ppt_x"/>
                                              </p:val>
                                            </p:tav>
                                          </p:tavLst>
                                        </p:anim>
                                        <p:anim calcmode="lin" valueType="num" p14:bounceEnd="52000">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100" fill="hold"/>
                                            <p:tgtEl>
                                              <p:spTgt spid="8"/>
                                            </p:tgtEl>
                                            <p:attrNameLst>
                                              <p:attrName>ppt_x</p:attrName>
                                            </p:attrNameLst>
                                          </p:cBhvr>
                                          <p:tavLst>
                                            <p:tav tm="0">
                                              <p:val>
                                                <p:strVal val="1+#ppt_w/2"/>
                                              </p:val>
                                            </p:tav>
                                            <p:tav tm="100000">
                                              <p:val>
                                                <p:strVal val="#ppt_x"/>
                                              </p:val>
                                            </p:tav>
                                          </p:tavLst>
                                        </p:anim>
                                        <p:anim calcmode="lin" valueType="num">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372572" y="-101600"/>
            <a:ext cx="3878975" cy="36157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OBJEK DASAR</a:t>
            </a:r>
          </a:p>
          <a:p>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dasar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adalah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disediakan</a:t>
            </a:r>
            <a:r>
              <a:rPr lang="en-US" dirty="0">
                <a:latin typeface="Roboto" panose="02000000000000000000" pitchFamily="2" charset="0"/>
                <a:ea typeface="Roboto" panose="02000000000000000000" pitchFamily="2" charset="0"/>
                <a:cs typeface="Roboto" panose="02000000000000000000" pitchFamily="2" charset="0"/>
              </a:rPr>
              <a:t> pada Adobe Illustrator. </a:t>
            </a:r>
            <a:r>
              <a:rPr lang="en-US" dirty="0" err="1">
                <a:latin typeface="Roboto" panose="02000000000000000000" pitchFamily="2" charset="0"/>
                <a:ea typeface="Roboto" panose="02000000000000000000" pitchFamily="2" charset="0"/>
                <a:cs typeface="Roboto" panose="02000000000000000000" pitchFamily="2" charset="0"/>
              </a:rPr>
              <a:t>Bentuk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dasar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sesuai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diketahui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seperti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kotak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lingkaran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segitiga</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diakses</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melalui</a:t>
            </a:r>
            <a:r>
              <a:rPr lang="en-US" dirty="0">
                <a:latin typeface="Roboto" panose="02000000000000000000" pitchFamily="2" charset="0"/>
                <a:ea typeface="Roboto" panose="02000000000000000000" pitchFamily="2" charset="0"/>
                <a:cs typeface="Roboto" panose="02000000000000000000" pitchFamily="2" charset="0"/>
              </a:rPr>
              <a:t> rectangle tool </a:t>
            </a:r>
          </a:p>
        </p:txBody>
      </p:sp>
      <p:pic>
        <p:nvPicPr>
          <p:cNvPr id="5" name="Picture 4" descr="A picture containing text, screenshot, font, diagram&#10;&#10;Description automatically generated">
            <a:extLst>
              <a:ext uri="{FF2B5EF4-FFF2-40B4-BE49-F238E27FC236}">
                <a16:creationId xmlns:a16="http://schemas.microsoft.com/office/drawing/2014/main" id="{08A15D15-26AA-1F8B-E400-A9CCD2FF5E3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5055778" y="1706286"/>
            <a:ext cx="1821656" cy="2571750"/>
          </a:xfrm>
          <a:prstGeom prst="rect">
            <a:avLst/>
          </a:prstGeom>
        </p:spPr>
      </p:pic>
      <p:pic>
        <p:nvPicPr>
          <p:cNvPr id="7" name="Picture 6" descr="A screenshot of a tool box&#10;&#10;Description automatically generated with low confidence">
            <a:extLst>
              <a:ext uri="{FF2B5EF4-FFF2-40B4-BE49-F238E27FC236}">
                <a16:creationId xmlns:a16="http://schemas.microsoft.com/office/drawing/2014/main" id="{D5370310-7351-5DD3-510A-5077925E9FBD}"/>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5055778" y="119278"/>
            <a:ext cx="2567905" cy="1492372"/>
          </a:xfrm>
          <a:prstGeom prst="rect">
            <a:avLst/>
          </a:prstGeom>
        </p:spPr>
      </p:pic>
      <p:pic>
        <p:nvPicPr>
          <p:cNvPr id="13" name="Picture 12" descr="A screenshot of a rectangle&#10;&#10;Description automatically generated with medium confidence">
            <a:extLst>
              <a:ext uri="{FF2B5EF4-FFF2-40B4-BE49-F238E27FC236}">
                <a16:creationId xmlns:a16="http://schemas.microsoft.com/office/drawing/2014/main" id="{725C9F52-2558-914D-5463-3F074026E29D}"/>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7120391" y="1706286"/>
            <a:ext cx="1472765" cy="1233605"/>
          </a:xfrm>
          <a:prstGeom prst="rect">
            <a:avLst/>
          </a:prstGeom>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3086892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accel="42000" fill="hold" nodeType="withEffect" p14:presetBounceEnd="50000">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14:bounceEnd="50000">
                                          <p:cBhvr additive="base">
                                            <p:cTn id="11"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1" accel="42000" fill="hold" nodeType="withEffect" p14:presetBounceEnd="50000">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14:bounceEnd="50000">
                                          <p:cBhvr additive="base">
                                            <p:cTn id="15" dur="5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2" accel="42000" fill="hold" nodeType="withEffect" p14:presetBounceEnd="50000">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14:bounceEnd="50000">
                                          <p:cBhvr additive="base">
                                            <p:cTn id="19" dur="500" fill="hold"/>
                                            <p:tgtEl>
                                              <p:spTgt spid="13"/>
                                            </p:tgtEl>
                                            <p:attrNameLst>
                                              <p:attrName>ppt_x</p:attrName>
                                            </p:attrNameLst>
                                          </p:cBhvr>
                                          <p:tavLst>
                                            <p:tav tm="0">
                                              <p:val>
                                                <p:strVal val="1+#ppt_w/2"/>
                                              </p:val>
                                            </p:tav>
                                            <p:tav tm="100000">
                                              <p:val>
                                                <p:strVal val="#ppt_x"/>
                                              </p:val>
                                            </p:tav>
                                          </p:tavLst>
                                        </p:anim>
                                        <p:anim calcmode="lin" valueType="num" p14:bounceEnd="50000">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accel="42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1" accel="4200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2" accel="42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1+#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255182" y="-101600"/>
            <a:ext cx="9654363" cy="204735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7"/>
            <a:r>
              <a:rPr lang="en-US" sz="3600" b="1" dirty="0">
                <a:latin typeface="Roboto" panose="02000000000000000000" pitchFamily="2" charset="0"/>
                <a:ea typeface="Roboto" panose="02000000000000000000" pitchFamily="2" charset="0"/>
                <a:cs typeface="Roboto" panose="02000000000000000000" pitchFamily="2" charset="0"/>
              </a:rPr>
              <a:t>	PEWARNAAN OBJEK</a:t>
            </a:r>
          </a:p>
          <a:p>
            <a:pPr lvl="6"/>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Pemberian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mengubah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pilihan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terdapat</a:t>
            </a:r>
            <a:r>
              <a:rPr lang="en-US" dirty="0">
                <a:latin typeface="Roboto" panose="02000000000000000000" pitchFamily="2" charset="0"/>
                <a:ea typeface="Roboto" panose="02000000000000000000" pitchFamily="2" charset="0"/>
                <a:cs typeface="Roboto" panose="02000000000000000000" pitchFamily="2" charset="0"/>
              </a:rPr>
              <a:t> pada 	toolbox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option menu. </a:t>
            </a:r>
            <a:r>
              <a:rPr lang="en-US" dirty="0" err="1">
                <a:latin typeface="Roboto" panose="02000000000000000000" pitchFamily="2" charset="0"/>
                <a:ea typeface="Roboto" panose="02000000000000000000" pitchFamily="2" charset="0"/>
                <a:cs typeface="Roboto" panose="02000000000000000000" pitchFamily="2" charset="0"/>
              </a:rPr>
              <a:t>Caranya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klik</a:t>
            </a:r>
            <a:r>
              <a:rPr lang="en-US" dirty="0">
                <a:latin typeface="Roboto" panose="02000000000000000000" pitchFamily="2" charset="0"/>
                <a:ea typeface="Roboto" panose="02000000000000000000" pitchFamily="2" charset="0"/>
                <a:cs typeface="Roboto" panose="02000000000000000000" pitchFamily="2" charset="0"/>
              </a:rPr>
              <a:t> panel Properties, </a:t>
            </a:r>
            <a:r>
              <a:rPr lang="en-US" dirty="0" err="1">
                <a:latin typeface="Roboto" panose="02000000000000000000" pitchFamily="2" charset="0"/>
                <a:ea typeface="Roboto" panose="02000000000000000000" pitchFamily="2" charset="0"/>
                <a:cs typeface="Roboto" panose="02000000000000000000" pitchFamily="2" charset="0"/>
              </a:rPr>
              <a:t>pilih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bagian</a:t>
            </a:r>
            <a:r>
              <a:rPr lang="en-US" dirty="0">
                <a:latin typeface="Roboto" panose="02000000000000000000" pitchFamily="2" charset="0"/>
                <a:ea typeface="Roboto" panose="02000000000000000000" pitchFamily="2" charset="0"/>
                <a:cs typeface="Roboto" panose="02000000000000000000" pitchFamily="2" charset="0"/>
              </a:rPr>
              <a:t> Fill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Stroke </a:t>
            </a:r>
            <a:r>
              <a:rPr lang="en-US" dirty="0" err="1">
                <a:latin typeface="Roboto" panose="02000000000000000000" pitchFamily="2" charset="0"/>
                <a:ea typeface="Roboto" panose="02000000000000000000" pitchFamily="2" charset="0"/>
                <a:cs typeface="Roboto" panose="02000000000000000000" pitchFamily="2" charset="0"/>
              </a:rPr>
              <a:t>tergantung</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bagian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kita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a:t>
            </a:r>
          </a:p>
        </p:txBody>
      </p:sp>
      <p:pic>
        <p:nvPicPr>
          <p:cNvPr id="3" name="Picture 2" descr="A screenshot of a computer&#10;&#10;Description automatically generated with medium confidence">
            <a:extLst>
              <a:ext uri="{FF2B5EF4-FFF2-40B4-BE49-F238E27FC236}">
                <a16:creationId xmlns:a16="http://schemas.microsoft.com/office/drawing/2014/main" id="{C4671E92-745E-711C-7324-77B3E076BA5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4682080" y="1945757"/>
            <a:ext cx="4332136" cy="2335511"/>
          </a:xfrm>
          <a:prstGeom prst="rect">
            <a:avLst/>
          </a:prstGeom>
        </p:spPr>
      </p:pic>
      <p:pic>
        <p:nvPicPr>
          <p:cNvPr id="8" name="Picture 7" descr="A screenshot of a computer&#10;&#10;Description automatically generated with medium confidence">
            <a:extLst>
              <a:ext uri="{FF2B5EF4-FFF2-40B4-BE49-F238E27FC236}">
                <a16:creationId xmlns:a16="http://schemas.microsoft.com/office/drawing/2014/main" id="{1D7A2B18-39A5-4C28-4AD8-72B9705C200D}"/>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29784" y="1945758"/>
            <a:ext cx="4357035" cy="2335512"/>
          </a:xfrm>
          <a:prstGeom prst="rect">
            <a:avLst/>
          </a:prstGeom>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7667115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2FEB9-C112-EB89-A068-CAA6797CEFCC}"/>
              </a:ext>
            </a:extLst>
          </p:cNvPr>
          <p:cNvGrpSpPr/>
          <p:nvPr/>
        </p:nvGrpSpPr>
        <p:grpSpPr>
          <a:xfrm>
            <a:off x="-16" y="-3899"/>
            <a:ext cx="9144016" cy="5143500"/>
            <a:chOff x="-3" y="5782"/>
            <a:chExt cx="4910667" cy="5143500"/>
          </a:xfrm>
          <a:solidFill>
            <a:srgbClr val="FF111C"/>
          </a:solidFill>
        </p:grpSpPr>
        <p:grpSp>
          <p:nvGrpSpPr>
            <p:cNvPr id="3" name="Group 2">
              <a:extLst>
                <a:ext uri="{FF2B5EF4-FFF2-40B4-BE49-F238E27FC236}">
                  <a16:creationId xmlns:a16="http://schemas.microsoft.com/office/drawing/2014/main" id="{9E044289-1D3E-C677-A1FB-869A961BC154}"/>
                </a:ext>
              </a:extLst>
            </p:cNvPr>
            <p:cNvGrpSpPr/>
            <p:nvPr/>
          </p:nvGrpSpPr>
          <p:grpSpPr>
            <a:xfrm>
              <a:off x="-3" y="5782"/>
              <a:ext cx="4910667" cy="5143500"/>
              <a:chOff x="-1" y="0"/>
              <a:chExt cx="4910667" cy="5143500"/>
            </a:xfrm>
            <a:grpFill/>
          </p:grpSpPr>
          <p:sp>
            <p:nvSpPr>
              <p:cNvPr id="5" name="Rectangle 4">
                <a:extLst>
                  <a:ext uri="{FF2B5EF4-FFF2-40B4-BE49-F238E27FC236}">
                    <a16:creationId xmlns:a16="http://schemas.microsoft.com/office/drawing/2014/main" id="{6D1FFF02-E9F0-C71F-8EAA-BD84CA3615C5}"/>
                  </a:ext>
                </a:extLst>
              </p:cNvPr>
              <p:cNvSpPr/>
              <p:nvPr/>
            </p:nvSpPr>
            <p:spPr>
              <a:xfrm>
                <a:off x="-1" y="0"/>
                <a:ext cx="4910667" cy="51435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0C8C498-FAF4-10A9-81CA-A621D77ABD9F}"/>
                  </a:ext>
                </a:extLst>
              </p:cNvPr>
              <p:cNvSpPr/>
              <p:nvPr/>
            </p:nvSpPr>
            <p:spPr>
              <a:xfrm>
                <a:off x="720722" y="1786920"/>
                <a:ext cx="3469219" cy="1569660"/>
              </a:xfrm>
              <a:prstGeom prst="rect">
                <a:avLst/>
              </a:prstGeom>
              <a:grp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SALAH</a:t>
                </a:r>
              </a:p>
            </p:txBody>
          </p:sp>
        </p:grpSp>
        <p:sp>
          <p:nvSpPr>
            <p:cNvPr id="4" name="Rectangle: Rounded Corners 3">
              <a:hlinkClick r:id="rId2" action="ppaction://hlinksldjump"/>
              <a:extLst>
                <a:ext uri="{FF2B5EF4-FFF2-40B4-BE49-F238E27FC236}">
                  <a16:creationId xmlns:a16="http://schemas.microsoft.com/office/drawing/2014/main" id="{2728A7D9-B708-2BB5-27DA-3CB78F2C44C6}"/>
                </a:ext>
              </a:extLst>
            </p:cNvPr>
            <p:cNvSpPr/>
            <p:nvPr/>
          </p:nvSpPr>
          <p:spPr>
            <a:xfrm>
              <a:off x="936161" y="3237163"/>
              <a:ext cx="3081036" cy="30221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ULANGI</a:t>
              </a:r>
            </a:p>
          </p:txBody>
        </p:sp>
      </p:gr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895326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902037" y="0"/>
            <a:ext cx="3878975" cy="2697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MANIPULASI OBJEK</a:t>
            </a:r>
          </a:p>
          <a:p>
            <a:r>
              <a:rPr lang="en-US" dirty="0" err="1">
                <a:latin typeface="Roboto" panose="02000000000000000000" pitchFamily="2" charset="0"/>
                <a:ea typeface="Roboto" panose="02000000000000000000" pitchFamily="2" charset="0"/>
                <a:cs typeface="Roboto" panose="02000000000000000000" pitchFamily="2" charset="0"/>
              </a:rPr>
              <a:t>Memanipulasi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berbagai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cara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baik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b="1" dirty="0">
                <a:latin typeface="Roboto" panose="02000000000000000000" pitchFamily="2" charset="0"/>
                <a:ea typeface="Roboto" panose="02000000000000000000" pitchFamily="2" charset="0"/>
                <a:cs typeface="Roboto" panose="02000000000000000000" pitchFamily="2" charset="0"/>
              </a:rPr>
              <a:t>Tool</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ada</a:t>
            </a:r>
            <a:r>
              <a:rPr lang="en-US" dirty="0">
                <a:latin typeface="Roboto" panose="02000000000000000000" pitchFamily="2" charset="0"/>
                <a:ea typeface="Roboto" panose="02000000000000000000" pitchFamily="2" charset="0"/>
                <a:cs typeface="Roboto" panose="02000000000000000000" pitchFamily="2" charset="0"/>
              </a:rPr>
              <a:t> pada toolbox </a:t>
            </a:r>
            <a:r>
              <a:rPr lang="en-US" dirty="0" err="1">
                <a:latin typeface="Roboto" panose="02000000000000000000" pitchFamily="2" charset="0"/>
                <a:ea typeface="Roboto" panose="02000000000000000000" pitchFamily="2" charset="0"/>
                <a:cs typeface="Roboto" panose="02000000000000000000" pitchFamily="2" charset="0"/>
              </a:rPr>
              <a:t>maupun</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beberapa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ada</a:t>
            </a:r>
            <a:r>
              <a:rPr lang="en-US" dirty="0">
                <a:latin typeface="Roboto" panose="02000000000000000000" pitchFamily="2" charset="0"/>
                <a:ea typeface="Roboto" panose="02000000000000000000" pitchFamily="2" charset="0"/>
                <a:cs typeface="Roboto" panose="02000000000000000000" pitchFamily="2" charset="0"/>
              </a:rPr>
              <a:t> pada menu </a:t>
            </a:r>
            <a:r>
              <a:rPr lang="en-US" b="1" dirty="0">
                <a:latin typeface="Roboto" panose="02000000000000000000" pitchFamily="2" charset="0"/>
                <a:ea typeface="Roboto" panose="02000000000000000000" pitchFamily="2" charset="0"/>
                <a:cs typeface="Roboto" panose="02000000000000000000" pitchFamily="2" charset="0"/>
              </a:rPr>
              <a:t>Effect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sebagai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berikut</a:t>
            </a:r>
            <a:r>
              <a:rPr lang="en-US" dirty="0">
                <a:latin typeface="Roboto" panose="02000000000000000000" pitchFamily="2" charset="0"/>
                <a:ea typeface="Roboto" panose="02000000000000000000" pitchFamily="2" charset="0"/>
                <a:cs typeface="Roboto" panose="02000000000000000000" pitchFamily="2" charset="0"/>
              </a:rPr>
              <a:t> :</a:t>
            </a:r>
          </a:p>
        </p:txBody>
      </p:sp>
      <p:grpSp>
        <p:nvGrpSpPr>
          <p:cNvPr id="18" name="Group 17">
            <a:extLst>
              <a:ext uri="{FF2B5EF4-FFF2-40B4-BE49-F238E27FC236}">
                <a16:creationId xmlns:a16="http://schemas.microsoft.com/office/drawing/2014/main" id="{DFEFE677-A4B8-F686-0FD3-87A149EEE047}"/>
              </a:ext>
            </a:extLst>
          </p:cNvPr>
          <p:cNvGrpSpPr/>
          <p:nvPr/>
        </p:nvGrpSpPr>
        <p:grpSpPr>
          <a:xfrm>
            <a:off x="902037" y="2778431"/>
            <a:ext cx="3770376" cy="2034540"/>
            <a:chOff x="902037" y="2778431"/>
            <a:chExt cx="3770376" cy="2034540"/>
          </a:xfrm>
        </p:grpSpPr>
        <p:pic>
          <p:nvPicPr>
            <p:cNvPr id="9" name="Picture 8" descr="A screenshot of a computer&#10;&#10;Description automatically generated with medium confidence">
              <a:extLst>
                <a:ext uri="{FF2B5EF4-FFF2-40B4-BE49-F238E27FC236}">
                  <a16:creationId xmlns:a16="http://schemas.microsoft.com/office/drawing/2014/main" id="{7AD2CA0C-7867-1505-EDE3-CB8F04735318}"/>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902037" y="2778431"/>
              <a:ext cx="3770376" cy="2034540"/>
            </a:xfrm>
            <a:prstGeom prst="rect">
              <a:avLst/>
            </a:prstGeom>
          </p:spPr>
        </p:pic>
        <p:sp>
          <p:nvSpPr>
            <p:cNvPr id="15" name="TextBox 14">
              <a:extLst>
                <a:ext uri="{FF2B5EF4-FFF2-40B4-BE49-F238E27FC236}">
                  <a16:creationId xmlns:a16="http://schemas.microsoft.com/office/drawing/2014/main" id="{4F7E6383-DB11-69D5-21A3-1318948112A2}"/>
                </a:ext>
              </a:extLst>
            </p:cNvPr>
            <p:cNvSpPr txBox="1"/>
            <p:nvPr/>
          </p:nvSpPr>
          <p:spPr>
            <a:xfrm>
              <a:off x="3106503" y="4566750"/>
              <a:ext cx="1565910" cy="246221"/>
            </a:xfrm>
            <a:prstGeom prst="rect">
              <a:avLst/>
            </a:prstGeom>
            <a:solidFill>
              <a:schemeClr val="accent1"/>
            </a:solidFill>
          </p:spPr>
          <p:txBody>
            <a:bodyPr wrap="square" rtlCol="0">
              <a:spAutoFit/>
            </a:bodyPr>
            <a:lstStyle/>
            <a:p>
              <a:pPr algn="ctr"/>
              <a:r>
                <a:rPr lang="en-US" sz="1000" dirty="0">
                  <a:solidFill>
                    <a:schemeClr val="bg1"/>
                  </a:solidFill>
                  <a:latin typeface="Roboto" panose="02000000000000000000" pitchFamily="2" charset="0"/>
                  <a:ea typeface="Roboto" panose="02000000000000000000" pitchFamily="2" charset="0"/>
                  <a:cs typeface="Roboto" panose="02000000000000000000" pitchFamily="2" charset="0"/>
                </a:rPr>
                <a:t>WIDTH WARP</a:t>
              </a:r>
            </a:p>
          </p:txBody>
        </p:sp>
      </p:grpSp>
      <p:grpSp>
        <p:nvGrpSpPr>
          <p:cNvPr id="19" name="Group 18">
            <a:extLst>
              <a:ext uri="{FF2B5EF4-FFF2-40B4-BE49-F238E27FC236}">
                <a16:creationId xmlns:a16="http://schemas.microsoft.com/office/drawing/2014/main" id="{E74E41E4-CB3C-0C0D-0E1B-54B62D08D289}"/>
              </a:ext>
            </a:extLst>
          </p:cNvPr>
          <p:cNvGrpSpPr/>
          <p:nvPr/>
        </p:nvGrpSpPr>
        <p:grpSpPr>
          <a:xfrm>
            <a:off x="4941032" y="2780313"/>
            <a:ext cx="3770376" cy="2032658"/>
            <a:chOff x="4941032" y="2780313"/>
            <a:chExt cx="3770376" cy="2032658"/>
          </a:xfrm>
        </p:grpSpPr>
        <p:pic>
          <p:nvPicPr>
            <p:cNvPr id="11" name="Picture 10" descr="A screenshot of a computer&#10;&#10;Description automatically generated with medium confidence">
              <a:extLst>
                <a:ext uri="{FF2B5EF4-FFF2-40B4-BE49-F238E27FC236}">
                  <a16:creationId xmlns:a16="http://schemas.microsoft.com/office/drawing/2014/main" id="{AEC90211-4518-4149-0101-806671C63C7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941032" y="2780313"/>
              <a:ext cx="3770376" cy="2032658"/>
            </a:xfrm>
            <a:prstGeom prst="rect">
              <a:avLst/>
            </a:prstGeom>
          </p:spPr>
        </p:pic>
        <p:sp>
          <p:nvSpPr>
            <p:cNvPr id="16" name="TextBox 15">
              <a:extLst>
                <a:ext uri="{FF2B5EF4-FFF2-40B4-BE49-F238E27FC236}">
                  <a16:creationId xmlns:a16="http://schemas.microsoft.com/office/drawing/2014/main" id="{1DF8ABE7-A4A6-65CA-3ED4-B9E1A48CA2B4}"/>
                </a:ext>
              </a:extLst>
            </p:cNvPr>
            <p:cNvSpPr txBox="1"/>
            <p:nvPr/>
          </p:nvSpPr>
          <p:spPr>
            <a:xfrm>
              <a:off x="7145498" y="4566750"/>
              <a:ext cx="1565910" cy="246221"/>
            </a:xfrm>
            <a:prstGeom prst="rect">
              <a:avLst/>
            </a:prstGeom>
            <a:solidFill>
              <a:schemeClr val="accent1"/>
            </a:solidFill>
          </p:spPr>
          <p:txBody>
            <a:bodyPr wrap="square" rtlCol="0">
              <a:spAutoFit/>
            </a:bodyPr>
            <a:lstStyle/>
            <a:p>
              <a:pPr algn="ctr"/>
              <a:r>
                <a:rPr lang="en-US" sz="1000" dirty="0">
                  <a:solidFill>
                    <a:schemeClr val="bg1"/>
                  </a:solidFill>
                  <a:latin typeface="Roboto" panose="02000000000000000000" pitchFamily="2" charset="0"/>
                  <a:ea typeface="Roboto" panose="02000000000000000000" pitchFamily="2" charset="0"/>
                  <a:cs typeface="Roboto" panose="02000000000000000000" pitchFamily="2" charset="0"/>
                </a:rPr>
                <a:t>TWIRL, PUCKER, BLOAT</a:t>
              </a:r>
            </a:p>
          </p:txBody>
        </p:sp>
      </p:grpSp>
      <p:grpSp>
        <p:nvGrpSpPr>
          <p:cNvPr id="20" name="Group 19">
            <a:extLst>
              <a:ext uri="{FF2B5EF4-FFF2-40B4-BE49-F238E27FC236}">
                <a16:creationId xmlns:a16="http://schemas.microsoft.com/office/drawing/2014/main" id="{467A7FCC-B568-DCEC-5ACC-5DC9B46B70AD}"/>
              </a:ext>
            </a:extLst>
          </p:cNvPr>
          <p:cNvGrpSpPr/>
          <p:nvPr/>
        </p:nvGrpSpPr>
        <p:grpSpPr>
          <a:xfrm>
            <a:off x="4941032" y="539092"/>
            <a:ext cx="3770376" cy="2032658"/>
            <a:chOff x="4941032" y="539092"/>
            <a:chExt cx="3770376" cy="2032658"/>
          </a:xfrm>
        </p:grpSpPr>
        <p:pic>
          <p:nvPicPr>
            <p:cNvPr id="14" name="Picture 13" descr="A screenshot of a computer&#10;&#10;Description automatically generated with medium confidence">
              <a:extLst>
                <a:ext uri="{FF2B5EF4-FFF2-40B4-BE49-F238E27FC236}">
                  <a16:creationId xmlns:a16="http://schemas.microsoft.com/office/drawing/2014/main" id="{8E0EB45D-A53C-D6CA-8131-D8E359AD9FFF}"/>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941032" y="539092"/>
              <a:ext cx="3770376" cy="2032658"/>
            </a:xfrm>
            <a:prstGeom prst="rect">
              <a:avLst/>
            </a:prstGeom>
          </p:spPr>
        </p:pic>
        <p:sp>
          <p:nvSpPr>
            <p:cNvPr id="17" name="TextBox 16">
              <a:extLst>
                <a:ext uri="{FF2B5EF4-FFF2-40B4-BE49-F238E27FC236}">
                  <a16:creationId xmlns:a16="http://schemas.microsoft.com/office/drawing/2014/main" id="{DF8D3454-DBF6-8F56-A595-F8AC2D37DB7E}"/>
                </a:ext>
              </a:extLst>
            </p:cNvPr>
            <p:cNvSpPr txBox="1"/>
            <p:nvPr/>
          </p:nvSpPr>
          <p:spPr>
            <a:xfrm>
              <a:off x="7145498" y="2171640"/>
              <a:ext cx="1565910" cy="400110"/>
            </a:xfrm>
            <a:prstGeom prst="rect">
              <a:avLst/>
            </a:prstGeom>
            <a:solidFill>
              <a:schemeClr val="accent1"/>
            </a:solidFill>
          </p:spPr>
          <p:txBody>
            <a:bodyPr wrap="square" rtlCol="0">
              <a:spAutoFit/>
            </a:bodyPr>
            <a:lstStyle/>
            <a:p>
              <a:pPr algn="ctr"/>
              <a:r>
                <a:rPr lang="en-US" sz="1000" dirty="0">
                  <a:solidFill>
                    <a:schemeClr val="bg1"/>
                  </a:solidFill>
                  <a:latin typeface="Roboto" panose="02000000000000000000" pitchFamily="2" charset="0"/>
                  <a:ea typeface="Roboto" panose="02000000000000000000" pitchFamily="2" charset="0"/>
                  <a:cs typeface="Roboto" panose="02000000000000000000" pitchFamily="2" charset="0"/>
                </a:rPr>
                <a:t>SCALLOP,CRISTALLIZE,&amp; WRINKLE</a:t>
              </a:r>
            </a:p>
          </p:txBody>
        </p:sp>
      </p:grpSp>
      <p:pic>
        <p:nvPicPr>
          <p:cNvPr id="21" name="Picture 2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40119535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decel="10000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ppt_x"/>
                                          </p:val>
                                        </p:tav>
                                        <p:tav tm="100000">
                                          <p:val>
                                            <p:strVal val="#ppt_x"/>
                                          </p:val>
                                        </p:tav>
                                      </p:tavLst>
                                    </p:anim>
                                    <p:anim calcmode="lin" valueType="num">
                                      <p:cBhvr additive="base">
                                        <p:cTn id="1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decel="10000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1+#ppt_w/2"/>
                                          </p:val>
                                        </p:tav>
                                        <p:tav tm="100000">
                                          <p:val>
                                            <p:strVal val="#ppt_x"/>
                                          </p:val>
                                        </p:tav>
                                      </p:tavLst>
                                    </p:anim>
                                    <p:anim calcmode="lin" valueType="num">
                                      <p:cBhvr additive="base">
                                        <p:cTn id="20"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decel="100000" fill="hold"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ppt_x"/>
                                          </p:val>
                                        </p:tav>
                                        <p:tav tm="100000">
                                          <p:val>
                                            <p:strVal val="#ppt_x"/>
                                          </p:val>
                                        </p:tav>
                                      </p:tavLst>
                                    </p:anim>
                                    <p:anim calcmode="lin" valueType="num">
                                      <p:cBhvr additive="base">
                                        <p:cTn id="26" dur="500" fill="hold"/>
                                        <p:tgtEl>
                                          <p:spTgt spid="2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screenshot of a computer&#10;&#10;Description automatically generated with low confidence">
            <a:extLst>
              <a:ext uri="{FF2B5EF4-FFF2-40B4-BE49-F238E27FC236}">
                <a16:creationId xmlns:a16="http://schemas.microsoft.com/office/drawing/2014/main" id="{90822603-0BB3-4B44-68F3-5498571D3137}"/>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3242221" y="765544"/>
            <a:ext cx="4838523" cy="3954654"/>
          </a:xfrm>
          <a:prstGeom prst="rect">
            <a:avLst/>
          </a:prstGeom>
        </p:spPr>
      </p:pic>
      <p:pic>
        <p:nvPicPr>
          <p:cNvPr id="6" name="Picture 5" descr="A screenshot of a computer&#10;&#10;Description automatically generated">
            <a:extLst>
              <a:ext uri="{FF2B5EF4-FFF2-40B4-BE49-F238E27FC236}">
                <a16:creationId xmlns:a16="http://schemas.microsoft.com/office/drawing/2014/main" id="{6D6ADE20-79A1-10DA-C264-BC67012E5724}"/>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497171" y="765544"/>
            <a:ext cx="2031471" cy="2891081"/>
          </a:xfrm>
          <a:prstGeom prst="rect">
            <a:avLst/>
          </a:prstGeom>
        </p:spPr>
      </p:pic>
      <p:sp>
        <p:nvSpPr>
          <p:cNvPr id="7" name="TextBox 6">
            <a:extLst>
              <a:ext uri="{FF2B5EF4-FFF2-40B4-BE49-F238E27FC236}">
                <a16:creationId xmlns:a16="http://schemas.microsoft.com/office/drawing/2014/main" id="{B7539051-0B70-2AE2-6CA6-6AABEF0A3EDF}"/>
              </a:ext>
            </a:extLst>
          </p:cNvPr>
          <p:cNvSpPr txBox="1"/>
          <p:nvPr/>
        </p:nvSpPr>
        <p:spPr>
          <a:xfrm>
            <a:off x="1412111" y="273101"/>
            <a:ext cx="3413052" cy="369332"/>
          </a:xfrm>
          <a:prstGeom prst="rect">
            <a:avLst/>
          </a:prstGeom>
          <a:noFill/>
        </p:spPr>
        <p:txBody>
          <a:bodyPr wrap="square" rtlCol="0">
            <a:spAutoFit/>
          </a:bodyPr>
          <a:lstStyle/>
          <a:p>
            <a:r>
              <a:rPr lang="en-US" sz="1800" b="1" dirty="0" err="1">
                <a:solidFill>
                  <a:srgbClr val="FF0000"/>
                </a:solidFill>
                <a:latin typeface="Roboto" panose="02000000000000000000" pitchFamily="2" charset="0"/>
                <a:ea typeface="Roboto" panose="02000000000000000000" pitchFamily="2" charset="0"/>
                <a:cs typeface="Roboto" panose="02000000000000000000" pitchFamily="2" charset="0"/>
              </a:rPr>
              <a:t>Menggunakan</a:t>
            </a:r>
            <a:r>
              <a:rPr lang="en-US" sz="1800" b="1" dirty="0">
                <a:solidFill>
                  <a:srgbClr val="FF0000"/>
                </a:solidFill>
                <a:latin typeface="Roboto" panose="02000000000000000000" pitchFamily="2" charset="0"/>
                <a:ea typeface="Roboto" panose="02000000000000000000" pitchFamily="2" charset="0"/>
                <a:cs typeface="Roboto" panose="02000000000000000000" pitchFamily="2" charset="0"/>
              </a:rPr>
              <a:t> Effect</a:t>
            </a:r>
          </a:p>
        </p:txBody>
      </p:sp>
      <p:sp>
        <p:nvSpPr>
          <p:cNvPr id="8" name="TextBox 7">
            <a:extLst>
              <a:ext uri="{FF2B5EF4-FFF2-40B4-BE49-F238E27FC236}">
                <a16:creationId xmlns:a16="http://schemas.microsoft.com/office/drawing/2014/main" id="{D67D9148-50E1-24C3-D9D1-7AE20AC54F55}"/>
              </a:ext>
            </a:extLst>
          </p:cNvPr>
          <p:cNvSpPr txBox="1"/>
          <p:nvPr/>
        </p:nvSpPr>
        <p:spPr>
          <a:xfrm>
            <a:off x="1497171" y="3656625"/>
            <a:ext cx="1745050" cy="307777"/>
          </a:xfrm>
          <a:prstGeom prst="rect">
            <a:avLst/>
          </a:prstGeom>
          <a:solidFill>
            <a:schemeClr val="bg1"/>
          </a:solidFill>
        </p:spPr>
        <p:txBody>
          <a:bodyPr wrap="square" rtlCol="0">
            <a:spAutoFit/>
          </a:bodyPr>
          <a:lstStyle/>
          <a:p>
            <a:pPr algn="ctr"/>
            <a:r>
              <a:rPr lang="en-US" b="1" dirty="0">
                <a:solidFill>
                  <a:schemeClr val="accent1"/>
                </a:solidFill>
                <a:latin typeface="Roboto" panose="02000000000000000000" pitchFamily="2" charset="0"/>
                <a:ea typeface="Roboto" panose="02000000000000000000" pitchFamily="2" charset="0"/>
                <a:cs typeface="Roboto" panose="02000000000000000000" pitchFamily="2" charset="0"/>
              </a:rPr>
              <a:t>FREE DISTORT</a:t>
            </a: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7161113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0822603-0BB3-4B44-68F3-5498571D3137}"/>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3242221" y="806469"/>
            <a:ext cx="4838523" cy="3872804"/>
          </a:xfrm>
          <a:prstGeom prst="rect">
            <a:avLst/>
          </a:prstGeom>
        </p:spPr>
      </p:pic>
      <p:pic>
        <p:nvPicPr>
          <p:cNvPr id="6" name="Picture 5">
            <a:extLst>
              <a:ext uri="{FF2B5EF4-FFF2-40B4-BE49-F238E27FC236}">
                <a16:creationId xmlns:a16="http://schemas.microsoft.com/office/drawing/2014/main" id="{6D6ADE20-79A1-10DA-C264-BC67012E5724}"/>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1497171" y="794377"/>
            <a:ext cx="2031471" cy="2833414"/>
          </a:xfrm>
          <a:prstGeom prst="rect">
            <a:avLst/>
          </a:prstGeom>
        </p:spPr>
      </p:pic>
      <p:sp>
        <p:nvSpPr>
          <p:cNvPr id="8" name="TextBox 7">
            <a:extLst>
              <a:ext uri="{FF2B5EF4-FFF2-40B4-BE49-F238E27FC236}">
                <a16:creationId xmlns:a16="http://schemas.microsoft.com/office/drawing/2014/main" id="{D67D9148-50E1-24C3-D9D1-7AE20AC54F55}"/>
              </a:ext>
            </a:extLst>
          </p:cNvPr>
          <p:cNvSpPr txBox="1"/>
          <p:nvPr/>
        </p:nvSpPr>
        <p:spPr>
          <a:xfrm>
            <a:off x="1497171" y="3656625"/>
            <a:ext cx="1745050" cy="307777"/>
          </a:xfrm>
          <a:prstGeom prst="rect">
            <a:avLst/>
          </a:prstGeom>
          <a:solidFill>
            <a:schemeClr val="bg1"/>
          </a:solidFill>
        </p:spPr>
        <p:txBody>
          <a:bodyPr wrap="square" rtlCol="0">
            <a:spAutoFit/>
          </a:bodyPr>
          <a:lstStyle/>
          <a:p>
            <a:pPr algn="ctr"/>
            <a:r>
              <a:rPr lang="en-US" b="1" dirty="0">
                <a:solidFill>
                  <a:schemeClr val="accent1"/>
                </a:solidFill>
                <a:latin typeface="Roboto" panose="02000000000000000000" pitchFamily="2" charset="0"/>
                <a:ea typeface="Roboto" panose="02000000000000000000" pitchFamily="2" charset="0"/>
                <a:cs typeface="Roboto" panose="02000000000000000000" pitchFamily="2" charset="0"/>
              </a:rPr>
              <a:t>PUCKER &amp; BLOAT</a:t>
            </a: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928450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0822603-0BB3-4B44-68F3-5498571D3137}"/>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3264455" y="806469"/>
            <a:ext cx="4794054" cy="3872804"/>
          </a:xfrm>
          <a:prstGeom prst="rect">
            <a:avLst/>
          </a:prstGeom>
        </p:spPr>
      </p:pic>
      <p:pic>
        <p:nvPicPr>
          <p:cNvPr id="6" name="Picture 5">
            <a:extLst>
              <a:ext uri="{FF2B5EF4-FFF2-40B4-BE49-F238E27FC236}">
                <a16:creationId xmlns:a16="http://schemas.microsoft.com/office/drawing/2014/main" id="{6D6ADE20-79A1-10DA-C264-BC67012E5724}"/>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1517431" y="794377"/>
            <a:ext cx="1990950" cy="2833414"/>
          </a:xfrm>
          <a:prstGeom prst="rect">
            <a:avLst/>
          </a:prstGeom>
        </p:spPr>
      </p:pic>
      <p:sp>
        <p:nvSpPr>
          <p:cNvPr id="8" name="TextBox 7">
            <a:extLst>
              <a:ext uri="{FF2B5EF4-FFF2-40B4-BE49-F238E27FC236}">
                <a16:creationId xmlns:a16="http://schemas.microsoft.com/office/drawing/2014/main" id="{D67D9148-50E1-24C3-D9D1-7AE20AC54F55}"/>
              </a:ext>
            </a:extLst>
          </p:cNvPr>
          <p:cNvSpPr txBox="1"/>
          <p:nvPr/>
        </p:nvSpPr>
        <p:spPr>
          <a:xfrm>
            <a:off x="1497171" y="3656625"/>
            <a:ext cx="1745050" cy="307777"/>
          </a:xfrm>
          <a:prstGeom prst="rect">
            <a:avLst/>
          </a:prstGeom>
          <a:solidFill>
            <a:schemeClr val="bg1"/>
          </a:solidFill>
        </p:spPr>
        <p:txBody>
          <a:bodyPr wrap="square" rtlCol="0">
            <a:spAutoFit/>
          </a:bodyPr>
          <a:lstStyle/>
          <a:p>
            <a:pPr algn="ctr"/>
            <a:r>
              <a:rPr lang="en-US" b="1" dirty="0">
                <a:solidFill>
                  <a:schemeClr val="accent1"/>
                </a:solidFill>
                <a:latin typeface="Roboto" panose="02000000000000000000" pitchFamily="2" charset="0"/>
                <a:ea typeface="Roboto" panose="02000000000000000000" pitchFamily="2" charset="0"/>
                <a:cs typeface="Roboto" panose="02000000000000000000" pitchFamily="2" charset="0"/>
              </a:rPr>
              <a:t>ROUGHEN</a:t>
            </a: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8035988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0822603-0BB3-4B44-68F3-5498571D3137}"/>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3469974" y="646981"/>
            <a:ext cx="4153807" cy="4098988"/>
          </a:xfrm>
          <a:prstGeom prst="rect">
            <a:avLst/>
          </a:prstGeom>
        </p:spPr>
      </p:pic>
      <p:pic>
        <p:nvPicPr>
          <p:cNvPr id="6" name="Picture 5">
            <a:extLst>
              <a:ext uri="{FF2B5EF4-FFF2-40B4-BE49-F238E27FC236}">
                <a16:creationId xmlns:a16="http://schemas.microsoft.com/office/drawing/2014/main" id="{6D6ADE20-79A1-10DA-C264-BC67012E5724}"/>
              </a:ext>
            </a:extLst>
          </p:cNvPr>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a:xfrm>
            <a:off x="1480456" y="646981"/>
            <a:ext cx="1972803" cy="2850156"/>
          </a:xfrm>
          <a:prstGeom prst="rect">
            <a:avLst/>
          </a:prstGeom>
        </p:spPr>
      </p:pic>
      <p:sp>
        <p:nvSpPr>
          <p:cNvPr id="8" name="TextBox 7">
            <a:extLst>
              <a:ext uri="{FF2B5EF4-FFF2-40B4-BE49-F238E27FC236}">
                <a16:creationId xmlns:a16="http://schemas.microsoft.com/office/drawing/2014/main" id="{D67D9148-50E1-24C3-D9D1-7AE20AC54F55}"/>
              </a:ext>
            </a:extLst>
          </p:cNvPr>
          <p:cNvSpPr txBox="1"/>
          <p:nvPr/>
        </p:nvSpPr>
        <p:spPr>
          <a:xfrm>
            <a:off x="1497171" y="3497137"/>
            <a:ext cx="1745050" cy="307777"/>
          </a:xfrm>
          <a:prstGeom prst="rect">
            <a:avLst/>
          </a:prstGeom>
          <a:solidFill>
            <a:schemeClr val="bg1"/>
          </a:solidFill>
        </p:spPr>
        <p:txBody>
          <a:bodyPr wrap="square" rtlCol="0">
            <a:spAutoFit/>
          </a:bodyPr>
          <a:lstStyle/>
          <a:p>
            <a:pPr algn="ctr"/>
            <a:r>
              <a:rPr lang="en-US" b="1" dirty="0">
                <a:solidFill>
                  <a:schemeClr val="accent1"/>
                </a:solidFill>
                <a:latin typeface="Roboto" panose="02000000000000000000" pitchFamily="2" charset="0"/>
                <a:ea typeface="Roboto" panose="02000000000000000000" pitchFamily="2" charset="0"/>
                <a:cs typeface="Roboto" panose="02000000000000000000" pitchFamily="2" charset="0"/>
              </a:rPr>
              <a:t>TRANSFORM</a:t>
            </a: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4847046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0822603-0BB3-4B44-68F3-5498571D3137}"/>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3505669" y="806469"/>
            <a:ext cx="4247828" cy="3872804"/>
          </a:xfrm>
          <a:prstGeom prst="rect">
            <a:avLst/>
          </a:prstGeom>
        </p:spPr>
      </p:pic>
      <p:pic>
        <p:nvPicPr>
          <p:cNvPr id="6" name="Picture 5">
            <a:extLst>
              <a:ext uri="{FF2B5EF4-FFF2-40B4-BE49-F238E27FC236}">
                <a16:creationId xmlns:a16="http://schemas.microsoft.com/office/drawing/2014/main" id="{6D6ADE20-79A1-10DA-C264-BC67012E5724}"/>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1517431" y="794377"/>
            <a:ext cx="1990950" cy="2833413"/>
          </a:xfrm>
          <a:prstGeom prst="rect">
            <a:avLst/>
          </a:prstGeom>
        </p:spPr>
      </p:pic>
      <p:sp>
        <p:nvSpPr>
          <p:cNvPr id="8" name="TextBox 7">
            <a:extLst>
              <a:ext uri="{FF2B5EF4-FFF2-40B4-BE49-F238E27FC236}">
                <a16:creationId xmlns:a16="http://schemas.microsoft.com/office/drawing/2014/main" id="{D67D9148-50E1-24C3-D9D1-7AE20AC54F55}"/>
              </a:ext>
            </a:extLst>
          </p:cNvPr>
          <p:cNvSpPr txBox="1"/>
          <p:nvPr/>
        </p:nvSpPr>
        <p:spPr>
          <a:xfrm>
            <a:off x="1514717" y="3627790"/>
            <a:ext cx="1990951" cy="307777"/>
          </a:xfrm>
          <a:prstGeom prst="rect">
            <a:avLst/>
          </a:prstGeom>
          <a:solidFill>
            <a:schemeClr val="bg1"/>
          </a:solidFill>
        </p:spPr>
        <p:txBody>
          <a:bodyPr wrap="square" rtlCol="0">
            <a:spAutoFit/>
          </a:bodyPr>
          <a:lstStyle/>
          <a:p>
            <a:pPr algn="ctr"/>
            <a:r>
              <a:rPr lang="en-US" b="1" dirty="0">
                <a:solidFill>
                  <a:schemeClr val="accent1"/>
                </a:solidFill>
                <a:latin typeface="Roboto" panose="02000000000000000000" pitchFamily="2" charset="0"/>
                <a:ea typeface="Roboto" panose="02000000000000000000" pitchFamily="2" charset="0"/>
                <a:cs typeface="Roboto" panose="02000000000000000000" pitchFamily="2" charset="0"/>
              </a:rPr>
              <a:t>TWEAK</a:t>
            </a: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5625874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0822603-0BB3-4B44-68F3-5498571D3137}"/>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3469974" y="646981"/>
            <a:ext cx="4153807" cy="3530990"/>
          </a:xfrm>
          <a:prstGeom prst="rect">
            <a:avLst/>
          </a:prstGeom>
        </p:spPr>
      </p:pic>
      <p:pic>
        <p:nvPicPr>
          <p:cNvPr id="6" name="Picture 5">
            <a:extLst>
              <a:ext uri="{FF2B5EF4-FFF2-40B4-BE49-F238E27FC236}">
                <a16:creationId xmlns:a16="http://schemas.microsoft.com/office/drawing/2014/main" id="{6D6ADE20-79A1-10DA-C264-BC67012E5724}"/>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1480456" y="646981"/>
            <a:ext cx="1972803" cy="2850156"/>
          </a:xfrm>
          <a:prstGeom prst="rect">
            <a:avLst/>
          </a:prstGeom>
        </p:spPr>
      </p:pic>
      <p:sp>
        <p:nvSpPr>
          <p:cNvPr id="8" name="TextBox 7">
            <a:extLst>
              <a:ext uri="{FF2B5EF4-FFF2-40B4-BE49-F238E27FC236}">
                <a16:creationId xmlns:a16="http://schemas.microsoft.com/office/drawing/2014/main" id="{D67D9148-50E1-24C3-D9D1-7AE20AC54F55}"/>
              </a:ext>
            </a:extLst>
          </p:cNvPr>
          <p:cNvSpPr txBox="1"/>
          <p:nvPr/>
        </p:nvSpPr>
        <p:spPr>
          <a:xfrm>
            <a:off x="1497170" y="3497137"/>
            <a:ext cx="1972803" cy="307777"/>
          </a:xfrm>
          <a:prstGeom prst="rect">
            <a:avLst/>
          </a:prstGeom>
          <a:solidFill>
            <a:schemeClr val="bg1"/>
          </a:solidFill>
        </p:spPr>
        <p:txBody>
          <a:bodyPr wrap="square" rtlCol="0">
            <a:spAutoFit/>
          </a:bodyPr>
          <a:lstStyle/>
          <a:p>
            <a:pPr algn="ctr"/>
            <a:r>
              <a:rPr lang="en-US" b="1" dirty="0">
                <a:solidFill>
                  <a:schemeClr val="accent1"/>
                </a:solidFill>
                <a:latin typeface="Roboto" panose="02000000000000000000" pitchFamily="2" charset="0"/>
                <a:ea typeface="Roboto" panose="02000000000000000000" pitchFamily="2" charset="0"/>
                <a:cs typeface="Roboto" panose="02000000000000000000" pitchFamily="2" charset="0"/>
              </a:rPr>
              <a:t>TWIST</a:t>
            </a: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1957125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0822603-0BB3-4B44-68F3-5498571D3137}"/>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3470756" y="646981"/>
            <a:ext cx="4130977" cy="3530990"/>
          </a:xfrm>
          <a:prstGeom prst="rect">
            <a:avLst/>
          </a:prstGeom>
        </p:spPr>
      </p:pic>
      <p:pic>
        <p:nvPicPr>
          <p:cNvPr id="6" name="Picture 5">
            <a:extLst>
              <a:ext uri="{FF2B5EF4-FFF2-40B4-BE49-F238E27FC236}">
                <a16:creationId xmlns:a16="http://schemas.microsoft.com/office/drawing/2014/main" id="{6D6ADE20-79A1-10DA-C264-BC67012E5724}"/>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1480456" y="646981"/>
            <a:ext cx="1972803" cy="2850156"/>
          </a:xfrm>
          <a:prstGeom prst="rect">
            <a:avLst/>
          </a:prstGeom>
        </p:spPr>
      </p:pic>
      <p:sp>
        <p:nvSpPr>
          <p:cNvPr id="8" name="TextBox 7">
            <a:extLst>
              <a:ext uri="{FF2B5EF4-FFF2-40B4-BE49-F238E27FC236}">
                <a16:creationId xmlns:a16="http://schemas.microsoft.com/office/drawing/2014/main" id="{D67D9148-50E1-24C3-D9D1-7AE20AC54F55}"/>
              </a:ext>
            </a:extLst>
          </p:cNvPr>
          <p:cNvSpPr txBox="1"/>
          <p:nvPr/>
        </p:nvSpPr>
        <p:spPr>
          <a:xfrm>
            <a:off x="1497170" y="3497137"/>
            <a:ext cx="1972803" cy="307777"/>
          </a:xfrm>
          <a:prstGeom prst="rect">
            <a:avLst/>
          </a:prstGeom>
          <a:solidFill>
            <a:schemeClr val="bg1"/>
          </a:solidFill>
        </p:spPr>
        <p:txBody>
          <a:bodyPr wrap="square" rtlCol="0">
            <a:spAutoFit/>
          </a:bodyPr>
          <a:lstStyle/>
          <a:p>
            <a:pPr algn="ctr"/>
            <a:r>
              <a:rPr lang="en-US" b="1" dirty="0">
                <a:solidFill>
                  <a:schemeClr val="accent1"/>
                </a:solidFill>
                <a:latin typeface="Roboto" panose="02000000000000000000" pitchFamily="2" charset="0"/>
                <a:ea typeface="Roboto" panose="02000000000000000000" pitchFamily="2" charset="0"/>
                <a:cs typeface="Roboto" panose="02000000000000000000" pitchFamily="2" charset="0"/>
              </a:rPr>
              <a:t>ZIGZAG</a:t>
            </a: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297185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372572" y="0"/>
            <a:ext cx="3878975" cy="39607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PERINTAH KHUSUS</a:t>
            </a:r>
          </a:p>
          <a:p>
            <a:r>
              <a:rPr lang="en-US" dirty="0">
                <a:latin typeface="Roboto" panose="02000000000000000000" pitchFamily="2" charset="0"/>
                <a:ea typeface="Roboto" panose="02000000000000000000" pitchFamily="2" charset="0"/>
                <a:cs typeface="Roboto" panose="02000000000000000000" pitchFamily="2" charset="0"/>
              </a:rPr>
              <a:t>Bagian </a:t>
            </a:r>
            <a:r>
              <a:rPr lang="en-US" dirty="0" err="1">
                <a:latin typeface="Roboto" panose="02000000000000000000" pitchFamily="2" charset="0"/>
                <a:ea typeface="Roboto" panose="02000000000000000000" pitchFamily="2" charset="0"/>
                <a:cs typeface="Roboto" panose="02000000000000000000" pitchFamily="2" charset="0"/>
              </a:rPr>
              <a:t>ini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menjelaskan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mengenai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khusus</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dalam</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menggunakan</a:t>
            </a:r>
            <a:r>
              <a:rPr lang="en-US" dirty="0">
                <a:latin typeface="Roboto" panose="02000000000000000000" pitchFamily="2" charset="0"/>
                <a:ea typeface="Roboto" panose="02000000000000000000" pitchFamily="2" charset="0"/>
                <a:cs typeface="Roboto" panose="02000000000000000000" pitchFamily="2" charset="0"/>
              </a:rPr>
              <a:t> Rotate Tool (R) dan Effect Transform. </a:t>
            </a:r>
            <a:r>
              <a:rPr lang="en-US" dirty="0" err="1">
                <a:latin typeface="Roboto" panose="02000000000000000000" pitchFamily="2" charset="0"/>
                <a:ea typeface="Roboto" panose="02000000000000000000" pitchFamily="2" charset="0"/>
                <a:cs typeface="Roboto" panose="02000000000000000000" pitchFamily="2" charset="0"/>
              </a:rPr>
              <a:t>Berikut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ini</a:t>
            </a:r>
            <a:r>
              <a:rPr lang="en-US" dirty="0">
                <a:latin typeface="Roboto" panose="02000000000000000000" pitchFamily="2" charset="0"/>
                <a:ea typeface="Roboto" panose="02000000000000000000" pitchFamily="2" charset="0"/>
                <a:cs typeface="Roboto" panose="02000000000000000000" pitchFamily="2" charset="0"/>
              </a:rPr>
              <a:t> Langkah - </a:t>
            </a:r>
            <a:r>
              <a:rPr lang="en-US" dirty="0" err="1">
                <a:latin typeface="Roboto" panose="02000000000000000000" pitchFamily="2" charset="0"/>
                <a:ea typeface="Roboto" panose="02000000000000000000" pitchFamily="2" charset="0"/>
                <a:cs typeface="Roboto" panose="02000000000000000000" pitchFamily="2" charset="0"/>
              </a:rPr>
              <a:t>langkahnya</a:t>
            </a:r>
            <a:endParaRPr lang="en-US" dirty="0">
              <a:latin typeface="Roboto" panose="02000000000000000000" pitchFamily="2" charset="0"/>
              <a:ea typeface="Roboto" panose="02000000000000000000" pitchFamily="2" charset="0"/>
              <a:cs typeface="Roboto" panose="02000000000000000000" pitchFamily="2" charset="0"/>
            </a:endParaRPr>
          </a:p>
        </p:txBody>
      </p:sp>
      <p:pic>
        <p:nvPicPr>
          <p:cNvPr id="13" name="Picture 12">
            <a:extLst>
              <a:ext uri="{FF2B5EF4-FFF2-40B4-BE49-F238E27FC236}">
                <a16:creationId xmlns:a16="http://schemas.microsoft.com/office/drawing/2014/main" id="{725C9F52-2558-914D-5463-3F074026E29D}"/>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572000" y="903525"/>
            <a:ext cx="3302217" cy="3057214"/>
          </a:xfrm>
          <a:prstGeom prst="rect">
            <a:avLst/>
          </a:prstGeom>
        </p:spPr>
      </p:pic>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41489402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2" accel="42000" fill="hold" nodeType="withEffect" p14:presetBounceEnd="50000">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14:bounceEnd="50000">
                                          <p:cBhvr additive="base">
                                            <p:cTn id="11" dur="500" fill="hold"/>
                                            <p:tgtEl>
                                              <p:spTgt spid="13"/>
                                            </p:tgtEl>
                                            <p:attrNameLst>
                                              <p:attrName>ppt_x</p:attrName>
                                            </p:attrNameLst>
                                          </p:cBhvr>
                                          <p:tavLst>
                                            <p:tav tm="0">
                                              <p:val>
                                                <p:strVal val="1+#ppt_w/2"/>
                                              </p:val>
                                            </p:tav>
                                            <p:tav tm="100000">
                                              <p:val>
                                                <p:strVal val="#ppt_x"/>
                                              </p:val>
                                            </p:tav>
                                          </p:tavLst>
                                        </p:anim>
                                        <p:anim calcmode="lin" valueType="num" p14:bounceEnd="50000">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2" accel="42000"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EA3E423-1B7B-0FA4-F871-05A865F9720E}"/>
              </a:ext>
            </a:extLst>
          </p:cNvPr>
          <p:cNvSpPr/>
          <p:nvPr/>
        </p:nvSpPr>
        <p:spPr>
          <a:xfrm>
            <a:off x="-419316" y="0"/>
            <a:ext cx="9563316" cy="204735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7"/>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	LANGKAH 1 &amp; 2	</a:t>
            </a:r>
          </a:p>
          <a:p>
            <a:pPr marL="914400" lvl="8">
              <a:buClr>
                <a:schemeClr val="bg1"/>
              </a:buClr>
            </a:pP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Buatlah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dua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buah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elips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ukuran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berbeda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p>
          <a:p>
            <a:pPr marL="914400" lvl="8">
              <a:buClr>
                <a:schemeClr val="bg1"/>
              </a:buClr>
            </a:pP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Aktifkan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kedua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tersebut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menggunakan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Rotate Tool,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lalu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pindahkan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titik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pusat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putaran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titik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tengah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elips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besar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Selanjutnya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klik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titik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pusat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tersebut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bersamaan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menekan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tombol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Alt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sehingga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tampil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kotak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dialog Rotate.</a:t>
            </a:r>
          </a:p>
        </p:txBody>
      </p:sp>
      <p:pic>
        <p:nvPicPr>
          <p:cNvPr id="5" name="Picture 4" descr="A blue circle with a red arrow pointing to the center&#10;&#10;Description automatically generated with low confidence">
            <a:extLst>
              <a:ext uri="{FF2B5EF4-FFF2-40B4-BE49-F238E27FC236}">
                <a16:creationId xmlns:a16="http://schemas.microsoft.com/office/drawing/2014/main" id="{AA988332-72A1-C9CC-229E-3DC4DEC822EA}"/>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533493" y="2149859"/>
            <a:ext cx="2223259" cy="2251823"/>
          </a:xfrm>
          <a:prstGeom prst="rect">
            <a:avLst/>
          </a:prstGeom>
        </p:spPr>
      </p:pic>
      <p:pic>
        <p:nvPicPr>
          <p:cNvPr id="9" name="Picture 8" descr="A picture containing screenshot, circle, diagram, text&#10;&#10;Description automatically generated">
            <a:extLst>
              <a:ext uri="{FF2B5EF4-FFF2-40B4-BE49-F238E27FC236}">
                <a16:creationId xmlns:a16="http://schemas.microsoft.com/office/drawing/2014/main" id="{C1DF6648-40B2-9E27-2C79-A0A8D51BDDE5}"/>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280275" y="2149859"/>
            <a:ext cx="4257797" cy="2272420"/>
          </a:xfrm>
          <a:prstGeom prst="rect">
            <a:avLst/>
          </a:prstGeom>
        </p:spPr>
      </p:pic>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6970482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F4B5524-DA88-17D7-9989-AF26857D32F6}"/>
              </a:ext>
            </a:extLst>
          </p:cNvPr>
          <p:cNvGrpSpPr/>
          <p:nvPr/>
        </p:nvGrpSpPr>
        <p:grpSpPr>
          <a:xfrm>
            <a:off x="0" y="0"/>
            <a:ext cx="9144000" cy="5143500"/>
            <a:chOff x="-6" y="3110552"/>
            <a:chExt cx="4910667" cy="5143500"/>
          </a:xfrm>
        </p:grpSpPr>
        <p:grpSp>
          <p:nvGrpSpPr>
            <p:cNvPr id="9" name="Group 8">
              <a:extLst>
                <a:ext uri="{FF2B5EF4-FFF2-40B4-BE49-F238E27FC236}">
                  <a16:creationId xmlns:a16="http://schemas.microsoft.com/office/drawing/2014/main" id="{A3FB243E-9A79-C4BA-53EA-332262C654C6}"/>
                </a:ext>
              </a:extLst>
            </p:cNvPr>
            <p:cNvGrpSpPr/>
            <p:nvPr/>
          </p:nvGrpSpPr>
          <p:grpSpPr>
            <a:xfrm>
              <a:off x="-6" y="3110552"/>
              <a:ext cx="4910667" cy="5143500"/>
              <a:chOff x="-1" y="0"/>
              <a:chExt cx="4910667" cy="5143500"/>
            </a:xfrm>
          </p:grpSpPr>
          <p:sp>
            <p:nvSpPr>
              <p:cNvPr id="11" name="Rectangle 10">
                <a:extLst>
                  <a:ext uri="{FF2B5EF4-FFF2-40B4-BE49-F238E27FC236}">
                    <a16:creationId xmlns:a16="http://schemas.microsoft.com/office/drawing/2014/main" id="{3BB9CE5A-749B-48A0-7D95-F925BF4FCA69}"/>
                  </a:ext>
                </a:extLst>
              </p:cNvPr>
              <p:cNvSpPr/>
              <p:nvPr/>
            </p:nvSpPr>
            <p:spPr>
              <a:xfrm>
                <a:off x="-1" y="0"/>
                <a:ext cx="4910667" cy="51435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97C53E9A-0C67-921D-721F-FBC08AEF573A}"/>
                  </a:ext>
                </a:extLst>
              </p:cNvPr>
              <p:cNvSpPr/>
              <p:nvPr/>
            </p:nvSpPr>
            <p:spPr>
              <a:xfrm>
                <a:off x="671830" y="1786920"/>
                <a:ext cx="3567002" cy="1569660"/>
              </a:xfrm>
              <a:prstGeom prst="rect">
                <a:avLst/>
              </a:prstGeom>
              <a:no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BENAR</a:t>
                </a:r>
              </a:p>
            </p:txBody>
          </p:sp>
        </p:grpSp>
        <p:sp>
          <p:nvSpPr>
            <p:cNvPr id="10" name="Rectangle: Rounded Corners 9">
              <a:hlinkClick r:id="" action="ppaction://hlinkshowjump?jump=nextslide"/>
              <a:extLst>
                <a:ext uri="{FF2B5EF4-FFF2-40B4-BE49-F238E27FC236}">
                  <a16:creationId xmlns:a16="http://schemas.microsoft.com/office/drawing/2014/main" id="{97FFC198-81B4-514A-1884-D563BA61DC4D}"/>
                </a:ext>
              </a:extLst>
            </p:cNvPr>
            <p:cNvSpPr/>
            <p:nvPr/>
          </p:nvSpPr>
          <p:spPr>
            <a:xfrm>
              <a:off x="818199" y="6284684"/>
              <a:ext cx="3281527" cy="302219"/>
            </a:xfrm>
            <a:prstGeom prst="roundRect">
              <a:avLst/>
            </a:prstGeom>
            <a:solidFill>
              <a:srgbClr val="00B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LANJUT</a:t>
              </a:r>
            </a:p>
          </p:txBody>
        </p: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3418122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EA3E423-1B7B-0FA4-F871-05A865F9720E}"/>
              </a:ext>
            </a:extLst>
          </p:cNvPr>
          <p:cNvSpPr/>
          <p:nvPr/>
        </p:nvSpPr>
        <p:spPr>
          <a:xfrm>
            <a:off x="-419316" y="0"/>
            <a:ext cx="9563316" cy="204735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7"/>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	LANGKAH 3	</a:t>
            </a:r>
          </a:p>
          <a:p>
            <a:pPr marL="914400" lvl="8">
              <a:buClr>
                <a:schemeClr val="bg1"/>
              </a:buClr>
            </a:pPr>
            <a:r>
              <a:rPr lang="en-US" dirty="0" err="1"/>
              <a:t>Setelah</a:t>
            </a:r>
            <a:r>
              <a:rPr lang="en-US" dirty="0"/>
              <a:t> </a:t>
            </a:r>
            <a:r>
              <a:rPr lang="en-US" dirty="0" err="1"/>
              <a:t>melakukan</a:t>
            </a:r>
            <a:r>
              <a:rPr lang="en-US" dirty="0"/>
              <a:t> </a:t>
            </a:r>
            <a:r>
              <a:rPr lang="en-US" dirty="0" err="1"/>
              <a:t>perubahan</a:t>
            </a:r>
            <a:r>
              <a:rPr lang="en-US" dirty="0"/>
              <a:t> parameter pada </a:t>
            </a:r>
            <a:r>
              <a:rPr lang="en-US" dirty="0" err="1"/>
              <a:t>kotak</a:t>
            </a:r>
            <a:r>
              <a:rPr lang="en-US" dirty="0"/>
              <a:t> dialog Rotate, </a:t>
            </a:r>
            <a:r>
              <a:rPr lang="en-US" dirty="0" err="1"/>
              <a:t>akan</a:t>
            </a:r>
            <a:r>
              <a:rPr lang="en-US" dirty="0"/>
              <a:t> </a:t>
            </a:r>
            <a:r>
              <a:rPr lang="en-US" dirty="0" err="1"/>
              <a:t>tampak</a:t>
            </a:r>
            <a:r>
              <a:rPr lang="en-US" dirty="0"/>
              <a:t> </a:t>
            </a:r>
            <a:r>
              <a:rPr lang="en-US" dirty="0" err="1"/>
              <a:t>objek</a:t>
            </a:r>
            <a:r>
              <a:rPr lang="en-US" dirty="0"/>
              <a:t> </a:t>
            </a:r>
            <a:r>
              <a:rPr lang="en-US" dirty="0" err="1"/>
              <a:t>elips</a:t>
            </a:r>
            <a:r>
              <a:rPr lang="en-US" dirty="0"/>
              <a:t> </a:t>
            </a:r>
            <a:r>
              <a:rPr lang="en-US" dirty="0" err="1"/>
              <a:t>baru</a:t>
            </a:r>
            <a:r>
              <a:rPr lang="en-US" dirty="0"/>
              <a:t> </a:t>
            </a:r>
            <a:r>
              <a:rPr lang="en-US" dirty="0" err="1"/>
              <a:t>hasil</a:t>
            </a:r>
            <a:r>
              <a:rPr lang="en-US" dirty="0"/>
              <a:t> copy </a:t>
            </a:r>
            <a:r>
              <a:rPr lang="en-US" dirty="0" err="1"/>
              <a:t>dari</a:t>
            </a:r>
            <a:r>
              <a:rPr lang="en-US" dirty="0"/>
              <a:t> </a:t>
            </a:r>
            <a:r>
              <a:rPr lang="en-US" dirty="0" err="1"/>
              <a:t>objek</a:t>
            </a:r>
            <a:r>
              <a:rPr lang="en-US" dirty="0"/>
              <a:t> </a:t>
            </a:r>
            <a:r>
              <a:rPr lang="en-US" dirty="0" err="1"/>
              <a:t>elips</a:t>
            </a:r>
            <a:r>
              <a:rPr lang="en-US" dirty="0"/>
              <a:t> </a:t>
            </a:r>
            <a:r>
              <a:rPr lang="en-US" dirty="0" err="1"/>
              <a:t>pertama</a:t>
            </a:r>
            <a:r>
              <a:rPr lang="en-US" dirty="0"/>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9" name="Picture 8">
            <a:extLst>
              <a:ext uri="{FF2B5EF4-FFF2-40B4-BE49-F238E27FC236}">
                <a16:creationId xmlns:a16="http://schemas.microsoft.com/office/drawing/2014/main" id="{C1DF6648-40B2-9E27-2C79-A0A8D51BDDE5}"/>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3405811" y="2226977"/>
            <a:ext cx="2332378" cy="2272420"/>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265719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EA3E423-1B7B-0FA4-F871-05A865F9720E}"/>
              </a:ext>
            </a:extLst>
          </p:cNvPr>
          <p:cNvSpPr/>
          <p:nvPr/>
        </p:nvSpPr>
        <p:spPr>
          <a:xfrm>
            <a:off x="-419316" y="0"/>
            <a:ext cx="9563316" cy="204735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7"/>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	LANGKAH 4	</a:t>
            </a:r>
          </a:p>
          <a:p>
            <a:pPr marL="914400" lvl="8">
              <a:buClr>
                <a:schemeClr val="bg1"/>
              </a:buClr>
            </a:pP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menampilkan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selanjutnya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kita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perlu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duplikasi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singkat</a:t>
            </a:r>
            <a:r>
              <a:rPr lang="en-US" dirty="0">
                <a:latin typeface="Roboto" panose="02000000000000000000" pitchFamily="2" charset="0"/>
                <a:ea typeface="Roboto" panose="02000000000000000000" pitchFamily="2" charset="0"/>
                <a:cs typeface="Roboto" panose="02000000000000000000" pitchFamily="2" charset="0"/>
              </a:rPr>
              <a:t> (shortcut) Ctrl + D </a:t>
            </a:r>
            <a:r>
              <a:rPr lang="en-US" dirty="0" err="1">
                <a:latin typeface="Roboto" panose="02000000000000000000" pitchFamily="2" charset="0"/>
                <a:ea typeface="Roboto" panose="02000000000000000000" pitchFamily="2" charset="0"/>
                <a:cs typeface="Roboto" panose="02000000000000000000" pitchFamily="2" charset="0"/>
              </a:rPr>
              <a:t>beberapa</a:t>
            </a:r>
            <a:r>
              <a:rPr lang="en-US" dirty="0">
                <a:latin typeface="Roboto" panose="02000000000000000000" pitchFamily="2" charset="0"/>
                <a:ea typeface="Roboto" panose="02000000000000000000" pitchFamily="2" charset="0"/>
                <a:cs typeface="Roboto" panose="02000000000000000000" pitchFamily="2" charset="0"/>
              </a:rPr>
              <a:t> kali </a:t>
            </a:r>
            <a:r>
              <a:rPr lang="en-US" dirty="0" err="1">
                <a:latin typeface="Roboto" panose="02000000000000000000" pitchFamily="2" charset="0"/>
                <a:ea typeface="Roboto" panose="02000000000000000000" pitchFamily="2" charset="0"/>
                <a:cs typeface="Roboto" panose="02000000000000000000" pitchFamily="2" charset="0"/>
              </a:rPr>
              <a:t>hingga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hasil</a:t>
            </a:r>
            <a:r>
              <a:rPr lang="en-US" dirty="0">
                <a:latin typeface="Roboto" panose="02000000000000000000" pitchFamily="2" charset="0"/>
                <a:ea typeface="Roboto" panose="02000000000000000000" pitchFamily="2" charset="0"/>
                <a:cs typeface="Roboto" panose="02000000000000000000" pitchFamily="2" charset="0"/>
              </a:rPr>
              <a:t> copy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mengelilingi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elips</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besar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seperti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berikut</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9" name="Picture 8">
            <a:extLst>
              <a:ext uri="{FF2B5EF4-FFF2-40B4-BE49-F238E27FC236}">
                <a16:creationId xmlns:a16="http://schemas.microsoft.com/office/drawing/2014/main" id="{C1DF6648-40B2-9E27-2C79-A0A8D51BDDE5}"/>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3405811" y="2315307"/>
            <a:ext cx="2332378" cy="2095759"/>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5192915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372572" y="0"/>
            <a:ext cx="3878975" cy="4477913"/>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LANGKAH 5</a:t>
            </a:r>
          </a:p>
          <a:p>
            <a:r>
              <a:rPr lang="en-US" dirty="0">
                <a:latin typeface="Roboto" panose="02000000000000000000" pitchFamily="2" charset="0"/>
                <a:ea typeface="Roboto" panose="02000000000000000000" pitchFamily="2" charset="0"/>
                <a:cs typeface="Roboto" panose="02000000000000000000" pitchFamily="2" charset="0"/>
              </a:rPr>
              <a:t>Kita juga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menggunakan</a:t>
            </a:r>
            <a:r>
              <a:rPr lang="en-US" dirty="0">
                <a:latin typeface="Roboto" panose="02000000000000000000" pitchFamily="2" charset="0"/>
                <a:ea typeface="Roboto" panose="02000000000000000000" pitchFamily="2" charset="0"/>
                <a:cs typeface="Roboto" panose="02000000000000000000" pitchFamily="2" charset="0"/>
              </a:rPr>
              <a:t> Effect Transform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memutar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kombinasi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ukuran</a:t>
            </a:r>
            <a:r>
              <a:rPr lang="en-US" dirty="0">
                <a:latin typeface="Roboto" panose="02000000000000000000" pitchFamily="2" charset="0"/>
                <a:ea typeface="Roboto" panose="02000000000000000000" pitchFamily="2" charset="0"/>
                <a:cs typeface="Roboto" panose="02000000000000000000" pitchFamily="2" charset="0"/>
              </a:rPr>
              <a:t> (scale) dan </a:t>
            </a:r>
            <a:r>
              <a:rPr lang="en-US" dirty="0" err="1">
                <a:latin typeface="Roboto" panose="02000000000000000000" pitchFamily="2" charset="0"/>
                <a:ea typeface="Roboto" panose="02000000000000000000" pitchFamily="2" charset="0"/>
                <a:cs typeface="Roboto" panose="02000000000000000000" pitchFamily="2" charset="0"/>
              </a:rPr>
              <a:t>posisinya</a:t>
            </a:r>
            <a:r>
              <a:rPr lang="en-US" dirty="0">
                <a:latin typeface="Roboto" panose="02000000000000000000" pitchFamily="2" charset="0"/>
                <a:ea typeface="Roboto" panose="02000000000000000000" pitchFamily="2" charset="0"/>
                <a:cs typeface="Roboto" panose="02000000000000000000" pitchFamily="2" charset="0"/>
              </a:rPr>
              <a:t> (position). Effect Transform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cara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klik</a:t>
            </a:r>
            <a:r>
              <a:rPr lang="en-US" dirty="0">
                <a:latin typeface="Roboto" panose="02000000000000000000" pitchFamily="2" charset="0"/>
                <a:ea typeface="Roboto" panose="02000000000000000000" pitchFamily="2" charset="0"/>
                <a:cs typeface="Roboto" panose="02000000000000000000" pitchFamily="2" charset="0"/>
              </a:rPr>
              <a:t> menu Effect, </a:t>
            </a:r>
            <a:r>
              <a:rPr lang="en-US" dirty="0" err="1">
                <a:latin typeface="Roboto" panose="02000000000000000000" pitchFamily="2" charset="0"/>
                <a:ea typeface="Roboto" panose="02000000000000000000" pitchFamily="2" charset="0"/>
                <a:cs typeface="Roboto" panose="02000000000000000000" pitchFamily="2" charset="0"/>
              </a:rPr>
              <a:t>kemudian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pilih</a:t>
            </a:r>
            <a:r>
              <a:rPr lang="en-US" dirty="0">
                <a:latin typeface="Roboto" panose="02000000000000000000" pitchFamily="2" charset="0"/>
                <a:ea typeface="Roboto" panose="02000000000000000000" pitchFamily="2" charset="0"/>
                <a:cs typeface="Roboto" panose="02000000000000000000" pitchFamily="2" charset="0"/>
              </a:rPr>
              <a:t> Distort &amp; Transform – Transform.</a:t>
            </a:r>
          </a:p>
        </p:txBody>
      </p:sp>
      <p:pic>
        <p:nvPicPr>
          <p:cNvPr id="13" name="Picture 12">
            <a:extLst>
              <a:ext uri="{FF2B5EF4-FFF2-40B4-BE49-F238E27FC236}">
                <a16:creationId xmlns:a16="http://schemas.microsoft.com/office/drawing/2014/main" id="{725C9F52-2558-914D-5463-3F074026E29D}"/>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572000" y="297596"/>
            <a:ext cx="2937376" cy="4180317"/>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7444580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372572" y="0"/>
            <a:ext cx="3878975" cy="4477913"/>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LANGKAH 6</a:t>
            </a:r>
          </a:p>
          <a:p>
            <a:r>
              <a:rPr lang="en-US" dirty="0" err="1">
                <a:latin typeface="Roboto" panose="02000000000000000000" pitchFamily="2" charset="0"/>
                <a:ea typeface="Roboto" panose="02000000000000000000" pitchFamily="2" charset="0"/>
                <a:cs typeface="Roboto" panose="02000000000000000000" pitchFamily="2" charset="0"/>
              </a:rPr>
              <a:t>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perubahan</a:t>
            </a:r>
            <a:r>
              <a:rPr lang="en-US" dirty="0">
                <a:latin typeface="Roboto" panose="02000000000000000000" pitchFamily="2" charset="0"/>
                <a:ea typeface="Roboto" panose="02000000000000000000" pitchFamily="2" charset="0"/>
                <a:cs typeface="Roboto" panose="02000000000000000000" pitchFamily="2" charset="0"/>
              </a:rPr>
              <a:t> parameter </a:t>
            </a:r>
            <a:r>
              <a:rPr lang="en-US" dirty="0" err="1">
                <a:latin typeface="Roboto" panose="02000000000000000000" pitchFamily="2" charset="0"/>
                <a:ea typeface="Roboto" panose="02000000000000000000" pitchFamily="2" charset="0"/>
                <a:cs typeface="Roboto" panose="02000000000000000000" pitchFamily="2" charset="0"/>
              </a:rPr>
              <a:t>sesuai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keinginan</a:t>
            </a:r>
            <a:r>
              <a:rPr lang="en-US" dirty="0">
                <a:latin typeface="Roboto" panose="02000000000000000000" pitchFamily="2" charset="0"/>
                <a:ea typeface="Roboto" panose="02000000000000000000" pitchFamily="2" charset="0"/>
                <a:cs typeface="Roboto" panose="02000000000000000000" pitchFamily="2" charset="0"/>
              </a:rPr>
              <a:t> dan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dibuat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Perubahan</a:t>
            </a:r>
            <a:r>
              <a:rPr lang="en-US" dirty="0">
                <a:latin typeface="Roboto" panose="02000000000000000000" pitchFamily="2" charset="0"/>
                <a:ea typeface="Roboto" panose="02000000000000000000" pitchFamily="2" charset="0"/>
                <a:cs typeface="Roboto" panose="02000000000000000000" pitchFamily="2" charset="0"/>
              </a:rPr>
              <a:t> parameter </a:t>
            </a:r>
            <a:r>
              <a:rPr lang="en-US" dirty="0" err="1">
                <a:latin typeface="Roboto" panose="02000000000000000000" pitchFamily="2" charset="0"/>
                <a:ea typeface="Roboto" panose="02000000000000000000" pitchFamily="2" charset="0"/>
                <a:cs typeface="Roboto" panose="02000000000000000000" pitchFamily="2" charset="0"/>
              </a:rPr>
              <a:t>bisa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pada salah </a:t>
            </a:r>
            <a:r>
              <a:rPr lang="en-US" dirty="0" err="1">
                <a:latin typeface="Roboto" panose="02000000000000000000" pitchFamily="2" charset="0"/>
                <a:ea typeface="Roboto" panose="02000000000000000000" pitchFamily="2" charset="0"/>
                <a:cs typeface="Roboto" panose="02000000000000000000" pitchFamily="2" charset="0"/>
              </a:rPr>
              <a:t>satu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seluruh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unsur</a:t>
            </a:r>
            <a:r>
              <a:rPr lang="en-US" dirty="0">
                <a:latin typeface="Roboto" panose="02000000000000000000" pitchFamily="2" charset="0"/>
                <a:ea typeface="Roboto" panose="02000000000000000000" pitchFamily="2" charset="0"/>
                <a:cs typeface="Roboto" panose="02000000000000000000" pitchFamily="2" charset="0"/>
              </a:rPr>
              <a:t> parameter yang </a:t>
            </a:r>
            <a:r>
              <a:rPr lang="en-US" dirty="0" err="1">
                <a:latin typeface="Roboto" panose="02000000000000000000" pitchFamily="2" charset="0"/>
                <a:ea typeface="Roboto" panose="02000000000000000000" pitchFamily="2" charset="0"/>
                <a:cs typeface="Roboto" panose="02000000000000000000" pitchFamily="2" charset="0"/>
              </a:rPr>
              <a:t>ada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sebagaimana</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berikut</a:t>
            </a:r>
            <a:r>
              <a:rPr lang="en-US" dirty="0">
                <a:latin typeface="Roboto" panose="02000000000000000000" pitchFamily="2" charset="0"/>
                <a:ea typeface="Roboto" panose="02000000000000000000" pitchFamily="2" charset="0"/>
                <a:cs typeface="Roboto" panose="02000000000000000000" pitchFamily="2" charset="0"/>
              </a:rPr>
              <a:t>. </a:t>
            </a:r>
          </a:p>
        </p:txBody>
      </p:sp>
      <p:pic>
        <p:nvPicPr>
          <p:cNvPr id="13" name="Picture 12">
            <a:extLst>
              <a:ext uri="{FF2B5EF4-FFF2-40B4-BE49-F238E27FC236}">
                <a16:creationId xmlns:a16="http://schemas.microsoft.com/office/drawing/2014/main" id="{725C9F52-2558-914D-5463-3F074026E29D}"/>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527021" y="840447"/>
            <a:ext cx="4244407" cy="2850204"/>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5194137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882935" y="0"/>
            <a:ext cx="4157330" cy="27597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TYPE TOOL</a:t>
            </a:r>
          </a:p>
          <a:p>
            <a:r>
              <a:rPr lang="en-US" dirty="0" err="1"/>
              <a:t>Untuk</a:t>
            </a:r>
            <a:r>
              <a:rPr lang="en-US" dirty="0"/>
              <a:t> </a:t>
            </a:r>
            <a:r>
              <a:rPr lang="en-US" dirty="0" err="1"/>
              <a:t>membuat</a:t>
            </a:r>
            <a:r>
              <a:rPr lang="en-US" dirty="0"/>
              <a:t> </a:t>
            </a:r>
            <a:r>
              <a:rPr lang="en-US" dirty="0" err="1"/>
              <a:t>teks</a:t>
            </a:r>
            <a:r>
              <a:rPr lang="en-US" dirty="0"/>
              <a:t> pada Adobe Illustrator, tool yang </a:t>
            </a:r>
            <a:r>
              <a:rPr lang="en-US" dirty="0" err="1"/>
              <a:t>digunakan</a:t>
            </a:r>
            <a:r>
              <a:rPr lang="en-US" dirty="0"/>
              <a:t> </a:t>
            </a:r>
            <a:r>
              <a:rPr lang="en-US" dirty="0" err="1"/>
              <a:t>adalah</a:t>
            </a:r>
            <a:r>
              <a:rPr lang="en-US" dirty="0"/>
              <a:t> Type Tool. Pada tool </a:t>
            </a:r>
            <a:r>
              <a:rPr lang="en-US" dirty="0" err="1"/>
              <a:t>ini</a:t>
            </a:r>
            <a:r>
              <a:rPr lang="en-US" dirty="0"/>
              <a:t>, Anda </a:t>
            </a:r>
            <a:r>
              <a:rPr lang="en-US" dirty="0" err="1"/>
              <a:t>diberi</a:t>
            </a:r>
            <a:r>
              <a:rPr lang="en-US" dirty="0"/>
              <a:t> </a:t>
            </a:r>
            <a:r>
              <a:rPr lang="en-US" dirty="0" err="1"/>
              <a:t>beberapa</a:t>
            </a:r>
            <a:r>
              <a:rPr lang="en-US" dirty="0"/>
              <a:t> </a:t>
            </a:r>
            <a:r>
              <a:rPr lang="en-US" dirty="0" err="1"/>
              <a:t>pilihan</a:t>
            </a:r>
            <a:r>
              <a:rPr lang="en-US" dirty="0"/>
              <a:t> </a:t>
            </a:r>
            <a:r>
              <a:rPr lang="en-US" dirty="0" err="1"/>
              <a:t>untuk</a:t>
            </a:r>
            <a:r>
              <a:rPr lang="en-US" dirty="0"/>
              <a:t> </a:t>
            </a:r>
            <a:r>
              <a:rPr lang="en-US" dirty="0" err="1"/>
              <a:t>membuat</a:t>
            </a:r>
            <a:r>
              <a:rPr lang="en-US" dirty="0"/>
              <a:t> </a:t>
            </a:r>
            <a:r>
              <a:rPr lang="en-US" dirty="0" err="1"/>
              <a:t>teks</a:t>
            </a:r>
            <a:r>
              <a:rPr lang="en-US" dirty="0"/>
              <a:t> </a:t>
            </a:r>
            <a:r>
              <a:rPr lang="en-US" dirty="0" err="1"/>
              <a:t>sesuai</a:t>
            </a:r>
            <a:r>
              <a:rPr lang="en-US" dirty="0"/>
              <a:t> </a:t>
            </a:r>
            <a:r>
              <a:rPr lang="en-US" dirty="0" err="1"/>
              <a:t>dengan</a:t>
            </a:r>
            <a:r>
              <a:rPr lang="en-US" dirty="0"/>
              <a:t> </a:t>
            </a:r>
            <a:r>
              <a:rPr lang="en-US" dirty="0" err="1"/>
              <a:t>desain</a:t>
            </a:r>
            <a:r>
              <a:rPr lang="en-US" dirty="0"/>
              <a:t> yang </a:t>
            </a:r>
            <a:r>
              <a:rPr lang="en-US" dirty="0" err="1"/>
              <a:t>diinginkan</a:t>
            </a:r>
            <a:r>
              <a:rPr lang="en-US" dirty="0"/>
              <a:t>.</a:t>
            </a:r>
            <a:endParaRPr lang="en-US" dirty="0">
              <a:latin typeface="Roboto" panose="02000000000000000000" pitchFamily="2" charset="0"/>
              <a:ea typeface="Roboto" panose="02000000000000000000" pitchFamily="2" charset="0"/>
              <a:cs typeface="Roboto" panose="02000000000000000000" pitchFamily="2" charset="0"/>
            </a:endParaRPr>
          </a:p>
        </p:txBody>
      </p:sp>
      <p:pic>
        <p:nvPicPr>
          <p:cNvPr id="13" name="Picture 12">
            <a:extLst>
              <a:ext uri="{FF2B5EF4-FFF2-40B4-BE49-F238E27FC236}">
                <a16:creationId xmlns:a16="http://schemas.microsoft.com/office/drawing/2014/main" id="{725C9F52-2558-914D-5463-3F074026E29D}"/>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5489945" y="113133"/>
            <a:ext cx="2912537" cy="1938951"/>
          </a:xfrm>
          <a:prstGeom prst="rect">
            <a:avLst/>
          </a:prstGeom>
        </p:spPr>
      </p:pic>
      <p:pic>
        <p:nvPicPr>
          <p:cNvPr id="2" name="Picture 1">
            <a:extLst>
              <a:ext uri="{FF2B5EF4-FFF2-40B4-BE49-F238E27FC236}">
                <a16:creationId xmlns:a16="http://schemas.microsoft.com/office/drawing/2014/main" id="{9367F16E-A9E2-8CB9-314D-5E53DAADE975}"/>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882935" y="2867278"/>
            <a:ext cx="4157330" cy="1366219"/>
          </a:xfrm>
          <a:prstGeom prst="rect">
            <a:avLst/>
          </a:prstGeom>
        </p:spPr>
      </p:pic>
      <p:pic>
        <p:nvPicPr>
          <p:cNvPr id="3" name="Picture 2">
            <a:extLst>
              <a:ext uri="{FF2B5EF4-FFF2-40B4-BE49-F238E27FC236}">
                <a16:creationId xmlns:a16="http://schemas.microsoft.com/office/drawing/2014/main" id="{BC0362D5-4C72-15E6-B284-FAA32911FC8F}"/>
              </a:ext>
            </a:extLst>
          </p:cNvPr>
          <p:cNvPicPr>
            <a:picLocks noChangeAspect="1"/>
          </p:cNvPicPr>
          <p:nvPr/>
        </p:nvPicPr>
        <p:blipFill>
          <a:blip r:embed="rId4" cstate="screen">
            <a:extLst>
              <a:ext uri="{28A0092B-C50C-407E-A947-70E740481C1C}">
                <a14:useLocalDpi xmlns:a14="http://schemas.microsoft.com/office/drawing/2010/main" val="0"/>
              </a:ext>
            </a:extLst>
          </a:blip>
          <a:srcRect/>
          <a:stretch/>
        </p:blipFill>
        <p:spPr>
          <a:xfrm>
            <a:off x="5567563" y="2294546"/>
            <a:ext cx="2757300" cy="1938951"/>
          </a:xfrm>
          <a:prstGeom prst="rect">
            <a:avLst/>
          </a:prstGeom>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9633911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accel="42000" fill="hold" nodeType="withEffect" p14:presetBounceEnd="50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50000">
                                          <p:cBhvr additive="base">
                                            <p:cTn id="11" dur="5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2" accel="42000" fill="hold" nodeType="withEffect" p14:presetBounceEnd="50000">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14:bounceEnd="50000">
                                          <p:cBhvr additive="base">
                                            <p:cTn id="15" dur="500" fill="hold"/>
                                            <p:tgtEl>
                                              <p:spTgt spid="3"/>
                                            </p:tgtEl>
                                            <p:attrNameLst>
                                              <p:attrName>ppt_x</p:attrName>
                                            </p:attrNameLst>
                                          </p:cBhvr>
                                          <p:tavLst>
                                            <p:tav tm="0">
                                              <p:val>
                                                <p:strVal val="1+#ppt_w/2"/>
                                              </p:val>
                                            </p:tav>
                                            <p:tav tm="100000">
                                              <p:val>
                                                <p:strVal val="#ppt_x"/>
                                              </p:val>
                                            </p:tav>
                                          </p:tavLst>
                                        </p:anim>
                                        <p:anim calcmode="lin" valueType="num" p14:bounceEnd="50000">
                                          <p:cBhvr additive="base">
                                            <p:cTn id="16" dur="5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1" accel="42000" fill="hold" nodeType="withEffect" p14:presetBounceEnd="50000">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14:bounceEnd="50000">
                                          <p:cBhvr additive="base">
                                            <p:cTn id="19" dur="500" fill="hold"/>
                                            <p:tgtEl>
                                              <p:spTgt spid="13"/>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accel="42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2" accel="4200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1" accel="42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2493335" y="1191880"/>
            <a:ext cx="4157330" cy="27597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Roboto" panose="02000000000000000000" pitchFamily="2" charset="0"/>
                <a:ea typeface="Roboto" panose="02000000000000000000" pitchFamily="2" charset="0"/>
                <a:cs typeface="Roboto" panose="02000000000000000000" pitchFamily="2" charset="0"/>
              </a:rPr>
              <a:t>PEN TOOL</a:t>
            </a:r>
          </a:p>
          <a:p>
            <a:pPr algn="ctr"/>
            <a:r>
              <a:rPr lang="en-US" dirty="0">
                <a:latin typeface="Roboto" panose="02000000000000000000" pitchFamily="2" charset="0"/>
                <a:ea typeface="Roboto" panose="02000000000000000000" pitchFamily="2" charset="0"/>
                <a:cs typeface="Roboto" panose="02000000000000000000" pitchFamily="2" charset="0"/>
              </a:rPr>
              <a:t>Pen Tool </a:t>
            </a:r>
            <a:r>
              <a:rPr lang="en-US" dirty="0" err="1">
                <a:latin typeface="Roboto" panose="02000000000000000000" pitchFamily="2" charset="0"/>
                <a:ea typeface="Roboto" panose="02000000000000000000" pitchFamily="2" charset="0"/>
                <a:cs typeface="Roboto" panose="02000000000000000000" pitchFamily="2" charset="0"/>
              </a:rPr>
              <a:t>adalah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alat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dasar</a:t>
            </a:r>
            <a:r>
              <a:rPr lang="en-US" dirty="0">
                <a:latin typeface="Roboto" panose="02000000000000000000" pitchFamily="2" charset="0"/>
                <a:ea typeface="Roboto" panose="02000000000000000000" pitchFamily="2" charset="0"/>
                <a:cs typeface="Roboto" panose="02000000000000000000" pitchFamily="2" charset="0"/>
              </a:rPr>
              <a:t> yang sangat </a:t>
            </a:r>
            <a:r>
              <a:rPr lang="en-US" dirty="0" err="1">
                <a:latin typeface="Roboto" panose="02000000000000000000" pitchFamily="2" charset="0"/>
                <a:ea typeface="Roboto" panose="02000000000000000000" pitchFamily="2" charset="0"/>
                <a:cs typeface="Roboto" panose="02000000000000000000" pitchFamily="2" charset="0"/>
              </a:rPr>
              <a:t>penting</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vektor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Pen Tool, </a:t>
            </a:r>
            <a:r>
              <a:rPr lang="en-US" dirty="0" err="1">
                <a:latin typeface="Roboto" panose="02000000000000000000" pitchFamily="2" charset="0"/>
                <a:ea typeface="Roboto" panose="02000000000000000000" pitchFamily="2" charset="0"/>
                <a:cs typeface="Roboto" panose="02000000000000000000" pitchFamily="2" charset="0"/>
              </a:rPr>
              <a:t>kita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membuat</a:t>
            </a:r>
            <a:r>
              <a:rPr lang="en-US" dirty="0">
                <a:latin typeface="Roboto" panose="02000000000000000000" pitchFamily="2" charset="0"/>
                <a:ea typeface="Roboto" panose="02000000000000000000" pitchFamily="2" charset="0"/>
                <a:cs typeface="Roboto" panose="02000000000000000000" pitchFamily="2" charset="0"/>
              </a:rPr>
              <a:t> garis </a:t>
            </a:r>
            <a:r>
              <a:rPr lang="en-US" dirty="0" err="1">
                <a:latin typeface="Roboto" panose="02000000000000000000" pitchFamily="2" charset="0"/>
                <a:ea typeface="Roboto" panose="02000000000000000000" pitchFamily="2" charset="0"/>
                <a:cs typeface="Roboto" panose="02000000000000000000" pitchFamily="2" charset="0"/>
              </a:rPr>
              <a:t>serta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kurva</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presisi</a:t>
            </a:r>
            <a:r>
              <a:rPr lang="en-US" dirty="0">
                <a:latin typeface="Roboto" panose="02000000000000000000" pitchFamily="2" charset="0"/>
                <a:ea typeface="Roboto" panose="02000000000000000000" pitchFamily="2" charset="0"/>
                <a:cs typeface="Roboto" panose="02000000000000000000" pitchFamily="2" charset="0"/>
              </a:rPr>
              <a:t> dan </a:t>
            </a:r>
            <a:r>
              <a:rPr lang="en-US" dirty="0" err="1">
                <a:latin typeface="Roboto" panose="02000000000000000000" pitchFamily="2" charset="0"/>
                <a:ea typeface="Roboto" panose="02000000000000000000" pitchFamily="2" charset="0"/>
                <a:cs typeface="Roboto" panose="02000000000000000000" pitchFamily="2" charset="0"/>
              </a:rPr>
              <a:t>halus</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ulang</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sebuah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secara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kompleks</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maupun</a:t>
            </a:r>
            <a:r>
              <a:rPr lang="en-US" dirty="0">
                <a:latin typeface="Roboto" panose="02000000000000000000" pitchFamily="2" charset="0"/>
                <a:ea typeface="Roboto" panose="02000000000000000000" pitchFamily="2" charset="0"/>
                <a:cs typeface="Roboto" panose="02000000000000000000" pitchFamily="2" charset="0"/>
              </a:rPr>
              <a:t> detail. </a:t>
            </a:r>
          </a:p>
        </p:txBody>
      </p:sp>
      <p:pic>
        <p:nvPicPr>
          <p:cNvPr id="6" name="Picture 5" descr="A red rectangular object with black background&#10;&#10;Description automatically generated with low confidence">
            <a:extLst>
              <a:ext uri="{FF2B5EF4-FFF2-40B4-BE49-F238E27FC236}">
                <a16:creationId xmlns:a16="http://schemas.microsoft.com/office/drawing/2014/main" id="{5669209F-A57C-78D9-A573-63B32F66004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79083"/>
            <a:ext cx="6696255" cy="1012797"/>
          </a:xfrm>
          <a:prstGeom prst="rect">
            <a:avLst/>
          </a:prstGeom>
        </p:spPr>
      </p:pic>
      <p:pic>
        <p:nvPicPr>
          <p:cNvPr id="7" name="Picture 6" descr="A red rectangular object with black background&#10;&#10;Description automatically generated with low confidence">
            <a:extLst>
              <a:ext uri="{FF2B5EF4-FFF2-40B4-BE49-F238E27FC236}">
                <a16:creationId xmlns:a16="http://schemas.microsoft.com/office/drawing/2014/main" id="{CDA371B8-7D4A-6959-1DEA-0870A5B89BE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0800000">
            <a:off x="2493335" y="3951620"/>
            <a:ext cx="6696255" cy="1012797"/>
          </a:xfrm>
          <a:prstGeom prst="rect">
            <a:avLst/>
          </a:prstGeom>
        </p:spPr>
      </p:pic>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5099364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2493335" y="0"/>
            <a:ext cx="4157330" cy="214777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Roboto" panose="02000000000000000000" pitchFamily="2" charset="0"/>
                <a:ea typeface="Roboto" panose="02000000000000000000" pitchFamily="2" charset="0"/>
                <a:cs typeface="Roboto" panose="02000000000000000000" pitchFamily="2" charset="0"/>
              </a:rPr>
              <a:t>PEN TOOL</a:t>
            </a:r>
          </a:p>
          <a:p>
            <a:pPr algn="ctr"/>
            <a:r>
              <a:rPr lang="en-US" dirty="0" err="1"/>
              <a:t>Membuat</a:t>
            </a:r>
            <a:r>
              <a:rPr lang="en-US" dirty="0"/>
              <a:t> garis </a:t>
            </a:r>
            <a:r>
              <a:rPr lang="en-US" dirty="0" err="1"/>
              <a:t>lurus</a:t>
            </a:r>
            <a:r>
              <a:rPr lang="en-US" dirty="0"/>
              <a:t> </a:t>
            </a:r>
            <a:r>
              <a:rPr lang="en-US" dirty="0" err="1"/>
              <a:t>Untuk</a:t>
            </a:r>
            <a:r>
              <a:rPr lang="en-US" dirty="0"/>
              <a:t> </a:t>
            </a:r>
            <a:r>
              <a:rPr lang="en-US" dirty="0" err="1"/>
              <a:t>membuat</a:t>
            </a:r>
            <a:r>
              <a:rPr lang="en-US" dirty="0"/>
              <a:t> garis </a:t>
            </a:r>
            <a:r>
              <a:rPr lang="en-US" dirty="0" err="1"/>
              <a:t>lurus</a:t>
            </a:r>
            <a:r>
              <a:rPr lang="en-US" dirty="0"/>
              <a:t> </a:t>
            </a:r>
            <a:r>
              <a:rPr lang="en-US" dirty="0" err="1"/>
              <a:t>menggunakan</a:t>
            </a:r>
            <a:r>
              <a:rPr lang="en-US" dirty="0"/>
              <a:t> Pen Tool, </a:t>
            </a:r>
            <a:r>
              <a:rPr lang="en-US" dirty="0" err="1"/>
              <a:t>pengguna</a:t>
            </a:r>
            <a:r>
              <a:rPr lang="en-US" dirty="0"/>
              <a:t> </a:t>
            </a:r>
            <a:r>
              <a:rPr lang="en-US" dirty="0" err="1"/>
              <a:t>dapat</a:t>
            </a:r>
            <a:r>
              <a:rPr lang="en-US" dirty="0"/>
              <a:t> </a:t>
            </a:r>
            <a:r>
              <a:rPr lang="en-US" dirty="0" err="1"/>
              <a:t>meletakkan</a:t>
            </a:r>
            <a:r>
              <a:rPr lang="en-US" dirty="0"/>
              <a:t> </a:t>
            </a:r>
            <a:r>
              <a:rPr lang="en-US" dirty="0" err="1"/>
              <a:t>titik</a:t>
            </a:r>
            <a:r>
              <a:rPr lang="en-US" dirty="0"/>
              <a:t> </a:t>
            </a:r>
            <a:r>
              <a:rPr lang="en-US" dirty="0" err="1"/>
              <a:t>awal</a:t>
            </a:r>
            <a:r>
              <a:rPr lang="en-US" dirty="0"/>
              <a:t>, </a:t>
            </a:r>
            <a:r>
              <a:rPr lang="en-US" dirty="0" err="1"/>
              <a:t>kemudian</a:t>
            </a:r>
            <a:r>
              <a:rPr lang="en-US" dirty="0"/>
              <a:t> </a:t>
            </a:r>
            <a:r>
              <a:rPr lang="en-US" dirty="0" err="1"/>
              <a:t>letakkan</a:t>
            </a:r>
            <a:r>
              <a:rPr lang="en-US" dirty="0"/>
              <a:t> </a:t>
            </a:r>
            <a:r>
              <a:rPr lang="en-US" dirty="0" err="1"/>
              <a:t>titik</a:t>
            </a:r>
            <a:r>
              <a:rPr lang="en-US" dirty="0"/>
              <a:t> </a:t>
            </a:r>
            <a:r>
              <a:rPr lang="en-US" dirty="0" err="1"/>
              <a:t>kedua</a:t>
            </a:r>
            <a:r>
              <a:rPr lang="en-US" dirty="0"/>
              <a:t> </a:t>
            </a:r>
            <a:r>
              <a:rPr lang="en-US" dirty="0" err="1"/>
              <a:t>dengan</a:t>
            </a:r>
            <a:r>
              <a:rPr lang="en-US" dirty="0"/>
              <a:t> </a:t>
            </a:r>
            <a:r>
              <a:rPr lang="en-US" dirty="0" err="1"/>
              <a:t>sambil</a:t>
            </a:r>
            <a:r>
              <a:rPr lang="en-US" dirty="0"/>
              <a:t> </a:t>
            </a:r>
            <a:r>
              <a:rPr lang="en-US" dirty="0" err="1"/>
              <a:t>menekan</a:t>
            </a:r>
            <a:r>
              <a:rPr lang="en-US" dirty="0"/>
              <a:t> dan </a:t>
            </a:r>
            <a:r>
              <a:rPr lang="en-US" dirty="0" err="1"/>
              <a:t>menahan</a:t>
            </a:r>
            <a:r>
              <a:rPr lang="en-US" dirty="0"/>
              <a:t> </a:t>
            </a:r>
            <a:r>
              <a:rPr lang="en-US" dirty="0" err="1"/>
              <a:t>tombol</a:t>
            </a:r>
            <a:r>
              <a:rPr lang="en-US" dirty="0"/>
              <a:t> Shift.</a:t>
            </a:r>
            <a:endParaRPr lang="en-US" dirty="0">
              <a:latin typeface="Roboto" panose="02000000000000000000" pitchFamily="2" charset="0"/>
              <a:ea typeface="Roboto" panose="02000000000000000000" pitchFamily="2" charset="0"/>
              <a:cs typeface="Roboto" panose="02000000000000000000" pitchFamily="2" charset="0"/>
            </a:endParaRPr>
          </a:p>
        </p:txBody>
      </p:sp>
      <p:pic>
        <p:nvPicPr>
          <p:cNvPr id="3" name="Picture 2" descr="A picture containing line&#10;&#10;Description automatically generated">
            <a:extLst>
              <a:ext uri="{FF2B5EF4-FFF2-40B4-BE49-F238E27FC236}">
                <a16:creationId xmlns:a16="http://schemas.microsoft.com/office/drawing/2014/main" id="{61787265-1456-6C30-1D36-BD4935FA9F28}"/>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950976" y="2325358"/>
            <a:ext cx="7242048" cy="2023872"/>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6852979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496532" y="0"/>
            <a:ext cx="6150935" cy="214777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Roboto" panose="02000000000000000000" pitchFamily="2" charset="0"/>
                <a:ea typeface="Roboto" panose="02000000000000000000" pitchFamily="2" charset="0"/>
                <a:cs typeface="Roboto" panose="02000000000000000000" pitchFamily="2" charset="0"/>
              </a:rPr>
              <a:t>PEN TOOL</a:t>
            </a:r>
          </a:p>
          <a:p>
            <a:pPr algn="ctr"/>
            <a:r>
              <a:rPr lang="en-US" dirty="0" err="1"/>
              <a:t>Untuk</a:t>
            </a:r>
            <a:r>
              <a:rPr lang="en-US" dirty="0"/>
              <a:t> </a:t>
            </a:r>
            <a:r>
              <a:rPr lang="en-US" dirty="0" err="1"/>
              <a:t>melakukan</a:t>
            </a:r>
            <a:r>
              <a:rPr lang="en-US" dirty="0"/>
              <a:t> </a:t>
            </a:r>
            <a:r>
              <a:rPr lang="en-US" dirty="0" err="1"/>
              <a:t>penambahan</a:t>
            </a:r>
            <a:r>
              <a:rPr lang="en-US" dirty="0"/>
              <a:t> anchor point, </a:t>
            </a:r>
            <a:r>
              <a:rPr lang="en-US" dirty="0" err="1"/>
              <a:t>gunakan</a:t>
            </a:r>
            <a:r>
              <a:rPr lang="en-US" dirty="0"/>
              <a:t> Add Anchor Point Tool yang </a:t>
            </a:r>
            <a:r>
              <a:rPr lang="en-US" dirty="0" err="1"/>
              <a:t>berada</a:t>
            </a:r>
            <a:r>
              <a:rPr lang="en-US" dirty="0"/>
              <a:t> </a:t>
            </a:r>
            <a:r>
              <a:rPr lang="en-US" dirty="0" err="1"/>
              <a:t>tepat</a:t>
            </a:r>
            <a:r>
              <a:rPr lang="en-US" dirty="0"/>
              <a:t> di </a:t>
            </a:r>
            <a:r>
              <a:rPr lang="en-US" dirty="0" err="1"/>
              <a:t>bawah</a:t>
            </a:r>
            <a:r>
              <a:rPr lang="en-US" dirty="0"/>
              <a:t> ikon Pen Tool. </a:t>
            </a:r>
            <a:r>
              <a:rPr lang="en-US" dirty="0" err="1"/>
              <a:t>Aktifkan</a:t>
            </a:r>
            <a:r>
              <a:rPr lang="en-US" dirty="0"/>
              <a:t> tool </a:t>
            </a:r>
            <a:r>
              <a:rPr lang="en-US" dirty="0" err="1"/>
              <a:t>tersebut</a:t>
            </a:r>
            <a:r>
              <a:rPr lang="en-US" dirty="0"/>
              <a:t> dan </a:t>
            </a:r>
            <a:r>
              <a:rPr lang="en-US" dirty="0" err="1"/>
              <a:t>klik</a:t>
            </a:r>
            <a:r>
              <a:rPr lang="en-US" dirty="0"/>
              <a:t> pada </a:t>
            </a:r>
            <a:r>
              <a:rPr lang="en-US" dirty="0" err="1"/>
              <a:t>posisi</a:t>
            </a:r>
            <a:r>
              <a:rPr lang="en-US" dirty="0"/>
              <a:t> </a:t>
            </a:r>
            <a:r>
              <a:rPr lang="en-US" dirty="0" err="1"/>
              <a:t>tertentu</a:t>
            </a:r>
            <a:r>
              <a:rPr lang="en-US" dirty="0"/>
              <a:t> </a:t>
            </a:r>
            <a:r>
              <a:rPr lang="en-US" dirty="0" err="1"/>
              <a:t>tepat</a:t>
            </a:r>
            <a:r>
              <a:rPr lang="en-US" dirty="0"/>
              <a:t> di garis yang </a:t>
            </a:r>
            <a:r>
              <a:rPr lang="en-US" dirty="0" err="1"/>
              <a:t>diinginkan</a:t>
            </a:r>
            <a:r>
              <a:rPr lang="en-US" dirty="0"/>
              <a:t>.</a:t>
            </a:r>
            <a:endParaRPr lang="en-US" dirty="0">
              <a:latin typeface="Roboto" panose="02000000000000000000" pitchFamily="2" charset="0"/>
              <a:ea typeface="Roboto" panose="02000000000000000000" pitchFamily="2" charset="0"/>
              <a:cs typeface="Roboto" panose="02000000000000000000" pitchFamily="2" charset="0"/>
            </a:endParaRPr>
          </a:p>
        </p:txBody>
      </p:sp>
      <p:pic>
        <p:nvPicPr>
          <p:cNvPr id="3" name="Picture 2">
            <a:extLst>
              <a:ext uri="{FF2B5EF4-FFF2-40B4-BE49-F238E27FC236}">
                <a16:creationId xmlns:a16="http://schemas.microsoft.com/office/drawing/2014/main" id="{61787265-1456-6C30-1D36-BD4935FA9F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007225" y="2325358"/>
            <a:ext cx="7129549" cy="2023872"/>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7319636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496532" y="0"/>
            <a:ext cx="6150935" cy="214777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Roboto" panose="02000000000000000000" pitchFamily="2" charset="0"/>
                <a:ea typeface="Roboto" panose="02000000000000000000" pitchFamily="2" charset="0"/>
                <a:cs typeface="Roboto" panose="02000000000000000000" pitchFamily="2" charset="0"/>
              </a:rPr>
              <a:t>PEN TOOL</a:t>
            </a:r>
          </a:p>
          <a:p>
            <a:pPr algn="ctr"/>
            <a:r>
              <a:rPr lang="en-US" dirty="0" err="1"/>
              <a:t>Untuk</a:t>
            </a:r>
            <a:r>
              <a:rPr lang="en-US" dirty="0"/>
              <a:t> </a:t>
            </a:r>
            <a:r>
              <a:rPr lang="en-US" dirty="0" err="1"/>
              <a:t>melakukan</a:t>
            </a:r>
            <a:r>
              <a:rPr lang="en-US" dirty="0"/>
              <a:t> </a:t>
            </a:r>
            <a:r>
              <a:rPr lang="en-US" dirty="0" err="1"/>
              <a:t>penambahan</a:t>
            </a:r>
            <a:r>
              <a:rPr lang="en-US" dirty="0"/>
              <a:t> anchor point, </a:t>
            </a:r>
            <a:r>
              <a:rPr lang="en-US" dirty="0" err="1"/>
              <a:t>gunakan</a:t>
            </a:r>
            <a:r>
              <a:rPr lang="en-US" dirty="0"/>
              <a:t> Add Anchor Point Tool yang </a:t>
            </a:r>
            <a:r>
              <a:rPr lang="en-US" dirty="0" err="1"/>
              <a:t>berada</a:t>
            </a:r>
            <a:r>
              <a:rPr lang="en-US" dirty="0"/>
              <a:t> </a:t>
            </a:r>
            <a:r>
              <a:rPr lang="en-US" dirty="0" err="1"/>
              <a:t>tepat</a:t>
            </a:r>
            <a:r>
              <a:rPr lang="en-US" dirty="0"/>
              <a:t> di </a:t>
            </a:r>
            <a:r>
              <a:rPr lang="en-US" dirty="0" err="1"/>
              <a:t>bawah</a:t>
            </a:r>
            <a:r>
              <a:rPr lang="en-US" dirty="0"/>
              <a:t> ikon Pen Tool. </a:t>
            </a:r>
            <a:r>
              <a:rPr lang="en-US" dirty="0" err="1"/>
              <a:t>Aktifkan</a:t>
            </a:r>
            <a:r>
              <a:rPr lang="en-US" dirty="0"/>
              <a:t> tool </a:t>
            </a:r>
            <a:r>
              <a:rPr lang="en-US" dirty="0" err="1"/>
              <a:t>tersebut</a:t>
            </a:r>
            <a:r>
              <a:rPr lang="en-US" dirty="0"/>
              <a:t> dan </a:t>
            </a:r>
            <a:r>
              <a:rPr lang="en-US" dirty="0" err="1"/>
              <a:t>klik</a:t>
            </a:r>
            <a:r>
              <a:rPr lang="en-US" dirty="0"/>
              <a:t> pada </a:t>
            </a:r>
            <a:r>
              <a:rPr lang="en-US" dirty="0" err="1"/>
              <a:t>posisi</a:t>
            </a:r>
            <a:r>
              <a:rPr lang="en-US" dirty="0"/>
              <a:t> </a:t>
            </a:r>
            <a:r>
              <a:rPr lang="en-US" dirty="0" err="1"/>
              <a:t>tertentu</a:t>
            </a:r>
            <a:r>
              <a:rPr lang="en-US" dirty="0"/>
              <a:t> </a:t>
            </a:r>
            <a:r>
              <a:rPr lang="en-US" dirty="0" err="1"/>
              <a:t>tepat</a:t>
            </a:r>
            <a:r>
              <a:rPr lang="en-US" dirty="0"/>
              <a:t> di garis yang </a:t>
            </a:r>
            <a:r>
              <a:rPr lang="en-US" dirty="0" err="1"/>
              <a:t>diinginkan</a:t>
            </a:r>
            <a:r>
              <a:rPr lang="en-US" dirty="0"/>
              <a:t>.</a:t>
            </a:r>
            <a:endParaRPr lang="en-US" dirty="0">
              <a:latin typeface="Roboto" panose="02000000000000000000" pitchFamily="2" charset="0"/>
              <a:ea typeface="Roboto" panose="02000000000000000000" pitchFamily="2" charset="0"/>
              <a:cs typeface="Roboto" panose="02000000000000000000" pitchFamily="2" charset="0"/>
            </a:endParaRPr>
          </a:p>
          <a:p>
            <a:pPr algn="ctr"/>
            <a:r>
              <a:rPr lang="en-US" dirty="0" err="1"/>
              <a:t>Untuk</a:t>
            </a:r>
            <a:r>
              <a:rPr lang="en-US" dirty="0"/>
              <a:t> </a:t>
            </a:r>
            <a:r>
              <a:rPr lang="en-US" dirty="0" err="1"/>
              <a:t>menghapus</a:t>
            </a:r>
            <a:r>
              <a:rPr lang="en-US" dirty="0"/>
              <a:t> anchor point yang </a:t>
            </a:r>
            <a:r>
              <a:rPr lang="en-US" dirty="0" err="1"/>
              <a:t>tidak</a:t>
            </a:r>
            <a:r>
              <a:rPr lang="en-US" dirty="0"/>
              <a:t> </a:t>
            </a:r>
            <a:r>
              <a:rPr lang="en-US" dirty="0" err="1"/>
              <a:t>terpakai</a:t>
            </a:r>
            <a:r>
              <a:rPr lang="en-US" dirty="0"/>
              <a:t> pada </a:t>
            </a:r>
            <a:r>
              <a:rPr lang="en-US" dirty="0" err="1"/>
              <a:t>sebuah</a:t>
            </a:r>
            <a:r>
              <a:rPr lang="en-US" dirty="0"/>
              <a:t> garis, </a:t>
            </a:r>
            <a:r>
              <a:rPr lang="en-US" dirty="0" err="1"/>
              <a:t>pengguna</a:t>
            </a:r>
            <a:r>
              <a:rPr lang="en-US" dirty="0"/>
              <a:t> </a:t>
            </a:r>
            <a:r>
              <a:rPr lang="en-US" dirty="0" err="1"/>
              <a:t>bisa</a:t>
            </a:r>
            <a:r>
              <a:rPr lang="en-US" dirty="0"/>
              <a:t> </a:t>
            </a:r>
            <a:r>
              <a:rPr lang="en-US" dirty="0" err="1"/>
              <a:t>menggunakan</a:t>
            </a:r>
            <a:r>
              <a:rPr lang="en-US" dirty="0"/>
              <a:t> Delete Anchor Point Tool</a:t>
            </a:r>
            <a:endParaRPr lang="en-US" dirty="0">
              <a:latin typeface="Roboto" panose="02000000000000000000" pitchFamily="2" charset="0"/>
              <a:ea typeface="Roboto" panose="02000000000000000000" pitchFamily="2" charset="0"/>
              <a:cs typeface="Roboto" panose="02000000000000000000" pitchFamily="2" charset="0"/>
            </a:endParaRPr>
          </a:p>
        </p:txBody>
      </p:sp>
      <p:pic>
        <p:nvPicPr>
          <p:cNvPr id="3" name="Picture 2">
            <a:extLst>
              <a:ext uri="{FF2B5EF4-FFF2-40B4-BE49-F238E27FC236}">
                <a16:creationId xmlns:a16="http://schemas.microsoft.com/office/drawing/2014/main" id="{61787265-1456-6C30-1D36-BD4935FA9F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007225" y="2325358"/>
            <a:ext cx="7129549" cy="2023872"/>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1872568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496532" y="0"/>
            <a:ext cx="6150935" cy="214777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Roboto" panose="02000000000000000000" pitchFamily="2" charset="0"/>
                <a:ea typeface="Roboto" panose="02000000000000000000" pitchFamily="2" charset="0"/>
                <a:cs typeface="Roboto" panose="02000000000000000000" pitchFamily="2" charset="0"/>
              </a:rPr>
              <a:t>PEN TOOL</a:t>
            </a:r>
          </a:p>
          <a:p>
            <a:pPr algn="ctr"/>
            <a:r>
              <a:rPr lang="en-US" dirty="0" err="1"/>
              <a:t>Pengguna</a:t>
            </a:r>
            <a:r>
              <a:rPr lang="en-US" dirty="0"/>
              <a:t> </a:t>
            </a:r>
            <a:r>
              <a:rPr lang="en-US" dirty="0" err="1"/>
              <a:t>dapat</a:t>
            </a:r>
            <a:r>
              <a:rPr lang="en-US" dirty="0"/>
              <a:t> </a:t>
            </a:r>
            <a:r>
              <a:rPr lang="en-US" dirty="0" err="1"/>
              <a:t>membuat</a:t>
            </a:r>
            <a:r>
              <a:rPr lang="en-US" dirty="0"/>
              <a:t> </a:t>
            </a:r>
            <a:r>
              <a:rPr lang="en-US" dirty="0" err="1"/>
              <a:t>objek</a:t>
            </a:r>
            <a:r>
              <a:rPr lang="en-US" dirty="0"/>
              <a:t> </a:t>
            </a:r>
            <a:r>
              <a:rPr lang="en-US" dirty="0" err="1"/>
              <a:t>apa</a:t>
            </a:r>
            <a:r>
              <a:rPr lang="en-US" dirty="0"/>
              <a:t> pun </a:t>
            </a:r>
            <a:r>
              <a:rPr lang="en-US" dirty="0" err="1"/>
              <a:t>sesuai</a:t>
            </a:r>
            <a:r>
              <a:rPr lang="en-US" dirty="0"/>
              <a:t> yang </a:t>
            </a:r>
            <a:r>
              <a:rPr lang="en-US" dirty="0" err="1"/>
              <a:t>diinginkan</a:t>
            </a:r>
            <a:r>
              <a:rPr lang="en-US" dirty="0"/>
              <a:t> </a:t>
            </a:r>
            <a:r>
              <a:rPr lang="en-US" dirty="0" err="1"/>
              <a:t>menggunakan</a:t>
            </a:r>
            <a:r>
              <a:rPr lang="en-US" dirty="0"/>
              <a:t> Pen Tool. </a:t>
            </a:r>
            <a:r>
              <a:rPr lang="en-US" dirty="0" err="1"/>
              <a:t>Sebagaimana</a:t>
            </a:r>
            <a:r>
              <a:rPr lang="en-US" dirty="0"/>
              <a:t> pada </a:t>
            </a:r>
            <a:r>
              <a:rPr lang="en-US" dirty="0" err="1"/>
              <a:t>pembahasan</a:t>
            </a:r>
            <a:r>
              <a:rPr lang="en-US" dirty="0"/>
              <a:t> </a:t>
            </a:r>
            <a:r>
              <a:rPr lang="en-US" dirty="0" err="1"/>
              <a:t>sebelumnya</a:t>
            </a:r>
            <a:r>
              <a:rPr lang="en-US" dirty="0"/>
              <a:t>, </a:t>
            </a:r>
            <a:r>
              <a:rPr lang="en-US" dirty="0" err="1"/>
              <a:t>penggunaan</a:t>
            </a:r>
            <a:r>
              <a:rPr lang="en-US" dirty="0"/>
              <a:t> Pen Tool juga </a:t>
            </a:r>
            <a:r>
              <a:rPr lang="en-US" dirty="0" err="1"/>
              <a:t>dapat</a:t>
            </a:r>
            <a:r>
              <a:rPr lang="en-US" dirty="0"/>
              <a:t> </a:t>
            </a:r>
            <a:r>
              <a:rPr lang="en-US" dirty="0" err="1"/>
              <a:t>dilakukan</a:t>
            </a:r>
            <a:r>
              <a:rPr lang="en-US" dirty="0"/>
              <a:t> </a:t>
            </a:r>
            <a:r>
              <a:rPr lang="en-US" dirty="0" err="1"/>
              <a:t>dalam</a:t>
            </a:r>
            <a:r>
              <a:rPr lang="en-US" dirty="0"/>
              <a:t> proses </a:t>
            </a:r>
            <a:r>
              <a:rPr lang="en-US" dirty="0" err="1"/>
              <a:t>menggambar</a:t>
            </a:r>
            <a:r>
              <a:rPr lang="en-US" dirty="0"/>
              <a:t> </a:t>
            </a:r>
            <a:r>
              <a:rPr lang="en-US" dirty="0" err="1"/>
              <a:t>ulang</a:t>
            </a:r>
            <a:r>
              <a:rPr lang="en-US" dirty="0"/>
              <a:t> (redraw).</a:t>
            </a:r>
            <a:endParaRPr lang="en-US" dirty="0">
              <a:latin typeface="Roboto" panose="02000000000000000000" pitchFamily="2" charset="0"/>
              <a:ea typeface="Roboto" panose="02000000000000000000" pitchFamily="2" charset="0"/>
              <a:cs typeface="Roboto" panose="02000000000000000000" pitchFamily="2" charset="0"/>
            </a:endParaRPr>
          </a:p>
        </p:txBody>
      </p:sp>
      <p:pic>
        <p:nvPicPr>
          <p:cNvPr id="3" name="Picture 2">
            <a:extLst>
              <a:ext uri="{FF2B5EF4-FFF2-40B4-BE49-F238E27FC236}">
                <a16:creationId xmlns:a16="http://schemas.microsoft.com/office/drawing/2014/main" id="{61787265-1456-6C30-1D36-BD4935FA9F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177555" y="2275513"/>
            <a:ext cx="3277487" cy="1759465"/>
          </a:xfrm>
          <a:prstGeom prst="rect">
            <a:avLst/>
          </a:prstGeom>
        </p:spPr>
      </p:pic>
      <p:pic>
        <p:nvPicPr>
          <p:cNvPr id="5" name="Picture 4" descr="A picture containing text, screenshot, software, multimedia software&#10;&#10;Description automatically generated">
            <a:extLst>
              <a:ext uri="{FF2B5EF4-FFF2-40B4-BE49-F238E27FC236}">
                <a16:creationId xmlns:a16="http://schemas.microsoft.com/office/drawing/2014/main" id="{FEC38FA6-A2B6-DE87-188F-372DF8DF63F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588410" y="2275513"/>
            <a:ext cx="3287633" cy="1759465"/>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7238843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95235F3-1E6F-0E9C-C84F-D7505E7C41EF}"/>
              </a:ext>
            </a:extLst>
          </p:cNvPr>
          <p:cNvGrpSpPr/>
          <p:nvPr/>
        </p:nvGrpSpPr>
        <p:grpSpPr>
          <a:xfrm>
            <a:off x="665992" y="1123382"/>
            <a:ext cx="4058216" cy="2891771"/>
            <a:chOff x="665992" y="1123382"/>
            <a:chExt cx="4058216" cy="2891771"/>
          </a:xfrm>
        </p:grpSpPr>
        <p:pic>
          <p:nvPicPr>
            <p:cNvPr id="6" name="Picture 5">
              <a:extLst>
                <a:ext uri="{FF2B5EF4-FFF2-40B4-BE49-F238E27FC236}">
                  <a16:creationId xmlns:a16="http://schemas.microsoft.com/office/drawing/2014/main" id="{D9C51895-0E80-8DD8-38DE-57330D26AE0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122617" y="1672931"/>
              <a:ext cx="3601591" cy="2342222"/>
            </a:xfrm>
            <a:prstGeom prst="rect">
              <a:avLst/>
            </a:prstGeom>
            <a:effectLst>
              <a:innerShdw blurRad="88900">
                <a:prstClr val="black"/>
              </a:innerShdw>
            </a:effectLst>
          </p:spPr>
        </p:pic>
        <p:pic>
          <p:nvPicPr>
            <p:cNvPr id="4" name="Picture 3">
              <a:extLst>
                <a:ext uri="{FF2B5EF4-FFF2-40B4-BE49-F238E27FC236}">
                  <a16:creationId xmlns:a16="http://schemas.microsoft.com/office/drawing/2014/main" id="{CC86BE54-E85B-1AAF-5DD0-269E91CDC10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65992" y="1123382"/>
              <a:ext cx="3906008" cy="2707011"/>
            </a:xfrm>
            <a:prstGeom prst="rect">
              <a:avLst/>
            </a:prstGeom>
          </p:spPr>
        </p:pic>
      </p:grpSp>
      <p:sp>
        <p:nvSpPr>
          <p:cNvPr id="2" name="TextBox 1">
            <a:extLst>
              <a:ext uri="{FF2B5EF4-FFF2-40B4-BE49-F238E27FC236}">
                <a16:creationId xmlns:a16="http://schemas.microsoft.com/office/drawing/2014/main" id="{017B0E67-B70D-4006-CE15-67ABA1BC3E4D}"/>
              </a:ext>
            </a:extLst>
          </p:cNvPr>
          <p:cNvSpPr txBox="1"/>
          <p:nvPr/>
        </p:nvSpPr>
        <p:spPr>
          <a:xfrm>
            <a:off x="818200" y="1969055"/>
            <a:ext cx="3601591" cy="1323439"/>
          </a:xfrm>
          <a:prstGeom prst="rect">
            <a:avLst/>
          </a:prstGeom>
          <a:noFill/>
        </p:spPr>
        <p:txBody>
          <a:bodyPr wrap="square" rtlCol="0">
            <a:spAutoFit/>
          </a:bodyPr>
          <a:lstStyle/>
          <a:p>
            <a:r>
              <a:rPr lang="fi-FI" sz="2000" b="1">
                <a:solidFill>
                  <a:schemeClr val="tx1"/>
                </a:solidFill>
                <a:latin typeface="Roboto" panose="02000000000000000000" pitchFamily="2" charset="0"/>
                <a:ea typeface="Roboto" panose="02000000000000000000" pitchFamily="2" charset="0"/>
                <a:cs typeface="Roboto" panose="02000000000000000000" pitchFamily="2" charset="0"/>
              </a:rPr>
              <a:t>Apakah tujuan dari menerapkan tahapan – tahapan perancangan pada suatu desain?</a:t>
            </a:r>
            <a:endParaRPr lang="fi-FI" sz="2000" b="1" dirty="0" err="1">
              <a:solidFill>
                <a:schemeClr val="tx1"/>
              </a:solidFill>
              <a:latin typeface="Roboto" panose="02000000000000000000" pitchFamily="2" charset="0"/>
              <a:ea typeface="Roboto" panose="02000000000000000000" pitchFamily="2" charset="0"/>
              <a:cs typeface="Roboto" panose="02000000000000000000" pitchFamily="2" charset="0"/>
            </a:endParaRPr>
          </a:p>
        </p:txBody>
      </p:sp>
      <p:sp>
        <p:nvSpPr>
          <p:cNvPr id="7" name="Rectangle: Rounded Corners 6">
            <a:hlinkClick r:id="rId4" action="ppaction://hlinksldjump"/>
            <a:extLst>
              <a:ext uri="{FF2B5EF4-FFF2-40B4-BE49-F238E27FC236}">
                <a16:creationId xmlns:a16="http://schemas.microsoft.com/office/drawing/2014/main" id="{0B562895-C3A7-021D-7186-BE2DD08910F8}"/>
              </a:ext>
            </a:extLst>
          </p:cNvPr>
          <p:cNvSpPr/>
          <p:nvPr/>
        </p:nvSpPr>
        <p:spPr>
          <a:xfrm>
            <a:off x="5028625" y="1186215"/>
            <a:ext cx="3799286" cy="581310"/>
          </a:xfrm>
          <a:prstGeom prst="roundRect">
            <a:avLst>
              <a:gd name="adj" fmla="val 22839"/>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Menghasilkan</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desain</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produk</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sesuai</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keinginan</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hati</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8" name="Rectangle: Rounded Corners 7">
            <a:hlinkClick r:id="rId4" action="ppaction://hlinksldjump"/>
            <a:extLst>
              <a:ext uri="{FF2B5EF4-FFF2-40B4-BE49-F238E27FC236}">
                <a16:creationId xmlns:a16="http://schemas.microsoft.com/office/drawing/2014/main" id="{8CE7D336-73FF-16E7-A7C6-FA15F7359CAE}"/>
              </a:ext>
            </a:extLst>
          </p:cNvPr>
          <p:cNvSpPr/>
          <p:nvPr/>
        </p:nvSpPr>
        <p:spPr>
          <a:xfrm>
            <a:off x="5028625" y="1869801"/>
            <a:ext cx="3799286" cy="581310"/>
          </a:xfrm>
          <a:prstGeom prst="roundRect">
            <a:avLst>
              <a:gd name="adj" fmla="val 228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200" b="1">
                <a:latin typeface="Roboto" panose="02000000000000000000" pitchFamily="2" charset="0"/>
                <a:ea typeface="Roboto" panose="02000000000000000000" pitchFamily="2" charset="0"/>
                <a:cs typeface="Roboto" panose="02000000000000000000" pitchFamily="2" charset="0"/>
              </a:rPr>
              <a:t>Menambah ilmu pengetahuan dalam dunia desain</a:t>
            </a:r>
            <a:endParaRPr lang="pt-BR" sz="1200" b="1" dirty="0" err="1">
              <a:latin typeface="Roboto" panose="02000000000000000000" pitchFamily="2" charset="0"/>
              <a:ea typeface="Roboto" panose="02000000000000000000" pitchFamily="2" charset="0"/>
              <a:cs typeface="Roboto" panose="02000000000000000000" pitchFamily="2" charset="0"/>
            </a:endParaRPr>
          </a:p>
        </p:txBody>
      </p:sp>
      <p:sp>
        <p:nvSpPr>
          <p:cNvPr id="9" name="Rectangle: Rounded Corners 8">
            <a:hlinkClick r:id="rId4" action="ppaction://hlinksldjump"/>
            <a:extLst>
              <a:ext uri="{FF2B5EF4-FFF2-40B4-BE49-F238E27FC236}">
                <a16:creationId xmlns:a16="http://schemas.microsoft.com/office/drawing/2014/main" id="{EC8D93B8-1BBA-F931-7496-576116349C24}"/>
              </a:ext>
            </a:extLst>
          </p:cNvPr>
          <p:cNvSpPr/>
          <p:nvPr/>
        </p:nvSpPr>
        <p:spPr>
          <a:xfrm>
            <a:off x="5028625" y="2553387"/>
            <a:ext cx="3799286" cy="581310"/>
          </a:xfrm>
          <a:prstGeom prst="roundRect">
            <a:avLst>
              <a:gd name="adj" fmla="val 22839"/>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sv-SE" sz="1200" b="1">
                <a:latin typeface="Roboto" panose="02000000000000000000" pitchFamily="2" charset="0"/>
                <a:ea typeface="Roboto" panose="02000000000000000000" pitchFamily="2" charset="0"/>
                <a:cs typeface="Roboto" panose="02000000000000000000" pitchFamily="2" charset="0"/>
              </a:rPr>
              <a:t>Agar mendapat pengakuan dari desainer terkenal</a:t>
            </a:r>
            <a:endParaRPr lang="sv-SE" sz="1200" b="1" dirty="0" err="1">
              <a:latin typeface="Roboto" panose="02000000000000000000" pitchFamily="2" charset="0"/>
              <a:ea typeface="Roboto" panose="02000000000000000000" pitchFamily="2" charset="0"/>
              <a:cs typeface="Roboto" panose="02000000000000000000" pitchFamily="2" charset="0"/>
            </a:endParaRPr>
          </a:p>
        </p:txBody>
      </p:sp>
      <p:sp>
        <p:nvSpPr>
          <p:cNvPr id="10" name="Rectangle: Rounded Corners 9">
            <a:hlinkClick r:id="rId5" action="ppaction://hlinksldjump"/>
            <a:extLst>
              <a:ext uri="{FF2B5EF4-FFF2-40B4-BE49-F238E27FC236}">
                <a16:creationId xmlns:a16="http://schemas.microsoft.com/office/drawing/2014/main" id="{4C6F93A8-354A-EEF0-471A-DA8211A9FDB0}"/>
              </a:ext>
            </a:extLst>
          </p:cNvPr>
          <p:cNvSpPr/>
          <p:nvPr/>
        </p:nvSpPr>
        <p:spPr>
          <a:xfrm>
            <a:off x="5028625" y="3236973"/>
            <a:ext cx="3799286" cy="581310"/>
          </a:xfrm>
          <a:prstGeom prst="roundRect">
            <a:avLst>
              <a:gd name="adj" fmla="val 2283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200" b="1">
                <a:latin typeface="Roboto" panose="02000000000000000000" pitchFamily="2" charset="0"/>
                <a:ea typeface="Roboto" panose="02000000000000000000" pitchFamily="2" charset="0"/>
                <a:cs typeface="Roboto" panose="02000000000000000000" pitchFamily="2" charset="0"/>
              </a:rPr>
              <a:t>Menghasilkan desain yang dapat menyampaikan pesan atau informasi dengan tepat dan menarik</a:t>
            </a:r>
            <a:endParaRPr lang="en-US" sz="1200" b="1" dirty="0" err="1">
              <a:latin typeface="Roboto" panose="02000000000000000000" pitchFamily="2" charset="0"/>
              <a:ea typeface="Roboto" panose="02000000000000000000" pitchFamily="2" charset="0"/>
              <a:cs typeface="Roboto" panose="02000000000000000000" pitchFamily="2" charset="0"/>
            </a:endParaRPr>
          </a:p>
        </p:txBody>
      </p:sp>
      <p:pic>
        <p:nvPicPr>
          <p:cNvPr id="13" name="Picture 1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8134764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7" presetClass="entr" presetSubtype="2" fill="hold" grpId="0" nodeType="withEffect">
                                  <p:stCondLst>
                                    <p:cond delay="200"/>
                                  </p:stCondLst>
                                  <p:iterate type="lt">
                                    <p:tmPct val="6000"/>
                                  </p:iterate>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ppt_x</p:attrName>
                                        </p:attrNameLst>
                                      </p:cBhvr>
                                      <p:tavLst>
                                        <p:tav tm="0">
                                          <p:val>
                                            <p:strVal val="#ppt_x+#ppt_w/2"/>
                                          </p:val>
                                        </p:tav>
                                        <p:tav tm="100000">
                                          <p:val>
                                            <p:strVal val="#ppt_x"/>
                                          </p:val>
                                        </p:tav>
                                      </p:tavLst>
                                    </p:anim>
                                    <p:anim calcmode="lin" valueType="num">
                                      <p:cBhvr>
                                        <p:cTn id="12" dur="500" fill="hold"/>
                                        <p:tgtEl>
                                          <p:spTgt spid="2"/>
                                        </p:tgtEl>
                                        <p:attrNameLst>
                                          <p:attrName>ppt_y</p:attrName>
                                        </p:attrNameLst>
                                      </p:cBhvr>
                                      <p:tavLst>
                                        <p:tav tm="0">
                                          <p:val>
                                            <p:strVal val="#ppt_y"/>
                                          </p:val>
                                        </p:tav>
                                        <p:tav tm="100000">
                                          <p:val>
                                            <p:strVal val="#ppt_y"/>
                                          </p:val>
                                        </p:tav>
                                      </p:tavLst>
                                    </p:anim>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strVal val="#ppt_h"/>
                                          </p:val>
                                        </p:tav>
                                        <p:tav tm="100000">
                                          <p:val>
                                            <p:strVal val="#ppt_h"/>
                                          </p:val>
                                        </p:tav>
                                      </p:tavLst>
                                    </p:anim>
                                  </p:childTnLst>
                                </p:cTn>
                              </p:par>
                              <p:par>
                                <p:cTn id="15" presetID="2" presetClass="entr" presetSubtype="2" decel="100000" fill="hold" grpId="0" nodeType="withEffect">
                                  <p:stCondLst>
                                    <p:cond delay="2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3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1+#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40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1+#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60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1+#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496532" y="0"/>
            <a:ext cx="6150935" cy="214777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Roboto" panose="02000000000000000000" pitchFamily="2" charset="0"/>
                <a:ea typeface="Roboto" panose="02000000000000000000" pitchFamily="2" charset="0"/>
                <a:cs typeface="Roboto" panose="02000000000000000000" pitchFamily="2" charset="0"/>
              </a:rPr>
              <a:t>PEN TOOL</a:t>
            </a:r>
          </a:p>
          <a:p>
            <a:pPr algn="ctr"/>
            <a:r>
              <a:rPr lang="en-US" dirty="0" err="1"/>
              <a:t>Untuk</a:t>
            </a:r>
            <a:r>
              <a:rPr lang="en-US" dirty="0"/>
              <a:t> </a:t>
            </a:r>
            <a:r>
              <a:rPr lang="en-US" dirty="0" err="1"/>
              <a:t>melakukan</a:t>
            </a:r>
            <a:r>
              <a:rPr lang="en-US" dirty="0"/>
              <a:t> </a:t>
            </a:r>
            <a:r>
              <a:rPr lang="en-US" dirty="0" err="1"/>
              <a:t>kegiatan</a:t>
            </a:r>
            <a:r>
              <a:rPr lang="en-US" dirty="0"/>
              <a:t> </a:t>
            </a:r>
            <a:r>
              <a:rPr lang="en-US" dirty="0" err="1"/>
              <a:t>menggambar</a:t>
            </a:r>
            <a:r>
              <a:rPr lang="en-US" dirty="0"/>
              <a:t> </a:t>
            </a:r>
            <a:r>
              <a:rPr lang="en-US" dirty="0" err="1"/>
              <a:t>ulang</a:t>
            </a:r>
            <a:r>
              <a:rPr lang="en-US" dirty="0"/>
              <a:t> </a:t>
            </a:r>
            <a:r>
              <a:rPr lang="en-US" dirty="0" err="1"/>
              <a:t>atau</a:t>
            </a:r>
            <a:r>
              <a:rPr lang="en-US" dirty="0"/>
              <a:t> redraw, </a:t>
            </a:r>
            <a:r>
              <a:rPr lang="en-US" dirty="0" err="1"/>
              <a:t>pengguna</a:t>
            </a:r>
            <a:r>
              <a:rPr lang="en-US" dirty="0"/>
              <a:t> </a:t>
            </a:r>
            <a:r>
              <a:rPr lang="en-US" dirty="0" err="1"/>
              <a:t>dapat</a:t>
            </a:r>
            <a:r>
              <a:rPr lang="en-US" dirty="0"/>
              <a:t> </a:t>
            </a:r>
            <a:r>
              <a:rPr lang="en-US" dirty="0" err="1"/>
              <a:t>melakukannya</a:t>
            </a:r>
            <a:r>
              <a:rPr lang="en-US" dirty="0"/>
              <a:t> </a:t>
            </a:r>
            <a:r>
              <a:rPr lang="en-US" dirty="0" err="1"/>
              <a:t>dengan</a:t>
            </a:r>
            <a:r>
              <a:rPr lang="en-US" dirty="0"/>
              <a:t> </a:t>
            </a:r>
            <a:r>
              <a:rPr lang="en-US" dirty="0" err="1"/>
              <a:t>meletakkan</a:t>
            </a:r>
            <a:r>
              <a:rPr lang="en-US" dirty="0"/>
              <a:t> </a:t>
            </a:r>
            <a:r>
              <a:rPr lang="en-US" dirty="0" err="1"/>
              <a:t>titik-titik</a:t>
            </a:r>
            <a:r>
              <a:rPr lang="en-US" dirty="0"/>
              <a:t> </a:t>
            </a:r>
            <a:r>
              <a:rPr lang="en-US" dirty="0" err="1"/>
              <a:t>sesuai</a:t>
            </a:r>
            <a:r>
              <a:rPr lang="en-US" dirty="0"/>
              <a:t> </a:t>
            </a:r>
            <a:r>
              <a:rPr lang="en-US" dirty="0" err="1"/>
              <a:t>gambar</a:t>
            </a:r>
            <a:r>
              <a:rPr lang="en-US" dirty="0"/>
              <a:t> yang </a:t>
            </a:r>
            <a:r>
              <a:rPr lang="en-US" dirty="0" err="1"/>
              <a:t>akan</a:t>
            </a:r>
            <a:r>
              <a:rPr lang="en-US" dirty="0"/>
              <a:t> </a:t>
            </a:r>
            <a:r>
              <a:rPr lang="en-US" dirty="0" err="1"/>
              <a:t>digambar</a:t>
            </a:r>
            <a:r>
              <a:rPr lang="en-US" dirty="0"/>
              <a:t> </a:t>
            </a:r>
            <a:r>
              <a:rPr lang="en-US" dirty="0" err="1"/>
              <a:t>ulang</a:t>
            </a:r>
            <a:r>
              <a:rPr lang="en-US" dirty="0"/>
              <a:t>. </a:t>
            </a:r>
            <a:r>
              <a:rPr lang="en-US" dirty="0" err="1"/>
              <a:t>Sebelum</a:t>
            </a:r>
            <a:r>
              <a:rPr lang="en-US" dirty="0"/>
              <a:t> </a:t>
            </a:r>
            <a:r>
              <a:rPr lang="en-US" dirty="0" err="1"/>
              <a:t>melakukan</a:t>
            </a:r>
            <a:r>
              <a:rPr lang="en-US" dirty="0"/>
              <a:t> proses </a:t>
            </a:r>
            <a:r>
              <a:rPr lang="en-US" dirty="0" err="1"/>
              <a:t>menggambar</a:t>
            </a:r>
            <a:r>
              <a:rPr lang="en-US" dirty="0"/>
              <a:t> </a:t>
            </a:r>
            <a:r>
              <a:rPr lang="en-US" dirty="0" err="1"/>
              <a:t>ulang</a:t>
            </a:r>
            <a:r>
              <a:rPr lang="en-US" dirty="0"/>
              <a:t>, </a:t>
            </a:r>
            <a:r>
              <a:rPr lang="en-US" dirty="0" err="1"/>
              <a:t>pastikan</a:t>
            </a:r>
            <a:r>
              <a:rPr lang="en-US" dirty="0"/>
              <a:t> </a:t>
            </a:r>
            <a:r>
              <a:rPr lang="en-US" dirty="0" err="1"/>
              <a:t>kotak</a:t>
            </a:r>
            <a:r>
              <a:rPr lang="en-US" dirty="0"/>
              <a:t> fill </a:t>
            </a:r>
            <a:r>
              <a:rPr lang="en-US" dirty="0" err="1"/>
              <a:t>dalam</a:t>
            </a:r>
            <a:r>
              <a:rPr lang="en-US" dirty="0"/>
              <a:t> </a:t>
            </a:r>
            <a:r>
              <a:rPr lang="en-US" dirty="0" err="1"/>
              <a:t>keadaan</a:t>
            </a:r>
            <a:r>
              <a:rPr lang="en-US" dirty="0"/>
              <a:t> </a:t>
            </a:r>
            <a:r>
              <a:rPr lang="en-US" dirty="0" err="1"/>
              <a:t>tidak</a:t>
            </a:r>
            <a:r>
              <a:rPr lang="en-US" dirty="0"/>
              <a:t> </a:t>
            </a:r>
            <a:r>
              <a:rPr lang="en-US" dirty="0" err="1"/>
              <a:t>berwarna</a:t>
            </a:r>
            <a:r>
              <a:rPr lang="en-US" dirty="0"/>
              <a:t> </a:t>
            </a:r>
            <a:r>
              <a:rPr lang="en-US" dirty="0" err="1"/>
              <a:t>serta</a:t>
            </a:r>
            <a:r>
              <a:rPr lang="en-US" dirty="0"/>
              <a:t> </a:t>
            </a:r>
            <a:r>
              <a:rPr lang="en-US" dirty="0" err="1"/>
              <a:t>ketebalan</a:t>
            </a:r>
            <a:r>
              <a:rPr lang="en-US" dirty="0"/>
              <a:t> dan </a:t>
            </a:r>
            <a:r>
              <a:rPr lang="en-US" dirty="0" err="1"/>
              <a:t>warna</a:t>
            </a:r>
            <a:r>
              <a:rPr lang="en-US" dirty="0"/>
              <a:t> stroke </a:t>
            </a:r>
            <a:r>
              <a:rPr lang="en-US" dirty="0" err="1"/>
              <a:t>telah</a:t>
            </a:r>
            <a:r>
              <a:rPr lang="en-US" dirty="0"/>
              <a:t> </a:t>
            </a:r>
            <a:r>
              <a:rPr lang="en-US" dirty="0" err="1"/>
              <a:t>ditentukan</a:t>
            </a:r>
            <a:r>
              <a:rPr lang="en-US" dirty="0"/>
              <a:t>.</a:t>
            </a:r>
            <a:endParaRPr lang="en-US" dirty="0">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FEC38FA6-A2B6-DE87-188F-372DF8DF63FC}"/>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93005" y="2275513"/>
            <a:ext cx="2440768" cy="1759465"/>
          </a:xfrm>
          <a:prstGeom prst="rect">
            <a:avLst/>
          </a:prstGeom>
        </p:spPr>
      </p:pic>
      <p:pic>
        <p:nvPicPr>
          <p:cNvPr id="2" name="Picture 1">
            <a:extLst>
              <a:ext uri="{FF2B5EF4-FFF2-40B4-BE49-F238E27FC236}">
                <a16:creationId xmlns:a16="http://schemas.microsoft.com/office/drawing/2014/main" id="{92C0A0DE-C793-78FD-095C-0E6A68AD9DCD}"/>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3122792" y="2308732"/>
            <a:ext cx="2440768" cy="1693027"/>
          </a:xfrm>
          <a:prstGeom prst="rect">
            <a:avLst/>
          </a:prstGeom>
        </p:spPr>
      </p:pic>
      <p:pic>
        <p:nvPicPr>
          <p:cNvPr id="7" name="Picture 6" descr="A picture containing logo, graphics, symbol, font&#10;&#10;Description automatically generated">
            <a:extLst>
              <a:ext uri="{FF2B5EF4-FFF2-40B4-BE49-F238E27FC236}">
                <a16:creationId xmlns:a16="http://schemas.microsoft.com/office/drawing/2014/main" id="{7D6AECBE-D4F5-C707-92C4-82F4F6E0DDEA}"/>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5885626" y="2571750"/>
            <a:ext cx="2765369" cy="1221492"/>
          </a:xfrm>
          <a:prstGeom prst="rect">
            <a:avLst/>
          </a:prstGeom>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1913274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30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10" presetClass="entr" presetSubtype="0" fill="hold" nodeType="withEffect">
                                  <p:stCondLst>
                                    <p:cond delay="60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451691"/>
            <a:ext cx="3259017" cy="496795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GARIS BANTU</a:t>
            </a:r>
          </a:p>
          <a:p>
            <a:r>
              <a:rPr lang="en-US" dirty="0"/>
              <a:t>Ruler </a:t>
            </a:r>
            <a:r>
              <a:rPr lang="en-US" dirty="0" err="1"/>
              <a:t>adalah</a:t>
            </a:r>
            <a:r>
              <a:rPr lang="en-US" dirty="0"/>
              <a:t> </a:t>
            </a:r>
            <a:r>
              <a:rPr lang="en-US" dirty="0" err="1"/>
              <a:t>tampilan</a:t>
            </a:r>
            <a:r>
              <a:rPr lang="en-US" dirty="0"/>
              <a:t> </a:t>
            </a:r>
            <a:r>
              <a:rPr lang="en-US" dirty="0" err="1"/>
              <a:t>berupa</a:t>
            </a:r>
            <a:r>
              <a:rPr lang="en-US" dirty="0"/>
              <a:t> </a:t>
            </a:r>
            <a:r>
              <a:rPr lang="en-US" dirty="0" err="1"/>
              <a:t>penggaris</a:t>
            </a:r>
            <a:r>
              <a:rPr lang="en-US" dirty="0"/>
              <a:t> pada </a:t>
            </a:r>
            <a:r>
              <a:rPr lang="en-US" dirty="0" err="1"/>
              <a:t>bagian</a:t>
            </a:r>
            <a:r>
              <a:rPr lang="en-US" dirty="0"/>
              <a:t> </a:t>
            </a:r>
            <a:r>
              <a:rPr lang="en-US" dirty="0" err="1"/>
              <a:t>atas</a:t>
            </a:r>
            <a:r>
              <a:rPr lang="en-US" dirty="0"/>
              <a:t> </a:t>
            </a:r>
            <a:r>
              <a:rPr lang="en-US" dirty="0" err="1"/>
              <a:t>ataupun</a:t>
            </a:r>
            <a:r>
              <a:rPr lang="en-US" dirty="0"/>
              <a:t> </a:t>
            </a:r>
            <a:r>
              <a:rPr lang="en-US" dirty="0" err="1"/>
              <a:t>samping</a:t>
            </a:r>
            <a:r>
              <a:rPr lang="en-US" dirty="0"/>
              <a:t> area </a:t>
            </a:r>
            <a:r>
              <a:rPr lang="en-US" dirty="0" err="1"/>
              <a:t>kerja</a:t>
            </a:r>
            <a:r>
              <a:rPr lang="en-US" dirty="0"/>
              <a:t> </a:t>
            </a:r>
            <a:r>
              <a:rPr lang="en-US" dirty="0" err="1"/>
              <a:t>dengan</a:t>
            </a:r>
            <a:r>
              <a:rPr lang="en-US" dirty="0"/>
              <a:t> </a:t>
            </a:r>
            <a:r>
              <a:rPr lang="en-US" dirty="0" err="1"/>
              <a:t>satuan</a:t>
            </a:r>
            <a:r>
              <a:rPr lang="en-US" dirty="0"/>
              <a:t> yang </a:t>
            </a:r>
            <a:r>
              <a:rPr lang="en-US" dirty="0" err="1"/>
              <a:t>dapat</a:t>
            </a:r>
            <a:r>
              <a:rPr lang="en-US" dirty="0"/>
              <a:t> </a:t>
            </a:r>
            <a:r>
              <a:rPr lang="en-US" dirty="0" err="1"/>
              <a:t>ditentukan</a:t>
            </a:r>
            <a:r>
              <a:rPr lang="en-US" dirty="0"/>
              <a:t>. Oleh </a:t>
            </a:r>
            <a:r>
              <a:rPr lang="en-US" dirty="0" err="1"/>
              <a:t>karena</a:t>
            </a:r>
            <a:r>
              <a:rPr lang="en-US" dirty="0"/>
              <a:t> </a:t>
            </a:r>
            <a:r>
              <a:rPr lang="en-US" dirty="0" err="1"/>
              <a:t>itu</a:t>
            </a:r>
            <a:r>
              <a:rPr lang="en-US" dirty="0"/>
              <a:t>, </a:t>
            </a:r>
            <a:r>
              <a:rPr lang="en-US" dirty="0" err="1"/>
              <a:t>tampilkan</a:t>
            </a:r>
            <a:r>
              <a:rPr lang="en-US" dirty="0"/>
              <a:t> ruler </a:t>
            </a:r>
            <a:r>
              <a:rPr lang="en-US" dirty="0" err="1"/>
              <a:t>terlebih</a:t>
            </a:r>
            <a:r>
              <a:rPr lang="en-US" dirty="0"/>
              <a:t> </a:t>
            </a:r>
            <a:r>
              <a:rPr lang="en-US" dirty="0" err="1"/>
              <a:t>dahulu</a:t>
            </a:r>
            <a:r>
              <a:rPr lang="en-US" dirty="0"/>
              <a:t> </a:t>
            </a:r>
            <a:r>
              <a:rPr lang="en-US" dirty="0" err="1"/>
              <a:t>dengan</a:t>
            </a:r>
            <a:r>
              <a:rPr lang="en-US" dirty="0"/>
              <a:t> </a:t>
            </a:r>
            <a:r>
              <a:rPr lang="en-US" dirty="0" err="1"/>
              <a:t>menekan</a:t>
            </a:r>
            <a:r>
              <a:rPr lang="en-US" dirty="0"/>
              <a:t> </a:t>
            </a:r>
            <a:r>
              <a:rPr lang="en-US" dirty="0" err="1"/>
              <a:t>tombol</a:t>
            </a:r>
            <a:r>
              <a:rPr lang="en-US" dirty="0"/>
              <a:t> Ctrl + R</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459546" y="627239"/>
            <a:ext cx="4158820" cy="3398822"/>
          </a:xfrm>
          <a:prstGeom prst="rect">
            <a:avLst/>
          </a:prstGeom>
        </p:spPr>
      </p:pic>
      <p:pic>
        <p:nvPicPr>
          <p:cNvPr id="11" name="Picture 10" descr="A red rectangular object with black background&#10;&#10;Description automatically generated with low confidence">
            <a:extLst>
              <a:ext uri="{FF2B5EF4-FFF2-40B4-BE49-F238E27FC236}">
                <a16:creationId xmlns:a16="http://schemas.microsoft.com/office/drawing/2014/main" id="{2DC2539A-0BEF-0885-A7AB-6A4BA3DCE6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874357" y="1288974"/>
            <a:ext cx="4754990" cy="71918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5076538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0"/>
            <a:ext cx="3259017" cy="406367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IMPORT</a:t>
            </a:r>
          </a:p>
          <a:p>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memasukkan</a:t>
            </a:r>
            <a:r>
              <a:rPr lang="en-US" dirty="0">
                <a:latin typeface="Roboto" panose="02000000000000000000" pitchFamily="2" charset="0"/>
                <a:ea typeface="Roboto" panose="02000000000000000000" pitchFamily="2" charset="0"/>
                <a:cs typeface="Roboto" panose="02000000000000000000" pitchFamily="2" charset="0"/>
              </a:rPr>
              <a:t> file image pada Artboard di Adobe Illustrator, </a:t>
            </a:r>
            <a:r>
              <a:rPr lang="en-US" dirty="0" err="1">
                <a:latin typeface="Roboto" panose="02000000000000000000" pitchFamily="2" charset="0"/>
                <a:ea typeface="Roboto" panose="02000000000000000000" pitchFamily="2" charset="0"/>
                <a:cs typeface="Roboto" panose="02000000000000000000" pitchFamily="2" charset="0"/>
              </a:rPr>
              <a:t>gunakanlah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Place.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ini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sama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halnya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Import. </a:t>
            </a:r>
            <a:r>
              <a:rPr lang="en-US" dirty="0" err="1">
                <a:latin typeface="Roboto" panose="02000000000000000000" pitchFamily="2" charset="0"/>
                <a:ea typeface="Roboto" panose="02000000000000000000" pitchFamily="2" charset="0"/>
                <a:cs typeface="Roboto" panose="02000000000000000000" pitchFamily="2" charset="0"/>
              </a:rPr>
              <a:t>Beberapa</a:t>
            </a:r>
            <a:r>
              <a:rPr lang="en-US" dirty="0">
                <a:latin typeface="Roboto" panose="02000000000000000000" pitchFamily="2" charset="0"/>
                <a:ea typeface="Roboto" panose="02000000000000000000" pitchFamily="2" charset="0"/>
                <a:cs typeface="Roboto" panose="02000000000000000000" pitchFamily="2" charset="0"/>
              </a:rPr>
              <a:t> software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menggunakan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bahasa</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berbeda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tetapi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fungsi</a:t>
            </a:r>
            <a:r>
              <a:rPr lang="en-US" dirty="0">
                <a:latin typeface="Roboto" panose="02000000000000000000" pitchFamily="2" charset="0"/>
                <a:ea typeface="Roboto" panose="02000000000000000000" pitchFamily="2" charset="0"/>
                <a:cs typeface="Roboto" panose="02000000000000000000" pitchFamily="2" charset="0"/>
              </a:rPr>
              <a:t> dan </a:t>
            </a:r>
            <a:r>
              <a:rPr lang="en-US" dirty="0" err="1">
                <a:latin typeface="Roboto" panose="02000000000000000000" pitchFamily="2" charset="0"/>
                <a:ea typeface="Roboto" panose="02000000000000000000" pitchFamily="2" charset="0"/>
                <a:cs typeface="Roboto" panose="02000000000000000000" pitchFamily="2" charset="0"/>
              </a:rPr>
              <a:t>maknanya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sama</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326901" y="515167"/>
            <a:ext cx="4405285" cy="3548508"/>
          </a:xfrm>
          <a:prstGeom prst="rect">
            <a:avLst/>
          </a:prstGeom>
        </p:spPr>
      </p:pic>
      <p:pic>
        <p:nvPicPr>
          <p:cNvPr id="6" name="Picture 5" descr="A light bulb with a wire&#10;&#10;Description automatically generated with low confidence">
            <a:extLst>
              <a:ext uri="{FF2B5EF4-FFF2-40B4-BE49-F238E27FC236}">
                <a16:creationId xmlns:a16="http://schemas.microsoft.com/office/drawing/2014/main" id="{B17B204B-3484-47AB-EE21-40F58F43F51B}"/>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3789463" y="3271848"/>
            <a:ext cx="1074875" cy="1356485"/>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1389873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0"/>
            <a:ext cx="3259017" cy="406367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EXPORT</a:t>
            </a:r>
          </a:p>
          <a:p>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mengekspor</a:t>
            </a:r>
            <a:r>
              <a:rPr lang="en-US" dirty="0">
                <a:latin typeface="Roboto" panose="02000000000000000000" pitchFamily="2" charset="0"/>
                <a:ea typeface="Roboto" panose="02000000000000000000" pitchFamily="2" charset="0"/>
                <a:cs typeface="Roboto" panose="02000000000000000000" pitchFamily="2" charset="0"/>
              </a:rPr>
              <a:t> file </a:t>
            </a:r>
            <a:r>
              <a:rPr lang="en-US" dirty="0" err="1">
                <a:latin typeface="Roboto" panose="02000000000000000000" pitchFamily="2" charset="0"/>
                <a:ea typeface="Roboto" panose="02000000000000000000" pitchFamily="2" charset="0"/>
                <a:cs typeface="Roboto" panose="02000000000000000000" pitchFamily="2" charset="0"/>
              </a:rPr>
              <a:t>dari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selesai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dibuat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cara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klik</a:t>
            </a:r>
            <a:r>
              <a:rPr lang="en-US" dirty="0">
                <a:latin typeface="Roboto" panose="02000000000000000000" pitchFamily="2" charset="0"/>
                <a:ea typeface="Roboto" panose="02000000000000000000" pitchFamily="2" charset="0"/>
                <a:cs typeface="Roboto" panose="02000000000000000000" pitchFamily="2" charset="0"/>
              </a:rPr>
              <a:t> menu File – Export. Jika </a:t>
            </a:r>
            <a:r>
              <a:rPr lang="en-US" dirty="0" err="1">
                <a:latin typeface="Roboto" panose="02000000000000000000" pitchFamily="2" charset="0"/>
                <a:ea typeface="Roboto" panose="02000000000000000000" pitchFamily="2" charset="0"/>
                <a:cs typeface="Roboto" panose="02000000000000000000" pitchFamily="2" charset="0"/>
              </a:rPr>
              <a:t>melakukan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ekspor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tersebut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muncul</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kotak</a:t>
            </a:r>
            <a:r>
              <a:rPr lang="en-US" dirty="0">
                <a:latin typeface="Roboto" panose="02000000000000000000" pitchFamily="2" charset="0"/>
                <a:ea typeface="Roboto" panose="02000000000000000000" pitchFamily="2" charset="0"/>
                <a:cs typeface="Roboto" panose="02000000000000000000" pitchFamily="2" charset="0"/>
              </a:rPr>
              <a:t> dialog </a:t>
            </a:r>
            <a:r>
              <a:rPr lang="en-US" dirty="0" err="1">
                <a:latin typeface="Roboto" panose="02000000000000000000" pitchFamily="2" charset="0"/>
                <a:ea typeface="Roboto" panose="02000000000000000000" pitchFamily="2" charset="0"/>
                <a:cs typeface="Roboto" panose="02000000000000000000" pitchFamily="2" charset="0"/>
              </a:rPr>
              <a:t>menyerupai</a:t>
            </a:r>
            <a:r>
              <a:rPr lang="en-US" dirty="0">
                <a:latin typeface="Roboto" panose="02000000000000000000" pitchFamily="2" charset="0"/>
                <a:ea typeface="Roboto" panose="02000000000000000000" pitchFamily="2" charset="0"/>
                <a:cs typeface="Roboto" panose="02000000000000000000" pitchFamily="2" charset="0"/>
              </a:rPr>
              <a:t> Windows Explorer.</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290647" y="515169"/>
            <a:ext cx="3886128" cy="3548508"/>
          </a:xfrm>
          <a:prstGeom prst="rect">
            <a:avLst/>
          </a:prstGeom>
        </p:spPr>
      </p:pic>
      <p:pic>
        <p:nvPicPr>
          <p:cNvPr id="6" name="Picture 5" descr="A light bulb with a wire&#10;&#10;Description automatically generated with low confidence">
            <a:extLst>
              <a:ext uri="{FF2B5EF4-FFF2-40B4-BE49-F238E27FC236}">
                <a16:creationId xmlns:a16="http://schemas.microsoft.com/office/drawing/2014/main" id="{B17B204B-3484-47AB-EE21-40F58F43F51B}"/>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3789463" y="3271848"/>
            <a:ext cx="1074875" cy="1356485"/>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708840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4233662" y="1"/>
            <a:ext cx="3492385" cy="382682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SAVE FILE</a:t>
            </a:r>
          </a:p>
          <a:p>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menyimpan</a:t>
            </a:r>
            <a:r>
              <a:rPr lang="en-US" dirty="0">
                <a:latin typeface="Roboto" panose="02000000000000000000" pitchFamily="2" charset="0"/>
                <a:ea typeface="Roboto" panose="02000000000000000000" pitchFamily="2" charset="0"/>
                <a:cs typeface="Roboto" panose="02000000000000000000" pitchFamily="2" charset="0"/>
              </a:rPr>
              <a:t> file </a:t>
            </a:r>
            <a:r>
              <a:rPr lang="en-US" dirty="0" err="1">
                <a:latin typeface="Roboto" panose="02000000000000000000" pitchFamily="2" charset="0"/>
                <a:ea typeface="Roboto" panose="02000000000000000000" pitchFamily="2" charset="0"/>
                <a:cs typeface="Roboto" panose="02000000000000000000" pitchFamily="2" charset="0"/>
              </a:rPr>
              <a:t>tersebut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terbagi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dalam</a:t>
            </a:r>
            <a:r>
              <a:rPr lang="en-US" dirty="0">
                <a:latin typeface="Roboto" panose="02000000000000000000" pitchFamily="2" charset="0"/>
                <a:ea typeface="Roboto" panose="02000000000000000000" pitchFamily="2" charset="0"/>
                <a:cs typeface="Roboto" panose="02000000000000000000" pitchFamily="2" charset="0"/>
              </a:rPr>
              <a:t> dua </a:t>
            </a:r>
            <a:r>
              <a:rPr lang="en-US" dirty="0" err="1">
                <a:latin typeface="Roboto" panose="02000000000000000000" pitchFamily="2" charset="0"/>
                <a:ea typeface="Roboto" panose="02000000000000000000" pitchFamily="2" charset="0"/>
                <a:cs typeface="Roboto" panose="02000000000000000000" pitchFamily="2" charset="0"/>
              </a:rPr>
              <a:t>jenis</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yaitu</a:t>
            </a:r>
            <a:r>
              <a:rPr lang="en-US" dirty="0">
                <a:latin typeface="Roboto" panose="02000000000000000000" pitchFamily="2" charset="0"/>
                <a:ea typeface="Roboto" panose="02000000000000000000" pitchFamily="2" charset="0"/>
                <a:cs typeface="Roboto" panose="02000000000000000000" pitchFamily="2" charset="0"/>
              </a:rPr>
              <a:t> Save (Ctrl + S) dan Save As (Ctrl + Shift + S). Save </a:t>
            </a:r>
            <a:r>
              <a:rPr lang="en-US" dirty="0" err="1">
                <a:latin typeface="Roboto" panose="02000000000000000000" pitchFamily="2" charset="0"/>
                <a:ea typeface="Roboto" panose="02000000000000000000" pitchFamily="2" charset="0"/>
                <a:cs typeface="Roboto" panose="02000000000000000000" pitchFamily="2" charset="0"/>
              </a:rPr>
              <a:t>adalah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menyimpan</a:t>
            </a:r>
            <a:r>
              <a:rPr lang="en-US" dirty="0">
                <a:latin typeface="Roboto" panose="02000000000000000000" pitchFamily="2" charset="0"/>
                <a:ea typeface="Roboto" panose="02000000000000000000" pitchFamily="2" charset="0"/>
                <a:cs typeface="Roboto" panose="02000000000000000000" pitchFamily="2" charset="0"/>
              </a:rPr>
              <a:t> file yang </a:t>
            </a:r>
            <a:r>
              <a:rPr lang="en-US" dirty="0" err="1">
                <a:latin typeface="Roboto" panose="02000000000000000000" pitchFamily="2" charset="0"/>
                <a:ea typeface="Roboto" panose="02000000000000000000" pitchFamily="2" charset="0"/>
                <a:cs typeface="Roboto" panose="02000000000000000000" pitchFamily="2" charset="0"/>
              </a:rPr>
              <a:t>sudah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diberi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nama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sebelumnya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sedangkan</a:t>
            </a:r>
            <a:r>
              <a:rPr lang="en-US" dirty="0">
                <a:latin typeface="Roboto" panose="02000000000000000000" pitchFamily="2" charset="0"/>
                <a:ea typeface="Roboto" panose="02000000000000000000" pitchFamily="2" charset="0"/>
                <a:cs typeface="Roboto" panose="02000000000000000000" pitchFamily="2" charset="0"/>
              </a:rPr>
              <a:t> Save As </a:t>
            </a:r>
            <a:r>
              <a:rPr lang="en-US" dirty="0" err="1">
                <a:latin typeface="Roboto" panose="02000000000000000000" pitchFamily="2" charset="0"/>
                <a:ea typeface="Roboto" panose="02000000000000000000" pitchFamily="2" charset="0"/>
                <a:cs typeface="Roboto" panose="02000000000000000000" pitchFamily="2" charset="0"/>
              </a:rPr>
              <a:t>adalah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menyimpan</a:t>
            </a:r>
            <a:r>
              <a:rPr lang="en-US" dirty="0">
                <a:latin typeface="Roboto" panose="02000000000000000000" pitchFamily="2" charset="0"/>
                <a:ea typeface="Roboto" panose="02000000000000000000" pitchFamily="2" charset="0"/>
                <a:cs typeface="Roboto" panose="02000000000000000000" pitchFamily="2" charset="0"/>
              </a:rPr>
              <a:t> file yang </a:t>
            </a:r>
            <a:r>
              <a:rPr lang="en-US" dirty="0" err="1">
                <a:latin typeface="Roboto" panose="02000000000000000000" pitchFamily="2" charset="0"/>
                <a:ea typeface="Roboto" panose="02000000000000000000" pitchFamily="2" charset="0"/>
                <a:cs typeface="Roboto" panose="02000000000000000000" pitchFamily="2" charset="0"/>
              </a:rPr>
              <a:t>belum</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diberi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nama</a:t>
            </a:r>
            <a:r>
              <a:rPr lang="en-US" dirty="0">
                <a:latin typeface="Roboto" panose="02000000000000000000" pitchFamily="2" charset="0"/>
                <a:ea typeface="Roboto" panose="02000000000000000000" pitchFamily="2" charset="0"/>
                <a:cs typeface="Roboto" panose="02000000000000000000" pitchFamily="2" charset="0"/>
              </a:rPr>
              <a:t> </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716681" y="908995"/>
            <a:ext cx="3516981" cy="2910736"/>
          </a:xfrm>
          <a:prstGeom prst="rect">
            <a:avLst/>
          </a:prstGeom>
        </p:spPr>
      </p:pic>
      <p:pic>
        <p:nvPicPr>
          <p:cNvPr id="3" name="Picture 2">
            <a:extLst>
              <a:ext uri="{FF2B5EF4-FFF2-40B4-BE49-F238E27FC236}">
                <a16:creationId xmlns:a16="http://schemas.microsoft.com/office/drawing/2014/main" id="{F6830BCD-519F-4D96-0D9C-365CB6222CCF}"/>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7715414" y="520996"/>
            <a:ext cx="1344153" cy="1612983"/>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5635108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1" decel="10000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451691"/>
            <a:ext cx="3259017" cy="496795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SHORTCUT</a:t>
            </a:r>
          </a:p>
          <a:p>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mempercepat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kinerja</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saat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melakukan</a:t>
            </a:r>
            <a:r>
              <a:rPr lang="en-US" dirty="0">
                <a:latin typeface="Roboto" panose="02000000000000000000" pitchFamily="2" charset="0"/>
                <a:ea typeface="Roboto" panose="02000000000000000000" pitchFamily="2" charset="0"/>
                <a:cs typeface="Roboto" panose="02000000000000000000" pitchFamily="2" charset="0"/>
              </a:rPr>
              <a:t> proses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sebaiknya</a:t>
            </a:r>
            <a:r>
              <a:rPr lang="en-US" dirty="0">
                <a:latin typeface="Roboto" panose="02000000000000000000" pitchFamily="2" charset="0"/>
                <a:ea typeface="Roboto" panose="02000000000000000000" pitchFamily="2" charset="0"/>
                <a:cs typeface="Roboto" panose="02000000000000000000" pitchFamily="2" charset="0"/>
              </a:rPr>
              <a:t> Anda </a:t>
            </a:r>
            <a:r>
              <a:rPr lang="en-US" dirty="0" err="1">
                <a:latin typeface="Roboto" panose="02000000000000000000" pitchFamily="2" charset="0"/>
                <a:ea typeface="Roboto" panose="02000000000000000000" pitchFamily="2" charset="0"/>
                <a:cs typeface="Roboto" panose="02000000000000000000" pitchFamily="2" charset="0"/>
              </a:rPr>
              <a:t>mengetahui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singkat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shortcut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tertentu</a:t>
            </a:r>
            <a:r>
              <a:rPr lang="en-US" dirty="0">
                <a:latin typeface="Roboto" panose="02000000000000000000" pitchFamily="2" charset="0"/>
                <a:ea typeface="Roboto" panose="02000000000000000000" pitchFamily="2" charset="0"/>
                <a:cs typeface="Roboto" panose="02000000000000000000" pitchFamily="2" charset="0"/>
              </a:rPr>
              <a:t>. Adapun </a:t>
            </a:r>
            <a:r>
              <a:rPr lang="en-US" dirty="0" err="1">
                <a:latin typeface="Roboto" panose="02000000000000000000" pitchFamily="2" charset="0"/>
                <a:ea typeface="Roboto" panose="02000000000000000000" pitchFamily="2" charset="0"/>
                <a:cs typeface="Roboto" panose="02000000000000000000" pitchFamily="2" charset="0"/>
              </a:rPr>
              <a:t>beberapa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contoh</a:t>
            </a:r>
            <a:r>
              <a:rPr lang="en-US" dirty="0">
                <a:latin typeface="Roboto" panose="02000000000000000000" pitchFamily="2" charset="0"/>
                <a:ea typeface="Roboto" panose="02000000000000000000" pitchFamily="2" charset="0"/>
                <a:cs typeface="Roboto" panose="02000000000000000000" pitchFamily="2" charset="0"/>
              </a:rPr>
              <a:t> shortcut yang </a:t>
            </a:r>
            <a:r>
              <a:rPr lang="en-US" dirty="0" err="1">
                <a:latin typeface="Roboto" panose="02000000000000000000" pitchFamily="2" charset="0"/>
                <a:ea typeface="Roboto" panose="02000000000000000000" pitchFamily="2" charset="0"/>
                <a:cs typeface="Roboto" panose="02000000000000000000" pitchFamily="2" charset="0"/>
              </a:rPr>
              <a:t>bisa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diketahui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yaitu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sebagai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berikut</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290648" y="754913"/>
            <a:ext cx="4594280" cy="3761348"/>
          </a:xfrm>
          <a:prstGeom prst="rect">
            <a:avLst/>
          </a:prstGeom>
        </p:spPr>
      </p:pic>
      <p:pic>
        <p:nvPicPr>
          <p:cNvPr id="11" name="Picture 10" descr="A red rectangular object with black background&#10;&#10;Description automatically generated with low confidence">
            <a:extLst>
              <a:ext uri="{FF2B5EF4-FFF2-40B4-BE49-F238E27FC236}">
                <a16:creationId xmlns:a16="http://schemas.microsoft.com/office/drawing/2014/main" id="{2DC2539A-0BEF-0885-A7AB-6A4BA3DCE6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874357" y="1288974"/>
            <a:ext cx="4754990" cy="71918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1356350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13F1A6-AFC8-9715-00B6-08C5A4981E35}"/>
              </a:ext>
            </a:extLst>
          </p:cNvPr>
          <p:cNvSpPr>
            <a:spLocks noGrp="1"/>
          </p:cNvSpPr>
          <p:nvPr>
            <p:ph type="title"/>
          </p:nvPr>
        </p:nvSpPr>
        <p:spPr/>
        <p:txBody>
          <a:bodyPr/>
          <a:lstStyle/>
          <a:p>
            <a:r>
              <a:rPr lang="en-US" sz="6000" dirty="0"/>
              <a:t>MINI</a:t>
            </a:r>
            <a:br>
              <a:rPr lang="en-US" sz="6000" dirty="0"/>
            </a:br>
            <a:r>
              <a:rPr lang="en-US" sz="6000" dirty="0"/>
              <a:t>QUIZ</a:t>
            </a:r>
          </a:p>
        </p:txBody>
      </p:sp>
      <p:pic>
        <p:nvPicPr>
          <p:cNvPr id="4" name="Picture 3">
            <a:extLst>
              <a:ext uri="{FF2B5EF4-FFF2-40B4-BE49-F238E27FC236}">
                <a16:creationId xmlns:a16="http://schemas.microsoft.com/office/drawing/2014/main" id="{42E214DF-F0D1-4CC7-DF06-3ECD846142EB}"/>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6139474" y="1911184"/>
            <a:ext cx="3660963" cy="3232316"/>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283605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95235F3-1E6F-0E9C-C84F-D7505E7C41EF}"/>
              </a:ext>
            </a:extLst>
          </p:cNvPr>
          <p:cNvGrpSpPr/>
          <p:nvPr/>
        </p:nvGrpSpPr>
        <p:grpSpPr>
          <a:xfrm>
            <a:off x="665992" y="1123382"/>
            <a:ext cx="4058216" cy="2891771"/>
            <a:chOff x="665992" y="1123382"/>
            <a:chExt cx="4058216" cy="2891771"/>
          </a:xfrm>
        </p:grpSpPr>
        <p:pic>
          <p:nvPicPr>
            <p:cNvPr id="6" name="Picture 5">
              <a:extLst>
                <a:ext uri="{FF2B5EF4-FFF2-40B4-BE49-F238E27FC236}">
                  <a16:creationId xmlns:a16="http://schemas.microsoft.com/office/drawing/2014/main" id="{D9C51895-0E80-8DD8-38DE-57330D26AE0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122617" y="1672931"/>
              <a:ext cx="3601591" cy="2342222"/>
            </a:xfrm>
            <a:prstGeom prst="rect">
              <a:avLst/>
            </a:prstGeom>
            <a:effectLst>
              <a:innerShdw blurRad="88900">
                <a:prstClr val="black"/>
              </a:innerShdw>
            </a:effectLst>
          </p:spPr>
        </p:pic>
        <p:pic>
          <p:nvPicPr>
            <p:cNvPr id="4" name="Picture 3">
              <a:extLst>
                <a:ext uri="{FF2B5EF4-FFF2-40B4-BE49-F238E27FC236}">
                  <a16:creationId xmlns:a16="http://schemas.microsoft.com/office/drawing/2014/main" id="{CC86BE54-E85B-1AAF-5DD0-269E91CDC10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65992" y="1123382"/>
              <a:ext cx="3906008" cy="2707011"/>
            </a:xfrm>
            <a:prstGeom prst="rect">
              <a:avLst/>
            </a:prstGeom>
          </p:spPr>
        </p:pic>
      </p:grpSp>
      <p:sp>
        <p:nvSpPr>
          <p:cNvPr id="2" name="TextBox 1">
            <a:extLst>
              <a:ext uri="{FF2B5EF4-FFF2-40B4-BE49-F238E27FC236}">
                <a16:creationId xmlns:a16="http://schemas.microsoft.com/office/drawing/2014/main" id="{017B0E67-B70D-4006-CE15-67ABA1BC3E4D}"/>
              </a:ext>
            </a:extLst>
          </p:cNvPr>
          <p:cNvSpPr txBox="1"/>
          <p:nvPr/>
        </p:nvSpPr>
        <p:spPr>
          <a:xfrm>
            <a:off x="818200" y="1969055"/>
            <a:ext cx="3601591" cy="1015663"/>
          </a:xfrm>
          <a:prstGeom prst="rect">
            <a:avLst/>
          </a:prstGeom>
          <a:noFill/>
        </p:spPr>
        <p:txBody>
          <a:bodyPr wrap="square" rtlCol="0">
            <a:spAutoFit/>
          </a:bodyPr>
          <a:lstStyle/>
          <a:p>
            <a:r>
              <a:rPr lang="fi-FI" sz="2000" b="1" dirty="0">
                <a:solidFill>
                  <a:schemeClr val="tx1"/>
                </a:solidFill>
                <a:latin typeface="Roboto" panose="02000000000000000000" pitchFamily="2" charset="0"/>
                <a:ea typeface="Roboto" panose="02000000000000000000" pitchFamily="2" charset="0"/>
                <a:cs typeface="Roboto" panose="02000000000000000000" pitchFamily="2" charset="0"/>
              </a:rPr>
              <a:t>Untuk melakukan redraw tool yang tepat untuk digunakan adalah..</a:t>
            </a:r>
          </a:p>
        </p:txBody>
      </p:sp>
      <p:sp>
        <p:nvSpPr>
          <p:cNvPr id="7" name="Rectangle: Rounded Corners 6">
            <a:hlinkClick r:id="rId4" action="ppaction://hlinksldjump"/>
            <a:extLst>
              <a:ext uri="{FF2B5EF4-FFF2-40B4-BE49-F238E27FC236}">
                <a16:creationId xmlns:a16="http://schemas.microsoft.com/office/drawing/2014/main" id="{0B562895-C3A7-021D-7186-BE2DD08910F8}"/>
              </a:ext>
            </a:extLst>
          </p:cNvPr>
          <p:cNvSpPr/>
          <p:nvPr/>
        </p:nvSpPr>
        <p:spPr>
          <a:xfrm>
            <a:off x="5028625" y="1186215"/>
            <a:ext cx="3799286" cy="581310"/>
          </a:xfrm>
          <a:prstGeom prst="roundRect">
            <a:avLst>
              <a:gd name="adj" fmla="val 22839"/>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Pen Tool</a:t>
            </a:r>
          </a:p>
        </p:txBody>
      </p:sp>
      <p:sp>
        <p:nvSpPr>
          <p:cNvPr id="8" name="Rectangle: Rounded Corners 7">
            <a:hlinkClick r:id="" action="ppaction://hlinkshowjump?jump=nextslide"/>
            <a:extLst>
              <a:ext uri="{FF2B5EF4-FFF2-40B4-BE49-F238E27FC236}">
                <a16:creationId xmlns:a16="http://schemas.microsoft.com/office/drawing/2014/main" id="{8CE7D336-73FF-16E7-A7C6-FA15F7359CAE}"/>
              </a:ext>
            </a:extLst>
          </p:cNvPr>
          <p:cNvSpPr/>
          <p:nvPr/>
        </p:nvSpPr>
        <p:spPr>
          <a:xfrm>
            <a:off x="5028625" y="1869801"/>
            <a:ext cx="3799286" cy="581310"/>
          </a:xfrm>
          <a:prstGeom prst="roundRect">
            <a:avLst>
              <a:gd name="adj" fmla="val 228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200" b="1" dirty="0">
                <a:latin typeface="Roboto" panose="02000000000000000000" pitchFamily="2" charset="0"/>
                <a:ea typeface="Roboto" panose="02000000000000000000" pitchFamily="2" charset="0"/>
                <a:cs typeface="Roboto" panose="02000000000000000000" pitchFamily="2" charset="0"/>
              </a:rPr>
              <a:t>Cutter</a:t>
            </a:r>
          </a:p>
        </p:txBody>
      </p:sp>
      <p:sp>
        <p:nvSpPr>
          <p:cNvPr id="9" name="Rectangle: Rounded Corners 8">
            <a:hlinkClick r:id="" action="ppaction://hlinkshowjump?jump=nextslide"/>
            <a:extLst>
              <a:ext uri="{FF2B5EF4-FFF2-40B4-BE49-F238E27FC236}">
                <a16:creationId xmlns:a16="http://schemas.microsoft.com/office/drawing/2014/main" id="{EC8D93B8-1BBA-F931-7496-576116349C24}"/>
              </a:ext>
            </a:extLst>
          </p:cNvPr>
          <p:cNvSpPr/>
          <p:nvPr/>
        </p:nvSpPr>
        <p:spPr>
          <a:xfrm>
            <a:off x="5028625" y="2553387"/>
            <a:ext cx="3799286" cy="581310"/>
          </a:xfrm>
          <a:prstGeom prst="roundRect">
            <a:avLst>
              <a:gd name="adj" fmla="val 22839"/>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sv-SE" sz="1200" b="1" dirty="0">
                <a:latin typeface="Roboto" panose="02000000000000000000" pitchFamily="2" charset="0"/>
                <a:ea typeface="Roboto" panose="02000000000000000000" pitchFamily="2" charset="0"/>
                <a:cs typeface="Roboto" panose="02000000000000000000" pitchFamily="2" charset="0"/>
              </a:rPr>
              <a:t>Selection Tool</a:t>
            </a:r>
          </a:p>
        </p:txBody>
      </p:sp>
      <p:sp>
        <p:nvSpPr>
          <p:cNvPr id="10" name="Rectangle: Rounded Corners 9">
            <a:hlinkClick r:id="" action="ppaction://hlinkshowjump?jump=nextslide"/>
            <a:extLst>
              <a:ext uri="{FF2B5EF4-FFF2-40B4-BE49-F238E27FC236}">
                <a16:creationId xmlns:a16="http://schemas.microsoft.com/office/drawing/2014/main" id="{4C6F93A8-354A-EEF0-471A-DA8211A9FDB0}"/>
              </a:ext>
            </a:extLst>
          </p:cNvPr>
          <p:cNvSpPr/>
          <p:nvPr/>
        </p:nvSpPr>
        <p:spPr>
          <a:xfrm>
            <a:off x="5028625" y="3236973"/>
            <a:ext cx="3799286" cy="581310"/>
          </a:xfrm>
          <a:prstGeom prst="roundRect">
            <a:avLst>
              <a:gd name="adj" fmla="val 2283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200" b="1" dirty="0" err="1">
                <a:latin typeface="Roboto" panose="02000000000000000000" pitchFamily="2" charset="0"/>
                <a:ea typeface="Roboto" panose="02000000000000000000" pitchFamily="2" charset="0"/>
                <a:cs typeface="Roboto" panose="02000000000000000000" pitchFamily="2" charset="0"/>
              </a:rPr>
              <a:t>Prespective</a:t>
            </a:r>
            <a:endParaRPr lang="en-US" sz="1200" b="1" dirty="0">
              <a:latin typeface="Roboto" panose="02000000000000000000" pitchFamily="2" charset="0"/>
              <a:ea typeface="Roboto" panose="02000000000000000000" pitchFamily="2" charset="0"/>
              <a:cs typeface="Roboto" panose="02000000000000000000" pitchFamily="2" charset="0"/>
            </a:endParaRPr>
          </a:p>
        </p:txBody>
      </p:sp>
      <p:pic>
        <p:nvPicPr>
          <p:cNvPr id="13" name="Picture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1173682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7" presetClass="entr" presetSubtype="2" fill="hold" grpId="0" nodeType="withEffect">
                                  <p:stCondLst>
                                    <p:cond delay="200"/>
                                  </p:stCondLst>
                                  <p:iterate type="lt">
                                    <p:tmPct val="6000"/>
                                  </p:iterate>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ppt_x</p:attrName>
                                        </p:attrNameLst>
                                      </p:cBhvr>
                                      <p:tavLst>
                                        <p:tav tm="0">
                                          <p:val>
                                            <p:strVal val="#ppt_x+#ppt_w/2"/>
                                          </p:val>
                                        </p:tav>
                                        <p:tav tm="100000">
                                          <p:val>
                                            <p:strVal val="#ppt_x"/>
                                          </p:val>
                                        </p:tav>
                                      </p:tavLst>
                                    </p:anim>
                                    <p:anim calcmode="lin" valueType="num">
                                      <p:cBhvr>
                                        <p:cTn id="12" dur="500" fill="hold"/>
                                        <p:tgtEl>
                                          <p:spTgt spid="2"/>
                                        </p:tgtEl>
                                        <p:attrNameLst>
                                          <p:attrName>ppt_y</p:attrName>
                                        </p:attrNameLst>
                                      </p:cBhvr>
                                      <p:tavLst>
                                        <p:tav tm="0">
                                          <p:val>
                                            <p:strVal val="#ppt_y"/>
                                          </p:val>
                                        </p:tav>
                                        <p:tav tm="100000">
                                          <p:val>
                                            <p:strVal val="#ppt_y"/>
                                          </p:val>
                                        </p:tav>
                                      </p:tavLst>
                                    </p:anim>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strVal val="#ppt_h"/>
                                          </p:val>
                                        </p:tav>
                                        <p:tav tm="100000">
                                          <p:val>
                                            <p:strVal val="#ppt_h"/>
                                          </p:val>
                                        </p:tav>
                                      </p:tavLst>
                                    </p:anim>
                                  </p:childTnLst>
                                </p:cTn>
                              </p:par>
                              <p:par>
                                <p:cTn id="15" presetID="2" presetClass="entr" presetSubtype="2" decel="100000" fill="hold" grpId="0" nodeType="withEffect">
                                  <p:stCondLst>
                                    <p:cond delay="2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3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1+#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40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1+#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60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1+#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2FEB9-C112-EB89-A068-CAA6797CEFCC}"/>
              </a:ext>
            </a:extLst>
          </p:cNvPr>
          <p:cNvGrpSpPr/>
          <p:nvPr/>
        </p:nvGrpSpPr>
        <p:grpSpPr>
          <a:xfrm>
            <a:off x="-16" y="-3899"/>
            <a:ext cx="9144016" cy="5143500"/>
            <a:chOff x="-3" y="5782"/>
            <a:chExt cx="4910667" cy="5143500"/>
          </a:xfrm>
          <a:solidFill>
            <a:srgbClr val="FF111C"/>
          </a:solidFill>
        </p:grpSpPr>
        <p:grpSp>
          <p:nvGrpSpPr>
            <p:cNvPr id="3" name="Group 2">
              <a:extLst>
                <a:ext uri="{FF2B5EF4-FFF2-40B4-BE49-F238E27FC236}">
                  <a16:creationId xmlns:a16="http://schemas.microsoft.com/office/drawing/2014/main" id="{9E044289-1D3E-C677-A1FB-869A961BC154}"/>
                </a:ext>
              </a:extLst>
            </p:cNvPr>
            <p:cNvGrpSpPr/>
            <p:nvPr/>
          </p:nvGrpSpPr>
          <p:grpSpPr>
            <a:xfrm>
              <a:off x="-3" y="5782"/>
              <a:ext cx="4910667" cy="5143500"/>
              <a:chOff x="-1" y="0"/>
              <a:chExt cx="4910667" cy="5143500"/>
            </a:xfrm>
            <a:grpFill/>
          </p:grpSpPr>
          <p:sp>
            <p:nvSpPr>
              <p:cNvPr id="5" name="Rectangle 4">
                <a:extLst>
                  <a:ext uri="{FF2B5EF4-FFF2-40B4-BE49-F238E27FC236}">
                    <a16:creationId xmlns:a16="http://schemas.microsoft.com/office/drawing/2014/main" id="{6D1FFF02-E9F0-C71F-8EAA-BD84CA3615C5}"/>
                  </a:ext>
                </a:extLst>
              </p:cNvPr>
              <p:cNvSpPr/>
              <p:nvPr/>
            </p:nvSpPr>
            <p:spPr>
              <a:xfrm>
                <a:off x="-1" y="0"/>
                <a:ext cx="4910667" cy="51435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0C8C498-FAF4-10A9-81CA-A621D77ABD9F}"/>
                  </a:ext>
                </a:extLst>
              </p:cNvPr>
              <p:cNvSpPr/>
              <p:nvPr/>
            </p:nvSpPr>
            <p:spPr>
              <a:xfrm>
                <a:off x="720722" y="1786920"/>
                <a:ext cx="3469219" cy="1569660"/>
              </a:xfrm>
              <a:prstGeom prst="rect">
                <a:avLst/>
              </a:prstGeom>
              <a:grp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SALAH</a:t>
                </a:r>
              </a:p>
            </p:txBody>
          </p:sp>
        </p:grpSp>
        <p:sp>
          <p:nvSpPr>
            <p:cNvPr id="4" name="Rectangle: Rounded Corners 3">
              <a:hlinkClick r:id="" action="ppaction://hlinkshowjump?jump=previousslide"/>
              <a:extLst>
                <a:ext uri="{FF2B5EF4-FFF2-40B4-BE49-F238E27FC236}">
                  <a16:creationId xmlns:a16="http://schemas.microsoft.com/office/drawing/2014/main" id="{2728A7D9-B708-2BB5-27DA-3CB78F2C44C6}"/>
                </a:ext>
              </a:extLst>
            </p:cNvPr>
            <p:cNvSpPr/>
            <p:nvPr/>
          </p:nvSpPr>
          <p:spPr>
            <a:xfrm>
              <a:off x="936161" y="3237163"/>
              <a:ext cx="3081036" cy="30221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ULANGI</a:t>
              </a:r>
            </a:p>
          </p:txBody>
        </p:sp>
      </p:gr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40745194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F4B5524-DA88-17D7-9989-AF26857D32F6}"/>
              </a:ext>
            </a:extLst>
          </p:cNvPr>
          <p:cNvGrpSpPr/>
          <p:nvPr/>
        </p:nvGrpSpPr>
        <p:grpSpPr>
          <a:xfrm>
            <a:off x="0" y="0"/>
            <a:ext cx="9144000" cy="5143500"/>
            <a:chOff x="-6" y="3110552"/>
            <a:chExt cx="4910667" cy="5143500"/>
          </a:xfrm>
        </p:grpSpPr>
        <p:grpSp>
          <p:nvGrpSpPr>
            <p:cNvPr id="9" name="Group 8">
              <a:extLst>
                <a:ext uri="{FF2B5EF4-FFF2-40B4-BE49-F238E27FC236}">
                  <a16:creationId xmlns:a16="http://schemas.microsoft.com/office/drawing/2014/main" id="{A3FB243E-9A79-C4BA-53EA-332262C654C6}"/>
                </a:ext>
              </a:extLst>
            </p:cNvPr>
            <p:cNvGrpSpPr/>
            <p:nvPr/>
          </p:nvGrpSpPr>
          <p:grpSpPr>
            <a:xfrm>
              <a:off x="-6" y="3110552"/>
              <a:ext cx="4910667" cy="5143500"/>
              <a:chOff x="-1" y="0"/>
              <a:chExt cx="4910667" cy="5143500"/>
            </a:xfrm>
          </p:grpSpPr>
          <p:sp>
            <p:nvSpPr>
              <p:cNvPr id="11" name="Rectangle 10">
                <a:extLst>
                  <a:ext uri="{FF2B5EF4-FFF2-40B4-BE49-F238E27FC236}">
                    <a16:creationId xmlns:a16="http://schemas.microsoft.com/office/drawing/2014/main" id="{3BB9CE5A-749B-48A0-7D95-F925BF4FCA69}"/>
                  </a:ext>
                </a:extLst>
              </p:cNvPr>
              <p:cNvSpPr/>
              <p:nvPr/>
            </p:nvSpPr>
            <p:spPr>
              <a:xfrm>
                <a:off x="-1" y="0"/>
                <a:ext cx="4910667" cy="51435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97C53E9A-0C67-921D-721F-FBC08AEF573A}"/>
                  </a:ext>
                </a:extLst>
              </p:cNvPr>
              <p:cNvSpPr/>
              <p:nvPr/>
            </p:nvSpPr>
            <p:spPr>
              <a:xfrm>
                <a:off x="671830" y="1786920"/>
                <a:ext cx="3567002" cy="1569660"/>
              </a:xfrm>
              <a:prstGeom prst="rect">
                <a:avLst/>
              </a:prstGeom>
              <a:no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BENAR</a:t>
                </a:r>
              </a:p>
            </p:txBody>
          </p:sp>
        </p:grpSp>
        <p:sp>
          <p:nvSpPr>
            <p:cNvPr id="10" name="Rectangle: Rounded Corners 9">
              <a:hlinkClick r:id="" action="ppaction://hlinkshowjump?jump=nextslide"/>
              <a:extLst>
                <a:ext uri="{FF2B5EF4-FFF2-40B4-BE49-F238E27FC236}">
                  <a16:creationId xmlns:a16="http://schemas.microsoft.com/office/drawing/2014/main" id="{97FFC198-81B4-514A-1884-D563BA61DC4D}"/>
                </a:ext>
              </a:extLst>
            </p:cNvPr>
            <p:cNvSpPr/>
            <p:nvPr/>
          </p:nvSpPr>
          <p:spPr>
            <a:xfrm>
              <a:off x="818199" y="6284684"/>
              <a:ext cx="3281527" cy="302219"/>
            </a:xfrm>
            <a:prstGeom prst="roundRect">
              <a:avLst/>
            </a:prstGeom>
            <a:solidFill>
              <a:srgbClr val="00B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LANJUT</a:t>
              </a:r>
            </a:p>
          </p:txBody>
        </p: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2054009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2FEB9-C112-EB89-A068-CAA6797CEFCC}"/>
              </a:ext>
            </a:extLst>
          </p:cNvPr>
          <p:cNvGrpSpPr/>
          <p:nvPr/>
        </p:nvGrpSpPr>
        <p:grpSpPr>
          <a:xfrm>
            <a:off x="-16" y="-3899"/>
            <a:ext cx="9144016" cy="5143500"/>
            <a:chOff x="-3" y="5782"/>
            <a:chExt cx="4910667" cy="5143500"/>
          </a:xfrm>
          <a:solidFill>
            <a:srgbClr val="FF111C"/>
          </a:solidFill>
        </p:grpSpPr>
        <p:grpSp>
          <p:nvGrpSpPr>
            <p:cNvPr id="3" name="Group 2">
              <a:extLst>
                <a:ext uri="{FF2B5EF4-FFF2-40B4-BE49-F238E27FC236}">
                  <a16:creationId xmlns:a16="http://schemas.microsoft.com/office/drawing/2014/main" id="{9E044289-1D3E-C677-A1FB-869A961BC154}"/>
                </a:ext>
              </a:extLst>
            </p:cNvPr>
            <p:cNvGrpSpPr/>
            <p:nvPr/>
          </p:nvGrpSpPr>
          <p:grpSpPr>
            <a:xfrm>
              <a:off x="-3" y="5782"/>
              <a:ext cx="4910667" cy="5143500"/>
              <a:chOff x="-1" y="0"/>
              <a:chExt cx="4910667" cy="5143500"/>
            </a:xfrm>
            <a:grpFill/>
          </p:grpSpPr>
          <p:sp>
            <p:nvSpPr>
              <p:cNvPr id="5" name="Rectangle 4">
                <a:extLst>
                  <a:ext uri="{FF2B5EF4-FFF2-40B4-BE49-F238E27FC236}">
                    <a16:creationId xmlns:a16="http://schemas.microsoft.com/office/drawing/2014/main" id="{6D1FFF02-E9F0-C71F-8EAA-BD84CA3615C5}"/>
                  </a:ext>
                </a:extLst>
              </p:cNvPr>
              <p:cNvSpPr/>
              <p:nvPr/>
            </p:nvSpPr>
            <p:spPr>
              <a:xfrm>
                <a:off x="-1" y="0"/>
                <a:ext cx="4910667" cy="51435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0C8C498-FAF4-10A9-81CA-A621D77ABD9F}"/>
                  </a:ext>
                </a:extLst>
              </p:cNvPr>
              <p:cNvSpPr/>
              <p:nvPr/>
            </p:nvSpPr>
            <p:spPr>
              <a:xfrm>
                <a:off x="720722" y="1786920"/>
                <a:ext cx="3469219" cy="1569660"/>
              </a:xfrm>
              <a:prstGeom prst="rect">
                <a:avLst/>
              </a:prstGeom>
              <a:grp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SALAH</a:t>
                </a:r>
              </a:p>
            </p:txBody>
          </p:sp>
        </p:grpSp>
        <p:sp>
          <p:nvSpPr>
            <p:cNvPr id="4" name="Rectangle: Rounded Corners 3">
              <a:hlinkClick r:id="rId2" action="ppaction://hlinksldjump"/>
              <a:extLst>
                <a:ext uri="{FF2B5EF4-FFF2-40B4-BE49-F238E27FC236}">
                  <a16:creationId xmlns:a16="http://schemas.microsoft.com/office/drawing/2014/main" id="{2728A7D9-B708-2BB5-27DA-3CB78F2C44C6}"/>
                </a:ext>
              </a:extLst>
            </p:cNvPr>
            <p:cNvSpPr/>
            <p:nvPr/>
          </p:nvSpPr>
          <p:spPr>
            <a:xfrm>
              <a:off x="936161" y="3237163"/>
              <a:ext cx="3081036" cy="30221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ULANGI</a:t>
              </a:r>
            </a:p>
          </p:txBody>
        </p:sp>
      </p:gr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1899970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95235F3-1E6F-0E9C-C84F-D7505E7C41EF}"/>
              </a:ext>
            </a:extLst>
          </p:cNvPr>
          <p:cNvGrpSpPr/>
          <p:nvPr/>
        </p:nvGrpSpPr>
        <p:grpSpPr>
          <a:xfrm>
            <a:off x="665992" y="1123382"/>
            <a:ext cx="4058216" cy="2891771"/>
            <a:chOff x="665992" y="1123382"/>
            <a:chExt cx="4058216" cy="2891771"/>
          </a:xfrm>
        </p:grpSpPr>
        <p:pic>
          <p:nvPicPr>
            <p:cNvPr id="6" name="Picture 5">
              <a:extLst>
                <a:ext uri="{FF2B5EF4-FFF2-40B4-BE49-F238E27FC236}">
                  <a16:creationId xmlns:a16="http://schemas.microsoft.com/office/drawing/2014/main" id="{D9C51895-0E80-8DD8-38DE-57330D26AE0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122617" y="1672931"/>
              <a:ext cx="3601591" cy="2342222"/>
            </a:xfrm>
            <a:prstGeom prst="rect">
              <a:avLst/>
            </a:prstGeom>
            <a:effectLst>
              <a:innerShdw blurRad="88900">
                <a:prstClr val="black"/>
              </a:innerShdw>
            </a:effectLst>
          </p:spPr>
        </p:pic>
        <p:pic>
          <p:nvPicPr>
            <p:cNvPr id="4" name="Picture 3">
              <a:extLst>
                <a:ext uri="{FF2B5EF4-FFF2-40B4-BE49-F238E27FC236}">
                  <a16:creationId xmlns:a16="http://schemas.microsoft.com/office/drawing/2014/main" id="{CC86BE54-E85B-1AAF-5DD0-269E91CDC10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65992" y="1123382"/>
              <a:ext cx="3906008" cy="2707011"/>
            </a:xfrm>
            <a:prstGeom prst="rect">
              <a:avLst/>
            </a:prstGeom>
          </p:spPr>
        </p:pic>
      </p:grpSp>
      <p:sp>
        <p:nvSpPr>
          <p:cNvPr id="2" name="TextBox 1">
            <a:extLst>
              <a:ext uri="{FF2B5EF4-FFF2-40B4-BE49-F238E27FC236}">
                <a16:creationId xmlns:a16="http://schemas.microsoft.com/office/drawing/2014/main" id="{017B0E67-B70D-4006-CE15-67ABA1BC3E4D}"/>
              </a:ext>
            </a:extLst>
          </p:cNvPr>
          <p:cNvSpPr txBox="1"/>
          <p:nvPr/>
        </p:nvSpPr>
        <p:spPr>
          <a:xfrm>
            <a:off x="818200" y="1969055"/>
            <a:ext cx="3601591" cy="707886"/>
          </a:xfrm>
          <a:prstGeom prst="rect">
            <a:avLst/>
          </a:prstGeom>
          <a:noFill/>
        </p:spPr>
        <p:txBody>
          <a:bodyPr wrap="square" rtlCol="0">
            <a:spAutoFit/>
          </a:bodyPr>
          <a:lstStyle/>
          <a:p>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Berikut</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ini</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fungsi</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panel Appearance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adalah</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a:t>
            </a:r>
          </a:p>
        </p:txBody>
      </p:sp>
      <p:sp>
        <p:nvSpPr>
          <p:cNvPr id="7" name="Rectangle: Rounded Corners 6">
            <a:hlinkClick r:id="" action="ppaction://hlinkshowjump?jump=nextslide"/>
            <a:extLst>
              <a:ext uri="{FF2B5EF4-FFF2-40B4-BE49-F238E27FC236}">
                <a16:creationId xmlns:a16="http://schemas.microsoft.com/office/drawing/2014/main" id="{0B562895-C3A7-021D-7186-BE2DD08910F8}"/>
              </a:ext>
            </a:extLst>
          </p:cNvPr>
          <p:cNvSpPr/>
          <p:nvPr/>
        </p:nvSpPr>
        <p:spPr>
          <a:xfrm>
            <a:off x="5028625" y="1186215"/>
            <a:ext cx="3799286" cy="581310"/>
          </a:xfrm>
          <a:prstGeom prst="roundRect">
            <a:avLst>
              <a:gd name="adj" fmla="val 22839"/>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Mengatur</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lembar</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kerja</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digunakan</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8" name="Rectangle: Rounded Corners 7">
            <a:hlinkClick r:id="rId4" action="ppaction://hlinksldjump"/>
            <a:extLst>
              <a:ext uri="{FF2B5EF4-FFF2-40B4-BE49-F238E27FC236}">
                <a16:creationId xmlns:a16="http://schemas.microsoft.com/office/drawing/2014/main" id="{8CE7D336-73FF-16E7-A7C6-FA15F7359CAE}"/>
              </a:ext>
            </a:extLst>
          </p:cNvPr>
          <p:cNvSpPr/>
          <p:nvPr/>
        </p:nvSpPr>
        <p:spPr>
          <a:xfrm>
            <a:off x="5028625" y="1869801"/>
            <a:ext cx="3799286" cy="581310"/>
          </a:xfrm>
          <a:prstGeom prst="roundRect">
            <a:avLst>
              <a:gd name="adj" fmla="val 228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err="1">
                <a:latin typeface="Roboto" panose="02000000000000000000" pitchFamily="2" charset="0"/>
                <a:ea typeface="Roboto" panose="02000000000000000000" pitchFamily="2" charset="0"/>
                <a:cs typeface="Roboto" panose="02000000000000000000" pitchFamily="2" charset="0"/>
              </a:rPr>
              <a:t>Melihat</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unsur</a:t>
            </a:r>
            <a:r>
              <a:rPr lang="en-US" sz="1200" b="1" dirty="0">
                <a:latin typeface="Roboto" panose="02000000000000000000" pitchFamily="2" charset="0"/>
                <a:ea typeface="Roboto" panose="02000000000000000000" pitchFamily="2" charset="0"/>
                <a:cs typeface="Roboto" panose="02000000000000000000" pitchFamily="2" charset="0"/>
              </a:rPr>
              <a:t>/properties </a:t>
            </a:r>
            <a:r>
              <a:rPr lang="en-US" sz="1200" b="1" dirty="0" err="1">
                <a:latin typeface="Roboto" panose="02000000000000000000" pitchFamily="2" charset="0"/>
                <a:ea typeface="Roboto" panose="02000000000000000000" pitchFamily="2" charset="0"/>
                <a:cs typeface="Roboto" panose="02000000000000000000" pitchFamily="2" charset="0"/>
              </a:rPr>
              <a:t>dari</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objek</a:t>
            </a:r>
            <a:r>
              <a:rPr lang="en-US" sz="1200" b="1" dirty="0">
                <a:latin typeface="Roboto" panose="02000000000000000000" pitchFamily="2" charset="0"/>
                <a:ea typeface="Roboto" panose="02000000000000000000" pitchFamily="2" charset="0"/>
                <a:cs typeface="Roboto" panose="02000000000000000000" pitchFamily="2" charset="0"/>
              </a:rPr>
              <a:t> yang </a:t>
            </a:r>
            <a:r>
              <a:rPr lang="en-US" sz="1200" b="1" dirty="0" err="1">
                <a:latin typeface="Roboto" panose="02000000000000000000" pitchFamily="2" charset="0"/>
                <a:ea typeface="Roboto" panose="02000000000000000000" pitchFamily="2" charset="0"/>
                <a:cs typeface="Roboto" panose="02000000000000000000" pitchFamily="2" charset="0"/>
              </a:rPr>
              <a:t>dibuat</a:t>
            </a:r>
            <a:endParaRPr lang="en-US" sz="1200" b="1" dirty="0">
              <a:latin typeface="Roboto" panose="02000000000000000000" pitchFamily="2" charset="0"/>
              <a:ea typeface="Roboto" panose="02000000000000000000" pitchFamily="2" charset="0"/>
              <a:cs typeface="Roboto" panose="02000000000000000000" pitchFamily="2" charset="0"/>
            </a:endParaRPr>
          </a:p>
        </p:txBody>
      </p:sp>
      <p:sp>
        <p:nvSpPr>
          <p:cNvPr id="9" name="Rectangle: Rounded Corners 8">
            <a:hlinkClick r:id="" action="ppaction://hlinkshowjump?jump=nextslide"/>
            <a:extLst>
              <a:ext uri="{FF2B5EF4-FFF2-40B4-BE49-F238E27FC236}">
                <a16:creationId xmlns:a16="http://schemas.microsoft.com/office/drawing/2014/main" id="{EC8D93B8-1BBA-F931-7496-576116349C24}"/>
              </a:ext>
            </a:extLst>
          </p:cNvPr>
          <p:cNvSpPr/>
          <p:nvPr/>
        </p:nvSpPr>
        <p:spPr>
          <a:xfrm>
            <a:off x="5028625" y="2553387"/>
            <a:ext cx="3799286" cy="581310"/>
          </a:xfrm>
          <a:prstGeom prst="roundRect">
            <a:avLst>
              <a:gd name="adj" fmla="val 22839"/>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1200" b="1" dirty="0" err="1">
                <a:latin typeface="Roboto" panose="02000000000000000000" pitchFamily="2" charset="0"/>
                <a:ea typeface="Roboto" panose="02000000000000000000" pitchFamily="2" charset="0"/>
                <a:cs typeface="Roboto" panose="02000000000000000000" pitchFamily="2" charset="0"/>
              </a:rPr>
              <a:t>Menampilkan</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keseluruhan</a:t>
            </a:r>
            <a:r>
              <a:rPr lang="en-US" sz="1200" b="1" dirty="0">
                <a:latin typeface="Roboto" panose="02000000000000000000" pitchFamily="2" charset="0"/>
                <a:ea typeface="Roboto" panose="02000000000000000000" pitchFamily="2" charset="0"/>
                <a:cs typeface="Roboto" panose="02000000000000000000" pitchFamily="2" charset="0"/>
              </a:rPr>
              <a:t> layer yang </a:t>
            </a:r>
            <a:r>
              <a:rPr lang="en-US" sz="1200" b="1" dirty="0" err="1">
                <a:latin typeface="Roboto" panose="02000000000000000000" pitchFamily="2" charset="0"/>
                <a:ea typeface="Roboto" panose="02000000000000000000" pitchFamily="2" charset="0"/>
                <a:cs typeface="Roboto" panose="02000000000000000000" pitchFamily="2" charset="0"/>
              </a:rPr>
              <a:t>ada</a:t>
            </a:r>
            <a:r>
              <a:rPr lang="en-US" sz="1200" b="1" dirty="0">
                <a:latin typeface="Roboto" panose="02000000000000000000" pitchFamily="2" charset="0"/>
                <a:ea typeface="Roboto" panose="02000000000000000000" pitchFamily="2" charset="0"/>
                <a:cs typeface="Roboto" panose="02000000000000000000" pitchFamily="2" charset="0"/>
              </a:rPr>
              <a:t> pada </a:t>
            </a:r>
            <a:r>
              <a:rPr lang="en-US" sz="1200" b="1" dirty="0" err="1">
                <a:latin typeface="Roboto" panose="02000000000000000000" pitchFamily="2" charset="0"/>
                <a:ea typeface="Roboto" panose="02000000000000000000" pitchFamily="2" charset="0"/>
                <a:cs typeface="Roboto" panose="02000000000000000000" pitchFamily="2" charset="0"/>
              </a:rPr>
              <a:t>desain</a:t>
            </a:r>
            <a:endParaRPr lang="en-US" sz="1200" b="1" dirty="0">
              <a:latin typeface="Roboto" panose="02000000000000000000" pitchFamily="2" charset="0"/>
              <a:ea typeface="Roboto" panose="02000000000000000000" pitchFamily="2" charset="0"/>
              <a:cs typeface="Roboto" panose="02000000000000000000" pitchFamily="2" charset="0"/>
            </a:endParaRPr>
          </a:p>
        </p:txBody>
      </p:sp>
      <p:sp>
        <p:nvSpPr>
          <p:cNvPr id="10" name="Rectangle: Rounded Corners 9">
            <a:hlinkClick r:id="" action="ppaction://hlinkshowjump?jump=nextslide"/>
            <a:extLst>
              <a:ext uri="{FF2B5EF4-FFF2-40B4-BE49-F238E27FC236}">
                <a16:creationId xmlns:a16="http://schemas.microsoft.com/office/drawing/2014/main" id="{4C6F93A8-354A-EEF0-471A-DA8211A9FDB0}"/>
              </a:ext>
            </a:extLst>
          </p:cNvPr>
          <p:cNvSpPr/>
          <p:nvPr/>
        </p:nvSpPr>
        <p:spPr>
          <a:xfrm>
            <a:off x="5028625" y="3236973"/>
            <a:ext cx="3799286" cy="581310"/>
          </a:xfrm>
          <a:prstGeom prst="roundRect">
            <a:avLst>
              <a:gd name="adj" fmla="val 2283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200" b="1" dirty="0" err="1">
                <a:latin typeface="Roboto" panose="02000000000000000000" pitchFamily="2" charset="0"/>
                <a:ea typeface="Roboto" panose="02000000000000000000" pitchFamily="2" charset="0"/>
                <a:cs typeface="Roboto" panose="02000000000000000000" pitchFamily="2" charset="0"/>
              </a:rPr>
              <a:t>Mengatur</a:t>
            </a:r>
            <a:r>
              <a:rPr lang="en-US" sz="1200" b="1" dirty="0">
                <a:latin typeface="Roboto" panose="02000000000000000000" pitchFamily="2" charset="0"/>
                <a:ea typeface="Roboto" panose="02000000000000000000" pitchFamily="2" charset="0"/>
                <a:cs typeface="Roboto" panose="02000000000000000000" pitchFamily="2" charset="0"/>
              </a:rPr>
              <a:t> character </a:t>
            </a:r>
            <a:r>
              <a:rPr lang="en-US" sz="1200" b="1" dirty="0" err="1">
                <a:latin typeface="Roboto" panose="02000000000000000000" pitchFamily="2" charset="0"/>
                <a:ea typeface="Roboto" panose="02000000000000000000" pitchFamily="2" charset="0"/>
                <a:cs typeface="Roboto" panose="02000000000000000000" pitchFamily="2" charset="0"/>
              </a:rPr>
              <a:t>dari</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teks</a:t>
            </a:r>
            <a:r>
              <a:rPr lang="en-US" sz="1200" b="1" dirty="0">
                <a:latin typeface="Roboto" panose="02000000000000000000" pitchFamily="2" charset="0"/>
                <a:ea typeface="Roboto" panose="02000000000000000000" pitchFamily="2" charset="0"/>
                <a:cs typeface="Roboto" panose="02000000000000000000" pitchFamily="2" charset="0"/>
              </a:rPr>
              <a:t> yang </a:t>
            </a:r>
            <a:r>
              <a:rPr lang="en-US" sz="1200" b="1" dirty="0" err="1">
                <a:latin typeface="Roboto" panose="02000000000000000000" pitchFamily="2" charset="0"/>
                <a:ea typeface="Roboto" panose="02000000000000000000" pitchFamily="2" charset="0"/>
                <a:cs typeface="Roboto" panose="02000000000000000000" pitchFamily="2" charset="0"/>
              </a:rPr>
              <a:t>digunakan</a:t>
            </a:r>
            <a:endParaRPr lang="en-US" sz="1200" b="1" dirty="0">
              <a:latin typeface="Roboto" panose="02000000000000000000" pitchFamily="2" charset="0"/>
              <a:ea typeface="Roboto" panose="02000000000000000000" pitchFamily="2" charset="0"/>
              <a:cs typeface="Roboto" panose="02000000000000000000" pitchFamily="2" charset="0"/>
            </a:endParaRPr>
          </a:p>
        </p:txBody>
      </p:sp>
      <p:pic>
        <p:nvPicPr>
          <p:cNvPr id="13" name="Picture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3271442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7" presetClass="entr" presetSubtype="2" fill="hold" grpId="0" nodeType="withEffect">
                                  <p:stCondLst>
                                    <p:cond delay="200"/>
                                  </p:stCondLst>
                                  <p:iterate type="lt">
                                    <p:tmPct val="6000"/>
                                  </p:iterate>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ppt_x</p:attrName>
                                        </p:attrNameLst>
                                      </p:cBhvr>
                                      <p:tavLst>
                                        <p:tav tm="0">
                                          <p:val>
                                            <p:strVal val="#ppt_x+#ppt_w/2"/>
                                          </p:val>
                                        </p:tav>
                                        <p:tav tm="100000">
                                          <p:val>
                                            <p:strVal val="#ppt_x"/>
                                          </p:val>
                                        </p:tav>
                                      </p:tavLst>
                                    </p:anim>
                                    <p:anim calcmode="lin" valueType="num">
                                      <p:cBhvr>
                                        <p:cTn id="12" dur="500" fill="hold"/>
                                        <p:tgtEl>
                                          <p:spTgt spid="2"/>
                                        </p:tgtEl>
                                        <p:attrNameLst>
                                          <p:attrName>ppt_y</p:attrName>
                                        </p:attrNameLst>
                                      </p:cBhvr>
                                      <p:tavLst>
                                        <p:tav tm="0">
                                          <p:val>
                                            <p:strVal val="#ppt_y"/>
                                          </p:val>
                                        </p:tav>
                                        <p:tav tm="100000">
                                          <p:val>
                                            <p:strVal val="#ppt_y"/>
                                          </p:val>
                                        </p:tav>
                                      </p:tavLst>
                                    </p:anim>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strVal val="#ppt_h"/>
                                          </p:val>
                                        </p:tav>
                                        <p:tav tm="100000">
                                          <p:val>
                                            <p:strVal val="#ppt_h"/>
                                          </p:val>
                                        </p:tav>
                                      </p:tavLst>
                                    </p:anim>
                                  </p:childTnLst>
                                </p:cTn>
                              </p:par>
                              <p:par>
                                <p:cTn id="15" presetID="2" presetClass="entr" presetSubtype="2" decel="100000" fill="hold" grpId="0" nodeType="withEffect">
                                  <p:stCondLst>
                                    <p:cond delay="2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3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1+#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40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1+#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60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1+#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2FEB9-C112-EB89-A068-CAA6797CEFCC}"/>
              </a:ext>
            </a:extLst>
          </p:cNvPr>
          <p:cNvGrpSpPr/>
          <p:nvPr/>
        </p:nvGrpSpPr>
        <p:grpSpPr>
          <a:xfrm>
            <a:off x="-16" y="-3899"/>
            <a:ext cx="9144016" cy="5143500"/>
            <a:chOff x="-3" y="5782"/>
            <a:chExt cx="4910667" cy="5143500"/>
          </a:xfrm>
          <a:solidFill>
            <a:srgbClr val="FF111C"/>
          </a:solidFill>
        </p:grpSpPr>
        <p:grpSp>
          <p:nvGrpSpPr>
            <p:cNvPr id="3" name="Group 2">
              <a:extLst>
                <a:ext uri="{FF2B5EF4-FFF2-40B4-BE49-F238E27FC236}">
                  <a16:creationId xmlns:a16="http://schemas.microsoft.com/office/drawing/2014/main" id="{9E044289-1D3E-C677-A1FB-869A961BC154}"/>
                </a:ext>
              </a:extLst>
            </p:cNvPr>
            <p:cNvGrpSpPr/>
            <p:nvPr/>
          </p:nvGrpSpPr>
          <p:grpSpPr>
            <a:xfrm>
              <a:off x="-3" y="5782"/>
              <a:ext cx="4910667" cy="5143500"/>
              <a:chOff x="-1" y="0"/>
              <a:chExt cx="4910667" cy="5143500"/>
            </a:xfrm>
            <a:grpFill/>
          </p:grpSpPr>
          <p:sp>
            <p:nvSpPr>
              <p:cNvPr id="5" name="Rectangle 4">
                <a:extLst>
                  <a:ext uri="{FF2B5EF4-FFF2-40B4-BE49-F238E27FC236}">
                    <a16:creationId xmlns:a16="http://schemas.microsoft.com/office/drawing/2014/main" id="{6D1FFF02-E9F0-C71F-8EAA-BD84CA3615C5}"/>
                  </a:ext>
                </a:extLst>
              </p:cNvPr>
              <p:cNvSpPr/>
              <p:nvPr/>
            </p:nvSpPr>
            <p:spPr>
              <a:xfrm>
                <a:off x="-1" y="0"/>
                <a:ext cx="4910667" cy="51435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0C8C498-FAF4-10A9-81CA-A621D77ABD9F}"/>
                  </a:ext>
                </a:extLst>
              </p:cNvPr>
              <p:cNvSpPr/>
              <p:nvPr/>
            </p:nvSpPr>
            <p:spPr>
              <a:xfrm>
                <a:off x="720722" y="1786920"/>
                <a:ext cx="3469219" cy="1569660"/>
              </a:xfrm>
              <a:prstGeom prst="rect">
                <a:avLst/>
              </a:prstGeom>
              <a:grp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SALAH</a:t>
                </a:r>
              </a:p>
            </p:txBody>
          </p:sp>
        </p:grpSp>
        <p:sp>
          <p:nvSpPr>
            <p:cNvPr id="4" name="Rectangle: Rounded Corners 3">
              <a:hlinkClick r:id="" action="ppaction://hlinkshowjump?jump=previousslide"/>
              <a:extLst>
                <a:ext uri="{FF2B5EF4-FFF2-40B4-BE49-F238E27FC236}">
                  <a16:creationId xmlns:a16="http://schemas.microsoft.com/office/drawing/2014/main" id="{2728A7D9-B708-2BB5-27DA-3CB78F2C44C6}"/>
                </a:ext>
              </a:extLst>
            </p:cNvPr>
            <p:cNvSpPr/>
            <p:nvPr/>
          </p:nvSpPr>
          <p:spPr>
            <a:xfrm>
              <a:off x="936161" y="3237163"/>
              <a:ext cx="3081036" cy="30221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ULANGI</a:t>
              </a:r>
            </a:p>
          </p:txBody>
        </p:sp>
      </p:gr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81337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F4B5524-DA88-17D7-9989-AF26857D32F6}"/>
              </a:ext>
            </a:extLst>
          </p:cNvPr>
          <p:cNvGrpSpPr/>
          <p:nvPr/>
        </p:nvGrpSpPr>
        <p:grpSpPr>
          <a:xfrm>
            <a:off x="0" y="0"/>
            <a:ext cx="9144000" cy="5143500"/>
            <a:chOff x="-6" y="3110552"/>
            <a:chExt cx="4910667" cy="5143500"/>
          </a:xfrm>
        </p:grpSpPr>
        <p:grpSp>
          <p:nvGrpSpPr>
            <p:cNvPr id="9" name="Group 8">
              <a:extLst>
                <a:ext uri="{FF2B5EF4-FFF2-40B4-BE49-F238E27FC236}">
                  <a16:creationId xmlns:a16="http://schemas.microsoft.com/office/drawing/2014/main" id="{A3FB243E-9A79-C4BA-53EA-332262C654C6}"/>
                </a:ext>
              </a:extLst>
            </p:cNvPr>
            <p:cNvGrpSpPr/>
            <p:nvPr/>
          </p:nvGrpSpPr>
          <p:grpSpPr>
            <a:xfrm>
              <a:off x="-6" y="3110552"/>
              <a:ext cx="4910667" cy="5143500"/>
              <a:chOff x="-1" y="0"/>
              <a:chExt cx="4910667" cy="5143500"/>
            </a:xfrm>
          </p:grpSpPr>
          <p:sp>
            <p:nvSpPr>
              <p:cNvPr id="11" name="Rectangle 10">
                <a:extLst>
                  <a:ext uri="{FF2B5EF4-FFF2-40B4-BE49-F238E27FC236}">
                    <a16:creationId xmlns:a16="http://schemas.microsoft.com/office/drawing/2014/main" id="{3BB9CE5A-749B-48A0-7D95-F925BF4FCA69}"/>
                  </a:ext>
                </a:extLst>
              </p:cNvPr>
              <p:cNvSpPr/>
              <p:nvPr/>
            </p:nvSpPr>
            <p:spPr>
              <a:xfrm>
                <a:off x="-1" y="0"/>
                <a:ext cx="4910667" cy="51435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97C53E9A-0C67-921D-721F-FBC08AEF573A}"/>
                  </a:ext>
                </a:extLst>
              </p:cNvPr>
              <p:cNvSpPr/>
              <p:nvPr/>
            </p:nvSpPr>
            <p:spPr>
              <a:xfrm>
                <a:off x="671830" y="1786920"/>
                <a:ext cx="3567002" cy="1569660"/>
              </a:xfrm>
              <a:prstGeom prst="rect">
                <a:avLst/>
              </a:prstGeom>
              <a:no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BENAR</a:t>
                </a:r>
              </a:p>
            </p:txBody>
          </p:sp>
        </p:grpSp>
        <p:sp>
          <p:nvSpPr>
            <p:cNvPr id="10" name="Rectangle: Rounded Corners 9">
              <a:hlinkClick r:id="" action="ppaction://hlinkshowjump?jump=nextslide"/>
              <a:extLst>
                <a:ext uri="{FF2B5EF4-FFF2-40B4-BE49-F238E27FC236}">
                  <a16:creationId xmlns:a16="http://schemas.microsoft.com/office/drawing/2014/main" id="{97FFC198-81B4-514A-1884-D563BA61DC4D}"/>
                </a:ext>
              </a:extLst>
            </p:cNvPr>
            <p:cNvSpPr/>
            <p:nvPr/>
          </p:nvSpPr>
          <p:spPr>
            <a:xfrm>
              <a:off x="818199" y="6284684"/>
              <a:ext cx="3281527" cy="302219"/>
            </a:xfrm>
            <a:prstGeom prst="roundRect">
              <a:avLst/>
            </a:prstGeom>
            <a:solidFill>
              <a:srgbClr val="00B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LANJUT MATERI</a:t>
              </a:r>
            </a:p>
          </p:txBody>
        </p: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8736488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DA350-7B5E-E1F4-0074-D835EEC3E0F4}"/>
              </a:ext>
            </a:extLst>
          </p:cNvPr>
          <p:cNvSpPr>
            <a:spLocks noGrp="1"/>
          </p:cNvSpPr>
          <p:nvPr>
            <p:ph type="title"/>
          </p:nvPr>
        </p:nvSpPr>
        <p:spPr>
          <a:xfrm>
            <a:off x="3767153" y="2424577"/>
            <a:ext cx="4946572" cy="1655700"/>
          </a:xfrm>
        </p:spPr>
        <p:txBody>
          <a:bodyPr/>
          <a:lstStyle/>
          <a:p>
            <a:pPr algn="l"/>
            <a:r>
              <a:rPr lang="en-US" sz="5400" dirty="0">
                <a:solidFill>
                  <a:schemeClr val="accent3"/>
                </a:solidFill>
              </a:rPr>
              <a:t>PENGGUNAAN SOFTWARE </a:t>
            </a:r>
            <a:r>
              <a:rPr lang="en-US" sz="5400" dirty="0">
                <a:solidFill>
                  <a:schemeClr val="tx1"/>
                </a:solidFill>
              </a:rPr>
              <a:t>DESAIN GRAFIS</a:t>
            </a:r>
            <a:r>
              <a:rPr lang="en-US" sz="5400" dirty="0">
                <a:solidFill>
                  <a:schemeClr val="accent3"/>
                </a:solidFill>
              </a:rPr>
              <a:t/>
            </a:r>
            <a:br>
              <a:rPr lang="en-US" sz="5400" dirty="0">
                <a:solidFill>
                  <a:schemeClr val="accent3"/>
                </a:solidFill>
              </a:rPr>
            </a:br>
            <a:r>
              <a:rPr lang="en-US" sz="5400" dirty="0">
                <a:solidFill>
                  <a:schemeClr val="tx1"/>
                </a:solidFill>
              </a:rPr>
              <a:t>ADOBE INDESIGN</a:t>
            </a:r>
          </a:p>
        </p:txBody>
      </p:sp>
      <p:pic>
        <p:nvPicPr>
          <p:cNvPr id="4" name="Picture 3" descr="A close-up of a black surface&#10;&#10;Description automatically generated with medium confidence">
            <a:extLst>
              <a:ext uri="{FF2B5EF4-FFF2-40B4-BE49-F238E27FC236}">
                <a16:creationId xmlns:a16="http://schemas.microsoft.com/office/drawing/2014/main" id="{F02702C6-95F6-72AB-85C9-CD3C02F79F6D}"/>
              </a:ext>
            </a:extLst>
          </p:cNvPr>
          <p:cNvPicPr>
            <a:picLocks noChangeAspect="1"/>
          </p:cNvPicPr>
          <p:nvPr/>
        </p:nvPicPr>
        <p:blipFill>
          <a:blip r:embed="rId2"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5400000">
            <a:off x="-1189136" y="1189132"/>
            <a:ext cx="5143503" cy="2765236"/>
          </a:xfrm>
          <a:prstGeom prst="rect">
            <a:avLst/>
          </a:prstGeom>
        </p:spPr>
      </p:pic>
      <p:pic>
        <p:nvPicPr>
          <p:cNvPr id="8" name="Picture 7" descr="A close-up of a black surface&#10;&#10;Description automatically generated with medium confidence">
            <a:extLst>
              <a:ext uri="{FF2B5EF4-FFF2-40B4-BE49-F238E27FC236}">
                <a16:creationId xmlns:a16="http://schemas.microsoft.com/office/drawing/2014/main" id="{93BB00F5-28E4-A4E3-15A2-940C359C5A49}"/>
              </a:ext>
            </a:extLst>
          </p:cNvPr>
          <p:cNvPicPr>
            <a:picLocks noChangeAspect="1"/>
          </p:cNvPicPr>
          <p:nvPr/>
        </p:nvPicPr>
        <p:blipFill>
          <a:blip r:embed="rId2"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6200000" flipH="1">
            <a:off x="2024192" y="3609244"/>
            <a:ext cx="1492881" cy="1575634"/>
          </a:xfrm>
          <a:prstGeom prst="rect">
            <a:avLst/>
          </a:prstGeom>
        </p:spPr>
      </p:pic>
      <p:grpSp>
        <p:nvGrpSpPr>
          <p:cNvPr id="12" name="Group 11">
            <a:extLst>
              <a:ext uri="{FF2B5EF4-FFF2-40B4-BE49-F238E27FC236}">
                <a16:creationId xmlns:a16="http://schemas.microsoft.com/office/drawing/2014/main" id="{2B88B717-49FE-3494-0DBC-5BC2643E4B5D}"/>
              </a:ext>
            </a:extLst>
          </p:cNvPr>
          <p:cNvGrpSpPr/>
          <p:nvPr/>
        </p:nvGrpSpPr>
        <p:grpSpPr>
          <a:xfrm>
            <a:off x="378466" y="-2887041"/>
            <a:ext cx="3499030" cy="6537661"/>
            <a:chOff x="378466" y="-2887041"/>
            <a:chExt cx="3499030" cy="6537661"/>
          </a:xfrm>
        </p:grpSpPr>
        <p:pic>
          <p:nvPicPr>
            <p:cNvPr id="9" name="Picture 8" descr="A close-up of a black surface&#10;&#10;Description automatically generated with medium confidence">
              <a:extLst>
                <a:ext uri="{FF2B5EF4-FFF2-40B4-BE49-F238E27FC236}">
                  <a16:creationId xmlns:a16="http://schemas.microsoft.com/office/drawing/2014/main" id="{51CA8957-47AD-6528-D255-EC5BCE6FF495}"/>
                </a:ext>
              </a:extLst>
            </p:cNvPr>
            <p:cNvPicPr>
              <a:picLocks noChangeAspect="1"/>
            </p:cNvPicPr>
            <p:nvPr/>
          </p:nvPicPr>
          <p:blipFill>
            <a:blip r:embed="rId2" cstate="screen">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1912459" y="2636496"/>
              <a:ext cx="1722568" cy="1014123"/>
            </a:xfrm>
            <a:prstGeom prst="triangle">
              <a:avLst/>
            </a:prstGeom>
          </p:spPr>
        </p:pic>
        <p:pic>
          <p:nvPicPr>
            <p:cNvPr id="10" name="Picture 9" descr="A black and yellow rectangle&#10;&#10;Description automatically generated with low confidence">
              <a:extLst>
                <a:ext uri="{FF2B5EF4-FFF2-40B4-BE49-F238E27FC236}">
                  <a16:creationId xmlns:a16="http://schemas.microsoft.com/office/drawing/2014/main" id="{826250F0-1B5B-33EF-5B26-4BB39E3D101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5400000" flipH="1">
              <a:off x="-1140850" y="-1367725"/>
              <a:ext cx="6537661" cy="3499030"/>
            </a:xfrm>
            <a:prstGeom prst="rect">
              <a:avLst/>
            </a:prstGeom>
          </p:spPr>
        </p:pic>
      </p:grpSp>
      <p:pic>
        <p:nvPicPr>
          <p:cNvPr id="11" name="Picture 10" descr="A close-up of a black surface&#10;&#10;Description automatically generated with medium confidence">
            <a:extLst>
              <a:ext uri="{FF2B5EF4-FFF2-40B4-BE49-F238E27FC236}">
                <a16:creationId xmlns:a16="http://schemas.microsoft.com/office/drawing/2014/main" id="{20E8C974-9B85-D02E-D7AB-614E641B9FF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rot="5400000">
            <a:off x="2346729" y="4283293"/>
            <a:ext cx="837009" cy="883406"/>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6785393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000">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800" fill="hold"/>
                                            <p:tgtEl>
                                              <p:spTgt spid="2"/>
                                            </p:tgtEl>
                                            <p:attrNameLst>
                                              <p:attrName>ppt_x</p:attrName>
                                            </p:attrNameLst>
                                          </p:cBhvr>
                                          <p:tavLst>
                                            <p:tav tm="0">
                                              <p:val>
                                                <p:strVal val="0-#ppt_w/2"/>
                                              </p:val>
                                            </p:tav>
                                            <p:tav tm="100000">
                                              <p:val>
                                                <p:strVal val="#ppt_x"/>
                                              </p:val>
                                            </p:tav>
                                          </p:tavLst>
                                        </p:anim>
                                        <p:anim calcmode="lin" valueType="num" p14:bounceEnd="66000">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14:presetBounceEnd="60000">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14:bounceEnd="60000">
                                          <p:cBhvr additive="base">
                                            <p:cTn id="11" dur="1500" fill="hold"/>
                                            <p:tgtEl>
                                              <p:spTgt spid="12"/>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800" fill="hold"/>
                                            <p:tgtEl>
                                              <p:spTgt spid="2"/>
                                            </p:tgtEl>
                                            <p:attrNameLst>
                                              <p:attrName>ppt_x</p:attrName>
                                            </p:attrNameLst>
                                          </p:cBhvr>
                                          <p:tavLst>
                                            <p:tav tm="0">
                                              <p:val>
                                                <p:strVal val="0-#ppt_w/2"/>
                                              </p:val>
                                            </p:tav>
                                            <p:tav tm="100000">
                                              <p:val>
                                                <p:strVal val="#ppt_x"/>
                                              </p:val>
                                            </p:tav>
                                          </p:tavLst>
                                        </p:anim>
                                        <p:anim calcmode="lin" valueType="num">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500" fill="hold"/>
                                            <p:tgtEl>
                                              <p:spTgt spid="12"/>
                                            </p:tgtEl>
                                            <p:attrNameLst>
                                              <p:attrName>ppt_x</p:attrName>
                                            </p:attrNameLst>
                                          </p:cBhvr>
                                          <p:tavLst>
                                            <p:tav tm="0">
                                              <p:val>
                                                <p:strVal val="#ppt_x"/>
                                              </p:val>
                                            </p:tav>
                                            <p:tav tm="100000">
                                              <p:val>
                                                <p:strVal val="#ppt_x"/>
                                              </p:val>
                                            </p:tav>
                                          </p:tavLst>
                                        </p:anim>
                                        <p:anim calcmode="lin" valueType="num">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DEBCC0-B39A-8100-3972-67886732A4C2}"/>
              </a:ext>
            </a:extLst>
          </p:cNvPr>
          <p:cNvSpPr>
            <a:spLocks noGrp="1"/>
          </p:cNvSpPr>
          <p:nvPr>
            <p:ph type="ctrTitle"/>
          </p:nvPr>
        </p:nvSpPr>
        <p:spPr>
          <a:xfrm>
            <a:off x="723202" y="1208244"/>
            <a:ext cx="3848797" cy="2880600"/>
          </a:xfrm>
        </p:spPr>
        <p:txBody>
          <a:bodyPr/>
          <a:lstStyle/>
          <a:p>
            <a:pPr algn="r"/>
            <a:r>
              <a:rPr lang="en-US" sz="2400" dirty="0">
                <a:solidFill>
                  <a:schemeClr val="accent1">
                    <a:lumMod val="75000"/>
                  </a:schemeClr>
                </a:solidFill>
                <a:latin typeface="Roboto" panose="02000000000000000000" pitchFamily="2" charset="0"/>
                <a:ea typeface="Roboto" panose="02000000000000000000" pitchFamily="2" charset="0"/>
                <a:cs typeface="Roboto" panose="02000000000000000000" pitchFamily="2" charset="0"/>
              </a:rPr>
              <a:t>Adobe InDesign</a:t>
            </a:r>
            <a:r>
              <a:rPr lang="en-US" sz="2400" dirty="0">
                <a:solidFill>
                  <a:schemeClr val="accent2"/>
                </a:solidFill>
                <a:latin typeface="Roboto" panose="02000000000000000000" pitchFamily="2" charset="0"/>
                <a:ea typeface="Roboto" panose="02000000000000000000" pitchFamily="2" charset="0"/>
                <a:cs typeface="Roboto" panose="02000000000000000000" pitchFamily="2" charset="0"/>
              </a:rPr>
              <a:t/>
            </a:r>
            <a:br>
              <a:rPr lang="en-US" sz="2400" dirty="0">
                <a:solidFill>
                  <a:schemeClr val="accent2"/>
                </a:solidFill>
                <a:latin typeface="Roboto" panose="02000000000000000000" pitchFamily="2" charset="0"/>
                <a:ea typeface="Roboto" panose="02000000000000000000" pitchFamily="2" charset="0"/>
                <a:cs typeface="Roboto" panose="02000000000000000000" pitchFamily="2" charset="0"/>
              </a:rPr>
            </a:br>
            <a:r>
              <a:rPr lang="en-US" sz="2400" b="0" dirty="0" err="1">
                <a:latin typeface="Roboto" panose="02000000000000000000" pitchFamily="2" charset="0"/>
                <a:ea typeface="Roboto" panose="02000000000000000000" pitchFamily="2" charset="0"/>
                <a:cs typeface="Roboto" panose="02000000000000000000" pitchFamily="2" charset="0"/>
              </a:rPr>
              <a:t>merupakan</a:t>
            </a:r>
            <a:r>
              <a:rPr lang="en-US" sz="2400" b="0" dirty="0">
                <a:latin typeface="Roboto" panose="02000000000000000000" pitchFamily="2" charset="0"/>
                <a:ea typeface="Roboto" panose="02000000000000000000" pitchFamily="2" charset="0"/>
                <a:cs typeface="Roboto" panose="02000000000000000000" pitchFamily="2" charset="0"/>
              </a:rPr>
              <a:t> salah </a:t>
            </a:r>
            <a:r>
              <a:rPr lang="en-US" sz="2400" b="0" dirty="0" err="1">
                <a:latin typeface="Roboto" panose="02000000000000000000" pitchFamily="2" charset="0"/>
                <a:ea typeface="Roboto" panose="02000000000000000000" pitchFamily="2" charset="0"/>
                <a:cs typeface="Roboto" panose="02000000000000000000" pitchFamily="2" charset="0"/>
              </a:rPr>
              <a:t>satu</a:t>
            </a:r>
            <a:r>
              <a:rPr lang="en-US" sz="2400" b="0" dirty="0">
                <a:latin typeface="Roboto" panose="02000000000000000000" pitchFamily="2" charset="0"/>
                <a:ea typeface="Roboto" panose="02000000000000000000" pitchFamily="2" charset="0"/>
                <a:cs typeface="Roboto" panose="02000000000000000000" pitchFamily="2" charset="0"/>
              </a:rPr>
              <a:t> software yang </a:t>
            </a:r>
            <a:r>
              <a:rPr lang="en-US" sz="2400" b="0" dirty="0" err="1">
                <a:latin typeface="Roboto" panose="02000000000000000000" pitchFamily="2" charset="0"/>
                <a:ea typeface="Roboto" panose="02000000000000000000" pitchFamily="2" charset="0"/>
                <a:cs typeface="Roboto" panose="02000000000000000000" pitchFamily="2" charset="0"/>
              </a:rPr>
              <a:t>digunakan</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dalam</a:t>
            </a:r>
            <a:r>
              <a:rPr lang="en-US" sz="2400" b="0" dirty="0">
                <a:latin typeface="Roboto" panose="02000000000000000000" pitchFamily="2" charset="0"/>
                <a:ea typeface="Roboto" panose="02000000000000000000" pitchFamily="2" charset="0"/>
                <a:cs typeface="Roboto" panose="02000000000000000000" pitchFamily="2" charset="0"/>
              </a:rPr>
              <a:t> dunia </a:t>
            </a:r>
            <a:r>
              <a:rPr lang="en-US" sz="2400" b="0" dirty="0" err="1">
                <a:latin typeface="Roboto" panose="02000000000000000000" pitchFamily="2" charset="0"/>
                <a:ea typeface="Roboto" panose="02000000000000000000" pitchFamily="2" charset="0"/>
                <a:cs typeface="Roboto" panose="02000000000000000000" pitchFamily="2" charset="0"/>
              </a:rPr>
              <a:t>desain</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grafis</a:t>
            </a:r>
            <a:r>
              <a:rPr lang="en-US" sz="2400" b="0" dirty="0">
                <a:latin typeface="Roboto" panose="02000000000000000000" pitchFamily="2" charset="0"/>
                <a:ea typeface="Roboto" panose="02000000000000000000" pitchFamily="2" charset="0"/>
                <a:cs typeface="Roboto" panose="02000000000000000000" pitchFamily="2" charset="0"/>
              </a:rPr>
              <a:t> yang </a:t>
            </a:r>
            <a:r>
              <a:rPr lang="en-US" sz="2400" b="0" dirty="0" err="1">
                <a:latin typeface="Roboto" panose="02000000000000000000" pitchFamily="2" charset="0"/>
                <a:ea typeface="Roboto" panose="02000000000000000000" pitchFamily="2" charset="0"/>
                <a:cs typeface="Roboto" panose="02000000000000000000" pitchFamily="2" charset="0"/>
              </a:rPr>
              <a:t>berfungsi</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membuat</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karya</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desain</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dengan</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pengaturan</a:t>
            </a:r>
            <a:r>
              <a:rPr lang="en-US" sz="2400" b="0" dirty="0">
                <a:latin typeface="Roboto" panose="02000000000000000000" pitchFamily="2" charset="0"/>
                <a:ea typeface="Roboto" panose="02000000000000000000" pitchFamily="2" charset="0"/>
                <a:cs typeface="Roboto" panose="02000000000000000000" pitchFamily="2" charset="0"/>
              </a:rPr>
              <a:t> tata </a:t>
            </a:r>
            <a:r>
              <a:rPr lang="en-US" sz="2400" b="0" dirty="0" err="1">
                <a:latin typeface="Roboto" panose="02000000000000000000" pitchFamily="2" charset="0"/>
                <a:ea typeface="Roboto" panose="02000000000000000000" pitchFamily="2" charset="0"/>
                <a:cs typeface="Roboto" panose="02000000000000000000" pitchFamily="2" charset="0"/>
              </a:rPr>
              <a:t>letak</a:t>
            </a:r>
            <a:r>
              <a:rPr lang="en-US" sz="2400" b="0" dirty="0">
                <a:latin typeface="Roboto" panose="02000000000000000000" pitchFamily="2" charset="0"/>
                <a:ea typeface="Roboto" panose="02000000000000000000" pitchFamily="2" charset="0"/>
                <a:cs typeface="Roboto" panose="02000000000000000000" pitchFamily="2" charset="0"/>
              </a:rPr>
              <a:t> (layout) yang </a:t>
            </a:r>
            <a:r>
              <a:rPr lang="en-US" sz="2400" b="0" dirty="0" err="1">
                <a:latin typeface="Roboto" panose="02000000000000000000" pitchFamily="2" charset="0"/>
                <a:ea typeface="Roboto" panose="02000000000000000000" pitchFamily="2" charset="0"/>
                <a:cs typeface="Roboto" panose="02000000000000000000" pitchFamily="2" charset="0"/>
              </a:rPr>
              <a:t>cukup</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kompleks</a:t>
            </a:r>
            <a:r>
              <a:rPr lang="en-US" sz="2400" b="0" dirty="0">
                <a:latin typeface="Roboto" panose="02000000000000000000" pitchFamily="2" charset="0"/>
                <a:ea typeface="Roboto" panose="02000000000000000000" pitchFamily="2" charset="0"/>
                <a:cs typeface="Roboto" panose="02000000000000000000" pitchFamily="2" charset="0"/>
              </a:rPr>
              <a:t>.</a:t>
            </a:r>
          </a:p>
        </p:txBody>
      </p:sp>
      <p:pic>
        <p:nvPicPr>
          <p:cNvPr id="4" name="Google Shape;2499;p53">
            <a:extLst>
              <a:ext uri="{FF2B5EF4-FFF2-40B4-BE49-F238E27FC236}">
                <a16:creationId xmlns:a16="http://schemas.microsoft.com/office/drawing/2014/main" id="{3306EDC0-B293-A729-9C3B-0831A193C475}"/>
              </a:ext>
            </a:extLst>
          </p:cNvPr>
          <p:cNvPicPr preferRelativeResize="0"/>
          <p:nvPr/>
        </p:nvPicPr>
        <p:blipFill>
          <a:blip r:embed="rId2">
            <a:extLst>
              <a:ext uri="{28A0092B-C50C-407E-A947-70E740481C1C}">
                <a14:useLocalDpi xmlns:a14="http://schemas.microsoft.com/office/drawing/2010/main" val="0"/>
              </a:ext>
            </a:extLst>
          </a:blip>
          <a:srcRect/>
          <a:stretch/>
        </p:blipFill>
        <p:spPr>
          <a:xfrm>
            <a:off x="4571999" y="1357490"/>
            <a:ext cx="4048827" cy="2523274"/>
          </a:xfrm>
          <a:prstGeom prst="rect">
            <a:avLst/>
          </a:prstGeom>
          <a:noFill/>
          <a:ln>
            <a:noFill/>
          </a:ln>
        </p:spPr>
      </p:pic>
      <p:pic>
        <p:nvPicPr>
          <p:cNvPr id="5" name="Picture 4" descr="A close-up of a black surface&#10;&#10;Description automatically generated with medium confidence">
            <a:extLst>
              <a:ext uri="{FF2B5EF4-FFF2-40B4-BE49-F238E27FC236}">
                <a16:creationId xmlns:a16="http://schemas.microsoft.com/office/drawing/2014/main" id="{2751AD6D-88B7-3303-00B1-61E6B57CBD26}"/>
              </a:ext>
            </a:extLst>
          </p:cNvPr>
          <p:cNvPicPr>
            <a:picLocks noChangeAspect="1"/>
          </p:cNvPicPr>
          <p:nvPr/>
        </p:nvPicPr>
        <p:blipFill>
          <a:blip r:embed="rId3"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7451769" y="1426596"/>
            <a:ext cx="192900" cy="192915"/>
          </a:xfrm>
          <a:prstGeom prst="ellipse">
            <a:avLst/>
          </a:prstGeom>
        </p:spPr>
      </p:pic>
      <p:pic>
        <p:nvPicPr>
          <p:cNvPr id="6" name="Picture 5" descr="A close-up of a black surface&#10;&#10;Description automatically generated with medium confidence">
            <a:extLst>
              <a:ext uri="{FF2B5EF4-FFF2-40B4-BE49-F238E27FC236}">
                <a16:creationId xmlns:a16="http://schemas.microsoft.com/office/drawing/2014/main" id="{4358F032-EE29-B61E-5EC2-2F5C7FA65635}"/>
              </a:ext>
            </a:extLst>
          </p:cNvPr>
          <p:cNvPicPr>
            <a:picLocks noChangeAspect="1"/>
          </p:cNvPicPr>
          <p:nvPr/>
        </p:nvPicPr>
        <p:blipFill>
          <a:blip r:embed="rId3" cstate="screen">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4346391" y="4153108"/>
            <a:ext cx="323752" cy="323778"/>
          </a:xfrm>
          <a:prstGeom prst="ellipse">
            <a:avLst/>
          </a:prstGeom>
        </p:spPr>
      </p:pic>
      <p:pic>
        <p:nvPicPr>
          <p:cNvPr id="7" name="Picture 6" descr="A close-up of a black surface&#10;&#10;Description automatically generated with medium confidence">
            <a:extLst>
              <a:ext uri="{FF2B5EF4-FFF2-40B4-BE49-F238E27FC236}">
                <a16:creationId xmlns:a16="http://schemas.microsoft.com/office/drawing/2014/main" id="{F34D1343-6A0F-A1B2-AB1E-0B60D8510D91}"/>
              </a:ext>
            </a:extLst>
          </p:cNvPr>
          <p:cNvPicPr>
            <a:picLocks noChangeAspect="1"/>
          </p:cNvPicPr>
          <p:nvPr/>
        </p:nvPicPr>
        <p:blipFill>
          <a:blip r:embed="rId3"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1045448" y="639939"/>
            <a:ext cx="392142" cy="392173"/>
          </a:xfrm>
          <a:prstGeom prst="ellipse">
            <a:avLst/>
          </a:prstGeom>
        </p:spPr>
      </p:pic>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835927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accel="60000" fill="hold" nodeType="withEffect" p14:presetBounceEnd="4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40000">
                                          <p:cBhvr additive="base">
                                            <p:cTn id="11" dur="900" fill="hold"/>
                                            <p:tgtEl>
                                              <p:spTgt spid="4"/>
                                            </p:tgtEl>
                                            <p:attrNameLst>
                                              <p:attrName>ppt_x</p:attrName>
                                            </p:attrNameLst>
                                          </p:cBhvr>
                                          <p:tavLst>
                                            <p:tav tm="0">
                                              <p:val>
                                                <p:strVal val="#ppt_x"/>
                                              </p:val>
                                            </p:tav>
                                            <p:tav tm="100000">
                                              <p:val>
                                                <p:strVal val="#ppt_x"/>
                                              </p:val>
                                            </p:tav>
                                          </p:tavLst>
                                        </p:anim>
                                        <p:anim calcmode="lin" valueType="num" p14:bounceEnd="40000">
                                          <p:cBhvr additive="base">
                                            <p:cTn id="12" dur="9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6" presetClass="emph" presetSubtype="0" repeatCount="indefinite" autoRev="1" fill="hold" nodeType="clickEffect">
                                      <p:stCondLst>
                                        <p:cond delay="0"/>
                                      </p:stCondLst>
                                      <p:childTnLst>
                                        <p:animScale>
                                          <p:cBhvr>
                                            <p:cTn id="16" dur="2000" fill="hold"/>
                                            <p:tgtEl>
                                              <p:spTgt spid="5"/>
                                            </p:tgtEl>
                                          </p:cBhvr>
                                          <p:by x="105000" y="105000"/>
                                        </p:animScale>
                                      </p:childTnLst>
                                    </p:cTn>
                                  </p:par>
                                  <p:par>
                                    <p:cTn id="17" presetID="6" presetClass="emph" presetSubtype="0" repeatCount="indefinite" autoRev="1" fill="hold" nodeType="withEffect">
                                      <p:stCondLst>
                                        <p:cond delay="300"/>
                                      </p:stCondLst>
                                      <p:childTnLst>
                                        <p:animScale>
                                          <p:cBhvr>
                                            <p:cTn id="18" dur="2000" fill="hold"/>
                                            <p:tgtEl>
                                              <p:spTgt spid="6"/>
                                            </p:tgtEl>
                                          </p:cBhvr>
                                          <p:by x="105000" y="105000"/>
                                        </p:animScale>
                                      </p:childTnLst>
                                    </p:cTn>
                                  </p:par>
                                  <p:par>
                                    <p:cTn id="19" presetID="6" presetClass="emph" presetSubtype="0" repeatCount="indefinite" autoRev="1" fill="hold" nodeType="withEffect">
                                      <p:stCondLst>
                                        <p:cond delay="600"/>
                                      </p:stCondLst>
                                      <p:childTnLst>
                                        <p:animScale>
                                          <p:cBhvr>
                                            <p:cTn id="20" dur="2000"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accel="6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900" fill="hold"/>
                                            <p:tgtEl>
                                              <p:spTgt spid="4"/>
                                            </p:tgtEl>
                                            <p:attrNameLst>
                                              <p:attrName>ppt_x</p:attrName>
                                            </p:attrNameLst>
                                          </p:cBhvr>
                                          <p:tavLst>
                                            <p:tav tm="0">
                                              <p:val>
                                                <p:strVal val="#ppt_x"/>
                                              </p:val>
                                            </p:tav>
                                            <p:tav tm="100000">
                                              <p:val>
                                                <p:strVal val="#ppt_x"/>
                                              </p:val>
                                            </p:tav>
                                          </p:tavLst>
                                        </p:anim>
                                        <p:anim calcmode="lin" valueType="num">
                                          <p:cBhvr additive="base">
                                            <p:cTn id="12" dur="9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6" presetClass="emph" presetSubtype="0" repeatCount="indefinite" autoRev="1" fill="hold" nodeType="clickEffect">
                                      <p:stCondLst>
                                        <p:cond delay="0"/>
                                      </p:stCondLst>
                                      <p:childTnLst>
                                        <p:animScale>
                                          <p:cBhvr>
                                            <p:cTn id="16" dur="2000" fill="hold"/>
                                            <p:tgtEl>
                                              <p:spTgt spid="5"/>
                                            </p:tgtEl>
                                          </p:cBhvr>
                                          <p:by x="105000" y="105000"/>
                                        </p:animScale>
                                      </p:childTnLst>
                                    </p:cTn>
                                  </p:par>
                                  <p:par>
                                    <p:cTn id="17" presetID="6" presetClass="emph" presetSubtype="0" repeatCount="indefinite" autoRev="1" fill="hold" nodeType="withEffect">
                                      <p:stCondLst>
                                        <p:cond delay="300"/>
                                      </p:stCondLst>
                                      <p:childTnLst>
                                        <p:animScale>
                                          <p:cBhvr>
                                            <p:cTn id="18" dur="2000" fill="hold"/>
                                            <p:tgtEl>
                                              <p:spTgt spid="6"/>
                                            </p:tgtEl>
                                          </p:cBhvr>
                                          <p:by x="105000" y="105000"/>
                                        </p:animScale>
                                      </p:childTnLst>
                                    </p:cTn>
                                  </p:par>
                                  <p:par>
                                    <p:cTn id="19" presetID="6" presetClass="emph" presetSubtype="0" repeatCount="indefinite" autoRev="1" fill="hold" nodeType="withEffect">
                                      <p:stCondLst>
                                        <p:cond delay="600"/>
                                      </p:stCondLst>
                                      <p:childTnLst>
                                        <p:animScale>
                                          <p:cBhvr>
                                            <p:cTn id="20" dur="2000"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17" name="Title 1">
            <a:extLst>
              <a:ext uri="{FF2B5EF4-FFF2-40B4-BE49-F238E27FC236}">
                <a16:creationId xmlns:a16="http://schemas.microsoft.com/office/drawing/2014/main" id="{D151BC44-45E6-6BE7-8A98-65672A931262}"/>
              </a:ext>
            </a:extLst>
          </p:cNvPr>
          <p:cNvSpPr txBox="1">
            <a:spLocks/>
          </p:cNvSpPr>
          <p:nvPr/>
        </p:nvSpPr>
        <p:spPr>
          <a:xfrm>
            <a:off x="1667818" y="616787"/>
            <a:ext cx="6212925" cy="1963500"/>
          </a:xfrm>
          <a:prstGeom prst="rect">
            <a:avLst/>
          </a:prstGeom>
          <a:noFill/>
          <a:ln>
            <a:noFill/>
          </a:ln>
          <a:effectLst>
            <a:innerShdw blurRad="114300">
              <a:schemeClr val="accent2">
                <a:lumMod val="60000"/>
                <a:lumOff val="40000"/>
              </a:schemeClr>
            </a:innerShdw>
          </a:effectLst>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rgbClr val="FFFFFF"/>
              </a:buClr>
              <a:buSzPts val="4200"/>
              <a:buFont typeface="Oswald"/>
              <a:buNone/>
              <a:defRPr sz="5000" b="1" i="0" u="none" strike="noStrike" cap="none">
                <a:solidFill>
                  <a:schemeClr val="accent6"/>
                </a:solidFill>
                <a:latin typeface="Oswald"/>
                <a:ea typeface="Oswald"/>
                <a:cs typeface="Oswald"/>
                <a:sym typeface="Oswald"/>
              </a:defRPr>
            </a:lvl1pPr>
            <a:lvl2pPr marR="0" lvl="1"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2pPr>
            <a:lvl3pPr marR="0" lvl="2"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3pPr>
            <a:lvl4pPr marR="0" lvl="3"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4pPr>
            <a:lvl5pPr marR="0" lvl="4"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5pPr>
            <a:lvl6pPr marR="0" lvl="5"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6pPr>
            <a:lvl7pPr marR="0" lvl="6"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7pPr>
            <a:lvl8pPr marR="0" lvl="7"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8pPr>
            <a:lvl9pPr marR="0" lvl="8"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9pPr>
          </a:lstStyle>
          <a:p>
            <a:r>
              <a:rPr lang="en-US" sz="4800" dirty="0">
                <a:solidFill>
                  <a:schemeClr val="tx1"/>
                </a:solidFill>
              </a:rPr>
              <a:t>ADOBE INDESIGN</a:t>
            </a:r>
          </a:p>
        </p:txBody>
      </p:sp>
      <p:sp>
        <p:nvSpPr>
          <p:cNvPr id="9" name="Title 1">
            <a:extLst>
              <a:ext uri="{FF2B5EF4-FFF2-40B4-BE49-F238E27FC236}">
                <a16:creationId xmlns:a16="http://schemas.microsoft.com/office/drawing/2014/main" id="{53C4B8B4-A4C3-1530-C9F0-3531F3B8ECFC}"/>
              </a:ext>
            </a:extLst>
          </p:cNvPr>
          <p:cNvSpPr>
            <a:spLocks noGrp="1"/>
          </p:cNvSpPr>
          <p:nvPr>
            <p:ph type="title"/>
          </p:nvPr>
        </p:nvSpPr>
        <p:spPr>
          <a:xfrm>
            <a:off x="1667818" y="-30050"/>
            <a:ext cx="6212925" cy="1963500"/>
          </a:xfrm>
        </p:spPr>
        <p:txBody>
          <a:bodyPr/>
          <a:lstStyle/>
          <a:p>
            <a:r>
              <a:rPr lang="en-US" sz="4800" dirty="0">
                <a:solidFill>
                  <a:schemeClr val="accent1"/>
                </a:solidFill>
                <a:effectLst>
                  <a:innerShdw blurRad="190500">
                    <a:schemeClr val="accent1">
                      <a:lumMod val="75000"/>
                      <a:alpha val="68000"/>
                    </a:schemeClr>
                  </a:innerShdw>
                </a:effectLst>
              </a:rPr>
              <a:t> MEMULAI</a:t>
            </a:r>
            <a:endParaRPr lang="en-US" sz="4800" dirty="0">
              <a:solidFill>
                <a:schemeClr val="accent2"/>
              </a:solidFill>
              <a:effectLst>
                <a:innerShdw blurRad="190500">
                  <a:schemeClr val="accent1">
                    <a:lumMod val="75000"/>
                    <a:alpha val="68000"/>
                  </a:schemeClr>
                </a:innerShdw>
              </a:effectLst>
            </a:endParaRPr>
          </a:p>
        </p:txBody>
      </p:sp>
      <p:sp useBgFill="1">
        <p:nvSpPr>
          <p:cNvPr id="13" name="Rectangle 12">
            <a:extLst>
              <a:ext uri="{FF2B5EF4-FFF2-40B4-BE49-F238E27FC236}">
                <a16:creationId xmlns:a16="http://schemas.microsoft.com/office/drawing/2014/main" id="{486DBE35-AAA8-E2F9-2C43-5E6C427B2437}"/>
              </a:ext>
            </a:extLst>
          </p:cNvPr>
          <p:cNvSpPr/>
          <p:nvPr/>
        </p:nvSpPr>
        <p:spPr>
          <a:xfrm>
            <a:off x="1432193" y="2402323"/>
            <a:ext cx="6537660" cy="30950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oogle Shape;22;p3">
            <a:extLst>
              <a:ext uri="{FF2B5EF4-FFF2-40B4-BE49-F238E27FC236}">
                <a16:creationId xmlns:a16="http://schemas.microsoft.com/office/drawing/2014/main" id="{19FF85CD-FDFA-ED11-1249-CA42DF5A70C6}"/>
              </a:ext>
            </a:extLst>
          </p:cNvPr>
          <p:cNvPicPr preferRelativeResize="0"/>
          <p:nvPr/>
        </p:nvPicPr>
        <p:blipFill rotWithShape="1">
          <a:blip r:embed="rId3" cstate="screen">
            <a:alphaModFix amt="40000"/>
            <a:extLst>
              <a:ext uri="{28A0092B-C50C-407E-A947-70E740481C1C}">
                <a14:useLocalDpi xmlns:a14="http://schemas.microsoft.com/office/drawing/2010/main" val="0"/>
              </a:ext>
            </a:extLst>
          </a:blip>
          <a:srcRect/>
          <a:stretch/>
        </p:blipFill>
        <p:spPr>
          <a:xfrm>
            <a:off x="1432193" y="2402068"/>
            <a:ext cx="6537660" cy="3095094"/>
          </a:xfrm>
          <a:prstGeom prst="rect">
            <a:avLst/>
          </a:prstGeom>
          <a:noFill/>
          <a:ln>
            <a:noFill/>
          </a:ln>
        </p:spPr>
      </p:pic>
      <p:pic>
        <p:nvPicPr>
          <p:cNvPr id="11" name="Picture 10" descr="A close-up of a black surface&#10;&#10;Description automatically generated with medium confidence">
            <a:extLst>
              <a:ext uri="{FF2B5EF4-FFF2-40B4-BE49-F238E27FC236}">
                <a16:creationId xmlns:a16="http://schemas.microsoft.com/office/drawing/2014/main" id="{D9781608-A6F7-9ADF-7E63-CF918F2FA622}"/>
              </a:ext>
            </a:extLst>
          </p:cNvPr>
          <p:cNvPicPr>
            <a:picLocks noChangeAspect="1"/>
          </p:cNvPicPr>
          <p:nvPr/>
        </p:nvPicPr>
        <p:blipFill>
          <a:blip r:embed="rId4">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4033973" y="274654"/>
            <a:ext cx="5949652" cy="8346157"/>
          </a:xfrm>
          <a:prstGeom prst="rect">
            <a:avLst/>
          </a:prstGeom>
        </p:spPr>
      </p:pic>
      <p:grpSp>
        <p:nvGrpSpPr>
          <p:cNvPr id="8" name="Group 7">
            <a:extLst>
              <a:ext uri="{FF2B5EF4-FFF2-40B4-BE49-F238E27FC236}">
                <a16:creationId xmlns:a16="http://schemas.microsoft.com/office/drawing/2014/main" id="{0B0F11C8-58AD-4812-6468-C6CFED03D0A1}"/>
              </a:ext>
            </a:extLst>
          </p:cNvPr>
          <p:cNvGrpSpPr/>
          <p:nvPr/>
        </p:nvGrpSpPr>
        <p:grpSpPr>
          <a:xfrm>
            <a:off x="1667818" y="1475043"/>
            <a:ext cx="9643912" cy="3499030"/>
            <a:chOff x="1222341" y="1644470"/>
            <a:chExt cx="9643912" cy="3499030"/>
          </a:xfrm>
        </p:grpSpPr>
        <p:pic>
          <p:nvPicPr>
            <p:cNvPr id="4" name="Picture 3">
              <a:extLst>
                <a:ext uri="{FF2B5EF4-FFF2-40B4-BE49-F238E27FC236}">
                  <a16:creationId xmlns:a16="http://schemas.microsoft.com/office/drawing/2014/main" id="{280A7B15-A38F-A5D9-B149-CC964875139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0800000">
              <a:off x="1222341" y="2571750"/>
              <a:ext cx="6916947" cy="1046177"/>
            </a:xfrm>
            <a:prstGeom prst="rect">
              <a:avLst/>
            </a:prstGeom>
          </p:spPr>
        </p:pic>
        <p:pic>
          <p:nvPicPr>
            <p:cNvPr id="3" name="Picture 2" descr="A black and yellow rectangle&#10;&#10;Description automatically generated with low confidence">
              <a:extLst>
                <a:ext uri="{FF2B5EF4-FFF2-40B4-BE49-F238E27FC236}">
                  <a16:creationId xmlns:a16="http://schemas.microsoft.com/office/drawing/2014/main" id="{920B9424-8178-454F-1EE4-5C826FD4FD58}"/>
                </a:ext>
              </a:extLst>
            </p:cNvPr>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4328592" y="1644470"/>
              <a:ext cx="6537661" cy="3499030"/>
            </a:xfrm>
            <a:prstGeom prst="rect">
              <a:avLst/>
            </a:prstGeom>
          </p:spPr>
        </p:pic>
      </p:grpSp>
      <p:pic>
        <p:nvPicPr>
          <p:cNvPr id="12" name="Picture 11" descr="A close-up of a black surface&#10;&#10;Description automatically generated with medium confidence">
            <a:extLst>
              <a:ext uri="{FF2B5EF4-FFF2-40B4-BE49-F238E27FC236}">
                <a16:creationId xmlns:a16="http://schemas.microsoft.com/office/drawing/2014/main" id="{B8AA654C-E994-DA12-60FE-983D03ADAA94}"/>
              </a:ext>
            </a:extLst>
          </p:cNvPr>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7901527" y="-4263182"/>
            <a:ext cx="5949652" cy="8346157"/>
          </a:xfrm>
          <a:prstGeom prst="rect">
            <a:avLst/>
          </a:prstGeom>
        </p:spPr>
      </p:pic>
      <p:pic>
        <p:nvPicPr>
          <p:cNvPr id="15" name="Picture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1884704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52000">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52000">
                                          <p:cBhvr additive="base">
                                            <p:cTn id="7" dur="2100" fill="hold"/>
                                            <p:tgtEl>
                                              <p:spTgt spid="8"/>
                                            </p:tgtEl>
                                            <p:attrNameLst>
                                              <p:attrName>ppt_x</p:attrName>
                                            </p:attrNameLst>
                                          </p:cBhvr>
                                          <p:tavLst>
                                            <p:tav tm="0">
                                              <p:val>
                                                <p:strVal val="1+#ppt_w/2"/>
                                              </p:val>
                                            </p:tav>
                                            <p:tav tm="100000">
                                              <p:val>
                                                <p:strVal val="#ppt_x"/>
                                              </p:val>
                                            </p:tav>
                                          </p:tavLst>
                                        </p:anim>
                                        <p:anim calcmode="lin" valueType="num" p14:bounceEnd="52000">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100" fill="hold"/>
                                            <p:tgtEl>
                                              <p:spTgt spid="8"/>
                                            </p:tgtEl>
                                            <p:attrNameLst>
                                              <p:attrName>ppt_x</p:attrName>
                                            </p:attrNameLst>
                                          </p:cBhvr>
                                          <p:tavLst>
                                            <p:tav tm="0">
                                              <p:val>
                                                <p:strVal val="1+#ppt_w/2"/>
                                              </p:val>
                                            </p:tav>
                                            <p:tav tm="100000">
                                              <p:val>
                                                <p:strVal val="#ppt_x"/>
                                              </p:val>
                                            </p:tav>
                                          </p:tavLst>
                                        </p:anim>
                                        <p:anim calcmode="lin" valueType="num">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A646E0-A4EB-C5D9-A4A6-9A941FF734CC}"/>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0" y="-1"/>
            <a:ext cx="9144000" cy="5140961"/>
          </a:xfrm>
          <a:prstGeom prst="rect">
            <a:avLst/>
          </a:prstGeom>
        </p:spPr>
      </p:pic>
      <p:sp>
        <p:nvSpPr>
          <p:cNvPr id="4" name="Rectangle 3">
            <a:extLst>
              <a:ext uri="{FF2B5EF4-FFF2-40B4-BE49-F238E27FC236}">
                <a16:creationId xmlns:a16="http://schemas.microsoft.com/office/drawing/2014/main" id="{1C520D12-DF3F-E66F-66F9-E136B225ACD3}"/>
              </a:ext>
            </a:extLst>
          </p:cNvPr>
          <p:cNvSpPr/>
          <p:nvPr/>
        </p:nvSpPr>
        <p:spPr>
          <a:xfrm>
            <a:off x="308777" y="2020186"/>
            <a:ext cx="4263223" cy="2009553"/>
          </a:xfrm>
          <a:prstGeom prst="rect">
            <a:avLst/>
          </a:prstGeom>
          <a:solidFill>
            <a:srgbClr val="7030A0">
              <a:alpha val="6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WELCOME SCREEN</a:t>
            </a:r>
          </a:p>
          <a:p>
            <a:r>
              <a:rPr lang="en-US" dirty="0">
                <a:latin typeface="Roboto" panose="02000000000000000000" pitchFamily="2" charset="0"/>
                <a:ea typeface="Roboto" panose="02000000000000000000" pitchFamily="2" charset="0"/>
                <a:cs typeface="Roboto" panose="02000000000000000000" pitchFamily="2" charset="0"/>
              </a:rPr>
              <a:t>Pada </a:t>
            </a:r>
            <a:r>
              <a:rPr lang="en-US" dirty="0" err="1">
                <a:latin typeface="Roboto" panose="02000000000000000000" pitchFamily="2" charset="0"/>
                <a:ea typeface="Roboto" panose="02000000000000000000" pitchFamily="2" charset="0"/>
                <a:cs typeface="Roboto" panose="02000000000000000000" pitchFamily="2" charset="0"/>
              </a:rPr>
              <a:t>awal</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membuka</a:t>
            </a:r>
            <a:r>
              <a:rPr lang="en-US" dirty="0">
                <a:latin typeface="Roboto" panose="02000000000000000000" pitchFamily="2" charset="0"/>
                <a:ea typeface="Roboto" panose="02000000000000000000" pitchFamily="2" charset="0"/>
                <a:cs typeface="Roboto" panose="02000000000000000000" pitchFamily="2" charset="0"/>
              </a:rPr>
              <a:t> software Adobe InDesign, Anda </a:t>
            </a:r>
            <a:r>
              <a:rPr lang="en-US" dirty="0" err="1">
                <a:latin typeface="Roboto" panose="02000000000000000000" pitchFamily="2" charset="0"/>
                <a:ea typeface="Roboto" panose="02000000000000000000" pitchFamily="2" charset="0"/>
                <a:cs typeface="Roboto" panose="02000000000000000000" pitchFamily="2" charset="0"/>
              </a:rPr>
              <a:t>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diarahkan</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opsi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pemilihan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membuat</a:t>
            </a:r>
            <a:r>
              <a:rPr lang="en-US" dirty="0">
                <a:latin typeface="Roboto" panose="02000000000000000000" pitchFamily="2" charset="0"/>
                <a:ea typeface="Roboto" panose="02000000000000000000" pitchFamily="2" charset="0"/>
                <a:cs typeface="Roboto" panose="02000000000000000000" pitchFamily="2" charset="0"/>
              </a:rPr>
              <a:t> file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baru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ataupun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melanjutkan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pekerjaan</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sebelumnya</a:t>
            </a:r>
            <a:r>
              <a:rPr lang="en-US" dirty="0">
                <a:latin typeface="Roboto" panose="02000000000000000000" pitchFamily="2" charset="0"/>
                <a:ea typeface="Roboto" panose="02000000000000000000" pitchFamily="2" charset="0"/>
                <a:cs typeface="Roboto" panose="02000000000000000000" pitchFamily="2" charset="0"/>
              </a:rPr>
              <a:t>. </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0220531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A646E0-A4EB-C5D9-A4A6-9A941FF734CC}"/>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289867" y="-1"/>
            <a:ext cx="8564265" cy="5140961"/>
          </a:xfrm>
          <a:prstGeom prst="rect">
            <a:avLst/>
          </a:prstGeom>
        </p:spPr>
      </p:pic>
      <p:sp>
        <p:nvSpPr>
          <p:cNvPr id="4" name="Rectangle 3">
            <a:extLst>
              <a:ext uri="{FF2B5EF4-FFF2-40B4-BE49-F238E27FC236}">
                <a16:creationId xmlns:a16="http://schemas.microsoft.com/office/drawing/2014/main" id="{1C520D12-DF3F-E66F-66F9-E136B225ACD3}"/>
              </a:ext>
            </a:extLst>
          </p:cNvPr>
          <p:cNvSpPr/>
          <p:nvPr/>
        </p:nvSpPr>
        <p:spPr>
          <a:xfrm>
            <a:off x="605928" y="881352"/>
            <a:ext cx="4560983" cy="1520328"/>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OPSI 1</a:t>
            </a:r>
          </a:p>
          <a:p>
            <a:r>
              <a:rPr lang="en-US" dirty="0" err="1">
                <a:latin typeface="Roboto" panose="02000000000000000000" pitchFamily="2" charset="0"/>
                <a:ea typeface="Roboto" panose="02000000000000000000" pitchFamily="2" charset="0"/>
                <a:cs typeface="Roboto" panose="02000000000000000000" pitchFamily="2" charset="0"/>
              </a:rPr>
              <a:t>Memilih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opsi</a:t>
            </a:r>
            <a:r>
              <a:rPr lang="en-US" dirty="0">
                <a:latin typeface="Roboto" panose="02000000000000000000" pitchFamily="2" charset="0"/>
                <a:ea typeface="Roboto" panose="02000000000000000000" pitchFamily="2" charset="0"/>
                <a:cs typeface="Roboto" panose="02000000000000000000" pitchFamily="2" charset="0"/>
              </a:rPr>
              <a:t> Print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pekerjaan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beberapa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varian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ukuran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standar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kertas</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tersedia</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di </a:t>
            </a:r>
            <a:r>
              <a:rPr lang="en-US" dirty="0" err="1">
                <a:latin typeface="Roboto" panose="02000000000000000000" pitchFamily="2" charset="0"/>
                <a:ea typeface="Roboto" panose="02000000000000000000" pitchFamily="2" charset="0"/>
                <a:cs typeface="Roboto" panose="02000000000000000000" pitchFamily="2" charset="0"/>
              </a:rPr>
              <a:t>atas</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dicontohkan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jika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memilih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ukuran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kertas</a:t>
            </a:r>
            <a:r>
              <a:rPr lang="en-US" dirty="0">
                <a:latin typeface="Roboto" panose="02000000000000000000" pitchFamily="2" charset="0"/>
                <a:ea typeface="Roboto" panose="02000000000000000000" pitchFamily="2" charset="0"/>
                <a:cs typeface="Roboto" panose="02000000000000000000" pitchFamily="2" charset="0"/>
              </a:rPr>
              <a:t> A4.</a:t>
            </a:r>
          </a:p>
        </p:txBody>
      </p:sp>
      <p:sp>
        <p:nvSpPr>
          <p:cNvPr id="2" name="Rectangle 1">
            <a:extLst>
              <a:ext uri="{FF2B5EF4-FFF2-40B4-BE49-F238E27FC236}">
                <a16:creationId xmlns:a16="http://schemas.microsoft.com/office/drawing/2014/main" id="{0167838B-7B22-38C0-54BC-EE058B59B509}"/>
              </a:ext>
            </a:extLst>
          </p:cNvPr>
          <p:cNvSpPr/>
          <p:nvPr/>
        </p:nvSpPr>
        <p:spPr>
          <a:xfrm>
            <a:off x="605928" y="881351"/>
            <a:ext cx="4560983" cy="1520328"/>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OPSI 2</a:t>
            </a:r>
          </a:p>
          <a:p>
            <a:r>
              <a:rPr lang="en-US" dirty="0" err="1"/>
              <a:t>Memilih</a:t>
            </a:r>
            <a:r>
              <a:rPr lang="en-US" dirty="0"/>
              <a:t> </a:t>
            </a:r>
            <a:r>
              <a:rPr lang="en-US" dirty="0" err="1"/>
              <a:t>satuan</a:t>
            </a:r>
            <a:r>
              <a:rPr lang="en-US" dirty="0"/>
              <a:t> </a:t>
            </a:r>
            <a:r>
              <a:rPr lang="en-US" dirty="0" err="1"/>
              <a:t>milimeter</a:t>
            </a:r>
            <a:r>
              <a:rPr lang="en-US" dirty="0"/>
              <a:t> dan </a:t>
            </a:r>
            <a:r>
              <a:rPr lang="en-US" dirty="0" err="1"/>
              <a:t>mengubah</a:t>
            </a:r>
            <a:r>
              <a:rPr lang="en-US" dirty="0"/>
              <a:t> </a:t>
            </a:r>
            <a:r>
              <a:rPr lang="en-US" dirty="0" err="1"/>
              <a:t>orientasi</a:t>
            </a:r>
            <a:r>
              <a:rPr lang="en-US" dirty="0"/>
              <a:t> area </a:t>
            </a:r>
            <a:r>
              <a:rPr lang="en-US" dirty="0" err="1"/>
              <a:t>kerja</a:t>
            </a:r>
            <a:r>
              <a:rPr lang="en-US" dirty="0"/>
              <a:t>. </a:t>
            </a:r>
            <a:r>
              <a:rPr lang="en-US" dirty="0" err="1"/>
              <a:t>Satuan</a:t>
            </a:r>
            <a:r>
              <a:rPr lang="en-US" dirty="0"/>
              <a:t> pada area </a:t>
            </a:r>
            <a:r>
              <a:rPr lang="en-US" dirty="0" err="1"/>
              <a:t>kerja</a:t>
            </a:r>
            <a:r>
              <a:rPr lang="en-US" dirty="0"/>
              <a:t> </a:t>
            </a:r>
            <a:r>
              <a:rPr lang="en-US" dirty="0" err="1"/>
              <a:t>dapat</a:t>
            </a:r>
            <a:r>
              <a:rPr lang="en-US" dirty="0"/>
              <a:t> </a:t>
            </a:r>
            <a:r>
              <a:rPr lang="en-US" dirty="0" err="1"/>
              <a:t>disesuaikan</a:t>
            </a:r>
            <a:r>
              <a:rPr lang="en-US" dirty="0"/>
              <a:t> </a:t>
            </a:r>
            <a:r>
              <a:rPr lang="en-US" dirty="0" err="1"/>
              <a:t>dengan</a:t>
            </a:r>
            <a:r>
              <a:rPr lang="en-US" dirty="0"/>
              <a:t> </a:t>
            </a:r>
            <a:r>
              <a:rPr lang="en-US" dirty="0" err="1"/>
              <a:t>keinginan</a:t>
            </a:r>
            <a:r>
              <a:rPr lang="en-US" dirty="0"/>
              <a:t> </a:t>
            </a:r>
            <a:r>
              <a:rPr lang="en-US" dirty="0" err="1"/>
              <a:t>desainer</a:t>
            </a:r>
            <a:r>
              <a:rPr lang="en-US" dirty="0"/>
              <a:t> </a:t>
            </a:r>
            <a:r>
              <a:rPr lang="en-US" dirty="0" err="1"/>
              <a:t>itu</a:t>
            </a:r>
            <a:r>
              <a:rPr lang="en-US" dirty="0"/>
              <a:t> </a:t>
            </a:r>
            <a:r>
              <a:rPr lang="en-US" dirty="0" err="1"/>
              <a:t>sendiri</a:t>
            </a:r>
            <a:r>
              <a:rPr lang="en-US" dirty="0"/>
              <a:t>.</a:t>
            </a:r>
            <a:endParaRPr lang="en-US" dirty="0">
              <a:latin typeface="Roboto" panose="02000000000000000000" pitchFamily="2" charset="0"/>
              <a:ea typeface="Roboto" panose="02000000000000000000" pitchFamily="2" charset="0"/>
              <a:cs typeface="Roboto" panose="02000000000000000000" pitchFamily="2" charset="0"/>
            </a:endParaRPr>
          </a:p>
        </p:txBody>
      </p:sp>
      <p:sp>
        <p:nvSpPr>
          <p:cNvPr id="5" name="Rectangle 4">
            <a:extLst>
              <a:ext uri="{FF2B5EF4-FFF2-40B4-BE49-F238E27FC236}">
                <a16:creationId xmlns:a16="http://schemas.microsoft.com/office/drawing/2014/main" id="{9D1A48FE-6282-D31D-E834-86D6F6C3933D}"/>
              </a:ext>
            </a:extLst>
          </p:cNvPr>
          <p:cNvSpPr/>
          <p:nvPr/>
        </p:nvSpPr>
        <p:spPr>
          <a:xfrm>
            <a:off x="605927" y="881350"/>
            <a:ext cx="4560983" cy="1520328"/>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OPSI 3</a:t>
            </a:r>
          </a:p>
          <a:p>
            <a:r>
              <a:rPr lang="en-US" dirty="0" err="1">
                <a:latin typeface="Roboto" panose="02000000000000000000" pitchFamily="2" charset="0"/>
                <a:ea typeface="Roboto" panose="02000000000000000000" pitchFamily="2" charset="0"/>
                <a:cs typeface="Roboto" panose="02000000000000000000" pitchFamily="2" charset="0"/>
              </a:rPr>
              <a:t>Opsi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tombol</a:t>
            </a:r>
            <a:r>
              <a:rPr lang="en-US" dirty="0">
                <a:latin typeface="Roboto" panose="02000000000000000000" pitchFamily="2" charset="0"/>
                <a:ea typeface="Roboto" panose="02000000000000000000" pitchFamily="2" charset="0"/>
                <a:cs typeface="Roboto" panose="02000000000000000000" pitchFamily="2" charset="0"/>
              </a:rPr>
              <a:t> Create </a:t>
            </a:r>
            <a:r>
              <a:rPr lang="en-US" dirty="0" err="1">
                <a:latin typeface="Roboto" panose="02000000000000000000" pitchFamily="2" charset="0"/>
                <a:ea typeface="Roboto" panose="02000000000000000000" pitchFamily="2" charset="0"/>
                <a:cs typeface="Roboto" panose="02000000000000000000" pitchFamily="2" charset="0"/>
              </a:rPr>
              <a:t>digunakan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dokumen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apabila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seluruh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pengaturan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selesai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Sementara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opsi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tombol</a:t>
            </a:r>
            <a:r>
              <a:rPr lang="en-US" dirty="0">
                <a:latin typeface="Roboto" panose="02000000000000000000" pitchFamily="2" charset="0"/>
                <a:ea typeface="Roboto" panose="02000000000000000000" pitchFamily="2" charset="0"/>
                <a:cs typeface="Roboto" panose="02000000000000000000" pitchFamily="2" charset="0"/>
              </a:rPr>
              <a:t> Close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digunakan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apabila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pengaturan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dokumen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dibatalkan</a:t>
            </a:r>
            <a:r>
              <a:rPr lang="en-US" dirty="0">
                <a:latin typeface="Roboto" panose="02000000000000000000" pitchFamily="2" charset="0"/>
                <a:ea typeface="Roboto" panose="02000000000000000000" pitchFamily="2" charset="0"/>
                <a:cs typeface="Roboto" panose="02000000000000000000" pitchFamily="2" charset="0"/>
              </a:rPr>
              <a:t>.</a:t>
            </a: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9169927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17" name="Title 1">
            <a:extLst>
              <a:ext uri="{FF2B5EF4-FFF2-40B4-BE49-F238E27FC236}">
                <a16:creationId xmlns:a16="http://schemas.microsoft.com/office/drawing/2014/main" id="{D151BC44-45E6-6BE7-8A98-65672A931262}"/>
              </a:ext>
            </a:extLst>
          </p:cNvPr>
          <p:cNvSpPr txBox="1">
            <a:spLocks/>
          </p:cNvSpPr>
          <p:nvPr/>
        </p:nvSpPr>
        <p:spPr>
          <a:xfrm>
            <a:off x="1667818" y="616787"/>
            <a:ext cx="6212925" cy="1963500"/>
          </a:xfrm>
          <a:prstGeom prst="rect">
            <a:avLst/>
          </a:prstGeom>
          <a:noFill/>
          <a:ln>
            <a:noFill/>
          </a:ln>
          <a:effectLst>
            <a:innerShdw blurRad="114300">
              <a:schemeClr val="accent2">
                <a:lumMod val="60000"/>
                <a:lumOff val="40000"/>
              </a:schemeClr>
            </a:innerShdw>
          </a:effectLst>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rgbClr val="FFFFFF"/>
              </a:buClr>
              <a:buSzPts val="4200"/>
              <a:buFont typeface="Oswald"/>
              <a:buNone/>
              <a:defRPr sz="5000" b="1" i="0" u="none" strike="noStrike" cap="none">
                <a:solidFill>
                  <a:schemeClr val="accent6"/>
                </a:solidFill>
                <a:latin typeface="Oswald"/>
                <a:ea typeface="Oswald"/>
                <a:cs typeface="Oswald"/>
                <a:sym typeface="Oswald"/>
              </a:defRPr>
            </a:lvl1pPr>
            <a:lvl2pPr marR="0" lvl="1"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2pPr>
            <a:lvl3pPr marR="0" lvl="2"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3pPr>
            <a:lvl4pPr marR="0" lvl="3"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4pPr>
            <a:lvl5pPr marR="0" lvl="4"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5pPr>
            <a:lvl6pPr marR="0" lvl="5"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6pPr>
            <a:lvl7pPr marR="0" lvl="6"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7pPr>
            <a:lvl8pPr marR="0" lvl="7"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8pPr>
            <a:lvl9pPr marR="0" lvl="8"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9pPr>
          </a:lstStyle>
          <a:p>
            <a:r>
              <a:rPr lang="en-US" sz="4800" dirty="0">
                <a:solidFill>
                  <a:schemeClr val="tx1"/>
                </a:solidFill>
              </a:rPr>
              <a:t>ADOBE INDESIGN</a:t>
            </a:r>
          </a:p>
        </p:txBody>
      </p:sp>
      <p:sp>
        <p:nvSpPr>
          <p:cNvPr id="9" name="Title 1">
            <a:extLst>
              <a:ext uri="{FF2B5EF4-FFF2-40B4-BE49-F238E27FC236}">
                <a16:creationId xmlns:a16="http://schemas.microsoft.com/office/drawing/2014/main" id="{53C4B8B4-A4C3-1530-C9F0-3531F3B8ECFC}"/>
              </a:ext>
            </a:extLst>
          </p:cNvPr>
          <p:cNvSpPr>
            <a:spLocks noGrp="1"/>
          </p:cNvSpPr>
          <p:nvPr>
            <p:ph type="title"/>
          </p:nvPr>
        </p:nvSpPr>
        <p:spPr>
          <a:xfrm>
            <a:off x="1667818" y="-30050"/>
            <a:ext cx="6212925" cy="1963500"/>
          </a:xfrm>
        </p:spPr>
        <p:txBody>
          <a:bodyPr/>
          <a:lstStyle/>
          <a:p>
            <a:r>
              <a:rPr lang="en-US" sz="4800" dirty="0">
                <a:solidFill>
                  <a:schemeClr val="accent1"/>
                </a:solidFill>
                <a:effectLst>
                  <a:innerShdw blurRad="190500">
                    <a:schemeClr val="tx1">
                      <a:alpha val="68000"/>
                    </a:schemeClr>
                  </a:innerShdw>
                </a:effectLst>
              </a:rPr>
              <a:t> </a:t>
            </a:r>
            <a:r>
              <a:rPr lang="en-US" sz="4800" dirty="0">
                <a:solidFill>
                  <a:srgbClr val="7030A0"/>
                </a:solidFill>
                <a:effectLst>
                  <a:innerShdw blurRad="190500">
                    <a:schemeClr val="tx1">
                      <a:alpha val="68000"/>
                    </a:schemeClr>
                  </a:innerShdw>
                </a:effectLst>
              </a:rPr>
              <a:t>DASAR - DASAR</a:t>
            </a:r>
          </a:p>
        </p:txBody>
      </p:sp>
      <p:sp useBgFill="1">
        <p:nvSpPr>
          <p:cNvPr id="13" name="Rectangle 12">
            <a:extLst>
              <a:ext uri="{FF2B5EF4-FFF2-40B4-BE49-F238E27FC236}">
                <a16:creationId xmlns:a16="http://schemas.microsoft.com/office/drawing/2014/main" id="{486DBE35-AAA8-E2F9-2C43-5E6C427B2437}"/>
              </a:ext>
            </a:extLst>
          </p:cNvPr>
          <p:cNvSpPr/>
          <p:nvPr/>
        </p:nvSpPr>
        <p:spPr>
          <a:xfrm>
            <a:off x="1432193" y="2402323"/>
            <a:ext cx="6537660" cy="30950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oogle Shape;22;p3">
            <a:extLst>
              <a:ext uri="{FF2B5EF4-FFF2-40B4-BE49-F238E27FC236}">
                <a16:creationId xmlns:a16="http://schemas.microsoft.com/office/drawing/2014/main" id="{19FF85CD-FDFA-ED11-1249-CA42DF5A70C6}"/>
              </a:ext>
            </a:extLst>
          </p:cNvPr>
          <p:cNvPicPr preferRelativeResize="0"/>
          <p:nvPr/>
        </p:nvPicPr>
        <p:blipFill rotWithShape="1">
          <a:blip r:embed="rId3" cstate="screen">
            <a:alphaModFix amt="40000"/>
            <a:extLst>
              <a:ext uri="{28A0092B-C50C-407E-A947-70E740481C1C}">
                <a14:useLocalDpi xmlns:a14="http://schemas.microsoft.com/office/drawing/2010/main" val="0"/>
              </a:ext>
            </a:extLst>
          </a:blip>
          <a:srcRect/>
          <a:stretch/>
        </p:blipFill>
        <p:spPr>
          <a:xfrm>
            <a:off x="1432193" y="2402068"/>
            <a:ext cx="6537660" cy="3095094"/>
          </a:xfrm>
          <a:prstGeom prst="rect">
            <a:avLst/>
          </a:prstGeom>
          <a:noFill/>
          <a:ln>
            <a:noFill/>
          </a:ln>
        </p:spPr>
      </p:pic>
      <p:pic>
        <p:nvPicPr>
          <p:cNvPr id="11" name="Picture 10" descr="A close-up of a black surface&#10;&#10;Description automatically generated with medium confidence">
            <a:extLst>
              <a:ext uri="{FF2B5EF4-FFF2-40B4-BE49-F238E27FC236}">
                <a16:creationId xmlns:a16="http://schemas.microsoft.com/office/drawing/2014/main" id="{D9781608-A6F7-9ADF-7E63-CF918F2FA622}"/>
              </a:ext>
            </a:extLst>
          </p:cNvPr>
          <p:cNvPicPr>
            <a:picLocks noChangeAspect="1"/>
          </p:cNvPicPr>
          <p:nvPr/>
        </p:nvPicPr>
        <p:blipFill>
          <a:blip r:embed="rId4">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4033973" y="274654"/>
            <a:ext cx="5949652" cy="8346157"/>
          </a:xfrm>
          <a:prstGeom prst="rect">
            <a:avLst/>
          </a:prstGeom>
        </p:spPr>
      </p:pic>
      <p:grpSp>
        <p:nvGrpSpPr>
          <p:cNvPr id="8" name="Group 7">
            <a:extLst>
              <a:ext uri="{FF2B5EF4-FFF2-40B4-BE49-F238E27FC236}">
                <a16:creationId xmlns:a16="http://schemas.microsoft.com/office/drawing/2014/main" id="{0B0F11C8-58AD-4812-6468-C6CFED03D0A1}"/>
              </a:ext>
            </a:extLst>
          </p:cNvPr>
          <p:cNvGrpSpPr/>
          <p:nvPr/>
        </p:nvGrpSpPr>
        <p:grpSpPr>
          <a:xfrm>
            <a:off x="1667818" y="1475043"/>
            <a:ext cx="9643912" cy="3499030"/>
            <a:chOff x="1222341" y="1644470"/>
            <a:chExt cx="9643912" cy="3499030"/>
          </a:xfrm>
        </p:grpSpPr>
        <p:pic>
          <p:nvPicPr>
            <p:cNvPr id="4" name="Picture 3">
              <a:extLst>
                <a:ext uri="{FF2B5EF4-FFF2-40B4-BE49-F238E27FC236}">
                  <a16:creationId xmlns:a16="http://schemas.microsoft.com/office/drawing/2014/main" id="{280A7B15-A38F-A5D9-B149-CC964875139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0800000">
              <a:off x="1222341" y="2571750"/>
              <a:ext cx="6916947" cy="1046177"/>
            </a:xfrm>
            <a:prstGeom prst="rect">
              <a:avLst/>
            </a:prstGeom>
          </p:spPr>
        </p:pic>
        <p:pic>
          <p:nvPicPr>
            <p:cNvPr id="3" name="Picture 2" descr="A black and yellow rectangle&#10;&#10;Description automatically generated with low confidence">
              <a:extLst>
                <a:ext uri="{FF2B5EF4-FFF2-40B4-BE49-F238E27FC236}">
                  <a16:creationId xmlns:a16="http://schemas.microsoft.com/office/drawing/2014/main" id="{920B9424-8178-454F-1EE4-5C826FD4FD58}"/>
                </a:ext>
              </a:extLst>
            </p:cNvPr>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4328592" y="1644470"/>
              <a:ext cx="6537661" cy="3499030"/>
            </a:xfrm>
            <a:prstGeom prst="rect">
              <a:avLst/>
            </a:prstGeom>
          </p:spPr>
        </p:pic>
      </p:grpSp>
      <p:pic>
        <p:nvPicPr>
          <p:cNvPr id="12" name="Picture 11" descr="A close-up of a black surface&#10;&#10;Description automatically generated with medium confidence">
            <a:extLst>
              <a:ext uri="{FF2B5EF4-FFF2-40B4-BE49-F238E27FC236}">
                <a16:creationId xmlns:a16="http://schemas.microsoft.com/office/drawing/2014/main" id="{B8AA654C-E994-DA12-60FE-983D03ADAA94}"/>
              </a:ext>
            </a:extLst>
          </p:cNvPr>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7901527" y="-4263182"/>
            <a:ext cx="5949652" cy="8346157"/>
          </a:xfrm>
          <a:prstGeom prst="rect">
            <a:avLst/>
          </a:prstGeom>
        </p:spPr>
      </p:pic>
      <p:pic>
        <p:nvPicPr>
          <p:cNvPr id="15" name="Picture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9012383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52000">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52000">
                                          <p:cBhvr additive="base">
                                            <p:cTn id="7" dur="2100" fill="hold"/>
                                            <p:tgtEl>
                                              <p:spTgt spid="8"/>
                                            </p:tgtEl>
                                            <p:attrNameLst>
                                              <p:attrName>ppt_x</p:attrName>
                                            </p:attrNameLst>
                                          </p:cBhvr>
                                          <p:tavLst>
                                            <p:tav tm="0">
                                              <p:val>
                                                <p:strVal val="1+#ppt_w/2"/>
                                              </p:val>
                                            </p:tav>
                                            <p:tav tm="100000">
                                              <p:val>
                                                <p:strVal val="#ppt_x"/>
                                              </p:val>
                                            </p:tav>
                                          </p:tavLst>
                                        </p:anim>
                                        <p:anim calcmode="lin" valueType="num" p14:bounceEnd="52000">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100" fill="hold"/>
                                            <p:tgtEl>
                                              <p:spTgt spid="8"/>
                                            </p:tgtEl>
                                            <p:attrNameLst>
                                              <p:attrName>ppt_x</p:attrName>
                                            </p:attrNameLst>
                                          </p:cBhvr>
                                          <p:tavLst>
                                            <p:tav tm="0">
                                              <p:val>
                                                <p:strVal val="1+#ppt_w/2"/>
                                              </p:val>
                                            </p:tav>
                                            <p:tav tm="100000">
                                              <p:val>
                                                <p:strVal val="#ppt_x"/>
                                              </p:val>
                                            </p:tav>
                                          </p:tavLst>
                                        </p:anim>
                                        <p:anim calcmode="lin" valueType="num">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451691"/>
            <a:ext cx="3259017" cy="496795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UKURAN DOKUMEN</a:t>
            </a:r>
          </a:p>
          <a:p>
            <a:r>
              <a:rPr lang="en-US" b="1" dirty="0">
                <a:latin typeface="Roboto" panose="02000000000000000000" pitchFamily="2" charset="0"/>
                <a:ea typeface="Roboto" panose="02000000000000000000" pitchFamily="2" charset="0"/>
                <a:cs typeface="Roboto" panose="02000000000000000000" pitchFamily="2" charset="0"/>
              </a:rPr>
              <a:t>Margin</a:t>
            </a:r>
            <a:r>
              <a:rPr lang="en-US" dirty="0">
                <a:latin typeface="Roboto" panose="02000000000000000000" pitchFamily="2" charset="0"/>
                <a:ea typeface="Roboto" panose="02000000000000000000" pitchFamily="2" charset="0"/>
                <a:cs typeface="Roboto" panose="02000000000000000000" pitchFamily="2" charset="0"/>
              </a:rPr>
              <a:t> : Batas area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terhadap</a:t>
            </a:r>
            <a:r>
              <a:rPr lang="en-US" dirty="0">
                <a:latin typeface="Roboto" panose="02000000000000000000" pitchFamily="2" charset="0"/>
                <a:ea typeface="Roboto" panose="02000000000000000000" pitchFamily="2" charset="0"/>
                <a:cs typeface="Roboto" panose="02000000000000000000" pitchFamily="2" charset="0"/>
              </a:rPr>
              <a:t> area </a:t>
            </a:r>
            <a:r>
              <a:rPr lang="en-US" dirty="0" err="1">
                <a:latin typeface="Roboto" panose="02000000000000000000" pitchFamily="2" charset="0"/>
                <a:ea typeface="Roboto" panose="02000000000000000000" pitchFamily="2" charset="0"/>
                <a:cs typeface="Roboto" panose="02000000000000000000" pitchFamily="2" charset="0"/>
              </a:rPr>
              <a:t>dokumen</a:t>
            </a:r>
            <a:r>
              <a:rPr lang="en-US" dirty="0">
                <a:latin typeface="Roboto" panose="02000000000000000000" pitchFamily="2" charset="0"/>
                <a:ea typeface="Roboto" panose="02000000000000000000" pitchFamily="2" charset="0"/>
                <a:cs typeface="Roboto" panose="02000000000000000000" pitchFamily="2" charset="0"/>
              </a:rPr>
              <a:t> </a:t>
            </a:r>
          </a:p>
          <a:p>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b="1" dirty="0">
                <a:solidFill>
                  <a:schemeClr val="bg1"/>
                </a:solidFill>
                <a:latin typeface="Roboto" panose="02000000000000000000" pitchFamily="2" charset="0"/>
                <a:ea typeface="Roboto" panose="02000000000000000000" pitchFamily="2" charset="0"/>
                <a:cs typeface="Roboto" panose="02000000000000000000" pitchFamily="2" charset="0"/>
              </a:rPr>
              <a:t>Bleed</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a:latin typeface="Roboto" panose="02000000000000000000" pitchFamily="2" charset="0"/>
                <a:ea typeface="Roboto" panose="02000000000000000000" pitchFamily="2" charset="0"/>
                <a:cs typeface="Roboto" panose="02000000000000000000" pitchFamily="2" charset="0"/>
              </a:rPr>
              <a:t> Area </a:t>
            </a:r>
            <a:r>
              <a:rPr lang="en-US" dirty="0" err="1">
                <a:latin typeface="Roboto" panose="02000000000000000000" pitchFamily="2" charset="0"/>
                <a:ea typeface="Roboto" panose="02000000000000000000" pitchFamily="2" charset="0"/>
                <a:cs typeface="Roboto" panose="02000000000000000000" pitchFamily="2" charset="0"/>
              </a:rPr>
              <a:t>tambahan</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berada</a:t>
            </a:r>
            <a:r>
              <a:rPr lang="en-US" dirty="0">
                <a:latin typeface="Roboto" panose="02000000000000000000" pitchFamily="2" charset="0"/>
                <a:ea typeface="Roboto" panose="02000000000000000000" pitchFamily="2" charset="0"/>
                <a:cs typeface="Roboto" panose="02000000000000000000" pitchFamily="2" charset="0"/>
              </a:rPr>
              <a:t> di </a:t>
            </a:r>
            <a:r>
              <a:rPr lang="en-US" dirty="0" err="1">
                <a:latin typeface="Roboto" panose="02000000000000000000" pitchFamily="2" charset="0"/>
                <a:ea typeface="Roboto" panose="02000000000000000000" pitchFamily="2" charset="0"/>
                <a:cs typeface="Roboto" panose="02000000000000000000" pitchFamily="2" charset="0"/>
              </a:rPr>
              <a:t>luar</a:t>
            </a:r>
            <a:r>
              <a:rPr lang="en-US" dirty="0">
                <a:latin typeface="Roboto" panose="02000000000000000000" pitchFamily="2" charset="0"/>
                <a:ea typeface="Roboto" panose="02000000000000000000" pitchFamily="2" charset="0"/>
                <a:cs typeface="Roboto" panose="02000000000000000000" pitchFamily="2" charset="0"/>
              </a:rPr>
              <a:t> area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bertujuan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mengantisipasi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terpotongnya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hasil</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cetakan</a:t>
            </a:r>
            <a:endParaRPr lang="en-US" dirty="0">
              <a:latin typeface="Roboto" panose="02000000000000000000" pitchFamily="2" charset="0"/>
              <a:ea typeface="Roboto" panose="02000000000000000000" pitchFamily="2" charset="0"/>
              <a:cs typeface="Roboto" panose="02000000000000000000" pitchFamily="2" charset="0"/>
            </a:endParaRPr>
          </a:p>
          <a:p>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b="1" dirty="0">
                <a:solidFill>
                  <a:schemeClr val="bg1"/>
                </a:solidFill>
                <a:latin typeface="Roboto" panose="02000000000000000000" pitchFamily="2" charset="0"/>
                <a:ea typeface="Roboto" panose="02000000000000000000" pitchFamily="2" charset="0"/>
                <a:cs typeface="Roboto" panose="02000000000000000000" pitchFamily="2" charset="0"/>
              </a:rPr>
              <a:t>Slug</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 </a:t>
            </a:r>
            <a:r>
              <a:rPr lang="en-US" dirty="0">
                <a:latin typeface="Roboto" panose="02000000000000000000" pitchFamily="2" charset="0"/>
                <a:ea typeface="Roboto" panose="02000000000000000000" pitchFamily="2" charset="0"/>
                <a:cs typeface="Roboto" panose="02000000000000000000" pitchFamily="2" charset="0"/>
              </a:rPr>
              <a:t>area </a:t>
            </a:r>
            <a:r>
              <a:rPr lang="en-US" dirty="0" err="1">
                <a:latin typeface="Roboto" panose="02000000000000000000" pitchFamily="2" charset="0"/>
                <a:ea typeface="Roboto" panose="02000000000000000000" pitchFamily="2" charset="0"/>
                <a:cs typeface="Roboto" panose="02000000000000000000" pitchFamily="2" charset="0"/>
              </a:rPr>
              <a:t>tempat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diletakannya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catatan-catatan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tambahan</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290648" y="645723"/>
            <a:ext cx="4594280" cy="2773123"/>
          </a:xfrm>
          <a:prstGeom prst="rect">
            <a:avLst/>
          </a:prstGeom>
        </p:spPr>
      </p:pic>
      <p:pic>
        <p:nvPicPr>
          <p:cNvPr id="11" name="Picture 10" descr="A red rectangular object with black background&#10;&#10;Description automatically generated with low confidence">
            <a:extLst>
              <a:ext uri="{FF2B5EF4-FFF2-40B4-BE49-F238E27FC236}">
                <a16:creationId xmlns:a16="http://schemas.microsoft.com/office/drawing/2014/main" id="{2DC2539A-0BEF-0885-A7AB-6A4BA3DCE6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874357" y="1288974"/>
            <a:ext cx="4754990" cy="719184"/>
          </a:xfrm>
          <a:prstGeom prst="rect">
            <a:avLst/>
          </a:prstGeom>
        </p:spPr>
      </p:pic>
      <p:sp>
        <p:nvSpPr>
          <p:cNvPr id="2" name="Rectangle: Rounded Corners 1">
            <a:extLst>
              <a:ext uri="{FF2B5EF4-FFF2-40B4-BE49-F238E27FC236}">
                <a16:creationId xmlns:a16="http://schemas.microsoft.com/office/drawing/2014/main" id="{0CCFE7BD-FAA2-3ACE-C1C8-4AAEC72269A9}"/>
              </a:ext>
            </a:extLst>
          </p:cNvPr>
          <p:cNvSpPr/>
          <p:nvPr/>
        </p:nvSpPr>
        <p:spPr>
          <a:xfrm>
            <a:off x="7442045" y="1137684"/>
            <a:ext cx="1558409" cy="2321284"/>
          </a:xfrm>
          <a:prstGeom prst="round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140344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90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F4B5524-DA88-17D7-9989-AF26857D32F6}"/>
              </a:ext>
            </a:extLst>
          </p:cNvPr>
          <p:cNvGrpSpPr/>
          <p:nvPr/>
        </p:nvGrpSpPr>
        <p:grpSpPr>
          <a:xfrm>
            <a:off x="0" y="0"/>
            <a:ext cx="9144000" cy="5143500"/>
            <a:chOff x="-6" y="3110552"/>
            <a:chExt cx="4910667" cy="5143500"/>
          </a:xfrm>
        </p:grpSpPr>
        <p:grpSp>
          <p:nvGrpSpPr>
            <p:cNvPr id="9" name="Group 8">
              <a:extLst>
                <a:ext uri="{FF2B5EF4-FFF2-40B4-BE49-F238E27FC236}">
                  <a16:creationId xmlns:a16="http://schemas.microsoft.com/office/drawing/2014/main" id="{A3FB243E-9A79-C4BA-53EA-332262C654C6}"/>
                </a:ext>
              </a:extLst>
            </p:cNvPr>
            <p:cNvGrpSpPr/>
            <p:nvPr/>
          </p:nvGrpSpPr>
          <p:grpSpPr>
            <a:xfrm>
              <a:off x="-6" y="3110552"/>
              <a:ext cx="4910667" cy="5143500"/>
              <a:chOff x="-1" y="0"/>
              <a:chExt cx="4910667" cy="5143500"/>
            </a:xfrm>
          </p:grpSpPr>
          <p:sp>
            <p:nvSpPr>
              <p:cNvPr id="11" name="Rectangle 10">
                <a:extLst>
                  <a:ext uri="{FF2B5EF4-FFF2-40B4-BE49-F238E27FC236}">
                    <a16:creationId xmlns:a16="http://schemas.microsoft.com/office/drawing/2014/main" id="{3BB9CE5A-749B-48A0-7D95-F925BF4FCA69}"/>
                  </a:ext>
                </a:extLst>
              </p:cNvPr>
              <p:cNvSpPr/>
              <p:nvPr/>
            </p:nvSpPr>
            <p:spPr>
              <a:xfrm>
                <a:off x="-1" y="0"/>
                <a:ext cx="4910667" cy="51435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97C53E9A-0C67-921D-721F-FBC08AEF573A}"/>
                  </a:ext>
                </a:extLst>
              </p:cNvPr>
              <p:cNvSpPr/>
              <p:nvPr/>
            </p:nvSpPr>
            <p:spPr>
              <a:xfrm>
                <a:off x="671830" y="1786920"/>
                <a:ext cx="3567002" cy="1569660"/>
              </a:xfrm>
              <a:prstGeom prst="rect">
                <a:avLst/>
              </a:prstGeom>
              <a:no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BENAR</a:t>
                </a:r>
              </a:p>
            </p:txBody>
          </p:sp>
        </p:grpSp>
        <p:sp>
          <p:nvSpPr>
            <p:cNvPr id="10" name="Rectangle: Rounded Corners 9">
              <a:hlinkClick r:id="" action="ppaction://hlinkshowjump?jump=nextslide"/>
              <a:extLst>
                <a:ext uri="{FF2B5EF4-FFF2-40B4-BE49-F238E27FC236}">
                  <a16:creationId xmlns:a16="http://schemas.microsoft.com/office/drawing/2014/main" id="{97FFC198-81B4-514A-1884-D563BA61DC4D}"/>
                </a:ext>
              </a:extLst>
            </p:cNvPr>
            <p:cNvSpPr/>
            <p:nvPr/>
          </p:nvSpPr>
          <p:spPr>
            <a:xfrm>
              <a:off x="818199" y="6284684"/>
              <a:ext cx="3281527" cy="302219"/>
            </a:xfrm>
            <a:prstGeom prst="roundRect">
              <a:avLst/>
            </a:prstGeom>
            <a:solidFill>
              <a:srgbClr val="00B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LANJUT MATERI</a:t>
              </a:r>
            </a:p>
          </p:txBody>
        </p: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720402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92DDEB4-9775-18D4-3004-EBACE2AB054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33600" y="147637"/>
            <a:ext cx="4876800" cy="4848225"/>
          </a:xfrm>
          <a:prstGeom prst="rect">
            <a:avLst/>
          </a:prstGeom>
        </p:spPr>
      </p:pic>
      <p:sp>
        <p:nvSpPr>
          <p:cNvPr id="8" name="TextBox 7">
            <a:extLst>
              <a:ext uri="{FF2B5EF4-FFF2-40B4-BE49-F238E27FC236}">
                <a16:creationId xmlns:a16="http://schemas.microsoft.com/office/drawing/2014/main" id="{45B25EBE-8913-6131-E2A0-56733235C520}"/>
              </a:ext>
            </a:extLst>
          </p:cNvPr>
          <p:cNvSpPr txBox="1"/>
          <p:nvPr/>
        </p:nvSpPr>
        <p:spPr>
          <a:xfrm>
            <a:off x="2789499" y="4816124"/>
            <a:ext cx="4942390" cy="307777"/>
          </a:xfrm>
          <a:prstGeom prst="rect">
            <a:avLst/>
          </a:prstGeom>
          <a:solidFill>
            <a:srgbClr val="EFCACA"/>
          </a:solidFill>
        </p:spPr>
        <p:txBody>
          <a:bodyPr wrap="square" rtlCol="0">
            <a:spAutoFit/>
          </a:bodyPr>
          <a:lstStyle/>
          <a:p>
            <a:r>
              <a:rPr lang="en-US" b="1" dirty="0">
                <a:solidFill>
                  <a:srgbClr val="EF4C5A"/>
                </a:solidFill>
              </a:rPr>
              <a:t>Dasar-Dasar </a:t>
            </a:r>
            <a:r>
              <a:rPr lang="en-US" b="1" dirty="0" err="1">
                <a:solidFill>
                  <a:srgbClr val="EF4C5A"/>
                </a:solidFill>
              </a:rPr>
              <a:t>Desain</a:t>
            </a:r>
            <a:r>
              <a:rPr lang="en-US" b="1" dirty="0">
                <a:solidFill>
                  <a:srgbClr val="EF4C5A"/>
                </a:solidFill>
              </a:rPr>
              <a:t> </a:t>
            </a:r>
            <a:r>
              <a:rPr lang="en-US" b="1" dirty="0" err="1" smtClean="0">
                <a:solidFill>
                  <a:srgbClr val="EF4C5A"/>
                </a:solidFill>
              </a:rPr>
              <a:t>omunikasi</a:t>
            </a:r>
            <a:r>
              <a:rPr lang="en-US" b="1" dirty="0" smtClean="0">
                <a:solidFill>
                  <a:srgbClr val="EF4C5A"/>
                </a:solidFill>
              </a:rPr>
              <a:t> </a:t>
            </a:r>
            <a:r>
              <a:rPr lang="en-US" b="1" dirty="0">
                <a:solidFill>
                  <a:srgbClr val="EF4C5A"/>
                </a:solidFill>
              </a:rPr>
              <a:t>Visual</a:t>
            </a: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9748422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FAA097-5F21-1497-A10A-4AEFC772C23C}"/>
              </a:ext>
            </a:extLst>
          </p:cNvPr>
          <p:cNvSpPr>
            <a:spLocks noGrp="1"/>
          </p:cNvSpPr>
          <p:nvPr>
            <p:ph type="title"/>
          </p:nvPr>
        </p:nvSpPr>
        <p:spPr>
          <a:xfrm>
            <a:off x="1665108" y="1595006"/>
            <a:ext cx="5813784" cy="1637400"/>
          </a:xfrm>
        </p:spPr>
        <p:txBody>
          <a:bodyPr/>
          <a:lstStyle/>
          <a:p>
            <a:r>
              <a:rPr lang="en-US" dirty="0"/>
              <a:t>OPERASI DASAR</a:t>
            </a:r>
            <a:br>
              <a:rPr lang="en-US" dirty="0"/>
            </a:br>
            <a:r>
              <a:rPr lang="en-US" dirty="0">
                <a:solidFill>
                  <a:srgbClr val="7030A0"/>
                </a:solidFill>
              </a:rPr>
              <a:t>ADOBE INDESIGN</a:t>
            </a: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7773735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6BB758A-0F58-67E7-4BD9-2C6E1ABE5246}"/>
              </a:ext>
            </a:extLst>
          </p:cNvPr>
          <p:cNvSpPr/>
          <p:nvPr/>
        </p:nvSpPr>
        <p:spPr>
          <a:xfrm>
            <a:off x="2532611" y="788670"/>
            <a:ext cx="5529120" cy="57270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err="1">
                <a:latin typeface="Roboto" panose="02000000000000000000" pitchFamily="2" charset="0"/>
                <a:ea typeface="Roboto" panose="02000000000000000000" pitchFamily="2" charset="0"/>
                <a:cs typeface="Roboto" panose="02000000000000000000" pitchFamily="2" charset="0"/>
              </a:rPr>
              <a:t>Berguna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menggeser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tampilan</a:t>
            </a:r>
            <a:r>
              <a:rPr lang="en-US" dirty="0">
                <a:latin typeface="Roboto" panose="02000000000000000000" pitchFamily="2" charset="0"/>
                <a:ea typeface="Roboto" panose="02000000000000000000" pitchFamily="2" charset="0"/>
                <a:cs typeface="Roboto" panose="02000000000000000000" pitchFamily="2" charset="0"/>
              </a:rPr>
              <a:t> area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dokumen</a:t>
            </a:r>
            <a:endParaRPr lang="en-US" dirty="0">
              <a:latin typeface="Roboto" panose="02000000000000000000" pitchFamily="2" charset="0"/>
              <a:ea typeface="Roboto" panose="02000000000000000000" pitchFamily="2" charset="0"/>
              <a:cs typeface="Roboto" panose="02000000000000000000" pitchFamily="2" charset="0"/>
            </a:endParaRPr>
          </a:p>
        </p:txBody>
      </p:sp>
      <p:sp>
        <p:nvSpPr>
          <p:cNvPr id="3" name="Rectangle 2">
            <a:extLst>
              <a:ext uri="{FF2B5EF4-FFF2-40B4-BE49-F238E27FC236}">
                <a16:creationId xmlns:a16="http://schemas.microsoft.com/office/drawing/2014/main" id="{6F8814F0-ACC3-FB0E-0FAB-7D78110A3E05}"/>
              </a:ext>
            </a:extLst>
          </p:cNvPr>
          <p:cNvSpPr/>
          <p:nvPr/>
        </p:nvSpPr>
        <p:spPr>
          <a:xfrm>
            <a:off x="1233889" y="788670"/>
            <a:ext cx="1376932" cy="5727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Press Mouse Scroll</a:t>
            </a:r>
          </a:p>
        </p:txBody>
      </p:sp>
      <p:sp>
        <p:nvSpPr>
          <p:cNvPr id="5" name="Rectangle 4">
            <a:extLst>
              <a:ext uri="{FF2B5EF4-FFF2-40B4-BE49-F238E27FC236}">
                <a16:creationId xmlns:a16="http://schemas.microsoft.com/office/drawing/2014/main" id="{1C36719C-F8E7-1B36-4FEA-E96A476E6825}"/>
              </a:ext>
            </a:extLst>
          </p:cNvPr>
          <p:cNvSpPr/>
          <p:nvPr/>
        </p:nvSpPr>
        <p:spPr>
          <a:xfrm>
            <a:off x="2532611" y="1416720"/>
            <a:ext cx="5529120" cy="57270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err="1"/>
              <a:t>Berguna</a:t>
            </a:r>
            <a:r>
              <a:rPr lang="en-US" dirty="0"/>
              <a:t> </a:t>
            </a:r>
            <a:r>
              <a:rPr lang="en-US" dirty="0" err="1"/>
              <a:t>untuk</a:t>
            </a:r>
            <a:r>
              <a:rPr lang="en-US" dirty="0"/>
              <a:t> </a:t>
            </a:r>
            <a:r>
              <a:rPr lang="en-US" dirty="0" err="1"/>
              <a:t>memperbesar</a:t>
            </a:r>
            <a:r>
              <a:rPr lang="en-US" dirty="0"/>
              <a:t> </a:t>
            </a:r>
            <a:r>
              <a:rPr lang="en-US" dirty="0" err="1"/>
              <a:t>atau</a:t>
            </a:r>
            <a:r>
              <a:rPr lang="en-US" dirty="0"/>
              <a:t> </a:t>
            </a:r>
            <a:r>
              <a:rPr lang="en-US" dirty="0" err="1"/>
              <a:t>memperkecil</a:t>
            </a:r>
            <a:r>
              <a:rPr lang="en-US" dirty="0"/>
              <a:t> </a:t>
            </a:r>
            <a:r>
              <a:rPr lang="en-US" dirty="0" err="1"/>
              <a:t>tampilan</a:t>
            </a:r>
            <a:r>
              <a:rPr lang="en-US" dirty="0"/>
              <a:t> area </a:t>
            </a:r>
            <a:r>
              <a:rPr lang="en-US" dirty="0" err="1"/>
              <a:t>kerja</a:t>
            </a:r>
            <a:r>
              <a:rPr lang="en-US" dirty="0"/>
              <a:t> </a:t>
            </a:r>
            <a:r>
              <a:rPr lang="en-US" dirty="0" err="1"/>
              <a:t>dokumen</a:t>
            </a:r>
            <a:r>
              <a:rPr lang="en-US" dirty="0"/>
              <a:t>. </a:t>
            </a:r>
            <a:endParaRPr lang="en-US" dirty="0">
              <a:latin typeface="Roboto" panose="02000000000000000000" pitchFamily="2" charset="0"/>
              <a:ea typeface="Roboto" panose="02000000000000000000" pitchFamily="2" charset="0"/>
              <a:cs typeface="Roboto" panose="02000000000000000000" pitchFamily="2" charset="0"/>
            </a:endParaRPr>
          </a:p>
        </p:txBody>
      </p:sp>
      <p:sp>
        <p:nvSpPr>
          <p:cNvPr id="6" name="Rectangle 5">
            <a:extLst>
              <a:ext uri="{FF2B5EF4-FFF2-40B4-BE49-F238E27FC236}">
                <a16:creationId xmlns:a16="http://schemas.microsoft.com/office/drawing/2014/main" id="{EBC3CB94-3FB9-EE93-77A6-DA1B13F4326D}"/>
              </a:ext>
            </a:extLst>
          </p:cNvPr>
          <p:cNvSpPr/>
          <p:nvPr/>
        </p:nvSpPr>
        <p:spPr>
          <a:xfrm>
            <a:off x="1233889" y="1416720"/>
            <a:ext cx="1376932" cy="5727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Press Mouse Scroll + ALT</a:t>
            </a:r>
          </a:p>
        </p:txBody>
      </p:sp>
      <p:sp>
        <p:nvSpPr>
          <p:cNvPr id="7" name="Rectangle 6">
            <a:extLst>
              <a:ext uri="{FF2B5EF4-FFF2-40B4-BE49-F238E27FC236}">
                <a16:creationId xmlns:a16="http://schemas.microsoft.com/office/drawing/2014/main" id="{A718C40D-8CB6-5840-E5C6-5F3D0D56C988}"/>
              </a:ext>
            </a:extLst>
          </p:cNvPr>
          <p:cNvSpPr/>
          <p:nvPr/>
        </p:nvSpPr>
        <p:spPr>
          <a:xfrm>
            <a:off x="2532611" y="2044770"/>
            <a:ext cx="5529120" cy="57270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err="1"/>
              <a:t>Berguna</a:t>
            </a:r>
            <a:r>
              <a:rPr lang="en-US" dirty="0"/>
              <a:t> </a:t>
            </a:r>
            <a:r>
              <a:rPr lang="en-US" dirty="0" err="1"/>
              <a:t>untuk</a:t>
            </a:r>
            <a:r>
              <a:rPr lang="en-US" dirty="0"/>
              <a:t> </a:t>
            </a:r>
            <a:r>
              <a:rPr lang="en-US" dirty="0" err="1"/>
              <a:t>menggeser</a:t>
            </a:r>
            <a:r>
              <a:rPr lang="en-US" dirty="0"/>
              <a:t> area </a:t>
            </a:r>
            <a:r>
              <a:rPr lang="en-US" dirty="0" err="1"/>
              <a:t>kerja</a:t>
            </a:r>
            <a:r>
              <a:rPr lang="en-US" dirty="0"/>
              <a:t> </a:t>
            </a:r>
            <a:r>
              <a:rPr lang="en-US" dirty="0" err="1"/>
              <a:t>dokumen</a:t>
            </a:r>
            <a:r>
              <a:rPr lang="en-US" dirty="0"/>
              <a:t>. </a:t>
            </a:r>
            <a:endParaRPr lang="en-US" dirty="0">
              <a:latin typeface="Roboto" panose="02000000000000000000" pitchFamily="2" charset="0"/>
              <a:ea typeface="Roboto" panose="02000000000000000000" pitchFamily="2" charset="0"/>
              <a:cs typeface="Roboto" panose="02000000000000000000" pitchFamily="2" charset="0"/>
            </a:endParaRPr>
          </a:p>
        </p:txBody>
      </p:sp>
      <p:sp>
        <p:nvSpPr>
          <p:cNvPr id="8" name="Rectangle 7">
            <a:extLst>
              <a:ext uri="{FF2B5EF4-FFF2-40B4-BE49-F238E27FC236}">
                <a16:creationId xmlns:a16="http://schemas.microsoft.com/office/drawing/2014/main" id="{BF22956A-6A10-5854-CB16-4943630D7462}"/>
              </a:ext>
            </a:extLst>
          </p:cNvPr>
          <p:cNvSpPr/>
          <p:nvPr/>
        </p:nvSpPr>
        <p:spPr>
          <a:xfrm>
            <a:off x="1233889" y="2044770"/>
            <a:ext cx="1376932" cy="5727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Hold Space + </a:t>
            </a:r>
            <a:r>
              <a:rPr lang="en-US" b="1" dirty="0" err="1">
                <a:latin typeface="Roboto" panose="02000000000000000000" pitchFamily="2" charset="0"/>
                <a:ea typeface="Roboto" panose="02000000000000000000" pitchFamily="2" charset="0"/>
                <a:cs typeface="Roboto" panose="02000000000000000000" pitchFamily="2" charset="0"/>
              </a:rPr>
              <a:t>LMouse</a:t>
            </a:r>
            <a:endParaRPr lang="en-US" b="1" dirty="0">
              <a:latin typeface="Roboto" panose="02000000000000000000" pitchFamily="2" charset="0"/>
              <a:ea typeface="Roboto" panose="02000000000000000000" pitchFamily="2" charset="0"/>
              <a:cs typeface="Roboto" panose="02000000000000000000" pitchFamily="2" charset="0"/>
            </a:endParaRPr>
          </a:p>
        </p:txBody>
      </p:sp>
      <p:sp>
        <p:nvSpPr>
          <p:cNvPr id="9" name="Rectangle 8">
            <a:extLst>
              <a:ext uri="{FF2B5EF4-FFF2-40B4-BE49-F238E27FC236}">
                <a16:creationId xmlns:a16="http://schemas.microsoft.com/office/drawing/2014/main" id="{B4594B9C-87F3-8737-5855-D9DBF516400B}"/>
              </a:ext>
            </a:extLst>
          </p:cNvPr>
          <p:cNvSpPr/>
          <p:nvPr/>
        </p:nvSpPr>
        <p:spPr>
          <a:xfrm>
            <a:off x="2532611" y="2672820"/>
            <a:ext cx="5529120" cy="57270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err="1"/>
              <a:t>Berguna</a:t>
            </a:r>
            <a:r>
              <a:rPr lang="en-US" dirty="0"/>
              <a:t> </a:t>
            </a:r>
            <a:r>
              <a:rPr lang="en-US" dirty="0" err="1"/>
              <a:t>untuk</a:t>
            </a:r>
            <a:r>
              <a:rPr lang="en-US" dirty="0"/>
              <a:t> </a:t>
            </a:r>
            <a:r>
              <a:rPr lang="en-US" dirty="0" err="1"/>
              <a:t>mengembalikan</a:t>
            </a:r>
            <a:r>
              <a:rPr lang="en-US" dirty="0"/>
              <a:t> area </a:t>
            </a:r>
            <a:r>
              <a:rPr lang="en-US" dirty="0" err="1"/>
              <a:t>kerja</a:t>
            </a:r>
            <a:r>
              <a:rPr lang="en-US" dirty="0"/>
              <a:t> </a:t>
            </a:r>
            <a:r>
              <a:rPr lang="en-US" dirty="0" err="1"/>
              <a:t>dokumen</a:t>
            </a:r>
            <a:r>
              <a:rPr lang="en-US" dirty="0"/>
              <a:t> pada </a:t>
            </a:r>
            <a:r>
              <a:rPr lang="en-US" dirty="0" err="1"/>
              <a:t>tampilan</a:t>
            </a:r>
            <a:r>
              <a:rPr lang="en-US" dirty="0"/>
              <a:t> </a:t>
            </a:r>
            <a:r>
              <a:rPr lang="en-US" dirty="0" err="1"/>
              <a:t>standar</a:t>
            </a:r>
            <a:endParaRPr lang="en-US" dirty="0">
              <a:latin typeface="Roboto" panose="02000000000000000000" pitchFamily="2" charset="0"/>
              <a:ea typeface="Roboto" panose="02000000000000000000" pitchFamily="2" charset="0"/>
              <a:cs typeface="Roboto" panose="02000000000000000000" pitchFamily="2" charset="0"/>
            </a:endParaRPr>
          </a:p>
        </p:txBody>
      </p:sp>
      <p:sp>
        <p:nvSpPr>
          <p:cNvPr id="10" name="Rectangle 9">
            <a:extLst>
              <a:ext uri="{FF2B5EF4-FFF2-40B4-BE49-F238E27FC236}">
                <a16:creationId xmlns:a16="http://schemas.microsoft.com/office/drawing/2014/main" id="{1D540C2D-E88E-99BF-080A-C9567CC3C311}"/>
              </a:ext>
            </a:extLst>
          </p:cNvPr>
          <p:cNvSpPr/>
          <p:nvPr/>
        </p:nvSpPr>
        <p:spPr>
          <a:xfrm>
            <a:off x="1233889" y="2672820"/>
            <a:ext cx="1376932" cy="5727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CTRL + O	</a:t>
            </a:r>
          </a:p>
        </p:txBody>
      </p:sp>
      <p:sp>
        <p:nvSpPr>
          <p:cNvPr id="11" name="Rectangle 10">
            <a:extLst>
              <a:ext uri="{FF2B5EF4-FFF2-40B4-BE49-F238E27FC236}">
                <a16:creationId xmlns:a16="http://schemas.microsoft.com/office/drawing/2014/main" id="{6F0CC5DC-1D7F-942E-F32E-400BE6813A18}"/>
              </a:ext>
            </a:extLst>
          </p:cNvPr>
          <p:cNvSpPr/>
          <p:nvPr/>
        </p:nvSpPr>
        <p:spPr>
          <a:xfrm>
            <a:off x="2532611" y="3300870"/>
            <a:ext cx="5529120" cy="57270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err="1"/>
              <a:t>Berguna</a:t>
            </a:r>
            <a:r>
              <a:rPr lang="en-US" dirty="0"/>
              <a:t> </a:t>
            </a:r>
            <a:r>
              <a:rPr lang="en-US" dirty="0" err="1"/>
              <a:t>untuk</a:t>
            </a:r>
            <a:r>
              <a:rPr lang="en-US" dirty="0"/>
              <a:t> </a:t>
            </a:r>
            <a:r>
              <a:rPr lang="en-US" dirty="0" err="1"/>
              <a:t>melihat</a:t>
            </a:r>
            <a:r>
              <a:rPr lang="en-US" dirty="0"/>
              <a:t> </a:t>
            </a:r>
            <a:r>
              <a:rPr lang="en-US" dirty="0" err="1"/>
              <a:t>hasil</a:t>
            </a:r>
            <a:r>
              <a:rPr lang="en-US" dirty="0"/>
              <a:t> </a:t>
            </a:r>
            <a:r>
              <a:rPr lang="en-US" dirty="0" err="1"/>
              <a:t>sementara</a:t>
            </a:r>
            <a:r>
              <a:rPr lang="en-US" dirty="0"/>
              <a:t> </a:t>
            </a:r>
            <a:r>
              <a:rPr lang="en-US" dirty="0" err="1"/>
              <a:t>desain</a:t>
            </a:r>
            <a:r>
              <a:rPr lang="en-US" dirty="0"/>
              <a:t> yang </a:t>
            </a:r>
            <a:r>
              <a:rPr lang="en-US" dirty="0" err="1"/>
              <a:t>sedang</a:t>
            </a:r>
            <a:r>
              <a:rPr lang="en-US" dirty="0"/>
              <a:t> Anda </a:t>
            </a:r>
            <a:r>
              <a:rPr lang="en-US" dirty="0" err="1"/>
              <a:t>buat</a:t>
            </a:r>
            <a:r>
              <a:rPr lang="en-US" dirty="0"/>
              <a:t> (preview). </a:t>
            </a:r>
            <a:endParaRPr lang="en-US" dirty="0">
              <a:latin typeface="Roboto" panose="02000000000000000000" pitchFamily="2" charset="0"/>
              <a:ea typeface="Roboto" panose="02000000000000000000" pitchFamily="2" charset="0"/>
              <a:cs typeface="Roboto" panose="02000000000000000000" pitchFamily="2" charset="0"/>
            </a:endParaRPr>
          </a:p>
        </p:txBody>
      </p:sp>
      <p:sp>
        <p:nvSpPr>
          <p:cNvPr id="12" name="Rectangle 11">
            <a:extLst>
              <a:ext uri="{FF2B5EF4-FFF2-40B4-BE49-F238E27FC236}">
                <a16:creationId xmlns:a16="http://schemas.microsoft.com/office/drawing/2014/main" id="{7BF47662-173B-51AD-3A5A-5E0BACD25922}"/>
              </a:ext>
            </a:extLst>
          </p:cNvPr>
          <p:cNvSpPr/>
          <p:nvPr/>
        </p:nvSpPr>
        <p:spPr>
          <a:xfrm>
            <a:off x="1233889" y="3300870"/>
            <a:ext cx="1376932" cy="5727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Roboto" panose="02000000000000000000" pitchFamily="2" charset="0"/>
                <a:ea typeface="Roboto" panose="02000000000000000000" pitchFamily="2" charset="0"/>
                <a:cs typeface="Roboto" panose="02000000000000000000" pitchFamily="2" charset="0"/>
              </a:rPr>
              <a:t>W</a:t>
            </a:r>
          </a:p>
        </p:txBody>
      </p:sp>
      <p:pic>
        <p:nvPicPr>
          <p:cNvPr id="15" name="Picture 1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0893770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300" fill="hold"/>
                                        <p:tgtEl>
                                          <p:spTgt spid="3"/>
                                        </p:tgtEl>
                                        <p:attrNameLst>
                                          <p:attrName>ppt_w</p:attrName>
                                        </p:attrNameLst>
                                      </p:cBhvr>
                                      <p:tavLst>
                                        <p:tav tm="0">
                                          <p:val>
                                            <p:fltVal val="0"/>
                                          </p:val>
                                        </p:tav>
                                        <p:tav tm="100000">
                                          <p:val>
                                            <p:strVal val="#ppt_w"/>
                                          </p:val>
                                        </p:tav>
                                      </p:tavLst>
                                    </p:anim>
                                    <p:anim calcmode="lin" valueType="num">
                                      <p:cBhvr>
                                        <p:cTn id="8" dur="300" fill="hold"/>
                                        <p:tgtEl>
                                          <p:spTgt spid="3"/>
                                        </p:tgtEl>
                                        <p:attrNameLst>
                                          <p:attrName>ppt_h</p:attrName>
                                        </p:attrNameLst>
                                      </p:cBhvr>
                                      <p:tavLst>
                                        <p:tav tm="0">
                                          <p:val>
                                            <p:fltVal val="0"/>
                                          </p:val>
                                        </p:tav>
                                        <p:tav tm="100000">
                                          <p:val>
                                            <p:strVal val="#ppt_h"/>
                                          </p:val>
                                        </p:tav>
                                      </p:tavLst>
                                    </p:anim>
                                  </p:childTnLst>
                                </p:cTn>
                              </p:par>
                              <p:par>
                                <p:cTn id="9" presetID="17" presetClass="entr" presetSubtype="8"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ppt_x</p:attrName>
                                        </p:attrNameLst>
                                      </p:cBhvr>
                                      <p:tavLst>
                                        <p:tav tm="0">
                                          <p:val>
                                            <p:strVal val="#ppt_x-#ppt_w/2"/>
                                          </p:val>
                                        </p:tav>
                                        <p:tav tm="100000">
                                          <p:val>
                                            <p:strVal val="#ppt_x"/>
                                          </p:val>
                                        </p:tav>
                                      </p:tavLst>
                                    </p:anim>
                                    <p:anim calcmode="lin" valueType="num">
                                      <p:cBhvr>
                                        <p:cTn id="12" dur="500" fill="hold"/>
                                        <p:tgtEl>
                                          <p:spTgt spid="4"/>
                                        </p:tgtEl>
                                        <p:attrNameLst>
                                          <p:attrName>ppt_y</p:attrName>
                                        </p:attrNameLst>
                                      </p:cBhvr>
                                      <p:tavLst>
                                        <p:tav tm="0">
                                          <p:val>
                                            <p:strVal val="#ppt_y"/>
                                          </p:val>
                                        </p:tav>
                                        <p:tav tm="100000">
                                          <p:val>
                                            <p:strVal val="#ppt_y"/>
                                          </p:val>
                                        </p:tav>
                                      </p:tavLst>
                                    </p:anim>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300" fill="hold"/>
                                        <p:tgtEl>
                                          <p:spTgt spid="6"/>
                                        </p:tgtEl>
                                        <p:attrNameLst>
                                          <p:attrName>ppt_w</p:attrName>
                                        </p:attrNameLst>
                                      </p:cBhvr>
                                      <p:tavLst>
                                        <p:tav tm="0">
                                          <p:val>
                                            <p:fltVal val="0"/>
                                          </p:val>
                                        </p:tav>
                                        <p:tav tm="100000">
                                          <p:val>
                                            <p:strVal val="#ppt_w"/>
                                          </p:val>
                                        </p:tav>
                                      </p:tavLst>
                                    </p:anim>
                                    <p:anim calcmode="lin" valueType="num">
                                      <p:cBhvr>
                                        <p:cTn id="20" dur="300" fill="hold"/>
                                        <p:tgtEl>
                                          <p:spTgt spid="6"/>
                                        </p:tgtEl>
                                        <p:attrNameLst>
                                          <p:attrName>ppt_h</p:attrName>
                                        </p:attrNameLst>
                                      </p:cBhvr>
                                      <p:tavLst>
                                        <p:tav tm="0">
                                          <p:val>
                                            <p:fltVal val="0"/>
                                          </p:val>
                                        </p:tav>
                                        <p:tav tm="100000">
                                          <p:val>
                                            <p:strVal val="#ppt_h"/>
                                          </p:val>
                                        </p:tav>
                                      </p:tavLst>
                                    </p:anim>
                                  </p:childTnLst>
                                </p:cTn>
                              </p:par>
                              <p:par>
                                <p:cTn id="21" presetID="17" presetClass="entr" presetSubtype="8" fill="hold" grpId="0" nodeType="withEffect">
                                  <p:stCondLst>
                                    <p:cond delay="30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ppt_x</p:attrName>
                                        </p:attrNameLst>
                                      </p:cBhvr>
                                      <p:tavLst>
                                        <p:tav tm="0">
                                          <p:val>
                                            <p:strVal val="#ppt_x-#ppt_w/2"/>
                                          </p:val>
                                        </p:tav>
                                        <p:tav tm="100000">
                                          <p:val>
                                            <p:strVal val="#ppt_x"/>
                                          </p:val>
                                        </p:tav>
                                      </p:tavLst>
                                    </p:anim>
                                    <p:anim calcmode="lin" valueType="num">
                                      <p:cBhvr>
                                        <p:cTn id="24" dur="500" fill="hold"/>
                                        <p:tgtEl>
                                          <p:spTgt spid="5"/>
                                        </p:tgtEl>
                                        <p:attrNameLst>
                                          <p:attrName>ppt_y</p:attrName>
                                        </p:attrNameLst>
                                      </p:cBhvr>
                                      <p:tavLst>
                                        <p:tav tm="0">
                                          <p:val>
                                            <p:strVal val="#ppt_y"/>
                                          </p:val>
                                        </p:tav>
                                        <p:tav tm="100000">
                                          <p:val>
                                            <p:strVal val="#ppt_y"/>
                                          </p:val>
                                        </p:tav>
                                      </p:tavLst>
                                    </p:anim>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300" fill="hold"/>
                                        <p:tgtEl>
                                          <p:spTgt spid="8"/>
                                        </p:tgtEl>
                                        <p:attrNameLst>
                                          <p:attrName>ppt_w</p:attrName>
                                        </p:attrNameLst>
                                      </p:cBhvr>
                                      <p:tavLst>
                                        <p:tav tm="0">
                                          <p:val>
                                            <p:fltVal val="0"/>
                                          </p:val>
                                        </p:tav>
                                        <p:tav tm="100000">
                                          <p:val>
                                            <p:strVal val="#ppt_w"/>
                                          </p:val>
                                        </p:tav>
                                      </p:tavLst>
                                    </p:anim>
                                    <p:anim calcmode="lin" valueType="num">
                                      <p:cBhvr>
                                        <p:cTn id="32" dur="300" fill="hold"/>
                                        <p:tgtEl>
                                          <p:spTgt spid="8"/>
                                        </p:tgtEl>
                                        <p:attrNameLst>
                                          <p:attrName>ppt_h</p:attrName>
                                        </p:attrNameLst>
                                      </p:cBhvr>
                                      <p:tavLst>
                                        <p:tav tm="0">
                                          <p:val>
                                            <p:fltVal val="0"/>
                                          </p:val>
                                        </p:tav>
                                        <p:tav tm="100000">
                                          <p:val>
                                            <p:strVal val="#ppt_h"/>
                                          </p:val>
                                        </p:tav>
                                      </p:tavLst>
                                    </p:anim>
                                  </p:childTnLst>
                                </p:cTn>
                              </p:par>
                              <p:par>
                                <p:cTn id="33" presetID="17" presetClass="entr" presetSubtype="8" fill="hold" grpId="0" nodeType="withEffect">
                                  <p:stCondLst>
                                    <p:cond delay="30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ppt_x</p:attrName>
                                        </p:attrNameLst>
                                      </p:cBhvr>
                                      <p:tavLst>
                                        <p:tav tm="0">
                                          <p:val>
                                            <p:strVal val="#ppt_x-#ppt_w/2"/>
                                          </p:val>
                                        </p:tav>
                                        <p:tav tm="100000">
                                          <p:val>
                                            <p:strVal val="#ppt_x"/>
                                          </p:val>
                                        </p:tav>
                                      </p:tavLst>
                                    </p:anim>
                                    <p:anim calcmode="lin" valueType="num">
                                      <p:cBhvr>
                                        <p:cTn id="36" dur="500" fill="hold"/>
                                        <p:tgtEl>
                                          <p:spTgt spid="7"/>
                                        </p:tgtEl>
                                        <p:attrNameLst>
                                          <p:attrName>ppt_y</p:attrName>
                                        </p:attrNameLst>
                                      </p:cBhvr>
                                      <p:tavLst>
                                        <p:tav tm="0">
                                          <p:val>
                                            <p:strVal val="#ppt_y"/>
                                          </p:val>
                                        </p:tav>
                                        <p:tav tm="100000">
                                          <p:val>
                                            <p:strVal val="#ppt_y"/>
                                          </p:val>
                                        </p:tav>
                                      </p:tavLst>
                                    </p:anim>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300" fill="hold"/>
                                        <p:tgtEl>
                                          <p:spTgt spid="10"/>
                                        </p:tgtEl>
                                        <p:attrNameLst>
                                          <p:attrName>ppt_w</p:attrName>
                                        </p:attrNameLst>
                                      </p:cBhvr>
                                      <p:tavLst>
                                        <p:tav tm="0">
                                          <p:val>
                                            <p:fltVal val="0"/>
                                          </p:val>
                                        </p:tav>
                                        <p:tav tm="100000">
                                          <p:val>
                                            <p:strVal val="#ppt_w"/>
                                          </p:val>
                                        </p:tav>
                                      </p:tavLst>
                                    </p:anim>
                                    <p:anim calcmode="lin" valueType="num">
                                      <p:cBhvr>
                                        <p:cTn id="44" dur="300" fill="hold"/>
                                        <p:tgtEl>
                                          <p:spTgt spid="10"/>
                                        </p:tgtEl>
                                        <p:attrNameLst>
                                          <p:attrName>ppt_h</p:attrName>
                                        </p:attrNameLst>
                                      </p:cBhvr>
                                      <p:tavLst>
                                        <p:tav tm="0">
                                          <p:val>
                                            <p:fltVal val="0"/>
                                          </p:val>
                                        </p:tav>
                                        <p:tav tm="100000">
                                          <p:val>
                                            <p:strVal val="#ppt_h"/>
                                          </p:val>
                                        </p:tav>
                                      </p:tavLst>
                                    </p:anim>
                                  </p:childTnLst>
                                </p:cTn>
                              </p:par>
                              <p:par>
                                <p:cTn id="45" presetID="17" presetClass="entr" presetSubtype="8" fill="hold" grpId="0" nodeType="withEffect">
                                  <p:stCondLst>
                                    <p:cond delay="30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ppt_x</p:attrName>
                                        </p:attrNameLst>
                                      </p:cBhvr>
                                      <p:tavLst>
                                        <p:tav tm="0">
                                          <p:val>
                                            <p:strVal val="#ppt_x-#ppt_w/2"/>
                                          </p:val>
                                        </p:tav>
                                        <p:tav tm="100000">
                                          <p:val>
                                            <p:strVal val="#ppt_x"/>
                                          </p:val>
                                        </p:tav>
                                      </p:tavLst>
                                    </p:anim>
                                    <p:anim calcmode="lin" valueType="num">
                                      <p:cBhvr>
                                        <p:cTn id="48" dur="500" fill="hold"/>
                                        <p:tgtEl>
                                          <p:spTgt spid="9"/>
                                        </p:tgtEl>
                                        <p:attrNameLst>
                                          <p:attrName>ppt_y</p:attrName>
                                        </p:attrNameLst>
                                      </p:cBhvr>
                                      <p:tavLst>
                                        <p:tav tm="0">
                                          <p:val>
                                            <p:strVal val="#ppt_y"/>
                                          </p:val>
                                        </p:tav>
                                        <p:tav tm="100000">
                                          <p:val>
                                            <p:strVal val="#ppt_y"/>
                                          </p:val>
                                        </p:tav>
                                      </p:tavLst>
                                    </p:anim>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3"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300" fill="hold"/>
                                        <p:tgtEl>
                                          <p:spTgt spid="12"/>
                                        </p:tgtEl>
                                        <p:attrNameLst>
                                          <p:attrName>ppt_w</p:attrName>
                                        </p:attrNameLst>
                                      </p:cBhvr>
                                      <p:tavLst>
                                        <p:tav tm="0">
                                          <p:val>
                                            <p:fltVal val="0"/>
                                          </p:val>
                                        </p:tav>
                                        <p:tav tm="100000">
                                          <p:val>
                                            <p:strVal val="#ppt_w"/>
                                          </p:val>
                                        </p:tav>
                                      </p:tavLst>
                                    </p:anim>
                                    <p:anim calcmode="lin" valueType="num">
                                      <p:cBhvr>
                                        <p:cTn id="56" dur="300" fill="hold"/>
                                        <p:tgtEl>
                                          <p:spTgt spid="12"/>
                                        </p:tgtEl>
                                        <p:attrNameLst>
                                          <p:attrName>ppt_h</p:attrName>
                                        </p:attrNameLst>
                                      </p:cBhvr>
                                      <p:tavLst>
                                        <p:tav tm="0">
                                          <p:val>
                                            <p:fltVal val="0"/>
                                          </p:val>
                                        </p:tav>
                                        <p:tav tm="100000">
                                          <p:val>
                                            <p:strVal val="#ppt_h"/>
                                          </p:val>
                                        </p:tav>
                                      </p:tavLst>
                                    </p:anim>
                                  </p:childTnLst>
                                </p:cTn>
                              </p:par>
                              <p:par>
                                <p:cTn id="57" presetID="17" presetClass="entr" presetSubtype="8" fill="hold" grpId="0" nodeType="withEffect">
                                  <p:stCondLst>
                                    <p:cond delay="300"/>
                                  </p:stCondLst>
                                  <p:childTnLst>
                                    <p:set>
                                      <p:cBhvr>
                                        <p:cTn id="58" dur="1" fill="hold">
                                          <p:stCondLst>
                                            <p:cond delay="0"/>
                                          </p:stCondLst>
                                        </p:cTn>
                                        <p:tgtEl>
                                          <p:spTgt spid="11"/>
                                        </p:tgtEl>
                                        <p:attrNameLst>
                                          <p:attrName>style.visibility</p:attrName>
                                        </p:attrNameLst>
                                      </p:cBhvr>
                                      <p:to>
                                        <p:strVal val="visible"/>
                                      </p:to>
                                    </p:set>
                                    <p:anim calcmode="lin" valueType="num">
                                      <p:cBhvr>
                                        <p:cTn id="59" dur="500" fill="hold"/>
                                        <p:tgtEl>
                                          <p:spTgt spid="11"/>
                                        </p:tgtEl>
                                        <p:attrNameLst>
                                          <p:attrName>ppt_x</p:attrName>
                                        </p:attrNameLst>
                                      </p:cBhvr>
                                      <p:tavLst>
                                        <p:tav tm="0">
                                          <p:val>
                                            <p:strVal val="#ppt_x-#ppt_w/2"/>
                                          </p:val>
                                        </p:tav>
                                        <p:tav tm="100000">
                                          <p:val>
                                            <p:strVal val="#ppt_x"/>
                                          </p:val>
                                        </p:tav>
                                      </p:tavLst>
                                    </p:anim>
                                    <p:anim calcmode="lin" valueType="num">
                                      <p:cBhvr>
                                        <p:cTn id="60" dur="500" fill="hold"/>
                                        <p:tgtEl>
                                          <p:spTgt spid="11"/>
                                        </p:tgtEl>
                                        <p:attrNameLst>
                                          <p:attrName>ppt_y</p:attrName>
                                        </p:attrNameLst>
                                      </p:cBhvr>
                                      <p:tavLst>
                                        <p:tav tm="0">
                                          <p:val>
                                            <p:strVal val="#ppt_y"/>
                                          </p:val>
                                        </p:tav>
                                        <p:tav tm="100000">
                                          <p:val>
                                            <p:strVal val="#ppt_y"/>
                                          </p:val>
                                        </p:tav>
                                      </p:tavLst>
                                    </p:anim>
                                    <p:anim calcmode="lin" valueType="num">
                                      <p:cBhvr>
                                        <p:cTn id="61" dur="500" fill="hold"/>
                                        <p:tgtEl>
                                          <p:spTgt spid="11"/>
                                        </p:tgtEl>
                                        <p:attrNameLst>
                                          <p:attrName>ppt_w</p:attrName>
                                        </p:attrNameLst>
                                      </p:cBhvr>
                                      <p:tavLst>
                                        <p:tav tm="0">
                                          <p:val>
                                            <p:fltVal val="0"/>
                                          </p:val>
                                        </p:tav>
                                        <p:tav tm="100000">
                                          <p:val>
                                            <p:strVal val="#ppt_w"/>
                                          </p:val>
                                        </p:tav>
                                      </p:tavLst>
                                    </p:anim>
                                    <p:anim calcmode="lin" valueType="num">
                                      <p:cBhvr>
                                        <p:cTn id="62" dur="500" fill="hold"/>
                                        <p:tgtEl>
                                          <p:spTgt spid="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animBg="1"/>
      <p:bldP spid="5" grpId="0" animBg="1"/>
      <p:bldP spid="6" grpId="0" animBg="1"/>
      <p:bldP spid="7" grpId="0" animBg="1"/>
      <p:bldP spid="8" grpId="0" animBg="1"/>
      <p:bldP spid="9" grpId="0" animBg="1"/>
      <p:bldP spid="10" grpId="0" animBg="1"/>
      <p:bldP spid="11" grpId="0" animBg="1"/>
      <p:bldP spid="12"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4233662" y="0"/>
            <a:ext cx="3492385" cy="437766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IMPORT GAMBAR</a:t>
            </a:r>
          </a:p>
          <a:p>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memasukkan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pada area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dokumen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membuka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opsi</a:t>
            </a:r>
            <a:r>
              <a:rPr lang="en-US" dirty="0">
                <a:latin typeface="Roboto" panose="02000000000000000000" pitchFamily="2" charset="0"/>
                <a:ea typeface="Roboto" panose="02000000000000000000" pitchFamily="2" charset="0"/>
                <a:cs typeface="Roboto" panose="02000000000000000000" pitchFamily="2" charset="0"/>
              </a:rPr>
              <a:t> menu File dan </a:t>
            </a:r>
            <a:r>
              <a:rPr lang="en-US" dirty="0" err="1">
                <a:latin typeface="Roboto" panose="02000000000000000000" pitchFamily="2" charset="0"/>
                <a:ea typeface="Roboto" panose="02000000000000000000" pitchFamily="2" charset="0"/>
                <a:cs typeface="Roboto" panose="02000000000000000000" pitchFamily="2" charset="0"/>
              </a:rPr>
              <a:t>pilih</a:t>
            </a:r>
            <a:r>
              <a:rPr lang="en-US" dirty="0">
                <a:latin typeface="Roboto" panose="02000000000000000000" pitchFamily="2" charset="0"/>
                <a:ea typeface="Roboto" panose="02000000000000000000" pitchFamily="2" charset="0"/>
                <a:cs typeface="Roboto" panose="02000000000000000000" pitchFamily="2" charset="0"/>
              </a:rPr>
              <a:t> Place. </a:t>
            </a:r>
            <a:r>
              <a:rPr lang="en-US" dirty="0" err="1">
                <a:latin typeface="Roboto" panose="02000000000000000000" pitchFamily="2" charset="0"/>
                <a:ea typeface="Roboto" panose="02000000000000000000" pitchFamily="2" charset="0"/>
                <a:cs typeface="Roboto" panose="02000000000000000000" pitchFamily="2" charset="0"/>
              </a:rPr>
              <a:t>Selanjutnya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letakkan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bagian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atas</a:t>
            </a:r>
            <a:r>
              <a:rPr lang="en-US" dirty="0">
                <a:latin typeface="Roboto" panose="02000000000000000000" pitchFamily="2" charset="0"/>
                <a:ea typeface="Roboto" panose="02000000000000000000" pitchFamily="2" charset="0"/>
                <a:cs typeface="Roboto" panose="02000000000000000000" pitchFamily="2" charset="0"/>
              </a:rPr>
              <a:t> area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716681" y="716213"/>
            <a:ext cx="3516981" cy="1015845"/>
          </a:xfrm>
          <a:prstGeom prst="rect">
            <a:avLst/>
          </a:prstGeom>
        </p:spPr>
      </p:pic>
      <p:pic>
        <p:nvPicPr>
          <p:cNvPr id="3" name="Picture 2">
            <a:extLst>
              <a:ext uri="{FF2B5EF4-FFF2-40B4-BE49-F238E27FC236}">
                <a16:creationId xmlns:a16="http://schemas.microsoft.com/office/drawing/2014/main" id="{F6830BCD-519F-4D96-0D9C-365CB6222CCF}"/>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7715414" y="520996"/>
            <a:ext cx="1344153" cy="1612983"/>
          </a:xfrm>
          <a:prstGeom prst="rect">
            <a:avLst/>
          </a:prstGeom>
        </p:spPr>
      </p:pic>
      <p:pic>
        <p:nvPicPr>
          <p:cNvPr id="2" name="Picture 1">
            <a:extLst>
              <a:ext uri="{FF2B5EF4-FFF2-40B4-BE49-F238E27FC236}">
                <a16:creationId xmlns:a16="http://schemas.microsoft.com/office/drawing/2014/main" id="{F3647836-1E33-674E-6804-5FB068322F7D}"/>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815339" y="1909989"/>
            <a:ext cx="2418323" cy="2467677"/>
          </a:xfrm>
          <a:prstGeom prst="rect">
            <a:avLst/>
          </a:prstGeom>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4039424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1" decel="10000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0-#ppt_h/2"/>
                                          </p:val>
                                        </p:tav>
                                        <p:tav tm="100000">
                                          <p:val>
                                            <p:strVal val="#ppt_y"/>
                                          </p:val>
                                        </p:tav>
                                      </p:tavLst>
                                    </p:anim>
                                  </p:childTnLst>
                                </p:cTn>
                              </p:par>
                              <p:par>
                                <p:cTn id="17" presetID="2" presetClass="entr" presetSubtype="4" decel="100000" fill="hold" nodeType="withEffect">
                                  <p:stCondLst>
                                    <p:cond delay="10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451691"/>
            <a:ext cx="3259017" cy="496795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MEMBUAT TEKS</a:t>
            </a:r>
          </a:p>
          <a:p>
            <a:pPr marL="342900" indent="-342900">
              <a:buClr>
                <a:schemeClr val="bg1"/>
              </a:buClr>
              <a:buFont typeface="+mj-lt"/>
              <a:buAutoNum type="arabicParenR"/>
            </a:pPr>
            <a:r>
              <a:rPr lang="en-US" dirty="0" err="1">
                <a:latin typeface="Roboto" panose="02000000000000000000" pitchFamily="2" charset="0"/>
                <a:ea typeface="Roboto" panose="02000000000000000000" pitchFamily="2" charset="0"/>
                <a:cs typeface="Roboto" panose="02000000000000000000" pitchFamily="2" charset="0"/>
              </a:rPr>
              <a:t>Aktifkan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terlebih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dahulu</a:t>
            </a:r>
            <a:r>
              <a:rPr lang="en-US" dirty="0">
                <a:latin typeface="Roboto" panose="02000000000000000000" pitchFamily="2" charset="0"/>
                <a:ea typeface="Roboto" panose="02000000000000000000" pitchFamily="2" charset="0"/>
                <a:cs typeface="Roboto" panose="02000000000000000000" pitchFamily="2" charset="0"/>
              </a:rPr>
              <a:t> Type Tool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tombol</a:t>
            </a:r>
            <a:r>
              <a:rPr lang="en-US" dirty="0">
                <a:latin typeface="Roboto" panose="02000000000000000000" pitchFamily="2" charset="0"/>
                <a:ea typeface="Roboto" panose="02000000000000000000" pitchFamily="2" charset="0"/>
                <a:cs typeface="Roboto" panose="02000000000000000000" pitchFamily="2" charset="0"/>
              </a:rPr>
              <a:t> “T” pada keyboard. </a:t>
            </a:r>
            <a:r>
              <a:rPr lang="en-US" dirty="0" err="1">
                <a:latin typeface="Roboto" panose="02000000000000000000" pitchFamily="2" charset="0"/>
                <a:ea typeface="Roboto" panose="02000000000000000000" pitchFamily="2" charset="0"/>
                <a:cs typeface="Roboto" panose="02000000000000000000" pitchFamily="2" charset="0"/>
              </a:rPr>
              <a:t>Setelah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mengaktifkan</a:t>
            </a:r>
            <a:r>
              <a:rPr lang="en-US" dirty="0">
                <a:latin typeface="Roboto" panose="02000000000000000000" pitchFamily="2" charset="0"/>
                <a:ea typeface="Roboto" panose="02000000000000000000" pitchFamily="2" charset="0"/>
                <a:cs typeface="Roboto" panose="02000000000000000000" pitchFamily="2" charset="0"/>
              </a:rPr>
              <a:t> Type Tool, </a:t>
            </a:r>
            <a:r>
              <a:rPr lang="en-US" dirty="0" err="1">
                <a:latin typeface="Roboto" panose="02000000000000000000" pitchFamily="2" charset="0"/>
                <a:ea typeface="Roboto" panose="02000000000000000000" pitchFamily="2" charset="0"/>
                <a:cs typeface="Roboto" panose="02000000000000000000" pitchFamily="2" charset="0"/>
              </a:rPr>
              <a:t>tarik</a:t>
            </a:r>
            <a:r>
              <a:rPr lang="en-US" dirty="0">
                <a:latin typeface="Roboto" panose="02000000000000000000" pitchFamily="2" charset="0"/>
                <a:ea typeface="Roboto" panose="02000000000000000000" pitchFamily="2" charset="0"/>
                <a:cs typeface="Roboto" panose="02000000000000000000" pitchFamily="2" charset="0"/>
              </a:rPr>
              <a:t> mouse </a:t>
            </a:r>
            <a:r>
              <a:rPr lang="en-US" dirty="0" err="1">
                <a:latin typeface="Roboto" panose="02000000000000000000" pitchFamily="2" charset="0"/>
                <a:ea typeface="Roboto" panose="02000000000000000000" pitchFamily="2" charset="0"/>
                <a:cs typeface="Roboto" panose="02000000000000000000" pitchFamily="2" charset="0"/>
              </a:rPr>
              <a:t>dari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bagian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bawah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hingga</a:t>
            </a:r>
            <a:r>
              <a:rPr lang="en-US" dirty="0">
                <a:latin typeface="Roboto" panose="02000000000000000000" pitchFamily="2" charset="0"/>
                <a:ea typeface="Roboto" panose="02000000000000000000" pitchFamily="2" charset="0"/>
                <a:cs typeface="Roboto" panose="02000000000000000000" pitchFamily="2" charset="0"/>
              </a:rPr>
              <a:t> batas </a:t>
            </a:r>
            <a:r>
              <a:rPr lang="en-US" dirty="0" err="1">
                <a:latin typeface="Roboto" panose="02000000000000000000" pitchFamily="2" charset="0"/>
                <a:ea typeface="Roboto" panose="02000000000000000000" pitchFamily="2" charset="0"/>
                <a:cs typeface="Roboto" panose="02000000000000000000" pitchFamily="2" charset="0"/>
              </a:rPr>
              <a:t>bawah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seperti</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333180" y="997345"/>
            <a:ext cx="4566273" cy="3518916"/>
          </a:xfrm>
          <a:prstGeom prst="rect">
            <a:avLst/>
          </a:prstGeom>
        </p:spPr>
      </p:pic>
      <p:pic>
        <p:nvPicPr>
          <p:cNvPr id="11" name="Picture 10" descr="A red rectangular object with black background&#10;&#10;Description automatically generated with low confidence">
            <a:extLst>
              <a:ext uri="{FF2B5EF4-FFF2-40B4-BE49-F238E27FC236}">
                <a16:creationId xmlns:a16="http://schemas.microsoft.com/office/drawing/2014/main" id="{2DC2539A-0BEF-0885-A7AB-6A4BA3DCE6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874357" y="1288974"/>
            <a:ext cx="4754990" cy="71918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0861677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536751"/>
            <a:ext cx="3259017" cy="496795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pPr marL="342900" indent="-342900">
              <a:buClr>
                <a:schemeClr val="bg1"/>
              </a:buClr>
              <a:buFont typeface="+mj-lt"/>
              <a:buAutoNum type="arabicParenR" startAt="2"/>
            </a:pPr>
            <a:r>
              <a:rPr lang="en-US" dirty="0">
                <a:latin typeface="Roboto" panose="02000000000000000000" pitchFamily="2" charset="0"/>
                <a:ea typeface="Roboto" panose="02000000000000000000" pitchFamily="2" charset="0"/>
                <a:cs typeface="Roboto" panose="02000000000000000000" pitchFamily="2" charset="0"/>
              </a:rPr>
              <a:t>Area </a:t>
            </a:r>
            <a:r>
              <a:rPr lang="en-US" dirty="0" err="1">
                <a:latin typeface="Roboto" panose="02000000000000000000" pitchFamily="2" charset="0"/>
                <a:ea typeface="Roboto" panose="02000000000000000000" pitchFamily="2" charset="0"/>
                <a:cs typeface="Roboto" panose="02000000000000000000" pitchFamily="2" charset="0"/>
              </a:rPr>
              <a:t>teks</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ditandai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kotak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berwarna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biru</a:t>
            </a:r>
            <a:r>
              <a:rPr lang="en-US" dirty="0">
                <a:latin typeface="Roboto" panose="02000000000000000000" pitchFamily="2" charset="0"/>
                <a:ea typeface="Roboto" panose="02000000000000000000" pitchFamily="2" charset="0"/>
                <a:cs typeface="Roboto" panose="02000000000000000000" pitchFamily="2" charset="0"/>
              </a:rPr>
              <a:t>. Teks </a:t>
            </a:r>
            <a:r>
              <a:rPr lang="en-US" dirty="0" err="1">
                <a:latin typeface="Roboto" panose="02000000000000000000" pitchFamily="2" charset="0"/>
                <a:ea typeface="Roboto" panose="02000000000000000000" pitchFamily="2" charset="0"/>
                <a:cs typeface="Roboto" panose="02000000000000000000" pitchFamily="2" charset="0"/>
              </a:rPr>
              <a:t>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tampil</a:t>
            </a:r>
            <a:r>
              <a:rPr lang="en-US" dirty="0">
                <a:latin typeface="Roboto" panose="02000000000000000000" pitchFamily="2" charset="0"/>
                <a:ea typeface="Roboto" panose="02000000000000000000" pitchFamily="2" charset="0"/>
                <a:cs typeface="Roboto" panose="02000000000000000000" pitchFamily="2" charset="0"/>
              </a:rPr>
              <a:t> di </a:t>
            </a:r>
            <a:r>
              <a:rPr lang="en-US" dirty="0" err="1">
                <a:latin typeface="Roboto" panose="02000000000000000000" pitchFamily="2" charset="0"/>
                <a:ea typeface="Roboto" panose="02000000000000000000" pitchFamily="2" charset="0"/>
                <a:cs typeface="Roboto" panose="02000000000000000000" pitchFamily="2" charset="0"/>
              </a:rPr>
              <a:t>dalam</a:t>
            </a:r>
            <a:r>
              <a:rPr lang="en-US" dirty="0">
                <a:latin typeface="Roboto" panose="02000000000000000000" pitchFamily="2" charset="0"/>
                <a:ea typeface="Roboto" panose="02000000000000000000" pitchFamily="2" charset="0"/>
                <a:cs typeface="Roboto" panose="02000000000000000000" pitchFamily="2" charset="0"/>
              </a:rPr>
              <a:t> area yang </a:t>
            </a:r>
            <a:r>
              <a:rPr lang="en-US" dirty="0" err="1">
                <a:latin typeface="Roboto" panose="02000000000000000000" pitchFamily="2" charset="0"/>
                <a:ea typeface="Roboto" panose="02000000000000000000" pitchFamily="2" charset="0"/>
                <a:cs typeface="Roboto" panose="02000000000000000000" pitchFamily="2" charset="0"/>
              </a:rPr>
              <a:t>diberi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kotak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tersebut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hal</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sama</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kolom</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bagian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kanan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sehingga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tampak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seperti</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di </a:t>
            </a:r>
            <a:r>
              <a:rPr lang="en-US" dirty="0" err="1">
                <a:latin typeface="Roboto" panose="02000000000000000000" pitchFamily="2" charset="0"/>
                <a:ea typeface="Roboto" panose="02000000000000000000" pitchFamily="2" charset="0"/>
                <a:cs typeface="Roboto" panose="02000000000000000000" pitchFamily="2" charset="0"/>
              </a:rPr>
              <a:t>samping</a:t>
            </a:r>
            <a:r>
              <a:rPr lang="en-US" dirty="0">
                <a:latin typeface="Roboto" panose="02000000000000000000" pitchFamily="2" charset="0"/>
                <a:ea typeface="Roboto" panose="02000000000000000000" pitchFamily="2" charset="0"/>
                <a:cs typeface="Roboto" panose="02000000000000000000" pitchFamily="2" charset="0"/>
              </a:rPr>
              <a:t>.</a:t>
            </a:r>
          </a:p>
          <a:p>
            <a:pPr marL="342900" indent="-342900">
              <a:buClr>
                <a:schemeClr val="bg1"/>
              </a:buClr>
              <a:buFont typeface="+mj-lt"/>
              <a:buAutoNum type="arabicParenR" startAt="2"/>
            </a:pPr>
            <a:endParaRPr lang="en-US" dirty="0">
              <a:latin typeface="Roboto" panose="02000000000000000000" pitchFamily="2" charset="0"/>
              <a:ea typeface="Roboto" panose="02000000000000000000" pitchFamily="2" charset="0"/>
              <a:cs typeface="Roboto" panose="02000000000000000000" pitchFamily="2" charset="0"/>
            </a:endParaRPr>
          </a:p>
          <a:p>
            <a:pPr marL="342900" indent="-342900">
              <a:buClr>
                <a:schemeClr val="bg1"/>
              </a:buClr>
              <a:buFont typeface="+mj-lt"/>
              <a:buAutoNum type="arabicParenR" startAt="2"/>
            </a:pPr>
            <a:r>
              <a:rPr lang="en-US" dirty="0" err="1"/>
              <a:t>Untuk</a:t>
            </a:r>
            <a:r>
              <a:rPr lang="en-US" dirty="0"/>
              <a:t> </a:t>
            </a:r>
            <a:r>
              <a:rPr lang="en-US" dirty="0" err="1"/>
              <a:t>melihat</a:t>
            </a:r>
            <a:r>
              <a:rPr lang="en-US" dirty="0"/>
              <a:t> </a:t>
            </a:r>
            <a:r>
              <a:rPr lang="en-US" dirty="0" err="1"/>
              <a:t>hasil</a:t>
            </a:r>
            <a:r>
              <a:rPr lang="en-US" dirty="0"/>
              <a:t> </a:t>
            </a:r>
            <a:r>
              <a:rPr lang="en-US" dirty="0" err="1"/>
              <a:t>sementara</a:t>
            </a:r>
            <a:r>
              <a:rPr lang="en-US" dirty="0"/>
              <a:t> </a:t>
            </a:r>
            <a:r>
              <a:rPr lang="en-US" dirty="0" err="1"/>
              <a:t>dari</a:t>
            </a:r>
            <a:r>
              <a:rPr lang="en-US" dirty="0"/>
              <a:t> proses </a:t>
            </a:r>
            <a:r>
              <a:rPr lang="en-US" dirty="0" err="1"/>
              <a:t>desain</a:t>
            </a:r>
            <a:r>
              <a:rPr lang="en-US" dirty="0"/>
              <a:t>, </a:t>
            </a:r>
            <a:r>
              <a:rPr lang="en-US" dirty="0" err="1"/>
              <a:t>dapat</a:t>
            </a:r>
            <a:r>
              <a:rPr lang="en-US" dirty="0"/>
              <a:t> </a:t>
            </a:r>
            <a:r>
              <a:rPr lang="en-US" dirty="0" err="1"/>
              <a:t>dilakukan</a:t>
            </a:r>
            <a:r>
              <a:rPr lang="en-US" dirty="0"/>
              <a:t> </a:t>
            </a:r>
            <a:r>
              <a:rPr lang="en-US" dirty="0" err="1"/>
              <a:t>dengan</a:t>
            </a:r>
            <a:r>
              <a:rPr lang="en-US" dirty="0"/>
              <a:t> </a:t>
            </a:r>
            <a:r>
              <a:rPr lang="en-US" dirty="0" err="1"/>
              <a:t>menekan</a:t>
            </a:r>
            <a:r>
              <a:rPr lang="en-US" dirty="0"/>
              <a:t> </a:t>
            </a:r>
            <a:r>
              <a:rPr lang="en-US" dirty="0" err="1"/>
              <a:t>tombol</a:t>
            </a:r>
            <a:r>
              <a:rPr lang="en-US" dirty="0"/>
              <a:t> “W” pada keyboard. </a:t>
            </a:r>
          </a:p>
          <a:p>
            <a:pPr marL="342900" indent="-342900">
              <a:buClr>
                <a:schemeClr val="bg1"/>
              </a:buClr>
              <a:buFont typeface="+mj-lt"/>
              <a:buAutoNum type="arabicParenR" startAt="2"/>
            </a:pP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572000" y="347569"/>
            <a:ext cx="3050448" cy="4168692"/>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6533202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0"/>
            <a:ext cx="3259017" cy="406367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MENGATUR TAMPILAN TEKS</a:t>
            </a:r>
          </a:p>
          <a:p>
            <a:r>
              <a:rPr lang="en-US" dirty="0" err="1"/>
              <a:t>Terlebih</a:t>
            </a:r>
            <a:r>
              <a:rPr lang="en-US" dirty="0"/>
              <a:t> </a:t>
            </a:r>
            <a:r>
              <a:rPr lang="en-US" dirty="0" err="1"/>
              <a:t>dahulu</a:t>
            </a:r>
            <a:r>
              <a:rPr lang="en-US" dirty="0"/>
              <a:t> </a:t>
            </a:r>
            <a:r>
              <a:rPr lang="en-US" dirty="0" err="1"/>
              <a:t>membuka</a:t>
            </a:r>
            <a:r>
              <a:rPr lang="en-US" dirty="0"/>
              <a:t> panel Properties yang </a:t>
            </a:r>
            <a:r>
              <a:rPr lang="en-US" dirty="0" err="1"/>
              <a:t>menyediakan</a:t>
            </a:r>
            <a:r>
              <a:rPr lang="en-US" dirty="0"/>
              <a:t> </a:t>
            </a:r>
            <a:r>
              <a:rPr lang="en-US" dirty="0" err="1"/>
              <a:t>beberapa</a:t>
            </a:r>
            <a:r>
              <a:rPr lang="en-US" dirty="0"/>
              <a:t> </a:t>
            </a:r>
            <a:r>
              <a:rPr lang="en-US" dirty="0" err="1"/>
              <a:t>opsi</a:t>
            </a:r>
            <a:r>
              <a:rPr lang="en-US" dirty="0"/>
              <a:t> </a:t>
            </a:r>
            <a:r>
              <a:rPr lang="en-US" dirty="0" err="1"/>
              <a:t>pengaturan</a:t>
            </a:r>
            <a:r>
              <a:rPr lang="en-US" dirty="0"/>
              <a:t>, di </a:t>
            </a:r>
            <a:r>
              <a:rPr lang="en-US" dirty="0" err="1"/>
              <a:t>antaranya</a:t>
            </a:r>
            <a:r>
              <a:rPr lang="en-US" dirty="0"/>
              <a:t> </a:t>
            </a:r>
            <a:r>
              <a:rPr lang="en-US" dirty="0" err="1"/>
              <a:t>jenis</a:t>
            </a:r>
            <a:r>
              <a:rPr lang="en-US" dirty="0"/>
              <a:t> </a:t>
            </a:r>
            <a:r>
              <a:rPr lang="en-US" dirty="0" err="1"/>
              <a:t>huruf</a:t>
            </a:r>
            <a:r>
              <a:rPr lang="en-US" dirty="0"/>
              <a:t>, </a:t>
            </a:r>
            <a:r>
              <a:rPr lang="en-US" dirty="0" err="1"/>
              <a:t>ukuran</a:t>
            </a:r>
            <a:r>
              <a:rPr lang="en-US" dirty="0"/>
              <a:t>, </a:t>
            </a:r>
            <a:r>
              <a:rPr lang="en-US" dirty="0" err="1"/>
              <a:t>warna</a:t>
            </a:r>
            <a:r>
              <a:rPr lang="en-US" dirty="0"/>
              <a:t> </a:t>
            </a:r>
            <a:r>
              <a:rPr lang="en-US" dirty="0" err="1"/>
              <a:t>teks</a:t>
            </a:r>
            <a:r>
              <a:rPr lang="en-US" dirty="0"/>
              <a:t>, </a:t>
            </a:r>
            <a:r>
              <a:rPr lang="en-US" dirty="0" err="1"/>
              <a:t>serta</a:t>
            </a:r>
            <a:r>
              <a:rPr lang="en-US" dirty="0"/>
              <a:t> </a:t>
            </a:r>
            <a:r>
              <a:rPr lang="en-US" dirty="0" err="1"/>
              <a:t>pengaturan</a:t>
            </a:r>
            <a:r>
              <a:rPr lang="en-US" dirty="0"/>
              <a:t> </a:t>
            </a:r>
            <a:r>
              <a:rPr lang="en-US" dirty="0" err="1"/>
              <a:t>jarak</a:t>
            </a:r>
            <a:r>
              <a:rPr lang="en-US" dirty="0"/>
              <a:t> </a:t>
            </a:r>
            <a:r>
              <a:rPr lang="en-US" dirty="0" err="1"/>
              <a:t>antarhuruf</a:t>
            </a:r>
            <a:r>
              <a:rPr lang="en-US" dirty="0"/>
              <a:t> dan baris </a:t>
            </a:r>
            <a:r>
              <a:rPr lang="en-US" dirty="0" err="1"/>
              <a:t>teks</a:t>
            </a:r>
            <a:r>
              <a:rPr lang="en-US" dirty="0"/>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290647" y="745245"/>
            <a:ext cx="4175638" cy="3318431"/>
          </a:xfrm>
          <a:prstGeom prst="rect">
            <a:avLst/>
          </a:prstGeom>
        </p:spPr>
      </p:pic>
      <p:pic>
        <p:nvPicPr>
          <p:cNvPr id="6" name="Picture 5" descr="A light bulb with a wire&#10;&#10;Description automatically generated with low confidence">
            <a:extLst>
              <a:ext uri="{FF2B5EF4-FFF2-40B4-BE49-F238E27FC236}">
                <a16:creationId xmlns:a16="http://schemas.microsoft.com/office/drawing/2014/main" id="{B17B204B-3484-47AB-EE21-40F58F43F51B}"/>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201304" y="2814649"/>
            <a:ext cx="542975" cy="685231"/>
          </a:xfrm>
          <a:prstGeom prst="rect">
            <a:avLst/>
          </a:prstGeom>
        </p:spPr>
      </p:pic>
      <p:pic>
        <p:nvPicPr>
          <p:cNvPr id="2" name="Picture 1" descr="A light bulb with a wire&#10;&#10;Description automatically generated with low confidence">
            <a:extLst>
              <a:ext uri="{FF2B5EF4-FFF2-40B4-BE49-F238E27FC236}">
                <a16:creationId xmlns:a16="http://schemas.microsoft.com/office/drawing/2014/main" id="{5CC8F178-5218-821A-B77D-B400D3C1B6EB}"/>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8455714" y="172553"/>
            <a:ext cx="542975" cy="685231"/>
          </a:xfrm>
          <a:prstGeom prst="rect">
            <a:avLst/>
          </a:prstGeom>
        </p:spPr>
      </p:pic>
      <p:pic>
        <p:nvPicPr>
          <p:cNvPr id="7" name="Picture 6" descr="A light bulb with a wire&#10;&#10;Description automatically generated with low confidence">
            <a:extLst>
              <a:ext uri="{FF2B5EF4-FFF2-40B4-BE49-F238E27FC236}">
                <a16:creationId xmlns:a16="http://schemas.microsoft.com/office/drawing/2014/main" id="{CDE45AFD-7717-92C4-BF35-073A82CB6EB5}"/>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3468733" y="3560222"/>
            <a:ext cx="542975" cy="685231"/>
          </a:xfrm>
          <a:prstGeom prst="rect">
            <a:avLst/>
          </a:prstGeom>
        </p:spPr>
      </p:pic>
      <p:sp>
        <p:nvSpPr>
          <p:cNvPr id="8" name="Rectangle: Rounded Corners 7">
            <a:extLst>
              <a:ext uri="{FF2B5EF4-FFF2-40B4-BE49-F238E27FC236}">
                <a16:creationId xmlns:a16="http://schemas.microsoft.com/office/drawing/2014/main" id="{79095DDE-CED6-EB9F-0574-D4F184774ADE}"/>
              </a:ext>
            </a:extLst>
          </p:cNvPr>
          <p:cNvSpPr/>
          <p:nvPr/>
        </p:nvSpPr>
        <p:spPr>
          <a:xfrm>
            <a:off x="6553961" y="1160988"/>
            <a:ext cx="1558409" cy="2925992"/>
          </a:xfrm>
          <a:prstGeom prst="round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5886952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90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451691"/>
            <a:ext cx="3259017" cy="496795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WRAP TEXT</a:t>
            </a:r>
          </a:p>
          <a:p>
            <a:pPr marL="342900" indent="-342900">
              <a:buClr>
                <a:schemeClr val="bg1"/>
              </a:buClr>
              <a:buFont typeface="+mj-lt"/>
              <a:buAutoNum type="arabicParenR"/>
            </a:pPr>
            <a:r>
              <a:rPr lang="sv-SE" dirty="0"/>
              <a:t>Letakkan gambar pada posisi yang diinginkan. Pada contoh di samping, gambar diletakkan pada bagian bawah kolom.</a:t>
            </a:r>
          </a:p>
          <a:p>
            <a:pPr marL="342900" indent="-342900">
              <a:buClr>
                <a:schemeClr val="bg1"/>
              </a:buClr>
              <a:buFont typeface="+mj-lt"/>
              <a:buAutoNum type="arabicParenR"/>
            </a:pPr>
            <a:endParaRPr lang="sv-SE" dirty="0"/>
          </a:p>
          <a:p>
            <a:pPr marL="342900" indent="-342900">
              <a:buClr>
                <a:schemeClr val="bg1"/>
              </a:buClr>
              <a:buFont typeface="+mj-lt"/>
              <a:buAutoNum type="arabicParenR"/>
            </a:pPr>
            <a:r>
              <a:rPr lang="en-US" dirty="0" err="1"/>
              <a:t>Buatlah</a:t>
            </a:r>
            <a:r>
              <a:rPr lang="en-US" dirty="0"/>
              <a:t> shape </a:t>
            </a:r>
            <a:r>
              <a:rPr lang="en-US" dirty="0" err="1"/>
              <a:t>atau</a:t>
            </a:r>
            <a:r>
              <a:rPr lang="en-US" dirty="0"/>
              <a:t> garis </a:t>
            </a:r>
            <a:r>
              <a:rPr lang="en-US" dirty="0" err="1"/>
              <a:t>dengan</a:t>
            </a:r>
            <a:r>
              <a:rPr lang="en-US" dirty="0"/>
              <a:t> </a:t>
            </a:r>
            <a:r>
              <a:rPr lang="en-US" dirty="0" err="1"/>
              <a:t>menggunakan</a:t>
            </a:r>
            <a:r>
              <a:rPr lang="en-US" dirty="0"/>
              <a:t> Pen Tool, </a:t>
            </a:r>
            <a:r>
              <a:rPr lang="en-US" dirty="0" err="1"/>
              <a:t>mengikuti</a:t>
            </a:r>
            <a:r>
              <a:rPr lang="en-US" dirty="0"/>
              <a:t> </a:t>
            </a:r>
            <a:r>
              <a:rPr lang="en-US" dirty="0" err="1"/>
              <a:t>bentuk</a:t>
            </a:r>
            <a:r>
              <a:rPr lang="en-US" dirty="0"/>
              <a:t> </a:t>
            </a:r>
            <a:r>
              <a:rPr lang="en-US" dirty="0" err="1"/>
              <a:t>gambar</a:t>
            </a:r>
            <a:r>
              <a:rPr lang="en-US" dirty="0"/>
              <a:t> </a:t>
            </a:r>
            <a:r>
              <a:rPr lang="en-US" dirty="0" err="1"/>
              <a:t>tersebut</a:t>
            </a:r>
            <a:r>
              <a:rPr lang="en-US" dirty="0"/>
              <a:t>.</a:t>
            </a:r>
          </a:p>
          <a:p>
            <a:pPr marL="342900" indent="-342900">
              <a:buClr>
                <a:schemeClr val="bg1"/>
              </a:buClr>
              <a:buFont typeface="+mj-lt"/>
              <a:buAutoNum type="arabicParenR"/>
            </a:pPr>
            <a:endParaRPr lang="en-US" dirty="0"/>
          </a:p>
          <a:p>
            <a:pPr marL="342900" indent="-342900">
              <a:buClr>
                <a:schemeClr val="bg1"/>
              </a:buClr>
              <a:buFont typeface="+mj-lt"/>
              <a:buAutoNum type="arabicParenR"/>
            </a:pPr>
            <a:r>
              <a:rPr lang="en-US" dirty="0"/>
              <a:t>Hapus </a:t>
            </a:r>
            <a:r>
              <a:rPr lang="en-US" dirty="0" err="1"/>
              <a:t>gambar</a:t>
            </a:r>
            <a:r>
              <a:rPr lang="en-US" dirty="0"/>
              <a:t> </a:t>
            </a:r>
            <a:r>
              <a:rPr lang="en-US" dirty="0" err="1"/>
              <a:t>dengan</a:t>
            </a:r>
            <a:r>
              <a:rPr lang="en-US" dirty="0"/>
              <a:t> </a:t>
            </a:r>
            <a:r>
              <a:rPr lang="en-US" dirty="0" err="1"/>
              <a:t>menggunakan</a:t>
            </a:r>
            <a:r>
              <a:rPr lang="en-US" dirty="0"/>
              <a:t> </a:t>
            </a:r>
            <a:r>
              <a:rPr lang="en-US" dirty="0" err="1"/>
              <a:t>perintah</a:t>
            </a:r>
            <a:r>
              <a:rPr lang="en-US" dirty="0"/>
              <a:t> Cut, </a:t>
            </a:r>
            <a:r>
              <a:rPr lang="en-US" dirty="0" err="1"/>
              <a:t>yaitu</a:t>
            </a:r>
            <a:r>
              <a:rPr lang="en-US" dirty="0"/>
              <a:t> </a:t>
            </a:r>
            <a:r>
              <a:rPr lang="en-US" dirty="0" err="1"/>
              <a:t>dengan</a:t>
            </a:r>
            <a:r>
              <a:rPr lang="en-US" dirty="0"/>
              <a:t> </a:t>
            </a:r>
            <a:r>
              <a:rPr lang="en-US" dirty="0" err="1"/>
              <a:t>menggunakan</a:t>
            </a:r>
            <a:r>
              <a:rPr lang="en-US" dirty="0"/>
              <a:t> </a:t>
            </a:r>
            <a:r>
              <a:rPr lang="en-US" dirty="0" err="1"/>
              <a:t>perintah</a:t>
            </a:r>
            <a:r>
              <a:rPr lang="en-US" dirty="0"/>
              <a:t> pada menu Edit − Cut.	</a:t>
            </a: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4290647" y="453892"/>
            <a:ext cx="3649985" cy="1719720"/>
          </a:xfrm>
          <a:prstGeom prst="rect">
            <a:avLst/>
          </a:prstGeom>
        </p:spPr>
      </p:pic>
      <p:pic>
        <p:nvPicPr>
          <p:cNvPr id="11" name="Picture 10" descr="A red rectangular object with black background&#10;&#10;Description automatically generated with low confidence">
            <a:extLst>
              <a:ext uri="{FF2B5EF4-FFF2-40B4-BE49-F238E27FC236}">
                <a16:creationId xmlns:a16="http://schemas.microsoft.com/office/drawing/2014/main" id="{2DC2539A-0BEF-0885-A7AB-6A4BA3DCE6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874357" y="1288974"/>
            <a:ext cx="4754990" cy="719184"/>
          </a:xfrm>
          <a:prstGeom prst="rect">
            <a:avLst/>
          </a:prstGeom>
        </p:spPr>
      </p:pic>
      <p:pic>
        <p:nvPicPr>
          <p:cNvPr id="2" name="Picture 1">
            <a:extLst>
              <a:ext uri="{FF2B5EF4-FFF2-40B4-BE49-F238E27FC236}">
                <a16:creationId xmlns:a16="http://schemas.microsoft.com/office/drawing/2014/main" id="{011520FE-8FDC-E732-C540-A8D2D883AC16}"/>
              </a:ext>
            </a:extLst>
          </p:cNvPr>
          <p:cNvPicPr>
            <a:picLocks noChangeAspect="1"/>
          </p:cNvPicPr>
          <p:nvPr/>
        </p:nvPicPr>
        <p:blipFill rotWithShape="1">
          <a:blip r:embed="rId4" cstate="screen">
            <a:extLst>
              <a:ext uri="{28A0092B-C50C-407E-A947-70E740481C1C}">
                <a14:useLocalDpi xmlns:a14="http://schemas.microsoft.com/office/drawing/2010/main" val="0"/>
              </a:ext>
            </a:extLst>
          </a:blip>
          <a:srcRect b="-8543"/>
          <a:stretch/>
        </p:blipFill>
        <p:spPr>
          <a:xfrm>
            <a:off x="4290647" y="2424223"/>
            <a:ext cx="3649985" cy="2342649"/>
          </a:xfrm>
          <a:prstGeom prst="rect">
            <a:avLst/>
          </a:prstGeom>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42715853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10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1+#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451691"/>
            <a:ext cx="3259017" cy="496795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WRAP TEXT</a:t>
            </a:r>
          </a:p>
          <a:p>
            <a:pPr marL="342900" indent="-342900">
              <a:buClr>
                <a:schemeClr val="bg1"/>
              </a:buClr>
              <a:buFont typeface="+mj-lt"/>
              <a:buAutoNum type="arabicParenR" startAt="4"/>
            </a:pPr>
            <a:r>
              <a:rPr lang="en-US" dirty="0" err="1"/>
              <a:t>Selanjutnya</a:t>
            </a:r>
            <a:r>
              <a:rPr lang="en-US" dirty="0"/>
              <a:t>, </a:t>
            </a:r>
            <a:r>
              <a:rPr lang="en-US" dirty="0" err="1"/>
              <a:t>masukkan</a:t>
            </a:r>
            <a:r>
              <a:rPr lang="en-US" dirty="0"/>
              <a:t> </a:t>
            </a:r>
            <a:r>
              <a:rPr lang="en-US" dirty="0" err="1"/>
              <a:t>kembali</a:t>
            </a:r>
            <a:r>
              <a:rPr lang="en-US" dirty="0"/>
              <a:t> </a:t>
            </a:r>
            <a:r>
              <a:rPr lang="en-US" dirty="0" err="1"/>
              <a:t>gambar</a:t>
            </a:r>
            <a:r>
              <a:rPr lang="en-US" dirty="0"/>
              <a:t> </a:t>
            </a:r>
            <a:r>
              <a:rPr lang="en-US" dirty="0" err="1"/>
              <a:t>ke</a:t>
            </a:r>
            <a:r>
              <a:rPr lang="en-US" dirty="0"/>
              <a:t> </a:t>
            </a:r>
            <a:r>
              <a:rPr lang="en-US" dirty="0" err="1"/>
              <a:t>dalam</a:t>
            </a:r>
            <a:r>
              <a:rPr lang="en-US" dirty="0"/>
              <a:t> shape </a:t>
            </a:r>
            <a:r>
              <a:rPr lang="en-US" dirty="0" err="1"/>
              <a:t>atau</a:t>
            </a:r>
            <a:r>
              <a:rPr lang="en-US" dirty="0"/>
              <a:t> garis </a:t>
            </a:r>
            <a:r>
              <a:rPr lang="en-US" dirty="0" err="1"/>
              <a:t>dengan</a:t>
            </a:r>
            <a:r>
              <a:rPr lang="en-US" dirty="0"/>
              <a:t> </a:t>
            </a:r>
            <a:r>
              <a:rPr lang="en-US" dirty="0" err="1"/>
              <a:t>menggunakan</a:t>
            </a:r>
            <a:r>
              <a:rPr lang="en-US" dirty="0"/>
              <a:t> </a:t>
            </a:r>
            <a:r>
              <a:rPr lang="en-US" dirty="0" err="1"/>
              <a:t>perintah</a:t>
            </a:r>
            <a:r>
              <a:rPr lang="en-US" dirty="0"/>
              <a:t> pada menu Edit – Paste in Place</a:t>
            </a:r>
          </a:p>
          <a:p>
            <a:pPr marL="342900" indent="-342900">
              <a:buClr>
                <a:schemeClr val="bg1"/>
              </a:buClr>
              <a:buFont typeface="+mj-lt"/>
              <a:buAutoNum type="arabicParenR" startAt="4"/>
            </a:pPr>
            <a:endParaRPr lang="en-US" dirty="0"/>
          </a:p>
          <a:p>
            <a:pPr marL="342900" indent="-342900">
              <a:buClr>
                <a:schemeClr val="bg1"/>
              </a:buClr>
              <a:buFont typeface="+mj-lt"/>
              <a:buAutoNum type="arabicParenR" startAt="4"/>
            </a:pPr>
            <a:r>
              <a:rPr lang="en-US" dirty="0" err="1"/>
              <a:t>Setelah</a:t>
            </a:r>
            <a:r>
              <a:rPr lang="en-US" dirty="0"/>
              <a:t> </a:t>
            </a:r>
            <a:r>
              <a:rPr lang="en-US" dirty="0" err="1"/>
              <a:t>gambar</a:t>
            </a:r>
            <a:r>
              <a:rPr lang="en-US" dirty="0"/>
              <a:t> </a:t>
            </a:r>
            <a:r>
              <a:rPr lang="en-US" dirty="0" err="1"/>
              <a:t>dimasukkan</a:t>
            </a:r>
            <a:r>
              <a:rPr lang="en-US" dirty="0"/>
              <a:t> </a:t>
            </a:r>
            <a:r>
              <a:rPr lang="en-US" dirty="0" err="1"/>
              <a:t>ke</a:t>
            </a:r>
            <a:r>
              <a:rPr lang="en-US" dirty="0"/>
              <a:t> </a:t>
            </a:r>
            <a:r>
              <a:rPr lang="en-US" dirty="0" err="1"/>
              <a:t>dalam</a:t>
            </a:r>
            <a:r>
              <a:rPr lang="en-US" dirty="0"/>
              <a:t> shape, </a:t>
            </a:r>
            <a:r>
              <a:rPr lang="en-US" dirty="0" err="1"/>
              <a:t>langkah</a:t>
            </a:r>
            <a:r>
              <a:rPr lang="en-US" dirty="0"/>
              <a:t> </a:t>
            </a:r>
            <a:r>
              <a:rPr lang="en-US" dirty="0" err="1"/>
              <a:t>selanjutnya</a:t>
            </a:r>
            <a:r>
              <a:rPr lang="en-US" dirty="0"/>
              <a:t> </a:t>
            </a:r>
            <a:r>
              <a:rPr lang="en-US" dirty="0" err="1"/>
              <a:t>adalah</a:t>
            </a:r>
            <a:r>
              <a:rPr lang="en-US" dirty="0"/>
              <a:t> </a:t>
            </a:r>
            <a:r>
              <a:rPr lang="en-US" dirty="0" err="1"/>
              <a:t>mengaktifkan</a:t>
            </a:r>
            <a:r>
              <a:rPr lang="en-US" dirty="0"/>
              <a:t> </a:t>
            </a:r>
            <a:r>
              <a:rPr lang="en-US" dirty="0" err="1"/>
              <a:t>perintah</a:t>
            </a:r>
            <a:r>
              <a:rPr lang="en-US" dirty="0"/>
              <a:t> wrap around object shape.</a:t>
            </a:r>
          </a:p>
          <a:p>
            <a:pPr marL="342900" indent="-342900">
              <a:buClr>
                <a:schemeClr val="bg1"/>
              </a:buClr>
              <a:buFont typeface="+mj-lt"/>
              <a:buAutoNum type="arabicParenR" startAt="4"/>
            </a:pPr>
            <a:endParaRPr lang="en-US" dirty="0"/>
          </a:p>
          <a:p>
            <a:pPr marL="342900" indent="-342900">
              <a:buClr>
                <a:schemeClr val="bg1"/>
              </a:buClr>
              <a:buFont typeface="+mj-lt"/>
              <a:buAutoNum type="arabicParenR" startAt="4"/>
            </a:pPr>
            <a:r>
              <a:rPr lang="sv-SE" dirty="0"/>
              <a:t>Pastikan bentuk yang ingin Anda gunakan telah terpilih pada drop down Shape.</a:t>
            </a:r>
            <a:endParaRPr lang="en-US" dirty="0"/>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rotWithShape="1">
          <a:blip r:embed="rId2" cstate="screen">
            <a:extLst>
              <a:ext uri="{28A0092B-C50C-407E-A947-70E740481C1C}">
                <a14:useLocalDpi xmlns:a14="http://schemas.microsoft.com/office/drawing/2010/main" val="0"/>
              </a:ext>
            </a:extLst>
          </a:blip>
          <a:srcRect t="-607"/>
          <a:stretch/>
        </p:blipFill>
        <p:spPr>
          <a:xfrm>
            <a:off x="4290647" y="180872"/>
            <a:ext cx="3519228" cy="2048912"/>
          </a:xfrm>
          <a:prstGeom prst="rect">
            <a:avLst/>
          </a:prstGeom>
        </p:spPr>
      </p:pic>
      <p:pic>
        <p:nvPicPr>
          <p:cNvPr id="11" name="Picture 10" descr="A red rectangular object with black background&#10;&#10;Description automatically generated with low confidence">
            <a:extLst>
              <a:ext uri="{FF2B5EF4-FFF2-40B4-BE49-F238E27FC236}">
                <a16:creationId xmlns:a16="http://schemas.microsoft.com/office/drawing/2014/main" id="{2DC2539A-0BEF-0885-A7AB-6A4BA3DCE6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874357" y="1288974"/>
            <a:ext cx="4754990" cy="719184"/>
          </a:xfrm>
          <a:prstGeom prst="rect">
            <a:avLst/>
          </a:prstGeom>
        </p:spPr>
      </p:pic>
      <p:pic>
        <p:nvPicPr>
          <p:cNvPr id="3" name="Picture 2">
            <a:extLst>
              <a:ext uri="{FF2B5EF4-FFF2-40B4-BE49-F238E27FC236}">
                <a16:creationId xmlns:a16="http://schemas.microsoft.com/office/drawing/2014/main" id="{0EC66BF5-4896-7122-6AFE-84EEDF629CC2}"/>
              </a:ext>
            </a:extLst>
          </p:cNvPr>
          <p:cNvPicPr>
            <a:picLocks noChangeAspect="1"/>
          </p:cNvPicPr>
          <p:nvPr/>
        </p:nvPicPr>
        <p:blipFill rotWithShape="1">
          <a:blip r:embed="rId4" cstate="screen">
            <a:extLst>
              <a:ext uri="{28A0092B-C50C-407E-A947-70E740481C1C}">
                <a14:useLocalDpi xmlns:a14="http://schemas.microsoft.com/office/drawing/2010/main" val="0"/>
              </a:ext>
            </a:extLst>
          </a:blip>
          <a:srcRect/>
          <a:stretch/>
        </p:blipFill>
        <p:spPr>
          <a:xfrm>
            <a:off x="4290647" y="2476768"/>
            <a:ext cx="3519228" cy="2048912"/>
          </a:xfrm>
          <a:prstGeom prst="rect">
            <a:avLst/>
          </a:prstGeom>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6796993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1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451691"/>
            <a:ext cx="3821725" cy="496795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WRAP TEXT</a:t>
            </a:r>
          </a:p>
          <a:p>
            <a:pPr marL="342900" indent="-342900">
              <a:buClr>
                <a:schemeClr val="bg1"/>
              </a:buClr>
              <a:buFont typeface="+mj-lt"/>
              <a:buAutoNum type="arabicParenR" startAt="7"/>
            </a:pPr>
            <a:r>
              <a:rPr lang="en-US" dirty="0">
                <a:latin typeface="Roboto" panose="02000000000000000000" pitchFamily="2" charset="0"/>
                <a:ea typeface="Roboto" panose="02000000000000000000" pitchFamily="2" charset="0"/>
                <a:cs typeface="Roboto" panose="02000000000000000000" pitchFamily="2" charset="0"/>
              </a:rPr>
              <a:t>Langkah </a:t>
            </a:r>
            <a:r>
              <a:rPr lang="en-US" dirty="0" err="1">
                <a:latin typeface="Roboto" panose="02000000000000000000" pitchFamily="2" charset="0"/>
                <a:ea typeface="Roboto" panose="02000000000000000000" pitchFamily="2" charset="0"/>
                <a:cs typeface="Roboto" panose="02000000000000000000" pitchFamily="2" charset="0"/>
              </a:rPr>
              <a:t>berikutnya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adalah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mengatur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kesesuaian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jarak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antara</a:t>
            </a:r>
            <a:r>
              <a:rPr lang="en-US" dirty="0">
                <a:latin typeface="Roboto" panose="02000000000000000000" pitchFamily="2" charset="0"/>
                <a:ea typeface="Roboto" panose="02000000000000000000" pitchFamily="2" charset="0"/>
                <a:cs typeface="Roboto" panose="02000000000000000000" pitchFamily="2" charset="0"/>
              </a:rPr>
              <a:t> shape dan </a:t>
            </a:r>
            <a:r>
              <a:rPr lang="en-US" dirty="0" err="1">
                <a:latin typeface="Roboto" panose="02000000000000000000" pitchFamily="2" charset="0"/>
                <a:ea typeface="Roboto" panose="02000000000000000000" pitchFamily="2" charset="0"/>
                <a:cs typeface="Roboto" panose="02000000000000000000" pitchFamily="2" charset="0"/>
              </a:rPr>
              <a:t>huruf</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menggunakan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Text Wrap. </a:t>
            </a:r>
          </a:p>
          <a:p>
            <a:pPr marL="342900" indent="-342900">
              <a:buClr>
                <a:schemeClr val="bg1"/>
              </a:buClr>
              <a:buFont typeface="+mj-lt"/>
              <a:buAutoNum type="arabicParenR" startAt="7"/>
            </a:pPr>
            <a:endParaRPr lang="en-US" dirty="0">
              <a:latin typeface="Roboto" panose="02000000000000000000" pitchFamily="2" charset="0"/>
              <a:ea typeface="Roboto" panose="02000000000000000000" pitchFamily="2" charset="0"/>
              <a:cs typeface="Roboto" panose="02000000000000000000" pitchFamily="2" charset="0"/>
            </a:endParaRPr>
          </a:p>
          <a:p>
            <a:pPr marL="342900" indent="-342900">
              <a:buClr>
                <a:schemeClr val="bg1"/>
              </a:buClr>
              <a:buFont typeface="+mj-lt"/>
              <a:buAutoNum type="arabicParenR" startAt="7"/>
            </a:pPr>
            <a:r>
              <a:rPr lang="en-US" dirty="0" err="1"/>
              <a:t>Posisi</a:t>
            </a:r>
            <a:r>
              <a:rPr lang="en-US" dirty="0"/>
              <a:t> </a:t>
            </a:r>
            <a:r>
              <a:rPr lang="en-US" dirty="0" err="1"/>
              <a:t>teks</a:t>
            </a:r>
            <a:r>
              <a:rPr lang="en-US" dirty="0"/>
              <a:t> </a:t>
            </a:r>
            <a:r>
              <a:rPr lang="en-US" dirty="0" err="1"/>
              <a:t>terhadap</a:t>
            </a:r>
            <a:r>
              <a:rPr lang="en-US" dirty="0"/>
              <a:t> </a:t>
            </a:r>
            <a:r>
              <a:rPr lang="en-US" dirty="0" err="1"/>
              <a:t>gambar</a:t>
            </a:r>
            <a:r>
              <a:rPr lang="en-US" dirty="0"/>
              <a:t> </a:t>
            </a:r>
            <a:r>
              <a:rPr lang="en-US" dirty="0" err="1"/>
              <a:t>telah</a:t>
            </a:r>
            <a:r>
              <a:rPr lang="en-US" dirty="0"/>
              <a:t> </a:t>
            </a:r>
            <a:r>
              <a:rPr lang="en-US" dirty="0" err="1"/>
              <a:t>disesuaikan</a:t>
            </a:r>
            <a:r>
              <a:rPr lang="en-US" dirty="0"/>
              <a:t> </a:t>
            </a:r>
            <a:r>
              <a:rPr lang="en-US" dirty="0" err="1"/>
              <a:t>dengan</a:t>
            </a:r>
            <a:r>
              <a:rPr lang="en-US" dirty="0"/>
              <a:t> </a:t>
            </a:r>
            <a:r>
              <a:rPr lang="en-US" dirty="0" err="1"/>
              <a:t>mengubah</a:t>
            </a:r>
            <a:r>
              <a:rPr lang="en-US" dirty="0"/>
              <a:t> </a:t>
            </a:r>
            <a:r>
              <a:rPr lang="en-US" dirty="0" err="1"/>
              <a:t>nilai</a:t>
            </a:r>
            <a:r>
              <a:rPr lang="en-US" dirty="0"/>
              <a:t> pada masing-masing Offset. </a:t>
            </a:r>
            <a:r>
              <a:rPr lang="en-US" dirty="0" err="1"/>
              <a:t>Lakukan</a:t>
            </a:r>
            <a:r>
              <a:rPr lang="en-US" dirty="0"/>
              <a:t> </a:t>
            </a:r>
            <a:r>
              <a:rPr lang="en-US" dirty="0" err="1"/>
              <a:t>hal</a:t>
            </a:r>
            <a:r>
              <a:rPr lang="en-US" dirty="0"/>
              <a:t> yang </a:t>
            </a:r>
            <a:r>
              <a:rPr lang="en-US" dirty="0" err="1"/>
              <a:t>sama</a:t>
            </a:r>
            <a:r>
              <a:rPr lang="en-US" dirty="0"/>
              <a:t> </a:t>
            </a:r>
            <a:r>
              <a:rPr lang="en-US" dirty="0" err="1"/>
              <a:t>dengan</a:t>
            </a:r>
            <a:r>
              <a:rPr lang="en-US" dirty="0"/>
              <a:t> </a:t>
            </a:r>
            <a:r>
              <a:rPr lang="en-US" dirty="0" err="1"/>
              <a:t>menempatkan</a:t>
            </a:r>
            <a:r>
              <a:rPr lang="en-US" dirty="0"/>
              <a:t> </a:t>
            </a:r>
            <a:r>
              <a:rPr lang="en-US" dirty="0" err="1"/>
              <a:t>gambar</a:t>
            </a:r>
            <a:r>
              <a:rPr lang="en-US" dirty="0"/>
              <a:t> pada </a:t>
            </a:r>
            <a:r>
              <a:rPr lang="en-US" dirty="0" err="1"/>
              <a:t>posisi</a:t>
            </a:r>
            <a:r>
              <a:rPr lang="en-US" dirty="0"/>
              <a:t> </a:t>
            </a:r>
            <a:r>
              <a:rPr lang="en-US" dirty="0" err="1"/>
              <a:t>bagian</a:t>
            </a:r>
            <a:r>
              <a:rPr lang="en-US" dirty="0"/>
              <a:t> </a:t>
            </a:r>
            <a:r>
              <a:rPr lang="en-US" dirty="0" err="1"/>
              <a:t>tengah</a:t>
            </a:r>
            <a:r>
              <a:rPr lang="en-US" dirty="0"/>
              <a:t> pada </a:t>
            </a:r>
            <a:r>
              <a:rPr lang="en-US" dirty="0" err="1"/>
              <a:t>kolom</a:t>
            </a:r>
            <a:r>
              <a:rPr lang="en-US" dirty="0"/>
              <a:t> </a:t>
            </a:r>
            <a:r>
              <a:rPr lang="en-US" dirty="0" err="1"/>
              <a:t>kanan</a:t>
            </a:r>
            <a:r>
              <a:rPr lang="en-US" dirty="0"/>
              <a:t>.</a:t>
            </a:r>
            <a:endParaRPr lang="en-US" dirty="0">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rotWithShape="1">
          <a:blip r:embed="rId2" cstate="screen">
            <a:extLst>
              <a:ext uri="{28A0092B-C50C-407E-A947-70E740481C1C}">
                <a14:useLocalDpi xmlns:a14="http://schemas.microsoft.com/office/drawing/2010/main" val="0"/>
              </a:ext>
            </a:extLst>
          </a:blip>
          <a:srcRect t="-3633" b="-16986"/>
          <a:stretch/>
        </p:blipFill>
        <p:spPr>
          <a:xfrm>
            <a:off x="4853355" y="627239"/>
            <a:ext cx="3519228" cy="3185327"/>
          </a:xfrm>
          <a:prstGeom prst="rect">
            <a:avLst/>
          </a:prstGeom>
        </p:spPr>
      </p:pic>
      <p:pic>
        <p:nvPicPr>
          <p:cNvPr id="11" name="Picture 10" descr="A red rectangular object with black background&#10;&#10;Description automatically generated with low confidence">
            <a:extLst>
              <a:ext uri="{FF2B5EF4-FFF2-40B4-BE49-F238E27FC236}">
                <a16:creationId xmlns:a16="http://schemas.microsoft.com/office/drawing/2014/main" id="{2DC2539A-0BEF-0885-A7AB-6A4BA3DCE6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874357" y="1288974"/>
            <a:ext cx="4754990" cy="71918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127232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17" name="Title 1">
            <a:extLst>
              <a:ext uri="{FF2B5EF4-FFF2-40B4-BE49-F238E27FC236}">
                <a16:creationId xmlns:a16="http://schemas.microsoft.com/office/drawing/2014/main" id="{D151BC44-45E6-6BE7-8A98-65672A931262}"/>
              </a:ext>
            </a:extLst>
          </p:cNvPr>
          <p:cNvSpPr txBox="1">
            <a:spLocks/>
          </p:cNvSpPr>
          <p:nvPr/>
        </p:nvSpPr>
        <p:spPr>
          <a:xfrm>
            <a:off x="1667818" y="695768"/>
            <a:ext cx="6212925" cy="1963500"/>
          </a:xfrm>
          <a:prstGeom prst="rect">
            <a:avLst/>
          </a:prstGeom>
          <a:noFill/>
          <a:ln>
            <a:noFill/>
          </a:ln>
          <a:effectLst>
            <a:innerShdw blurRad="114300">
              <a:schemeClr val="accent2">
                <a:lumMod val="60000"/>
                <a:lumOff val="40000"/>
              </a:schemeClr>
            </a:innerShdw>
          </a:effectLst>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rgbClr val="FFFFFF"/>
              </a:buClr>
              <a:buSzPts val="4200"/>
              <a:buFont typeface="Oswald"/>
              <a:buNone/>
              <a:defRPr sz="5000" b="1" i="0" u="none" strike="noStrike" cap="none">
                <a:solidFill>
                  <a:schemeClr val="accent6"/>
                </a:solidFill>
                <a:latin typeface="Oswald"/>
                <a:ea typeface="Oswald"/>
                <a:cs typeface="Oswald"/>
                <a:sym typeface="Oswald"/>
              </a:defRPr>
            </a:lvl1pPr>
            <a:lvl2pPr marR="0" lvl="1"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2pPr>
            <a:lvl3pPr marR="0" lvl="2"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3pPr>
            <a:lvl4pPr marR="0" lvl="3"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4pPr>
            <a:lvl5pPr marR="0" lvl="4"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5pPr>
            <a:lvl6pPr marR="0" lvl="5"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6pPr>
            <a:lvl7pPr marR="0" lvl="6"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7pPr>
            <a:lvl8pPr marR="0" lvl="7"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8pPr>
            <a:lvl9pPr marR="0" lvl="8"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9pPr>
          </a:lstStyle>
          <a:p>
            <a:r>
              <a:rPr lang="en-US" sz="7200" dirty="0">
                <a:solidFill>
                  <a:schemeClr val="tx1"/>
                </a:solidFill>
              </a:rPr>
              <a:t>GRAFIS</a:t>
            </a:r>
          </a:p>
        </p:txBody>
      </p:sp>
      <p:sp>
        <p:nvSpPr>
          <p:cNvPr id="9" name="Title 1">
            <a:extLst>
              <a:ext uri="{FF2B5EF4-FFF2-40B4-BE49-F238E27FC236}">
                <a16:creationId xmlns:a16="http://schemas.microsoft.com/office/drawing/2014/main" id="{53C4B8B4-A4C3-1530-C9F0-3531F3B8ECFC}"/>
              </a:ext>
            </a:extLst>
          </p:cNvPr>
          <p:cNvSpPr>
            <a:spLocks noGrp="1"/>
          </p:cNvSpPr>
          <p:nvPr>
            <p:ph type="title"/>
          </p:nvPr>
        </p:nvSpPr>
        <p:spPr>
          <a:xfrm>
            <a:off x="1667818" y="-337087"/>
            <a:ext cx="6212925" cy="1963500"/>
          </a:xfrm>
        </p:spPr>
        <p:txBody>
          <a:bodyPr/>
          <a:lstStyle/>
          <a:p>
            <a:r>
              <a:rPr lang="en-US" sz="7200" dirty="0">
                <a:solidFill>
                  <a:schemeClr val="accent1"/>
                </a:solidFill>
                <a:effectLst>
                  <a:innerShdw blurRad="190500">
                    <a:schemeClr val="accent1">
                      <a:lumMod val="75000"/>
                      <a:alpha val="68000"/>
                    </a:schemeClr>
                  </a:innerShdw>
                </a:effectLst>
              </a:rPr>
              <a:t>KOMPUTER</a:t>
            </a:r>
            <a:endParaRPr lang="en-US" sz="7200" dirty="0">
              <a:solidFill>
                <a:schemeClr val="accent2"/>
              </a:solidFill>
              <a:effectLst>
                <a:innerShdw blurRad="190500">
                  <a:schemeClr val="accent1">
                    <a:lumMod val="75000"/>
                    <a:alpha val="68000"/>
                  </a:schemeClr>
                </a:innerShdw>
              </a:effectLst>
            </a:endParaRPr>
          </a:p>
        </p:txBody>
      </p:sp>
      <p:sp useBgFill="1">
        <p:nvSpPr>
          <p:cNvPr id="13" name="Rectangle 12">
            <a:extLst>
              <a:ext uri="{FF2B5EF4-FFF2-40B4-BE49-F238E27FC236}">
                <a16:creationId xmlns:a16="http://schemas.microsoft.com/office/drawing/2014/main" id="{486DBE35-AAA8-E2F9-2C43-5E6C427B2437}"/>
              </a:ext>
            </a:extLst>
          </p:cNvPr>
          <p:cNvSpPr/>
          <p:nvPr/>
        </p:nvSpPr>
        <p:spPr>
          <a:xfrm>
            <a:off x="1432193" y="2402323"/>
            <a:ext cx="6537660" cy="30950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oogle Shape;22;p3">
            <a:extLst>
              <a:ext uri="{FF2B5EF4-FFF2-40B4-BE49-F238E27FC236}">
                <a16:creationId xmlns:a16="http://schemas.microsoft.com/office/drawing/2014/main" id="{19FF85CD-FDFA-ED11-1249-CA42DF5A70C6}"/>
              </a:ext>
            </a:extLst>
          </p:cNvPr>
          <p:cNvPicPr preferRelativeResize="0"/>
          <p:nvPr/>
        </p:nvPicPr>
        <p:blipFill rotWithShape="1">
          <a:blip r:embed="rId3" cstate="screen">
            <a:alphaModFix amt="40000"/>
            <a:extLst>
              <a:ext uri="{28A0092B-C50C-407E-A947-70E740481C1C}">
                <a14:useLocalDpi xmlns:a14="http://schemas.microsoft.com/office/drawing/2010/main" val="0"/>
              </a:ext>
            </a:extLst>
          </a:blip>
          <a:srcRect/>
          <a:stretch/>
        </p:blipFill>
        <p:spPr>
          <a:xfrm>
            <a:off x="1432193" y="2402068"/>
            <a:ext cx="6537660" cy="3095094"/>
          </a:xfrm>
          <a:prstGeom prst="rect">
            <a:avLst/>
          </a:prstGeom>
          <a:noFill/>
          <a:ln>
            <a:noFill/>
          </a:ln>
        </p:spPr>
      </p:pic>
      <p:pic>
        <p:nvPicPr>
          <p:cNvPr id="11" name="Picture 10" descr="A close-up of a black surface&#10;&#10;Description automatically generated with medium confidence">
            <a:extLst>
              <a:ext uri="{FF2B5EF4-FFF2-40B4-BE49-F238E27FC236}">
                <a16:creationId xmlns:a16="http://schemas.microsoft.com/office/drawing/2014/main" id="{D9781608-A6F7-9ADF-7E63-CF918F2FA622}"/>
              </a:ext>
            </a:extLst>
          </p:cNvPr>
          <p:cNvPicPr>
            <a:picLocks noChangeAspect="1"/>
          </p:cNvPicPr>
          <p:nvPr/>
        </p:nvPicPr>
        <p:blipFill>
          <a:blip r:embed="rId4">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4033973" y="274654"/>
            <a:ext cx="5949652" cy="8346157"/>
          </a:xfrm>
          <a:prstGeom prst="rect">
            <a:avLst/>
          </a:prstGeom>
        </p:spPr>
      </p:pic>
      <p:grpSp>
        <p:nvGrpSpPr>
          <p:cNvPr id="8" name="Group 7">
            <a:extLst>
              <a:ext uri="{FF2B5EF4-FFF2-40B4-BE49-F238E27FC236}">
                <a16:creationId xmlns:a16="http://schemas.microsoft.com/office/drawing/2014/main" id="{0B0F11C8-58AD-4812-6468-C6CFED03D0A1}"/>
              </a:ext>
            </a:extLst>
          </p:cNvPr>
          <p:cNvGrpSpPr/>
          <p:nvPr/>
        </p:nvGrpSpPr>
        <p:grpSpPr>
          <a:xfrm>
            <a:off x="1667818" y="1475043"/>
            <a:ext cx="9643912" cy="3499030"/>
            <a:chOff x="1222341" y="1644470"/>
            <a:chExt cx="9643912" cy="3499030"/>
          </a:xfrm>
        </p:grpSpPr>
        <p:pic>
          <p:nvPicPr>
            <p:cNvPr id="4" name="Picture 3">
              <a:extLst>
                <a:ext uri="{FF2B5EF4-FFF2-40B4-BE49-F238E27FC236}">
                  <a16:creationId xmlns:a16="http://schemas.microsoft.com/office/drawing/2014/main" id="{280A7B15-A38F-A5D9-B149-CC964875139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0800000">
              <a:off x="1222341" y="2571750"/>
              <a:ext cx="6916947" cy="1046177"/>
            </a:xfrm>
            <a:prstGeom prst="rect">
              <a:avLst/>
            </a:prstGeom>
          </p:spPr>
        </p:pic>
        <p:pic>
          <p:nvPicPr>
            <p:cNvPr id="3" name="Picture 2" descr="A black and yellow rectangle&#10;&#10;Description automatically generated with low confidence">
              <a:extLst>
                <a:ext uri="{FF2B5EF4-FFF2-40B4-BE49-F238E27FC236}">
                  <a16:creationId xmlns:a16="http://schemas.microsoft.com/office/drawing/2014/main" id="{920B9424-8178-454F-1EE4-5C826FD4FD58}"/>
                </a:ext>
              </a:extLst>
            </p:cNvPr>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4328592" y="1644470"/>
              <a:ext cx="6537661" cy="3499030"/>
            </a:xfrm>
            <a:prstGeom prst="rect">
              <a:avLst/>
            </a:prstGeom>
          </p:spPr>
        </p:pic>
      </p:grpSp>
      <p:pic>
        <p:nvPicPr>
          <p:cNvPr id="12" name="Picture 11" descr="A close-up of a black surface&#10;&#10;Description automatically generated with medium confidence">
            <a:extLst>
              <a:ext uri="{FF2B5EF4-FFF2-40B4-BE49-F238E27FC236}">
                <a16:creationId xmlns:a16="http://schemas.microsoft.com/office/drawing/2014/main" id="{B8AA654C-E994-DA12-60FE-983D03ADAA94}"/>
              </a:ext>
            </a:extLst>
          </p:cNvPr>
          <p:cNvPicPr>
            <a:picLocks noChangeAspect="1"/>
          </p:cNvPicPr>
          <p:nvPr/>
        </p:nvPicPr>
        <p:blipFill>
          <a:blip r:embed="rId4">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7901527" y="-4263182"/>
            <a:ext cx="5949652" cy="8346157"/>
          </a:xfrm>
          <a:prstGeom prst="rect">
            <a:avLst/>
          </a:prstGeom>
        </p:spPr>
      </p:pic>
      <p:pic>
        <p:nvPicPr>
          <p:cNvPr id="15" name="Picture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1004428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52000">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52000">
                                          <p:cBhvr additive="base">
                                            <p:cTn id="7" dur="2100" fill="hold"/>
                                            <p:tgtEl>
                                              <p:spTgt spid="8"/>
                                            </p:tgtEl>
                                            <p:attrNameLst>
                                              <p:attrName>ppt_x</p:attrName>
                                            </p:attrNameLst>
                                          </p:cBhvr>
                                          <p:tavLst>
                                            <p:tav tm="0">
                                              <p:val>
                                                <p:strVal val="1+#ppt_w/2"/>
                                              </p:val>
                                            </p:tav>
                                            <p:tav tm="100000">
                                              <p:val>
                                                <p:strVal val="#ppt_x"/>
                                              </p:val>
                                            </p:tav>
                                          </p:tavLst>
                                        </p:anim>
                                        <p:anim calcmode="lin" valueType="num" p14:bounceEnd="52000">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9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9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100" fill="hold"/>
                                            <p:tgtEl>
                                              <p:spTgt spid="8"/>
                                            </p:tgtEl>
                                            <p:attrNameLst>
                                              <p:attrName>ppt_x</p:attrName>
                                            </p:attrNameLst>
                                          </p:cBhvr>
                                          <p:tavLst>
                                            <p:tav tm="0">
                                              <p:val>
                                                <p:strVal val="1+#ppt_w/2"/>
                                              </p:val>
                                            </p:tav>
                                            <p:tav tm="100000">
                                              <p:val>
                                                <p:strVal val="#ppt_x"/>
                                              </p:val>
                                            </p:tav>
                                          </p:tavLst>
                                        </p:anim>
                                        <p:anim calcmode="lin" valueType="num">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9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9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1749249"/>
            <a:ext cx="3259017" cy="107559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chemeClr val="bg1"/>
              </a:buClr>
            </a:pPr>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HASIL AKHIR</a:t>
            </a: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63972" y="347569"/>
            <a:ext cx="2866503" cy="4168692"/>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3466558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13F1A6-AFC8-9715-00B6-08C5A4981E35}"/>
              </a:ext>
            </a:extLst>
          </p:cNvPr>
          <p:cNvSpPr>
            <a:spLocks noGrp="1"/>
          </p:cNvSpPr>
          <p:nvPr>
            <p:ph type="title"/>
          </p:nvPr>
        </p:nvSpPr>
        <p:spPr/>
        <p:txBody>
          <a:bodyPr/>
          <a:lstStyle/>
          <a:p>
            <a:r>
              <a:rPr lang="en-US" sz="6000" dirty="0"/>
              <a:t>MINI</a:t>
            </a:r>
            <a:br>
              <a:rPr lang="en-US" sz="6000" dirty="0"/>
            </a:br>
            <a:r>
              <a:rPr lang="en-US" sz="6000" dirty="0"/>
              <a:t>QUIZ</a:t>
            </a:r>
          </a:p>
        </p:txBody>
      </p:sp>
      <p:pic>
        <p:nvPicPr>
          <p:cNvPr id="4" name="Picture 3">
            <a:extLst>
              <a:ext uri="{FF2B5EF4-FFF2-40B4-BE49-F238E27FC236}">
                <a16:creationId xmlns:a16="http://schemas.microsoft.com/office/drawing/2014/main" id="{42E214DF-F0D1-4CC7-DF06-3ECD846142EB}"/>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6139474" y="1911184"/>
            <a:ext cx="3660963" cy="3232316"/>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5591541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95235F3-1E6F-0E9C-C84F-D7505E7C41EF}"/>
              </a:ext>
            </a:extLst>
          </p:cNvPr>
          <p:cNvGrpSpPr/>
          <p:nvPr/>
        </p:nvGrpSpPr>
        <p:grpSpPr>
          <a:xfrm>
            <a:off x="665992" y="1123382"/>
            <a:ext cx="4058216" cy="2891771"/>
            <a:chOff x="665992" y="1123382"/>
            <a:chExt cx="4058216" cy="2891771"/>
          </a:xfrm>
        </p:grpSpPr>
        <p:pic>
          <p:nvPicPr>
            <p:cNvPr id="6" name="Picture 5">
              <a:extLst>
                <a:ext uri="{FF2B5EF4-FFF2-40B4-BE49-F238E27FC236}">
                  <a16:creationId xmlns:a16="http://schemas.microsoft.com/office/drawing/2014/main" id="{D9C51895-0E80-8DD8-38DE-57330D26AE0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122617" y="1672931"/>
              <a:ext cx="3601591" cy="2342222"/>
            </a:xfrm>
            <a:prstGeom prst="rect">
              <a:avLst/>
            </a:prstGeom>
            <a:effectLst>
              <a:innerShdw blurRad="88900">
                <a:prstClr val="black"/>
              </a:innerShdw>
            </a:effectLst>
          </p:spPr>
        </p:pic>
        <p:pic>
          <p:nvPicPr>
            <p:cNvPr id="4" name="Picture 3">
              <a:extLst>
                <a:ext uri="{FF2B5EF4-FFF2-40B4-BE49-F238E27FC236}">
                  <a16:creationId xmlns:a16="http://schemas.microsoft.com/office/drawing/2014/main" id="{CC86BE54-E85B-1AAF-5DD0-269E91CDC10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65992" y="1123382"/>
              <a:ext cx="3906008" cy="2707011"/>
            </a:xfrm>
            <a:prstGeom prst="rect">
              <a:avLst/>
            </a:prstGeom>
          </p:spPr>
        </p:pic>
      </p:grpSp>
      <p:sp>
        <p:nvSpPr>
          <p:cNvPr id="2" name="TextBox 1">
            <a:extLst>
              <a:ext uri="{FF2B5EF4-FFF2-40B4-BE49-F238E27FC236}">
                <a16:creationId xmlns:a16="http://schemas.microsoft.com/office/drawing/2014/main" id="{017B0E67-B70D-4006-CE15-67ABA1BC3E4D}"/>
              </a:ext>
            </a:extLst>
          </p:cNvPr>
          <p:cNvSpPr txBox="1"/>
          <p:nvPr/>
        </p:nvSpPr>
        <p:spPr>
          <a:xfrm>
            <a:off x="818200" y="1969055"/>
            <a:ext cx="3601591" cy="707886"/>
          </a:xfrm>
          <a:prstGeom prst="rect">
            <a:avLst/>
          </a:prstGeom>
          <a:noFill/>
        </p:spPr>
        <p:txBody>
          <a:bodyPr wrap="square" rtlCol="0">
            <a:spAutoFit/>
          </a:bodyPr>
          <a:lstStyle/>
          <a:p>
            <a:r>
              <a:rPr lang="fi-FI" sz="2000" b="1" dirty="0">
                <a:solidFill>
                  <a:schemeClr val="tx1"/>
                </a:solidFill>
                <a:latin typeface="Roboto" panose="02000000000000000000" pitchFamily="2" charset="0"/>
                <a:ea typeface="Roboto" panose="02000000000000000000" pitchFamily="2" charset="0"/>
                <a:cs typeface="Roboto" panose="02000000000000000000" pitchFamily="2" charset="0"/>
              </a:rPr>
              <a:t>Jelaskan apa yang dimaksud dengan Bleed...</a:t>
            </a:r>
          </a:p>
        </p:txBody>
      </p:sp>
      <p:sp>
        <p:nvSpPr>
          <p:cNvPr id="7" name="Rectangle: Rounded Corners 6">
            <a:hlinkClick r:id="" action="ppaction://hlinkshowjump?jump=nextslide"/>
            <a:extLst>
              <a:ext uri="{FF2B5EF4-FFF2-40B4-BE49-F238E27FC236}">
                <a16:creationId xmlns:a16="http://schemas.microsoft.com/office/drawing/2014/main" id="{0B562895-C3A7-021D-7186-BE2DD08910F8}"/>
              </a:ext>
            </a:extLst>
          </p:cNvPr>
          <p:cNvSpPr/>
          <p:nvPr/>
        </p:nvSpPr>
        <p:spPr>
          <a:xfrm>
            <a:off x="5028625" y="1186215"/>
            <a:ext cx="3799286" cy="581310"/>
          </a:xfrm>
          <a:prstGeom prst="roundRect">
            <a:avLst>
              <a:gd name="adj" fmla="val 22839"/>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Batas area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kerja</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terhadap</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area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dokumen</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p>
        </p:txBody>
      </p:sp>
      <p:sp>
        <p:nvSpPr>
          <p:cNvPr id="8" name="Rectangle: Rounded Corners 7">
            <a:hlinkClick r:id="" action="ppaction://hlinkshowjump?jump=nextslide"/>
            <a:extLst>
              <a:ext uri="{FF2B5EF4-FFF2-40B4-BE49-F238E27FC236}">
                <a16:creationId xmlns:a16="http://schemas.microsoft.com/office/drawing/2014/main" id="{8CE7D336-73FF-16E7-A7C6-FA15F7359CAE}"/>
              </a:ext>
            </a:extLst>
          </p:cNvPr>
          <p:cNvSpPr/>
          <p:nvPr/>
        </p:nvSpPr>
        <p:spPr>
          <a:xfrm>
            <a:off x="5028625" y="1869801"/>
            <a:ext cx="3799286" cy="581310"/>
          </a:xfrm>
          <a:prstGeom prst="roundRect">
            <a:avLst>
              <a:gd name="adj" fmla="val 228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200" b="1" dirty="0">
                <a:latin typeface="Roboto" panose="02000000000000000000" pitchFamily="2" charset="0"/>
                <a:ea typeface="Roboto" panose="02000000000000000000" pitchFamily="2" charset="0"/>
                <a:cs typeface="Roboto" panose="02000000000000000000" pitchFamily="2" charset="0"/>
              </a:rPr>
              <a:t>Lapisan – lapisan yang menjadi wadah suatu desain</a:t>
            </a:r>
          </a:p>
        </p:txBody>
      </p:sp>
      <p:sp>
        <p:nvSpPr>
          <p:cNvPr id="9" name="Rectangle: Rounded Corners 8">
            <a:hlinkClick r:id="rId4" action="ppaction://hlinksldjump"/>
            <a:extLst>
              <a:ext uri="{FF2B5EF4-FFF2-40B4-BE49-F238E27FC236}">
                <a16:creationId xmlns:a16="http://schemas.microsoft.com/office/drawing/2014/main" id="{EC8D93B8-1BBA-F931-7496-576116349C24}"/>
              </a:ext>
            </a:extLst>
          </p:cNvPr>
          <p:cNvSpPr/>
          <p:nvPr/>
        </p:nvSpPr>
        <p:spPr>
          <a:xfrm>
            <a:off x="5028625" y="2553387"/>
            <a:ext cx="3799286" cy="581310"/>
          </a:xfrm>
          <a:prstGeom prst="roundRect">
            <a:avLst>
              <a:gd name="adj" fmla="val 22839"/>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sv-SE" sz="1200" b="1" dirty="0">
                <a:latin typeface="Roboto" panose="02000000000000000000" pitchFamily="2" charset="0"/>
                <a:ea typeface="Roboto" panose="02000000000000000000" pitchFamily="2" charset="0"/>
                <a:cs typeface="Roboto" panose="02000000000000000000" pitchFamily="2" charset="0"/>
              </a:rPr>
              <a:t>Area  tambahan untuk mengantisipasi terpotongnya hasil cetakan</a:t>
            </a:r>
          </a:p>
        </p:txBody>
      </p:sp>
      <p:sp>
        <p:nvSpPr>
          <p:cNvPr id="10" name="Rectangle: Rounded Corners 9">
            <a:hlinkClick r:id="" action="ppaction://hlinkshowjump?jump=nextslide"/>
            <a:extLst>
              <a:ext uri="{FF2B5EF4-FFF2-40B4-BE49-F238E27FC236}">
                <a16:creationId xmlns:a16="http://schemas.microsoft.com/office/drawing/2014/main" id="{4C6F93A8-354A-EEF0-471A-DA8211A9FDB0}"/>
              </a:ext>
            </a:extLst>
          </p:cNvPr>
          <p:cNvSpPr/>
          <p:nvPr/>
        </p:nvSpPr>
        <p:spPr>
          <a:xfrm>
            <a:off x="5028625" y="3236973"/>
            <a:ext cx="3799286" cy="581310"/>
          </a:xfrm>
          <a:prstGeom prst="roundRect">
            <a:avLst>
              <a:gd name="adj" fmla="val 2283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200" b="1" dirty="0">
                <a:latin typeface="Roboto" panose="02000000000000000000" pitchFamily="2" charset="0"/>
                <a:ea typeface="Roboto" panose="02000000000000000000" pitchFamily="2" charset="0"/>
                <a:cs typeface="Roboto" panose="02000000000000000000" pitchFamily="2" charset="0"/>
              </a:rPr>
              <a:t>Proses </a:t>
            </a:r>
            <a:r>
              <a:rPr lang="en-US" sz="1200" b="1" dirty="0" err="1">
                <a:latin typeface="Roboto" panose="02000000000000000000" pitchFamily="2" charset="0"/>
                <a:ea typeface="Roboto" panose="02000000000000000000" pitchFamily="2" charset="0"/>
                <a:cs typeface="Roboto" panose="02000000000000000000" pitchFamily="2" charset="0"/>
              </a:rPr>
              <a:t>pemasukan</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gambar</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kedalam</a:t>
            </a:r>
            <a:r>
              <a:rPr lang="en-US" sz="1200" b="1" dirty="0">
                <a:latin typeface="Roboto" panose="02000000000000000000" pitchFamily="2" charset="0"/>
                <a:ea typeface="Roboto" panose="02000000000000000000" pitchFamily="2" charset="0"/>
                <a:cs typeface="Roboto" panose="02000000000000000000" pitchFamily="2" charset="0"/>
              </a:rPr>
              <a:t> area </a:t>
            </a:r>
            <a:r>
              <a:rPr lang="en-US" sz="1200" b="1" dirty="0" err="1">
                <a:latin typeface="Roboto" panose="02000000000000000000" pitchFamily="2" charset="0"/>
                <a:ea typeface="Roboto" panose="02000000000000000000" pitchFamily="2" charset="0"/>
                <a:cs typeface="Roboto" panose="02000000000000000000" pitchFamily="2" charset="0"/>
              </a:rPr>
              <a:t>kerja</a:t>
            </a:r>
            <a:endParaRPr lang="en-US" sz="1200" b="1" dirty="0">
              <a:latin typeface="Roboto" panose="02000000000000000000" pitchFamily="2" charset="0"/>
              <a:ea typeface="Roboto" panose="02000000000000000000" pitchFamily="2" charset="0"/>
              <a:cs typeface="Roboto" panose="02000000000000000000" pitchFamily="2" charset="0"/>
            </a:endParaRPr>
          </a:p>
        </p:txBody>
      </p:sp>
      <p:pic>
        <p:nvPicPr>
          <p:cNvPr id="13" name="Picture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8229113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7" presetClass="entr" presetSubtype="2" fill="hold" grpId="0" nodeType="withEffect">
                                  <p:stCondLst>
                                    <p:cond delay="200"/>
                                  </p:stCondLst>
                                  <p:iterate type="lt">
                                    <p:tmPct val="6000"/>
                                  </p:iterate>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ppt_x</p:attrName>
                                        </p:attrNameLst>
                                      </p:cBhvr>
                                      <p:tavLst>
                                        <p:tav tm="0">
                                          <p:val>
                                            <p:strVal val="#ppt_x+#ppt_w/2"/>
                                          </p:val>
                                        </p:tav>
                                        <p:tav tm="100000">
                                          <p:val>
                                            <p:strVal val="#ppt_x"/>
                                          </p:val>
                                        </p:tav>
                                      </p:tavLst>
                                    </p:anim>
                                    <p:anim calcmode="lin" valueType="num">
                                      <p:cBhvr>
                                        <p:cTn id="12" dur="500" fill="hold"/>
                                        <p:tgtEl>
                                          <p:spTgt spid="2"/>
                                        </p:tgtEl>
                                        <p:attrNameLst>
                                          <p:attrName>ppt_y</p:attrName>
                                        </p:attrNameLst>
                                      </p:cBhvr>
                                      <p:tavLst>
                                        <p:tav tm="0">
                                          <p:val>
                                            <p:strVal val="#ppt_y"/>
                                          </p:val>
                                        </p:tav>
                                        <p:tav tm="100000">
                                          <p:val>
                                            <p:strVal val="#ppt_y"/>
                                          </p:val>
                                        </p:tav>
                                      </p:tavLst>
                                    </p:anim>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strVal val="#ppt_h"/>
                                          </p:val>
                                        </p:tav>
                                        <p:tav tm="100000">
                                          <p:val>
                                            <p:strVal val="#ppt_h"/>
                                          </p:val>
                                        </p:tav>
                                      </p:tavLst>
                                    </p:anim>
                                  </p:childTnLst>
                                </p:cTn>
                              </p:par>
                              <p:par>
                                <p:cTn id="15" presetID="2" presetClass="entr" presetSubtype="2" decel="100000" fill="hold" grpId="0" nodeType="withEffect">
                                  <p:stCondLst>
                                    <p:cond delay="2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3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1+#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40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1+#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60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1+#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2FEB9-C112-EB89-A068-CAA6797CEFCC}"/>
              </a:ext>
            </a:extLst>
          </p:cNvPr>
          <p:cNvGrpSpPr/>
          <p:nvPr/>
        </p:nvGrpSpPr>
        <p:grpSpPr>
          <a:xfrm>
            <a:off x="-16" y="-3899"/>
            <a:ext cx="9144016" cy="5143500"/>
            <a:chOff x="-3" y="5782"/>
            <a:chExt cx="4910667" cy="5143500"/>
          </a:xfrm>
          <a:solidFill>
            <a:srgbClr val="FF111C"/>
          </a:solidFill>
        </p:grpSpPr>
        <p:grpSp>
          <p:nvGrpSpPr>
            <p:cNvPr id="3" name="Group 2">
              <a:extLst>
                <a:ext uri="{FF2B5EF4-FFF2-40B4-BE49-F238E27FC236}">
                  <a16:creationId xmlns:a16="http://schemas.microsoft.com/office/drawing/2014/main" id="{9E044289-1D3E-C677-A1FB-869A961BC154}"/>
                </a:ext>
              </a:extLst>
            </p:cNvPr>
            <p:cNvGrpSpPr/>
            <p:nvPr/>
          </p:nvGrpSpPr>
          <p:grpSpPr>
            <a:xfrm>
              <a:off x="-3" y="5782"/>
              <a:ext cx="4910667" cy="5143500"/>
              <a:chOff x="-1" y="0"/>
              <a:chExt cx="4910667" cy="5143500"/>
            </a:xfrm>
            <a:grpFill/>
          </p:grpSpPr>
          <p:sp>
            <p:nvSpPr>
              <p:cNvPr id="5" name="Rectangle 4">
                <a:extLst>
                  <a:ext uri="{FF2B5EF4-FFF2-40B4-BE49-F238E27FC236}">
                    <a16:creationId xmlns:a16="http://schemas.microsoft.com/office/drawing/2014/main" id="{6D1FFF02-E9F0-C71F-8EAA-BD84CA3615C5}"/>
                  </a:ext>
                </a:extLst>
              </p:cNvPr>
              <p:cNvSpPr/>
              <p:nvPr/>
            </p:nvSpPr>
            <p:spPr>
              <a:xfrm>
                <a:off x="-1" y="0"/>
                <a:ext cx="4910667" cy="51435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0C8C498-FAF4-10A9-81CA-A621D77ABD9F}"/>
                  </a:ext>
                </a:extLst>
              </p:cNvPr>
              <p:cNvSpPr/>
              <p:nvPr/>
            </p:nvSpPr>
            <p:spPr>
              <a:xfrm>
                <a:off x="720722" y="1786920"/>
                <a:ext cx="3469219" cy="1569660"/>
              </a:xfrm>
              <a:prstGeom prst="rect">
                <a:avLst/>
              </a:prstGeom>
              <a:grp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SALAH</a:t>
                </a:r>
              </a:p>
            </p:txBody>
          </p:sp>
        </p:grpSp>
        <p:sp>
          <p:nvSpPr>
            <p:cNvPr id="4" name="Rectangle: Rounded Corners 3">
              <a:hlinkClick r:id="" action="ppaction://hlinkshowjump?jump=previousslide"/>
              <a:extLst>
                <a:ext uri="{FF2B5EF4-FFF2-40B4-BE49-F238E27FC236}">
                  <a16:creationId xmlns:a16="http://schemas.microsoft.com/office/drawing/2014/main" id="{2728A7D9-B708-2BB5-27DA-3CB78F2C44C6}"/>
                </a:ext>
              </a:extLst>
            </p:cNvPr>
            <p:cNvSpPr/>
            <p:nvPr/>
          </p:nvSpPr>
          <p:spPr>
            <a:xfrm>
              <a:off x="936161" y="3237163"/>
              <a:ext cx="3081036" cy="30221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ULANGI</a:t>
              </a:r>
            </a:p>
          </p:txBody>
        </p:sp>
      </p:gr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40112619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F4B5524-DA88-17D7-9989-AF26857D32F6}"/>
              </a:ext>
            </a:extLst>
          </p:cNvPr>
          <p:cNvGrpSpPr/>
          <p:nvPr/>
        </p:nvGrpSpPr>
        <p:grpSpPr>
          <a:xfrm>
            <a:off x="0" y="0"/>
            <a:ext cx="9144000" cy="5143500"/>
            <a:chOff x="-6" y="3110552"/>
            <a:chExt cx="4910667" cy="5143500"/>
          </a:xfrm>
        </p:grpSpPr>
        <p:grpSp>
          <p:nvGrpSpPr>
            <p:cNvPr id="9" name="Group 8">
              <a:extLst>
                <a:ext uri="{FF2B5EF4-FFF2-40B4-BE49-F238E27FC236}">
                  <a16:creationId xmlns:a16="http://schemas.microsoft.com/office/drawing/2014/main" id="{A3FB243E-9A79-C4BA-53EA-332262C654C6}"/>
                </a:ext>
              </a:extLst>
            </p:cNvPr>
            <p:cNvGrpSpPr/>
            <p:nvPr/>
          </p:nvGrpSpPr>
          <p:grpSpPr>
            <a:xfrm>
              <a:off x="-6" y="3110552"/>
              <a:ext cx="4910667" cy="5143500"/>
              <a:chOff x="-1" y="0"/>
              <a:chExt cx="4910667" cy="5143500"/>
            </a:xfrm>
          </p:grpSpPr>
          <p:sp>
            <p:nvSpPr>
              <p:cNvPr id="11" name="Rectangle 10">
                <a:extLst>
                  <a:ext uri="{FF2B5EF4-FFF2-40B4-BE49-F238E27FC236}">
                    <a16:creationId xmlns:a16="http://schemas.microsoft.com/office/drawing/2014/main" id="{3BB9CE5A-749B-48A0-7D95-F925BF4FCA69}"/>
                  </a:ext>
                </a:extLst>
              </p:cNvPr>
              <p:cNvSpPr/>
              <p:nvPr/>
            </p:nvSpPr>
            <p:spPr>
              <a:xfrm>
                <a:off x="-1" y="0"/>
                <a:ext cx="4910667" cy="51435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97C53E9A-0C67-921D-721F-FBC08AEF573A}"/>
                  </a:ext>
                </a:extLst>
              </p:cNvPr>
              <p:cNvSpPr/>
              <p:nvPr/>
            </p:nvSpPr>
            <p:spPr>
              <a:xfrm>
                <a:off x="671830" y="1786920"/>
                <a:ext cx="3567002" cy="1569660"/>
              </a:xfrm>
              <a:prstGeom prst="rect">
                <a:avLst/>
              </a:prstGeom>
              <a:no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BENAR</a:t>
                </a:r>
              </a:p>
            </p:txBody>
          </p:sp>
        </p:grpSp>
        <p:sp>
          <p:nvSpPr>
            <p:cNvPr id="10" name="Rectangle: Rounded Corners 9">
              <a:hlinkClick r:id="" action="ppaction://hlinkshowjump?jump=nextslide"/>
              <a:extLst>
                <a:ext uri="{FF2B5EF4-FFF2-40B4-BE49-F238E27FC236}">
                  <a16:creationId xmlns:a16="http://schemas.microsoft.com/office/drawing/2014/main" id="{97FFC198-81B4-514A-1884-D563BA61DC4D}"/>
                </a:ext>
              </a:extLst>
            </p:cNvPr>
            <p:cNvSpPr/>
            <p:nvPr/>
          </p:nvSpPr>
          <p:spPr>
            <a:xfrm>
              <a:off x="818199" y="6284684"/>
              <a:ext cx="3281527" cy="302219"/>
            </a:xfrm>
            <a:prstGeom prst="roundRect">
              <a:avLst/>
            </a:prstGeom>
            <a:solidFill>
              <a:srgbClr val="00B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LANJUT</a:t>
              </a:r>
            </a:p>
          </p:txBody>
        </p: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1839363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95235F3-1E6F-0E9C-C84F-D7505E7C41EF}"/>
              </a:ext>
            </a:extLst>
          </p:cNvPr>
          <p:cNvGrpSpPr/>
          <p:nvPr/>
        </p:nvGrpSpPr>
        <p:grpSpPr>
          <a:xfrm>
            <a:off x="665992" y="1123382"/>
            <a:ext cx="4058216" cy="2891771"/>
            <a:chOff x="665992" y="1123382"/>
            <a:chExt cx="4058216" cy="2891771"/>
          </a:xfrm>
        </p:grpSpPr>
        <p:pic>
          <p:nvPicPr>
            <p:cNvPr id="6" name="Picture 5">
              <a:extLst>
                <a:ext uri="{FF2B5EF4-FFF2-40B4-BE49-F238E27FC236}">
                  <a16:creationId xmlns:a16="http://schemas.microsoft.com/office/drawing/2014/main" id="{D9C51895-0E80-8DD8-38DE-57330D26AE0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122617" y="1672931"/>
              <a:ext cx="3601591" cy="2342222"/>
            </a:xfrm>
            <a:prstGeom prst="rect">
              <a:avLst/>
            </a:prstGeom>
            <a:effectLst>
              <a:innerShdw blurRad="88900">
                <a:prstClr val="black"/>
              </a:innerShdw>
            </a:effectLst>
          </p:spPr>
        </p:pic>
        <p:pic>
          <p:nvPicPr>
            <p:cNvPr id="4" name="Picture 3">
              <a:extLst>
                <a:ext uri="{FF2B5EF4-FFF2-40B4-BE49-F238E27FC236}">
                  <a16:creationId xmlns:a16="http://schemas.microsoft.com/office/drawing/2014/main" id="{CC86BE54-E85B-1AAF-5DD0-269E91CDC10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65992" y="1123382"/>
              <a:ext cx="3906008" cy="2707011"/>
            </a:xfrm>
            <a:prstGeom prst="rect">
              <a:avLst/>
            </a:prstGeom>
          </p:spPr>
        </p:pic>
      </p:grpSp>
      <p:sp>
        <p:nvSpPr>
          <p:cNvPr id="2" name="TextBox 1">
            <a:extLst>
              <a:ext uri="{FF2B5EF4-FFF2-40B4-BE49-F238E27FC236}">
                <a16:creationId xmlns:a16="http://schemas.microsoft.com/office/drawing/2014/main" id="{017B0E67-B70D-4006-CE15-67ABA1BC3E4D}"/>
              </a:ext>
            </a:extLst>
          </p:cNvPr>
          <p:cNvSpPr txBox="1"/>
          <p:nvPr/>
        </p:nvSpPr>
        <p:spPr>
          <a:xfrm>
            <a:off x="818200" y="1969055"/>
            <a:ext cx="3601591" cy="400110"/>
          </a:xfrm>
          <a:prstGeom prst="rect">
            <a:avLst/>
          </a:prstGeom>
          <a:noFill/>
        </p:spPr>
        <p:txBody>
          <a:bodyPr wrap="square" rtlCol="0">
            <a:spAutoFit/>
          </a:bodyPr>
          <a:lstStyle/>
          <a:p>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Fungsi</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dari</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wrap text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adalah</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a:t>
            </a:r>
          </a:p>
        </p:txBody>
      </p:sp>
      <p:sp>
        <p:nvSpPr>
          <p:cNvPr id="7" name="Rectangle: Rounded Corners 6">
            <a:hlinkClick r:id="" action="ppaction://hlinkshowjump?jump=nextslide"/>
            <a:extLst>
              <a:ext uri="{FF2B5EF4-FFF2-40B4-BE49-F238E27FC236}">
                <a16:creationId xmlns:a16="http://schemas.microsoft.com/office/drawing/2014/main" id="{0B562895-C3A7-021D-7186-BE2DD08910F8}"/>
              </a:ext>
            </a:extLst>
          </p:cNvPr>
          <p:cNvSpPr/>
          <p:nvPr/>
        </p:nvSpPr>
        <p:spPr>
          <a:xfrm>
            <a:off x="5028625" y="1186215"/>
            <a:ext cx="3799286" cy="581310"/>
          </a:xfrm>
          <a:prstGeom prst="roundRect">
            <a:avLst>
              <a:gd name="adj" fmla="val 22839"/>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Mengatur</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lembar</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kerja</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digunakan</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8" name="Rectangle: Rounded Corners 7">
            <a:hlinkClick r:id="rId4" action="ppaction://hlinksldjump"/>
            <a:extLst>
              <a:ext uri="{FF2B5EF4-FFF2-40B4-BE49-F238E27FC236}">
                <a16:creationId xmlns:a16="http://schemas.microsoft.com/office/drawing/2014/main" id="{8CE7D336-73FF-16E7-A7C6-FA15F7359CAE}"/>
              </a:ext>
            </a:extLst>
          </p:cNvPr>
          <p:cNvSpPr/>
          <p:nvPr/>
        </p:nvSpPr>
        <p:spPr>
          <a:xfrm>
            <a:off x="5028625" y="1869801"/>
            <a:ext cx="3799286" cy="581310"/>
          </a:xfrm>
          <a:prstGeom prst="roundRect">
            <a:avLst>
              <a:gd name="adj" fmla="val 228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err="1">
                <a:latin typeface="Roboto" panose="02000000000000000000" pitchFamily="2" charset="0"/>
                <a:ea typeface="Roboto" panose="02000000000000000000" pitchFamily="2" charset="0"/>
                <a:cs typeface="Roboto" panose="02000000000000000000" pitchFamily="2" charset="0"/>
              </a:rPr>
              <a:t>Menyesuaikan</a:t>
            </a:r>
            <a:r>
              <a:rPr lang="en-US" sz="1200" b="1" dirty="0">
                <a:latin typeface="Roboto" panose="02000000000000000000" pitchFamily="2" charset="0"/>
                <a:ea typeface="Roboto" panose="02000000000000000000" pitchFamily="2" charset="0"/>
                <a:cs typeface="Roboto" panose="02000000000000000000" pitchFamily="2" charset="0"/>
              </a:rPr>
              <a:t> paragraph text </a:t>
            </a:r>
            <a:r>
              <a:rPr lang="en-US" sz="1200" b="1" dirty="0" err="1">
                <a:latin typeface="Roboto" panose="02000000000000000000" pitchFamily="2" charset="0"/>
                <a:ea typeface="Roboto" panose="02000000000000000000" pitchFamily="2" charset="0"/>
                <a:cs typeface="Roboto" panose="02000000000000000000" pitchFamily="2" charset="0"/>
              </a:rPr>
              <a:t>dengan</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mengelilingi</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bentuk</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gambar</a:t>
            </a:r>
            <a:r>
              <a:rPr lang="en-US" sz="1200" b="1" dirty="0">
                <a:latin typeface="Roboto" panose="02000000000000000000" pitchFamily="2" charset="0"/>
                <a:ea typeface="Roboto" panose="02000000000000000000" pitchFamily="2" charset="0"/>
                <a:cs typeface="Roboto" panose="02000000000000000000" pitchFamily="2" charset="0"/>
              </a:rPr>
              <a:t> </a:t>
            </a:r>
          </a:p>
        </p:txBody>
      </p:sp>
      <p:sp>
        <p:nvSpPr>
          <p:cNvPr id="9" name="Rectangle: Rounded Corners 8">
            <a:hlinkClick r:id="" action="ppaction://hlinkshowjump?jump=nextslide"/>
            <a:extLst>
              <a:ext uri="{FF2B5EF4-FFF2-40B4-BE49-F238E27FC236}">
                <a16:creationId xmlns:a16="http://schemas.microsoft.com/office/drawing/2014/main" id="{EC8D93B8-1BBA-F931-7496-576116349C24}"/>
              </a:ext>
            </a:extLst>
          </p:cNvPr>
          <p:cNvSpPr/>
          <p:nvPr/>
        </p:nvSpPr>
        <p:spPr>
          <a:xfrm>
            <a:off x="5028625" y="2553387"/>
            <a:ext cx="3799286" cy="581310"/>
          </a:xfrm>
          <a:prstGeom prst="roundRect">
            <a:avLst>
              <a:gd name="adj" fmla="val 22839"/>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1200" b="1" dirty="0" err="1">
                <a:latin typeface="Roboto" panose="02000000000000000000" pitchFamily="2" charset="0"/>
                <a:ea typeface="Roboto" panose="02000000000000000000" pitchFamily="2" charset="0"/>
                <a:cs typeface="Roboto" panose="02000000000000000000" pitchFamily="2" charset="0"/>
              </a:rPr>
              <a:t>Menampilkan</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keseluruhan</a:t>
            </a:r>
            <a:r>
              <a:rPr lang="en-US" sz="1200" b="1" dirty="0">
                <a:latin typeface="Roboto" panose="02000000000000000000" pitchFamily="2" charset="0"/>
                <a:ea typeface="Roboto" panose="02000000000000000000" pitchFamily="2" charset="0"/>
                <a:cs typeface="Roboto" panose="02000000000000000000" pitchFamily="2" charset="0"/>
              </a:rPr>
              <a:t> layer yang </a:t>
            </a:r>
            <a:r>
              <a:rPr lang="en-US" sz="1200" b="1" dirty="0" err="1">
                <a:latin typeface="Roboto" panose="02000000000000000000" pitchFamily="2" charset="0"/>
                <a:ea typeface="Roboto" panose="02000000000000000000" pitchFamily="2" charset="0"/>
                <a:cs typeface="Roboto" panose="02000000000000000000" pitchFamily="2" charset="0"/>
              </a:rPr>
              <a:t>ada</a:t>
            </a:r>
            <a:r>
              <a:rPr lang="en-US" sz="1200" b="1" dirty="0">
                <a:latin typeface="Roboto" panose="02000000000000000000" pitchFamily="2" charset="0"/>
                <a:ea typeface="Roboto" panose="02000000000000000000" pitchFamily="2" charset="0"/>
                <a:cs typeface="Roboto" panose="02000000000000000000" pitchFamily="2" charset="0"/>
              </a:rPr>
              <a:t> pada </a:t>
            </a:r>
            <a:r>
              <a:rPr lang="en-US" sz="1200" b="1" dirty="0" err="1">
                <a:latin typeface="Roboto" panose="02000000000000000000" pitchFamily="2" charset="0"/>
                <a:ea typeface="Roboto" panose="02000000000000000000" pitchFamily="2" charset="0"/>
                <a:cs typeface="Roboto" panose="02000000000000000000" pitchFamily="2" charset="0"/>
              </a:rPr>
              <a:t>desain</a:t>
            </a:r>
            <a:endParaRPr lang="en-US" sz="1200" b="1" dirty="0">
              <a:latin typeface="Roboto" panose="02000000000000000000" pitchFamily="2" charset="0"/>
              <a:ea typeface="Roboto" panose="02000000000000000000" pitchFamily="2" charset="0"/>
              <a:cs typeface="Roboto" panose="02000000000000000000" pitchFamily="2" charset="0"/>
            </a:endParaRPr>
          </a:p>
        </p:txBody>
      </p:sp>
      <p:sp>
        <p:nvSpPr>
          <p:cNvPr id="10" name="Rectangle: Rounded Corners 9">
            <a:hlinkClick r:id="" action="ppaction://hlinkshowjump?jump=nextslide"/>
            <a:extLst>
              <a:ext uri="{FF2B5EF4-FFF2-40B4-BE49-F238E27FC236}">
                <a16:creationId xmlns:a16="http://schemas.microsoft.com/office/drawing/2014/main" id="{4C6F93A8-354A-EEF0-471A-DA8211A9FDB0}"/>
              </a:ext>
            </a:extLst>
          </p:cNvPr>
          <p:cNvSpPr/>
          <p:nvPr/>
        </p:nvSpPr>
        <p:spPr>
          <a:xfrm>
            <a:off x="5028625" y="3236973"/>
            <a:ext cx="3799286" cy="581310"/>
          </a:xfrm>
          <a:prstGeom prst="roundRect">
            <a:avLst>
              <a:gd name="adj" fmla="val 2283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200" b="1" dirty="0" err="1">
                <a:latin typeface="Roboto" panose="02000000000000000000" pitchFamily="2" charset="0"/>
                <a:ea typeface="Roboto" panose="02000000000000000000" pitchFamily="2" charset="0"/>
                <a:cs typeface="Roboto" panose="02000000000000000000" pitchFamily="2" charset="0"/>
              </a:rPr>
              <a:t>Mengatur</a:t>
            </a:r>
            <a:r>
              <a:rPr lang="en-US" sz="1200" b="1" dirty="0">
                <a:latin typeface="Roboto" panose="02000000000000000000" pitchFamily="2" charset="0"/>
                <a:ea typeface="Roboto" panose="02000000000000000000" pitchFamily="2" charset="0"/>
                <a:cs typeface="Roboto" panose="02000000000000000000" pitchFamily="2" charset="0"/>
              </a:rPr>
              <a:t> character </a:t>
            </a:r>
            <a:r>
              <a:rPr lang="en-US" sz="1200" b="1" dirty="0" err="1">
                <a:latin typeface="Roboto" panose="02000000000000000000" pitchFamily="2" charset="0"/>
                <a:ea typeface="Roboto" panose="02000000000000000000" pitchFamily="2" charset="0"/>
                <a:cs typeface="Roboto" panose="02000000000000000000" pitchFamily="2" charset="0"/>
              </a:rPr>
              <a:t>dari</a:t>
            </a:r>
            <a:r>
              <a:rPr lang="en-US" sz="1200" b="1" dirty="0">
                <a:latin typeface="Roboto" panose="02000000000000000000" pitchFamily="2" charset="0"/>
                <a:ea typeface="Roboto" panose="02000000000000000000" pitchFamily="2" charset="0"/>
                <a:cs typeface="Roboto" panose="02000000000000000000" pitchFamily="2" charset="0"/>
              </a:rPr>
              <a:t> </a:t>
            </a:r>
            <a:r>
              <a:rPr lang="en-US" sz="1200" b="1" dirty="0" err="1">
                <a:latin typeface="Roboto" panose="02000000000000000000" pitchFamily="2" charset="0"/>
                <a:ea typeface="Roboto" panose="02000000000000000000" pitchFamily="2" charset="0"/>
                <a:cs typeface="Roboto" panose="02000000000000000000" pitchFamily="2" charset="0"/>
              </a:rPr>
              <a:t>teks</a:t>
            </a:r>
            <a:r>
              <a:rPr lang="en-US" sz="1200" b="1" dirty="0">
                <a:latin typeface="Roboto" panose="02000000000000000000" pitchFamily="2" charset="0"/>
                <a:ea typeface="Roboto" panose="02000000000000000000" pitchFamily="2" charset="0"/>
                <a:cs typeface="Roboto" panose="02000000000000000000" pitchFamily="2" charset="0"/>
              </a:rPr>
              <a:t> yang </a:t>
            </a:r>
            <a:r>
              <a:rPr lang="en-US" sz="1200" b="1" dirty="0" err="1">
                <a:latin typeface="Roboto" panose="02000000000000000000" pitchFamily="2" charset="0"/>
                <a:ea typeface="Roboto" panose="02000000000000000000" pitchFamily="2" charset="0"/>
                <a:cs typeface="Roboto" panose="02000000000000000000" pitchFamily="2" charset="0"/>
              </a:rPr>
              <a:t>digunakan</a:t>
            </a:r>
            <a:endParaRPr lang="en-US" sz="1200" b="1" dirty="0">
              <a:latin typeface="Roboto" panose="02000000000000000000" pitchFamily="2" charset="0"/>
              <a:ea typeface="Roboto" panose="02000000000000000000" pitchFamily="2" charset="0"/>
              <a:cs typeface="Roboto" panose="02000000000000000000" pitchFamily="2" charset="0"/>
            </a:endParaRPr>
          </a:p>
        </p:txBody>
      </p:sp>
      <p:pic>
        <p:nvPicPr>
          <p:cNvPr id="13" name="Picture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5888014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7" presetClass="entr" presetSubtype="2" fill="hold" grpId="0" nodeType="withEffect">
                                  <p:stCondLst>
                                    <p:cond delay="200"/>
                                  </p:stCondLst>
                                  <p:iterate type="lt">
                                    <p:tmPct val="6000"/>
                                  </p:iterate>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ppt_x</p:attrName>
                                        </p:attrNameLst>
                                      </p:cBhvr>
                                      <p:tavLst>
                                        <p:tav tm="0">
                                          <p:val>
                                            <p:strVal val="#ppt_x+#ppt_w/2"/>
                                          </p:val>
                                        </p:tav>
                                        <p:tav tm="100000">
                                          <p:val>
                                            <p:strVal val="#ppt_x"/>
                                          </p:val>
                                        </p:tav>
                                      </p:tavLst>
                                    </p:anim>
                                    <p:anim calcmode="lin" valueType="num">
                                      <p:cBhvr>
                                        <p:cTn id="12" dur="500" fill="hold"/>
                                        <p:tgtEl>
                                          <p:spTgt spid="2"/>
                                        </p:tgtEl>
                                        <p:attrNameLst>
                                          <p:attrName>ppt_y</p:attrName>
                                        </p:attrNameLst>
                                      </p:cBhvr>
                                      <p:tavLst>
                                        <p:tav tm="0">
                                          <p:val>
                                            <p:strVal val="#ppt_y"/>
                                          </p:val>
                                        </p:tav>
                                        <p:tav tm="100000">
                                          <p:val>
                                            <p:strVal val="#ppt_y"/>
                                          </p:val>
                                        </p:tav>
                                      </p:tavLst>
                                    </p:anim>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strVal val="#ppt_h"/>
                                          </p:val>
                                        </p:tav>
                                        <p:tav tm="100000">
                                          <p:val>
                                            <p:strVal val="#ppt_h"/>
                                          </p:val>
                                        </p:tav>
                                      </p:tavLst>
                                    </p:anim>
                                  </p:childTnLst>
                                </p:cTn>
                              </p:par>
                              <p:par>
                                <p:cTn id="15" presetID="2" presetClass="entr" presetSubtype="2" decel="100000" fill="hold" grpId="0" nodeType="withEffect">
                                  <p:stCondLst>
                                    <p:cond delay="2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3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1+#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40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1+#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60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1+#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2FEB9-C112-EB89-A068-CAA6797CEFCC}"/>
              </a:ext>
            </a:extLst>
          </p:cNvPr>
          <p:cNvGrpSpPr/>
          <p:nvPr/>
        </p:nvGrpSpPr>
        <p:grpSpPr>
          <a:xfrm>
            <a:off x="-16" y="-3899"/>
            <a:ext cx="9144016" cy="5143500"/>
            <a:chOff x="-3" y="5782"/>
            <a:chExt cx="4910667" cy="5143500"/>
          </a:xfrm>
          <a:solidFill>
            <a:srgbClr val="FF111C"/>
          </a:solidFill>
        </p:grpSpPr>
        <p:grpSp>
          <p:nvGrpSpPr>
            <p:cNvPr id="3" name="Group 2">
              <a:extLst>
                <a:ext uri="{FF2B5EF4-FFF2-40B4-BE49-F238E27FC236}">
                  <a16:creationId xmlns:a16="http://schemas.microsoft.com/office/drawing/2014/main" id="{9E044289-1D3E-C677-A1FB-869A961BC154}"/>
                </a:ext>
              </a:extLst>
            </p:cNvPr>
            <p:cNvGrpSpPr/>
            <p:nvPr/>
          </p:nvGrpSpPr>
          <p:grpSpPr>
            <a:xfrm>
              <a:off x="-3" y="5782"/>
              <a:ext cx="4910667" cy="5143500"/>
              <a:chOff x="-1" y="0"/>
              <a:chExt cx="4910667" cy="5143500"/>
            </a:xfrm>
            <a:grpFill/>
          </p:grpSpPr>
          <p:sp>
            <p:nvSpPr>
              <p:cNvPr id="5" name="Rectangle 4">
                <a:extLst>
                  <a:ext uri="{FF2B5EF4-FFF2-40B4-BE49-F238E27FC236}">
                    <a16:creationId xmlns:a16="http://schemas.microsoft.com/office/drawing/2014/main" id="{6D1FFF02-E9F0-C71F-8EAA-BD84CA3615C5}"/>
                  </a:ext>
                </a:extLst>
              </p:cNvPr>
              <p:cNvSpPr/>
              <p:nvPr/>
            </p:nvSpPr>
            <p:spPr>
              <a:xfrm>
                <a:off x="-1" y="0"/>
                <a:ext cx="4910667" cy="51435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0C8C498-FAF4-10A9-81CA-A621D77ABD9F}"/>
                  </a:ext>
                </a:extLst>
              </p:cNvPr>
              <p:cNvSpPr/>
              <p:nvPr/>
            </p:nvSpPr>
            <p:spPr>
              <a:xfrm>
                <a:off x="720722" y="1786920"/>
                <a:ext cx="3469219" cy="1569660"/>
              </a:xfrm>
              <a:prstGeom prst="rect">
                <a:avLst/>
              </a:prstGeom>
              <a:grp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SALAH</a:t>
                </a:r>
              </a:p>
            </p:txBody>
          </p:sp>
        </p:grpSp>
        <p:sp>
          <p:nvSpPr>
            <p:cNvPr id="4" name="Rectangle: Rounded Corners 3">
              <a:hlinkClick r:id="" action="ppaction://hlinkshowjump?jump=previousslide"/>
              <a:extLst>
                <a:ext uri="{FF2B5EF4-FFF2-40B4-BE49-F238E27FC236}">
                  <a16:creationId xmlns:a16="http://schemas.microsoft.com/office/drawing/2014/main" id="{2728A7D9-B708-2BB5-27DA-3CB78F2C44C6}"/>
                </a:ext>
              </a:extLst>
            </p:cNvPr>
            <p:cNvSpPr/>
            <p:nvPr/>
          </p:nvSpPr>
          <p:spPr>
            <a:xfrm>
              <a:off x="936161" y="3237163"/>
              <a:ext cx="3081036" cy="30221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ULANGI</a:t>
              </a:r>
            </a:p>
          </p:txBody>
        </p:sp>
      </p:gr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1843889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F4B5524-DA88-17D7-9989-AF26857D32F6}"/>
              </a:ext>
            </a:extLst>
          </p:cNvPr>
          <p:cNvGrpSpPr/>
          <p:nvPr/>
        </p:nvGrpSpPr>
        <p:grpSpPr>
          <a:xfrm>
            <a:off x="0" y="0"/>
            <a:ext cx="9144000" cy="5143500"/>
            <a:chOff x="-6" y="3110552"/>
            <a:chExt cx="4910667" cy="5143500"/>
          </a:xfrm>
        </p:grpSpPr>
        <p:grpSp>
          <p:nvGrpSpPr>
            <p:cNvPr id="9" name="Group 8">
              <a:extLst>
                <a:ext uri="{FF2B5EF4-FFF2-40B4-BE49-F238E27FC236}">
                  <a16:creationId xmlns:a16="http://schemas.microsoft.com/office/drawing/2014/main" id="{A3FB243E-9A79-C4BA-53EA-332262C654C6}"/>
                </a:ext>
              </a:extLst>
            </p:cNvPr>
            <p:cNvGrpSpPr/>
            <p:nvPr/>
          </p:nvGrpSpPr>
          <p:grpSpPr>
            <a:xfrm>
              <a:off x="-6" y="3110552"/>
              <a:ext cx="4910667" cy="5143500"/>
              <a:chOff x="-1" y="0"/>
              <a:chExt cx="4910667" cy="5143500"/>
            </a:xfrm>
          </p:grpSpPr>
          <p:sp>
            <p:nvSpPr>
              <p:cNvPr id="11" name="Rectangle 10">
                <a:extLst>
                  <a:ext uri="{FF2B5EF4-FFF2-40B4-BE49-F238E27FC236}">
                    <a16:creationId xmlns:a16="http://schemas.microsoft.com/office/drawing/2014/main" id="{3BB9CE5A-749B-48A0-7D95-F925BF4FCA69}"/>
                  </a:ext>
                </a:extLst>
              </p:cNvPr>
              <p:cNvSpPr/>
              <p:nvPr/>
            </p:nvSpPr>
            <p:spPr>
              <a:xfrm>
                <a:off x="-1" y="0"/>
                <a:ext cx="4910667" cy="51435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97C53E9A-0C67-921D-721F-FBC08AEF573A}"/>
                  </a:ext>
                </a:extLst>
              </p:cNvPr>
              <p:cNvSpPr/>
              <p:nvPr/>
            </p:nvSpPr>
            <p:spPr>
              <a:xfrm>
                <a:off x="671830" y="1786920"/>
                <a:ext cx="3567002" cy="1569660"/>
              </a:xfrm>
              <a:prstGeom prst="rect">
                <a:avLst/>
              </a:prstGeom>
              <a:no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BENAR</a:t>
                </a:r>
              </a:p>
            </p:txBody>
          </p:sp>
        </p:grpSp>
        <p:sp>
          <p:nvSpPr>
            <p:cNvPr id="10" name="Rectangle: Rounded Corners 9">
              <a:hlinkClick r:id="" action="ppaction://hlinkshowjump?jump=nextslide"/>
              <a:extLst>
                <a:ext uri="{FF2B5EF4-FFF2-40B4-BE49-F238E27FC236}">
                  <a16:creationId xmlns:a16="http://schemas.microsoft.com/office/drawing/2014/main" id="{97FFC198-81B4-514A-1884-D563BA61DC4D}"/>
                </a:ext>
              </a:extLst>
            </p:cNvPr>
            <p:cNvSpPr/>
            <p:nvPr/>
          </p:nvSpPr>
          <p:spPr>
            <a:xfrm>
              <a:off x="818199" y="6284684"/>
              <a:ext cx="3281527" cy="302219"/>
            </a:xfrm>
            <a:prstGeom prst="roundRect">
              <a:avLst/>
            </a:prstGeom>
            <a:solidFill>
              <a:srgbClr val="00B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LANJUT MATERI</a:t>
              </a:r>
            </a:p>
          </p:txBody>
        </p: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7366707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51"/>
          <p:cNvSpPr txBox="1">
            <a:spLocks noGrp="1"/>
          </p:cNvSpPr>
          <p:nvPr>
            <p:ph type="title"/>
          </p:nvPr>
        </p:nvSpPr>
        <p:spPr>
          <a:xfrm>
            <a:off x="3138226" y="509077"/>
            <a:ext cx="8520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TERIMAKASIH</a:t>
            </a:r>
            <a:endParaRPr dirty="0"/>
          </a:p>
        </p:txBody>
      </p:sp>
      <p:pic>
        <p:nvPicPr>
          <p:cNvPr id="2401" name="Google Shape;2401;p51"/>
          <p:cNvPicPr preferRelativeResize="0"/>
          <p:nvPr/>
        </p:nvPicPr>
        <p:blipFill>
          <a:blip r:embed="rId3" cstate="screen">
            <a:alphaModFix/>
            <a:extLst>
              <a:ext uri="{28A0092B-C50C-407E-A947-70E740481C1C}">
                <a14:useLocalDpi xmlns:a14="http://schemas.microsoft.com/office/drawing/2010/main" val="0"/>
              </a:ext>
            </a:extLst>
          </a:blip>
          <a:stretch>
            <a:fillRect/>
          </a:stretch>
        </p:blipFill>
        <p:spPr>
          <a:xfrm>
            <a:off x="2152566" y="1248024"/>
            <a:ext cx="5081574" cy="3184175"/>
          </a:xfrm>
          <a:prstGeom prst="rect">
            <a:avLst/>
          </a:prstGeom>
          <a:noFill/>
          <a:ln>
            <a:noFill/>
          </a:ln>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1096125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sp>
        <p:nvSpPr>
          <p:cNvPr id="539" name="Google Shape;539;p27"/>
          <p:cNvSpPr txBox="1">
            <a:spLocks noGrp="1"/>
          </p:cNvSpPr>
          <p:nvPr>
            <p:ph type="ctrTitle"/>
          </p:nvPr>
        </p:nvSpPr>
        <p:spPr>
          <a:xfrm>
            <a:off x="306944" y="1006144"/>
            <a:ext cx="3815100" cy="28806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US" sz="3600" dirty="0"/>
              <a:t>PROSES PERANCANGAN DENGAN KOMPUTER GRAFIS</a:t>
            </a:r>
            <a:br>
              <a:rPr lang="en-US" sz="3600" dirty="0"/>
            </a:br>
            <a:r>
              <a:rPr lang="en-US" sz="3600" dirty="0"/>
              <a:t/>
            </a:r>
            <a:br>
              <a:rPr lang="en-US" sz="3600" dirty="0"/>
            </a:br>
            <a:r>
              <a:rPr lang="en" sz="3600" dirty="0">
                <a:solidFill>
                  <a:schemeClr val="accent2"/>
                </a:solidFill>
              </a:rPr>
              <a:t>BAB 2</a:t>
            </a:r>
            <a:endParaRPr sz="3600" dirty="0">
              <a:solidFill>
                <a:schemeClr val="accent2"/>
              </a:solidFill>
            </a:endParaRPr>
          </a:p>
        </p:txBody>
      </p:sp>
      <p:pic>
        <p:nvPicPr>
          <p:cNvPr id="5" name="Picture 4">
            <a:extLst>
              <a:ext uri="{FF2B5EF4-FFF2-40B4-BE49-F238E27FC236}">
                <a16:creationId xmlns:a16="http://schemas.microsoft.com/office/drawing/2014/main" id="{8473123A-85F2-8C58-2953-7ABB6194FCD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386439" y="1094869"/>
            <a:ext cx="4143951" cy="2533322"/>
          </a:xfrm>
          <a:prstGeom prst="rect">
            <a:avLst/>
          </a:prstGeom>
        </p:spPr>
      </p:pic>
      <p:pic>
        <p:nvPicPr>
          <p:cNvPr id="13" name="Picture 12">
            <a:extLst>
              <a:ext uri="{FF2B5EF4-FFF2-40B4-BE49-F238E27FC236}">
                <a16:creationId xmlns:a16="http://schemas.microsoft.com/office/drawing/2014/main" id="{EB2FC8BF-C8F8-66B3-473D-3476F7A982BC}"/>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6123213" y="2808981"/>
            <a:ext cx="2503795" cy="1201121"/>
          </a:xfrm>
          <a:prstGeom prst="rect">
            <a:avLst/>
          </a:prstGeom>
        </p:spPr>
      </p:pic>
      <p:pic>
        <p:nvPicPr>
          <p:cNvPr id="7" name="Picture 6">
            <a:extLst>
              <a:ext uri="{FF2B5EF4-FFF2-40B4-BE49-F238E27FC236}">
                <a16:creationId xmlns:a16="http://schemas.microsoft.com/office/drawing/2014/main" id="{43C3A871-CF2E-4B01-A09D-FFCF8A5573C6}"/>
              </a:ext>
            </a:extLst>
          </p:cNvPr>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7940842" y="1966231"/>
            <a:ext cx="950510" cy="2149823"/>
          </a:xfrm>
          <a:prstGeom prst="rect">
            <a:avLst/>
          </a:prstGeom>
        </p:spPr>
      </p:pic>
      <p:pic>
        <p:nvPicPr>
          <p:cNvPr id="9" name="Picture 8">
            <a:extLst>
              <a:ext uri="{FF2B5EF4-FFF2-40B4-BE49-F238E27FC236}">
                <a16:creationId xmlns:a16="http://schemas.microsoft.com/office/drawing/2014/main" id="{4385D08A-FE41-FD45-D925-784B4B545FFD}"/>
              </a:ext>
            </a:extLst>
          </p:cNvPr>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6746964" y="2152808"/>
            <a:ext cx="479574" cy="434182"/>
          </a:xfrm>
          <a:prstGeom prst="rect">
            <a:avLst/>
          </a:prstGeom>
        </p:spPr>
      </p:pic>
      <p:pic>
        <p:nvPicPr>
          <p:cNvPr id="11" name="Picture 10">
            <a:extLst>
              <a:ext uri="{FF2B5EF4-FFF2-40B4-BE49-F238E27FC236}">
                <a16:creationId xmlns:a16="http://schemas.microsoft.com/office/drawing/2014/main" id="{4BFFFAB8-18D7-335D-47B3-2C30FF8CAFB6}"/>
              </a:ext>
            </a:extLst>
          </p:cNvPr>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7211610" y="2615080"/>
            <a:ext cx="432224" cy="391163"/>
          </a:xfrm>
          <a:prstGeom prst="rect">
            <a:avLst/>
          </a:prstGeom>
        </p:spPr>
      </p:pic>
      <p:pic>
        <p:nvPicPr>
          <p:cNvPr id="3" name="Picture 2">
            <a:extLst>
              <a:ext uri="{FF2B5EF4-FFF2-40B4-BE49-F238E27FC236}">
                <a16:creationId xmlns:a16="http://schemas.microsoft.com/office/drawing/2014/main" id="{28DAC4C8-9CEC-09AD-3F7B-0FE7DCF6C7BF}"/>
              </a:ext>
            </a:extLst>
          </p:cNvPr>
          <p:cNvPicPr>
            <a:picLocks noChangeAspect="1"/>
          </p:cNvPicPr>
          <p:nvPr/>
        </p:nvPicPr>
        <p:blipFill>
          <a:blip r:embed="rId8" cstate="screen">
            <a:extLst>
              <a:ext uri="{28A0092B-C50C-407E-A947-70E740481C1C}">
                <a14:useLocalDpi xmlns:a14="http://schemas.microsoft.com/office/drawing/2010/main" val="0"/>
              </a:ext>
            </a:extLst>
          </a:blip>
          <a:stretch>
            <a:fillRect/>
          </a:stretch>
        </p:blipFill>
        <p:spPr>
          <a:xfrm>
            <a:off x="5260433" y="1041250"/>
            <a:ext cx="1113472" cy="1405194"/>
          </a:xfrm>
          <a:prstGeom prst="rect">
            <a:avLst/>
          </a:prstGeom>
        </p:spPr>
      </p:pic>
      <p:pic>
        <p:nvPicPr>
          <p:cNvPr id="15" name="Picture 14">
            <a:extLst>
              <a:ext uri="{FF2B5EF4-FFF2-40B4-BE49-F238E27FC236}">
                <a16:creationId xmlns:a16="http://schemas.microsoft.com/office/drawing/2014/main" id="{54DE2E64-AC5B-D85C-C91A-2732C9621A8C}"/>
              </a:ext>
            </a:extLst>
          </p:cNvPr>
          <p:cNvPicPr>
            <a:picLocks noChangeAspect="1"/>
          </p:cNvPicPr>
          <p:nvPr/>
        </p:nvPicPr>
        <p:blipFill>
          <a:blip r:embed="rId9" cstate="screen">
            <a:extLst>
              <a:ext uri="{28A0092B-C50C-407E-A947-70E740481C1C}">
                <a14:useLocalDpi xmlns:a14="http://schemas.microsoft.com/office/drawing/2010/main" val="0"/>
              </a:ext>
            </a:extLst>
          </a:blip>
          <a:stretch>
            <a:fillRect/>
          </a:stretch>
        </p:blipFill>
        <p:spPr>
          <a:xfrm>
            <a:off x="8129823" y="1041250"/>
            <a:ext cx="810293" cy="696568"/>
          </a:xfrm>
          <a:prstGeom prst="rect">
            <a:avLst/>
          </a:prstGeom>
        </p:spPr>
      </p:pic>
      <p:pic>
        <p:nvPicPr>
          <p:cNvPr id="17" name="Picture 16">
            <a:extLst>
              <a:ext uri="{FF2B5EF4-FFF2-40B4-BE49-F238E27FC236}">
                <a16:creationId xmlns:a16="http://schemas.microsoft.com/office/drawing/2014/main" id="{7E80ADE3-D78A-7FB8-6175-4C2594E10BF6}"/>
              </a:ext>
            </a:extLst>
          </p:cNvPr>
          <p:cNvPicPr>
            <a:picLocks noChangeAspect="1"/>
          </p:cNvPicPr>
          <p:nvPr/>
        </p:nvPicPr>
        <p:blipFill>
          <a:blip r:embed="rId10" cstate="screen">
            <a:extLst>
              <a:ext uri="{28A0092B-C50C-407E-A947-70E740481C1C}">
                <a14:useLocalDpi xmlns:a14="http://schemas.microsoft.com/office/drawing/2010/main" val="0"/>
              </a:ext>
            </a:extLst>
          </a:blip>
          <a:stretch>
            <a:fillRect/>
          </a:stretch>
        </p:blipFill>
        <p:spPr>
          <a:xfrm>
            <a:off x="6608101" y="1408732"/>
            <a:ext cx="439833" cy="348284"/>
          </a:xfrm>
          <a:prstGeom prst="rect">
            <a:avLst/>
          </a:prstGeom>
        </p:spPr>
      </p:pic>
      <p:pic>
        <p:nvPicPr>
          <p:cNvPr id="19" name="Picture 18">
            <a:extLst>
              <a:ext uri="{FF2B5EF4-FFF2-40B4-BE49-F238E27FC236}">
                <a16:creationId xmlns:a16="http://schemas.microsoft.com/office/drawing/2014/main" id="{36F43E8F-1CB0-064F-BD8E-0DF0B87998C6}"/>
              </a:ext>
            </a:extLst>
          </p:cNvPr>
          <p:cNvPicPr>
            <a:picLocks noChangeAspect="1"/>
          </p:cNvPicPr>
          <p:nvPr/>
        </p:nvPicPr>
        <p:blipFill>
          <a:blip r:embed="rId11" cstate="screen">
            <a:extLst>
              <a:ext uri="{28A0092B-C50C-407E-A947-70E740481C1C}">
                <a14:useLocalDpi xmlns:a14="http://schemas.microsoft.com/office/drawing/2010/main" val="0"/>
              </a:ext>
            </a:extLst>
          </a:blip>
          <a:stretch>
            <a:fillRect/>
          </a:stretch>
        </p:blipFill>
        <p:spPr>
          <a:xfrm>
            <a:off x="5064009" y="3144015"/>
            <a:ext cx="492556" cy="393141"/>
          </a:xfrm>
          <a:prstGeom prst="rect">
            <a:avLst/>
          </a:prstGeom>
        </p:spPr>
      </p:pic>
      <p:pic>
        <p:nvPicPr>
          <p:cNvPr id="21" name="Picture 20">
            <a:extLst>
              <a:ext uri="{FF2B5EF4-FFF2-40B4-BE49-F238E27FC236}">
                <a16:creationId xmlns:a16="http://schemas.microsoft.com/office/drawing/2014/main" id="{360FF91D-6465-19DC-5C46-B5442B277A4F}"/>
              </a:ext>
            </a:extLst>
          </p:cNvPr>
          <p:cNvPicPr>
            <a:picLocks noChangeAspect="1"/>
          </p:cNvPicPr>
          <p:nvPr/>
        </p:nvPicPr>
        <p:blipFill>
          <a:blip r:embed="rId12" cstate="screen">
            <a:extLst>
              <a:ext uri="{28A0092B-C50C-407E-A947-70E740481C1C}">
                <a14:useLocalDpi xmlns:a14="http://schemas.microsoft.com/office/drawing/2010/main" val="0"/>
              </a:ext>
            </a:extLst>
          </a:blip>
          <a:stretch>
            <a:fillRect/>
          </a:stretch>
        </p:blipFill>
        <p:spPr>
          <a:xfrm rot="10800000">
            <a:off x="4302038" y="3712046"/>
            <a:ext cx="1416220" cy="214201"/>
          </a:xfrm>
          <a:prstGeom prst="rect">
            <a:avLst/>
          </a:prstGeom>
        </p:spPr>
      </p:pic>
      <p:pic>
        <p:nvPicPr>
          <p:cNvPr id="23" name="Picture 22">
            <a:extLst>
              <a:ext uri="{FF2B5EF4-FFF2-40B4-BE49-F238E27FC236}">
                <a16:creationId xmlns:a16="http://schemas.microsoft.com/office/drawing/2014/main" id="{FCED9438-4213-7B4E-EDEB-F3CFB7AF82DD}"/>
              </a:ext>
            </a:extLst>
          </p:cNvPr>
          <p:cNvPicPr>
            <a:picLocks noChangeAspect="1"/>
          </p:cNvPicPr>
          <p:nvPr/>
        </p:nvPicPr>
        <p:blipFill>
          <a:blip r:embed="rId13" cstate="screen">
            <a:extLst>
              <a:ext uri="{28A0092B-C50C-407E-A947-70E740481C1C}">
                <a14:useLocalDpi xmlns:a14="http://schemas.microsoft.com/office/drawing/2010/main" val="0"/>
              </a:ext>
            </a:extLst>
          </a:blip>
          <a:stretch>
            <a:fillRect/>
          </a:stretch>
        </p:blipFill>
        <p:spPr>
          <a:xfrm>
            <a:off x="3498720" y="3798207"/>
            <a:ext cx="803316" cy="723937"/>
          </a:xfrm>
          <a:prstGeom prst="rect">
            <a:avLst/>
          </a:prstGeom>
        </p:spPr>
      </p:pic>
      <p:pic>
        <p:nvPicPr>
          <p:cNvPr id="25" name="Picture 24">
            <a:extLst>
              <a:ext uri="{FF2B5EF4-FFF2-40B4-BE49-F238E27FC236}">
                <a16:creationId xmlns:a16="http://schemas.microsoft.com/office/drawing/2014/main" id="{6DF2FFA8-3445-737D-62D4-53225950014E}"/>
              </a:ext>
            </a:extLst>
          </p:cNvPr>
          <p:cNvPicPr>
            <a:picLocks noChangeAspect="1"/>
          </p:cNvPicPr>
          <p:nvPr/>
        </p:nvPicPr>
        <p:blipFill>
          <a:blip r:embed="rId14" cstate="screen">
            <a:extLst>
              <a:ext uri="{28A0092B-C50C-407E-A947-70E740481C1C}">
                <a14:useLocalDpi xmlns:a14="http://schemas.microsoft.com/office/drawing/2010/main" val="0"/>
              </a:ext>
            </a:extLst>
          </a:blip>
          <a:stretch>
            <a:fillRect/>
          </a:stretch>
        </p:blipFill>
        <p:spPr>
          <a:xfrm>
            <a:off x="6874652" y="3340585"/>
            <a:ext cx="442524" cy="408022"/>
          </a:xfrm>
          <a:prstGeom prst="rect">
            <a:avLst/>
          </a:prstGeom>
        </p:spPr>
      </p:pic>
      <p:pic>
        <p:nvPicPr>
          <p:cNvPr id="29" name="Picture 28"/>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
        <p:nvSpPr>
          <p:cNvPr id="2" name="Rectangle: Rounded Corners 1">
            <a:extLst>
              <a:ext uri="{FF2B5EF4-FFF2-40B4-BE49-F238E27FC236}">
                <a16:creationId xmlns:a16="http://schemas.microsoft.com/office/drawing/2014/main" id="{9E9227B3-0692-A9C9-3DB8-D45530B1B141}"/>
              </a:ext>
            </a:extLst>
          </p:cNvPr>
          <p:cNvSpPr/>
          <p:nvPr/>
        </p:nvSpPr>
        <p:spPr>
          <a:xfrm>
            <a:off x="-112620" y="-1099357"/>
            <a:ext cx="855022"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C9E8C759-A62B-6428-48C5-52B8387CD083}"/>
              </a:ext>
            </a:extLst>
          </p:cNvPr>
          <p:cNvSpPr/>
          <p:nvPr/>
        </p:nvSpPr>
        <p:spPr>
          <a:xfrm flipV="1">
            <a:off x="737271" y="-765530"/>
            <a:ext cx="855022" cy="6386778"/>
          </a:xfrm>
          <a:custGeom>
            <a:avLst/>
            <a:gdLst>
              <a:gd name="connsiteX0" fmla="*/ 427511 w 855022"/>
              <a:gd name="connsiteY0" fmla="*/ 0 h 5841508"/>
              <a:gd name="connsiteX1" fmla="*/ 855022 w 855022"/>
              <a:gd name="connsiteY1" fmla="*/ 427511 h 5841508"/>
              <a:gd name="connsiteX2" fmla="*/ 855022 w 855022"/>
              <a:gd name="connsiteY2" fmla="*/ 5841508 h 5841508"/>
              <a:gd name="connsiteX3" fmla="*/ 427511 w 855022"/>
              <a:gd name="connsiteY3" fmla="*/ 5413997 h 5841508"/>
              <a:gd name="connsiteX4" fmla="*/ 0 w 855022"/>
              <a:gd name="connsiteY4" fmla="*/ 5841508 h 5841508"/>
              <a:gd name="connsiteX5" fmla="*/ 0 w 855022"/>
              <a:gd name="connsiteY5" fmla="*/ 427511 h 5841508"/>
              <a:gd name="connsiteX6" fmla="*/ 427511 w 855022"/>
              <a:gd name="connsiteY6" fmla="*/ 0 h 58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022" h="5841508">
                <a:moveTo>
                  <a:pt x="427511" y="0"/>
                </a:moveTo>
                <a:cubicBezTo>
                  <a:pt x="663619" y="0"/>
                  <a:pt x="855022" y="191403"/>
                  <a:pt x="855022" y="427511"/>
                </a:cubicBezTo>
                <a:lnTo>
                  <a:pt x="855022" y="5841508"/>
                </a:lnTo>
                <a:cubicBezTo>
                  <a:pt x="855022" y="5605400"/>
                  <a:pt x="663619" y="5413997"/>
                  <a:pt x="427511" y="5413997"/>
                </a:cubicBezTo>
                <a:cubicBezTo>
                  <a:pt x="191403" y="5413997"/>
                  <a:pt x="0" y="5605400"/>
                  <a:pt x="0" y="5841508"/>
                </a:cubicBezTo>
                <a:lnTo>
                  <a:pt x="0" y="427511"/>
                </a:lnTo>
                <a:cubicBezTo>
                  <a:pt x="0" y="191403"/>
                  <a:pt x="191403" y="0"/>
                  <a:pt x="4275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Rectangle: Rounded Corners 5">
            <a:extLst>
              <a:ext uri="{FF2B5EF4-FFF2-40B4-BE49-F238E27FC236}">
                <a16:creationId xmlns:a16="http://schemas.microsoft.com/office/drawing/2014/main" id="{56A3CBFD-D0F2-3224-ABCE-BB6EE2AC308D}"/>
              </a:ext>
            </a:extLst>
          </p:cNvPr>
          <p:cNvSpPr/>
          <p:nvPr/>
        </p:nvSpPr>
        <p:spPr>
          <a:xfrm>
            <a:off x="1592293" y="-1095691"/>
            <a:ext cx="855022"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a:extLst>
              <a:ext uri="{FF2B5EF4-FFF2-40B4-BE49-F238E27FC236}">
                <a16:creationId xmlns:a16="http://schemas.microsoft.com/office/drawing/2014/main" id="{B843CAF1-FF3C-EA7E-4B45-6515080038B0}"/>
              </a:ext>
            </a:extLst>
          </p:cNvPr>
          <p:cNvSpPr/>
          <p:nvPr/>
        </p:nvSpPr>
        <p:spPr>
          <a:xfrm flipV="1">
            <a:off x="2442184" y="-761864"/>
            <a:ext cx="855022" cy="6386778"/>
          </a:xfrm>
          <a:custGeom>
            <a:avLst/>
            <a:gdLst>
              <a:gd name="connsiteX0" fmla="*/ 427511 w 855022"/>
              <a:gd name="connsiteY0" fmla="*/ 0 h 5841508"/>
              <a:gd name="connsiteX1" fmla="*/ 855022 w 855022"/>
              <a:gd name="connsiteY1" fmla="*/ 427511 h 5841508"/>
              <a:gd name="connsiteX2" fmla="*/ 855022 w 855022"/>
              <a:gd name="connsiteY2" fmla="*/ 5841508 h 5841508"/>
              <a:gd name="connsiteX3" fmla="*/ 427511 w 855022"/>
              <a:gd name="connsiteY3" fmla="*/ 5413997 h 5841508"/>
              <a:gd name="connsiteX4" fmla="*/ 0 w 855022"/>
              <a:gd name="connsiteY4" fmla="*/ 5841508 h 5841508"/>
              <a:gd name="connsiteX5" fmla="*/ 0 w 855022"/>
              <a:gd name="connsiteY5" fmla="*/ 427511 h 5841508"/>
              <a:gd name="connsiteX6" fmla="*/ 427511 w 855022"/>
              <a:gd name="connsiteY6" fmla="*/ 0 h 58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022" h="5841508">
                <a:moveTo>
                  <a:pt x="427511" y="0"/>
                </a:moveTo>
                <a:cubicBezTo>
                  <a:pt x="663619" y="0"/>
                  <a:pt x="855022" y="191403"/>
                  <a:pt x="855022" y="427511"/>
                </a:cubicBezTo>
                <a:lnTo>
                  <a:pt x="855022" y="5841508"/>
                </a:lnTo>
                <a:cubicBezTo>
                  <a:pt x="855022" y="5605400"/>
                  <a:pt x="663619" y="5413997"/>
                  <a:pt x="427511" y="5413997"/>
                </a:cubicBezTo>
                <a:cubicBezTo>
                  <a:pt x="191403" y="5413997"/>
                  <a:pt x="0" y="5605400"/>
                  <a:pt x="0" y="5841508"/>
                </a:cubicBezTo>
                <a:lnTo>
                  <a:pt x="0" y="427511"/>
                </a:lnTo>
                <a:cubicBezTo>
                  <a:pt x="0" y="191403"/>
                  <a:pt x="191403" y="0"/>
                  <a:pt x="4275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Rectangle: Rounded Corners 9">
            <a:extLst>
              <a:ext uri="{FF2B5EF4-FFF2-40B4-BE49-F238E27FC236}">
                <a16:creationId xmlns:a16="http://schemas.microsoft.com/office/drawing/2014/main" id="{A0320054-7B1E-F128-CC3B-AA37747D4C66}"/>
              </a:ext>
            </a:extLst>
          </p:cNvPr>
          <p:cNvSpPr/>
          <p:nvPr/>
        </p:nvSpPr>
        <p:spPr>
          <a:xfrm>
            <a:off x="3282592" y="-1099358"/>
            <a:ext cx="871351"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DF632F1-0BF7-405F-60E7-643BDE12AD19}"/>
              </a:ext>
            </a:extLst>
          </p:cNvPr>
          <p:cNvSpPr/>
          <p:nvPr/>
        </p:nvSpPr>
        <p:spPr>
          <a:xfrm flipV="1">
            <a:off x="4148812" y="-765530"/>
            <a:ext cx="855022" cy="6386778"/>
          </a:xfrm>
          <a:custGeom>
            <a:avLst/>
            <a:gdLst>
              <a:gd name="connsiteX0" fmla="*/ 427511 w 855022"/>
              <a:gd name="connsiteY0" fmla="*/ 0 h 5841508"/>
              <a:gd name="connsiteX1" fmla="*/ 855022 w 855022"/>
              <a:gd name="connsiteY1" fmla="*/ 427511 h 5841508"/>
              <a:gd name="connsiteX2" fmla="*/ 855022 w 855022"/>
              <a:gd name="connsiteY2" fmla="*/ 5841508 h 5841508"/>
              <a:gd name="connsiteX3" fmla="*/ 427511 w 855022"/>
              <a:gd name="connsiteY3" fmla="*/ 5413997 h 5841508"/>
              <a:gd name="connsiteX4" fmla="*/ 0 w 855022"/>
              <a:gd name="connsiteY4" fmla="*/ 5841508 h 5841508"/>
              <a:gd name="connsiteX5" fmla="*/ 0 w 855022"/>
              <a:gd name="connsiteY5" fmla="*/ 427511 h 5841508"/>
              <a:gd name="connsiteX6" fmla="*/ 427511 w 855022"/>
              <a:gd name="connsiteY6" fmla="*/ 0 h 58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022" h="5841508">
                <a:moveTo>
                  <a:pt x="427511" y="0"/>
                </a:moveTo>
                <a:cubicBezTo>
                  <a:pt x="663619" y="0"/>
                  <a:pt x="855022" y="191403"/>
                  <a:pt x="855022" y="427511"/>
                </a:cubicBezTo>
                <a:lnTo>
                  <a:pt x="855022" y="5841508"/>
                </a:lnTo>
                <a:cubicBezTo>
                  <a:pt x="855022" y="5605400"/>
                  <a:pt x="663619" y="5413997"/>
                  <a:pt x="427511" y="5413997"/>
                </a:cubicBezTo>
                <a:cubicBezTo>
                  <a:pt x="191403" y="5413997"/>
                  <a:pt x="0" y="5605400"/>
                  <a:pt x="0" y="5841508"/>
                </a:cubicBezTo>
                <a:lnTo>
                  <a:pt x="0" y="427511"/>
                </a:lnTo>
                <a:cubicBezTo>
                  <a:pt x="0" y="191403"/>
                  <a:pt x="191403" y="0"/>
                  <a:pt x="4275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Rectangle: Rounded Corners 13">
            <a:extLst>
              <a:ext uri="{FF2B5EF4-FFF2-40B4-BE49-F238E27FC236}">
                <a16:creationId xmlns:a16="http://schemas.microsoft.com/office/drawing/2014/main" id="{48B789BC-0917-DC25-5A69-8A4033B2FFBE}"/>
              </a:ext>
            </a:extLst>
          </p:cNvPr>
          <p:cNvSpPr/>
          <p:nvPr/>
        </p:nvSpPr>
        <p:spPr>
          <a:xfrm>
            <a:off x="4992486" y="-1099359"/>
            <a:ext cx="855022"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581DAB5F-63A3-A44B-D5D5-7BF98D7B8D4E}"/>
              </a:ext>
            </a:extLst>
          </p:cNvPr>
          <p:cNvSpPr/>
          <p:nvPr/>
        </p:nvSpPr>
        <p:spPr>
          <a:xfrm flipV="1">
            <a:off x="5842377" y="-765530"/>
            <a:ext cx="855022" cy="6386778"/>
          </a:xfrm>
          <a:custGeom>
            <a:avLst/>
            <a:gdLst>
              <a:gd name="connsiteX0" fmla="*/ 427511 w 855022"/>
              <a:gd name="connsiteY0" fmla="*/ 0 h 5841508"/>
              <a:gd name="connsiteX1" fmla="*/ 855022 w 855022"/>
              <a:gd name="connsiteY1" fmla="*/ 427511 h 5841508"/>
              <a:gd name="connsiteX2" fmla="*/ 855022 w 855022"/>
              <a:gd name="connsiteY2" fmla="*/ 5841508 h 5841508"/>
              <a:gd name="connsiteX3" fmla="*/ 427511 w 855022"/>
              <a:gd name="connsiteY3" fmla="*/ 5413997 h 5841508"/>
              <a:gd name="connsiteX4" fmla="*/ 0 w 855022"/>
              <a:gd name="connsiteY4" fmla="*/ 5841508 h 5841508"/>
              <a:gd name="connsiteX5" fmla="*/ 0 w 855022"/>
              <a:gd name="connsiteY5" fmla="*/ 427511 h 5841508"/>
              <a:gd name="connsiteX6" fmla="*/ 427511 w 855022"/>
              <a:gd name="connsiteY6" fmla="*/ 0 h 58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022" h="5841508">
                <a:moveTo>
                  <a:pt x="427511" y="0"/>
                </a:moveTo>
                <a:cubicBezTo>
                  <a:pt x="663619" y="0"/>
                  <a:pt x="855022" y="191403"/>
                  <a:pt x="855022" y="427511"/>
                </a:cubicBezTo>
                <a:lnTo>
                  <a:pt x="855022" y="5841508"/>
                </a:lnTo>
                <a:cubicBezTo>
                  <a:pt x="855022" y="5605400"/>
                  <a:pt x="663619" y="5413997"/>
                  <a:pt x="427511" y="5413997"/>
                </a:cubicBezTo>
                <a:cubicBezTo>
                  <a:pt x="191403" y="5413997"/>
                  <a:pt x="0" y="5605400"/>
                  <a:pt x="0" y="5841508"/>
                </a:cubicBezTo>
                <a:lnTo>
                  <a:pt x="0" y="427511"/>
                </a:lnTo>
                <a:cubicBezTo>
                  <a:pt x="0" y="191403"/>
                  <a:pt x="191403" y="0"/>
                  <a:pt x="4275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Rectangle: Rounded Corners 17">
            <a:extLst>
              <a:ext uri="{FF2B5EF4-FFF2-40B4-BE49-F238E27FC236}">
                <a16:creationId xmlns:a16="http://schemas.microsoft.com/office/drawing/2014/main" id="{9F6A5475-8F33-5DC6-FFC8-8E6901659C5A}"/>
              </a:ext>
            </a:extLst>
          </p:cNvPr>
          <p:cNvSpPr/>
          <p:nvPr/>
        </p:nvSpPr>
        <p:spPr>
          <a:xfrm>
            <a:off x="6682785" y="-1099359"/>
            <a:ext cx="855022"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AF15947-8466-A385-0E94-EE920060684A}"/>
              </a:ext>
            </a:extLst>
          </p:cNvPr>
          <p:cNvSpPr/>
          <p:nvPr/>
        </p:nvSpPr>
        <p:spPr>
          <a:xfrm flipV="1">
            <a:off x="7532676" y="-765530"/>
            <a:ext cx="855022" cy="6386778"/>
          </a:xfrm>
          <a:custGeom>
            <a:avLst/>
            <a:gdLst>
              <a:gd name="connsiteX0" fmla="*/ 427511 w 855022"/>
              <a:gd name="connsiteY0" fmla="*/ 0 h 5841508"/>
              <a:gd name="connsiteX1" fmla="*/ 855022 w 855022"/>
              <a:gd name="connsiteY1" fmla="*/ 427511 h 5841508"/>
              <a:gd name="connsiteX2" fmla="*/ 855022 w 855022"/>
              <a:gd name="connsiteY2" fmla="*/ 5841508 h 5841508"/>
              <a:gd name="connsiteX3" fmla="*/ 427511 w 855022"/>
              <a:gd name="connsiteY3" fmla="*/ 5413997 h 5841508"/>
              <a:gd name="connsiteX4" fmla="*/ 0 w 855022"/>
              <a:gd name="connsiteY4" fmla="*/ 5841508 h 5841508"/>
              <a:gd name="connsiteX5" fmla="*/ 0 w 855022"/>
              <a:gd name="connsiteY5" fmla="*/ 427511 h 5841508"/>
              <a:gd name="connsiteX6" fmla="*/ 427511 w 855022"/>
              <a:gd name="connsiteY6" fmla="*/ 0 h 584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022" h="5841508">
                <a:moveTo>
                  <a:pt x="427511" y="0"/>
                </a:moveTo>
                <a:cubicBezTo>
                  <a:pt x="663619" y="0"/>
                  <a:pt x="855022" y="191403"/>
                  <a:pt x="855022" y="427511"/>
                </a:cubicBezTo>
                <a:lnTo>
                  <a:pt x="855022" y="5841508"/>
                </a:lnTo>
                <a:cubicBezTo>
                  <a:pt x="855022" y="5605400"/>
                  <a:pt x="663619" y="5413997"/>
                  <a:pt x="427511" y="5413997"/>
                </a:cubicBezTo>
                <a:cubicBezTo>
                  <a:pt x="191403" y="5413997"/>
                  <a:pt x="0" y="5605400"/>
                  <a:pt x="0" y="5841508"/>
                </a:cubicBezTo>
                <a:lnTo>
                  <a:pt x="0" y="427511"/>
                </a:lnTo>
                <a:cubicBezTo>
                  <a:pt x="0" y="191403"/>
                  <a:pt x="191403" y="0"/>
                  <a:pt x="4275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Rectangle: Rounded Corners 21">
            <a:extLst>
              <a:ext uri="{FF2B5EF4-FFF2-40B4-BE49-F238E27FC236}">
                <a16:creationId xmlns:a16="http://schemas.microsoft.com/office/drawing/2014/main" id="{FF5C962B-25E3-8AB4-C8CD-8649DC582975}"/>
              </a:ext>
            </a:extLst>
          </p:cNvPr>
          <p:cNvSpPr/>
          <p:nvPr/>
        </p:nvSpPr>
        <p:spPr>
          <a:xfrm>
            <a:off x="8389413" y="-1099360"/>
            <a:ext cx="855022" cy="68541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2" fill="hold" grpId="0" nodeType="withEffect">
                                  <p:stCondLst>
                                    <p:cond delay="0"/>
                                  </p:stCondLst>
                                  <p:iterate type="lt">
                                    <p:tmPct val="6000"/>
                                  </p:iterate>
                                  <p:childTnLst>
                                    <p:set>
                                      <p:cBhvr>
                                        <p:cTn id="6" dur="1" fill="hold">
                                          <p:stCondLst>
                                            <p:cond delay="0"/>
                                          </p:stCondLst>
                                        </p:cTn>
                                        <p:tgtEl>
                                          <p:spTgt spid="539"/>
                                        </p:tgtEl>
                                        <p:attrNameLst>
                                          <p:attrName>style.visibility</p:attrName>
                                        </p:attrNameLst>
                                      </p:cBhvr>
                                      <p:to>
                                        <p:strVal val="visible"/>
                                      </p:to>
                                    </p:set>
                                    <p:anim calcmode="lin" valueType="num">
                                      <p:cBhvr>
                                        <p:cTn id="7" dur="500" fill="hold"/>
                                        <p:tgtEl>
                                          <p:spTgt spid="539"/>
                                        </p:tgtEl>
                                        <p:attrNameLst>
                                          <p:attrName>ppt_x</p:attrName>
                                        </p:attrNameLst>
                                      </p:cBhvr>
                                      <p:tavLst>
                                        <p:tav tm="0">
                                          <p:val>
                                            <p:strVal val="#ppt_x+#ppt_w/2"/>
                                          </p:val>
                                        </p:tav>
                                        <p:tav tm="100000">
                                          <p:val>
                                            <p:strVal val="#ppt_x"/>
                                          </p:val>
                                        </p:tav>
                                      </p:tavLst>
                                    </p:anim>
                                    <p:anim calcmode="lin" valueType="num">
                                      <p:cBhvr>
                                        <p:cTn id="8" dur="500" fill="hold"/>
                                        <p:tgtEl>
                                          <p:spTgt spid="539"/>
                                        </p:tgtEl>
                                        <p:attrNameLst>
                                          <p:attrName>ppt_y</p:attrName>
                                        </p:attrNameLst>
                                      </p:cBhvr>
                                      <p:tavLst>
                                        <p:tav tm="0">
                                          <p:val>
                                            <p:strVal val="#ppt_y"/>
                                          </p:val>
                                        </p:tav>
                                        <p:tav tm="100000">
                                          <p:val>
                                            <p:strVal val="#ppt_y"/>
                                          </p:val>
                                        </p:tav>
                                      </p:tavLst>
                                    </p:anim>
                                    <p:anim calcmode="lin" valueType="num">
                                      <p:cBhvr>
                                        <p:cTn id="9" dur="500" fill="hold"/>
                                        <p:tgtEl>
                                          <p:spTgt spid="539"/>
                                        </p:tgtEl>
                                        <p:attrNameLst>
                                          <p:attrName>ppt_w</p:attrName>
                                        </p:attrNameLst>
                                      </p:cBhvr>
                                      <p:tavLst>
                                        <p:tav tm="0">
                                          <p:val>
                                            <p:fltVal val="0"/>
                                          </p:val>
                                        </p:tav>
                                        <p:tav tm="100000">
                                          <p:val>
                                            <p:strVal val="#ppt_w"/>
                                          </p:val>
                                        </p:tav>
                                      </p:tavLst>
                                    </p:anim>
                                    <p:anim calcmode="lin" valueType="num">
                                      <p:cBhvr>
                                        <p:cTn id="10" dur="500" fill="hold"/>
                                        <p:tgtEl>
                                          <p:spTgt spid="539"/>
                                        </p:tgtEl>
                                        <p:attrNameLst>
                                          <p:attrName>ppt_h</p:attrName>
                                        </p:attrNameLst>
                                      </p:cBhvr>
                                      <p:tavLst>
                                        <p:tav tm="0">
                                          <p:val>
                                            <p:strVal val="#ppt_h"/>
                                          </p:val>
                                        </p:tav>
                                        <p:tav tm="100000">
                                          <p:val>
                                            <p:strVal val="#ppt_h"/>
                                          </p:val>
                                        </p:tav>
                                      </p:tavLst>
                                    </p:anim>
                                  </p:childTnLst>
                                </p:cTn>
                              </p:par>
                              <p:par>
                                <p:cTn id="11" presetID="42" presetClass="path" presetSubtype="0" repeatCount="indefinite" accel="50000" decel="50000" autoRev="1" fill="hold" nodeType="withEffect">
                                  <p:stCondLst>
                                    <p:cond delay="0"/>
                                  </p:stCondLst>
                                  <p:childTnLst>
                                    <p:animMotion origin="layout" path="M 0 -6.17284E-7 L 0 0.02809 " pathEditMode="relative" rAng="0" ptsTypes="AA">
                                      <p:cBhvr>
                                        <p:cTn id="12" dur="2000" fill="hold"/>
                                        <p:tgtEl>
                                          <p:spTgt spid="5"/>
                                        </p:tgtEl>
                                        <p:attrNameLst>
                                          <p:attrName>ppt_x</p:attrName>
                                          <p:attrName>ppt_y</p:attrName>
                                        </p:attrNameLst>
                                      </p:cBhvr>
                                      <p:rCtr x="0" y="1389"/>
                                    </p:animMotion>
                                  </p:childTnLst>
                                </p:cTn>
                              </p:par>
                              <p:par>
                                <p:cTn id="13" presetID="42" presetClass="path" presetSubtype="0" repeatCount="indefinite" accel="50000" decel="50000" autoRev="1" fill="hold" nodeType="withEffect">
                                  <p:stCondLst>
                                    <p:cond delay="0"/>
                                  </p:stCondLst>
                                  <p:childTnLst>
                                    <p:animMotion origin="layout" path="M 0 -6.17284E-7 L 0 0.02809 " pathEditMode="relative" rAng="0" ptsTypes="AA">
                                      <p:cBhvr>
                                        <p:cTn id="14" dur="1900" fill="hold"/>
                                        <p:tgtEl>
                                          <p:spTgt spid="3"/>
                                        </p:tgtEl>
                                        <p:attrNameLst>
                                          <p:attrName>ppt_x</p:attrName>
                                          <p:attrName>ppt_y</p:attrName>
                                        </p:attrNameLst>
                                      </p:cBhvr>
                                      <p:rCtr x="0" y="1389"/>
                                    </p:animMotion>
                                  </p:childTnLst>
                                </p:cTn>
                              </p:par>
                              <p:par>
                                <p:cTn id="15" presetID="6" presetClass="emph" presetSubtype="0" repeatCount="indefinite" accel="50000" decel="50000" autoRev="1" fill="hold" nodeType="withEffect">
                                  <p:stCondLst>
                                    <p:cond delay="0"/>
                                  </p:stCondLst>
                                  <p:childTnLst>
                                    <p:animScale>
                                      <p:cBhvr>
                                        <p:cTn id="16" dur="1900" fill="hold"/>
                                        <p:tgtEl>
                                          <p:spTgt spid="3"/>
                                        </p:tgtEl>
                                      </p:cBhvr>
                                      <p:by x="110000" y="110000"/>
                                    </p:animScale>
                                  </p:childTnLst>
                                </p:cTn>
                              </p:par>
                              <p:par>
                                <p:cTn id="17" presetID="42" presetClass="path" presetSubtype="0" repeatCount="indefinite" accel="50000" decel="50000" autoRev="1" fill="hold" nodeType="withEffect">
                                  <p:stCondLst>
                                    <p:cond delay="0"/>
                                  </p:stCondLst>
                                  <p:childTnLst>
                                    <p:animMotion origin="layout" path="M 0 -6.17284E-7 L 0 0.02809 " pathEditMode="relative" rAng="0" ptsTypes="AA">
                                      <p:cBhvr>
                                        <p:cTn id="18" dur="2150" fill="hold"/>
                                        <p:tgtEl>
                                          <p:spTgt spid="7"/>
                                        </p:tgtEl>
                                        <p:attrNameLst>
                                          <p:attrName>ppt_x</p:attrName>
                                          <p:attrName>ppt_y</p:attrName>
                                        </p:attrNameLst>
                                      </p:cBhvr>
                                      <p:rCtr x="0" y="1389"/>
                                    </p:animMotion>
                                  </p:childTnLst>
                                </p:cTn>
                              </p:par>
                              <p:par>
                                <p:cTn id="19" presetID="42" presetClass="path" presetSubtype="0" repeatCount="indefinite" accel="50000" decel="50000" autoRev="1" fill="hold" nodeType="withEffect">
                                  <p:stCondLst>
                                    <p:cond delay="0"/>
                                  </p:stCondLst>
                                  <p:childTnLst>
                                    <p:animMotion origin="layout" path="M 3.61111E-6 3.7037E-6 L 0.01666 -0.02068 " pathEditMode="relative" rAng="0" ptsTypes="AA">
                                      <p:cBhvr>
                                        <p:cTn id="20" dur="2250" fill="hold"/>
                                        <p:tgtEl>
                                          <p:spTgt spid="11"/>
                                        </p:tgtEl>
                                        <p:attrNameLst>
                                          <p:attrName>ppt_x</p:attrName>
                                          <p:attrName>ppt_y</p:attrName>
                                        </p:attrNameLst>
                                      </p:cBhvr>
                                      <p:rCtr x="833" y="-1049"/>
                                    </p:animMotion>
                                  </p:childTnLst>
                                </p:cTn>
                              </p:par>
                              <p:par>
                                <p:cTn id="21" presetID="42" presetClass="path" presetSubtype="0" repeatCount="indefinite" accel="50000" decel="50000" autoRev="1" fill="hold" nodeType="withEffect">
                                  <p:stCondLst>
                                    <p:cond delay="0"/>
                                  </p:stCondLst>
                                  <p:childTnLst>
                                    <p:animMotion origin="layout" path="M -2.5E-6 -2.46914E-6 L -0.02048 0.025 " pathEditMode="relative" rAng="0" ptsTypes="AA">
                                      <p:cBhvr>
                                        <p:cTn id="22" dur="1750" fill="hold"/>
                                        <p:tgtEl>
                                          <p:spTgt spid="9"/>
                                        </p:tgtEl>
                                        <p:attrNameLst>
                                          <p:attrName>ppt_x</p:attrName>
                                          <p:attrName>ppt_y</p:attrName>
                                        </p:attrNameLst>
                                      </p:cBhvr>
                                      <p:rCtr x="-1024" y="1235"/>
                                    </p:animMotion>
                                  </p:childTnLst>
                                </p:cTn>
                              </p:par>
                              <p:par>
                                <p:cTn id="23" presetID="42" presetClass="path" presetSubtype="0" repeatCount="indefinite" accel="50000" decel="50000" autoRev="1" fill="hold" nodeType="withEffect">
                                  <p:stCondLst>
                                    <p:cond delay="0"/>
                                  </p:stCondLst>
                                  <p:childTnLst>
                                    <p:animMotion origin="layout" path="M 0 -6.17284E-7 L 0 0.02809 " pathEditMode="relative" rAng="0" ptsTypes="AA">
                                      <p:cBhvr>
                                        <p:cTn id="24" dur="2100" fill="hold"/>
                                        <p:tgtEl>
                                          <p:spTgt spid="13"/>
                                        </p:tgtEl>
                                        <p:attrNameLst>
                                          <p:attrName>ppt_x</p:attrName>
                                          <p:attrName>ppt_y</p:attrName>
                                        </p:attrNameLst>
                                      </p:cBhvr>
                                      <p:rCtr x="0" y="1389"/>
                                    </p:animMotion>
                                  </p:childTnLst>
                                </p:cTn>
                              </p:par>
                              <p:par>
                                <p:cTn id="25" presetID="42" presetClass="path" presetSubtype="0" repeatCount="indefinite" accel="50000" decel="50000" autoRev="1" fill="hold" nodeType="withEffect">
                                  <p:stCondLst>
                                    <p:cond delay="0"/>
                                  </p:stCondLst>
                                  <p:childTnLst>
                                    <p:animMotion origin="layout" path="M 0 -6.17284E-7 L 0 0.02809 " pathEditMode="relative" rAng="0" ptsTypes="AA">
                                      <p:cBhvr>
                                        <p:cTn id="26" dur="2350" fill="hold"/>
                                        <p:tgtEl>
                                          <p:spTgt spid="25"/>
                                        </p:tgtEl>
                                        <p:attrNameLst>
                                          <p:attrName>ppt_x</p:attrName>
                                          <p:attrName>ppt_y</p:attrName>
                                        </p:attrNameLst>
                                      </p:cBhvr>
                                      <p:rCtr x="0" y="1389"/>
                                    </p:animMotion>
                                  </p:childTnLst>
                                </p:cTn>
                              </p:par>
                              <p:par>
                                <p:cTn id="27" presetID="42" presetClass="path" presetSubtype="0" repeatCount="indefinite" accel="50000" decel="50000" autoRev="1" fill="hold" nodeType="withEffect">
                                  <p:stCondLst>
                                    <p:cond delay="0"/>
                                  </p:stCondLst>
                                  <p:childTnLst>
                                    <p:animMotion origin="layout" path="M 0 -6.17284E-7 L 0 0.02809 " pathEditMode="relative" rAng="0" ptsTypes="AA">
                                      <p:cBhvr>
                                        <p:cTn id="28" dur="1800" fill="hold"/>
                                        <p:tgtEl>
                                          <p:spTgt spid="21"/>
                                        </p:tgtEl>
                                        <p:attrNameLst>
                                          <p:attrName>ppt_x</p:attrName>
                                          <p:attrName>ppt_y</p:attrName>
                                        </p:attrNameLst>
                                      </p:cBhvr>
                                      <p:rCtr x="0" y="1389"/>
                                    </p:animMotion>
                                  </p:childTnLst>
                                </p:cTn>
                              </p:par>
                              <p:par>
                                <p:cTn id="29" presetID="42" presetClass="path" presetSubtype="0" repeatCount="indefinite" accel="50000" decel="50000" autoRev="1" fill="hold" nodeType="withEffect">
                                  <p:stCondLst>
                                    <p:cond delay="0"/>
                                  </p:stCondLst>
                                  <p:childTnLst>
                                    <p:animMotion origin="layout" path="M 0 -6.17284E-7 L 0 0.02809 " pathEditMode="relative" rAng="0" ptsTypes="AA">
                                      <p:cBhvr>
                                        <p:cTn id="30" dur="2150" fill="hold"/>
                                        <p:tgtEl>
                                          <p:spTgt spid="19"/>
                                        </p:tgtEl>
                                        <p:attrNameLst>
                                          <p:attrName>ppt_x</p:attrName>
                                          <p:attrName>ppt_y</p:attrName>
                                        </p:attrNameLst>
                                      </p:cBhvr>
                                      <p:rCtr x="0" y="1389"/>
                                    </p:animMotion>
                                  </p:childTnLst>
                                </p:cTn>
                              </p:par>
                              <p:par>
                                <p:cTn id="31" presetID="42" presetClass="path" presetSubtype="0" repeatCount="indefinite" accel="50000" decel="50000" autoRev="1" fill="hold" nodeType="withEffect">
                                  <p:stCondLst>
                                    <p:cond delay="0"/>
                                  </p:stCondLst>
                                  <p:childTnLst>
                                    <p:animMotion origin="layout" path="M 0 -6.17284E-7 L 0 0.02809 " pathEditMode="relative" rAng="0" ptsTypes="AA">
                                      <p:cBhvr>
                                        <p:cTn id="32" dur="1900" fill="hold"/>
                                        <p:tgtEl>
                                          <p:spTgt spid="17"/>
                                        </p:tgtEl>
                                        <p:attrNameLst>
                                          <p:attrName>ppt_x</p:attrName>
                                          <p:attrName>ppt_y</p:attrName>
                                        </p:attrNameLst>
                                      </p:cBhvr>
                                      <p:rCtr x="0" y="1389"/>
                                    </p:animMotion>
                                  </p:childTnLst>
                                </p:cTn>
                              </p:par>
                              <p:par>
                                <p:cTn id="33" presetID="35" presetClass="path" presetSubtype="0" repeatCount="indefinite" accel="50000" decel="50000" autoRev="1" fill="hold" nodeType="withEffect">
                                  <p:stCondLst>
                                    <p:cond delay="0"/>
                                  </p:stCondLst>
                                  <p:childTnLst>
                                    <p:animMotion origin="layout" path="M -3.33333E-6 -1.7284E-6 L -0.01389 0.00371 " pathEditMode="relative" rAng="0" ptsTypes="AA">
                                      <p:cBhvr>
                                        <p:cTn id="34" dur="2250" fill="hold"/>
                                        <p:tgtEl>
                                          <p:spTgt spid="15"/>
                                        </p:tgtEl>
                                        <p:attrNameLst>
                                          <p:attrName>ppt_x</p:attrName>
                                          <p:attrName>ppt_y</p:attrName>
                                        </p:attrNameLst>
                                      </p:cBhvr>
                                      <p:rCtr x="-694" y="185"/>
                                    </p:animMotion>
                                  </p:childTnLst>
                                </p:cTn>
                              </p:par>
                              <p:par>
                                <p:cTn id="35" presetID="42" presetClass="path" presetSubtype="0" repeatCount="indefinite" accel="50000" decel="50000" autoRev="1" fill="hold" nodeType="withEffect">
                                  <p:stCondLst>
                                    <p:cond delay="0"/>
                                  </p:stCondLst>
                                  <p:childTnLst>
                                    <p:animMotion origin="layout" path="M 0 -6.17284E-7 L 0 0.02809 " pathEditMode="relative" rAng="0" ptsTypes="AA">
                                      <p:cBhvr>
                                        <p:cTn id="36" dur="1850" fill="hold"/>
                                        <p:tgtEl>
                                          <p:spTgt spid="23"/>
                                        </p:tgtEl>
                                        <p:attrNameLst>
                                          <p:attrName>ppt_x</p:attrName>
                                          <p:attrName>ppt_y</p:attrName>
                                        </p:attrNameLst>
                                      </p:cBhvr>
                                      <p:rCtr x="0" y="1389"/>
                                    </p:animMotion>
                                  </p:childTnLst>
                                </p:cTn>
                              </p:par>
                              <p:par>
                                <p:cTn id="37" presetID="2" presetClass="exit" presetSubtype="4" fill="hold" grpId="0" nodeType="withEffect">
                                  <p:stCondLst>
                                    <p:cond delay="0"/>
                                  </p:stCondLst>
                                  <p:childTnLst>
                                    <p:anim calcmode="lin" valueType="num">
                                      <p:cBhvr additive="base">
                                        <p:cTn id="38" dur="1700"/>
                                        <p:tgtEl>
                                          <p:spTgt spid="2"/>
                                        </p:tgtEl>
                                        <p:attrNameLst>
                                          <p:attrName>ppt_x</p:attrName>
                                        </p:attrNameLst>
                                      </p:cBhvr>
                                      <p:tavLst>
                                        <p:tav tm="0">
                                          <p:val>
                                            <p:strVal val="ppt_x"/>
                                          </p:val>
                                        </p:tav>
                                        <p:tav tm="100000">
                                          <p:val>
                                            <p:strVal val="ppt_x"/>
                                          </p:val>
                                        </p:tav>
                                      </p:tavLst>
                                    </p:anim>
                                    <p:anim calcmode="lin" valueType="num">
                                      <p:cBhvr additive="base">
                                        <p:cTn id="39" dur="1700"/>
                                        <p:tgtEl>
                                          <p:spTgt spid="2"/>
                                        </p:tgtEl>
                                        <p:attrNameLst>
                                          <p:attrName>ppt_y</p:attrName>
                                        </p:attrNameLst>
                                      </p:cBhvr>
                                      <p:tavLst>
                                        <p:tav tm="0">
                                          <p:val>
                                            <p:strVal val="ppt_y"/>
                                          </p:val>
                                        </p:tav>
                                        <p:tav tm="100000">
                                          <p:val>
                                            <p:strVal val="1+ppt_h/2"/>
                                          </p:val>
                                        </p:tav>
                                      </p:tavLst>
                                    </p:anim>
                                    <p:set>
                                      <p:cBhvr>
                                        <p:cTn id="40" dur="1" fill="hold">
                                          <p:stCondLst>
                                            <p:cond delay="1699"/>
                                          </p:stCondLst>
                                        </p:cTn>
                                        <p:tgtEl>
                                          <p:spTgt spid="2"/>
                                        </p:tgtEl>
                                        <p:attrNameLst>
                                          <p:attrName>style.visibility</p:attrName>
                                        </p:attrNameLst>
                                      </p:cBhvr>
                                      <p:to>
                                        <p:strVal val="hidden"/>
                                      </p:to>
                                    </p:set>
                                  </p:childTnLst>
                                </p:cTn>
                              </p:par>
                              <p:par>
                                <p:cTn id="41" presetID="2" presetClass="exit" presetSubtype="4" fill="hold" grpId="0" nodeType="withEffect">
                                  <p:stCondLst>
                                    <p:cond delay="0"/>
                                  </p:stCondLst>
                                  <p:childTnLst>
                                    <p:anim calcmode="lin" valueType="num">
                                      <p:cBhvr additive="base">
                                        <p:cTn id="42" dur="700"/>
                                        <p:tgtEl>
                                          <p:spTgt spid="4"/>
                                        </p:tgtEl>
                                        <p:attrNameLst>
                                          <p:attrName>ppt_x</p:attrName>
                                        </p:attrNameLst>
                                      </p:cBhvr>
                                      <p:tavLst>
                                        <p:tav tm="0">
                                          <p:val>
                                            <p:strVal val="ppt_x"/>
                                          </p:val>
                                        </p:tav>
                                        <p:tav tm="100000">
                                          <p:val>
                                            <p:strVal val="ppt_x"/>
                                          </p:val>
                                        </p:tav>
                                      </p:tavLst>
                                    </p:anim>
                                    <p:anim calcmode="lin" valueType="num">
                                      <p:cBhvr additive="base">
                                        <p:cTn id="43" dur="700"/>
                                        <p:tgtEl>
                                          <p:spTgt spid="4"/>
                                        </p:tgtEl>
                                        <p:attrNameLst>
                                          <p:attrName>ppt_y</p:attrName>
                                        </p:attrNameLst>
                                      </p:cBhvr>
                                      <p:tavLst>
                                        <p:tav tm="0">
                                          <p:val>
                                            <p:strVal val="ppt_y"/>
                                          </p:val>
                                        </p:tav>
                                        <p:tav tm="100000">
                                          <p:val>
                                            <p:strVal val="1+ppt_h/2"/>
                                          </p:val>
                                        </p:tav>
                                      </p:tavLst>
                                    </p:anim>
                                    <p:set>
                                      <p:cBhvr>
                                        <p:cTn id="44" dur="1" fill="hold">
                                          <p:stCondLst>
                                            <p:cond delay="699"/>
                                          </p:stCondLst>
                                        </p:cTn>
                                        <p:tgtEl>
                                          <p:spTgt spid="4"/>
                                        </p:tgtEl>
                                        <p:attrNameLst>
                                          <p:attrName>style.visibility</p:attrName>
                                        </p:attrNameLst>
                                      </p:cBhvr>
                                      <p:to>
                                        <p:strVal val="hidden"/>
                                      </p:to>
                                    </p:set>
                                  </p:childTnLst>
                                </p:cTn>
                              </p:par>
                              <p:par>
                                <p:cTn id="45" presetID="2" presetClass="exit" presetSubtype="4" fill="hold" grpId="0" nodeType="withEffect">
                                  <p:stCondLst>
                                    <p:cond delay="0"/>
                                  </p:stCondLst>
                                  <p:childTnLst>
                                    <p:anim calcmode="lin" valueType="num">
                                      <p:cBhvr additive="base">
                                        <p:cTn id="46" dur="2100"/>
                                        <p:tgtEl>
                                          <p:spTgt spid="6"/>
                                        </p:tgtEl>
                                        <p:attrNameLst>
                                          <p:attrName>ppt_x</p:attrName>
                                        </p:attrNameLst>
                                      </p:cBhvr>
                                      <p:tavLst>
                                        <p:tav tm="0">
                                          <p:val>
                                            <p:strVal val="ppt_x"/>
                                          </p:val>
                                        </p:tav>
                                        <p:tav tm="100000">
                                          <p:val>
                                            <p:strVal val="ppt_x"/>
                                          </p:val>
                                        </p:tav>
                                      </p:tavLst>
                                    </p:anim>
                                    <p:anim calcmode="lin" valueType="num">
                                      <p:cBhvr additive="base">
                                        <p:cTn id="47" dur="2100"/>
                                        <p:tgtEl>
                                          <p:spTgt spid="6"/>
                                        </p:tgtEl>
                                        <p:attrNameLst>
                                          <p:attrName>ppt_y</p:attrName>
                                        </p:attrNameLst>
                                      </p:cBhvr>
                                      <p:tavLst>
                                        <p:tav tm="0">
                                          <p:val>
                                            <p:strVal val="ppt_y"/>
                                          </p:val>
                                        </p:tav>
                                        <p:tav tm="100000">
                                          <p:val>
                                            <p:strVal val="1+ppt_h/2"/>
                                          </p:val>
                                        </p:tav>
                                      </p:tavLst>
                                    </p:anim>
                                    <p:set>
                                      <p:cBhvr>
                                        <p:cTn id="48" dur="1" fill="hold">
                                          <p:stCondLst>
                                            <p:cond delay="2099"/>
                                          </p:stCondLst>
                                        </p:cTn>
                                        <p:tgtEl>
                                          <p:spTgt spid="6"/>
                                        </p:tgtEl>
                                        <p:attrNameLst>
                                          <p:attrName>style.visibility</p:attrName>
                                        </p:attrNameLst>
                                      </p:cBhvr>
                                      <p:to>
                                        <p:strVal val="hidden"/>
                                      </p:to>
                                    </p:set>
                                  </p:childTnLst>
                                </p:cTn>
                              </p:par>
                              <p:par>
                                <p:cTn id="49" presetID="2" presetClass="exit" presetSubtype="4" fill="hold" grpId="0" nodeType="withEffect">
                                  <p:stCondLst>
                                    <p:cond delay="0"/>
                                  </p:stCondLst>
                                  <p:childTnLst>
                                    <p:anim calcmode="lin" valueType="num">
                                      <p:cBhvr additive="base">
                                        <p:cTn id="50" dur="1300"/>
                                        <p:tgtEl>
                                          <p:spTgt spid="8"/>
                                        </p:tgtEl>
                                        <p:attrNameLst>
                                          <p:attrName>ppt_x</p:attrName>
                                        </p:attrNameLst>
                                      </p:cBhvr>
                                      <p:tavLst>
                                        <p:tav tm="0">
                                          <p:val>
                                            <p:strVal val="ppt_x"/>
                                          </p:val>
                                        </p:tav>
                                        <p:tav tm="100000">
                                          <p:val>
                                            <p:strVal val="ppt_x"/>
                                          </p:val>
                                        </p:tav>
                                      </p:tavLst>
                                    </p:anim>
                                    <p:anim calcmode="lin" valueType="num">
                                      <p:cBhvr additive="base">
                                        <p:cTn id="51" dur="1300"/>
                                        <p:tgtEl>
                                          <p:spTgt spid="8"/>
                                        </p:tgtEl>
                                        <p:attrNameLst>
                                          <p:attrName>ppt_y</p:attrName>
                                        </p:attrNameLst>
                                      </p:cBhvr>
                                      <p:tavLst>
                                        <p:tav tm="0">
                                          <p:val>
                                            <p:strVal val="ppt_y"/>
                                          </p:val>
                                        </p:tav>
                                        <p:tav tm="100000">
                                          <p:val>
                                            <p:strVal val="1+ppt_h/2"/>
                                          </p:val>
                                        </p:tav>
                                      </p:tavLst>
                                    </p:anim>
                                    <p:set>
                                      <p:cBhvr>
                                        <p:cTn id="52" dur="1" fill="hold">
                                          <p:stCondLst>
                                            <p:cond delay="1299"/>
                                          </p:stCondLst>
                                        </p:cTn>
                                        <p:tgtEl>
                                          <p:spTgt spid="8"/>
                                        </p:tgtEl>
                                        <p:attrNameLst>
                                          <p:attrName>style.visibility</p:attrName>
                                        </p:attrNameLst>
                                      </p:cBhvr>
                                      <p:to>
                                        <p:strVal val="hidden"/>
                                      </p:to>
                                    </p:set>
                                  </p:childTnLst>
                                </p:cTn>
                              </p:par>
                              <p:par>
                                <p:cTn id="53" presetID="2" presetClass="exit" presetSubtype="4" fill="hold" grpId="0" nodeType="withEffect">
                                  <p:stCondLst>
                                    <p:cond delay="0"/>
                                  </p:stCondLst>
                                  <p:childTnLst>
                                    <p:anim calcmode="lin" valueType="num">
                                      <p:cBhvr additive="base">
                                        <p:cTn id="54" dur="1800"/>
                                        <p:tgtEl>
                                          <p:spTgt spid="10"/>
                                        </p:tgtEl>
                                        <p:attrNameLst>
                                          <p:attrName>ppt_x</p:attrName>
                                        </p:attrNameLst>
                                      </p:cBhvr>
                                      <p:tavLst>
                                        <p:tav tm="0">
                                          <p:val>
                                            <p:strVal val="ppt_x"/>
                                          </p:val>
                                        </p:tav>
                                        <p:tav tm="100000">
                                          <p:val>
                                            <p:strVal val="ppt_x"/>
                                          </p:val>
                                        </p:tav>
                                      </p:tavLst>
                                    </p:anim>
                                    <p:anim calcmode="lin" valueType="num">
                                      <p:cBhvr additive="base">
                                        <p:cTn id="55" dur="1800"/>
                                        <p:tgtEl>
                                          <p:spTgt spid="10"/>
                                        </p:tgtEl>
                                        <p:attrNameLst>
                                          <p:attrName>ppt_y</p:attrName>
                                        </p:attrNameLst>
                                      </p:cBhvr>
                                      <p:tavLst>
                                        <p:tav tm="0">
                                          <p:val>
                                            <p:strVal val="ppt_y"/>
                                          </p:val>
                                        </p:tav>
                                        <p:tav tm="100000">
                                          <p:val>
                                            <p:strVal val="1+ppt_h/2"/>
                                          </p:val>
                                        </p:tav>
                                      </p:tavLst>
                                    </p:anim>
                                    <p:set>
                                      <p:cBhvr>
                                        <p:cTn id="56" dur="1" fill="hold">
                                          <p:stCondLst>
                                            <p:cond delay="1799"/>
                                          </p:stCondLst>
                                        </p:cTn>
                                        <p:tgtEl>
                                          <p:spTgt spid="10"/>
                                        </p:tgtEl>
                                        <p:attrNameLst>
                                          <p:attrName>style.visibility</p:attrName>
                                        </p:attrNameLst>
                                      </p:cBhvr>
                                      <p:to>
                                        <p:strVal val="hidden"/>
                                      </p:to>
                                    </p:set>
                                  </p:childTnLst>
                                </p:cTn>
                              </p:par>
                              <p:par>
                                <p:cTn id="57" presetID="2" presetClass="exit" presetSubtype="4" fill="hold" grpId="0" nodeType="withEffect">
                                  <p:stCondLst>
                                    <p:cond delay="0"/>
                                  </p:stCondLst>
                                  <p:childTnLst>
                                    <p:anim calcmode="lin" valueType="num">
                                      <p:cBhvr additive="base">
                                        <p:cTn id="58" dur="1200"/>
                                        <p:tgtEl>
                                          <p:spTgt spid="12"/>
                                        </p:tgtEl>
                                        <p:attrNameLst>
                                          <p:attrName>ppt_x</p:attrName>
                                        </p:attrNameLst>
                                      </p:cBhvr>
                                      <p:tavLst>
                                        <p:tav tm="0">
                                          <p:val>
                                            <p:strVal val="ppt_x"/>
                                          </p:val>
                                        </p:tav>
                                        <p:tav tm="100000">
                                          <p:val>
                                            <p:strVal val="ppt_x"/>
                                          </p:val>
                                        </p:tav>
                                      </p:tavLst>
                                    </p:anim>
                                    <p:anim calcmode="lin" valueType="num">
                                      <p:cBhvr additive="base">
                                        <p:cTn id="59" dur="1200"/>
                                        <p:tgtEl>
                                          <p:spTgt spid="12"/>
                                        </p:tgtEl>
                                        <p:attrNameLst>
                                          <p:attrName>ppt_y</p:attrName>
                                        </p:attrNameLst>
                                      </p:cBhvr>
                                      <p:tavLst>
                                        <p:tav tm="0">
                                          <p:val>
                                            <p:strVal val="ppt_y"/>
                                          </p:val>
                                        </p:tav>
                                        <p:tav tm="100000">
                                          <p:val>
                                            <p:strVal val="1+ppt_h/2"/>
                                          </p:val>
                                        </p:tav>
                                      </p:tavLst>
                                    </p:anim>
                                    <p:set>
                                      <p:cBhvr>
                                        <p:cTn id="60" dur="1" fill="hold">
                                          <p:stCondLst>
                                            <p:cond delay="1199"/>
                                          </p:stCondLst>
                                        </p:cTn>
                                        <p:tgtEl>
                                          <p:spTgt spid="12"/>
                                        </p:tgtEl>
                                        <p:attrNameLst>
                                          <p:attrName>style.visibility</p:attrName>
                                        </p:attrNameLst>
                                      </p:cBhvr>
                                      <p:to>
                                        <p:strVal val="hidden"/>
                                      </p:to>
                                    </p:set>
                                  </p:childTnLst>
                                </p:cTn>
                              </p:par>
                              <p:par>
                                <p:cTn id="61" presetID="2" presetClass="exit" presetSubtype="4" fill="hold" grpId="0" nodeType="withEffect">
                                  <p:stCondLst>
                                    <p:cond delay="0"/>
                                  </p:stCondLst>
                                  <p:childTnLst>
                                    <p:anim calcmode="lin" valueType="num">
                                      <p:cBhvr additive="base">
                                        <p:cTn id="62" dur="2300"/>
                                        <p:tgtEl>
                                          <p:spTgt spid="14"/>
                                        </p:tgtEl>
                                        <p:attrNameLst>
                                          <p:attrName>ppt_x</p:attrName>
                                        </p:attrNameLst>
                                      </p:cBhvr>
                                      <p:tavLst>
                                        <p:tav tm="0">
                                          <p:val>
                                            <p:strVal val="ppt_x"/>
                                          </p:val>
                                        </p:tav>
                                        <p:tav tm="100000">
                                          <p:val>
                                            <p:strVal val="ppt_x"/>
                                          </p:val>
                                        </p:tav>
                                      </p:tavLst>
                                    </p:anim>
                                    <p:anim calcmode="lin" valueType="num">
                                      <p:cBhvr additive="base">
                                        <p:cTn id="63" dur="2300"/>
                                        <p:tgtEl>
                                          <p:spTgt spid="14"/>
                                        </p:tgtEl>
                                        <p:attrNameLst>
                                          <p:attrName>ppt_y</p:attrName>
                                        </p:attrNameLst>
                                      </p:cBhvr>
                                      <p:tavLst>
                                        <p:tav tm="0">
                                          <p:val>
                                            <p:strVal val="ppt_y"/>
                                          </p:val>
                                        </p:tav>
                                        <p:tav tm="100000">
                                          <p:val>
                                            <p:strVal val="1+ppt_h/2"/>
                                          </p:val>
                                        </p:tav>
                                      </p:tavLst>
                                    </p:anim>
                                    <p:set>
                                      <p:cBhvr>
                                        <p:cTn id="64" dur="1" fill="hold">
                                          <p:stCondLst>
                                            <p:cond delay="2299"/>
                                          </p:stCondLst>
                                        </p:cTn>
                                        <p:tgtEl>
                                          <p:spTgt spid="14"/>
                                        </p:tgtEl>
                                        <p:attrNameLst>
                                          <p:attrName>style.visibility</p:attrName>
                                        </p:attrNameLst>
                                      </p:cBhvr>
                                      <p:to>
                                        <p:strVal val="hidden"/>
                                      </p:to>
                                    </p:set>
                                  </p:childTnLst>
                                </p:cTn>
                              </p:par>
                              <p:par>
                                <p:cTn id="65" presetID="2" presetClass="exit" presetSubtype="4" fill="hold" grpId="0" nodeType="withEffect">
                                  <p:stCondLst>
                                    <p:cond delay="0"/>
                                  </p:stCondLst>
                                  <p:childTnLst>
                                    <p:anim calcmode="lin" valueType="num">
                                      <p:cBhvr additive="base">
                                        <p:cTn id="66" dur="1300"/>
                                        <p:tgtEl>
                                          <p:spTgt spid="16"/>
                                        </p:tgtEl>
                                        <p:attrNameLst>
                                          <p:attrName>ppt_x</p:attrName>
                                        </p:attrNameLst>
                                      </p:cBhvr>
                                      <p:tavLst>
                                        <p:tav tm="0">
                                          <p:val>
                                            <p:strVal val="ppt_x"/>
                                          </p:val>
                                        </p:tav>
                                        <p:tav tm="100000">
                                          <p:val>
                                            <p:strVal val="ppt_x"/>
                                          </p:val>
                                        </p:tav>
                                      </p:tavLst>
                                    </p:anim>
                                    <p:anim calcmode="lin" valueType="num">
                                      <p:cBhvr additive="base">
                                        <p:cTn id="67" dur="1300"/>
                                        <p:tgtEl>
                                          <p:spTgt spid="16"/>
                                        </p:tgtEl>
                                        <p:attrNameLst>
                                          <p:attrName>ppt_y</p:attrName>
                                        </p:attrNameLst>
                                      </p:cBhvr>
                                      <p:tavLst>
                                        <p:tav tm="0">
                                          <p:val>
                                            <p:strVal val="ppt_y"/>
                                          </p:val>
                                        </p:tav>
                                        <p:tav tm="100000">
                                          <p:val>
                                            <p:strVal val="1+ppt_h/2"/>
                                          </p:val>
                                        </p:tav>
                                      </p:tavLst>
                                    </p:anim>
                                    <p:set>
                                      <p:cBhvr>
                                        <p:cTn id="68" dur="1" fill="hold">
                                          <p:stCondLst>
                                            <p:cond delay="1299"/>
                                          </p:stCondLst>
                                        </p:cTn>
                                        <p:tgtEl>
                                          <p:spTgt spid="16"/>
                                        </p:tgtEl>
                                        <p:attrNameLst>
                                          <p:attrName>style.visibility</p:attrName>
                                        </p:attrNameLst>
                                      </p:cBhvr>
                                      <p:to>
                                        <p:strVal val="hidden"/>
                                      </p:to>
                                    </p:set>
                                  </p:childTnLst>
                                </p:cTn>
                              </p:par>
                              <p:par>
                                <p:cTn id="69" presetID="2" presetClass="exit" presetSubtype="4" fill="hold" grpId="0" nodeType="withEffect">
                                  <p:stCondLst>
                                    <p:cond delay="0"/>
                                  </p:stCondLst>
                                  <p:childTnLst>
                                    <p:anim calcmode="lin" valueType="num">
                                      <p:cBhvr additive="base">
                                        <p:cTn id="70" dur="2000"/>
                                        <p:tgtEl>
                                          <p:spTgt spid="18"/>
                                        </p:tgtEl>
                                        <p:attrNameLst>
                                          <p:attrName>ppt_x</p:attrName>
                                        </p:attrNameLst>
                                      </p:cBhvr>
                                      <p:tavLst>
                                        <p:tav tm="0">
                                          <p:val>
                                            <p:strVal val="ppt_x"/>
                                          </p:val>
                                        </p:tav>
                                        <p:tav tm="100000">
                                          <p:val>
                                            <p:strVal val="ppt_x"/>
                                          </p:val>
                                        </p:tav>
                                      </p:tavLst>
                                    </p:anim>
                                    <p:anim calcmode="lin" valueType="num">
                                      <p:cBhvr additive="base">
                                        <p:cTn id="71" dur="2000"/>
                                        <p:tgtEl>
                                          <p:spTgt spid="18"/>
                                        </p:tgtEl>
                                        <p:attrNameLst>
                                          <p:attrName>ppt_y</p:attrName>
                                        </p:attrNameLst>
                                      </p:cBhvr>
                                      <p:tavLst>
                                        <p:tav tm="0">
                                          <p:val>
                                            <p:strVal val="ppt_y"/>
                                          </p:val>
                                        </p:tav>
                                        <p:tav tm="100000">
                                          <p:val>
                                            <p:strVal val="1+ppt_h/2"/>
                                          </p:val>
                                        </p:tav>
                                      </p:tavLst>
                                    </p:anim>
                                    <p:set>
                                      <p:cBhvr>
                                        <p:cTn id="72" dur="1" fill="hold">
                                          <p:stCondLst>
                                            <p:cond delay="1999"/>
                                          </p:stCondLst>
                                        </p:cTn>
                                        <p:tgtEl>
                                          <p:spTgt spid="18"/>
                                        </p:tgtEl>
                                        <p:attrNameLst>
                                          <p:attrName>style.visibility</p:attrName>
                                        </p:attrNameLst>
                                      </p:cBhvr>
                                      <p:to>
                                        <p:strVal val="hidden"/>
                                      </p:to>
                                    </p:set>
                                  </p:childTnLst>
                                </p:cTn>
                              </p:par>
                              <p:par>
                                <p:cTn id="73" presetID="2" presetClass="exit" presetSubtype="4" fill="hold" grpId="0" nodeType="withEffect">
                                  <p:stCondLst>
                                    <p:cond delay="0"/>
                                  </p:stCondLst>
                                  <p:childTnLst>
                                    <p:anim calcmode="lin" valueType="num">
                                      <p:cBhvr additive="base">
                                        <p:cTn id="74" dur="1300"/>
                                        <p:tgtEl>
                                          <p:spTgt spid="20"/>
                                        </p:tgtEl>
                                        <p:attrNameLst>
                                          <p:attrName>ppt_x</p:attrName>
                                        </p:attrNameLst>
                                      </p:cBhvr>
                                      <p:tavLst>
                                        <p:tav tm="0">
                                          <p:val>
                                            <p:strVal val="ppt_x"/>
                                          </p:val>
                                        </p:tav>
                                        <p:tav tm="100000">
                                          <p:val>
                                            <p:strVal val="ppt_x"/>
                                          </p:val>
                                        </p:tav>
                                      </p:tavLst>
                                    </p:anim>
                                    <p:anim calcmode="lin" valueType="num">
                                      <p:cBhvr additive="base">
                                        <p:cTn id="75" dur="1300"/>
                                        <p:tgtEl>
                                          <p:spTgt spid="20"/>
                                        </p:tgtEl>
                                        <p:attrNameLst>
                                          <p:attrName>ppt_y</p:attrName>
                                        </p:attrNameLst>
                                      </p:cBhvr>
                                      <p:tavLst>
                                        <p:tav tm="0">
                                          <p:val>
                                            <p:strVal val="ppt_y"/>
                                          </p:val>
                                        </p:tav>
                                        <p:tav tm="100000">
                                          <p:val>
                                            <p:strVal val="1+ppt_h/2"/>
                                          </p:val>
                                        </p:tav>
                                      </p:tavLst>
                                    </p:anim>
                                    <p:set>
                                      <p:cBhvr>
                                        <p:cTn id="76" dur="1" fill="hold">
                                          <p:stCondLst>
                                            <p:cond delay="1299"/>
                                          </p:stCondLst>
                                        </p:cTn>
                                        <p:tgtEl>
                                          <p:spTgt spid="20"/>
                                        </p:tgtEl>
                                        <p:attrNameLst>
                                          <p:attrName>style.visibility</p:attrName>
                                        </p:attrNameLst>
                                      </p:cBhvr>
                                      <p:to>
                                        <p:strVal val="hidden"/>
                                      </p:to>
                                    </p:set>
                                  </p:childTnLst>
                                </p:cTn>
                              </p:par>
                              <p:par>
                                <p:cTn id="77" presetID="2" presetClass="exit" presetSubtype="4" fill="hold" grpId="0" nodeType="withEffect">
                                  <p:stCondLst>
                                    <p:cond delay="0"/>
                                  </p:stCondLst>
                                  <p:childTnLst>
                                    <p:anim calcmode="lin" valueType="num">
                                      <p:cBhvr additive="base">
                                        <p:cTn id="78" dur="2000"/>
                                        <p:tgtEl>
                                          <p:spTgt spid="22"/>
                                        </p:tgtEl>
                                        <p:attrNameLst>
                                          <p:attrName>ppt_x</p:attrName>
                                        </p:attrNameLst>
                                      </p:cBhvr>
                                      <p:tavLst>
                                        <p:tav tm="0">
                                          <p:val>
                                            <p:strVal val="ppt_x"/>
                                          </p:val>
                                        </p:tav>
                                        <p:tav tm="100000">
                                          <p:val>
                                            <p:strVal val="ppt_x"/>
                                          </p:val>
                                        </p:tav>
                                      </p:tavLst>
                                    </p:anim>
                                    <p:anim calcmode="lin" valueType="num">
                                      <p:cBhvr additive="base">
                                        <p:cTn id="79" dur="2000"/>
                                        <p:tgtEl>
                                          <p:spTgt spid="22"/>
                                        </p:tgtEl>
                                        <p:attrNameLst>
                                          <p:attrName>ppt_y</p:attrName>
                                        </p:attrNameLst>
                                      </p:cBhvr>
                                      <p:tavLst>
                                        <p:tav tm="0">
                                          <p:val>
                                            <p:strVal val="ppt_y"/>
                                          </p:val>
                                        </p:tav>
                                        <p:tav tm="100000">
                                          <p:val>
                                            <p:strVal val="1+ppt_h/2"/>
                                          </p:val>
                                        </p:tav>
                                      </p:tavLst>
                                    </p:anim>
                                    <p:set>
                                      <p:cBhvr>
                                        <p:cTn id="80" dur="1" fill="hold">
                                          <p:stCondLst>
                                            <p:cond delay="19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9" grpId="0"/>
      <p:bldP spid="2" grpId="0" animBg="1"/>
      <p:bldP spid="4" grpId="0" animBg="1"/>
      <p:bldP spid="6" grpId="0" animBg="1"/>
      <p:bldP spid="8" grpId="0" animBg="1"/>
      <p:bldP spid="10" grpId="0" animBg="1"/>
      <p:bldP spid="12" grpId="0" animBg="1"/>
      <p:bldP spid="14" grpId="0" animBg="1"/>
      <p:bldP spid="16" grpId="0" animBg="1"/>
      <p:bldP spid="18" grpId="0" animBg="1"/>
      <p:bldP spid="20" grpId="0" animBg="1"/>
      <p:bldP spid="2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73"/>
        <p:cNvGrpSpPr/>
        <p:nvPr/>
      </p:nvGrpSpPr>
      <p:grpSpPr>
        <a:xfrm>
          <a:off x="0" y="0"/>
          <a:ext cx="0" cy="0"/>
          <a:chOff x="0" y="0"/>
          <a:chExt cx="0" cy="0"/>
        </a:xfrm>
      </p:grpSpPr>
      <p:sp>
        <p:nvSpPr>
          <p:cNvPr id="574" name="Google Shape;574;p30"/>
          <p:cNvSpPr txBox="1">
            <a:spLocks noGrp="1"/>
          </p:cNvSpPr>
          <p:nvPr>
            <p:ph type="body" idx="1"/>
          </p:nvPr>
        </p:nvSpPr>
        <p:spPr>
          <a:xfrm>
            <a:off x="605850" y="1916443"/>
            <a:ext cx="3247510" cy="2119500"/>
          </a:xfrm>
          <a:prstGeom prst="rect">
            <a:avLst/>
          </a:prstGeom>
        </p:spPr>
        <p:txBody>
          <a:bodyPr spcFirstLastPara="1" wrap="square" lIns="91425" tIns="91425" rIns="91425" bIns="91425" anchor="t" anchorCtr="0">
            <a:noAutofit/>
          </a:bodyPr>
          <a:lstStyle/>
          <a:p>
            <a:pPr marL="0" lvl="0" indent="0">
              <a:spcAft>
                <a:spcPts val="1600"/>
              </a:spcAft>
              <a:buClr>
                <a:schemeClr val="dk1"/>
              </a:buClr>
              <a:buSzPts val="1100"/>
              <a:buNone/>
            </a:pPr>
            <a:r>
              <a:rPr lang="en-US" dirty="0" err="1"/>
              <a:t>Komputer</a:t>
            </a:r>
            <a:r>
              <a:rPr lang="en-US" dirty="0"/>
              <a:t> </a:t>
            </a:r>
            <a:r>
              <a:rPr lang="en-US" dirty="0" err="1"/>
              <a:t>grafis</a:t>
            </a:r>
            <a:r>
              <a:rPr lang="en-US" dirty="0"/>
              <a:t> </a:t>
            </a:r>
            <a:r>
              <a:rPr lang="en-US" dirty="0" err="1"/>
              <a:t>merupakan</a:t>
            </a:r>
            <a:r>
              <a:rPr lang="en-US" dirty="0"/>
              <a:t> </a:t>
            </a:r>
            <a:r>
              <a:rPr lang="en-US" dirty="0" err="1"/>
              <a:t>komputer</a:t>
            </a:r>
            <a:r>
              <a:rPr lang="en-US" dirty="0"/>
              <a:t> yang </a:t>
            </a:r>
            <a:r>
              <a:rPr lang="en-US" dirty="0" err="1"/>
              <a:t>mampu</a:t>
            </a:r>
            <a:r>
              <a:rPr lang="en-US" dirty="0"/>
              <a:t> </a:t>
            </a:r>
            <a:r>
              <a:rPr lang="en-US" dirty="0" err="1"/>
              <a:t>menggambar</a:t>
            </a:r>
            <a:r>
              <a:rPr lang="en-US" dirty="0"/>
              <a:t> </a:t>
            </a:r>
            <a:r>
              <a:rPr lang="en-US" dirty="0" err="1"/>
              <a:t>atau</a:t>
            </a:r>
            <a:r>
              <a:rPr lang="en-US" dirty="0"/>
              <a:t> </a:t>
            </a:r>
            <a:r>
              <a:rPr lang="en-US" dirty="0" err="1"/>
              <a:t>menampilkan</a:t>
            </a:r>
            <a:r>
              <a:rPr lang="en-US" dirty="0"/>
              <a:t> </a:t>
            </a:r>
            <a:r>
              <a:rPr lang="en-US" dirty="0" err="1"/>
              <a:t>sebuah</a:t>
            </a:r>
            <a:r>
              <a:rPr lang="en-US" dirty="0"/>
              <a:t> </a:t>
            </a:r>
            <a:r>
              <a:rPr lang="en-US" dirty="0" err="1"/>
              <a:t>informasi</a:t>
            </a:r>
            <a:r>
              <a:rPr lang="en-US" dirty="0"/>
              <a:t> yang </a:t>
            </a:r>
            <a:r>
              <a:rPr lang="en-US" dirty="0" err="1"/>
              <a:t>berupa</a:t>
            </a:r>
            <a:r>
              <a:rPr lang="en-US" dirty="0"/>
              <a:t> </a:t>
            </a:r>
            <a:r>
              <a:rPr lang="en-US" dirty="0" err="1"/>
              <a:t>gambar</a:t>
            </a:r>
            <a:r>
              <a:rPr lang="en-US" dirty="0"/>
              <a:t> </a:t>
            </a:r>
            <a:r>
              <a:rPr lang="en-US" dirty="0" err="1"/>
              <a:t>atau</a:t>
            </a:r>
            <a:r>
              <a:rPr lang="en-US" dirty="0"/>
              <a:t> </a:t>
            </a:r>
            <a:r>
              <a:rPr lang="en-US" dirty="0" err="1"/>
              <a:t>ilustrasi</a:t>
            </a:r>
            <a:r>
              <a:rPr lang="en-US" dirty="0"/>
              <a:t>.</a:t>
            </a:r>
          </a:p>
          <a:p>
            <a:pPr marL="0" lvl="0" indent="0">
              <a:spcAft>
                <a:spcPts val="1600"/>
              </a:spcAft>
              <a:buClr>
                <a:schemeClr val="dk1"/>
              </a:buClr>
              <a:buSzPts val="1100"/>
              <a:buNone/>
            </a:pPr>
            <a:r>
              <a:rPr lang="en-US" b="1" dirty="0" err="1"/>
              <a:t>Arntson</a:t>
            </a:r>
            <a:r>
              <a:rPr lang="en-US" b="1" dirty="0"/>
              <a:t> (1988)</a:t>
            </a:r>
            <a:endParaRPr b="1" dirty="0"/>
          </a:p>
        </p:txBody>
      </p:sp>
      <p:sp>
        <p:nvSpPr>
          <p:cNvPr id="575" name="Google Shape;575;p30"/>
          <p:cNvSpPr txBox="1">
            <a:spLocks noGrp="1"/>
          </p:cNvSpPr>
          <p:nvPr>
            <p:ph type="title"/>
          </p:nvPr>
        </p:nvSpPr>
        <p:spPr>
          <a:xfrm>
            <a:off x="591425" y="970549"/>
            <a:ext cx="7839300" cy="572700"/>
          </a:xfrm>
          <a:prstGeom prst="rect">
            <a:avLst/>
          </a:prstGeom>
        </p:spPr>
        <p:txBody>
          <a:bodyPr spcFirstLastPara="1" wrap="square" lIns="91425" tIns="91425" rIns="91425" bIns="91425" anchor="t" anchorCtr="0">
            <a:noAutofit/>
          </a:bodyPr>
          <a:lstStyle/>
          <a:p>
            <a:pPr lvl="0"/>
            <a:r>
              <a:rPr lang="en-US" sz="2800" dirty="0"/>
              <a:t>GAMBARAN UMUM </a:t>
            </a:r>
            <a:br>
              <a:rPr lang="en-US" sz="2800" dirty="0"/>
            </a:br>
            <a:r>
              <a:rPr lang="en-US" sz="2800" dirty="0">
                <a:solidFill>
                  <a:schemeClr val="accent1"/>
                </a:solidFill>
              </a:rPr>
              <a:t>KOMPUTER GRAFIS</a:t>
            </a:r>
          </a:p>
        </p:txBody>
      </p:sp>
      <p:pic>
        <p:nvPicPr>
          <p:cNvPr id="5" name="Picture 4">
            <a:extLst>
              <a:ext uri="{FF2B5EF4-FFF2-40B4-BE49-F238E27FC236}">
                <a16:creationId xmlns:a16="http://schemas.microsoft.com/office/drawing/2014/main" id="{EF4BC60F-1D0E-C514-886F-1A9C0D62E883}"/>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202472" y="1799616"/>
            <a:ext cx="2503783" cy="2236327"/>
          </a:xfrm>
          <a:prstGeom prst="rect">
            <a:avLst/>
          </a:prstGeom>
        </p:spPr>
      </p:pic>
      <p:pic>
        <p:nvPicPr>
          <p:cNvPr id="3" name="Picture 2">
            <a:extLst>
              <a:ext uri="{FF2B5EF4-FFF2-40B4-BE49-F238E27FC236}">
                <a16:creationId xmlns:a16="http://schemas.microsoft.com/office/drawing/2014/main" id="{39E43D5F-7514-6B43-0CFA-0DD2CB650908}"/>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6152072" y="996492"/>
            <a:ext cx="794174" cy="1007404"/>
          </a:xfrm>
          <a:prstGeom prst="rect">
            <a:avLst/>
          </a:prstGeom>
        </p:spPr>
      </p:pic>
      <p:pic>
        <p:nvPicPr>
          <p:cNvPr id="7" name="Picture 6">
            <a:extLst>
              <a:ext uri="{FF2B5EF4-FFF2-40B4-BE49-F238E27FC236}">
                <a16:creationId xmlns:a16="http://schemas.microsoft.com/office/drawing/2014/main" id="{2BDB113B-78BB-2864-E704-E5B19B635A78}"/>
              </a:ext>
            </a:extLst>
          </p:cNvPr>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4245815" y="1900953"/>
            <a:ext cx="2057707" cy="2236327"/>
          </a:xfrm>
          <a:prstGeom prst="rect">
            <a:avLst/>
          </a:prstGeom>
        </p:spPr>
      </p:pic>
      <p:pic>
        <p:nvPicPr>
          <p:cNvPr id="9" name="Picture 8">
            <a:extLst>
              <a:ext uri="{FF2B5EF4-FFF2-40B4-BE49-F238E27FC236}">
                <a16:creationId xmlns:a16="http://schemas.microsoft.com/office/drawing/2014/main" id="{5268EB87-2611-308B-FA76-19C0ECB9755D}"/>
              </a:ext>
            </a:extLst>
          </p:cNvPr>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5846323" y="3139604"/>
            <a:ext cx="1892487" cy="1153091"/>
          </a:xfrm>
          <a:prstGeom prst="rect">
            <a:avLst/>
          </a:prstGeom>
        </p:spPr>
      </p:pic>
      <p:pic>
        <p:nvPicPr>
          <p:cNvPr id="11" name="Picture 10">
            <a:extLst>
              <a:ext uri="{FF2B5EF4-FFF2-40B4-BE49-F238E27FC236}">
                <a16:creationId xmlns:a16="http://schemas.microsoft.com/office/drawing/2014/main" id="{5190C441-9818-BCBE-3DC8-4E6BBC0153D8}"/>
              </a:ext>
            </a:extLst>
          </p:cNvPr>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3967428" y="3184398"/>
            <a:ext cx="517024" cy="620429"/>
          </a:xfrm>
          <a:prstGeom prst="rect">
            <a:avLst/>
          </a:prstGeom>
        </p:spPr>
      </p:pic>
      <p:pic>
        <p:nvPicPr>
          <p:cNvPr id="13" name="Picture 12">
            <a:extLst>
              <a:ext uri="{FF2B5EF4-FFF2-40B4-BE49-F238E27FC236}">
                <a16:creationId xmlns:a16="http://schemas.microsoft.com/office/drawing/2014/main" id="{CEC20A0C-1DD6-F7F1-579A-BC870E4E4309}"/>
              </a:ext>
            </a:extLst>
          </p:cNvPr>
          <p:cNvPicPr>
            <a:picLocks noChangeAspect="1"/>
          </p:cNvPicPr>
          <p:nvPr/>
        </p:nvPicPr>
        <p:blipFill>
          <a:blip r:embed="rId8" cstate="screen">
            <a:extLst>
              <a:ext uri="{28A0092B-C50C-407E-A947-70E740481C1C}">
                <a14:useLocalDpi xmlns:a14="http://schemas.microsoft.com/office/drawing/2010/main" val="0"/>
              </a:ext>
            </a:extLst>
          </a:blip>
          <a:stretch>
            <a:fillRect/>
          </a:stretch>
        </p:blipFill>
        <p:spPr>
          <a:xfrm>
            <a:off x="8340495" y="2827049"/>
            <a:ext cx="682051" cy="682051"/>
          </a:xfrm>
          <a:prstGeom prst="rect">
            <a:avLst/>
          </a:prstGeom>
        </p:spPr>
      </p:pic>
      <p:pic>
        <p:nvPicPr>
          <p:cNvPr id="15" name="Picture 14">
            <a:extLst>
              <a:ext uri="{FF2B5EF4-FFF2-40B4-BE49-F238E27FC236}">
                <a16:creationId xmlns:a16="http://schemas.microsoft.com/office/drawing/2014/main" id="{E9339B38-389E-2147-7492-B65C422F5372}"/>
              </a:ext>
            </a:extLst>
          </p:cNvPr>
          <p:cNvPicPr>
            <a:picLocks noChangeAspect="1"/>
          </p:cNvPicPr>
          <p:nvPr/>
        </p:nvPicPr>
        <p:blipFill>
          <a:blip r:embed="rId9" cstate="screen">
            <a:extLst>
              <a:ext uri="{28A0092B-C50C-407E-A947-70E740481C1C}">
                <a14:useLocalDpi xmlns:a14="http://schemas.microsoft.com/office/drawing/2010/main" val="0"/>
              </a:ext>
            </a:extLst>
          </a:blip>
          <a:stretch>
            <a:fillRect/>
          </a:stretch>
        </p:blipFill>
        <p:spPr>
          <a:xfrm>
            <a:off x="3929148" y="1252007"/>
            <a:ext cx="1161433" cy="961617"/>
          </a:xfrm>
          <a:prstGeom prst="rect">
            <a:avLst/>
          </a:prstGeom>
        </p:spPr>
      </p:pic>
      <p:pic>
        <p:nvPicPr>
          <p:cNvPr id="17" name="Picture 16">
            <a:extLst>
              <a:ext uri="{FF2B5EF4-FFF2-40B4-BE49-F238E27FC236}">
                <a16:creationId xmlns:a16="http://schemas.microsoft.com/office/drawing/2014/main" id="{48F60D66-170B-BB67-6BFD-E843A2EC46A3}"/>
              </a:ext>
            </a:extLst>
          </p:cNvPr>
          <p:cNvPicPr>
            <a:picLocks noChangeAspect="1"/>
          </p:cNvPicPr>
          <p:nvPr/>
        </p:nvPicPr>
        <p:blipFill>
          <a:blip r:embed="rId10" cstate="screen">
            <a:extLst>
              <a:ext uri="{28A0092B-C50C-407E-A947-70E740481C1C}">
                <a14:useLocalDpi xmlns:a14="http://schemas.microsoft.com/office/drawing/2010/main" val="0"/>
              </a:ext>
            </a:extLst>
          </a:blip>
          <a:stretch>
            <a:fillRect/>
          </a:stretch>
        </p:blipFill>
        <p:spPr>
          <a:xfrm>
            <a:off x="7648688" y="928436"/>
            <a:ext cx="1171635" cy="923972"/>
          </a:xfrm>
          <a:prstGeom prst="rect">
            <a:avLst/>
          </a:prstGeom>
        </p:spPr>
      </p:pic>
      <p:pic>
        <p:nvPicPr>
          <p:cNvPr id="16" name="Picture 1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repeatCount="indefinite" accel="50000" decel="50000" autoRev="1" fill="hold" nodeType="withEffect">
                                  <p:stCondLst>
                                    <p:cond delay="0"/>
                                  </p:stCondLst>
                                  <p:childTnLst>
                                    <p:animMotion origin="layout" path="M -2.77778E-6 -9.87654E-7 L -2.77778E-6 -0.03241 " pathEditMode="relative" rAng="0" ptsTypes="AA">
                                      <p:cBhvr>
                                        <p:cTn id="6" dur="2000" fill="hold"/>
                                        <p:tgtEl>
                                          <p:spTgt spid="11"/>
                                        </p:tgtEl>
                                        <p:attrNameLst>
                                          <p:attrName>ppt_x</p:attrName>
                                          <p:attrName>ppt_y</p:attrName>
                                        </p:attrNameLst>
                                      </p:cBhvr>
                                      <p:rCtr x="0" y="-1636"/>
                                    </p:animMotion>
                                  </p:childTnLst>
                                </p:cTn>
                              </p:par>
                              <p:par>
                                <p:cTn id="7" presetID="64" presetClass="path" presetSubtype="0" repeatCount="indefinite" accel="50000" decel="50000" autoRev="1" fill="hold" nodeType="withEffect">
                                  <p:stCondLst>
                                    <p:cond delay="0"/>
                                  </p:stCondLst>
                                  <p:childTnLst>
                                    <p:animMotion origin="layout" path="M 8.33333E-7 1.60494E-6 L 8.33333E-7 -0.02469 " pathEditMode="relative" rAng="0" ptsTypes="AA">
                                      <p:cBhvr>
                                        <p:cTn id="8" dur="1950" fill="hold"/>
                                        <p:tgtEl>
                                          <p:spTgt spid="15"/>
                                        </p:tgtEl>
                                        <p:attrNameLst>
                                          <p:attrName>ppt_x</p:attrName>
                                          <p:attrName>ppt_y</p:attrName>
                                        </p:attrNameLst>
                                      </p:cBhvr>
                                      <p:rCtr x="0" y="-1235"/>
                                    </p:animMotion>
                                  </p:childTnLst>
                                </p:cTn>
                              </p:par>
                              <p:par>
                                <p:cTn id="9" presetID="64" presetClass="path" presetSubtype="0" repeatCount="indefinite" accel="50000" decel="50000" autoRev="1" fill="hold" nodeType="withEffect">
                                  <p:stCondLst>
                                    <p:cond delay="0"/>
                                  </p:stCondLst>
                                  <p:childTnLst>
                                    <p:animMotion origin="layout" path="M 4.16667E-6 3.33333E-6 L 4.16667E-6 -0.02161 " pathEditMode="relative" rAng="0" ptsTypes="AA">
                                      <p:cBhvr>
                                        <p:cTn id="10" dur="1900" fill="hold"/>
                                        <p:tgtEl>
                                          <p:spTgt spid="3"/>
                                        </p:tgtEl>
                                        <p:attrNameLst>
                                          <p:attrName>ppt_x</p:attrName>
                                          <p:attrName>ppt_y</p:attrName>
                                        </p:attrNameLst>
                                      </p:cBhvr>
                                      <p:rCtr x="0" y="-1080"/>
                                    </p:animMotion>
                                  </p:childTnLst>
                                </p:cTn>
                              </p:par>
                              <p:par>
                                <p:cTn id="11" presetID="64" presetClass="path" presetSubtype="0" repeatCount="indefinite" accel="50000" decel="50000" autoRev="1" fill="hold" nodeType="withEffect">
                                  <p:stCondLst>
                                    <p:cond delay="0"/>
                                  </p:stCondLst>
                                  <p:childTnLst>
                                    <p:animMotion origin="layout" path="M -1.94444E-6 -8.64198E-7 L 0.00122 -0.02284 " pathEditMode="relative" rAng="0" ptsTypes="AA">
                                      <p:cBhvr>
                                        <p:cTn id="12" dur="2100" fill="hold"/>
                                        <p:tgtEl>
                                          <p:spTgt spid="9"/>
                                        </p:tgtEl>
                                        <p:attrNameLst>
                                          <p:attrName>ppt_x</p:attrName>
                                          <p:attrName>ppt_y</p:attrName>
                                        </p:attrNameLst>
                                      </p:cBhvr>
                                      <p:rCtr x="52" y="-1142"/>
                                    </p:animMotion>
                                  </p:childTnLst>
                                </p:cTn>
                              </p:par>
                              <p:par>
                                <p:cTn id="13" presetID="64" presetClass="path" presetSubtype="0" repeatCount="indefinite" accel="50000" decel="50000" autoRev="1" fill="hold" nodeType="withEffect">
                                  <p:stCondLst>
                                    <p:cond delay="0"/>
                                  </p:stCondLst>
                                  <p:childTnLst>
                                    <p:animMotion origin="layout" path="M 4.44444E-6 -7.40741E-7 L 4.44444E-6 -0.02932 " pathEditMode="relative" rAng="0" ptsTypes="AA">
                                      <p:cBhvr>
                                        <p:cTn id="14" dur="1850" fill="hold"/>
                                        <p:tgtEl>
                                          <p:spTgt spid="13"/>
                                        </p:tgtEl>
                                        <p:attrNameLst>
                                          <p:attrName>ppt_x</p:attrName>
                                          <p:attrName>ppt_y</p:attrName>
                                        </p:attrNameLst>
                                      </p:cBhvr>
                                      <p:rCtr x="0" y="-1481"/>
                                    </p:animMotion>
                                  </p:childTnLst>
                                </p:cTn>
                              </p:par>
                              <p:par>
                                <p:cTn id="15" presetID="64" presetClass="path" presetSubtype="0" repeatCount="indefinite" accel="50000" decel="50000" autoRev="1" fill="hold" nodeType="withEffect">
                                  <p:stCondLst>
                                    <p:cond delay="0"/>
                                  </p:stCondLst>
                                  <p:childTnLst>
                                    <p:animMotion origin="layout" path="M -4.16667E-6 -3.95062E-6 L -4.16667E-6 -0.01759 " pathEditMode="relative" rAng="0" ptsTypes="AA">
                                      <p:cBhvr>
                                        <p:cTn id="16" dur="2150" fill="hold"/>
                                        <p:tgtEl>
                                          <p:spTgt spid="5"/>
                                        </p:tgtEl>
                                        <p:attrNameLst>
                                          <p:attrName>ppt_x</p:attrName>
                                          <p:attrName>ppt_y</p:attrName>
                                        </p:attrNameLst>
                                      </p:cBhvr>
                                      <p:rCtr x="0" y="-895"/>
                                    </p:animMotion>
                                  </p:childTnLst>
                                </p:cTn>
                              </p:par>
                              <p:par>
                                <p:cTn id="17" presetID="64" presetClass="path" presetSubtype="0" repeatCount="indefinite" accel="50000" decel="50000" autoRev="1" fill="hold" nodeType="withEffect">
                                  <p:stCondLst>
                                    <p:cond delay="0"/>
                                  </p:stCondLst>
                                  <p:childTnLst>
                                    <p:animMotion origin="layout" path="M 2.77778E-7 1.60494E-6 L 2.77778E-7 -0.01759 " pathEditMode="relative" rAng="0" ptsTypes="AA">
                                      <p:cBhvr>
                                        <p:cTn id="18" dur="1900" fill="hold"/>
                                        <p:tgtEl>
                                          <p:spTgt spid="7"/>
                                        </p:tgtEl>
                                        <p:attrNameLst>
                                          <p:attrName>ppt_x</p:attrName>
                                          <p:attrName>ppt_y</p:attrName>
                                        </p:attrNameLst>
                                      </p:cBhvr>
                                      <p:rCtr x="0" y="-895"/>
                                    </p:animMotion>
                                  </p:childTnLst>
                                </p:cTn>
                              </p:par>
                              <p:par>
                                <p:cTn id="19" presetID="64" presetClass="path" presetSubtype="0" repeatCount="indefinite" accel="50000" decel="50000" autoRev="1" fill="hold" nodeType="withEffect">
                                  <p:stCondLst>
                                    <p:cond delay="0"/>
                                  </p:stCondLst>
                                  <p:childTnLst>
                                    <p:animMotion origin="layout" path="M -8.33333E-7 -3.7037E-7 L -8.33333E-7 -0.02685 " pathEditMode="relative" rAng="0" ptsTypes="AA">
                                      <p:cBhvr>
                                        <p:cTn id="20" dur="2150" fill="hold"/>
                                        <p:tgtEl>
                                          <p:spTgt spid="17"/>
                                        </p:tgtEl>
                                        <p:attrNameLst>
                                          <p:attrName>ppt_x</p:attrName>
                                          <p:attrName>ppt_y</p:attrName>
                                        </p:attrNameLst>
                                      </p:cBhvr>
                                      <p:rCtr x="0" y="-1358"/>
                                    </p:animMotion>
                                  </p:childTnLst>
                                </p:cTn>
                              </p:par>
                              <p:par>
                                <p:cTn id="21" presetID="2" presetClass="entr" presetSubtype="8" decel="100000" fill="hold" grpId="0" nodeType="withEffect">
                                  <p:stCondLst>
                                    <p:cond delay="0"/>
                                  </p:stCondLst>
                                  <p:childTnLst>
                                    <p:set>
                                      <p:cBhvr>
                                        <p:cTn id="22" dur="1" fill="hold">
                                          <p:stCondLst>
                                            <p:cond delay="0"/>
                                          </p:stCondLst>
                                        </p:cTn>
                                        <p:tgtEl>
                                          <p:spTgt spid="574"/>
                                        </p:tgtEl>
                                        <p:attrNameLst>
                                          <p:attrName>style.visibility</p:attrName>
                                        </p:attrNameLst>
                                      </p:cBhvr>
                                      <p:to>
                                        <p:strVal val="visible"/>
                                      </p:to>
                                    </p:set>
                                    <p:anim calcmode="lin" valueType="num">
                                      <p:cBhvr additive="base">
                                        <p:cTn id="23" dur="500" fill="hold"/>
                                        <p:tgtEl>
                                          <p:spTgt spid="574"/>
                                        </p:tgtEl>
                                        <p:attrNameLst>
                                          <p:attrName>ppt_x</p:attrName>
                                        </p:attrNameLst>
                                      </p:cBhvr>
                                      <p:tavLst>
                                        <p:tav tm="0">
                                          <p:val>
                                            <p:strVal val="0-#ppt_w/2"/>
                                          </p:val>
                                        </p:tav>
                                        <p:tav tm="100000">
                                          <p:val>
                                            <p:strVal val="#ppt_x"/>
                                          </p:val>
                                        </p:tav>
                                      </p:tavLst>
                                    </p:anim>
                                    <p:anim calcmode="lin" valueType="num">
                                      <p:cBhvr additive="base">
                                        <p:cTn id="24" dur="500" fill="hold"/>
                                        <p:tgtEl>
                                          <p:spTgt spid="574"/>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575"/>
                                        </p:tgtEl>
                                        <p:attrNameLst>
                                          <p:attrName>style.visibility</p:attrName>
                                        </p:attrNameLst>
                                      </p:cBhvr>
                                      <p:to>
                                        <p:strVal val="visible"/>
                                      </p:to>
                                    </p:set>
                                    <p:anim calcmode="lin" valueType="num">
                                      <p:cBhvr additive="base">
                                        <p:cTn id="27" dur="500" fill="hold"/>
                                        <p:tgtEl>
                                          <p:spTgt spid="575"/>
                                        </p:tgtEl>
                                        <p:attrNameLst>
                                          <p:attrName>ppt_x</p:attrName>
                                        </p:attrNameLst>
                                      </p:cBhvr>
                                      <p:tavLst>
                                        <p:tav tm="0">
                                          <p:val>
                                            <p:strVal val="0-#ppt_w/2"/>
                                          </p:val>
                                        </p:tav>
                                        <p:tav tm="100000">
                                          <p:val>
                                            <p:strVal val="#ppt_x"/>
                                          </p:val>
                                        </p:tav>
                                      </p:tavLst>
                                    </p:anim>
                                    <p:anim calcmode="lin" valueType="num">
                                      <p:cBhvr additive="base">
                                        <p:cTn id="28" dur="500" fill="hold"/>
                                        <p:tgtEl>
                                          <p:spTgt spid="5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4" grpId="0"/>
      <p:bldP spid="57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FAA097-5F21-1497-A10A-4AEFC772C23C}"/>
              </a:ext>
            </a:extLst>
          </p:cNvPr>
          <p:cNvSpPr>
            <a:spLocks noGrp="1"/>
          </p:cNvSpPr>
          <p:nvPr>
            <p:ph type="title"/>
          </p:nvPr>
        </p:nvSpPr>
        <p:spPr>
          <a:xfrm>
            <a:off x="1665108" y="1753050"/>
            <a:ext cx="5813784" cy="1637400"/>
          </a:xfrm>
        </p:spPr>
        <p:txBody>
          <a:bodyPr/>
          <a:lstStyle/>
          <a:p>
            <a:r>
              <a:rPr lang="en-US" dirty="0"/>
              <a:t>TIPE – TIPE KOMPUTER GRAFIS</a:t>
            </a: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2469290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94AE6FF3-2125-0340-F108-EE36D091705D}"/>
              </a:ext>
            </a:extLst>
          </p:cNvPr>
          <p:cNvSpPr txBox="1"/>
          <p:nvPr/>
        </p:nvSpPr>
        <p:spPr>
          <a:xfrm>
            <a:off x="1026942" y="1017270"/>
            <a:ext cx="3545058" cy="2431435"/>
          </a:xfrm>
          <a:prstGeom prst="rect">
            <a:avLst/>
          </a:prstGeom>
          <a:noFill/>
        </p:spPr>
        <p:txBody>
          <a:bodyPr wrap="square" rtlCol="0">
            <a:spAutoFit/>
          </a:bodyPr>
          <a:lstStyle/>
          <a:p>
            <a:r>
              <a:rPr lang="en-US" sz="4400" b="1" dirty="0">
                <a:solidFill>
                  <a:schemeClr val="accent1"/>
                </a:solidFill>
                <a:latin typeface="Roboto" panose="02000000000000000000" pitchFamily="2" charset="0"/>
                <a:ea typeface="Roboto" panose="02000000000000000000" pitchFamily="2" charset="0"/>
                <a:cs typeface="Roboto" panose="02000000000000000000" pitchFamily="2" charset="0"/>
              </a:rPr>
              <a:t>VEKTOR</a:t>
            </a:r>
          </a:p>
          <a:p>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Vektor</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merupakan</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sebuah</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gambar</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yang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tersusun</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dari</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beberapa</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titik</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dan garis yang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dapat</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membuat</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berbagai</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bentuk</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yang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diinginkan</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dari</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mulai</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Panjang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hingga</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tx1"/>
                </a:solidFill>
                <a:latin typeface="Roboto" panose="02000000000000000000" pitchFamily="2" charset="0"/>
                <a:ea typeface="Roboto" panose="02000000000000000000" pitchFamily="2" charset="0"/>
                <a:cs typeface="Roboto" panose="02000000000000000000" pitchFamily="2" charset="0"/>
              </a:rPr>
              <a:t>ketebalan</a:t>
            </a:r>
            <a:r>
              <a:rPr lang="en-US" sz="1800" dirty="0">
                <a:solidFill>
                  <a:schemeClr val="tx1"/>
                </a:solidFill>
                <a:latin typeface="Roboto" panose="02000000000000000000" pitchFamily="2" charset="0"/>
                <a:ea typeface="Roboto" panose="02000000000000000000" pitchFamily="2" charset="0"/>
                <a:cs typeface="Roboto" panose="02000000000000000000" pitchFamily="2" charset="0"/>
              </a:rPr>
              <a:t>. </a:t>
            </a:r>
          </a:p>
        </p:txBody>
      </p:sp>
      <p:grpSp>
        <p:nvGrpSpPr>
          <p:cNvPr id="15" name="Group 14">
            <a:extLst>
              <a:ext uri="{FF2B5EF4-FFF2-40B4-BE49-F238E27FC236}">
                <a16:creationId xmlns:a16="http://schemas.microsoft.com/office/drawing/2014/main" id="{B5669693-22EA-15F1-1719-D60512AB345D}"/>
              </a:ext>
            </a:extLst>
          </p:cNvPr>
          <p:cNvGrpSpPr/>
          <p:nvPr/>
        </p:nvGrpSpPr>
        <p:grpSpPr>
          <a:xfrm>
            <a:off x="4979963" y="764051"/>
            <a:ext cx="3418450" cy="3418450"/>
            <a:chOff x="4979963" y="764051"/>
            <a:chExt cx="3418450" cy="3418450"/>
          </a:xfrm>
        </p:grpSpPr>
        <p:sp>
          <p:nvSpPr>
            <p:cNvPr id="14" name="Oval 13">
              <a:extLst>
                <a:ext uri="{FF2B5EF4-FFF2-40B4-BE49-F238E27FC236}">
                  <a16:creationId xmlns:a16="http://schemas.microsoft.com/office/drawing/2014/main" id="{E5D391C2-6394-3F06-8536-FECF5401ED4F}"/>
                </a:ext>
              </a:extLst>
            </p:cNvPr>
            <p:cNvSpPr/>
            <p:nvPr/>
          </p:nvSpPr>
          <p:spPr>
            <a:xfrm>
              <a:off x="4979963" y="764051"/>
              <a:ext cx="3418450" cy="341845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descr="A picture containing symbol, clipart, line, graphics&#10;&#10;Description automatically generated">
              <a:extLst>
                <a:ext uri="{FF2B5EF4-FFF2-40B4-BE49-F238E27FC236}">
                  <a16:creationId xmlns:a16="http://schemas.microsoft.com/office/drawing/2014/main" id="{81D10CE6-584C-10F4-3B9C-11C0F4FB3DF1}"/>
                </a:ext>
              </a:extLst>
            </p:cNvPr>
            <p:cNvPicPr>
              <a:picLocks noChangeAspect="1"/>
            </p:cNvPicPr>
            <p:nvPr/>
          </p:nvPicPr>
          <p:blipFill>
            <a:blip r:embed="rId3"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134708" y="918796"/>
              <a:ext cx="3108960" cy="3108960"/>
            </a:xfrm>
            <a:prstGeom prst="ellipse">
              <a:avLst/>
            </a:prstGeom>
          </p:spPr>
        </p:pic>
      </p:grpSp>
      <p:grpSp>
        <p:nvGrpSpPr>
          <p:cNvPr id="31" name="Group 30">
            <a:extLst>
              <a:ext uri="{FF2B5EF4-FFF2-40B4-BE49-F238E27FC236}">
                <a16:creationId xmlns:a16="http://schemas.microsoft.com/office/drawing/2014/main" id="{78E3C7E4-45BF-9CEC-1245-F91B1B0369CA}"/>
              </a:ext>
            </a:extLst>
          </p:cNvPr>
          <p:cNvGrpSpPr/>
          <p:nvPr/>
        </p:nvGrpSpPr>
        <p:grpSpPr>
          <a:xfrm>
            <a:off x="4562720" y="0"/>
            <a:ext cx="4667250" cy="5143499"/>
            <a:chOff x="4562720" y="0"/>
            <a:chExt cx="4667250" cy="5143499"/>
          </a:xfrm>
        </p:grpSpPr>
        <p:pic>
          <p:nvPicPr>
            <p:cNvPr id="18" name="Picture 17" descr="A close-up of a black surface&#10;&#10;Description automatically generated with medium confidence">
              <a:extLst>
                <a:ext uri="{FF2B5EF4-FFF2-40B4-BE49-F238E27FC236}">
                  <a16:creationId xmlns:a16="http://schemas.microsoft.com/office/drawing/2014/main" id="{4120AB66-EE8B-D970-F190-6909234B183D}"/>
                </a:ext>
              </a:extLst>
            </p:cNvPr>
            <p:cNvPicPr>
              <a:picLocks noChangeAspect="1"/>
            </p:cNvPicPr>
            <p:nvPr/>
          </p:nvPicPr>
          <p:blipFill>
            <a:blip r:embed="rId4"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4562720" y="8868"/>
              <a:ext cx="4667250" cy="5134631"/>
            </a:xfrm>
            <a:prstGeom prst="rect">
              <a:avLst/>
            </a:prstGeom>
          </p:spPr>
        </p:pic>
        <p:grpSp>
          <p:nvGrpSpPr>
            <p:cNvPr id="28" name="Group 27">
              <a:extLst>
                <a:ext uri="{FF2B5EF4-FFF2-40B4-BE49-F238E27FC236}">
                  <a16:creationId xmlns:a16="http://schemas.microsoft.com/office/drawing/2014/main" id="{AA7142DE-E1A0-D92E-7904-BBE442075779}"/>
                </a:ext>
              </a:extLst>
            </p:cNvPr>
            <p:cNvGrpSpPr>
              <a:grpSpLocks noChangeAspect="1"/>
            </p:cNvGrpSpPr>
            <p:nvPr/>
          </p:nvGrpSpPr>
          <p:grpSpPr>
            <a:xfrm>
              <a:off x="4624252" y="0"/>
              <a:ext cx="916745" cy="3479794"/>
              <a:chOff x="4579803" y="0"/>
              <a:chExt cx="914400" cy="3479794"/>
            </a:xfrm>
          </p:grpSpPr>
          <p:sp>
            <p:nvSpPr>
              <p:cNvPr id="24" name="Right Triangle 23">
                <a:extLst>
                  <a:ext uri="{FF2B5EF4-FFF2-40B4-BE49-F238E27FC236}">
                    <a16:creationId xmlns:a16="http://schemas.microsoft.com/office/drawing/2014/main" id="{5C41CE8F-0C4C-24C5-A53F-F54180E58846}"/>
                  </a:ext>
                </a:extLst>
              </p:cNvPr>
              <p:cNvSpPr/>
              <p:nvPr/>
            </p:nvSpPr>
            <p:spPr>
              <a:xfrm flipV="1">
                <a:off x="4579803" y="2565394"/>
                <a:ext cx="914400" cy="914400"/>
              </a:xfrm>
              <a:prstGeom prst="r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E296F715-4ABC-7E6D-98FD-F144F747C5FC}"/>
                  </a:ext>
                </a:extLst>
              </p:cNvPr>
              <p:cNvSpPr/>
              <p:nvPr/>
            </p:nvSpPr>
            <p:spPr>
              <a:xfrm>
                <a:off x="4579803" y="0"/>
                <a:ext cx="528577" cy="25697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Rectangle 3">
              <a:extLst>
                <a:ext uri="{FF2B5EF4-FFF2-40B4-BE49-F238E27FC236}">
                  <a16:creationId xmlns:a16="http://schemas.microsoft.com/office/drawing/2014/main" id="{C0DB8721-1724-F283-9EC9-BE4A2A031F82}"/>
                </a:ext>
              </a:extLst>
            </p:cNvPr>
            <p:cNvSpPr/>
            <p:nvPr/>
          </p:nvSpPr>
          <p:spPr>
            <a:xfrm>
              <a:off x="5502074" y="1170952"/>
              <a:ext cx="3563797" cy="923330"/>
            </a:xfrm>
            <a:prstGeom prst="rect">
              <a:avLst/>
            </a:prstGeom>
            <a:noFill/>
          </p:spPr>
          <p:txBody>
            <a:bodyPr wrap="none" lIns="91440" tIns="45720" rIns="91440" bIns="45720">
              <a:spAutoFit/>
            </a:bodyPr>
            <a:lstStyle/>
            <a:p>
              <a:pPr algn="ctr"/>
              <a:r>
                <a:rPr lang="en-US" sz="5400" b="1" dirty="0">
                  <a:ln w="0"/>
                  <a:solidFill>
                    <a:schemeClr val="bg1"/>
                  </a:solidFill>
                  <a:latin typeface="Oswald" panose="00000500000000000000" pitchFamily="2" charset="0"/>
                </a:rPr>
                <a:t>KELEMAHAN</a:t>
              </a:r>
              <a:endParaRPr lang="en-US" sz="5400" b="1" cap="none" spc="0" dirty="0">
                <a:ln w="0"/>
                <a:solidFill>
                  <a:schemeClr val="bg1"/>
                </a:solidFill>
                <a:latin typeface="Oswald" panose="00000500000000000000" pitchFamily="2" charset="0"/>
              </a:endParaRPr>
            </a:p>
          </p:txBody>
        </p:sp>
        <p:sp>
          <p:nvSpPr>
            <p:cNvPr id="10" name="Rectangle 9">
              <a:extLst>
                <a:ext uri="{FF2B5EF4-FFF2-40B4-BE49-F238E27FC236}">
                  <a16:creationId xmlns:a16="http://schemas.microsoft.com/office/drawing/2014/main" id="{641BF8CE-4BA0-50B9-9B60-4C26EE05C039}"/>
                </a:ext>
              </a:extLst>
            </p:cNvPr>
            <p:cNvSpPr/>
            <p:nvPr/>
          </p:nvSpPr>
          <p:spPr>
            <a:xfrm>
              <a:off x="5540997" y="2524958"/>
              <a:ext cx="3563797" cy="4637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Clr>
                  <a:schemeClr val="bg1"/>
                </a:buClr>
                <a:buSzPct val="120000"/>
                <a:buFont typeface="Arial" panose="020B0604020202020204" pitchFamily="34" charset="0"/>
                <a:buChar char="•"/>
              </a:pPr>
              <a:r>
                <a:rPr lang="nb-NO" sz="2000" dirty="0">
                  <a:solidFill>
                    <a:schemeClr val="bg1"/>
                  </a:solidFill>
                  <a:latin typeface="Roboto" panose="02000000000000000000" pitchFamily="2" charset="0"/>
                  <a:ea typeface="Roboto" panose="02000000000000000000" pitchFamily="2" charset="0"/>
                  <a:cs typeface="Roboto" panose="02000000000000000000" pitchFamily="2" charset="0"/>
                </a:rPr>
                <a:t>Prosesor dan memori yang digunakan lebih banyak</a:t>
              </a:r>
            </a:p>
            <a:p>
              <a:pPr marL="285750" indent="-285750">
                <a:buClr>
                  <a:schemeClr val="bg1"/>
                </a:buClr>
                <a:buSzPct val="120000"/>
                <a:buFont typeface="Arial" panose="020B0604020202020204" pitchFamily="34" charset="0"/>
                <a:buChar char="•"/>
              </a:pPr>
              <a:r>
                <a:rPr lang="en-US" sz="2000" dirty="0">
                  <a:solidFill>
                    <a:schemeClr val="bg1"/>
                  </a:solidFill>
                  <a:latin typeface="Roboto" panose="02000000000000000000" pitchFamily="2" charset="0"/>
                  <a:ea typeface="Roboto" panose="02000000000000000000" pitchFamily="2" charset="0"/>
                  <a:cs typeface="Roboto" panose="02000000000000000000" pitchFamily="2" charset="0"/>
                </a:rPr>
                <a:t>Gambar </a:t>
              </a:r>
              <a:r>
                <a:rPr lang="en-US" sz="2000" dirty="0" err="1">
                  <a:solidFill>
                    <a:schemeClr val="bg1"/>
                  </a:solidFill>
                  <a:latin typeface="Roboto" panose="02000000000000000000" pitchFamily="2" charset="0"/>
                  <a:ea typeface="Roboto" panose="02000000000000000000" pitchFamily="2" charset="0"/>
                  <a:cs typeface="Roboto" panose="02000000000000000000" pitchFamily="2" charset="0"/>
                </a:rPr>
                <a:t>terlihat</a:t>
              </a:r>
              <a:r>
                <a:rPr lang="en-US" sz="2000"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bg1"/>
                  </a:solidFill>
                  <a:latin typeface="Roboto" panose="02000000000000000000" pitchFamily="2" charset="0"/>
                  <a:ea typeface="Roboto" panose="02000000000000000000" pitchFamily="2" charset="0"/>
                  <a:cs typeface="Roboto" panose="02000000000000000000" pitchFamily="2" charset="0"/>
                </a:rPr>
                <a:t>lebih</a:t>
              </a:r>
              <a:r>
                <a:rPr lang="en-US" sz="2000"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bg1"/>
                  </a:solidFill>
                  <a:latin typeface="Roboto" panose="02000000000000000000" pitchFamily="2" charset="0"/>
                  <a:ea typeface="Roboto" panose="02000000000000000000" pitchFamily="2" charset="0"/>
                  <a:cs typeface="Roboto" panose="02000000000000000000" pitchFamily="2" charset="0"/>
                </a:rPr>
                <a:t>kaku</a:t>
              </a:r>
              <a:endParaRPr lang="en-US" sz="2000" dirty="0">
                <a:solidFill>
                  <a:schemeClr val="bg1"/>
                </a:solidFill>
                <a:latin typeface="Roboto" panose="02000000000000000000" pitchFamily="2" charset="0"/>
                <a:ea typeface="Roboto" panose="02000000000000000000" pitchFamily="2" charset="0"/>
                <a:cs typeface="Roboto" panose="02000000000000000000" pitchFamily="2" charset="0"/>
              </a:endParaRPr>
            </a:p>
            <a:p>
              <a:pPr marL="285750" indent="-285750">
                <a:buClr>
                  <a:schemeClr val="bg1"/>
                </a:buClr>
                <a:buSzPct val="120000"/>
                <a:buFont typeface="Arial" panose="020B0604020202020204" pitchFamily="34" charset="0"/>
                <a:buChar char="•"/>
              </a:pPr>
              <a:endParaRPr lang="en-US" sz="2000"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30" name="Group 29">
            <a:extLst>
              <a:ext uri="{FF2B5EF4-FFF2-40B4-BE49-F238E27FC236}">
                <a16:creationId xmlns:a16="http://schemas.microsoft.com/office/drawing/2014/main" id="{A86DE4A1-2421-E8B8-CD91-10C278691B51}"/>
              </a:ext>
            </a:extLst>
          </p:cNvPr>
          <p:cNvGrpSpPr/>
          <p:nvPr/>
        </p:nvGrpSpPr>
        <p:grpSpPr>
          <a:xfrm>
            <a:off x="-51238" y="8869"/>
            <a:ext cx="4681021" cy="5490594"/>
            <a:chOff x="-51238" y="8869"/>
            <a:chExt cx="4681021" cy="5490594"/>
          </a:xfrm>
        </p:grpSpPr>
        <p:pic>
          <p:nvPicPr>
            <p:cNvPr id="12" name="Picture 11" descr="A close-up of a black surface&#10;&#10;Description automatically generated with medium confidence">
              <a:extLst>
                <a:ext uri="{FF2B5EF4-FFF2-40B4-BE49-F238E27FC236}">
                  <a16:creationId xmlns:a16="http://schemas.microsoft.com/office/drawing/2014/main" id="{80B3F98C-0710-DA4D-A2D0-2E4F8D857526}"/>
                </a:ext>
              </a:extLst>
            </p:cNvPr>
            <p:cNvPicPr>
              <a:picLocks noChangeAspect="1"/>
            </p:cNvPicPr>
            <p:nvPr/>
          </p:nvPicPr>
          <p:blipFill>
            <a:blip r:embed="rId4"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1238" y="8869"/>
              <a:ext cx="4675490" cy="5143498"/>
            </a:xfrm>
            <a:prstGeom prst="rect">
              <a:avLst/>
            </a:prstGeom>
          </p:spPr>
        </p:pic>
        <p:grpSp>
          <p:nvGrpSpPr>
            <p:cNvPr id="20" name="Group 19">
              <a:extLst>
                <a:ext uri="{FF2B5EF4-FFF2-40B4-BE49-F238E27FC236}">
                  <a16:creationId xmlns:a16="http://schemas.microsoft.com/office/drawing/2014/main" id="{6F270E01-646D-6575-ACD2-752EBF626D1B}"/>
                </a:ext>
              </a:extLst>
            </p:cNvPr>
            <p:cNvGrpSpPr/>
            <p:nvPr/>
          </p:nvGrpSpPr>
          <p:grpSpPr>
            <a:xfrm>
              <a:off x="3711463" y="1663706"/>
              <a:ext cx="918320" cy="3835757"/>
              <a:chOff x="3620022" y="1663706"/>
              <a:chExt cx="918320" cy="3835757"/>
            </a:xfrm>
          </p:grpSpPr>
          <p:sp>
            <p:nvSpPr>
              <p:cNvPr id="19" name="Right Triangle 18">
                <a:extLst>
                  <a:ext uri="{FF2B5EF4-FFF2-40B4-BE49-F238E27FC236}">
                    <a16:creationId xmlns:a16="http://schemas.microsoft.com/office/drawing/2014/main" id="{A88C4B53-D8BF-B3CD-3BCB-80D499F85742}"/>
                  </a:ext>
                </a:extLst>
              </p:cNvPr>
              <p:cNvSpPr/>
              <p:nvPr/>
            </p:nvSpPr>
            <p:spPr>
              <a:xfrm flipH="1">
                <a:off x="3620022" y="1663706"/>
                <a:ext cx="914400" cy="914400"/>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314CD484-D1C9-3B80-D3FE-283A8F8D493B}"/>
                  </a:ext>
                </a:extLst>
              </p:cNvPr>
              <p:cNvSpPr/>
              <p:nvPr/>
            </p:nvSpPr>
            <p:spPr>
              <a:xfrm>
                <a:off x="4001925" y="2560448"/>
                <a:ext cx="536417" cy="293901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Rectangle 1">
              <a:extLst>
                <a:ext uri="{FF2B5EF4-FFF2-40B4-BE49-F238E27FC236}">
                  <a16:creationId xmlns:a16="http://schemas.microsoft.com/office/drawing/2014/main" id="{60FF2C33-287E-1D01-5683-9F288220CE0B}"/>
                </a:ext>
              </a:extLst>
            </p:cNvPr>
            <p:cNvSpPr/>
            <p:nvPr/>
          </p:nvSpPr>
          <p:spPr>
            <a:xfrm>
              <a:off x="630738" y="1170952"/>
              <a:ext cx="3310523" cy="923330"/>
            </a:xfrm>
            <a:prstGeom prst="rect">
              <a:avLst/>
            </a:prstGeom>
            <a:noFill/>
          </p:spPr>
          <p:txBody>
            <a:bodyPr wrap="none" lIns="91440" tIns="45720" rIns="91440" bIns="45720">
              <a:spAutoFit/>
            </a:bodyPr>
            <a:lstStyle/>
            <a:p>
              <a:pPr algn="ctr"/>
              <a:r>
                <a:rPr lang="en-US" sz="5400" b="1" dirty="0">
                  <a:ln w="0"/>
                  <a:solidFill>
                    <a:schemeClr val="bg1"/>
                  </a:solidFill>
                  <a:latin typeface="Oswald" panose="00000500000000000000" pitchFamily="2" charset="0"/>
                </a:rPr>
                <a:t>KELEBIHAN</a:t>
              </a:r>
              <a:endParaRPr lang="en-US" sz="5400" b="1" cap="none" spc="0" dirty="0">
                <a:ln w="0"/>
                <a:solidFill>
                  <a:schemeClr val="bg1"/>
                </a:solidFill>
                <a:latin typeface="Oswald" panose="00000500000000000000" pitchFamily="2" charset="0"/>
              </a:endParaRPr>
            </a:p>
          </p:txBody>
        </p:sp>
        <p:sp>
          <p:nvSpPr>
            <p:cNvPr id="9" name="Rectangle 8">
              <a:extLst>
                <a:ext uri="{FF2B5EF4-FFF2-40B4-BE49-F238E27FC236}">
                  <a16:creationId xmlns:a16="http://schemas.microsoft.com/office/drawing/2014/main" id="{A2E4973F-C681-3231-9D5D-28A06AF6DE6F}"/>
                </a:ext>
              </a:extLst>
            </p:cNvPr>
            <p:cNvSpPr/>
            <p:nvPr/>
          </p:nvSpPr>
          <p:spPr>
            <a:xfrm>
              <a:off x="630737" y="2524958"/>
              <a:ext cx="3028473" cy="740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Clr>
                  <a:schemeClr val="bg1"/>
                </a:buClr>
                <a:buSzPct val="120000"/>
                <a:buFont typeface="Arial" panose="020B0604020202020204" pitchFamily="34" charset="0"/>
                <a:buChar char="•"/>
              </a:pPr>
              <a:r>
                <a:rPr lang="en-US" sz="2000" dirty="0" err="1">
                  <a:latin typeface="Roboto" panose="02000000000000000000" pitchFamily="2" charset="0"/>
                  <a:ea typeface="Roboto" panose="02000000000000000000" pitchFamily="2" charset="0"/>
                  <a:cs typeface="Roboto" panose="02000000000000000000" pitchFamily="2" charset="0"/>
                </a:rPr>
                <a:t>Ukuran</a:t>
              </a:r>
              <a:r>
                <a:rPr lang="en-US" sz="2000" dirty="0">
                  <a:latin typeface="Roboto" panose="02000000000000000000" pitchFamily="2" charset="0"/>
                  <a:ea typeface="Roboto" panose="02000000000000000000" pitchFamily="2" charset="0"/>
                  <a:cs typeface="Roboto" panose="02000000000000000000" pitchFamily="2" charset="0"/>
                </a:rPr>
                <a:t> file </a:t>
              </a:r>
              <a:r>
                <a:rPr lang="en-US" sz="2000" dirty="0" err="1">
                  <a:latin typeface="Roboto" panose="02000000000000000000" pitchFamily="2" charset="0"/>
                  <a:ea typeface="Roboto" panose="02000000000000000000" pitchFamily="2" charset="0"/>
                  <a:cs typeface="Roboto" panose="02000000000000000000" pitchFamily="2" charset="0"/>
                </a:rPr>
                <a:t>lebih</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kecil</a:t>
              </a:r>
              <a:endParaRPr lang="en-US" sz="2000" dirty="0">
                <a:latin typeface="Roboto" panose="02000000000000000000" pitchFamily="2" charset="0"/>
                <a:ea typeface="Roboto" panose="02000000000000000000" pitchFamily="2" charset="0"/>
                <a:cs typeface="Roboto" panose="02000000000000000000" pitchFamily="2" charset="0"/>
              </a:endParaRPr>
            </a:p>
            <a:p>
              <a:pPr marL="342900" indent="-342900">
                <a:buClr>
                  <a:schemeClr val="bg1"/>
                </a:buClr>
                <a:buSzPct val="105000"/>
                <a:buFont typeface="Arial" panose="020B0604020202020204" pitchFamily="34" charset="0"/>
                <a:buChar char="•"/>
              </a:pPr>
              <a:r>
                <a:rPr lang="en-US" sz="2000" dirty="0" err="1">
                  <a:latin typeface="Roboto" panose="02000000000000000000" pitchFamily="2" charset="0"/>
                  <a:ea typeface="Roboto" panose="02000000000000000000" pitchFamily="2" charset="0"/>
                  <a:cs typeface="Roboto" panose="02000000000000000000" pitchFamily="2" charset="0"/>
                </a:rPr>
                <a:t>Dapat</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dicetak</a:t>
              </a:r>
              <a:r>
                <a:rPr lang="en-US" sz="2000" dirty="0">
                  <a:latin typeface="Roboto" panose="02000000000000000000" pitchFamily="2" charset="0"/>
                  <a:ea typeface="Roboto" panose="02000000000000000000" pitchFamily="2" charset="0"/>
                  <a:cs typeface="Roboto" panose="02000000000000000000" pitchFamily="2" charset="0"/>
                </a:rPr>
                <a:t> pada </a:t>
              </a:r>
              <a:r>
                <a:rPr lang="en-US" sz="2000" dirty="0" err="1">
                  <a:latin typeface="Roboto" panose="02000000000000000000" pitchFamily="2" charset="0"/>
                  <a:ea typeface="Roboto" panose="02000000000000000000" pitchFamily="2" charset="0"/>
                  <a:cs typeface="Roboto" panose="02000000000000000000" pitchFamily="2" charset="0"/>
                </a:rPr>
                <a:t>resolusi</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sebesar</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apa</a:t>
              </a:r>
              <a:r>
                <a:rPr lang="en-US" sz="2000" dirty="0">
                  <a:latin typeface="Roboto" panose="02000000000000000000" pitchFamily="2" charset="0"/>
                  <a:ea typeface="Roboto" panose="02000000000000000000" pitchFamily="2" charset="0"/>
                  <a:cs typeface="Roboto" panose="02000000000000000000" pitchFamily="2" charset="0"/>
                </a:rPr>
                <a:t> pun </a:t>
              </a:r>
              <a:r>
                <a:rPr lang="en-US" sz="2000" dirty="0" err="1">
                  <a:latin typeface="Roboto" panose="02000000000000000000" pitchFamily="2" charset="0"/>
                  <a:ea typeface="Roboto" panose="02000000000000000000" pitchFamily="2" charset="0"/>
                  <a:cs typeface="Roboto" panose="02000000000000000000" pitchFamily="2" charset="0"/>
                </a:rPr>
                <a:t>tanpa</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kehilangan</a:t>
              </a:r>
              <a:r>
                <a:rPr lang="en-US" sz="2000" dirty="0">
                  <a:latin typeface="Roboto" panose="02000000000000000000" pitchFamily="2" charset="0"/>
                  <a:ea typeface="Roboto" panose="02000000000000000000" pitchFamily="2" charset="0"/>
                  <a:cs typeface="Roboto" panose="02000000000000000000" pitchFamily="2" charset="0"/>
                </a:rPr>
                <a:t> detail </a:t>
              </a:r>
              <a:r>
                <a:rPr lang="en-US" sz="2000" dirty="0" err="1">
                  <a:latin typeface="Roboto" panose="02000000000000000000" pitchFamily="2" charset="0"/>
                  <a:ea typeface="Roboto" panose="02000000000000000000" pitchFamily="2" charset="0"/>
                  <a:cs typeface="Roboto" panose="02000000000000000000" pitchFamily="2" charset="0"/>
                </a:rPr>
                <a:t>gambar</a:t>
              </a:r>
              <a:r>
                <a:rPr lang="en-US" sz="2000" dirty="0">
                  <a:latin typeface="Roboto" panose="02000000000000000000" pitchFamily="2" charset="0"/>
                  <a:ea typeface="Roboto" panose="02000000000000000000" pitchFamily="2" charset="0"/>
                  <a:cs typeface="Roboto" panose="02000000000000000000" pitchFamily="2" charset="0"/>
                </a:rPr>
                <a:t>.</a:t>
              </a:r>
            </a:p>
          </p:txBody>
        </p:sp>
      </p:gr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267385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1+#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750" fill="hold"/>
                                        <p:tgtEl>
                                          <p:spTgt spid="15"/>
                                        </p:tgtEl>
                                        <p:attrNameLst>
                                          <p:attrName>ppt_x</p:attrName>
                                        </p:attrNameLst>
                                      </p:cBhvr>
                                      <p:tavLst>
                                        <p:tav tm="0">
                                          <p:val>
                                            <p:strVal val="1+#ppt_w/2"/>
                                          </p:val>
                                        </p:tav>
                                        <p:tav tm="100000">
                                          <p:val>
                                            <p:strVal val="#ppt_x"/>
                                          </p:val>
                                        </p:tav>
                                      </p:tavLst>
                                    </p:anim>
                                    <p:anim calcmode="lin" valueType="num">
                                      <p:cBhvr additive="base">
                                        <p:cTn id="12" dur="75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decel="100000" fill="hold" nodeType="click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500" fill="hold"/>
                                        <p:tgtEl>
                                          <p:spTgt spid="31"/>
                                        </p:tgtEl>
                                        <p:attrNameLst>
                                          <p:attrName>ppt_x</p:attrName>
                                        </p:attrNameLst>
                                      </p:cBhvr>
                                      <p:tavLst>
                                        <p:tav tm="0">
                                          <p:val>
                                            <p:strVal val="#ppt_x"/>
                                          </p:val>
                                        </p:tav>
                                        <p:tav tm="100000">
                                          <p:val>
                                            <p:strVal val="#ppt_x"/>
                                          </p:val>
                                        </p:tav>
                                      </p:tavLst>
                                    </p:anim>
                                    <p:anim calcmode="lin" valueType="num">
                                      <p:cBhvr additive="base">
                                        <p:cTn id="18" dur="500" fill="hold"/>
                                        <p:tgtEl>
                                          <p:spTgt spid="31"/>
                                        </p:tgtEl>
                                        <p:attrNameLst>
                                          <p:attrName>ppt_y</p:attrName>
                                        </p:attrNameLst>
                                      </p:cBhvr>
                                      <p:tavLst>
                                        <p:tav tm="0">
                                          <p:val>
                                            <p:strVal val="0-#ppt_h/2"/>
                                          </p:val>
                                        </p:tav>
                                        <p:tav tm="100000">
                                          <p:val>
                                            <p:strVal val="#ppt_y"/>
                                          </p:val>
                                        </p:tav>
                                      </p:tavLst>
                                    </p:anim>
                                  </p:childTnLst>
                                </p:cTn>
                              </p:par>
                              <p:par>
                                <p:cTn id="19" presetID="2" presetClass="entr" presetSubtype="4" decel="100000"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500" fill="hold"/>
                                        <p:tgtEl>
                                          <p:spTgt spid="30"/>
                                        </p:tgtEl>
                                        <p:attrNameLst>
                                          <p:attrName>ppt_x</p:attrName>
                                        </p:attrNameLst>
                                      </p:cBhvr>
                                      <p:tavLst>
                                        <p:tav tm="0">
                                          <p:val>
                                            <p:strVal val="#ppt_x"/>
                                          </p:val>
                                        </p:tav>
                                        <p:tav tm="100000">
                                          <p:val>
                                            <p:strVal val="#ppt_x"/>
                                          </p:val>
                                        </p:tav>
                                      </p:tavLst>
                                    </p:anim>
                                    <p:anim calcmode="lin" valueType="num">
                                      <p:cBhvr additive="base">
                                        <p:cTn id="2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Picture 41">
            <a:extLst>
              <a:ext uri="{FF2B5EF4-FFF2-40B4-BE49-F238E27FC236}">
                <a16:creationId xmlns:a16="http://schemas.microsoft.com/office/drawing/2014/main" id="{EC2790D0-DFE2-D88D-A611-1C0C1342789F}"/>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722403" y="1223708"/>
            <a:ext cx="738442" cy="738442"/>
          </a:xfrm>
          <a:prstGeom prst="rect">
            <a:avLst/>
          </a:prstGeom>
        </p:spPr>
      </p:pic>
      <p:pic>
        <p:nvPicPr>
          <p:cNvPr id="47" name="Picture 46">
            <a:extLst>
              <a:ext uri="{FF2B5EF4-FFF2-40B4-BE49-F238E27FC236}">
                <a16:creationId xmlns:a16="http://schemas.microsoft.com/office/drawing/2014/main" id="{A6EFAF67-0392-3618-50F3-DC1130F42D9C}"/>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1474037" y="1223981"/>
            <a:ext cx="734446" cy="734446"/>
          </a:xfrm>
          <a:prstGeom prst="rect">
            <a:avLst/>
          </a:prstGeom>
        </p:spPr>
      </p:pic>
      <p:pic>
        <p:nvPicPr>
          <p:cNvPr id="1028" name="Picture 4">
            <a:extLst>
              <a:ext uri="{FF2B5EF4-FFF2-40B4-BE49-F238E27FC236}">
                <a16:creationId xmlns:a16="http://schemas.microsoft.com/office/drawing/2014/main" id="{891E94CD-A8F4-F3FD-38C1-1679E9EFAE0A}"/>
              </a:ext>
            </a:extLst>
          </p:cNvP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p:blipFill>
        <p:spPr bwMode="auto">
          <a:xfrm>
            <a:off x="2183284" y="1223708"/>
            <a:ext cx="740229" cy="740229"/>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a:extLst>
              <a:ext uri="{FF2B5EF4-FFF2-40B4-BE49-F238E27FC236}">
                <a16:creationId xmlns:a16="http://schemas.microsoft.com/office/drawing/2014/main" id="{37D2D876-3CE8-6D05-39C1-68A326BBD237}"/>
              </a:ext>
            </a:extLst>
          </p:cNvPr>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p:blipFill>
        <p:spPr bwMode="auto">
          <a:xfrm>
            <a:off x="3652852" y="1206132"/>
            <a:ext cx="740230" cy="740230"/>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16E60AE9-927B-BEF4-1C35-54C9B0EF4AA6}"/>
              </a:ext>
            </a:extLst>
          </p:cNvPr>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p:blipFill>
        <p:spPr bwMode="auto">
          <a:xfrm>
            <a:off x="4363294" y="1218198"/>
            <a:ext cx="734446" cy="734446"/>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8" descr="A cartoon of a person with her hand up&#10;&#10;Description automatically generated with low confidence">
            <a:extLst>
              <a:ext uri="{FF2B5EF4-FFF2-40B4-BE49-F238E27FC236}">
                <a16:creationId xmlns:a16="http://schemas.microsoft.com/office/drawing/2014/main" id="{B3826145-E6FE-7BE9-5F71-289BCD17617E}"/>
              </a:ext>
            </a:extLst>
          </p:cNvPr>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1917059" y="2195653"/>
            <a:ext cx="2188751" cy="2403335"/>
          </a:xfrm>
          <a:prstGeom prst="rect">
            <a:avLst/>
          </a:prstGeom>
        </p:spPr>
      </p:pic>
      <p:sp>
        <p:nvSpPr>
          <p:cNvPr id="50" name="Google Shape;970;p32">
            <a:extLst>
              <a:ext uri="{FF2B5EF4-FFF2-40B4-BE49-F238E27FC236}">
                <a16:creationId xmlns:a16="http://schemas.microsoft.com/office/drawing/2014/main" id="{19A284F9-98A6-765C-E9B5-0B739052FF30}"/>
              </a:ext>
            </a:extLst>
          </p:cNvPr>
          <p:cNvSpPr txBox="1">
            <a:spLocks noGrp="1"/>
          </p:cNvSpPr>
          <p:nvPr>
            <p:ph type="title"/>
          </p:nvPr>
        </p:nvSpPr>
        <p:spPr>
          <a:xfrm>
            <a:off x="4189104" y="2571750"/>
            <a:ext cx="442683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FORMAT – FORMAT FILE VECTOR			</a:t>
            </a:r>
            <a:endParaRPr dirty="0"/>
          </a:p>
        </p:txBody>
      </p:sp>
      <p:grpSp>
        <p:nvGrpSpPr>
          <p:cNvPr id="7" name="Group 6">
            <a:extLst>
              <a:ext uri="{FF2B5EF4-FFF2-40B4-BE49-F238E27FC236}">
                <a16:creationId xmlns:a16="http://schemas.microsoft.com/office/drawing/2014/main" id="{0BF9FA73-BF8C-4DB2-926E-96F67FC50134}"/>
              </a:ext>
            </a:extLst>
          </p:cNvPr>
          <p:cNvGrpSpPr/>
          <p:nvPr/>
        </p:nvGrpSpPr>
        <p:grpSpPr>
          <a:xfrm>
            <a:off x="5049654" y="1222814"/>
            <a:ext cx="740229" cy="740229"/>
            <a:chOff x="5551143" y="1188556"/>
            <a:chExt cx="740229" cy="740229"/>
          </a:xfrm>
        </p:grpSpPr>
        <p:grpSp>
          <p:nvGrpSpPr>
            <p:cNvPr id="4" name="Group 3">
              <a:extLst>
                <a:ext uri="{FF2B5EF4-FFF2-40B4-BE49-F238E27FC236}">
                  <a16:creationId xmlns:a16="http://schemas.microsoft.com/office/drawing/2014/main" id="{298EC34E-9BF2-49DC-D8E5-D63437837224}"/>
                </a:ext>
              </a:extLst>
            </p:cNvPr>
            <p:cNvGrpSpPr/>
            <p:nvPr/>
          </p:nvGrpSpPr>
          <p:grpSpPr>
            <a:xfrm>
              <a:off x="5551143" y="1188556"/>
              <a:ext cx="740229" cy="740229"/>
              <a:chOff x="5551143" y="1188556"/>
              <a:chExt cx="740229" cy="740229"/>
            </a:xfrm>
          </p:grpSpPr>
          <p:pic>
            <p:nvPicPr>
              <p:cNvPr id="1036" name="Picture 12">
                <a:extLst>
                  <a:ext uri="{FF2B5EF4-FFF2-40B4-BE49-F238E27FC236}">
                    <a16:creationId xmlns:a16="http://schemas.microsoft.com/office/drawing/2014/main" id="{C12032E9-2F2F-2C07-6678-E48DD7A30DB4}"/>
                  </a:ext>
                </a:extLst>
              </p:cNvPr>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p:blipFill>
            <p:spPr bwMode="auto">
              <a:xfrm>
                <a:off x="5551143" y="1188556"/>
                <a:ext cx="740229" cy="74022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D6E801B8-C6CA-14F6-C8AF-AFCBD39F2CA6}"/>
                  </a:ext>
                </a:extLst>
              </p:cNvPr>
              <p:cNvSpPr/>
              <p:nvPr/>
            </p:nvSpPr>
            <p:spPr>
              <a:xfrm>
                <a:off x="5763638" y="1483468"/>
                <a:ext cx="311285" cy="262647"/>
              </a:xfrm>
              <a:prstGeom prst="rect">
                <a:avLst/>
              </a:prstGeom>
              <a:solidFill>
                <a:srgbClr val="2B03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TextBox 4">
              <a:extLst>
                <a:ext uri="{FF2B5EF4-FFF2-40B4-BE49-F238E27FC236}">
                  <a16:creationId xmlns:a16="http://schemas.microsoft.com/office/drawing/2014/main" id="{378F1363-240D-0CD5-F66C-41D2E60BF320}"/>
                </a:ext>
              </a:extLst>
            </p:cNvPr>
            <p:cNvSpPr txBox="1"/>
            <p:nvPr/>
          </p:nvSpPr>
          <p:spPr>
            <a:xfrm>
              <a:off x="5674769" y="1450991"/>
              <a:ext cx="561134" cy="369332"/>
            </a:xfrm>
            <a:prstGeom prst="rect">
              <a:avLst/>
            </a:prstGeom>
            <a:noFill/>
          </p:spPr>
          <p:txBody>
            <a:bodyPr wrap="square" rtlCol="0">
              <a:spAutoFit/>
            </a:bodyPr>
            <a:lstStyle/>
            <a:p>
              <a:r>
                <a:rPr lang="en-US" sz="1800" dirty="0">
                  <a:solidFill>
                    <a:srgbClr val="EA47A4"/>
                  </a:solidFill>
                  <a:latin typeface="Bebas Neue" panose="020B0606020202050201" pitchFamily="34" charset="0"/>
                </a:rPr>
                <a:t>CGM</a:t>
              </a:r>
            </a:p>
          </p:txBody>
        </p:sp>
      </p:grpSp>
      <p:grpSp>
        <p:nvGrpSpPr>
          <p:cNvPr id="8" name="Group 7">
            <a:extLst>
              <a:ext uri="{FF2B5EF4-FFF2-40B4-BE49-F238E27FC236}">
                <a16:creationId xmlns:a16="http://schemas.microsoft.com/office/drawing/2014/main" id="{47B62197-E1E2-29D6-5537-40BBB98B31C6}"/>
              </a:ext>
            </a:extLst>
          </p:cNvPr>
          <p:cNvGrpSpPr/>
          <p:nvPr/>
        </p:nvGrpSpPr>
        <p:grpSpPr>
          <a:xfrm>
            <a:off x="2930922" y="1218198"/>
            <a:ext cx="740229" cy="740229"/>
            <a:chOff x="5551143" y="1188556"/>
            <a:chExt cx="740229" cy="740229"/>
          </a:xfrm>
        </p:grpSpPr>
        <p:grpSp>
          <p:nvGrpSpPr>
            <p:cNvPr id="9" name="Group 8">
              <a:extLst>
                <a:ext uri="{FF2B5EF4-FFF2-40B4-BE49-F238E27FC236}">
                  <a16:creationId xmlns:a16="http://schemas.microsoft.com/office/drawing/2014/main" id="{3F989EDE-4C83-0E36-77AB-D3D58E73FF13}"/>
                </a:ext>
              </a:extLst>
            </p:cNvPr>
            <p:cNvGrpSpPr/>
            <p:nvPr/>
          </p:nvGrpSpPr>
          <p:grpSpPr>
            <a:xfrm>
              <a:off x="5551143" y="1188556"/>
              <a:ext cx="740229" cy="740229"/>
              <a:chOff x="5551143" y="1188556"/>
              <a:chExt cx="740229" cy="740229"/>
            </a:xfrm>
          </p:grpSpPr>
          <p:pic>
            <p:nvPicPr>
              <p:cNvPr id="11" name="Picture 12">
                <a:extLst>
                  <a:ext uri="{FF2B5EF4-FFF2-40B4-BE49-F238E27FC236}">
                    <a16:creationId xmlns:a16="http://schemas.microsoft.com/office/drawing/2014/main" id="{03376BC1-C012-C3B7-F92B-B9B94B54195C}"/>
                  </a:ext>
                </a:extLst>
              </p:cNvPr>
              <p:cNvPicPr>
                <a:picLocks noChangeAspect="1" noChangeArrowheads="1"/>
              </p:cNvPicPr>
              <p:nvPr/>
            </p:nvPicPr>
            <p:blipFill>
              <a:blip r:embed="rId8" cstate="screen">
                <a:duotone>
                  <a:schemeClr val="accent6">
                    <a:shade val="45000"/>
                    <a:satMod val="135000"/>
                  </a:schemeClr>
                  <a:prstClr val="white"/>
                </a:duotone>
                <a:extLst>
                  <a:ext uri="{28A0092B-C50C-407E-A947-70E740481C1C}">
                    <a14:useLocalDpi xmlns:a14="http://schemas.microsoft.com/office/drawing/2010/main" val="0"/>
                  </a:ext>
                </a:extLst>
              </a:blip>
              <a:srcRect/>
              <a:stretch/>
            </p:blipFill>
            <p:spPr bwMode="auto">
              <a:xfrm>
                <a:off x="5551143" y="1188556"/>
                <a:ext cx="740229" cy="740229"/>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a16="http://schemas.microsoft.com/office/drawing/2014/main" id="{19C0498F-7045-BB9A-4EAB-AB84EDFCAFD7}"/>
                  </a:ext>
                </a:extLst>
              </p:cNvPr>
              <p:cNvSpPr/>
              <p:nvPr/>
            </p:nvSpPr>
            <p:spPr>
              <a:xfrm>
                <a:off x="5763638" y="1483468"/>
                <a:ext cx="311285" cy="262647"/>
              </a:xfrm>
              <a:prstGeom prst="rect">
                <a:avLst/>
              </a:prstGeom>
              <a:solidFill>
                <a:srgbClr val="0D12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2741123D-6183-61B4-0D4D-A814BF29E3E6}"/>
                </a:ext>
              </a:extLst>
            </p:cNvPr>
            <p:cNvSpPr txBox="1"/>
            <p:nvPr/>
          </p:nvSpPr>
          <p:spPr>
            <a:xfrm>
              <a:off x="5681392" y="1437191"/>
              <a:ext cx="561134" cy="369332"/>
            </a:xfrm>
            <a:prstGeom prst="rect">
              <a:avLst/>
            </a:prstGeom>
            <a:noFill/>
          </p:spPr>
          <p:txBody>
            <a:bodyPr wrap="square" rtlCol="0">
              <a:spAutoFit/>
            </a:bodyPr>
            <a:lstStyle/>
            <a:p>
              <a:r>
                <a:rPr lang="en-US" sz="1800" dirty="0">
                  <a:solidFill>
                    <a:srgbClr val="70738A"/>
                  </a:solidFill>
                  <a:latin typeface="Bebas Neue" panose="020B0606020202050201" pitchFamily="34" charset="0"/>
                </a:rPr>
                <a:t>WMF</a:t>
              </a:r>
            </a:p>
          </p:txBody>
        </p:sp>
      </p:grpSp>
      <p:pic>
        <p:nvPicPr>
          <p:cNvPr id="22" name="Picture 2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8510987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0-#ppt_w/2"/>
                                          </p:val>
                                        </p:tav>
                                        <p:tav tm="100000">
                                          <p:val>
                                            <p:strVal val="#ppt_x"/>
                                          </p:val>
                                        </p:tav>
                                      </p:tavLst>
                                    </p:anim>
                                    <p:anim calcmode="lin" valueType="num">
                                      <p:cBhvr additive="base">
                                        <p:cTn id="12" dur="500" fill="hold"/>
                                        <p:tgtEl>
                                          <p:spTgt spid="47"/>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cBhvr additive="base">
                                        <p:cTn id="15" dur="500" fill="hold"/>
                                        <p:tgtEl>
                                          <p:spTgt spid="1028"/>
                                        </p:tgtEl>
                                        <p:attrNameLst>
                                          <p:attrName>ppt_x</p:attrName>
                                        </p:attrNameLst>
                                      </p:cBhvr>
                                      <p:tavLst>
                                        <p:tav tm="0">
                                          <p:val>
                                            <p:strVal val="0-#ppt_w/2"/>
                                          </p:val>
                                        </p:tav>
                                        <p:tav tm="100000">
                                          <p:val>
                                            <p:strVal val="#ppt_x"/>
                                          </p:val>
                                        </p:tav>
                                      </p:tavLst>
                                    </p:anim>
                                    <p:anim calcmode="lin" valueType="num">
                                      <p:cBhvr additive="base">
                                        <p:cTn id="16" dur="500" fill="hold"/>
                                        <p:tgtEl>
                                          <p:spTgt spid="1028"/>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0"/>
                                  </p:stCondLst>
                                  <p:childTnLst>
                                    <p:set>
                                      <p:cBhvr>
                                        <p:cTn id="18" dur="1" fill="hold">
                                          <p:stCondLst>
                                            <p:cond delay="0"/>
                                          </p:stCondLst>
                                        </p:cTn>
                                        <p:tgtEl>
                                          <p:spTgt spid="1032"/>
                                        </p:tgtEl>
                                        <p:attrNameLst>
                                          <p:attrName>style.visibility</p:attrName>
                                        </p:attrNameLst>
                                      </p:cBhvr>
                                      <p:to>
                                        <p:strVal val="visible"/>
                                      </p:to>
                                    </p:set>
                                    <p:anim calcmode="lin" valueType="num">
                                      <p:cBhvr additive="base">
                                        <p:cTn id="19" dur="500" fill="hold"/>
                                        <p:tgtEl>
                                          <p:spTgt spid="1032"/>
                                        </p:tgtEl>
                                        <p:attrNameLst>
                                          <p:attrName>ppt_x</p:attrName>
                                        </p:attrNameLst>
                                      </p:cBhvr>
                                      <p:tavLst>
                                        <p:tav tm="0">
                                          <p:val>
                                            <p:strVal val="0-#ppt_w/2"/>
                                          </p:val>
                                        </p:tav>
                                        <p:tav tm="100000">
                                          <p:val>
                                            <p:strVal val="#ppt_x"/>
                                          </p:val>
                                        </p:tav>
                                      </p:tavLst>
                                    </p:anim>
                                    <p:anim calcmode="lin" valueType="num">
                                      <p:cBhvr additive="base">
                                        <p:cTn id="20" dur="500" fill="hold"/>
                                        <p:tgtEl>
                                          <p:spTgt spid="1032"/>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0"/>
                                  </p:stCondLst>
                                  <p:childTnLst>
                                    <p:set>
                                      <p:cBhvr>
                                        <p:cTn id="22" dur="1" fill="hold">
                                          <p:stCondLst>
                                            <p:cond delay="0"/>
                                          </p:stCondLst>
                                        </p:cTn>
                                        <p:tgtEl>
                                          <p:spTgt spid="1034"/>
                                        </p:tgtEl>
                                        <p:attrNameLst>
                                          <p:attrName>style.visibility</p:attrName>
                                        </p:attrNameLst>
                                      </p:cBhvr>
                                      <p:to>
                                        <p:strVal val="visible"/>
                                      </p:to>
                                    </p:set>
                                    <p:anim calcmode="lin" valueType="num">
                                      <p:cBhvr additive="base">
                                        <p:cTn id="23" dur="500" fill="hold"/>
                                        <p:tgtEl>
                                          <p:spTgt spid="1034"/>
                                        </p:tgtEl>
                                        <p:attrNameLst>
                                          <p:attrName>ppt_x</p:attrName>
                                        </p:attrNameLst>
                                      </p:cBhvr>
                                      <p:tavLst>
                                        <p:tav tm="0">
                                          <p:val>
                                            <p:strVal val="0-#ppt_w/2"/>
                                          </p:val>
                                        </p:tav>
                                        <p:tav tm="100000">
                                          <p:val>
                                            <p:strVal val="#ppt_x"/>
                                          </p:val>
                                        </p:tav>
                                      </p:tavLst>
                                    </p:anim>
                                    <p:anim calcmode="lin" valueType="num">
                                      <p:cBhvr additive="base">
                                        <p:cTn id="24" dur="500" fill="hold"/>
                                        <p:tgtEl>
                                          <p:spTgt spid="1034"/>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0-#ppt_w/2"/>
                                          </p:val>
                                        </p:tav>
                                        <p:tav tm="100000">
                                          <p:val>
                                            <p:strVal val="#ppt_x"/>
                                          </p:val>
                                        </p:tav>
                                      </p:tavLst>
                                    </p:anim>
                                    <p:anim calcmode="lin" valueType="num">
                                      <p:cBhvr additive="base">
                                        <p:cTn id="28" dur="500" fill="hold"/>
                                        <p:tgtEl>
                                          <p:spTgt spid="8"/>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0-#ppt_w/2"/>
                                          </p:val>
                                        </p:tav>
                                        <p:tav tm="100000">
                                          <p:val>
                                            <p:strVal val="#ppt_x"/>
                                          </p:val>
                                        </p:tav>
                                      </p:tavLst>
                                    </p:anim>
                                    <p:anim calcmode="lin" valueType="num">
                                      <p:cBhvr additive="base">
                                        <p:cTn id="32" dur="500" fill="hold"/>
                                        <p:tgtEl>
                                          <p:spTgt spid="7"/>
                                        </p:tgtEl>
                                        <p:attrNameLst>
                                          <p:attrName>ppt_y</p:attrName>
                                        </p:attrNameLst>
                                      </p:cBhvr>
                                      <p:tavLst>
                                        <p:tav tm="0">
                                          <p:val>
                                            <p:strVal val="#ppt_y"/>
                                          </p:val>
                                        </p:tav>
                                        <p:tav tm="100000">
                                          <p:val>
                                            <p:strVal val="#ppt_y"/>
                                          </p:val>
                                        </p:tav>
                                      </p:tavLst>
                                    </p:anim>
                                  </p:childTnLst>
                                </p:cTn>
                              </p:par>
                              <p:par>
                                <p:cTn id="33" presetID="2" presetClass="entr" presetSubtype="4" decel="100000" fill="hold" nodeType="withEffect">
                                  <p:stCondLst>
                                    <p:cond delay="20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ppt_x"/>
                                          </p:val>
                                        </p:tav>
                                        <p:tav tm="100000">
                                          <p:val>
                                            <p:strVal val="#ppt_x"/>
                                          </p:val>
                                        </p:tav>
                                      </p:tavLst>
                                    </p:anim>
                                    <p:anim calcmode="lin" valueType="num">
                                      <p:cBhvr additive="base">
                                        <p:cTn id="36" dur="5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30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500" fill="hold"/>
                                        <p:tgtEl>
                                          <p:spTgt spid="50"/>
                                        </p:tgtEl>
                                        <p:attrNameLst>
                                          <p:attrName>ppt_x</p:attrName>
                                        </p:attrNameLst>
                                      </p:cBhvr>
                                      <p:tavLst>
                                        <p:tav tm="0">
                                          <p:val>
                                            <p:strVal val="#ppt_x"/>
                                          </p:val>
                                        </p:tav>
                                        <p:tav tm="100000">
                                          <p:val>
                                            <p:strVal val="#ppt_x"/>
                                          </p:val>
                                        </p:tav>
                                      </p:tavLst>
                                    </p:anim>
                                    <p:anim calcmode="lin" valueType="num">
                                      <p:cBhvr additive="base">
                                        <p:cTn id="40"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94AE6FF3-2125-0340-F108-EE36D091705D}"/>
              </a:ext>
            </a:extLst>
          </p:cNvPr>
          <p:cNvSpPr txBox="1"/>
          <p:nvPr/>
        </p:nvSpPr>
        <p:spPr>
          <a:xfrm>
            <a:off x="1026942" y="1017270"/>
            <a:ext cx="3545058" cy="2708434"/>
          </a:xfrm>
          <a:prstGeom prst="rect">
            <a:avLst/>
          </a:prstGeom>
          <a:noFill/>
        </p:spPr>
        <p:txBody>
          <a:bodyPr wrap="square" rtlCol="0">
            <a:spAutoFit/>
          </a:bodyPr>
          <a:lstStyle/>
          <a:p>
            <a:r>
              <a:rPr lang="en-US" sz="4400" b="1" dirty="0">
                <a:solidFill>
                  <a:schemeClr val="accent2"/>
                </a:solidFill>
                <a:latin typeface="Roboto" panose="02000000000000000000" pitchFamily="2" charset="0"/>
                <a:ea typeface="Roboto" panose="02000000000000000000" pitchFamily="2" charset="0"/>
                <a:cs typeface="Roboto" panose="02000000000000000000" pitchFamily="2" charset="0"/>
              </a:rPr>
              <a:t>BITMAP</a:t>
            </a:r>
          </a:p>
          <a:p>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Gambar digital yang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dihasilkan</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tersusun</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dari</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titik-titik</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yang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disebut</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piksel</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dengan</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satuan</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pixel per inch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ppi</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Pada pixel,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terdapat</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kombinasi</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warna</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yang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membentuk</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suatu</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pola</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di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layar</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chemeClr val="accent2"/>
                </a:solidFill>
                <a:latin typeface="Roboto" panose="02000000000000000000" pitchFamily="2" charset="0"/>
                <a:ea typeface="Roboto" panose="02000000000000000000" pitchFamily="2" charset="0"/>
                <a:cs typeface="Roboto" panose="02000000000000000000" pitchFamily="2" charset="0"/>
              </a:rPr>
              <a:t>komputer</a:t>
            </a:r>
            <a:r>
              <a:rPr lang="en-US" sz="1800" dirty="0">
                <a:solidFill>
                  <a:schemeClr val="accent2"/>
                </a:solidFill>
                <a:latin typeface="Roboto" panose="02000000000000000000" pitchFamily="2" charset="0"/>
                <a:ea typeface="Roboto" panose="02000000000000000000" pitchFamily="2" charset="0"/>
                <a:cs typeface="Roboto" panose="02000000000000000000" pitchFamily="2" charset="0"/>
              </a:rPr>
              <a:t>.</a:t>
            </a:r>
          </a:p>
        </p:txBody>
      </p:sp>
      <p:grpSp>
        <p:nvGrpSpPr>
          <p:cNvPr id="15" name="Group 14">
            <a:extLst>
              <a:ext uri="{FF2B5EF4-FFF2-40B4-BE49-F238E27FC236}">
                <a16:creationId xmlns:a16="http://schemas.microsoft.com/office/drawing/2014/main" id="{B5669693-22EA-15F1-1719-D60512AB345D}"/>
              </a:ext>
            </a:extLst>
          </p:cNvPr>
          <p:cNvGrpSpPr/>
          <p:nvPr/>
        </p:nvGrpSpPr>
        <p:grpSpPr>
          <a:xfrm>
            <a:off x="4979963" y="764051"/>
            <a:ext cx="3418450" cy="3418450"/>
            <a:chOff x="4979963" y="764051"/>
            <a:chExt cx="3418450" cy="3418450"/>
          </a:xfrm>
        </p:grpSpPr>
        <p:sp>
          <p:nvSpPr>
            <p:cNvPr id="14" name="Oval 13">
              <a:extLst>
                <a:ext uri="{FF2B5EF4-FFF2-40B4-BE49-F238E27FC236}">
                  <a16:creationId xmlns:a16="http://schemas.microsoft.com/office/drawing/2014/main" id="{E5D391C2-6394-3F06-8536-FECF5401ED4F}"/>
                </a:ext>
              </a:extLst>
            </p:cNvPr>
            <p:cNvSpPr/>
            <p:nvPr/>
          </p:nvSpPr>
          <p:spPr>
            <a:xfrm>
              <a:off x="4979963" y="764051"/>
              <a:ext cx="3418450" cy="3418450"/>
            </a:xfrm>
            <a:prstGeom prst="ellipse">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81D10CE6-584C-10F4-3B9C-11C0F4FB3DF1}"/>
                </a:ext>
              </a:extLst>
            </p:cNvPr>
            <p:cNvPicPr>
              <a:picLocks noChangeAspect="1"/>
            </p:cNvPicPr>
            <p:nvPr/>
          </p:nvPicPr>
          <p:blipFill>
            <a:blip r:embed="rId3" cstate="screen">
              <a:extLst>
                <a:ext uri="{28A0092B-C50C-407E-A947-70E740481C1C}">
                  <a14:useLocalDpi xmlns:a14="http://schemas.microsoft.com/office/drawing/2010/main" val="0"/>
                </a:ext>
              </a:extLst>
            </a:blip>
            <a:srcRect/>
            <a:stretch/>
          </p:blipFill>
          <p:spPr>
            <a:xfrm>
              <a:off x="5134708" y="918796"/>
              <a:ext cx="3108960" cy="3108960"/>
            </a:xfrm>
            <a:prstGeom prst="ellipse">
              <a:avLst/>
            </a:prstGeom>
          </p:spPr>
        </p:pic>
      </p:grpSp>
      <p:grpSp>
        <p:nvGrpSpPr>
          <p:cNvPr id="31" name="Group 30">
            <a:extLst>
              <a:ext uri="{FF2B5EF4-FFF2-40B4-BE49-F238E27FC236}">
                <a16:creationId xmlns:a16="http://schemas.microsoft.com/office/drawing/2014/main" id="{78E3C7E4-45BF-9CEC-1245-F91B1B0369CA}"/>
              </a:ext>
            </a:extLst>
          </p:cNvPr>
          <p:cNvGrpSpPr/>
          <p:nvPr/>
        </p:nvGrpSpPr>
        <p:grpSpPr>
          <a:xfrm>
            <a:off x="4562720" y="0"/>
            <a:ext cx="4667250" cy="5143499"/>
            <a:chOff x="4562720" y="0"/>
            <a:chExt cx="4667250" cy="5143499"/>
          </a:xfrm>
        </p:grpSpPr>
        <p:pic>
          <p:nvPicPr>
            <p:cNvPr id="18" name="Picture 17" descr="A close-up of a black surface&#10;&#10;Description automatically generated with medium confidence">
              <a:extLst>
                <a:ext uri="{FF2B5EF4-FFF2-40B4-BE49-F238E27FC236}">
                  <a16:creationId xmlns:a16="http://schemas.microsoft.com/office/drawing/2014/main" id="{4120AB66-EE8B-D970-F190-6909234B183D}"/>
                </a:ext>
              </a:extLst>
            </p:cNvPr>
            <p:cNvPicPr>
              <a:picLocks noChangeAspect="1"/>
            </p:cNvPicPr>
            <p:nvPr/>
          </p:nvPicPr>
          <p:blipFill>
            <a:blip r:embed="rId4"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4562720" y="8868"/>
              <a:ext cx="4667250" cy="5134631"/>
            </a:xfrm>
            <a:prstGeom prst="rect">
              <a:avLst/>
            </a:prstGeom>
          </p:spPr>
        </p:pic>
        <p:grpSp>
          <p:nvGrpSpPr>
            <p:cNvPr id="28" name="Group 27">
              <a:extLst>
                <a:ext uri="{FF2B5EF4-FFF2-40B4-BE49-F238E27FC236}">
                  <a16:creationId xmlns:a16="http://schemas.microsoft.com/office/drawing/2014/main" id="{AA7142DE-E1A0-D92E-7904-BBE442075779}"/>
                </a:ext>
              </a:extLst>
            </p:cNvPr>
            <p:cNvGrpSpPr>
              <a:grpSpLocks noChangeAspect="1"/>
            </p:cNvGrpSpPr>
            <p:nvPr/>
          </p:nvGrpSpPr>
          <p:grpSpPr>
            <a:xfrm>
              <a:off x="4624252" y="0"/>
              <a:ext cx="916745" cy="3479794"/>
              <a:chOff x="4579803" y="0"/>
              <a:chExt cx="914400" cy="3479794"/>
            </a:xfrm>
          </p:grpSpPr>
          <p:sp>
            <p:nvSpPr>
              <p:cNvPr id="24" name="Right Triangle 23">
                <a:extLst>
                  <a:ext uri="{FF2B5EF4-FFF2-40B4-BE49-F238E27FC236}">
                    <a16:creationId xmlns:a16="http://schemas.microsoft.com/office/drawing/2014/main" id="{5C41CE8F-0C4C-24C5-A53F-F54180E58846}"/>
                  </a:ext>
                </a:extLst>
              </p:cNvPr>
              <p:cNvSpPr/>
              <p:nvPr/>
            </p:nvSpPr>
            <p:spPr>
              <a:xfrm flipV="1">
                <a:off x="4579803" y="2565394"/>
                <a:ext cx="914400" cy="914400"/>
              </a:xfrm>
              <a:prstGeom prst="r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E296F715-4ABC-7E6D-98FD-F144F747C5FC}"/>
                  </a:ext>
                </a:extLst>
              </p:cNvPr>
              <p:cNvSpPr/>
              <p:nvPr/>
            </p:nvSpPr>
            <p:spPr>
              <a:xfrm>
                <a:off x="4579803" y="0"/>
                <a:ext cx="528577" cy="25697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Rectangle 3">
              <a:extLst>
                <a:ext uri="{FF2B5EF4-FFF2-40B4-BE49-F238E27FC236}">
                  <a16:creationId xmlns:a16="http://schemas.microsoft.com/office/drawing/2014/main" id="{C0DB8721-1724-F283-9EC9-BE4A2A031F82}"/>
                </a:ext>
              </a:extLst>
            </p:cNvPr>
            <p:cNvSpPr/>
            <p:nvPr/>
          </p:nvSpPr>
          <p:spPr>
            <a:xfrm>
              <a:off x="5502074" y="1170952"/>
              <a:ext cx="3563797" cy="923330"/>
            </a:xfrm>
            <a:prstGeom prst="rect">
              <a:avLst/>
            </a:prstGeom>
            <a:noFill/>
          </p:spPr>
          <p:txBody>
            <a:bodyPr wrap="none" lIns="91440" tIns="45720" rIns="91440" bIns="45720">
              <a:spAutoFit/>
            </a:bodyPr>
            <a:lstStyle/>
            <a:p>
              <a:pPr algn="ctr"/>
              <a:r>
                <a:rPr lang="en-US" sz="5400" b="1" dirty="0">
                  <a:ln w="0"/>
                  <a:solidFill>
                    <a:schemeClr val="bg1"/>
                  </a:solidFill>
                  <a:latin typeface="Oswald" panose="00000500000000000000" pitchFamily="2" charset="0"/>
                </a:rPr>
                <a:t>KELEMAHAN</a:t>
              </a:r>
              <a:endParaRPr lang="en-US" sz="5400" b="1" cap="none" spc="0" dirty="0">
                <a:ln w="0"/>
                <a:solidFill>
                  <a:schemeClr val="bg1"/>
                </a:solidFill>
                <a:latin typeface="Oswald" panose="00000500000000000000" pitchFamily="2" charset="0"/>
              </a:endParaRPr>
            </a:p>
          </p:txBody>
        </p:sp>
        <p:sp>
          <p:nvSpPr>
            <p:cNvPr id="10" name="Rectangle 9">
              <a:extLst>
                <a:ext uri="{FF2B5EF4-FFF2-40B4-BE49-F238E27FC236}">
                  <a16:creationId xmlns:a16="http://schemas.microsoft.com/office/drawing/2014/main" id="{641BF8CE-4BA0-50B9-9B60-4C26EE05C039}"/>
                </a:ext>
              </a:extLst>
            </p:cNvPr>
            <p:cNvSpPr/>
            <p:nvPr/>
          </p:nvSpPr>
          <p:spPr>
            <a:xfrm>
              <a:off x="5540997" y="2524958"/>
              <a:ext cx="3387349" cy="4637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Clr>
                  <a:schemeClr val="bg1"/>
                </a:buClr>
                <a:buSzPct val="120000"/>
                <a:buFont typeface="Arial" panose="020B0604020202020204" pitchFamily="34" charset="0"/>
                <a:buChar char="•"/>
              </a:pPr>
              <a:r>
                <a:rPr lang="nb-NO" sz="2000" dirty="0">
                  <a:solidFill>
                    <a:schemeClr val="bg1"/>
                  </a:solidFill>
                  <a:latin typeface="Roboto" panose="02000000000000000000" pitchFamily="2" charset="0"/>
                  <a:ea typeface="Roboto" panose="02000000000000000000" pitchFamily="2" charset="0"/>
                  <a:cs typeface="Roboto" panose="02000000000000000000" pitchFamily="2" charset="0"/>
                </a:rPr>
                <a:t>Ukuran file besar</a:t>
              </a:r>
            </a:p>
            <a:p>
              <a:pPr marL="285750" indent="-285750">
                <a:buClr>
                  <a:schemeClr val="bg1"/>
                </a:buClr>
                <a:buSzPct val="120000"/>
                <a:buFont typeface="Arial" panose="020B0604020202020204" pitchFamily="34" charset="0"/>
                <a:buChar char="•"/>
              </a:pPr>
              <a:r>
                <a:rPr lang="sv-SE" sz="2000" dirty="0">
                  <a:solidFill>
                    <a:schemeClr val="bg1"/>
                  </a:solidFill>
                  <a:latin typeface="Roboto" panose="02000000000000000000" pitchFamily="2" charset="0"/>
                  <a:ea typeface="Roboto" panose="02000000000000000000" pitchFamily="2" charset="0"/>
                  <a:cs typeface="Roboto" panose="02000000000000000000" pitchFamily="2" charset="0"/>
                </a:rPr>
                <a:t>Kompresi gambar dapat kualitas menurunkan kualitas.</a:t>
              </a:r>
              <a:endParaRPr lang="en-US" sz="2000"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grpSp>
        <p:nvGrpSpPr>
          <p:cNvPr id="30" name="Group 29">
            <a:extLst>
              <a:ext uri="{FF2B5EF4-FFF2-40B4-BE49-F238E27FC236}">
                <a16:creationId xmlns:a16="http://schemas.microsoft.com/office/drawing/2014/main" id="{A86DE4A1-2421-E8B8-CD91-10C278691B51}"/>
              </a:ext>
            </a:extLst>
          </p:cNvPr>
          <p:cNvGrpSpPr/>
          <p:nvPr/>
        </p:nvGrpSpPr>
        <p:grpSpPr>
          <a:xfrm>
            <a:off x="-51238" y="8869"/>
            <a:ext cx="4681021" cy="5490594"/>
            <a:chOff x="-51238" y="8869"/>
            <a:chExt cx="4681021" cy="5490594"/>
          </a:xfrm>
        </p:grpSpPr>
        <p:pic>
          <p:nvPicPr>
            <p:cNvPr id="12" name="Picture 11" descr="A close-up of a black surface&#10;&#10;Description automatically generated with medium confidence">
              <a:extLst>
                <a:ext uri="{FF2B5EF4-FFF2-40B4-BE49-F238E27FC236}">
                  <a16:creationId xmlns:a16="http://schemas.microsoft.com/office/drawing/2014/main" id="{80B3F98C-0710-DA4D-A2D0-2E4F8D857526}"/>
                </a:ext>
              </a:extLst>
            </p:cNvPr>
            <p:cNvPicPr>
              <a:picLocks noChangeAspect="1"/>
            </p:cNvPicPr>
            <p:nvPr/>
          </p:nvPicPr>
          <p:blipFill>
            <a:blip r:embed="rId4"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1238" y="8869"/>
              <a:ext cx="4675490" cy="5143498"/>
            </a:xfrm>
            <a:prstGeom prst="rect">
              <a:avLst/>
            </a:prstGeom>
          </p:spPr>
        </p:pic>
        <p:grpSp>
          <p:nvGrpSpPr>
            <p:cNvPr id="20" name="Group 19">
              <a:extLst>
                <a:ext uri="{FF2B5EF4-FFF2-40B4-BE49-F238E27FC236}">
                  <a16:creationId xmlns:a16="http://schemas.microsoft.com/office/drawing/2014/main" id="{6F270E01-646D-6575-ACD2-752EBF626D1B}"/>
                </a:ext>
              </a:extLst>
            </p:cNvPr>
            <p:cNvGrpSpPr/>
            <p:nvPr/>
          </p:nvGrpSpPr>
          <p:grpSpPr>
            <a:xfrm>
              <a:off x="3711463" y="1663706"/>
              <a:ext cx="918320" cy="3835757"/>
              <a:chOff x="3620022" y="1663706"/>
              <a:chExt cx="918320" cy="3835757"/>
            </a:xfrm>
          </p:grpSpPr>
          <p:sp>
            <p:nvSpPr>
              <p:cNvPr id="19" name="Right Triangle 18">
                <a:extLst>
                  <a:ext uri="{FF2B5EF4-FFF2-40B4-BE49-F238E27FC236}">
                    <a16:creationId xmlns:a16="http://schemas.microsoft.com/office/drawing/2014/main" id="{A88C4B53-D8BF-B3CD-3BCB-80D499F85742}"/>
                  </a:ext>
                </a:extLst>
              </p:cNvPr>
              <p:cNvSpPr/>
              <p:nvPr/>
            </p:nvSpPr>
            <p:spPr>
              <a:xfrm flipH="1">
                <a:off x="3620022" y="1663706"/>
                <a:ext cx="914400" cy="914400"/>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314CD484-D1C9-3B80-D3FE-283A8F8D493B}"/>
                  </a:ext>
                </a:extLst>
              </p:cNvPr>
              <p:cNvSpPr/>
              <p:nvPr/>
            </p:nvSpPr>
            <p:spPr>
              <a:xfrm>
                <a:off x="4001925" y="2560448"/>
                <a:ext cx="536417" cy="293901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Rectangle 1">
              <a:extLst>
                <a:ext uri="{FF2B5EF4-FFF2-40B4-BE49-F238E27FC236}">
                  <a16:creationId xmlns:a16="http://schemas.microsoft.com/office/drawing/2014/main" id="{60FF2C33-287E-1D01-5683-9F288220CE0B}"/>
                </a:ext>
              </a:extLst>
            </p:cNvPr>
            <p:cNvSpPr/>
            <p:nvPr/>
          </p:nvSpPr>
          <p:spPr>
            <a:xfrm>
              <a:off x="630738" y="1170952"/>
              <a:ext cx="3310523" cy="923330"/>
            </a:xfrm>
            <a:prstGeom prst="rect">
              <a:avLst/>
            </a:prstGeom>
            <a:noFill/>
          </p:spPr>
          <p:txBody>
            <a:bodyPr wrap="none" lIns="91440" tIns="45720" rIns="91440" bIns="45720">
              <a:spAutoFit/>
            </a:bodyPr>
            <a:lstStyle/>
            <a:p>
              <a:pPr algn="ctr"/>
              <a:r>
                <a:rPr lang="en-US" sz="5400" b="1" dirty="0">
                  <a:ln w="0"/>
                  <a:solidFill>
                    <a:schemeClr val="bg1"/>
                  </a:solidFill>
                  <a:latin typeface="Oswald" panose="00000500000000000000" pitchFamily="2" charset="0"/>
                </a:rPr>
                <a:t>KELEBIHAN</a:t>
              </a:r>
              <a:endParaRPr lang="en-US" sz="5400" b="1" cap="none" spc="0" dirty="0">
                <a:ln w="0"/>
                <a:solidFill>
                  <a:schemeClr val="bg1"/>
                </a:solidFill>
                <a:latin typeface="Oswald" panose="00000500000000000000" pitchFamily="2" charset="0"/>
              </a:endParaRPr>
            </a:p>
          </p:txBody>
        </p:sp>
        <p:sp>
          <p:nvSpPr>
            <p:cNvPr id="9" name="Rectangle 8">
              <a:extLst>
                <a:ext uri="{FF2B5EF4-FFF2-40B4-BE49-F238E27FC236}">
                  <a16:creationId xmlns:a16="http://schemas.microsoft.com/office/drawing/2014/main" id="{A2E4973F-C681-3231-9D5D-28A06AF6DE6F}"/>
                </a:ext>
              </a:extLst>
            </p:cNvPr>
            <p:cNvSpPr/>
            <p:nvPr/>
          </p:nvSpPr>
          <p:spPr>
            <a:xfrm>
              <a:off x="630737" y="2524958"/>
              <a:ext cx="3402050" cy="740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Clr>
                  <a:schemeClr val="bg1"/>
                </a:buClr>
                <a:buSzPct val="120000"/>
                <a:buFont typeface="Arial" panose="020B0604020202020204" pitchFamily="34" charset="0"/>
                <a:buChar char="•"/>
              </a:pPr>
              <a:r>
                <a:rPr lang="en-US" sz="2000" dirty="0" err="1">
                  <a:latin typeface="Roboto" panose="02000000000000000000" pitchFamily="2" charset="0"/>
                  <a:ea typeface="Roboto" panose="02000000000000000000" pitchFamily="2" charset="0"/>
                  <a:cs typeface="Roboto" panose="02000000000000000000" pitchFamily="2" charset="0"/>
                </a:rPr>
                <a:t>Penggunaan</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prosesor</a:t>
              </a:r>
              <a:r>
                <a:rPr lang="en-US" sz="2000" dirty="0">
                  <a:latin typeface="Roboto" panose="02000000000000000000" pitchFamily="2" charset="0"/>
                  <a:ea typeface="Roboto" panose="02000000000000000000" pitchFamily="2" charset="0"/>
                  <a:cs typeface="Roboto" panose="02000000000000000000" pitchFamily="2" charset="0"/>
                </a:rPr>
                <a:t> minim</a:t>
              </a:r>
            </a:p>
            <a:p>
              <a:pPr marL="342900" indent="-342900">
                <a:buClr>
                  <a:schemeClr val="bg1"/>
                </a:buClr>
                <a:buSzPct val="120000"/>
                <a:buFont typeface="Arial" panose="020B0604020202020204" pitchFamily="34" charset="0"/>
                <a:buChar char="•"/>
              </a:pPr>
              <a:r>
                <a:rPr lang="en-US" sz="2000" dirty="0">
                  <a:latin typeface="Roboto" panose="02000000000000000000" pitchFamily="2" charset="0"/>
                  <a:ea typeface="Roboto" panose="02000000000000000000" pitchFamily="2" charset="0"/>
                  <a:cs typeface="Roboto" panose="02000000000000000000" pitchFamily="2" charset="0"/>
                </a:rPr>
                <a:t>Mampu </a:t>
              </a:r>
              <a:r>
                <a:rPr lang="en-US" sz="2000" dirty="0" err="1">
                  <a:latin typeface="Roboto" panose="02000000000000000000" pitchFamily="2" charset="0"/>
                  <a:ea typeface="Roboto" panose="02000000000000000000" pitchFamily="2" charset="0"/>
                  <a:cs typeface="Roboto" panose="02000000000000000000" pitchFamily="2" charset="0"/>
                </a:rPr>
                <a:t>menangkap</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nuansa</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warna</a:t>
              </a:r>
              <a:r>
                <a:rPr lang="en-US" sz="2000" dirty="0">
                  <a:latin typeface="Roboto" panose="02000000000000000000" pitchFamily="2" charset="0"/>
                  <a:ea typeface="Roboto" panose="02000000000000000000" pitchFamily="2" charset="0"/>
                  <a:cs typeface="Roboto" panose="02000000000000000000" pitchFamily="2" charset="0"/>
                </a:rPr>
                <a:t> dan </a:t>
              </a:r>
              <a:r>
                <a:rPr lang="en-US" sz="2000" dirty="0" err="1">
                  <a:latin typeface="Roboto" panose="02000000000000000000" pitchFamily="2" charset="0"/>
                  <a:ea typeface="Roboto" panose="02000000000000000000" pitchFamily="2" charset="0"/>
                  <a:cs typeface="Roboto" panose="02000000000000000000" pitchFamily="2" charset="0"/>
                </a:rPr>
                <a:t>bentuk</a:t>
              </a:r>
              <a:r>
                <a:rPr lang="en-US" sz="2000" dirty="0">
                  <a:latin typeface="Roboto" panose="02000000000000000000" pitchFamily="2" charset="0"/>
                  <a:ea typeface="Roboto" panose="02000000000000000000" pitchFamily="2" charset="0"/>
                  <a:cs typeface="Roboto" panose="02000000000000000000" pitchFamily="2" charset="0"/>
                </a:rPr>
                <a:t> yang natural.</a:t>
              </a:r>
            </a:p>
          </p:txBody>
        </p:sp>
      </p:gr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3534583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1+#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750" fill="hold"/>
                                        <p:tgtEl>
                                          <p:spTgt spid="15"/>
                                        </p:tgtEl>
                                        <p:attrNameLst>
                                          <p:attrName>ppt_x</p:attrName>
                                        </p:attrNameLst>
                                      </p:cBhvr>
                                      <p:tavLst>
                                        <p:tav tm="0">
                                          <p:val>
                                            <p:strVal val="1+#ppt_w/2"/>
                                          </p:val>
                                        </p:tav>
                                        <p:tav tm="100000">
                                          <p:val>
                                            <p:strVal val="#ppt_x"/>
                                          </p:val>
                                        </p:tav>
                                      </p:tavLst>
                                    </p:anim>
                                    <p:anim calcmode="lin" valueType="num">
                                      <p:cBhvr additive="base">
                                        <p:cTn id="12" dur="75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decel="100000" fill="hold" nodeType="click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500" fill="hold"/>
                                        <p:tgtEl>
                                          <p:spTgt spid="31"/>
                                        </p:tgtEl>
                                        <p:attrNameLst>
                                          <p:attrName>ppt_x</p:attrName>
                                        </p:attrNameLst>
                                      </p:cBhvr>
                                      <p:tavLst>
                                        <p:tav tm="0">
                                          <p:val>
                                            <p:strVal val="#ppt_x"/>
                                          </p:val>
                                        </p:tav>
                                        <p:tav tm="100000">
                                          <p:val>
                                            <p:strVal val="#ppt_x"/>
                                          </p:val>
                                        </p:tav>
                                      </p:tavLst>
                                    </p:anim>
                                    <p:anim calcmode="lin" valueType="num">
                                      <p:cBhvr additive="base">
                                        <p:cTn id="18" dur="500" fill="hold"/>
                                        <p:tgtEl>
                                          <p:spTgt spid="31"/>
                                        </p:tgtEl>
                                        <p:attrNameLst>
                                          <p:attrName>ppt_y</p:attrName>
                                        </p:attrNameLst>
                                      </p:cBhvr>
                                      <p:tavLst>
                                        <p:tav tm="0">
                                          <p:val>
                                            <p:strVal val="0-#ppt_h/2"/>
                                          </p:val>
                                        </p:tav>
                                        <p:tav tm="100000">
                                          <p:val>
                                            <p:strVal val="#ppt_y"/>
                                          </p:val>
                                        </p:tav>
                                      </p:tavLst>
                                    </p:anim>
                                  </p:childTnLst>
                                </p:cTn>
                              </p:par>
                              <p:par>
                                <p:cTn id="19" presetID="2" presetClass="entr" presetSubtype="4" decel="100000"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500" fill="hold"/>
                                        <p:tgtEl>
                                          <p:spTgt spid="30"/>
                                        </p:tgtEl>
                                        <p:attrNameLst>
                                          <p:attrName>ppt_x</p:attrName>
                                        </p:attrNameLst>
                                      </p:cBhvr>
                                      <p:tavLst>
                                        <p:tav tm="0">
                                          <p:val>
                                            <p:strVal val="#ppt_x"/>
                                          </p:val>
                                        </p:tav>
                                        <p:tav tm="100000">
                                          <p:val>
                                            <p:strVal val="#ppt_x"/>
                                          </p:val>
                                        </p:tav>
                                      </p:tavLst>
                                    </p:anim>
                                    <p:anim calcmode="lin" valueType="num">
                                      <p:cBhvr additive="base">
                                        <p:cTn id="2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Picture 41">
            <a:extLst>
              <a:ext uri="{FF2B5EF4-FFF2-40B4-BE49-F238E27FC236}">
                <a16:creationId xmlns:a16="http://schemas.microsoft.com/office/drawing/2014/main" id="{EC2790D0-DFE2-D88D-A611-1C0C1342789F}"/>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722403" y="1223708"/>
            <a:ext cx="738442" cy="738442"/>
          </a:xfrm>
          <a:prstGeom prst="rect">
            <a:avLst/>
          </a:prstGeom>
        </p:spPr>
      </p:pic>
      <p:pic>
        <p:nvPicPr>
          <p:cNvPr id="47" name="Picture 46">
            <a:extLst>
              <a:ext uri="{FF2B5EF4-FFF2-40B4-BE49-F238E27FC236}">
                <a16:creationId xmlns:a16="http://schemas.microsoft.com/office/drawing/2014/main" id="{A6EFAF67-0392-3618-50F3-DC1130F42D9C}"/>
              </a:ext>
            </a:extLst>
          </p:cNvPr>
          <p:cNvPicPr>
            <a:picLocks noChangeAspect="1"/>
          </p:cNvPicPr>
          <p:nvPr/>
        </p:nvPicPr>
        <p:blipFill>
          <a:blip r:embed="rId3" cstate="screen">
            <a:duotone>
              <a:prstClr val="black"/>
              <a:schemeClr val="accent2">
                <a:tint val="45000"/>
                <a:satMod val="400000"/>
              </a:schemeClr>
            </a:duotone>
            <a:extLst>
              <a:ext uri="{28A0092B-C50C-407E-A947-70E740481C1C}">
                <a14:useLocalDpi xmlns:a14="http://schemas.microsoft.com/office/drawing/2010/main" val="0"/>
              </a:ext>
            </a:extLst>
          </a:blip>
          <a:srcRect/>
          <a:stretch/>
        </p:blipFill>
        <p:spPr>
          <a:xfrm>
            <a:off x="1474037" y="1223981"/>
            <a:ext cx="734446" cy="734446"/>
          </a:xfrm>
          <a:prstGeom prst="rect">
            <a:avLst/>
          </a:prstGeom>
        </p:spPr>
      </p:pic>
      <p:pic>
        <p:nvPicPr>
          <p:cNvPr id="1028" name="Picture 4">
            <a:extLst>
              <a:ext uri="{FF2B5EF4-FFF2-40B4-BE49-F238E27FC236}">
                <a16:creationId xmlns:a16="http://schemas.microsoft.com/office/drawing/2014/main" id="{891E94CD-A8F4-F3FD-38C1-1679E9EFAE0A}"/>
              </a:ext>
            </a:extLst>
          </p:cNvP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p:blipFill>
        <p:spPr bwMode="auto">
          <a:xfrm>
            <a:off x="2183284" y="1223708"/>
            <a:ext cx="740229" cy="740229"/>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a:extLst>
              <a:ext uri="{FF2B5EF4-FFF2-40B4-BE49-F238E27FC236}">
                <a16:creationId xmlns:a16="http://schemas.microsoft.com/office/drawing/2014/main" id="{37D2D876-3CE8-6D05-39C1-68A326BBD237}"/>
              </a:ext>
            </a:extLst>
          </p:cNvPr>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p:blipFill>
        <p:spPr bwMode="auto">
          <a:xfrm>
            <a:off x="2892530" y="1206132"/>
            <a:ext cx="740230" cy="740230"/>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16E60AE9-927B-BEF4-1C35-54C9B0EF4AA6}"/>
              </a:ext>
            </a:extLst>
          </p:cNvPr>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p:blipFill>
        <p:spPr bwMode="auto">
          <a:xfrm>
            <a:off x="3602972" y="1218198"/>
            <a:ext cx="734446" cy="734446"/>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8" descr="A cartoon of a person with her hand up&#10;&#10;Description automatically generated with low confidence">
            <a:extLst>
              <a:ext uri="{FF2B5EF4-FFF2-40B4-BE49-F238E27FC236}">
                <a16:creationId xmlns:a16="http://schemas.microsoft.com/office/drawing/2014/main" id="{B3826145-E6FE-7BE9-5F71-289BCD17617E}"/>
              </a:ext>
            </a:extLst>
          </p:cNvPr>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1917059" y="2195653"/>
            <a:ext cx="2188751" cy="2403335"/>
          </a:xfrm>
          <a:prstGeom prst="rect">
            <a:avLst/>
          </a:prstGeom>
        </p:spPr>
      </p:pic>
      <p:sp>
        <p:nvSpPr>
          <p:cNvPr id="50" name="Google Shape;970;p32">
            <a:extLst>
              <a:ext uri="{FF2B5EF4-FFF2-40B4-BE49-F238E27FC236}">
                <a16:creationId xmlns:a16="http://schemas.microsoft.com/office/drawing/2014/main" id="{19A284F9-98A6-765C-E9B5-0B739052FF30}"/>
              </a:ext>
            </a:extLst>
          </p:cNvPr>
          <p:cNvSpPr txBox="1">
            <a:spLocks noGrp="1"/>
          </p:cNvSpPr>
          <p:nvPr>
            <p:ph type="title"/>
          </p:nvPr>
        </p:nvSpPr>
        <p:spPr>
          <a:xfrm>
            <a:off x="4189104" y="2571750"/>
            <a:ext cx="442683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FORMAT – FORMAT FILE BITMAP			</a:t>
            </a:r>
            <a:endParaRPr dirty="0"/>
          </a:p>
        </p:txBody>
      </p:sp>
      <p:pic>
        <p:nvPicPr>
          <p:cNvPr id="12" name="Picture 1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1647806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0-#ppt_w/2"/>
                                          </p:val>
                                        </p:tav>
                                        <p:tav tm="100000">
                                          <p:val>
                                            <p:strVal val="#ppt_x"/>
                                          </p:val>
                                        </p:tav>
                                      </p:tavLst>
                                    </p:anim>
                                    <p:anim calcmode="lin" valueType="num">
                                      <p:cBhvr additive="base">
                                        <p:cTn id="12" dur="500" fill="hold"/>
                                        <p:tgtEl>
                                          <p:spTgt spid="47"/>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cBhvr additive="base">
                                        <p:cTn id="15" dur="500" fill="hold"/>
                                        <p:tgtEl>
                                          <p:spTgt spid="1028"/>
                                        </p:tgtEl>
                                        <p:attrNameLst>
                                          <p:attrName>ppt_x</p:attrName>
                                        </p:attrNameLst>
                                      </p:cBhvr>
                                      <p:tavLst>
                                        <p:tav tm="0">
                                          <p:val>
                                            <p:strVal val="0-#ppt_w/2"/>
                                          </p:val>
                                        </p:tav>
                                        <p:tav tm="100000">
                                          <p:val>
                                            <p:strVal val="#ppt_x"/>
                                          </p:val>
                                        </p:tav>
                                      </p:tavLst>
                                    </p:anim>
                                    <p:anim calcmode="lin" valueType="num">
                                      <p:cBhvr additive="base">
                                        <p:cTn id="16" dur="500" fill="hold"/>
                                        <p:tgtEl>
                                          <p:spTgt spid="1028"/>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0"/>
                                  </p:stCondLst>
                                  <p:childTnLst>
                                    <p:set>
                                      <p:cBhvr>
                                        <p:cTn id="18" dur="1" fill="hold">
                                          <p:stCondLst>
                                            <p:cond delay="0"/>
                                          </p:stCondLst>
                                        </p:cTn>
                                        <p:tgtEl>
                                          <p:spTgt spid="1032"/>
                                        </p:tgtEl>
                                        <p:attrNameLst>
                                          <p:attrName>style.visibility</p:attrName>
                                        </p:attrNameLst>
                                      </p:cBhvr>
                                      <p:to>
                                        <p:strVal val="visible"/>
                                      </p:to>
                                    </p:set>
                                    <p:anim calcmode="lin" valueType="num">
                                      <p:cBhvr additive="base">
                                        <p:cTn id="19" dur="500" fill="hold"/>
                                        <p:tgtEl>
                                          <p:spTgt spid="1032"/>
                                        </p:tgtEl>
                                        <p:attrNameLst>
                                          <p:attrName>ppt_x</p:attrName>
                                        </p:attrNameLst>
                                      </p:cBhvr>
                                      <p:tavLst>
                                        <p:tav tm="0">
                                          <p:val>
                                            <p:strVal val="0-#ppt_w/2"/>
                                          </p:val>
                                        </p:tav>
                                        <p:tav tm="100000">
                                          <p:val>
                                            <p:strVal val="#ppt_x"/>
                                          </p:val>
                                        </p:tav>
                                      </p:tavLst>
                                    </p:anim>
                                    <p:anim calcmode="lin" valueType="num">
                                      <p:cBhvr additive="base">
                                        <p:cTn id="20" dur="500" fill="hold"/>
                                        <p:tgtEl>
                                          <p:spTgt spid="1032"/>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0"/>
                                  </p:stCondLst>
                                  <p:childTnLst>
                                    <p:set>
                                      <p:cBhvr>
                                        <p:cTn id="22" dur="1" fill="hold">
                                          <p:stCondLst>
                                            <p:cond delay="0"/>
                                          </p:stCondLst>
                                        </p:cTn>
                                        <p:tgtEl>
                                          <p:spTgt spid="1034"/>
                                        </p:tgtEl>
                                        <p:attrNameLst>
                                          <p:attrName>style.visibility</p:attrName>
                                        </p:attrNameLst>
                                      </p:cBhvr>
                                      <p:to>
                                        <p:strVal val="visible"/>
                                      </p:to>
                                    </p:set>
                                    <p:anim calcmode="lin" valueType="num">
                                      <p:cBhvr additive="base">
                                        <p:cTn id="23" dur="500" fill="hold"/>
                                        <p:tgtEl>
                                          <p:spTgt spid="1034"/>
                                        </p:tgtEl>
                                        <p:attrNameLst>
                                          <p:attrName>ppt_x</p:attrName>
                                        </p:attrNameLst>
                                      </p:cBhvr>
                                      <p:tavLst>
                                        <p:tav tm="0">
                                          <p:val>
                                            <p:strVal val="0-#ppt_w/2"/>
                                          </p:val>
                                        </p:tav>
                                        <p:tav tm="100000">
                                          <p:val>
                                            <p:strVal val="#ppt_x"/>
                                          </p:val>
                                        </p:tav>
                                      </p:tavLst>
                                    </p:anim>
                                    <p:anim calcmode="lin" valueType="num">
                                      <p:cBhvr additive="base">
                                        <p:cTn id="24" dur="500" fill="hold"/>
                                        <p:tgtEl>
                                          <p:spTgt spid="1034"/>
                                        </p:tgtEl>
                                        <p:attrNameLst>
                                          <p:attrName>ppt_y</p:attrName>
                                        </p:attrNameLst>
                                      </p:cBhvr>
                                      <p:tavLst>
                                        <p:tav tm="0">
                                          <p:val>
                                            <p:strVal val="#ppt_y"/>
                                          </p:val>
                                        </p:tav>
                                        <p:tav tm="100000">
                                          <p:val>
                                            <p:strVal val="#ppt_y"/>
                                          </p:val>
                                        </p:tav>
                                      </p:tavLst>
                                    </p:anim>
                                  </p:childTnLst>
                                </p:cTn>
                              </p:par>
                              <p:par>
                                <p:cTn id="25" presetID="2" presetClass="entr" presetSubtype="4" decel="100000" fill="hold" nodeType="withEffect">
                                  <p:stCondLst>
                                    <p:cond delay="20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500" fill="hold"/>
                                        <p:tgtEl>
                                          <p:spTgt spid="49"/>
                                        </p:tgtEl>
                                        <p:attrNameLst>
                                          <p:attrName>ppt_x</p:attrName>
                                        </p:attrNameLst>
                                      </p:cBhvr>
                                      <p:tavLst>
                                        <p:tav tm="0">
                                          <p:val>
                                            <p:strVal val="#ppt_x"/>
                                          </p:val>
                                        </p:tav>
                                        <p:tav tm="100000">
                                          <p:val>
                                            <p:strVal val="#ppt_x"/>
                                          </p:val>
                                        </p:tav>
                                      </p:tavLst>
                                    </p:anim>
                                    <p:anim calcmode="lin" valueType="num">
                                      <p:cBhvr additive="base">
                                        <p:cTn id="28" dur="500" fill="hold"/>
                                        <p:tgtEl>
                                          <p:spTgt spid="4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300"/>
                                  </p:stCondLst>
                                  <p:childTnLst>
                                    <p:set>
                                      <p:cBhvr>
                                        <p:cTn id="30" dur="1" fill="hold">
                                          <p:stCondLst>
                                            <p:cond delay="0"/>
                                          </p:stCondLst>
                                        </p:cTn>
                                        <p:tgtEl>
                                          <p:spTgt spid="50"/>
                                        </p:tgtEl>
                                        <p:attrNameLst>
                                          <p:attrName>style.visibility</p:attrName>
                                        </p:attrNameLst>
                                      </p:cBhvr>
                                      <p:to>
                                        <p:strVal val="visible"/>
                                      </p:to>
                                    </p:set>
                                    <p:anim calcmode="lin" valueType="num">
                                      <p:cBhvr additive="base">
                                        <p:cTn id="31" dur="500" fill="hold"/>
                                        <p:tgtEl>
                                          <p:spTgt spid="50"/>
                                        </p:tgtEl>
                                        <p:attrNameLst>
                                          <p:attrName>ppt_x</p:attrName>
                                        </p:attrNameLst>
                                      </p:cBhvr>
                                      <p:tavLst>
                                        <p:tav tm="0">
                                          <p:val>
                                            <p:strVal val="#ppt_x"/>
                                          </p:val>
                                        </p:tav>
                                        <p:tav tm="100000">
                                          <p:val>
                                            <p:strVal val="#ppt_x"/>
                                          </p:val>
                                        </p:tav>
                                      </p:tavLst>
                                    </p:anim>
                                    <p:anim calcmode="lin" valueType="num">
                                      <p:cBhvr additive="base">
                                        <p:cTn id="32"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420DB07-E81A-6096-6EFA-DEF47C6340B2}"/>
              </a:ext>
            </a:extLst>
          </p:cNvPr>
          <p:cNvSpPr/>
          <p:nvPr/>
        </p:nvSpPr>
        <p:spPr>
          <a:xfrm>
            <a:off x="815924" y="2525482"/>
            <a:ext cx="3418450" cy="3516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600" dirty="0">
                <a:latin typeface="Roboto" panose="02000000000000000000" pitchFamily="2" charset="0"/>
                <a:ea typeface="Roboto" panose="02000000000000000000" pitchFamily="2" charset="0"/>
                <a:cs typeface="Roboto" panose="02000000000000000000" pitchFamily="2" charset="0"/>
              </a:rPr>
              <a:t>Gambar  </a:t>
            </a:r>
            <a:r>
              <a:rPr lang="en-US" sz="1600" dirty="0" err="1">
                <a:latin typeface="Roboto" panose="02000000000000000000" pitchFamily="2" charset="0"/>
                <a:ea typeface="Roboto" panose="02000000000000000000" pitchFamily="2" charset="0"/>
                <a:cs typeface="Roboto" panose="02000000000000000000" pitchFamily="2" charset="0"/>
              </a:rPr>
              <a:t>tidak</a:t>
            </a:r>
            <a:r>
              <a:rPr lang="en-US" sz="1600" dirty="0">
                <a:latin typeface="Roboto" panose="02000000000000000000" pitchFamily="2" charset="0"/>
                <a:ea typeface="Roboto" panose="02000000000000000000" pitchFamily="2" charset="0"/>
                <a:cs typeface="Roboto" panose="02000000000000000000" pitchFamily="2" charset="0"/>
              </a:rPr>
              <a:t> </a:t>
            </a:r>
            <a:r>
              <a:rPr lang="en-US" sz="1600" dirty="0" err="1">
                <a:latin typeface="Roboto" panose="02000000000000000000" pitchFamily="2" charset="0"/>
                <a:ea typeface="Roboto" panose="02000000000000000000" pitchFamily="2" charset="0"/>
                <a:cs typeface="Roboto" panose="02000000000000000000" pitchFamily="2" charset="0"/>
              </a:rPr>
              <a:t>realistik</a:t>
            </a:r>
            <a:endParaRPr lang="en-US" sz="1600" dirty="0">
              <a:latin typeface="Roboto" panose="02000000000000000000" pitchFamily="2" charset="0"/>
              <a:ea typeface="Roboto" panose="02000000000000000000" pitchFamily="2" charset="0"/>
              <a:cs typeface="Roboto" panose="02000000000000000000" pitchFamily="2" charset="0"/>
            </a:endParaRPr>
          </a:p>
        </p:txBody>
      </p:sp>
      <p:sp>
        <p:nvSpPr>
          <p:cNvPr id="6" name="Rectangle 5">
            <a:extLst>
              <a:ext uri="{FF2B5EF4-FFF2-40B4-BE49-F238E27FC236}">
                <a16:creationId xmlns:a16="http://schemas.microsoft.com/office/drawing/2014/main" id="{86C611BF-C59C-BE9F-C289-A08A06DC4AE1}"/>
              </a:ext>
            </a:extLst>
          </p:cNvPr>
          <p:cNvSpPr/>
          <p:nvPr/>
        </p:nvSpPr>
        <p:spPr>
          <a:xfrm>
            <a:off x="4234373" y="2525482"/>
            <a:ext cx="4198564" cy="3516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Gambar </a:t>
            </a:r>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realistik</a:t>
            </a:r>
            <a:endParaRPr lang="en-US" sz="1600" dirty="0">
              <a:solidFill>
                <a:schemeClr val="tx1"/>
              </a:solidFill>
              <a:latin typeface="Roboto" panose="02000000000000000000" pitchFamily="2" charset="0"/>
              <a:ea typeface="Roboto" panose="02000000000000000000" pitchFamily="2" charset="0"/>
              <a:cs typeface="Roboto" panose="02000000000000000000" pitchFamily="2" charset="0"/>
            </a:endParaRPr>
          </a:p>
        </p:txBody>
      </p:sp>
      <p:sp>
        <p:nvSpPr>
          <p:cNvPr id="7" name="Rectangle 6">
            <a:extLst>
              <a:ext uri="{FF2B5EF4-FFF2-40B4-BE49-F238E27FC236}">
                <a16:creationId xmlns:a16="http://schemas.microsoft.com/office/drawing/2014/main" id="{20263934-AC65-7806-EC53-8CD5BEF05B10}"/>
              </a:ext>
            </a:extLst>
          </p:cNvPr>
          <p:cNvSpPr/>
          <p:nvPr/>
        </p:nvSpPr>
        <p:spPr>
          <a:xfrm>
            <a:off x="815924" y="2877174"/>
            <a:ext cx="3418450" cy="3516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600" dirty="0" err="1">
                <a:latin typeface="Roboto" panose="02000000000000000000" pitchFamily="2" charset="0"/>
                <a:ea typeface="Roboto" panose="02000000000000000000" pitchFamily="2" charset="0"/>
                <a:cs typeface="Roboto" panose="02000000000000000000" pitchFamily="2" charset="0"/>
              </a:rPr>
              <a:t>Ukuran</a:t>
            </a:r>
            <a:r>
              <a:rPr lang="en-US" sz="1600" dirty="0">
                <a:latin typeface="Roboto" panose="02000000000000000000" pitchFamily="2" charset="0"/>
                <a:ea typeface="Roboto" panose="02000000000000000000" pitchFamily="2" charset="0"/>
                <a:cs typeface="Roboto" panose="02000000000000000000" pitchFamily="2" charset="0"/>
              </a:rPr>
              <a:t> file </a:t>
            </a:r>
            <a:r>
              <a:rPr lang="en-US" sz="1600" dirty="0" err="1">
                <a:latin typeface="Roboto" panose="02000000000000000000" pitchFamily="2" charset="0"/>
                <a:ea typeface="Roboto" panose="02000000000000000000" pitchFamily="2" charset="0"/>
                <a:cs typeface="Roboto" panose="02000000000000000000" pitchFamily="2" charset="0"/>
              </a:rPr>
              <a:t>kecil</a:t>
            </a:r>
            <a:r>
              <a:rPr lang="en-US" sz="1600" dirty="0">
                <a:latin typeface="Roboto" panose="02000000000000000000" pitchFamily="2" charset="0"/>
                <a:ea typeface="Roboto" panose="02000000000000000000" pitchFamily="2" charset="0"/>
                <a:cs typeface="Roboto" panose="02000000000000000000" pitchFamily="2" charset="0"/>
              </a:rPr>
              <a:t> &amp; </a:t>
            </a:r>
            <a:r>
              <a:rPr lang="en-US" sz="1600" dirty="0" err="1">
                <a:latin typeface="Roboto" panose="02000000000000000000" pitchFamily="2" charset="0"/>
                <a:ea typeface="Roboto" panose="02000000000000000000" pitchFamily="2" charset="0"/>
                <a:cs typeface="Roboto" panose="02000000000000000000" pitchFamily="2" charset="0"/>
              </a:rPr>
              <a:t>gambar</a:t>
            </a:r>
            <a:r>
              <a:rPr lang="en-US" sz="1600" dirty="0">
                <a:latin typeface="Roboto" panose="02000000000000000000" pitchFamily="2" charset="0"/>
                <a:ea typeface="Roboto" panose="02000000000000000000" pitchFamily="2" charset="0"/>
                <a:cs typeface="Roboto" panose="02000000000000000000" pitchFamily="2" charset="0"/>
              </a:rPr>
              <a:t> </a:t>
            </a:r>
            <a:r>
              <a:rPr lang="en-US" sz="1600" dirty="0" err="1">
                <a:latin typeface="Roboto" panose="02000000000000000000" pitchFamily="2" charset="0"/>
                <a:ea typeface="Roboto" panose="02000000000000000000" pitchFamily="2" charset="0"/>
                <a:cs typeface="Roboto" panose="02000000000000000000" pitchFamily="2" charset="0"/>
              </a:rPr>
              <a:t>fleksibel</a:t>
            </a:r>
            <a:endParaRPr lang="en-US" sz="1600" dirty="0">
              <a:latin typeface="Roboto" panose="02000000000000000000" pitchFamily="2" charset="0"/>
              <a:ea typeface="Roboto" panose="02000000000000000000" pitchFamily="2" charset="0"/>
              <a:cs typeface="Roboto" panose="02000000000000000000" pitchFamily="2" charset="0"/>
            </a:endParaRPr>
          </a:p>
        </p:txBody>
      </p:sp>
      <p:sp>
        <p:nvSpPr>
          <p:cNvPr id="8" name="Rectangle 7">
            <a:extLst>
              <a:ext uri="{FF2B5EF4-FFF2-40B4-BE49-F238E27FC236}">
                <a16:creationId xmlns:a16="http://schemas.microsoft.com/office/drawing/2014/main" id="{F3FF711A-2D8B-22EB-851E-D2A5DD07D01C}"/>
              </a:ext>
            </a:extLst>
          </p:cNvPr>
          <p:cNvSpPr/>
          <p:nvPr/>
        </p:nvSpPr>
        <p:spPr>
          <a:xfrm>
            <a:off x="4234373" y="2877174"/>
            <a:ext cx="4198567" cy="35198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Ukuran</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file </a:t>
            </a:r>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besar</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&amp; </a:t>
            </a:r>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gambar</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bergantung</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pixel</a:t>
            </a:r>
          </a:p>
        </p:txBody>
      </p:sp>
      <p:sp>
        <p:nvSpPr>
          <p:cNvPr id="9" name="Rectangle 8">
            <a:extLst>
              <a:ext uri="{FF2B5EF4-FFF2-40B4-BE49-F238E27FC236}">
                <a16:creationId xmlns:a16="http://schemas.microsoft.com/office/drawing/2014/main" id="{0B20EAC6-3D0A-8FDD-27B3-80D978784597}"/>
              </a:ext>
            </a:extLst>
          </p:cNvPr>
          <p:cNvSpPr/>
          <p:nvPr/>
        </p:nvSpPr>
        <p:spPr>
          <a:xfrm>
            <a:off x="815924" y="3228866"/>
            <a:ext cx="3418450" cy="3516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600" dirty="0" err="1">
                <a:latin typeface="Roboto" panose="02000000000000000000" pitchFamily="2" charset="0"/>
                <a:ea typeface="Roboto" panose="02000000000000000000" pitchFamily="2" charset="0"/>
                <a:cs typeface="Roboto" panose="02000000000000000000" pitchFamily="2" charset="0"/>
              </a:rPr>
              <a:t>Tersusun</a:t>
            </a:r>
            <a:r>
              <a:rPr lang="en-US" sz="1600" dirty="0">
                <a:latin typeface="Roboto" panose="02000000000000000000" pitchFamily="2" charset="0"/>
                <a:ea typeface="Roboto" panose="02000000000000000000" pitchFamily="2" charset="0"/>
                <a:cs typeface="Roboto" panose="02000000000000000000" pitchFamily="2" charset="0"/>
              </a:rPr>
              <a:t> oleh garis dan </a:t>
            </a:r>
            <a:r>
              <a:rPr lang="en-US" sz="1600" dirty="0" err="1">
                <a:latin typeface="Roboto" panose="02000000000000000000" pitchFamily="2" charset="0"/>
                <a:ea typeface="Roboto" panose="02000000000000000000" pitchFamily="2" charset="0"/>
                <a:cs typeface="Roboto" panose="02000000000000000000" pitchFamily="2" charset="0"/>
              </a:rPr>
              <a:t>titik</a:t>
            </a:r>
            <a:r>
              <a:rPr lang="en-US" sz="1600" dirty="0">
                <a:latin typeface="Roboto" panose="02000000000000000000" pitchFamily="2" charset="0"/>
                <a:ea typeface="Roboto" panose="02000000000000000000" pitchFamily="2" charset="0"/>
                <a:cs typeface="Roboto" panose="02000000000000000000" pitchFamily="2" charset="0"/>
              </a:rPr>
              <a:t> </a:t>
            </a:r>
          </a:p>
        </p:txBody>
      </p:sp>
      <p:sp>
        <p:nvSpPr>
          <p:cNvPr id="10" name="Rectangle 9">
            <a:extLst>
              <a:ext uri="{FF2B5EF4-FFF2-40B4-BE49-F238E27FC236}">
                <a16:creationId xmlns:a16="http://schemas.microsoft.com/office/drawing/2014/main" id="{D5E3E676-7FAD-8D1D-8608-493E604ED96A}"/>
              </a:ext>
            </a:extLst>
          </p:cNvPr>
          <p:cNvSpPr/>
          <p:nvPr/>
        </p:nvSpPr>
        <p:spPr>
          <a:xfrm>
            <a:off x="4234373" y="3228573"/>
            <a:ext cx="4198566" cy="3516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Tersusun</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oleh pixel </a:t>
            </a:r>
          </a:p>
        </p:txBody>
      </p:sp>
      <p:sp>
        <p:nvSpPr>
          <p:cNvPr id="11" name="Rectangle 10">
            <a:extLst>
              <a:ext uri="{FF2B5EF4-FFF2-40B4-BE49-F238E27FC236}">
                <a16:creationId xmlns:a16="http://schemas.microsoft.com/office/drawing/2014/main" id="{AA04AD5A-E897-1658-18E6-A975E5605A26}"/>
              </a:ext>
            </a:extLst>
          </p:cNvPr>
          <p:cNvSpPr/>
          <p:nvPr/>
        </p:nvSpPr>
        <p:spPr>
          <a:xfrm>
            <a:off x="815924" y="3579679"/>
            <a:ext cx="3418450" cy="3516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600" dirty="0" err="1">
                <a:latin typeface="Roboto" panose="02000000000000000000" pitchFamily="2" charset="0"/>
                <a:ea typeface="Roboto" panose="02000000000000000000" pitchFamily="2" charset="0"/>
                <a:cs typeface="Roboto" panose="02000000000000000000" pitchFamily="2" charset="0"/>
              </a:rPr>
              <a:t>Dapat</a:t>
            </a:r>
            <a:r>
              <a:rPr lang="en-US" sz="1600" dirty="0">
                <a:latin typeface="Roboto" panose="02000000000000000000" pitchFamily="2" charset="0"/>
                <a:ea typeface="Roboto" panose="02000000000000000000" pitchFamily="2" charset="0"/>
                <a:cs typeface="Roboto" panose="02000000000000000000" pitchFamily="2" charset="0"/>
              </a:rPr>
              <a:t> </a:t>
            </a:r>
            <a:r>
              <a:rPr lang="en-US" sz="1600" dirty="0" err="1">
                <a:latin typeface="Roboto" panose="02000000000000000000" pitchFamily="2" charset="0"/>
                <a:ea typeface="Roboto" panose="02000000000000000000" pitchFamily="2" charset="0"/>
                <a:cs typeface="Roboto" panose="02000000000000000000" pitchFamily="2" charset="0"/>
              </a:rPr>
              <a:t>dikonversi</a:t>
            </a:r>
            <a:r>
              <a:rPr lang="en-US" sz="1600" dirty="0">
                <a:latin typeface="Roboto" panose="02000000000000000000" pitchFamily="2" charset="0"/>
                <a:ea typeface="Roboto" panose="02000000000000000000" pitchFamily="2" charset="0"/>
                <a:cs typeface="Roboto" panose="02000000000000000000" pitchFamily="2" charset="0"/>
              </a:rPr>
              <a:t> </a:t>
            </a:r>
            <a:r>
              <a:rPr lang="en-US" sz="1600" dirty="0" err="1">
                <a:latin typeface="Roboto" panose="02000000000000000000" pitchFamily="2" charset="0"/>
                <a:ea typeface="Roboto" panose="02000000000000000000" pitchFamily="2" charset="0"/>
                <a:cs typeface="Roboto" panose="02000000000000000000" pitchFamily="2" charset="0"/>
              </a:rPr>
              <a:t>menjadi</a:t>
            </a:r>
            <a:r>
              <a:rPr lang="en-US" sz="1600" dirty="0">
                <a:latin typeface="Roboto" panose="02000000000000000000" pitchFamily="2" charset="0"/>
                <a:ea typeface="Roboto" panose="02000000000000000000" pitchFamily="2" charset="0"/>
                <a:cs typeface="Roboto" panose="02000000000000000000" pitchFamily="2" charset="0"/>
              </a:rPr>
              <a:t> raster</a:t>
            </a:r>
          </a:p>
        </p:txBody>
      </p:sp>
      <p:sp>
        <p:nvSpPr>
          <p:cNvPr id="12" name="Rectangle 11">
            <a:extLst>
              <a:ext uri="{FF2B5EF4-FFF2-40B4-BE49-F238E27FC236}">
                <a16:creationId xmlns:a16="http://schemas.microsoft.com/office/drawing/2014/main" id="{64D08B2C-8A76-5E64-135A-5B494F0E7063}"/>
              </a:ext>
            </a:extLst>
          </p:cNvPr>
          <p:cNvSpPr/>
          <p:nvPr/>
        </p:nvSpPr>
        <p:spPr>
          <a:xfrm>
            <a:off x="4234372" y="3577334"/>
            <a:ext cx="4198565" cy="3516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Tidak</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dapat</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dikonversi</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menjadi</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vector</a:t>
            </a:r>
          </a:p>
        </p:txBody>
      </p:sp>
      <p:sp>
        <p:nvSpPr>
          <p:cNvPr id="13" name="Rectangle 12">
            <a:extLst>
              <a:ext uri="{FF2B5EF4-FFF2-40B4-BE49-F238E27FC236}">
                <a16:creationId xmlns:a16="http://schemas.microsoft.com/office/drawing/2014/main" id="{36FA9223-A081-52FD-F0BA-21DF30F6C216}"/>
              </a:ext>
            </a:extLst>
          </p:cNvPr>
          <p:cNvSpPr/>
          <p:nvPr/>
        </p:nvSpPr>
        <p:spPr>
          <a:xfrm>
            <a:off x="815924" y="3924922"/>
            <a:ext cx="3418450" cy="3516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600" dirty="0" err="1">
                <a:latin typeface="Roboto" panose="02000000000000000000" pitchFamily="2" charset="0"/>
                <a:ea typeface="Roboto" panose="02000000000000000000" pitchFamily="2" charset="0"/>
                <a:cs typeface="Roboto" panose="02000000000000000000" pitchFamily="2" charset="0"/>
              </a:rPr>
              <a:t>Memiliki</a:t>
            </a:r>
            <a:r>
              <a:rPr lang="en-US" sz="1600" dirty="0">
                <a:latin typeface="Roboto" panose="02000000000000000000" pitchFamily="2" charset="0"/>
                <a:ea typeface="Roboto" panose="02000000000000000000" pitchFamily="2" charset="0"/>
                <a:cs typeface="Roboto" panose="02000000000000000000" pitchFamily="2" charset="0"/>
              </a:rPr>
              <a:t> </a:t>
            </a:r>
            <a:r>
              <a:rPr lang="en-US" sz="1600" dirty="0" err="1">
                <a:latin typeface="Roboto" panose="02000000000000000000" pitchFamily="2" charset="0"/>
                <a:ea typeface="Roboto" panose="02000000000000000000" pitchFamily="2" charset="0"/>
                <a:cs typeface="Roboto" panose="02000000000000000000" pitchFamily="2" charset="0"/>
              </a:rPr>
              <a:t>warna</a:t>
            </a:r>
            <a:r>
              <a:rPr lang="en-US" sz="1600" dirty="0">
                <a:latin typeface="Roboto" panose="02000000000000000000" pitchFamily="2" charset="0"/>
                <a:ea typeface="Roboto" panose="02000000000000000000" pitchFamily="2" charset="0"/>
                <a:cs typeface="Roboto" panose="02000000000000000000" pitchFamily="2" charset="0"/>
              </a:rPr>
              <a:t> solid</a:t>
            </a:r>
          </a:p>
        </p:txBody>
      </p:sp>
      <p:sp>
        <p:nvSpPr>
          <p:cNvPr id="14" name="Rectangle 13">
            <a:extLst>
              <a:ext uri="{FF2B5EF4-FFF2-40B4-BE49-F238E27FC236}">
                <a16:creationId xmlns:a16="http://schemas.microsoft.com/office/drawing/2014/main" id="{1AA129A6-7352-3006-234A-07892AF8EC0B}"/>
              </a:ext>
            </a:extLst>
          </p:cNvPr>
          <p:cNvSpPr/>
          <p:nvPr/>
        </p:nvSpPr>
        <p:spPr>
          <a:xfrm>
            <a:off x="4234373" y="3924922"/>
            <a:ext cx="4198564" cy="3516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Warna</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beragam</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ditiap</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 </a:t>
            </a:r>
            <a:r>
              <a:rPr lang="en-US" sz="1600" dirty="0" err="1">
                <a:solidFill>
                  <a:schemeClr val="tx1"/>
                </a:solidFill>
                <a:latin typeface="Roboto" panose="02000000000000000000" pitchFamily="2" charset="0"/>
                <a:ea typeface="Roboto" panose="02000000000000000000" pitchFamily="2" charset="0"/>
                <a:cs typeface="Roboto" panose="02000000000000000000" pitchFamily="2" charset="0"/>
              </a:rPr>
              <a:t>tiap</a:t>
            </a:r>
            <a:r>
              <a:rPr lang="en-US" sz="1600" dirty="0">
                <a:solidFill>
                  <a:schemeClr val="tx1"/>
                </a:solidFill>
                <a:latin typeface="Roboto" panose="02000000000000000000" pitchFamily="2" charset="0"/>
                <a:ea typeface="Roboto" panose="02000000000000000000" pitchFamily="2" charset="0"/>
                <a:cs typeface="Roboto" panose="02000000000000000000" pitchFamily="2" charset="0"/>
              </a:rPr>
              <a:t> pixel</a:t>
            </a:r>
          </a:p>
        </p:txBody>
      </p:sp>
      <p:sp>
        <p:nvSpPr>
          <p:cNvPr id="15" name="TextBox 14">
            <a:extLst>
              <a:ext uri="{FF2B5EF4-FFF2-40B4-BE49-F238E27FC236}">
                <a16:creationId xmlns:a16="http://schemas.microsoft.com/office/drawing/2014/main" id="{A3E391E3-05E6-3F9C-5799-0087F92E4BEC}"/>
              </a:ext>
            </a:extLst>
          </p:cNvPr>
          <p:cNvSpPr txBox="1"/>
          <p:nvPr/>
        </p:nvSpPr>
        <p:spPr>
          <a:xfrm>
            <a:off x="783128" y="1648396"/>
            <a:ext cx="7649809" cy="707886"/>
          </a:xfrm>
          <a:prstGeom prst="rect">
            <a:avLst/>
          </a:prstGeom>
          <a:noFill/>
        </p:spPr>
        <p:txBody>
          <a:bodyPr wrap="square" rtlCol="0">
            <a:spAutoFit/>
          </a:bodyPr>
          <a:lstStyle/>
          <a:p>
            <a:r>
              <a:rPr lang="en-US" sz="2000" dirty="0" err="1">
                <a:latin typeface="Roboto" panose="02000000000000000000" pitchFamily="2" charset="0"/>
                <a:ea typeface="Roboto" panose="02000000000000000000" pitchFamily="2" charset="0"/>
                <a:cs typeface="Roboto" panose="02000000000000000000" pitchFamily="2" charset="0"/>
              </a:rPr>
              <a:t>Secara</a:t>
            </a:r>
            <a:r>
              <a:rPr lang="en-US" sz="2000" dirty="0">
                <a:latin typeface="Roboto" panose="02000000000000000000" pitchFamily="2" charset="0"/>
                <a:ea typeface="Roboto" panose="02000000000000000000" pitchFamily="2" charset="0"/>
                <a:cs typeface="Roboto" panose="02000000000000000000" pitchFamily="2" charset="0"/>
              </a:rPr>
              <a:t> garis </a:t>
            </a:r>
            <a:r>
              <a:rPr lang="en-US" sz="2000" dirty="0" err="1">
                <a:latin typeface="Roboto" panose="02000000000000000000" pitchFamily="2" charset="0"/>
                <a:ea typeface="Roboto" panose="02000000000000000000" pitchFamily="2" charset="0"/>
                <a:cs typeface="Roboto" panose="02000000000000000000" pitchFamily="2" charset="0"/>
              </a:rPr>
              <a:t>besar</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perbedaan</a:t>
            </a:r>
            <a:r>
              <a:rPr lang="en-US" sz="2000" dirty="0">
                <a:latin typeface="Roboto" panose="02000000000000000000" pitchFamily="2" charset="0"/>
                <a:ea typeface="Roboto" panose="02000000000000000000" pitchFamily="2" charset="0"/>
                <a:cs typeface="Roboto" panose="02000000000000000000" pitchFamily="2" charset="0"/>
              </a:rPr>
              <a:t> vector dan bitmap </a:t>
            </a:r>
            <a:r>
              <a:rPr lang="en-US" sz="2000" dirty="0" err="1">
                <a:latin typeface="Roboto" panose="02000000000000000000" pitchFamily="2" charset="0"/>
                <a:ea typeface="Roboto" panose="02000000000000000000" pitchFamily="2" charset="0"/>
                <a:cs typeface="Roboto" panose="02000000000000000000" pitchFamily="2" charset="0"/>
              </a:rPr>
              <a:t>dapat</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diklasifikasikan</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sebagai</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berikut</a:t>
            </a:r>
            <a:r>
              <a:rPr lang="en-US" sz="2000" dirty="0">
                <a:latin typeface="Roboto" panose="02000000000000000000" pitchFamily="2" charset="0"/>
                <a:ea typeface="Roboto" panose="02000000000000000000" pitchFamily="2" charset="0"/>
                <a:cs typeface="Roboto" panose="02000000000000000000" pitchFamily="2" charset="0"/>
              </a:rPr>
              <a:t>:</a:t>
            </a:r>
          </a:p>
        </p:txBody>
      </p:sp>
      <p:sp>
        <p:nvSpPr>
          <p:cNvPr id="16" name="TextBox 15">
            <a:extLst>
              <a:ext uri="{FF2B5EF4-FFF2-40B4-BE49-F238E27FC236}">
                <a16:creationId xmlns:a16="http://schemas.microsoft.com/office/drawing/2014/main" id="{113C7CE8-F387-C956-5354-0D3D69B79DC8}"/>
              </a:ext>
            </a:extLst>
          </p:cNvPr>
          <p:cNvSpPr txBox="1"/>
          <p:nvPr/>
        </p:nvSpPr>
        <p:spPr>
          <a:xfrm>
            <a:off x="225086" y="2431896"/>
            <a:ext cx="379828" cy="1938992"/>
          </a:xfrm>
          <a:prstGeom prst="rect">
            <a:avLst/>
          </a:prstGeom>
          <a:noFill/>
        </p:spPr>
        <p:txBody>
          <a:bodyPr wrap="square" rtlCol="0">
            <a:spAutoFit/>
          </a:bodyPr>
          <a:lstStyle/>
          <a:p>
            <a:pPr algn="ctr"/>
            <a:r>
              <a:rPr lang="en-US" sz="2000" b="1" dirty="0">
                <a:latin typeface="Roboto" panose="02000000000000000000" pitchFamily="2" charset="0"/>
                <a:ea typeface="Roboto" panose="02000000000000000000" pitchFamily="2" charset="0"/>
                <a:cs typeface="Roboto" panose="02000000000000000000" pitchFamily="2" charset="0"/>
              </a:rPr>
              <a:t>VECTOR</a:t>
            </a:r>
          </a:p>
        </p:txBody>
      </p:sp>
      <p:sp>
        <p:nvSpPr>
          <p:cNvPr id="17" name="TextBox 16">
            <a:extLst>
              <a:ext uri="{FF2B5EF4-FFF2-40B4-BE49-F238E27FC236}">
                <a16:creationId xmlns:a16="http://schemas.microsoft.com/office/drawing/2014/main" id="{C58DF45C-2824-079D-8FB1-5E6A91E3AD83}"/>
              </a:ext>
            </a:extLst>
          </p:cNvPr>
          <p:cNvSpPr txBox="1"/>
          <p:nvPr/>
        </p:nvSpPr>
        <p:spPr>
          <a:xfrm>
            <a:off x="8520362" y="2434923"/>
            <a:ext cx="379828" cy="1938992"/>
          </a:xfrm>
          <a:prstGeom prst="rect">
            <a:avLst/>
          </a:prstGeom>
          <a:noFill/>
        </p:spPr>
        <p:txBody>
          <a:bodyPr wrap="square" rtlCol="0">
            <a:spAutoFit/>
          </a:bodyPr>
          <a:lstStyle/>
          <a:p>
            <a:pPr algn="ctr"/>
            <a:r>
              <a:rPr lang="en-US" sz="2000" b="1" dirty="0">
                <a:latin typeface="Roboto" panose="02000000000000000000" pitchFamily="2" charset="0"/>
                <a:ea typeface="Roboto" panose="02000000000000000000" pitchFamily="2" charset="0"/>
                <a:cs typeface="Roboto" panose="02000000000000000000" pitchFamily="2" charset="0"/>
              </a:rPr>
              <a:t>BITMAP</a:t>
            </a:r>
          </a:p>
        </p:txBody>
      </p:sp>
      <p:sp>
        <p:nvSpPr>
          <p:cNvPr id="18" name="Google Shape;970;p32">
            <a:extLst>
              <a:ext uri="{FF2B5EF4-FFF2-40B4-BE49-F238E27FC236}">
                <a16:creationId xmlns:a16="http://schemas.microsoft.com/office/drawing/2014/main" id="{8A8B405F-3B68-5EF9-6F8F-2C0A894B7635}"/>
              </a:ext>
            </a:extLst>
          </p:cNvPr>
          <p:cNvSpPr txBox="1">
            <a:spLocks noGrp="1"/>
          </p:cNvSpPr>
          <p:nvPr>
            <p:ph type="title"/>
          </p:nvPr>
        </p:nvSpPr>
        <p:spPr>
          <a:xfrm>
            <a:off x="783128" y="203112"/>
            <a:ext cx="8890778"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PERBEDAAN </a:t>
            </a:r>
            <a:r>
              <a:rPr lang="en" dirty="0">
                <a:solidFill>
                  <a:schemeClr val="accent2"/>
                </a:solidFill>
              </a:rPr>
              <a:t>VECTOR</a:t>
            </a:r>
            <a:r>
              <a:rPr lang="en" dirty="0">
                <a:solidFill>
                  <a:schemeClr val="accent3"/>
                </a:solidFill>
              </a:rPr>
              <a:t> </a:t>
            </a:r>
            <a:br>
              <a:rPr lang="en" dirty="0">
                <a:solidFill>
                  <a:schemeClr val="accent3"/>
                </a:solidFill>
              </a:rPr>
            </a:br>
            <a:r>
              <a:rPr lang="en" dirty="0">
                <a:solidFill>
                  <a:schemeClr val="tx1"/>
                </a:solidFill>
              </a:rPr>
              <a:t>DAN</a:t>
            </a:r>
            <a:r>
              <a:rPr lang="en" dirty="0">
                <a:solidFill>
                  <a:schemeClr val="accent3"/>
                </a:solidFill>
              </a:rPr>
              <a:t> BITMAP</a:t>
            </a:r>
            <a:r>
              <a:rPr lang="en" dirty="0"/>
              <a:t>			</a:t>
            </a:r>
            <a:endParaRPr dirty="0"/>
          </a:p>
        </p:txBody>
      </p:sp>
      <p:pic>
        <p:nvPicPr>
          <p:cNvPr id="19" name="Picture 1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5588977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0-#ppt_h/2"/>
                                          </p:val>
                                        </p:tav>
                                        <p:tav tm="100000">
                                          <p:val>
                                            <p:strVal val="#ppt_y"/>
                                          </p:val>
                                        </p:tav>
                                      </p:tavLst>
                                    </p:anim>
                                  </p:childTnLst>
                                </p:cTn>
                              </p:par>
                              <p:par>
                                <p:cTn id="13" presetID="22" presetClass="entr" presetSubtype="1" fill="hold" grpId="0" nodeType="withEffect">
                                  <p:stCondLst>
                                    <p:cond delay="200"/>
                                  </p:stCondLst>
                                  <p:childTnLst>
                                    <p:set>
                                      <p:cBhvr>
                                        <p:cTn id="14" dur="1" fill="hold">
                                          <p:stCondLst>
                                            <p:cond delay="0"/>
                                          </p:stCondLst>
                                        </p:cTn>
                                        <p:tgtEl>
                                          <p:spTgt spid="16"/>
                                        </p:tgtEl>
                                        <p:attrNameLst>
                                          <p:attrName>style.visibility</p:attrName>
                                        </p:attrNameLst>
                                      </p:cBhvr>
                                      <p:to>
                                        <p:strVal val="visible"/>
                                      </p:to>
                                    </p:set>
                                    <p:animEffect transition="in" filter="wipe(up)">
                                      <p:cBhvr>
                                        <p:cTn id="15" dur="500"/>
                                        <p:tgtEl>
                                          <p:spTgt spid="16"/>
                                        </p:tgtEl>
                                      </p:cBhvr>
                                    </p:animEffect>
                                  </p:childTnLst>
                                </p:cTn>
                              </p:par>
                              <p:par>
                                <p:cTn id="16" presetID="22" presetClass="entr" presetSubtype="1" fill="hold" grpId="0" nodeType="withEffect">
                                  <p:stCondLst>
                                    <p:cond delay="400"/>
                                  </p:stCondLst>
                                  <p:childTnLst>
                                    <p:set>
                                      <p:cBhvr>
                                        <p:cTn id="17" dur="1" fill="hold">
                                          <p:stCondLst>
                                            <p:cond delay="0"/>
                                          </p:stCondLst>
                                        </p:cTn>
                                        <p:tgtEl>
                                          <p:spTgt spid="17"/>
                                        </p:tgtEl>
                                        <p:attrNameLst>
                                          <p:attrName>style.visibility</p:attrName>
                                        </p:attrNameLst>
                                      </p:cBhvr>
                                      <p:to>
                                        <p:strVal val="visible"/>
                                      </p:to>
                                    </p:set>
                                    <p:animEffect transition="in" filter="wipe(up)">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7" presetClass="entr" presetSubtype="2"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ppt_x</p:attrName>
                                        </p:attrNameLst>
                                      </p:cBhvr>
                                      <p:tavLst>
                                        <p:tav tm="0">
                                          <p:val>
                                            <p:strVal val="#ppt_x+#ppt_w/2"/>
                                          </p:val>
                                        </p:tav>
                                        <p:tav tm="100000">
                                          <p:val>
                                            <p:strVal val="#ppt_x"/>
                                          </p:val>
                                        </p:tav>
                                      </p:tavLst>
                                    </p:anim>
                                    <p:anim calcmode="lin" valueType="num">
                                      <p:cBhvr>
                                        <p:cTn id="24" dur="500" fill="hold"/>
                                        <p:tgtEl>
                                          <p:spTgt spid="5"/>
                                        </p:tgtEl>
                                        <p:attrNameLst>
                                          <p:attrName>ppt_y</p:attrName>
                                        </p:attrNameLst>
                                      </p:cBhvr>
                                      <p:tavLst>
                                        <p:tav tm="0">
                                          <p:val>
                                            <p:strVal val="#ppt_y"/>
                                          </p:val>
                                        </p:tav>
                                        <p:tav tm="100000">
                                          <p:val>
                                            <p:strVal val="#ppt_y"/>
                                          </p:val>
                                        </p:tav>
                                      </p:tavLst>
                                    </p:anim>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500" fill="hold"/>
                                        <p:tgtEl>
                                          <p:spTgt spid="6"/>
                                        </p:tgtEl>
                                        <p:attrNameLst>
                                          <p:attrName>ppt_x</p:attrName>
                                        </p:attrNameLst>
                                      </p:cBhvr>
                                      <p:tavLst>
                                        <p:tav tm="0">
                                          <p:val>
                                            <p:strVal val="#ppt_x-#ppt_w/2"/>
                                          </p:val>
                                        </p:tav>
                                        <p:tav tm="100000">
                                          <p:val>
                                            <p:strVal val="#ppt_x"/>
                                          </p:val>
                                        </p:tav>
                                      </p:tavLst>
                                    </p:anim>
                                    <p:anim calcmode="lin" valueType="num">
                                      <p:cBhvr>
                                        <p:cTn id="32" dur="500" fill="hold"/>
                                        <p:tgtEl>
                                          <p:spTgt spid="6"/>
                                        </p:tgtEl>
                                        <p:attrNameLst>
                                          <p:attrName>ppt_y</p:attrName>
                                        </p:attrNameLst>
                                      </p:cBhvr>
                                      <p:tavLst>
                                        <p:tav tm="0">
                                          <p:val>
                                            <p:strVal val="#ppt_y"/>
                                          </p:val>
                                        </p:tav>
                                        <p:tav tm="100000">
                                          <p:val>
                                            <p:strVal val="#ppt_y"/>
                                          </p:val>
                                        </p:tav>
                                      </p:tavLst>
                                    </p:anim>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7" presetClass="entr" presetSubtype="2"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ppt_x</p:attrName>
                                        </p:attrNameLst>
                                      </p:cBhvr>
                                      <p:tavLst>
                                        <p:tav tm="0">
                                          <p:val>
                                            <p:strVal val="#ppt_x+#ppt_w/2"/>
                                          </p:val>
                                        </p:tav>
                                        <p:tav tm="100000">
                                          <p:val>
                                            <p:strVal val="#ppt_x"/>
                                          </p:val>
                                        </p:tav>
                                      </p:tavLst>
                                    </p:anim>
                                    <p:anim calcmode="lin" valueType="num">
                                      <p:cBhvr>
                                        <p:cTn id="40" dur="500" fill="hold"/>
                                        <p:tgtEl>
                                          <p:spTgt spid="7"/>
                                        </p:tgtEl>
                                        <p:attrNameLst>
                                          <p:attrName>ppt_y</p:attrName>
                                        </p:attrNameLst>
                                      </p:cBhvr>
                                      <p:tavLst>
                                        <p:tav tm="0">
                                          <p:val>
                                            <p:strVal val="#ppt_y"/>
                                          </p:val>
                                        </p:tav>
                                        <p:tav tm="100000">
                                          <p:val>
                                            <p:strVal val="#ppt_y"/>
                                          </p:val>
                                        </p:tav>
                                      </p:tavLst>
                                    </p:anim>
                                    <p:anim calcmode="lin" valueType="num">
                                      <p:cBhvr>
                                        <p:cTn id="41" dur="500" fill="hold"/>
                                        <p:tgtEl>
                                          <p:spTgt spid="7"/>
                                        </p:tgtEl>
                                        <p:attrNameLst>
                                          <p:attrName>ppt_w</p:attrName>
                                        </p:attrNameLst>
                                      </p:cBhvr>
                                      <p:tavLst>
                                        <p:tav tm="0">
                                          <p:val>
                                            <p:fltVal val="0"/>
                                          </p:val>
                                        </p:tav>
                                        <p:tav tm="100000">
                                          <p:val>
                                            <p:strVal val="#ppt_w"/>
                                          </p:val>
                                        </p:tav>
                                      </p:tavLst>
                                    </p:anim>
                                    <p:anim calcmode="lin" valueType="num">
                                      <p:cBhvr>
                                        <p:cTn id="42"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17" presetClass="entr" presetSubtype="8"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ppt_x</p:attrName>
                                        </p:attrNameLst>
                                      </p:cBhvr>
                                      <p:tavLst>
                                        <p:tav tm="0">
                                          <p:val>
                                            <p:strVal val="#ppt_x-#ppt_w/2"/>
                                          </p:val>
                                        </p:tav>
                                        <p:tav tm="100000">
                                          <p:val>
                                            <p:strVal val="#ppt_x"/>
                                          </p:val>
                                        </p:tav>
                                      </p:tavLst>
                                    </p:anim>
                                    <p:anim calcmode="lin" valueType="num">
                                      <p:cBhvr>
                                        <p:cTn id="48" dur="500" fill="hold"/>
                                        <p:tgtEl>
                                          <p:spTgt spid="8"/>
                                        </p:tgtEl>
                                        <p:attrNameLst>
                                          <p:attrName>ppt_y</p:attrName>
                                        </p:attrNameLst>
                                      </p:cBhvr>
                                      <p:tavLst>
                                        <p:tav tm="0">
                                          <p:val>
                                            <p:strVal val="#ppt_y"/>
                                          </p:val>
                                        </p:tav>
                                        <p:tav tm="100000">
                                          <p:val>
                                            <p:strVal val="#ppt_y"/>
                                          </p:val>
                                        </p:tav>
                                      </p:tavLst>
                                    </p:anim>
                                    <p:anim calcmode="lin" valueType="num">
                                      <p:cBhvr>
                                        <p:cTn id="49" dur="500" fill="hold"/>
                                        <p:tgtEl>
                                          <p:spTgt spid="8"/>
                                        </p:tgtEl>
                                        <p:attrNameLst>
                                          <p:attrName>ppt_w</p:attrName>
                                        </p:attrNameLst>
                                      </p:cBhvr>
                                      <p:tavLst>
                                        <p:tav tm="0">
                                          <p:val>
                                            <p:fltVal val="0"/>
                                          </p:val>
                                        </p:tav>
                                        <p:tav tm="100000">
                                          <p:val>
                                            <p:strVal val="#ppt_w"/>
                                          </p:val>
                                        </p:tav>
                                      </p:tavLst>
                                    </p:anim>
                                    <p:anim calcmode="lin" valueType="num">
                                      <p:cBhvr>
                                        <p:cTn id="50"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17" presetClass="entr" presetSubtype="2"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p:cTn id="55" dur="500" fill="hold"/>
                                        <p:tgtEl>
                                          <p:spTgt spid="9"/>
                                        </p:tgtEl>
                                        <p:attrNameLst>
                                          <p:attrName>ppt_x</p:attrName>
                                        </p:attrNameLst>
                                      </p:cBhvr>
                                      <p:tavLst>
                                        <p:tav tm="0">
                                          <p:val>
                                            <p:strVal val="#ppt_x+#ppt_w/2"/>
                                          </p:val>
                                        </p:tav>
                                        <p:tav tm="100000">
                                          <p:val>
                                            <p:strVal val="#ppt_x"/>
                                          </p:val>
                                        </p:tav>
                                      </p:tavLst>
                                    </p:anim>
                                    <p:anim calcmode="lin" valueType="num">
                                      <p:cBhvr>
                                        <p:cTn id="56" dur="500" fill="hold"/>
                                        <p:tgtEl>
                                          <p:spTgt spid="9"/>
                                        </p:tgtEl>
                                        <p:attrNameLst>
                                          <p:attrName>ppt_y</p:attrName>
                                        </p:attrNameLst>
                                      </p:cBhvr>
                                      <p:tavLst>
                                        <p:tav tm="0">
                                          <p:val>
                                            <p:strVal val="#ppt_y"/>
                                          </p:val>
                                        </p:tav>
                                        <p:tav tm="100000">
                                          <p:val>
                                            <p:strVal val="#ppt_y"/>
                                          </p:val>
                                        </p:tav>
                                      </p:tavLst>
                                    </p:anim>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17" presetClass="entr" presetSubtype="8" fill="hold" grpId="0" nodeType="click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ppt_x</p:attrName>
                                        </p:attrNameLst>
                                      </p:cBhvr>
                                      <p:tavLst>
                                        <p:tav tm="0">
                                          <p:val>
                                            <p:strVal val="#ppt_x-#ppt_w/2"/>
                                          </p:val>
                                        </p:tav>
                                        <p:tav tm="100000">
                                          <p:val>
                                            <p:strVal val="#ppt_x"/>
                                          </p:val>
                                        </p:tav>
                                      </p:tavLst>
                                    </p:anim>
                                    <p:anim calcmode="lin" valueType="num">
                                      <p:cBhvr>
                                        <p:cTn id="64" dur="500" fill="hold"/>
                                        <p:tgtEl>
                                          <p:spTgt spid="10"/>
                                        </p:tgtEl>
                                        <p:attrNameLst>
                                          <p:attrName>ppt_y</p:attrName>
                                        </p:attrNameLst>
                                      </p:cBhvr>
                                      <p:tavLst>
                                        <p:tav tm="0">
                                          <p:val>
                                            <p:strVal val="#ppt_y"/>
                                          </p:val>
                                        </p:tav>
                                        <p:tav tm="100000">
                                          <p:val>
                                            <p:strVal val="#ppt_y"/>
                                          </p:val>
                                        </p:tav>
                                      </p:tavLst>
                                    </p:anim>
                                    <p:anim calcmode="lin" valueType="num">
                                      <p:cBhvr>
                                        <p:cTn id="65" dur="500" fill="hold"/>
                                        <p:tgtEl>
                                          <p:spTgt spid="10"/>
                                        </p:tgtEl>
                                        <p:attrNameLst>
                                          <p:attrName>ppt_w</p:attrName>
                                        </p:attrNameLst>
                                      </p:cBhvr>
                                      <p:tavLst>
                                        <p:tav tm="0">
                                          <p:val>
                                            <p:fltVal val="0"/>
                                          </p:val>
                                        </p:tav>
                                        <p:tav tm="100000">
                                          <p:val>
                                            <p:strVal val="#ppt_w"/>
                                          </p:val>
                                        </p:tav>
                                      </p:tavLst>
                                    </p:anim>
                                    <p:anim calcmode="lin" valueType="num">
                                      <p:cBhvr>
                                        <p:cTn id="66"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17" presetClass="entr" presetSubtype="2"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500" fill="hold"/>
                                        <p:tgtEl>
                                          <p:spTgt spid="11"/>
                                        </p:tgtEl>
                                        <p:attrNameLst>
                                          <p:attrName>ppt_x</p:attrName>
                                        </p:attrNameLst>
                                      </p:cBhvr>
                                      <p:tavLst>
                                        <p:tav tm="0">
                                          <p:val>
                                            <p:strVal val="#ppt_x+#ppt_w/2"/>
                                          </p:val>
                                        </p:tav>
                                        <p:tav tm="100000">
                                          <p:val>
                                            <p:strVal val="#ppt_x"/>
                                          </p:val>
                                        </p:tav>
                                      </p:tavLst>
                                    </p:anim>
                                    <p:anim calcmode="lin" valueType="num">
                                      <p:cBhvr>
                                        <p:cTn id="72" dur="500" fill="hold"/>
                                        <p:tgtEl>
                                          <p:spTgt spid="11"/>
                                        </p:tgtEl>
                                        <p:attrNameLst>
                                          <p:attrName>ppt_y</p:attrName>
                                        </p:attrNameLst>
                                      </p:cBhvr>
                                      <p:tavLst>
                                        <p:tav tm="0">
                                          <p:val>
                                            <p:strVal val="#ppt_y"/>
                                          </p:val>
                                        </p:tav>
                                        <p:tav tm="100000">
                                          <p:val>
                                            <p:strVal val="#ppt_y"/>
                                          </p:val>
                                        </p:tav>
                                      </p:tavLst>
                                    </p:anim>
                                    <p:anim calcmode="lin" valueType="num">
                                      <p:cBhvr>
                                        <p:cTn id="73" dur="500" fill="hold"/>
                                        <p:tgtEl>
                                          <p:spTgt spid="11"/>
                                        </p:tgtEl>
                                        <p:attrNameLst>
                                          <p:attrName>ppt_w</p:attrName>
                                        </p:attrNameLst>
                                      </p:cBhvr>
                                      <p:tavLst>
                                        <p:tav tm="0">
                                          <p:val>
                                            <p:fltVal val="0"/>
                                          </p:val>
                                        </p:tav>
                                        <p:tav tm="100000">
                                          <p:val>
                                            <p:strVal val="#ppt_w"/>
                                          </p:val>
                                        </p:tav>
                                      </p:tavLst>
                                    </p:anim>
                                    <p:anim calcmode="lin" valueType="num">
                                      <p:cBhvr>
                                        <p:cTn id="74"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7" presetClass="entr" presetSubtype="8" fill="hold" grpId="0" nodeType="clickEffect">
                                  <p:stCondLst>
                                    <p:cond delay="0"/>
                                  </p:stCondLst>
                                  <p:childTnLst>
                                    <p:set>
                                      <p:cBhvr>
                                        <p:cTn id="78" dur="1" fill="hold">
                                          <p:stCondLst>
                                            <p:cond delay="0"/>
                                          </p:stCondLst>
                                        </p:cTn>
                                        <p:tgtEl>
                                          <p:spTgt spid="12"/>
                                        </p:tgtEl>
                                        <p:attrNameLst>
                                          <p:attrName>style.visibility</p:attrName>
                                        </p:attrNameLst>
                                      </p:cBhvr>
                                      <p:to>
                                        <p:strVal val="visible"/>
                                      </p:to>
                                    </p:set>
                                    <p:anim calcmode="lin" valueType="num">
                                      <p:cBhvr>
                                        <p:cTn id="79" dur="500" fill="hold"/>
                                        <p:tgtEl>
                                          <p:spTgt spid="12"/>
                                        </p:tgtEl>
                                        <p:attrNameLst>
                                          <p:attrName>ppt_x</p:attrName>
                                        </p:attrNameLst>
                                      </p:cBhvr>
                                      <p:tavLst>
                                        <p:tav tm="0">
                                          <p:val>
                                            <p:strVal val="#ppt_x-#ppt_w/2"/>
                                          </p:val>
                                        </p:tav>
                                        <p:tav tm="100000">
                                          <p:val>
                                            <p:strVal val="#ppt_x"/>
                                          </p:val>
                                        </p:tav>
                                      </p:tavLst>
                                    </p:anim>
                                    <p:anim calcmode="lin" valueType="num">
                                      <p:cBhvr>
                                        <p:cTn id="80" dur="500" fill="hold"/>
                                        <p:tgtEl>
                                          <p:spTgt spid="12"/>
                                        </p:tgtEl>
                                        <p:attrNameLst>
                                          <p:attrName>ppt_y</p:attrName>
                                        </p:attrNameLst>
                                      </p:cBhvr>
                                      <p:tavLst>
                                        <p:tav tm="0">
                                          <p:val>
                                            <p:strVal val="#ppt_y"/>
                                          </p:val>
                                        </p:tav>
                                        <p:tav tm="100000">
                                          <p:val>
                                            <p:strVal val="#ppt_y"/>
                                          </p:val>
                                        </p:tav>
                                      </p:tavLst>
                                    </p:anim>
                                    <p:anim calcmode="lin" valueType="num">
                                      <p:cBhvr>
                                        <p:cTn id="81" dur="500" fill="hold"/>
                                        <p:tgtEl>
                                          <p:spTgt spid="12"/>
                                        </p:tgtEl>
                                        <p:attrNameLst>
                                          <p:attrName>ppt_w</p:attrName>
                                        </p:attrNameLst>
                                      </p:cBhvr>
                                      <p:tavLst>
                                        <p:tav tm="0">
                                          <p:val>
                                            <p:fltVal val="0"/>
                                          </p:val>
                                        </p:tav>
                                        <p:tav tm="100000">
                                          <p:val>
                                            <p:strVal val="#ppt_w"/>
                                          </p:val>
                                        </p:tav>
                                      </p:tavLst>
                                    </p:anim>
                                    <p:anim calcmode="lin" valueType="num">
                                      <p:cBhvr>
                                        <p:cTn id="82"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7" presetClass="entr" presetSubtype="2" fill="hold" grpId="0" nodeType="click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500" fill="hold"/>
                                        <p:tgtEl>
                                          <p:spTgt spid="13"/>
                                        </p:tgtEl>
                                        <p:attrNameLst>
                                          <p:attrName>ppt_x</p:attrName>
                                        </p:attrNameLst>
                                      </p:cBhvr>
                                      <p:tavLst>
                                        <p:tav tm="0">
                                          <p:val>
                                            <p:strVal val="#ppt_x+#ppt_w/2"/>
                                          </p:val>
                                        </p:tav>
                                        <p:tav tm="100000">
                                          <p:val>
                                            <p:strVal val="#ppt_x"/>
                                          </p:val>
                                        </p:tav>
                                      </p:tavLst>
                                    </p:anim>
                                    <p:anim calcmode="lin" valueType="num">
                                      <p:cBhvr>
                                        <p:cTn id="88" dur="500" fill="hold"/>
                                        <p:tgtEl>
                                          <p:spTgt spid="13"/>
                                        </p:tgtEl>
                                        <p:attrNameLst>
                                          <p:attrName>ppt_y</p:attrName>
                                        </p:attrNameLst>
                                      </p:cBhvr>
                                      <p:tavLst>
                                        <p:tav tm="0">
                                          <p:val>
                                            <p:strVal val="#ppt_y"/>
                                          </p:val>
                                        </p:tav>
                                        <p:tav tm="100000">
                                          <p:val>
                                            <p:strVal val="#ppt_y"/>
                                          </p:val>
                                        </p:tav>
                                      </p:tavLst>
                                    </p:anim>
                                    <p:anim calcmode="lin" valueType="num">
                                      <p:cBhvr>
                                        <p:cTn id="89" dur="500" fill="hold"/>
                                        <p:tgtEl>
                                          <p:spTgt spid="13"/>
                                        </p:tgtEl>
                                        <p:attrNameLst>
                                          <p:attrName>ppt_w</p:attrName>
                                        </p:attrNameLst>
                                      </p:cBhvr>
                                      <p:tavLst>
                                        <p:tav tm="0">
                                          <p:val>
                                            <p:fltVal val="0"/>
                                          </p:val>
                                        </p:tav>
                                        <p:tav tm="100000">
                                          <p:val>
                                            <p:strVal val="#ppt_w"/>
                                          </p:val>
                                        </p:tav>
                                      </p:tavLst>
                                    </p:anim>
                                    <p:anim calcmode="lin" valueType="num">
                                      <p:cBhvr>
                                        <p:cTn id="90" dur="500" fill="hold"/>
                                        <p:tgtEl>
                                          <p:spTgt spid="13"/>
                                        </p:tgtEl>
                                        <p:attrNameLst>
                                          <p:attrName>ppt_h</p:attrName>
                                        </p:attrNameLst>
                                      </p:cBhvr>
                                      <p:tavLst>
                                        <p:tav tm="0">
                                          <p:val>
                                            <p:strVal val="#ppt_h"/>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17" presetClass="entr" presetSubtype="8" fill="hold" grpId="0" nodeType="click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p:cTn id="95" dur="500" fill="hold"/>
                                        <p:tgtEl>
                                          <p:spTgt spid="14"/>
                                        </p:tgtEl>
                                        <p:attrNameLst>
                                          <p:attrName>ppt_x</p:attrName>
                                        </p:attrNameLst>
                                      </p:cBhvr>
                                      <p:tavLst>
                                        <p:tav tm="0">
                                          <p:val>
                                            <p:strVal val="#ppt_x-#ppt_w/2"/>
                                          </p:val>
                                        </p:tav>
                                        <p:tav tm="100000">
                                          <p:val>
                                            <p:strVal val="#ppt_x"/>
                                          </p:val>
                                        </p:tav>
                                      </p:tavLst>
                                    </p:anim>
                                    <p:anim calcmode="lin" valueType="num">
                                      <p:cBhvr>
                                        <p:cTn id="96" dur="500" fill="hold"/>
                                        <p:tgtEl>
                                          <p:spTgt spid="14"/>
                                        </p:tgtEl>
                                        <p:attrNameLst>
                                          <p:attrName>ppt_y</p:attrName>
                                        </p:attrNameLst>
                                      </p:cBhvr>
                                      <p:tavLst>
                                        <p:tav tm="0">
                                          <p:val>
                                            <p:strVal val="#ppt_y"/>
                                          </p:val>
                                        </p:tav>
                                        <p:tav tm="100000">
                                          <p:val>
                                            <p:strVal val="#ppt_y"/>
                                          </p:val>
                                        </p:tav>
                                      </p:tavLst>
                                    </p:anim>
                                    <p:anim calcmode="lin" valueType="num">
                                      <p:cBhvr>
                                        <p:cTn id="97" dur="500" fill="hold"/>
                                        <p:tgtEl>
                                          <p:spTgt spid="14"/>
                                        </p:tgtEl>
                                        <p:attrNameLst>
                                          <p:attrName>ppt_w</p:attrName>
                                        </p:attrNameLst>
                                      </p:cBhvr>
                                      <p:tavLst>
                                        <p:tav tm="0">
                                          <p:val>
                                            <p:fltVal val="0"/>
                                          </p:val>
                                        </p:tav>
                                        <p:tav tm="100000">
                                          <p:val>
                                            <p:strVal val="#ppt_w"/>
                                          </p:val>
                                        </p:tav>
                                      </p:tavLst>
                                    </p:anim>
                                    <p:anim calcmode="lin" valueType="num">
                                      <p:cBhvr>
                                        <p:cTn id="98" dur="500" fill="hold"/>
                                        <p:tgtEl>
                                          <p:spTgt spid="1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p:bldP spid="16" grpId="0"/>
      <p:bldP spid="17" grpId="0"/>
      <p:bldP spid="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artoon of a person with his hand up&#10;&#10;Description automatically generated with low confidence">
            <a:extLst>
              <a:ext uri="{FF2B5EF4-FFF2-40B4-BE49-F238E27FC236}">
                <a16:creationId xmlns:a16="http://schemas.microsoft.com/office/drawing/2014/main" id="{78BAA2D7-6410-C88B-7F77-359E1694974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6410673" y="2255672"/>
            <a:ext cx="2352595" cy="2077139"/>
          </a:xfrm>
          <a:prstGeom prst="rect">
            <a:avLst/>
          </a:prstGeom>
        </p:spPr>
      </p:pic>
      <p:pic>
        <p:nvPicPr>
          <p:cNvPr id="7" name="Picture 6" descr="A black and orange file&#10;&#10;Description automatically generated with medium confidence">
            <a:extLst>
              <a:ext uri="{FF2B5EF4-FFF2-40B4-BE49-F238E27FC236}">
                <a16:creationId xmlns:a16="http://schemas.microsoft.com/office/drawing/2014/main" id="{CAB15DF7-1C68-9265-83FB-BC443D3B9CA6}"/>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796263" y="414969"/>
            <a:ext cx="955078" cy="955078"/>
          </a:xfrm>
          <a:prstGeom prst="rect">
            <a:avLst/>
          </a:prstGeom>
        </p:spPr>
      </p:pic>
      <p:pic>
        <p:nvPicPr>
          <p:cNvPr id="9" name="Picture 8" descr="A picture containing text, graphics, font, design&#10;&#10;Description automatically generated">
            <a:extLst>
              <a:ext uri="{FF2B5EF4-FFF2-40B4-BE49-F238E27FC236}">
                <a16:creationId xmlns:a16="http://schemas.microsoft.com/office/drawing/2014/main" id="{EF4C8A92-FA0B-1C10-46DA-55363F9BEF12}"/>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6807280" y="414968"/>
            <a:ext cx="955079" cy="955079"/>
          </a:xfrm>
          <a:prstGeom prst="rect">
            <a:avLst/>
          </a:prstGeom>
        </p:spPr>
      </p:pic>
      <p:sp>
        <p:nvSpPr>
          <p:cNvPr id="13" name="Google Shape;574;p30">
            <a:extLst>
              <a:ext uri="{FF2B5EF4-FFF2-40B4-BE49-F238E27FC236}">
                <a16:creationId xmlns:a16="http://schemas.microsoft.com/office/drawing/2014/main" id="{821632EF-5258-5B87-C8EF-CCB8183A3161}"/>
              </a:ext>
            </a:extLst>
          </p:cNvPr>
          <p:cNvSpPr txBox="1">
            <a:spLocks/>
          </p:cNvSpPr>
          <p:nvPr/>
        </p:nvSpPr>
        <p:spPr>
          <a:xfrm>
            <a:off x="801053" y="1778132"/>
            <a:ext cx="3864550" cy="2119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6"/>
              </a:buClr>
              <a:buSzPts val="2800"/>
              <a:buFont typeface="Roboto"/>
              <a:buNone/>
              <a:defRPr sz="1450" b="0" i="0" u="none" strike="noStrike" cap="none">
                <a:solidFill>
                  <a:schemeClr val="accent6"/>
                </a:solidFill>
                <a:latin typeface="Roboto"/>
                <a:ea typeface="Roboto"/>
                <a:cs typeface="Roboto"/>
                <a:sym typeface="Roboto"/>
              </a:defRPr>
            </a:lvl1pPr>
            <a:lvl2pPr marL="914400" marR="0" lvl="1"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2pPr>
            <a:lvl3pPr marL="1371600" marR="0" lvl="2"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3pPr>
            <a:lvl4pPr marL="1828800" marR="0" lvl="3"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4pPr>
            <a:lvl5pPr marL="2286000" marR="0" lvl="4"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5pPr>
            <a:lvl6pPr marL="2743200" marR="0" lvl="5"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6pPr>
            <a:lvl7pPr marL="3200400" marR="0" lvl="6"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7pPr>
            <a:lvl8pPr marL="3657600" marR="0" lvl="7"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8pPr>
            <a:lvl9pPr marL="4114800" marR="0" lvl="8" indent="-317500" algn="ctr" rtl="0">
              <a:lnSpc>
                <a:spcPct val="100000"/>
              </a:lnSpc>
              <a:spcBef>
                <a:spcPts val="0"/>
              </a:spcBef>
              <a:spcAft>
                <a:spcPts val="0"/>
              </a:spcAft>
              <a:buClr>
                <a:schemeClr val="accent6"/>
              </a:buClr>
              <a:buSzPts val="2800"/>
              <a:buFont typeface="Roboto"/>
              <a:buNone/>
              <a:defRPr sz="2800" b="0" i="0" u="none" strike="noStrike" cap="none">
                <a:solidFill>
                  <a:schemeClr val="accent6"/>
                </a:solidFill>
                <a:latin typeface="Roboto"/>
                <a:ea typeface="Roboto"/>
                <a:cs typeface="Roboto"/>
                <a:sym typeface="Roboto"/>
              </a:defRPr>
            </a:lvl9pPr>
          </a:lstStyle>
          <a:p>
            <a:pPr marL="0" indent="0" algn="l">
              <a:spcAft>
                <a:spcPts val="1600"/>
              </a:spcAft>
              <a:buClr>
                <a:schemeClr val="dk1"/>
              </a:buClr>
              <a:buSzPts val="1100"/>
            </a:pPr>
            <a:r>
              <a:rPr lang="en-US" dirty="0"/>
              <a:t>Program </a:t>
            </a:r>
            <a:r>
              <a:rPr lang="en-US" dirty="0" err="1"/>
              <a:t>aplikasi</a:t>
            </a:r>
            <a:r>
              <a:rPr lang="en-US" dirty="0"/>
              <a:t> </a:t>
            </a:r>
            <a:r>
              <a:rPr lang="en-US" dirty="0" err="1"/>
              <a:t>vektor</a:t>
            </a:r>
            <a:r>
              <a:rPr lang="en-US" dirty="0"/>
              <a:t> </a:t>
            </a:r>
            <a:r>
              <a:rPr lang="en-US" dirty="0" err="1"/>
              <a:t>dapat</a:t>
            </a:r>
            <a:r>
              <a:rPr lang="en-US" dirty="0"/>
              <a:t> </a:t>
            </a:r>
            <a:r>
              <a:rPr lang="en-US" dirty="0" err="1"/>
              <a:t>digunakan</a:t>
            </a:r>
            <a:r>
              <a:rPr lang="en-US" dirty="0"/>
              <a:t> </a:t>
            </a:r>
            <a:r>
              <a:rPr lang="en-US" dirty="0" err="1"/>
              <a:t>untuk</a:t>
            </a:r>
            <a:r>
              <a:rPr lang="en-US" dirty="0"/>
              <a:t> </a:t>
            </a:r>
            <a:r>
              <a:rPr lang="en-US" dirty="0" err="1"/>
              <a:t>grafis</a:t>
            </a:r>
            <a:r>
              <a:rPr lang="en-US" dirty="0"/>
              <a:t> bitmap, </a:t>
            </a:r>
            <a:r>
              <a:rPr lang="en-US" dirty="0" err="1"/>
              <a:t>begitu</a:t>
            </a:r>
            <a:r>
              <a:rPr lang="en-US" dirty="0"/>
              <a:t> pun </a:t>
            </a:r>
            <a:r>
              <a:rPr lang="en-US" dirty="0" err="1"/>
              <a:t>sebaliknya</a:t>
            </a:r>
            <a:r>
              <a:rPr lang="en-US" dirty="0"/>
              <a:t>. </a:t>
            </a:r>
            <a:r>
              <a:rPr lang="en-US" dirty="0" err="1"/>
              <a:t>Contohnya</a:t>
            </a:r>
            <a:r>
              <a:rPr lang="en-US" dirty="0"/>
              <a:t>, Anda </a:t>
            </a:r>
            <a:r>
              <a:rPr lang="en-US" dirty="0" err="1"/>
              <a:t>dapat</a:t>
            </a:r>
            <a:r>
              <a:rPr lang="en-US" dirty="0"/>
              <a:t> </a:t>
            </a:r>
            <a:r>
              <a:rPr lang="en-US" dirty="0" err="1"/>
              <a:t>memasukkan</a:t>
            </a:r>
            <a:r>
              <a:rPr lang="en-US" dirty="0"/>
              <a:t> </a:t>
            </a:r>
            <a:r>
              <a:rPr lang="en-US" dirty="0" err="1"/>
              <a:t>grafis</a:t>
            </a:r>
            <a:r>
              <a:rPr lang="en-US" dirty="0"/>
              <a:t> bitmap </a:t>
            </a:r>
            <a:r>
              <a:rPr lang="en-US" dirty="0" err="1"/>
              <a:t>ke</a:t>
            </a:r>
            <a:r>
              <a:rPr lang="en-US" dirty="0"/>
              <a:t> </a:t>
            </a:r>
            <a:r>
              <a:rPr lang="en-US" dirty="0" err="1"/>
              <a:t>dalam</a:t>
            </a:r>
            <a:r>
              <a:rPr lang="en-US" dirty="0"/>
              <a:t> file yang </a:t>
            </a:r>
            <a:r>
              <a:rPr lang="en-US" dirty="0" err="1"/>
              <a:t>sedang</a:t>
            </a:r>
            <a:r>
              <a:rPr lang="en-US" dirty="0"/>
              <a:t> Anda </a:t>
            </a:r>
            <a:r>
              <a:rPr lang="en-US" dirty="0" err="1"/>
              <a:t>kerjakan</a:t>
            </a:r>
            <a:r>
              <a:rPr lang="en-US" dirty="0"/>
              <a:t> di CorelDRAW </a:t>
            </a:r>
            <a:r>
              <a:rPr lang="en-US" dirty="0" err="1"/>
              <a:t>saat</a:t>
            </a:r>
            <a:r>
              <a:rPr lang="en-US" dirty="0"/>
              <a:t> </a:t>
            </a:r>
            <a:r>
              <a:rPr lang="en-US" dirty="0" err="1"/>
              <a:t>membuat</a:t>
            </a:r>
            <a:r>
              <a:rPr lang="en-US" dirty="0"/>
              <a:t> </a:t>
            </a:r>
            <a:r>
              <a:rPr lang="en-US" dirty="0" err="1"/>
              <a:t>desain</a:t>
            </a:r>
            <a:r>
              <a:rPr lang="en-US" dirty="0"/>
              <a:t> poster di </a:t>
            </a:r>
            <a:r>
              <a:rPr lang="en-US" dirty="0" err="1"/>
              <a:t>aplikasi</a:t>
            </a:r>
            <a:r>
              <a:rPr lang="en-US" dirty="0"/>
              <a:t> </a:t>
            </a:r>
            <a:r>
              <a:rPr lang="en-US" dirty="0" err="1"/>
              <a:t>tersebut</a:t>
            </a:r>
            <a:r>
              <a:rPr lang="en-US" dirty="0"/>
              <a:t>. </a:t>
            </a:r>
            <a:endParaRPr lang="en-US" b="1" dirty="0"/>
          </a:p>
        </p:txBody>
      </p:sp>
      <p:sp>
        <p:nvSpPr>
          <p:cNvPr id="14" name="Google Shape;575;p30">
            <a:extLst>
              <a:ext uri="{FF2B5EF4-FFF2-40B4-BE49-F238E27FC236}">
                <a16:creationId xmlns:a16="http://schemas.microsoft.com/office/drawing/2014/main" id="{1B44B94E-8BEA-0341-738E-E8406D4C8AA8}"/>
              </a:ext>
            </a:extLst>
          </p:cNvPr>
          <p:cNvSpPr txBox="1">
            <a:spLocks/>
          </p:cNvSpPr>
          <p:nvPr/>
        </p:nvSpPr>
        <p:spPr>
          <a:xfrm>
            <a:off x="786628" y="970549"/>
            <a:ext cx="78393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accent6"/>
              </a:buClr>
              <a:buSzPts val="5200"/>
              <a:buFont typeface="Oswald"/>
              <a:buNone/>
              <a:defRPr sz="5200" b="1" i="0" u="none" strike="noStrike" cap="none">
                <a:solidFill>
                  <a:schemeClr val="accent6"/>
                </a:solidFill>
                <a:latin typeface="Oswald"/>
                <a:ea typeface="Oswald"/>
                <a:cs typeface="Oswald"/>
                <a:sym typeface="Oswald"/>
              </a:defRPr>
            </a:lvl1pPr>
            <a:lvl2pPr marR="0" lvl="1" algn="ctr" rtl="0">
              <a:lnSpc>
                <a:spcPct val="100000"/>
              </a:lnSpc>
              <a:spcBef>
                <a:spcPts val="0"/>
              </a:spcBef>
              <a:spcAft>
                <a:spcPts val="0"/>
              </a:spcAft>
              <a:buClr>
                <a:schemeClr val="accent6"/>
              </a:buClr>
              <a:buSzPts val="5200"/>
              <a:buFont typeface="Arial"/>
              <a:buNone/>
              <a:defRPr sz="5200" b="0" i="0" u="none" strike="noStrike" cap="none">
                <a:solidFill>
                  <a:schemeClr val="accent6"/>
                </a:solidFill>
                <a:latin typeface="Arial"/>
                <a:ea typeface="Arial"/>
                <a:cs typeface="Arial"/>
                <a:sym typeface="Arial"/>
              </a:defRPr>
            </a:lvl2pPr>
            <a:lvl3pPr marR="0" lvl="2" algn="ctr" rtl="0">
              <a:lnSpc>
                <a:spcPct val="100000"/>
              </a:lnSpc>
              <a:spcBef>
                <a:spcPts val="0"/>
              </a:spcBef>
              <a:spcAft>
                <a:spcPts val="0"/>
              </a:spcAft>
              <a:buClr>
                <a:schemeClr val="accent6"/>
              </a:buClr>
              <a:buSzPts val="5200"/>
              <a:buFont typeface="Arial"/>
              <a:buNone/>
              <a:defRPr sz="5200" b="0" i="0" u="none" strike="noStrike" cap="none">
                <a:solidFill>
                  <a:schemeClr val="accent6"/>
                </a:solidFill>
                <a:latin typeface="Arial"/>
                <a:ea typeface="Arial"/>
                <a:cs typeface="Arial"/>
                <a:sym typeface="Arial"/>
              </a:defRPr>
            </a:lvl3pPr>
            <a:lvl4pPr marR="0" lvl="3" algn="ctr" rtl="0">
              <a:lnSpc>
                <a:spcPct val="100000"/>
              </a:lnSpc>
              <a:spcBef>
                <a:spcPts val="0"/>
              </a:spcBef>
              <a:spcAft>
                <a:spcPts val="0"/>
              </a:spcAft>
              <a:buClr>
                <a:schemeClr val="accent6"/>
              </a:buClr>
              <a:buSzPts val="5200"/>
              <a:buFont typeface="Arial"/>
              <a:buNone/>
              <a:defRPr sz="5200" b="0" i="0" u="none" strike="noStrike" cap="none">
                <a:solidFill>
                  <a:schemeClr val="accent6"/>
                </a:solidFill>
                <a:latin typeface="Arial"/>
                <a:ea typeface="Arial"/>
                <a:cs typeface="Arial"/>
                <a:sym typeface="Arial"/>
              </a:defRPr>
            </a:lvl4pPr>
            <a:lvl5pPr marR="0" lvl="4" algn="ctr" rtl="0">
              <a:lnSpc>
                <a:spcPct val="100000"/>
              </a:lnSpc>
              <a:spcBef>
                <a:spcPts val="0"/>
              </a:spcBef>
              <a:spcAft>
                <a:spcPts val="0"/>
              </a:spcAft>
              <a:buClr>
                <a:schemeClr val="accent6"/>
              </a:buClr>
              <a:buSzPts val="5200"/>
              <a:buFont typeface="Arial"/>
              <a:buNone/>
              <a:defRPr sz="5200" b="0" i="0" u="none" strike="noStrike" cap="none">
                <a:solidFill>
                  <a:schemeClr val="accent6"/>
                </a:solidFill>
                <a:latin typeface="Arial"/>
                <a:ea typeface="Arial"/>
                <a:cs typeface="Arial"/>
                <a:sym typeface="Arial"/>
              </a:defRPr>
            </a:lvl5pPr>
            <a:lvl6pPr marR="0" lvl="5" algn="ctr" rtl="0">
              <a:lnSpc>
                <a:spcPct val="100000"/>
              </a:lnSpc>
              <a:spcBef>
                <a:spcPts val="0"/>
              </a:spcBef>
              <a:spcAft>
                <a:spcPts val="0"/>
              </a:spcAft>
              <a:buClr>
                <a:schemeClr val="accent6"/>
              </a:buClr>
              <a:buSzPts val="5200"/>
              <a:buFont typeface="Arial"/>
              <a:buNone/>
              <a:defRPr sz="5200" b="0" i="0" u="none" strike="noStrike" cap="none">
                <a:solidFill>
                  <a:schemeClr val="accent6"/>
                </a:solidFill>
                <a:latin typeface="Arial"/>
                <a:ea typeface="Arial"/>
                <a:cs typeface="Arial"/>
                <a:sym typeface="Arial"/>
              </a:defRPr>
            </a:lvl6pPr>
            <a:lvl7pPr marR="0" lvl="6" algn="ctr" rtl="0">
              <a:lnSpc>
                <a:spcPct val="100000"/>
              </a:lnSpc>
              <a:spcBef>
                <a:spcPts val="0"/>
              </a:spcBef>
              <a:spcAft>
                <a:spcPts val="0"/>
              </a:spcAft>
              <a:buClr>
                <a:schemeClr val="accent6"/>
              </a:buClr>
              <a:buSzPts val="5200"/>
              <a:buFont typeface="Arial"/>
              <a:buNone/>
              <a:defRPr sz="5200" b="0" i="0" u="none" strike="noStrike" cap="none">
                <a:solidFill>
                  <a:schemeClr val="accent6"/>
                </a:solidFill>
                <a:latin typeface="Arial"/>
                <a:ea typeface="Arial"/>
                <a:cs typeface="Arial"/>
                <a:sym typeface="Arial"/>
              </a:defRPr>
            </a:lvl7pPr>
            <a:lvl8pPr marR="0" lvl="7" algn="ctr" rtl="0">
              <a:lnSpc>
                <a:spcPct val="100000"/>
              </a:lnSpc>
              <a:spcBef>
                <a:spcPts val="0"/>
              </a:spcBef>
              <a:spcAft>
                <a:spcPts val="0"/>
              </a:spcAft>
              <a:buClr>
                <a:schemeClr val="accent6"/>
              </a:buClr>
              <a:buSzPts val="5200"/>
              <a:buFont typeface="Arial"/>
              <a:buNone/>
              <a:defRPr sz="5200" b="0" i="0" u="none" strike="noStrike" cap="none">
                <a:solidFill>
                  <a:schemeClr val="accent6"/>
                </a:solidFill>
                <a:latin typeface="Arial"/>
                <a:ea typeface="Arial"/>
                <a:cs typeface="Arial"/>
                <a:sym typeface="Arial"/>
              </a:defRPr>
            </a:lvl8pPr>
            <a:lvl9pPr marR="0" lvl="8" algn="ctr" rtl="0">
              <a:lnSpc>
                <a:spcPct val="100000"/>
              </a:lnSpc>
              <a:spcBef>
                <a:spcPts val="0"/>
              </a:spcBef>
              <a:spcAft>
                <a:spcPts val="0"/>
              </a:spcAft>
              <a:buClr>
                <a:schemeClr val="accent6"/>
              </a:buClr>
              <a:buSzPts val="5200"/>
              <a:buFont typeface="Arial"/>
              <a:buNone/>
              <a:defRPr sz="5200" b="0" i="0" u="none" strike="noStrike" cap="none">
                <a:solidFill>
                  <a:schemeClr val="accent6"/>
                </a:solidFill>
                <a:latin typeface="Arial"/>
                <a:ea typeface="Arial"/>
                <a:cs typeface="Arial"/>
                <a:sym typeface="Arial"/>
              </a:defRPr>
            </a:lvl9pPr>
          </a:lstStyle>
          <a:p>
            <a:pPr algn="l"/>
            <a:r>
              <a:rPr lang="en-US" sz="2800" dirty="0"/>
              <a:t>KOLABORASI</a:t>
            </a:r>
            <a:br>
              <a:rPr lang="en-US" sz="2800" dirty="0"/>
            </a:br>
            <a:r>
              <a:rPr lang="en-US" sz="2800" dirty="0">
                <a:solidFill>
                  <a:schemeClr val="accent1"/>
                </a:solidFill>
              </a:rPr>
              <a:t>VEKTOR DAN BITMAP</a:t>
            </a:r>
          </a:p>
        </p:txBody>
      </p:sp>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42681968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par>
                                <p:cTn id="13" presetID="1" presetClass="path" presetSubtype="0" repeatCount="indefinite" fill="hold" nodeType="withEffect">
                                  <p:stCondLst>
                                    <p:cond delay="0"/>
                                  </p:stCondLst>
                                  <p:childTnLst>
                                    <p:animMotion origin="layout" path="M -0.05782 3.20988E-6 C -0.02066 3.20988E-6 0.00954 0.05586 0.00954 0.125 C 0.00954 0.19413 -0.02066 0.25 -0.05782 0.25 C -0.09497 0.25 -0.125 0.19413 -0.125 0.125 C -0.125 0.05586 -0.09497 3.20988E-6 -0.05782 3.20988E-6 Z " pathEditMode="relative" rAng="0" ptsTypes="AAAAA">
                                      <p:cBhvr>
                                        <p:cTn id="14" dur="2000" fill="hold"/>
                                        <p:tgtEl>
                                          <p:spTgt spid="7"/>
                                        </p:tgtEl>
                                        <p:attrNameLst>
                                          <p:attrName>ppt_x</p:attrName>
                                          <p:attrName>ppt_y</p:attrName>
                                        </p:attrNameLst>
                                      </p:cBhvr>
                                      <p:rCtr x="0" y="12500"/>
                                    </p:animMotion>
                                  </p:childTnLst>
                                </p:cTn>
                              </p:par>
                              <p:par>
                                <p:cTn id="15" presetID="1" presetClass="path" presetSubtype="0" repeatCount="indefinite" fill="hold" nodeType="withEffect">
                                  <p:stCondLst>
                                    <p:cond delay="0"/>
                                  </p:stCondLst>
                                  <p:childTnLst>
                                    <p:animMotion origin="layout" path="M -0.05781 3.20988E-6 C -0.02066 3.20988E-6 0.00955 0.05586 0.00955 0.125 C 0.00955 0.19413 -0.02066 0.25 -0.05781 0.25 C -0.09496 0.25 -0.125 0.19413 -0.125 0.125 C -0.125 0.05586 -0.09496 3.20988E-6 -0.05781 3.20988E-6 Z " pathEditMode="relative" rAng="0" ptsTypes="AAAAA">
                                      <p:cBhvr>
                                        <p:cTn id="16" dur="2000" spd="-100000" fill="hold"/>
                                        <p:tgtEl>
                                          <p:spTgt spid="9"/>
                                        </p:tgtEl>
                                        <p:attrNameLst>
                                          <p:attrName>ppt_x</p:attrName>
                                          <p:attrName>ppt_y</p:attrName>
                                        </p:attrNameLst>
                                      </p:cBhvr>
                                      <p:rCtr x="0" y="1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17" name="Title 1">
            <a:extLst>
              <a:ext uri="{FF2B5EF4-FFF2-40B4-BE49-F238E27FC236}">
                <a16:creationId xmlns:a16="http://schemas.microsoft.com/office/drawing/2014/main" id="{D151BC44-45E6-6BE7-8A98-65672A931262}"/>
              </a:ext>
            </a:extLst>
          </p:cNvPr>
          <p:cNvSpPr txBox="1">
            <a:spLocks/>
          </p:cNvSpPr>
          <p:nvPr/>
        </p:nvSpPr>
        <p:spPr>
          <a:xfrm>
            <a:off x="1667818" y="616787"/>
            <a:ext cx="6212925" cy="1963500"/>
          </a:xfrm>
          <a:prstGeom prst="rect">
            <a:avLst/>
          </a:prstGeom>
          <a:noFill/>
          <a:ln>
            <a:noFill/>
          </a:ln>
          <a:effectLst>
            <a:innerShdw blurRad="114300">
              <a:schemeClr val="accent2">
                <a:lumMod val="60000"/>
                <a:lumOff val="40000"/>
              </a:schemeClr>
            </a:innerShdw>
          </a:effectLst>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rgbClr val="FFFFFF"/>
              </a:buClr>
              <a:buSzPts val="4200"/>
              <a:buFont typeface="Oswald"/>
              <a:buNone/>
              <a:defRPr sz="5000" b="1" i="0" u="none" strike="noStrike" cap="none">
                <a:solidFill>
                  <a:schemeClr val="accent6"/>
                </a:solidFill>
                <a:latin typeface="Oswald"/>
                <a:ea typeface="Oswald"/>
                <a:cs typeface="Oswald"/>
                <a:sym typeface="Oswald"/>
              </a:defRPr>
            </a:lvl1pPr>
            <a:lvl2pPr marR="0" lvl="1"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2pPr>
            <a:lvl3pPr marR="0" lvl="2"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3pPr>
            <a:lvl4pPr marR="0" lvl="3"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4pPr>
            <a:lvl5pPr marR="0" lvl="4"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5pPr>
            <a:lvl6pPr marR="0" lvl="5"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6pPr>
            <a:lvl7pPr marR="0" lvl="6"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7pPr>
            <a:lvl8pPr marR="0" lvl="7"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8pPr>
            <a:lvl9pPr marR="0" lvl="8"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9pPr>
          </a:lstStyle>
          <a:p>
            <a:r>
              <a:rPr lang="en-US" sz="4800" dirty="0">
                <a:solidFill>
                  <a:schemeClr val="tx1"/>
                </a:solidFill>
              </a:rPr>
              <a:t>GRAFIS</a:t>
            </a:r>
          </a:p>
        </p:txBody>
      </p:sp>
      <p:sp>
        <p:nvSpPr>
          <p:cNvPr id="9" name="Title 1">
            <a:extLst>
              <a:ext uri="{FF2B5EF4-FFF2-40B4-BE49-F238E27FC236}">
                <a16:creationId xmlns:a16="http://schemas.microsoft.com/office/drawing/2014/main" id="{53C4B8B4-A4C3-1530-C9F0-3531F3B8ECFC}"/>
              </a:ext>
            </a:extLst>
          </p:cNvPr>
          <p:cNvSpPr>
            <a:spLocks noGrp="1"/>
          </p:cNvSpPr>
          <p:nvPr>
            <p:ph type="title"/>
          </p:nvPr>
        </p:nvSpPr>
        <p:spPr>
          <a:xfrm>
            <a:off x="1667818" y="-30050"/>
            <a:ext cx="6212925" cy="1963500"/>
          </a:xfrm>
        </p:spPr>
        <p:txBody>
          <a:bodyPr/>
          <a:lstStyle/>
          <a:p>
            <a:r>
              <a:rPr lang="en-US" sz="4800" dirty="0">
                <a:solidFill>
                  <a:schemeClr val="accent1"/>
                </a:solidFill>
                <a:effectLst>
                  <a:innerShdw blurRad="190500">
                    <a:schemeClr val="accent1">
                      <a:lumMod val="75000"/>
                      <a:alpha val="68000"/>
                    </a:schemeClr>
                  </a:innerShdw>
                </a:effectLst>
              </a:rPr>
              <a:t>JENIS – JENIS KOMPUTER</a:t>
            </a:r>
            <a:endParaRPr lang="en-US" sz="4800" dirty="0">
              <a:solidFill>
                <a:schemeClr val="accent2"/>
              </a:solidFill>
              <a:effectLst>
                <a:innerShdw blurRad="190500">
                  <a:schemeClr val="accent1">
                    <a:lumMod val="75000"/>
                    <a:alpha val="68000"/>
                  </a:schemeClr>
                </a:innerShdw>
              </a:effectLst>
            </a:endParaRPr>
          </a:p>
        </p:txBody>
      </p:sp>
      <p:sp useBgFill="1">
        <p:nvSpPr>
          <p:cNvPr id="13" name="Rectangle 12">
            <a:extLst>
              <a:ext uri="{FF2B5EF4-FFF2-40B4-BE49-F238E27FC236}">
                <a16:creationId xmlns:a16="http://schemas.microsoft.com/office/drawing/2014/main" id="{486DBE35-AAA8-E2F9-2C43-5E6C427B2437}"/>
              </a:ext>
            </a:extLst>
          </p:cNvPr>
          <p:cNvSpPr/>
          <p:nvPr/>
        </p:nvSpPr>
        <p:spPr>
          <a:xfrm>
            <a:off x="1432193" y="2402323"/>
            <a:ext cx="6537660" cy="30950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oogle Shape;22;p3">
            <a:extLst>
              <a:ext uri="{FF2B5EF4-FFF2-40B4-BE49-F238E27FC236}">
                <a16:creationId xmlns:a16="http://schemas.microsoft.com/office/drawing/2014/main" id="{19FF85CD-FDFA-ED11-1249-CA42DF5A70C6}"/>
              </a:ext>
            </a:extLst>
          </p:cNvPr>
          <p:cNvPicPr preferRelativeResize="0"/>
          <p:nvPr/>
        </p:nvPicPr>
        <p:blipFill rotWithShape="1">
          <a:blip r:embed="rId3" cstate="screen">
            <a:alphaModFix amt="40000"/>
            <a:extLst>
              <a:ext uri="{28A0092B-C50C-407E-A947-70E740481C1C}">
                <a14:useLocalDpi xmlns:a14="http://schemas.microsoft.com/office/drawing/2010/main" val="0"/>
              </a:ext>
            </a:extLst>
          </a:blip>
          <a:srcRect/>
          <a:stretch/>
        </p:blipFill>
        <p:spPr>
          <a:xfrm>
            <a:off x="1432193" y="2402068"/>
            <a:ext cx="6537660" cy="3095094"/>
          </a:xfrm>
          <a:prstGeom prst="rect">
            <a:avLst/>
          </a:prstGeom>
          <a:noFill/>
          <a:ln>
            <a:noFill/>
          </a:ln>
        </p:spPr>
      </p:pic>
      <p:pic>
        <p:nvPicPr>
          <p:cNvPr id="11" name="Picture 10" descr="A close-up of a black surface&#10;&#10;Description automatically generated with medium confidence">
            <a:extLst>
              <a:ext uri="{FF2B5EF4-FFF2-40B4-BE49-F238E27FC236}">
                <a16:creationId xmlns:a16="http://schemas.microsoft.com/office/drawing/2014/main" id="{D9781608-A6F7-9ADF-7E63-CF918F2FA622}"/>
              </a:ext>
            </a:extLst>
          </p:cNvPr>
          <p:cNvPicPr>
            <a:picLocks noChangeAspect="1"/>
          </p:cNvPicPr>
          <p:nvPr/>
        </p:nvPicPr>
        <p:blipFill>
          <a:blip r:embed="rId4">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4033973" y="274654"/>
            <a:ext cx="5949652" cy="8346157"/>
          </a:xfrm>
          <a:prstGeom prst="rect">
            <a:avLst/>
          </a:prstGeom>
        </p:spPr>
      </p:pic>
      <p:grpSp>
        <p:nvGrpSpPr>
          <p:cNvPr id="8" name="Group 7">
            <a:extLst>
              <a:ext uri="{FF2B5EF4-FFF2-40B4-BE49-F238E27FC236}">
                <a16:creationId xmlns:a16="http://schemas.microsoft.com/office/drawing/2014/main" id="{0B0F11C8-58AD-4812-6468-C6CFED03D0A1}"/>
              </a:ext>
            </a:extLst>
          </p:cNvPr>
          <p:cNvGrpSpPr/>
          <p:nvPr/>
        </p:nvGrpSpPr>
        <p:grpSpPr>
          <a:xfrm>
            <a:off x="1667818" y="1475043"/>
            <a:ext cx="9643912" cy="3499030"/>
            <a:chOff x="1222341" y="1644470"/>
            <a:chExt cx="9643912" cy="3499030"/>
          </a:xfrm>
        </p:grpSpPr>
        <p:pic>
          <p:nvPicPr>
            <p:cNvPr id="4" name="Picture 3">
              <a:extLst>
                <a:ext uri="{FF2B5EF4-FFF2-40B4-BE49-F238E27FC236}">
                  <a16:creationId xmlns:a16="http://schemas.microsoft.com/office/drawing/2014/main" id="{280A7B15-A38F-A5D9-B149-CC964875139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0800000">
              <a:off x="1222341" y="2571750"/>
              <a:ext cx="6916947" cy="1046177"/>
            </a:xfrm>
            <a:prstGeom prst="rect">
              <a:avLst/>
            </a:prstGeom>
          </p:spPr>
        </p:pic>
        <p:pic>
          <p:nvPicPr>
            <p:cNvPr id="3" name="Picture 2" descr="A black and yellow rectangle&#10;&#10;Description automatically generated with low confidence">
              <a:extLst>
                <a:ext uri="{FF2B5EF4-FFF2-40B4-BE49-F238E27FC236}">
                  <a16:creationId xmlns:a16="http://schemas.microsoft.com/office/drawing/2014/main" id="{920B9424-8178-454F-1EE4-5C826FD4FD58}"/>
                </a:ext>
              </a:extLst>
            </p:cNvPr>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4328592" y="1644470"/>
              <a:ext cx="6537661" cy="3499030"/>
            </a:xfrm>
            <a:prstGeom prst="rect">
              <a:avLst/>
            </a:prstGeom>
          </p:spPr>
        </p:pic>
      </p:grpSp>
      <p:pic>
        <p:nvPicPr>
          <p:cNvPr id="12" name="Picture 11" descr="A close-up of a black surface&#10;&#10;Description automatically generated with medium confidence">
            <a:extLst>
              <a:ext uri="{FF2B5EF4-FFF2-40B4-BE49-F238E27FC236}">
                <a16:creationId xmlns:a16="http://schemas.microsoft.com/office/drawing/2014/main" id="{B8AA654C-E994-DA12-60FE-983D03ADAA94}"/>
              </a:ext>
            </a:extLst>
          </p:cNvPr>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7901527" y="-4263182"/>
            <a:ext cx="5949652" cy="8346157"/>
          </a:xfrm>
          <a:prstGeom prst="rect">
            <a:avLst/>
          </a:prstGeom>
        </p:spPr>
      </p:pic>
      <p:pic>
        <p:nvPicPr>
          <p:cNvPr id="15" name="Picture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1382001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52000">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52000">
                                          <p:cBhvr additive="base">
                                            <p:cTn id="7" dur="2100" fill="hold"/>
                                            <p:tgtEl>
                                              <p:spTgt spid="8"/>
                                            </p:tgtEl>
                                            <p:attrNameLst>
                                              <p:attrName>ppt_x</p:attrName>
                                            </p:attrNameLst>
                                          </p:cBhvr>
                                          <p:tavLst>
                                            <p:tav tm="0">
                                              <p:val>
                                                <p:strVal val="1+#ppt_w/2"/>
                                              </p:val>
                                            </p:tav>
                                            <p:tav tm="100000">
                                              <p:val>
                                                <p:strVal val="#ppt_x"/>
                                              </p:val>
                                            </p:tav>
                                          </p:tavLst>
                                        </p:anim>
                                        <p:anim calcmode="lin" valueType="num" p14:bounceEnd="52000">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100" fill="hold"/>
                                            <p:tgtEl>
                                              <p:spTgt spid="8"/>
                                            </p:tgtEl>
                                            <p:attrNameLst>
                                              <p:attrName>ppt_x</p:attrName>
                                            </p:attrNameLst>
                                          </p:cBhvr>
                                          <p:tavLst>
                                            <p:tav tm="0">
                                              <p:val>
                                                <p:strVal val="1+#ppt_w/2"/>
                                              </p:val>
                                            </p:tav>
                                            <p:tav tm="100000">
                                              <p:val>
                                                <p:strVal val="#ppt_x"/>
                                              </p:val>
                                            </p:tav>
                                          </p:tavLst>
                                        </p:anim>
                                        <p:anim calcmode="lin" valueType="num">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279DA2D-27CB-11AC-C3D0-8B67EE42DDC8}"/>
              </a:ext>
            </a:extLst>
          </p:cNvPr>
          <p:cNvSpPr>
            <a:spLocks noGrp="1"/>
          </p:cNvSpPr>
          <p:nvPr>
            <p:ph type="body" idx="1"/>
          </p:nvPr>
        </p:nvSpPr>
        <p:spPr>
          <a:xfrm>
            <a:off x="605848" y="1822677"/>
            <a:ext cx="3966151" cy="2119500"/>
          </a:xfrm>
        </p:spPr>
        <p:txBody>
          <a:bodyPr/>
          <a:lstStyle/>
          <a:p>
            <a:r>
              <a:rPr lang="en-US" sz="2000" dirty="0" err="1"/>
              <a:t>Sebuah</a:t>
            </a:r>
            <a:r>
              <a:rPr lang="en-US" sz="2000" dirty="0"/>
              <a:t> </a:t>
            </a:r>
            <a:r>
              <a:rPr lang="en-US" sz="2000" dirty="0" err="1"/>
              <a:t>gambar</a:t>
            </a:r>
            <a:r>
              <a:rPr lang="en-US" sz="2000" dirty="0"/>
              <a:t> digital pada </a:t>
            </a:r>
            <a:r>
              <a:rPr lang="en-US" sz="2000" dirty="0" err="1"/>
              <a:t>komputer</a:t>
            </a:r>
            <a:r>
              <a:rPr lang="en-US" sz="2000" dirty="0"/>
              <a:t> yang </a:t>
            </a:r>
            <a:r>
              <a:rPr lang="en-US" sz="2000" dirty="0" err="1"/>
              <a:t>memiliki</a:t>
            </a:r>
            <a:r>
              <a:rPr lang="en-US" sz="2000" dirty="0"/>
              <a:t> </a:t>
            </a:r>
            <a:r>
              <a:rPr lang="en-US" sz="2000" dirty="0" err="1"/>
              <a:t>panjang</a:t>
            </a:r>
            <a:r>
              <a:rPr lang="en-US" sz="2000" dirty="0"/>
              <a:t> dan </a:t>
            </a:r>
            <a:r>
              <a:rPr lang="en-US" sz="2000" dirty="0" err="1"/>
              <a:t>lebar</a:t>
            </a:r>
            <a:endParaRPr lang="en-US" sz="2000" dirty="0"/>
          </a:p>
          <a:p>
            <a:r>
              <a:rPr lang="en-US" sz="2000" dirty="0" err="1"/>
              <a:t>Contohnya</a:t>
            </a:r>
            <a:r>
              <a:rPr lang="en-US" sz="2000" dirty="0"/>
              <a:t> </a:t>
            </a:r>
            <a:r>
              <a:rPr lang="en-US" sz="2000" dirty="0" err="1"/>
              <a:t>adalah</a:t>
            </a:r>
            <a:r>
              <a:rPr lang="en-US" sz="2000" dirty="0"/>
              <a:t> </a:t>
            </a:r>
            <a:r>
              <a:rPr lang="en-US" sz="2000" dirty="0" err="1"/>
              <a:t>grafis</a:t>
            </a:r>
            <a:r>
              <a:rPr lang="en-US" sz="2000" dirty="0"/>
              <a:t> vector dan raster</a:t>
            </a:r>
          </a:p>
        </p:txBody>
      </p:sp>
      <p:sp>
        <p:nvSpPr>
          <p:cNvPr id="3" name="Title 2">
            <a:extLst>
              <a:ext uri="{FF2B5EF4-FFF2-40B4-BE49-F238E27FC236}">
                <a16:creationId xmlns:a16="http://schemas.microsoft.com/office/drawing/2014/main" id="{D061089E-4301-2676-8004-F16475CF5C30}"/>
              </a:ext>
            </a:extLst>
          </p:cNvPr>
          <p:cNvSpPr>
            <a:spLocks noGrp="1"/>
          </p:cNvSpPr>
          <p:nvPr>
            <p:ph type="title"/>
          </p:nvPr>
        </p:nvSpPr>
        <p:spPr>
          <a:xfrm>
            <a:off x="591425" y="987377"/>
            <a:ext cx="7839300" cy="572700"/>
          </a:xfrm>
        </p:spPr>
        <p:txBody>
          <a:bodyPr/>
          <a:lstStyle/>
          <a:p>
            <a:r>
              <a:rPr lang="en-US" dirty="0"/>
              <a:t>GRAFIK </a:t>
            </a:r>
            <a:r>
              <a:rPr lang="en-US" dirty="0">
                <a:solidFill>
                  <a:srgbClr val="FF0000"/>
                </a:solidFill>
              </a:rPr>
              <a:t>2D</a:t>
            </a:r>
          </a:p>
        </p:txBody>
      </p:sp>
      <p:pic>
        <p:nvPicPr>
          <p:cNvPr id="15" name="Picture 14" descr="A picture containing screenshot, black, electric blue&#10;&#10;Description automatically generated">
            <a:extLst>
              <a:ext uri="{FF2B5EF4-FFF2-40B4-BE49-F238E27FC236}">
                <a16:creationId xmlns:a16="http://schemas.microsoft.com/office/drawing/2014/main" id="{B83417EB-565C-E653-2DFF-643B78617AC2}"/>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5611558" y="1595858"/>
            <a:ext cx="2346319" cy="2346319"/>
          </a:xfrm>
          <a:prstGeom prst="rect">
            <a:avLst/>
          </a:prstGeom>
        </p:spPr>
      </p:pic>
      <p:pic>
        <p:nvPicPr>
          <p:cNvPr id="12" name="Picture 11" descr="A picture containing rectangle, square, design, frame&#10;&#10;Description automatically generated">
            <a:extLst>
              <a:ext uri="{FF2B5EF4-FFF2-40B4-BE49-F238E27FC236}">
                <a16:creationId xmlns:a16="http://schemas.microsoft.com/office/drawing/2014/main" id="{151BB469-AA73-939D-192A-35A512B9FC29}"/>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5378151" y="1409588"/>
            <a:ext cx="2324324" cy="2324324"/>
          </a:xfrm>
          <a:prstGeom prst="rect">
            <a:avLst/>
          </a:prstGeom>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5564337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B769F8-315E-9764-FBA4-AF67D424787D}"/>
              </a:ext>
            </a:extLst>
          </p:cNvPr>
          <p:cNvSpPr>
            <a:spLocks noGrp="1"/>
          </p:cNvSpPr>
          <p:nvPr>
            <p:ph type="title"/>
          </p:nvPr>
        </p:nvSpPr>
        <p:spPr/>
        <p:txBody>
          <a:bodyPr/>
          <a:lstStyle/>
          <a:p>
            <a:r>
              <a:rPr lang="en-US" sz="6000" dirty="0"/>
              <a:t>TUJUAN </a:t>
            </a:r>
            <a:r>
              <a:rPr lang="en-US" sz="6000" dirty="0">
                <a:solidFill>
                  <a:schemeClr val="accent2"/>
                </a:solidFill>
              </a:rPr>
              <a:t>PEMBELAJARAN</a:t>
            </a:r>
          </a:p>
        </p:txBody>
      </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329728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iterate type="wd">
                                    <p:tmPct val="3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279DA2D-27CB-11AC-C3D0-8B67EE42DDC8}"/>
              </a:ext>
            </a:extLst>
          </p:cNvPr>
          <p:cNvSpPr>
            <a:spLocks noGrp="1"/>
          </p:cNvSpPr>
          <p:nvPr>
            <p:ph type="body" idx="1"/>
          </p:nvPr>
        </p:nvSpPr>
        <p:spPr>
          <a:xfrm>
            <a:off x="605848" y="1634800"/>
            <a:ext cx="4293486" cy="2119500"/>
          </a:xfrm>
        </p:spPr>
        <p:txBody>
          <a:bodyPr/>
          <a:lstStyle/>
          <a:p>
            <a:r>
              <a:rPr lang="en-US" sz="2000" dirty="0" err="1"/>
              <a:t>Pengembangan</a:t>
            </a:r>
            <a:r>
              <a:rPr lang="en-US" sz="2000" dirty="0"/>
              <a:t> </a:t>
            </a:r>
            <a:r>
              <a:rPr lang="en-US" sz="2000" dirty="0" err="1"/>
              <a:t>dari</a:t>
            </a:r>
            <a:r>
              <a:rPr lang="en-US" sz="2000" dirty="0"/>
              <a:t> </a:t>
            </a:r>
            <a:r>
              <a:rPr lang="en-US" sz="2000" dirty="0" err="1"/>
              <a:t>grafis</a:t>
            </a:r>
            <a:r>
              <a:rPr lang="en-US" sz="2000" dirty="0"/>
              <a:t> 2D yang </a:t>
            </a:r>
            <a:r>
              <a:rPr lang="en-US" sz="2000" dirty="0" err="1"/>
              <a:t>memiliki</a:t>
            </a:r>
            <a:r>
              <a:rPr lang="en-US" sz="2000" dirty="0"/>
              <a:t> </a:t>
            </a:r>
            <a:r>
              <a:rPr lang="en-US" sz="2000" dirty="0" err="1"/>
              <a:t>panjang</a:t>
            </a:r>
            <a:r>
              <a:rPr lang="en-US" sz="2000" dirty="0"/>
              <a:t>, </a:t>
            </a:r>
            <a:r>
              <a:rPr lang="en-US" sz="2000" dirty="0" err="1"/>
              <a:t>lebar</a:t>
            </a:r>
            <a:r>
              <a:rPr lang="en-US" sz="2000" dirty="0"/>
              <a:t>, dan </a:t>
            </a:r>
            <a:r>
              <a:rPr lang="en-US" sz="2000" dirty="0" err="1"/>
              <a:t>tinggi</a:t>
            </a:r>
            <a:r>
              <a:rPr lang="en-US" sz="2000" dirty="0"/>
              <a:t>. </a:t>
            </a:r>
            <a:r>
              <a:rPr lang="en-US" sz="2000" dirty="0" err="1"/>
              <a:t>Grafis</a:t>
            </a:r>
            <a:r>
              <a:rPr lang="en-US" sz="2000" dirty="0"/>
              <a:t> 3D </a:t>
            </a:r>
            <a:r>
              <a:rPr lang="en-US" sz="2000" dirty="0" err="1"/>
              <a:t>merupakan</a:t>
            </a:r>
            <a:r>
              <a:rPr lang="en-US" sz="2000" dirty="0"/>
              <a:t> </a:t>
            </a:r>
            <a:r>
              <a:rPr lang="en-US" sz="2000" dirty="0" err="1"/>
              <a:t>hasil</a:t>
            </a:r>
            <a:r>
              <a:rPr lang="en-US" sz="2000" dirty="0"/>
              <a:t> </a:t>
            </a:r>
            <a:r>
              <a:rPr lang="en-US" sz="2000" dirty="0" err="1"/>
              <a:t>pemrosesan</a:t>
            </a:r>
            <a:r>
              <a:rPr lang="en-US" sz="2000" dirty="0"/>
              <a:t> </a:t>
            </a:r>
            <a:r>
              <a:rPr lang="en-US" sz="2000" dirty="0" err="1"/>
              <a:t>dari</a:t>
            </a:r>
            <a:r>
              <a:rPr lang="en-US" sz="2000" dirty="0"/>
              <a:t> </a:t>
            </a:r>
            <a:r>
              <a:rPr lang="en-US" sz="2000" dirty="0" err="1"/>
              <a:t>gambar</a:t>
            </a:r>
            <a:r>
              <a:rPr lang="en-US" sz="2000" dirty="0"/>
              <a:t> dua </a:t>
            </a:r>
            <a:r>
              <a:rPr lang="en-US" sz="2000" dirty="0" err="1"/>
              <a:t>dimensi</a:t>
            </a:r>
            <a:r>
              <a:rPr lang="en-US" sz="2000" dirty="0"/>
              <a:t> (2D) yang </a:t>
            </a:r>
            <a:r>
              <a:rPr lang="en-US" sz="2000" dirty="0" err="1"/>
              <a:t>diberikan</a:t>
            </a:r>
            <a:r>
              <a:rPr lang="en-US" sz="2000" dirty="0"/>
              <a:t> </a:t>
            </a:r>
            <a:r>
              <a:rPr lang="en-US" sz="2000" dirty="0" err="1"/>
              <a:t>efek</a:t>
            </a:r>
            <a:r>
              <a:rPr lang="en-US" sz="2000" dirty="0"/>
              <a:t> </a:t>
            </a:r>
            <a:r>
              <a:rPr lang="en-US" sz="2000" dirty="0" err="1"/>
              <a:t>cahaya</a:t>
            </a:r>
            <a:r>
              <a:rPr lang="en-US" sz="2000" dirty="0"/>
              <a:t>. </a:t>
            </a:r>
          </a:p>
        </p:txBody>
      </p:sp>
      <p:sp>
        <p:nvSpPr>
          <p:cNvPr id="3" name="Title 2">
            <a:extLst>
              <a:ext uri="{FF2B5EF4-FFF2-40B4-BE49-F238E27FC236}">
                <a16:creationId xmlns:a16="http://schemas.microsoft.com/office/drawing/2014/main" id="{D061089E-4301-2676-8004-F16475CF5C30}"/>
              </a:ext>
            </a:extLst>
          </p:cNvPr>
          <p:cNvSpPr>
            <a:spLocks noGrp="1"/>
          </p:cNvSpPr>
          <p:nvPr>
            <p:ph type="title"/>
          </p:nvPr>
        </p:nvSpPr>
        <p:spPr>
          <a:xfrm>
            <a:off x="591425" y="799500"/>
            <a:ext cx="7839300" cy="572700"/>
          </a:xfrm>
        </p:spPr>
        <p:txBody>
          <a:bodyPr/>
          <a:lstStyle/>
          <a:p>
            <a:r>
              <a:rPr lang="en-US" dirty="0"/>
              <a:t>GRAFIK</a:t>
            </a:r>
            <a:r>
              <a:rPr lang="en-US" dirty="0">
                <a:solidFill>
                  <a:schemeClr val="accent3"/>
                </a:solidFill>
              </a:rPr>
              <a:t> 3D</a:t>
            </a:r>
          </a:p>
        </p:txBody>
      </p:sp>
      <p:pic>
        <p:nvPicPr>
          <p:cNvPr id="19" name="Picture 18" descr="A picture containing screenshot, black, electric blue&#10;&#10;Description automatically generated">
            <a:extLst>
              <a:ext uri="{FF2B5EF4-FFF2-40B4-BE49-F238E27FC236}">
                <a16:creationId xmlns:a16="http://schemas.microsoft.com/office/drawing/2014/main" id="{857FE26E-3C07-164B-6276-45857E72BA9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5611558" y="1595858"/>
            <a:ext cx="2346319" cy="2346319"/>
          </a:xfrm>
          <a:prstGeom prst="rect">
            <a:avLst/>
          </a:prstGeom>
        </p:spPr>
      </p:pic>
      <p:pic>
        <p:nvPicPr>
          <p:cNvPr id="18" name="Picture 17" descr="A picture containing sketch, design, symbol&#10;&#10;Description automatically generated">
            <a:extLst>
              <a:ext uri="{FF2B5EF4-FFF2-40B4-BE49-F238E27FC236}">
                <a16:creationId xmlns:a16="http://schemas.microsoft.com/office/drawing/2014/main" id="{E860047B-8E5D-4516-DB3D-65A9E89A1159}"/>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5378151" y="1409588"/>
            <a:ext cx="2324324" cy="2324324"/>
          </a:xfrm>
          <a:prstGeom prst="rect">
            <a:avLst/>
          </a:prstGeom>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6755619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DA350-7B5E-E1F4-0074-D835EEC3E0F4}"/>
              </a:ext>
            </a:extLst>
          </p:cNvPr>
          <p:cNvSpPr>
            <a:spLocks noGrp="1"/>
          </p:cNvSpPr>
          <p:nvPr>
            <p:ph type="title"/>
          </p:nvPr>
        </p:nvSpPr>
        <p:spPr>
          <a:xfrm>
            <a:off x="639361" y="533498"/>
            <a:ext cx="8236211" cy="1655700"/>
          </a:xfrm>
        </p:spPr>
        <p:txBody>
          <a:bodyPr/>
          <a:lstStyle/>
          <a:p>
            <a:r>
              <a:rPr lang="en-US" sz="6000" dirty="0">
                <a:solidFill>
                  <a:schemeClr val="accent1"/>
                </a:solidFill>
              </a:rPr>
              <a:t>JENIS - JENIS </a:t>
            </a:r>
            <a:r>
              <a:rPr lang="en-US" sz="6000" dirty="0">
                <a:solidFill>
                  <a:schemeClr val="tx1"/>
                </a:solidFill>
              </a:rPr>
              <a:t>PEWARNAAN</a:t>
            </a:r>
          </a:p>
        </p:txBody>
      </p:sp>
      <p:grpSp>
        <p:nvGrpSpPr>
          <p:cNvPr id="3" name="Group 2">
            <a:extLst>
              <a:ext uri="{FF2B5EF4-FFF2-40B4-BE49-F238E27FC236}">
                <a16:creationId xmlns:a16="http://schemas.microsoft.com/office/drawing/2014/main" id="{68FB45E8-740D-F4EC-DABD-C4B927089F3E}"/>
              </a:ext>
            </a:extLst>
          </p:cNvPr>
          <p:cNvGrpSpPr/>
          <p:nvPr/>
        </p:nvGrpSpPr>
        <p:grpSpPr>
          <a:xfrm rot="10800000" flipH="1">
            <a:off x="4699249" y="1644470"/>
            <a:ext cx="6986927" cy="3499030"/>
            <a:chOff x="3770965" y="1073255"/>
            <a:chExt cx="6986927" cy="3499030"/>
          </a:xfrm>
        </p:grpSpPr>
        <p:pic>
          <p:nvPicPr>
            <p:cNvPr id="5" name="Picture 4" descr="A close-up of a black surface&#10;&#10;Description automatically generated with medium confidence">
              <a:extLst>
                <a:ext uri="{FF2B5EF4-FFF2-40B4-BE49-F238E27FC236}">
                  <a16:creationId xmlns:a16="http://schemas.microsoft.com/office/drawing/2014/main" id="{6866FFB6-037D-A641-A835-E25982ED486F}"/>
                </a:ext>
              </a:extLst>
            </p:cNvPr>
            <p:cNvPicPr>
              <a:picLocks noChangeAspect="1"/>
            </p:cNvPicPr>
            <p:nvPr/>
          </p:nvPicPr>
          <p:blipFill>
            <a:blip r:embed="rId2"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5976698">
              <a:off x="4591349" y="2162331"/>
              <a:ext cx="410112" cy="2050880"/>
            </a:xfrm>
            <a:prstGeom prst="can">
              <a:avLst>
                <a:gd name="adj" fmla="val 42589"/>
              </a:avLst>
            </a:prstGeom>
          </p:spPr>
        </p:pic>
        <p:pic>
          <p:nvPicPr>
            <p:cNvPr id="6" name="Picture 5" descr="A black and yellow rectangle&#10;&#10;Description automatically generated with low confidence">
              <a:extLst>
                <a:ext uri="{FF2B5EF4-FFF2-40B4-BE49-F238E27FC236}">
                  <a16:creationId xmlns:a16="http://schemas.microsoft.com/office/drawing/2014/main" id="{13CD4EEF-1306-D630-CD9B-44D080635FE3}"/>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10800000" flipH="1">
              <a:off x="4220231" y="1073255"/>
              <a:ext cx="6537661" cy="3499030"/>
            </a:xfrm>
            <a:prstGeom prst="rect">
              <a:avLst/>
            </a:prstGeom>
          </p:spPr>
        </p:pic>
      </p:grpSp>
      <p:grpSp>
        <p:nvGrpSpPr>
          <p:cNvPr id="12" name="Group 11">
            <a:extLst>
              <a:ext uri="{FF2B5EF4-FFF2-40B4-BE49-F238E27FC236}">
                <a16:creationId xmlns:a16="http://schemas.microsoft.com/office/drawing/2014/main" id="{2B88B717-49FE-3494-0DBC-5BC2643E4B5D}"/>
              </a:ext>
            </a:extLst>
          </p:cNvPr>
          <p:cNvGrpSpPr/>
          <p:nvPr/>
        </p:nvGrpSpPr>
        <p:grpSpPr>
          <a:xfrm rot="10800000">
            <a:off x="-2356710" y="1644470"/>
            <a:ext cx="6928710" cy="3499030"/>
            <a:chOff x="3829182" y="1073255"/>
            <a:chExt cx="6928710" cy="3499030"/>
          </a:xfrm>
        </p:grpSpPr>
        <p:pic>
          <p:nvPicPr>
            <p:cNvPr id="9" name="Picture 8" descr="A close-up of a black surface&#10;&#10;Description automatically generated with medium confidence">
              <a:extLst>
                <a:ext uri="{FF2B5EF4-FFF2-40B4-BE49-F238E27FC236}">
                  <a16:creationId xmlns:a16="http://schemas.microsoft.com/office/drawing/2014/main" id="{51CA8957-47AD-6528-D255-EC5BCE6FF495}"/>
                </a:ext>
              </a:extLst>
            </p:cNvPr>
            <p:cNvPicPr>
              <a:picLocks noChangeAspect="1"/>
            </p:cNvPicPr>
            <p:nvPr/>
          </p:nvPicPr>
          <p:blipFill>
            <a:blip r:embed="rId2"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829182" y="2469706"/>
              <a:ext cx="1722568" cy="1655699"/>
            </a:xfrm>
            <a:prstGeom prst="ellipse">
              <a:avLst/>
            </a:prstGeom>
          </p:spPr>
        </p:pic>
        <p:pic>
          <p:nvPicPr>
            <p:cNvPr id="10" name="Picture 9" descr="A black and yellow rectangle&#10;&#10;Description automatically generated with low confidence">
              <a:extLst>
                <a:ext uri="{FF2B5EF4-FFF2-40B4-BE49-F238E27FC236}">
                  <a16:creationId xmlns:a16="http://schemas.microsoft.com/office/drawing/2014/main" id="{826250F0-1B5B-33EF-5B26-4BB39E3D101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10800000" flipH="1">
              <a:off x="4220231" y="1073255"/>
              <a:ext cx="6537661" cy="3499030"/>
            </a:xfrm>
            <a:prstGeom prst="rect">
              <a:avLst/>
            </a:prstGeom>
          </p:spPr>
        </p:pic>
      </p:grpSp>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6190444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000">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800" fill="hold"/>
                                            <p:tgtEl>
                                              <p:spTgt spid="2"/>
                                            </p:tgtEl>
                                            <p:attrNameLst>
                                              <p:attrName>ppt_x</p:attrName>
                                            </p:attrNameLst>
                                          </p:cBhvr>
                                          <p:tavLst>
                                            <p:tav tm="0">
                                              <p:val>
                                                <p:strVal val="#ppt_x"/>
                                              </p:val>
                                            </p:tav>
                                            <p:tav tm="100000">
                                              <p:val>
                                                <p:strVal val="#ppt_x"/>
                                              </p:val>
                                            </p:tav>
                                          </p:tavLst>
                                        </p:anim>
                                        <p:anim calcmode="lin" valueType="num" p14:bounceEnd="66000">
                                          <p:cBhvr additive="base">
                                            <p:cTn id="8" dur="1800" fill="hold"/>
                                            <p:tgtEl>
                                              <p:spTgt spid="2"/>
                                            </p:tgtEl>
                                            <p:attrNameLst>
                                              <p:attrName>ppt_y</p:attrName>
                                            </p:attrNameLst>
                                          </p:cBhvr>
                                          <p:tavLst>
                                            <p:tav tm="0">
                                              <p:val>
                                                <p:strVal val="0-#ppt_h/2"/>
                                              </p:val>
                                            </p:tav>
                                            <p:tav tm="100000">
                                              <p:val>
                                                <p:strVal val="#ppt_y"/>
                                              </p:val>
                                            </p:tav>
                                          </p:tavLst>
                                        </p:anim>
                                      </p:childTnLst>
                                    </p:cTn>
                                  </p:par>
                                  <p:par>
                                    <p:cTn id="9" presetID="63" presetClass="path" presetSubtype="0" repeatCount="indefinite" accel="50000" decel="50000" autoRev="1" fill="hold" nodeType="withEffect">
                                      <p:stCondLst>
                                        <p:cond delay="0"/>
                                      </p:stCondLst>
                                      <p:childTnLst>
                                        <p:animMotion origin="layout" path="M 3.05556E-6 3.45679E-6 L 0.05607 3.45679E-6 " pathEditMode="relative" rAng="0" ptsTypes="AA">
                                          <p:cBhvr>
                                            <p:cTn id="10" dur="2000" fill="hold"/>
                                            <p:tgtEl>
                                              <p:spTgt spid="12"/>
                                            </p:tgtEl>
                                            <p:attrNameLst>
                                              <p:attrName>ppt_x</p:attrName>
                                              <p:attrName>ppt_y</p:attrName>
                                            </p:attrNameLst>
                                          </p:cBhvr>
                                          <p:rCtr x="2795" y="0"/>
                                        </p:animMotion>
                                      </p:childTnLst>
                                    </p:cTn>
                                  </p:par>
                                  <p:par>
                                    <p:cTn id="11" presetID="35" presetClass="path" presetSubtype="0" repeatCount="indefinite" accel="50000" decel="50000" autoRev="1" fill="hold" nodeType="withEffect">
                                      <p:stCondLst>
                                        <p:cond delay="0"/>
                                      </p:stCondLst>
                                      <p:childTnLst>
                                        <p:animMotion origin="layout" path="M 0.02917 0.00308 L -0.01666 -0.00432 " pathEditMode="relative" rAng="0" ptsTypes="AA">
                                          <p:cBhvr>
                                            <p:cTn id="12" dur="2000" fill="hold"/>
                                            <p:tgtEl>
                                              <p:spTgt spid="3"/>
                                            </p:tgtEl>
                                            <p:attrNameLst>
                                              <p:attrName>ppt_x</p:attrName>
                                              <p:attrName>ppt_y</p:attrName>
                                            </p:attrNameLst>
                                          </p:cBhvr>
                                          <p:rCtr x="-2292"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800" fill="hold"/>
                                            <p:tgtEl>
                                              <p:spTgt spid="2"/>
                                            </p:tgtEl>
                                            <p:attrNameLst>
                                              <p:attrName>ppt_x</p:attrName>
                                            </p:attrNameLst>
                                          </p:cBhvr>
                                          <p:tavLst>
                                            <p:tav tm="0">
                                              <p:val>
                                                <p:strVal val="#ppt_x"/>
                                              </p:val>
                                            </p:tav>
                                            <p:tav tm="100000">
                                              <p:val>
                                                <p:strVal val="#ppt_x"/>
                                              </p:val>
                                            </p:tav>
                                          </p:tavLst>
                                        </p:anim>
                                        <p:anim calcmode="lin" valueType="num">
                                          <p:cBhvr additive="base">
                                            <p:cTn id="8" dur="1800" fill="hold"/>
                                            <p:tgtEl>
                                              <p:spTgt spid="2"/>
                                            </p:tgtEl>
                                            <p:attrNameLst>
                                              <p:attrName>ppt_y</p:attrName>
                                            </p:attrNameLst>
                                          </p:cBhvr>
                                          <p:tavLst>
                                            <p:tav tm="0">
                                              <p:val>
                                                <p:strVal val="0-#ppt_h/2"/>
                                              </p:val>
                                            </p:tav>
                                            <p:tav tm="100000">
                                              <p:val>
                                                <p:strVal val="#ppt_y"/>
                                              </p:val>
                                            </p:tav>
                                          </p:tavLst>
                                        </p:anim>
                                      </p:childTnLst>
                                    </p:cTn>
                                  </p:par>
                                  <p:par>
                                    <p:cTn id="9" presetID="63" presetClass="path" presetSubtype="0" repeatCount="indefinite" accel="50000" decel="50000" autoRev="1" fill="hold" nodeType="withEffect">
                                      <p:stCondLst>
                                        <p:cond delay="0"/>
                                      </p:stCondLst>
                                      <p:childTnLst>
                                        <p:animMotion origin="layout" path="M 3.05556E-6 3.45679E-6 L 0.05607 3.45679E-6 " pathEditMode="relative" rAng="0" ptsTypes="AA">
                                          <p:cBhvr>
                                            <p:cTn id="10" dur="2000" fill="hold"/>
                                            <p:tgtEl>
                                              <p:spTgt spid="12"/>
                                            </p:tgtEl>
                                            <p:attrNameLst>
                                              <p:attrName>ppt_x</p:attrName>
                                              <p:attrName>ppt_y</p:attrName>
                                            </p:attrNameLst>
                                          </p:cBhvr>
                                          <p:rCtr x="2795" y="0"/>
                                        </p:animMotion>
                                      </p:childTnLst>
                                    </p:cTn>
                                  </p:par>
                                  <p:par>
                                    <p:cTn id="11" presetID="35" presetClass="path" presetSubtype="0" repeatCount="indefinite" accel="50000" decel="50000" autoRev="1" fill="hold" nodeType="withEffect">
                                      <p:stCondLst>
                                        <p:cond delay="0"/>
                                      </p:stCondLst>
                                      <p:childTnLst>
                                        <p:animMotion origin="layout" path="M 0.02917 0.00308 L -0.01666 -0.00432 " pathEditMode="relative" rAng="0" ptsTypes="AA">
                                          <p:cBhvr>
                                            <p:cTn id="12" dur="2000" fill="hold"/>
                                            <p:tgtEl>
                                              <p:spTgt spid="3"/>
                                            </p:tgtEl>
                                            <p:attrNameLst>
                                              <p:attrName>ppt_x</p:attrName>
                                              <p:attrName>ppt_y</p:attrName>
                                            </p:attrNameLst>
                                          </p:cBhvr>
                                          <p:rCtr x="-2292"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04"/>
        <p:cNvGrpSpPr/>
        <p:nvPr/>
      </p:nvGrpSpPr>
      <p:grpSpPr>
        <a:xfrm>
          <a:off x="0" y="0"/>
          <a:ext cx="0" cy="0"/>
          <a:chOff x="0" y="0"/>
          <a:chExt cx="0" cy="0"/>
        </a:xfrm>
      </p:grpSpPr>
      <p:grpSp>
        <p:nvGrpSpPr>
          <p:cNvPr id="805" name="Google Shape;805;p32"/>
          <p:cNvGrpSpPr/>
          <p:nvPr/>
        </p:nvGrpSpPr>
        <p:grpSpPr>
          <a:xfrm rot="5400000">
            <a:off x="2508113" y="2320092"/>
            <a:ext cx="1871888" cy="1780806"/>
            <a:chOff x="1118175" y="1197925"/>
            <a:chExt cx="1268562" cy="852755"/>
          </a:xfrm>
        </p:grpSpPr>
        <p:sp>
          <p:nvSpPr>
            <p:cNvPr id="806" name="Google Shape;806;p32"/>
            <p:cNvSpPr/>
            <p:nvPr/>
          </p:nvSpPr>
          <p:spPr>
            <a:xfrm>
              <a:off x="2383259" y="2047794"/>
              <a:ext cx="3478" cy="2886"/>
            </a:xfrm>
            <a:custGeom>
              <a:avLst/>
              <a:gdLst/>
              <a:ahLst/>
              <a:cxnLst/>
              <a:rect l="l" t="t" r="r" b="b"/>
              <a:pathLst>
                <a:path w="94" h="78" extrusionOk="0">
                  <a:moveTo>
                    <a:pt x="93" y="1"/>
                  </a:moveTo>
                  <a:lnTo>
                    <a:pt x="0" y="78"/>
                  </a:lnTo>
                  <a:lnTo>
                    <a:pt x="93" y="78"/>
                  </a:lnTo>
                  <a:lnTo>
                    <a:pt x="9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07" name="Google Shape;807;p32"/>
            <p:cNvSpPr/>
            <p:nvPr/>
          </p:nvSpPr>
          <p:spPr>
            <a:xfrm>
              <a:off x="1724407" y="1388942"/>
              <a:ext cx="662309" cy="661717"/>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08" name="Google Shape;808;p32"/>
            <p:cNvSpPr/>
            <p:nvPr/>
          </p:nvSpPr>
          <p:spPr>
            <a:xfrm>
              <a:off x="2095000" y="1759535"/>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09" name="Google Shape;809;p32"/>
            <p:cNvSpPr/>
            <p:nvPr/>
          </p:nvSpPr>
          <p:spPr>
            <a:xfrm>
              <a:off x="2342074" y="2006609"/>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0" name="Google Shape;810;p32"/>
            <p:cNvSpPr/>
            <p:nvPr/>
          </p:nvSpPr>
          <p:spPr>
            <a:xfrm>
              <a:off x="2300890" y="1965423"/>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1" name="Google Shape;811;p32"/>
            <p:cNvSpPr/>
            <p:nvPr/>
          </p:nvSpPr>
          <p:spPr>
            <a:xfrm>
              <a:off x="2259704" y="1924274"/>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2" name="Google Shape;812;p32"/>
            <p:cNvSpPr/>
            <p:nvPr/>
          </p:nvSpPr>
          <p:spPr>
            <a:xfrm>
              <a:off x="2218556" y="1883088"/>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3" name="Google Shape;813;p32"/>
            <p:cNvSpPr/>
            <p:nvPr/>
          </p:nvSpPr>
          <p:spPr>
            <a:xfrm>
              <a:off x="1353778" y="1197928"/>
              <a:ext cx="860753" cy="852724"/>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4" name="Google Shape;814;p32"/>
            <p:cNvSpPr/>
            <p:nvPr/>
          </p:nvSpPr>
          <p:spPr>
            <a:xfrm>
              <a:off x="2177371" y="1841903"/>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5" name="Google Shape;815;p32"/>
            <p:cNvSpPr/>
            <p:nvPr/>
          </p:nvSpPr>
          <p:spPr>
            <a:xfrm>
              <a:off x="2136185" y="1800718"/>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6" name="Google Shape;816;p32"/>
            <p:cNvSpPr/>
            <p:nvPr/>
          </p:nvSpPr>
          <p:spPr>
            <a:xfrm>
              <a:off x="2053815" y="1718385"/>
              <a:ext cx="332912"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7" name="Google Shape;817;p32"/>
            <p:cNvSpPr/>
            <p:nvPr/>
          </p:nvSpPr>
          <p:spPr>
            <a:xfrm>
              <a:off x="2012668" y="1677199"/>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8" name="Google Shape;818;p32"/>
            <p:cNvSpPr/>
            <p:nvPr/>
          </p:nvSpPr>
          <p:spPr>
            <a:xfrm>
              <a:off x="1971482" y="1636014"/>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9" name="Google Shape;819;p32"/>
            <p:cNvSpPr/>
            <p:nvPr/>
          </p:nvSpPr>
          <p:spPr>
            <a:xfrm>
              <a:off x="1930296" y="1594829"/>
              <a:ext cx="456427"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0" name="Google Shape;820;p32"/>
            <p:cNvSpPr/>
            <p:nvPr/>
          </p:nvSpPr>
          <p:spPr>
            <a:xfrm>
              <a:off x="1889112" y="1553643"/>
              <a:ext cx="497611"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1" name="Google Shape;821;p32"/>
            <p:cNvSpPr/>
            <p:nvPr/>
          </p:nvSpPr>
          <p:spPr>
            <a:xfrm>
              <a:off x="1847926" y="1512457"/>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2" name="Google Shape;822;p32"/>
            <p:cNvSpPr/>
            <p:nvPr/>
          </p:nvSpPr>
          <p:spPr>
            <a:xfrm>
              <a:off x="1806741" y="1471309"/>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3" name="Google Shape;823;p32"/>
            <p:cNvSpPr/>
            <p:nvPr/>
          </p:nvSpPr>
          <p:spPr>
            <a:xfrm>
              <a:off x="1765593" y="1430124"/>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4" name="Google Shape;824;p32"/>
            <p:cNvSpPr/>
            <p:nvPr/>
          </p:nvSpPr>
          <p:spPr>
            <a:xfrm>
              <a:off x="1683221" y="1347754"/>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5" name="Google Shape;825;p32"/>
            <p:cNvSpPr/>
            <p:nvPr/>
          </p:nvSpPr>
          <p:spPr>
            <a:xfrm>
              <a:off x="1642037" y="1306569"/>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6" name="Google Shape;826;p32"/>
            <p:cNvSpPr/>
            <p:nvPr/>
          </p:nvSpPr>
          <p:spPr>
            <a:xfrm>
              <a:off x="1600851" y="1265421"/>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7" name="Google Shape;827;p32"/>
            <p:cNvSpPr/>
            <p:nvPr/>
          </p:nvSpPr>
          <p:spPr>
            <a:xfrm>
              <a:off x="1559704"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8" name="Google Shape;828;p32"/>
            <p:cNvSpPr/>
            <p:nvPr/>
          </p:nvSpPr>
          <p:spPr>
            <a:xfrm>
              <a:off x="1518519"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9" name="Google Shape;829;p32"/>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0" name="Google Shape;830;p32"/>
            <p:cNvSpPr/>
            <p:nvPr/>
          </p:nvSpPr>
          <p:spPr>
            <a:xfrm>
              <a:off x="1436149"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1" name="Google Shape;831;p32"/>
            <p:cNvSpPr/>
            <p:nvPr/>
          </p:nvSpPr>
          <p:spPr>
            <a:xfrm>
              <a:off x="139496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2" name="Google Shape;832;p32"/>
            <p:cNvSpPr/>
            <p:nvPr/>
          </p:nvSpPr>
          <p:spPr>
            <a:xfrm>
              <a:off x="1312630"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3" name="Google Shape;833;p32"/>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4" name="Google Shape;834;p32"/>
            <p:cNvSpPr/>
            <p:nvPr/>
          </p:nvSpPr>
          <p:spPr>
            <a:xfrm>
              <a:off x="1230260"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5" name="Google Shape;835;p32"/>
            <p:cNvSpPr/>
            <p:nvPr/>
          </p:nvSpPr>
          <p:spPr>
            <a:xfrm>
              <a:off x="1189075"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6" name="Google Shape;836;p32"/>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7" name="Google Shape;837;p32"/>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8" name="Google Shape;838;p32"/>
            <p:cNvSpPr/>
            <p:nvPr/>
          </p:nvSpPr>
          <p:spPr>
            <a:xfrm>
              <a:off x="1118176"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9" name="Google Shape;839;p32"/>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0" name="Google Shape;840;p32"/>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1" name="Google Shape;841;p32"/>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2" name="Google Shape;842;p32"/>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3" name="Google Shape;843;p32"/>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4" name="Google Shape;844;p32"/>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5" name="Google Shape;845;p32"/>
            <p:cNvSpPr/>
            <p:nvPr/>
          </p:nvSpPr>
          <p:spPr>
            <a:xfrm>
              <a:off x="1118176"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6" name="Google Shape;846;p32"/>
            <p:cNvSpPr/>
            <p:nvPr/>
          </p:nvSpPr>
          <p:spPr>
            <a:xfrm>
              <a:off x="1118176"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7" name="Google Shape;847;p32"/>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8" name="Google Shape;848;p32"/>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9" name="Google Shape;849;p32"/>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0" name="Google Shape;850;p32"/>
            <p:cNvSpPr/>
            <p:nvPr/>
          </p:nvSpPr>
          <p:spPr>
            <a:xfrm>
              <a:off x="1118176"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1" name="Google Shape;851;p32"/>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2" name="Google Shape;852;p32"/>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3" name="Google Shape;853;p32"/>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4" name="Google Shape;854;p32"/>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5" name="Google Shape;855;p32"/>
            <p:cNvSpPr/>
            <p:nvPr/>
          </p:nvSpPr>
          <p:spPr>
            <a:xfrm>
              <a:off x="1118176"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6" name="Google Shape;856;p32"/>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7" name="Google Shape;857;p32"/>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858" name="Google Shape;858;p32"/>
          <p:cNvSpPr/>
          <p:nvPr/>
        </p:nvSpPr>
        <p:spPr>
          <a:xfrm>
            <a:off x="2162300" y="1842677"/>
            <a:ext cx="1780500" cy="1925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32"/>
          <p:cNvGrpSpPr/>
          <p:nvPr/>
        </p:nvGrpSpPr>
        <p:grpSpPr>
          <a:xfrm rot="5400000">
            <a:off x="5232907" y="2320097"/>
            <a:ext cx="1871888" cy="1780798"/>
            <a:chOff x="1118175" y="1197925"/>
            <a:chExt cx="1268560" cy="852750"/>
          </a:xfrm>
        </p:grpSpPr>
        <p:sp>
          <p:nvSpPr>
            <p:cNvPr id="860" name="Google Shape;860;p32"/>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1" name="Google Shape;861;p32"/>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2" name="Google Shape;862;p32"/>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3" name="Google Shape;863;p32"/>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4" name="Google Shape;864;p32"/>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5" name="Google Shape;865;p32"/>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6" name="Google Shape;866;p32"/>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7" name="Google Shape;867;p32"/>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8" name="Google Shape;868;p32"/>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9" name="Google Shape;869;p32"/>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0" name="Google Shape;870;p32"/>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1" name="Google Shape;871;p32"/>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2" name="Google Shape;872;p32"/>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3" name="Google Shape;873;p32"/>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4" name="Google Shape;874;p32"/>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5" name="Google Shape;875;p32"/>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6" name="Google Shape;876;p32"/>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7" name="Google Shape;877;p32"/>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8" name="Google Shape;878;p32"/>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9" name="Google Shape;879;p32"/>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0" name="Google Shape;880;p32"/>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1" name="Google Shape;881;p32"/>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2" name="Google Shape;882;p32"/>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3" name="Google Shape;883;p32"/>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4" name="Google Shape;884;p32"/>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5" name="Google Shape;885;p32"/>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6" name="Google Shape;886;p32"/>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7" name="Google Shape;887;p32"/>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8" name="Google Shape;888;p32"/>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9" name="Google Shape;889;p32"/>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0" name="Google Shape;890;p32"/>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1" name="Google Shape;891;p32"/>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2" name="Google Shape;892;p32"/>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3" name="Google Shape;893;p32"/>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4" name="Google Shape;894;p32"/>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5" name="Google Shape;895;p32"/>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6" name="Google Shape;896;p32"/>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7" name="Google Shape;897;p32"/>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8" name="Google Shape;898;p32"/>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9" name="Google Shape;899;p32"/>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0" name="Google Shape;900;p32"/>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1" name="Google Shape;901;p32"/>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2" name="Google Shape;902;p32"/>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3" name="Google Shape;903;p32"/>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4" name="Google Shape;904;p32"/>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5" name="Google Shape;905;p32"/>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6" name="Google Shape;906;p32"/>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7" name="Google Shape;907;p32"/>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8" name="Google Shape;908;p32"/>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9" name="Google Shape;909;p32"/>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0" name="Google Shape;910;p32"/>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1" name="Google Shape;911;p32"/>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912" name="Google Shape;912;p32"/>
          <p:cNvSpPr/>
          <p:nvPr/>
        </p:nvSpPr>
        <p:spPr>
          <a:xfrm>
            <a:off x="4891726" y="1842677"/>
            <a:ext cx="1780500" cy="1925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txBox="1">
            <a:spLocks noGrp="1"/>
          </p:cNvSpPr>
          <p:nvPr>
            <p:ph type="subTitle" idx="1"/>
          </p:nvPr>
        </p:nvSpPr>
        <p:spPr>
          <a:xfrm flipH="1">
            <a:off x="4886726" y="2403875"/>
            <a:ext cx="1773632" cy="125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a:solidFill>
                  <a:srgbClr val="FFFFFF"/>
                </a:solidFill>
              </a:rPr>
              <a:t>(Cyan, Magenta, Yellow, Black) </a:t>
            </a:r>
            <a:r>
              <a:rPr lang="en-US" dirty="0" err="1">
                <a:solidFill>
                  <a:srgbClr val="FFFFFF"/>
                </a:solidFill>
              </a:rPr>
              <a:t>biasanya</a:t>
            </a:r>
            <a:r>
              <a:rPr lang="en-US" dirty="0">
                <a:solidFill>
                  <a:srgbClr val="FFFFFF"/>
                </a:solidFill>
              </a:rPr>
              <a:t> </a:t>
            </a:r>
            <a:r>
              <a:rPr lang="en-US" dirty="0" err="1">
                <a:solidFill>
                  <a:srgbClr val="FFFFFF"/>
                </a:solidFill>
              </a:rPr>
              <a:t>digunakan</a:t>
            </a:r>
            <a:r>
              <a:rPr lang="en-US" dirty="0">
                <a:solidFill>
                  <a:srgbClr val="FFFFFF"/>
                </a:solidFill>
              </a:rPr>
              <a:t> </a:t>
            </a:r>
            <a:r>
              <a:rPr lang="en-US" dirty="0" err="1">
                <a:solidFill>
                  <a:srgbClr val="FFFFFF"/>
                </a:solidFill>
              </a:rPr>
              <a:t>untuk</a:t>
            </a:r>
            <a:r>
              <a:rPr lang="en-US" dirty="0">
                <a:solidFill>
                  <a:srgbClr val="FFFFFF"/>
                </a:solidFill>
              </a:rPr>
              <a:t> </a:t>
            </a:r>
            <a:r>
              <a:rPr lang="en-US" dirty="0" err="1">
                <a:solidFill>
                  <a:srgbClr val="FFFFFF"/>
                </a:solidFill>
              </a:rPr>
              <a:t>keperluan</a:t>
            </a:r>
            <a:r>
              <a:rPr lang="en-US" dirty="0">
                <a:solidFill>
                  <a:srgbClr val="FFFFFF"/>
                </a:solidFill>
              </a:rPr>
              <a:t> </a:t>
            </a:r>
            <a:r>
              <a:rPr lang="en-US" dirty="0" err="1">
                <a:solidFill>
                  <a:srgbClr val="FFFFFF"/>
                </a:solidFill>
              </a:rPr>
              <a:t>warna</a:t>
            </a:r>
            <a:r>
              <a:rPr lang="en-US" dirty="0">
                <a:solidFill>
                  <a:srgbClr val="FFFFFF"/>
                </a:solidFill>
              </a:rPr>
              <a:t> </a:t>
            </a:r>
            <a:r>
              <a:rPr lang="en-US" dirty="0" err="1">
                <a:solidFill>
                  <a:srgbClr val="FFFFFF"/>
                </a:solidFill>
              </a:rPr>
              <a:t>percetakan</a:t>
            </a:r>
            <a:endParaRPr dirty="0">
              <a:solidFill>
                <a:srgbClr val="FFFFFF"/>
              </a:solidFill>
            </a:endParaRPr>
          </a:p>
          <a:p>
            <a:pPr marL="0" lvl="0" indent="0" algn="ctr" rtl="0">
              <a:spcBef>
                <a:spcPts val="0"/>
              </a:spcBef>
              <a:spcAft>
                <a:spcPts val="0"/>
              </a:spcAft>
              <a:buNone/>
            </a:pPr>
            <a:endParaRPr dirty="0">
              <a:solidFill>
                <a:srgbClr val="FFFFFF"/>
              </a:solidFill>
            </a:endParaRPr>
          </a:p>
        </p:txBody>
      </p:sp>
      <p:sp>
        <p:nvSpPr>
          <p:cNvPr id="969" name="Google Shape;969;p32"/>
          <p:cNvSpPr txBox="1">
            <a:spLocks noGrp="1"/>
          </p:cNvSpPr>
          <p:nvPr>
            <p:ph type="subTitle" idx="3"/>
          </p:nvPr>
        </p:nvSpPr>
        <p:spPr>
          <a:xfrm flipH="1">
            <a:off x="2173796" y="2403925"/>
            <a:ext cx="1750986" cy="125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a:t>(Red, Green, Blue) </a:t>
            </a:r>
            <a:r>
              <a:rPr lang="en-US" dirty="0" err="1"/>
              <a:t>biasanya</a:t>
            </a:r>
            <a:r>
              <a:rPr lang="en-US" dirty="0"/>
              <a:t> </a:t>
            </a:r>
            <a:r>
              <a:rPr lang="en-US" dirty="0" err="1"/>
              <a:t>digunakan</a:t>
            </a:r>
            <a:r>
              <a:rPr lang="en-US" dirty="0"/>
              <a:t> </a:t>
            </a:r>
            <a:r>
              <a:rPr lang="en-US" dirty="0" err="1"/>
              <a:t>untuk</a:t>
            </a:r>
            <a:r>
              <a:rPr lang="en-US" dirty="0"/>
              <a:t> </a:t>
            </a:r>
            <a:r>
              <a:rPr lang="en-US" dirty="0" err="1"/>
              <a:t>keperluan</a:t>
            </a:r>
            <a:r>
              <a:rPr lang="en-US" dirty="0"/>
              <a:t> </a:t>
            </a:r>
            <a:r>
              <a:rPr lang="en-US" dirty="0" err="1"/>
              <a:t>warna</a:t>
            </a:r>
            <a:r>
              <a:rPr lang="en-US" dirty="0"/>
              <a:t> </a:t>
            </a:r>
            <a:r>
              <a:rPr lang="en-US" dirty="0" err="1"/>
              <a:t>produk</a:t>
            </a:r>
            <a:r>
              <a:rPr lang="en-US" dirty="0"/>
              <a:t> digital</a:t>
            </a:r>
            <a:endParaRPr dirty="0"/>
          </a:p>
          <a:p>
            <a:pPr marL="0" lvl="0" indent="0" algn="l" rtl="0">
              <a:spcBef>
                <a:spcPts val="0"/>
              </a:spcBef>
              <a:spcAft>
                <a:spcPts val="0"/>
              </a:spcAft>
              <a:buNone/>
            </a:pPr>
            <a:endParaRPr dirty="0"/>
          </a:p>
        </p:txBody>
      </p:sp>
      <p:sp>
        <p:nvSpPr>
          <p:cNvPr id="970" name="Google Shape;970;p32"/>
          <p:cNvSpPr txBox="1">
            <a:spLocks noGrp="1"/>
          </p:cNvSpPr>
          <p:nvPr>
            <p:ph type="title"/>
          </p:nvPr>
        </p:nvSpPr>
        <p:spPr>
          <a:xfrm>
            <a:off x="595113" y="554529"/>
            <a:ext cx="782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JENIS – JENIS WARNA GRAFIS</a:t>
            </a:r>
            <a:endParaRPr dirty="0"/>
          </a:p>
        </p:txBody>
      </p:sp>
      <p:sp>
        <p:nvSpPr>
          <p:cNvPr id="971" name="Google Shape;971;p32"/>
          <p:cNvSpPr txBox="1">
            <a:spLocks noGrp="1"/>
          </p:cNvSpPr>
          <p:nvPr>
            <p:ph type="title" idx="4"/>
          </p:nvPr>
        </p:nvSpPr>
        <p:spPr>
          <a:xfrm>
            <a:off x="4891576" y="2002159"/>
            <a:ext cx="1780800" cy="401700"/>
          </a:xfrm>
          <a:prstGeom prst="rect">
            <a:avLst/>
          </a:prstGeom>
          <a:solidFill>
            <a:schemeClr val="bg1"/>
          </a:solidFill>
        </p:spPr>
        <p:txBody>
          <a:bodyPr spcFirstLastPara="1" wrap="square" lIns="0" tIns="0" rIns="0" bIns="0" anchor="b" anchorCtr="0">
            <a:noAutofit/>
          </a:bodyPr>
          <a:lstStyle/>
          <a:p>
            <a:pPr marL="0" lvl="0" indent="0" algn="ctr" rtl="0">
              <a:spcBef>
                <a:spcPts val="0"/>
              </a:spcBef>
              <a:spcAft>
                <a:spcPts val="0"/>
              </a:spcAft>
              <a:buNone/>
            </a:pPr>
            <a:r>
              <a:rPr lang="en" dirty="0">
                <a:solidFill>
                  <a:schemeClr val="accent2">
                    <a:lumMod val="60000"/>
                    <a:lumOff val="40000"/>
                  </a:schemeClr>
                </a:solidFill>
              </a:rPr>
              <a:t>C</a:t>
            </a:r>
            <a:r>
              <a:rPr lang="en" dirty="0">
                <a:solidFill>
                  <a:srgbClr val="EA47A4"/>
                </a:solidFill>
              </a:rPr>
              <a:t>M</a:t>
            </a:r>
            <a:r>
              <a:rPr lang="en" dirty="0">
                <a:solidFill>
                  <a:srgbClr val="FFFF00"/>
                </a:solidFill>
              </a:rPr>
              <a:t>Y</a:t>
            </a:r>
            <a:r>
              <a:rPr lang="en" dirty="0">
                <a:solidFill>
                  <a:schemeClr val="tx1"/>
                </a:solidFill>
              </a:rPr>
              <a:t>K</a:t>
            </a:r>
            <a:endParaRPr dirty="0">
              <a:solidFill>
                <a:schemeClr val="tx1"/>
              </a:solidFill>
            </a:endParaRPr>
          </a:p>
        </p:txBody>
      </p:sp>
      <p:sp>
        <p:nvSpPr>
          <p:cNvPr id="972" name="Google Shape;972;p32"/>
          <p:cNvSpPr txBox="1">
            <a:spLocks noGrp="1"/>
          </p:cNvSpPr>
          <p:nvPr>
            <p:ph type="title" idx="5"/>
          </p:nvPr>
        </p:nvSpPr>
        <p:spPr>
          <a:xfrm>
            <a:off x="2162150" y="2002159"/>
            <a:ext cx="1780800" cy="401700"/>
          </a:xfrm>
          <a:prstGeom prst="rect">
            <a:avLst/>
          </a:prstGeom>
          <a:solidFill>
            <a:schemeClr val="bg1"/>
          </a:solidFill>
        </p:spPr>
        <p:txBody>
          <a:bodyPr spcFirstLastPara="1" wrap="square" lIns="0" tIns="0" rIns="0" bIns="0" anchor="b" anchorCtr="0">
            <a:noAutofit/>
          </a:bodyPr>
          <a:lstStyle/>
          <a:p>
            <a:pPr marL="0" lvl="0" indent="0" algn="ctr" rtl="0">
              <a:spcBef>
                <a:spcPts val="0"/>
              </a:spcBef>
              <a:spcAft>
                <a:spcPts val="0"/>
              </a:spcAft>
              <a:buNone/>
            </a:pPr>
            <a:r>
              <a:rPr lang="en" dirty="0">
                <a:solidFill>
                  <a:srgbClr val="FF0000"/>
                </a:solidFill>
              </a:rPr>
              <a:t>R</a:t>
            </a:r>
            <a:r>
              <a:rPr lang="en" dirty="0">
                <a:solidFill>
                  <a:srgbClr val="00B050"/>
                </a:solidFill>
              </a:rPr>
              <a:t>G</a:t>
            </a:r>
            <a:r>
              <a:rPr lang="en" dirty="0">
                <a:solidFill>
                  <a:schemeClr val="accent2"/>
                </a:solidFill>
              </a:rPr>
              <a:t>B</a:t>
            </a:r>
            <a:endParaRPr dirty="0">
              <a:solidFill>
                <a:schemeClr val="accent2"/>
              </a:solidFill>
            </a:endParaRPr>
          </a:p>
        </p:txBody>
      </p:sp>
      <p:pic>
        <p:nvPicPr>
          <p:cNvPr id="118" name="Picture 1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04"/>
        <p:cNvGrpSpPr/>
        <p:nvPr/>
      </p:nvGrpSpPr>
      <p:grpSpPr>
        <a:xfrm>
          <a:off x="0" y="0"/>
          <a:ext cx="0" cy="0"/>
          <a:chOff x="0" y="0"/>
          <a:chExt cx="0" cy="0"/>
        </a:xfrm>
      </p:grpSpPr>
      <p:grpSp>
        <p:nvGrpSpPr>
          <p:cNvPr id="805" name="Google Shape;805;p32"/>
          <p:cNvGrpSpPr/>
          <p:nvPr/>
        </p:nvGrpSpPr>
        <p:grpSpPr>
          <a:xfrm rot="5400000">
            <a:off x="2508113" y="2320092"/>
            <a:ext cx="1871888" cy="1780806"/>
            <a:chOff x="1118175" y="1197925"/>
            <a:chExt cx="1268562" cy="852755"/>
          </a:xfrm>
        </p:grpSpPr>
        <p:sp>
          <p:nvSpPr>
            <p:cNvPr id="806" name="Google Shape;806;p32"/>
            <p:cNvSpPr/>
            <p:nvPr/>
          </p:nvSpPr>
          <p:spPr>
            <a:xfrm>
              <a:off x="2383259" y="2047794"/>
              <a:ext cx="3478" cy="2886"/>
            </a:xfrm>
            <a:custGeom>
              <a:avLst/>
              <a:gdLst/>
              <a:ahLst/>
              <a:cxnLst/>
              <a:rect l="l" t="t" r="r" b="b"/>
              <a:pathLst>
                <a:path w="94" h="78" extrusionOk="0">
                  <a:moveTo>
                    <a:pt x="93" y="1"/>
                  </a:moveTo>
                  <a:lnTo>
                    <a:pt x="0" y="78"/>
                  </a:lnTo>
                  <a:lnTo>
                    <a:pt x="93" y="78"/>
                  </a:lnTo>
                  <a:lnTo>
                    <a:pt x="9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07" name="Google Shape;807;p32"/>
            <p:cNvSpPr/>
            <p:nvPr/>
          </p:nvSpPr>
          <p:spPr>
            <a:xfrm>
              <a:off x="1724407" y="1388942"/>
              <a:ext cx="662309" cy="661717"/>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08" name="Google Shape;808;p32"/>
            <p:cNvSpPr/>
            <p:nvPr/>
          </p:nvSpPr>
          <p:spPr>
            <a:xfrm>
              <a:off x="2095000" y="1759535"/>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09" name="Google Shape;809;p32"/>
            <p:cNvSpPr/>
            <p:nvPr/>
          </p:nvSpPr>
          <p:spPr>
            <a:xfrm>
              <a:off x="2342074" y="2006609"/>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0" name="Google Shape;810;p32"/>
            <p:cNvSpPr/>
            <p:nvPr/>
          </p:nvSpPr>
          <p:spPr>
            <a:xfrm>
              <a:off x="2300890" y="1965423"/>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1" name="Google Shape;811;p32"/>
            <p:cNvSpPr/>
            <p:nvPr/>
          </p:nvSpPr>
          <p:spPr>
            <a:xfrm>
              <a:off x="2259704" y="1924274"/>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2" name="Google Shape;812;p32"/>
            <p:cNvSpPr/>
            <p:nvPr/>
          </p:nvSpPr>
          <p:spPr>
            <a:xfrm>
              <a:off x="2218556" y="1883088"/>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3" name="Google Shape;813;p32"/>
            <p:cNvSpPr/>
            <p:nvPr/>
          </p:nvSpPr>
          <p:spPr>
            <a:xfrm>
              <a:off x="1353778" y="1197928"/>
              <a:ext cx="860753" cy="852724"/>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4" name="Google Shape;814;p32"/>
            <p:cNvSpPr/>
            <p:nvPr/>
          </p:nvSpPr>
          <p:spPr>
            <a:xfrm>
              <a:off x="2177371" y="1841903"/>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5" name="Google Shape;815;p32"/>
            <p:cNvSpPr/>
            <p:nvPr/>
          </p:nvSpPr>
          <p:spPr>
            <a:xfrm>
              <a:off x="2136185" y="1800718"/>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6" name="Google Shape;816;p32"/>
            <p:cNvSpPr/>
            <p:nvPr/>
          </p:nvSpPr>
          <p:spPr>
            <a:xfrm>
              <a:off x="2053815" y="1718385"/>
              <a:ext cx="332912"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7" name="Google Shape;817;p32"/>
            <p:cNvSpPr/>
            <p:nvPr/>
          </p:nvSpPr>
          <p:spPr>
            <a:xfrm>
              <a:off x="2012668" y="1677199"/>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8" name="Google Shape;818;p32"/>
            <p:cNvSpPr/>
            <p:nvPr/>
          </p:nvSpPr>
          <p:spPr>
            <a:xfrm>
              <a:off x="1971482" y="1636014"/>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9" name="Google Shape;819;p32"/>
            <p:cNvSpPr/>
            <p:nvPr/>
          </p:nvSpPr>
          <p:spPr>
            <a:xfrm>
              <a:off x="1930296" y="1594829"/>
              <a:ext cx="456427"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0" name="Google Shape;820;p32"/>
            <p:cNvSpPr/>
            <p:nvPr/>
          </p:nvSpPr>
          <p:spPr>
            <a:xfrm>
              <a:off x="1889112" y="1553643"/>
              <a:ext cx="497611"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1" name="Google Shape;821;p32"/>
            <p:cNvSpPr/>
            <p:nvPr/>
          </p:nvSpPr>
          <p:spPr>
            <a:xfrm>
              <a:off x="1847926" y="1512457"/>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2" name="Google Shape;822;p32"/>
            <p:cNvSpPr/>
            <p:nvPr/>
          </p:nvSpPr>
          <p:spPr>
            <a:xfrm>
              <a:off x="1806741" y="1471309"/>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3" name="Google Shape;823;p32"/>
            <p:cNvSpPr/>
            <p:nvPr/>
          </p:nvSpPr>
          <p:spPr>
            <a:xfrm>
              <a:off x="1765593" y="1430124"/>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4" name="Google Shape;824;p32"/>
            <p:cNvSpPr/>
            <p:nvPr/>
          </p:nvSpPr>
          <p:spPr>
            <a:xfrm>
              <a:off x="1683221" y="1347754"/>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5" name="Google Shape;825;p32"/>
            <p:cNvSpPr/>
            <p:nvPr/>
          </p:nvSpPr>
          <p:spPr>
            <a:xfrm>
              <a:off x="1642037" y="1306569"/>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6" name="Google Shape;826;p32"/>
            <p:cNvSpPr/>
            <p:nvPr/>
          </p:nvSpPr>
          <p:spPr>
            <a:xfrm>
              <a:off x="1600851" y="1265421"/>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7" name="Google Shape;827;p32"/>
            <p:cNvSpPr/>
            <p:nvPr/>
          </p:nvSpPr>
          <p:spPr>
            <a:xfrm>
              <a:off x="1559704"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8" name="Google Shape;828;p32"/>
            <p:cNvSpPr/>
            <p:nvPr/>
          </p:nvSpPr>
          <p:spPr>
            <a:xfrm>
              <a:off x="1518519"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9" name="Google Shape;829;p32"/>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0" name="Google Shape;830;p32"/>
            <p:cNvSpPr/>
            <p:nvPr/>
          </p:nvSpPr>
          <p:spPr>
            <a:xfrm>
              <a:off x="1436149"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1" name="Google Shape;831;p32"/>
            <p:cNvSpPr/>
            <p:nvPr/>
          </p:nvSpPr>
          <p:spPr>
            <a:xfrm>
              <a:off x="139496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2" name="Google Shape;832;p32"/>
            <p:cNvSpPr/>
            <p:nvPr/>
          </p:nvSpPr>
          <p:spPr>
            <a:xfrm>
              <a:off x="1312630"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3" name="Google Shape;833;p32"/>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4" name="Google Shape;834;p32"/>
            <p:cNvSpPr/>
            <p:nvPr/>
          </p:nvSpPr>
          <p:spPr>
            <a:xfrm>
              <a:off x="1230260"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5" name="Google Shape;835;p32"/>
            <p:cNvSpPr/>
            <p:nvPr/>
          </p:nvSpPr>
          <p:spPr>
            <a:xfrm>
              <a:off x="1189075"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6" name="Google Shape;836;p32"/>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7" name="Google Shape;837;p32"/>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8" name="Google Shape;838;p32"/>
            <p:cNvSpPr/>
            <p:nvPr/>
          </p:nvSpPr>
          <p:spPr>
            <a:xfrm>
              <a:off x="1118176"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9" name="Google Shape;839;p32"/>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0" name="Google Shape;840;p32"/>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1" name="Google Shape;841;p32"/>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2" name="Google Shape;842;p32"/>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3" name="Google Shape;843;p32"/>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4" name="Google Shape;844;p32"/>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5" name="Google Shape;845;p32"/>
            <p:cNvSpPr/>
            <p:nvPr/>
          </p:nvSpPr>
          <p:spPr>
            <a:xfrm>
              <a:off x="1118176"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6" name="Google Shape;846;p32"/>
            <p:cNvSpPr/>
            <p:nvPr/>
          </p:nvSpPr>
          <p:spPr>
            <a:xfrm>
              <a:off x="1118176"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7" name="Google Shape;847;p32"/>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8" name="Google Shape;848;p32"/>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9" name="Google Shape;849;p32"/>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0" name="Google Shape;850;p32"/>
            <p:cNvSpPr/>
            <p:nvPr/>
          </p:nvSpPr>
          <p:spPr>
            <a:xfrm>
              <a:off x="1118176"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1" name="Google Shape;851;p32"/>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2" name="Google Shape;852;p32"/>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3" name="Google Shape;853;p32"/>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4" name="Google Shape;854;p32"/>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5" name="Google Shape;855;p32"/>
            <p:cNvSpPr/>
            <p:nvPr/>
          </p:nvSpPr>
          <p:spPr>
            <a:xfrm>
              <a:off x="1118176"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6" name="Google Shape;856;p32"/>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7" name="Google Shape;857;p32"/>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858" name="Google Shape;858;p32"/>
          <p:cNvSpPr/>
          <p:nvPr/>
        </p:nvSpPr>
        <p:spPr>
          <a:xfrm>
            <a:off x="2162300" y="1842677"/>
            <a:ext cx="1780500" cy="1925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32"/>
          <p:cNvGrpSpPr/>
          <p:nvPr/>
        </p:nvGrpSpPr>
        <p:grpSpPr>
          <a:xfrm rot="5400000">
            <a:off x="5232907" y="2320097"/>
            <a:ext cx="1871888" cy="1780798"/>
            <a:chOff x="1118175" y="1197925"/>
            <a:chExt cx="1268560" cy="852750"/>
          </a:xfrm>
        </p:grpSpPr>
        <p:sp>
          <p:nvSpPr>
            <p:cNvPr id="860" name="Google Shape;860;p32"/>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1" name="Google Shape;861;p32"/>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2" name="Google Shape;862;p32"/>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3" name="Google Shape;863;p32"/>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4" name="Google Shape;864;p32"/>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5" name="Google Shape;865;p32"/>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6" name="Google Shape;866;p32"/>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7" name="Google Shape;867;p32"/>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8" name="Google Shape;868;p32"/>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9" name="Google Shape;869;p32"/>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0" name="Google Shape;870;p32"/>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1" name="Google Shape;871;p32"/>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2" name="Google Shape;872;p32"/>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3" name="Google Shape;873;p32"/>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4" name="Google Shape;874;p32"/>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5" name="Google Shape;875;p32"/>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6" name="Google Shape;876;p32"/>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7" name="Google Shape;877;p32"/>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8" name="Google Shape;878;p32"/>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9" name="Google Shape;879;p32"/>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0" name="Google Shape;880;p32"/>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1" name="Google Shape;881;p32"/>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2" name="Google Shape;882;p32"/>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3" name="Google Shape;883;p32"/>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4" name="Google Shape;884;p32"/>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5" name="Google Shape;885;p32"/>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6" name="Google Shape;886;p32"/>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7" name="Google Shape;887;p32"/>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8" name="Google Shape;888;p32"/>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9" name="Google Shape;889;p32"/>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0" name="Google Shape;890;p32"/>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1" name="Google Shape;891;p32"/>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2" name="Google Shape;892;p32"/>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3" name="Google Shape;893;p32"/>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4" name="Google Shape;894;p32"/>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5" name="Google Shape;895;p32"/>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6" name="Google Shape;896;p32"/>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7" name="Google Shape;897;p32"/>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8" name="Google Shape;898;p32"/>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9" name="Google Shape;899;p32"/>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0" name="Google Shape;900;p32"/>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1" name="Google Shape;901;p32"/>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2" name="Google Shape;902;p32"/>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3" name="Google Shape;903;p32"/>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4" name="Google Shape;904;p32"/>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5" name="Google Shape;905;p32"/>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6" name="Google Shape;906;p32"/>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7" name="Google Shape;907;p32"/>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8" name="Google Shape;908;p32"/>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9" name="Google Shape;909;p32"/>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0" name="Google Shape;910;p32"/>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1" name="Google Shape;911;p32"/>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912" name="Google Shape;912;p32"/>
          <p:cNvSpPr/>
          <p:nvPr/>
        </p:nvSpPr>
        <p:spPr>
          <a:xfrm>
            <a:off x="4891726" y="1842677"/>
            <a:ext cx="1780500" cy="1925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txBox="1">
            <a:spLocks noGrp="1"/>
          </p:cNvSpPr>
          <p:nvPr>
            <p:ph type="subTitle" idx="1"/>
          </p:nvPr>
        </p:nvSpPr>
        <p:spPr>
          <a:xfrm flipH="1">
            <a:off x="4886726" y="2403875"/>
            <a:ext cx="1773632" cy="125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err="1">
                <a:solidFill>
                  <a:srgbClr val="FFFFFF"/>
                </a:solidFill>
              </a:rPr>
              <a:t>Perangkat</a:t>
            </a:r>
            <a:r>
              <a:rPr lang="en-US" dirty="0">
                <a:solidFill>
                  <a:srgbClr val="FFFFFF"/>
                </a:solidFill>
              </a:rPr>
              <a:t> yang </a:t>
            </a:r>
            <a:r>
              <a:rPr lang="en-US" dirty="0" err="1">
                <a:solidFill>
                  <a:srgbClr val="FFFFFF"/>
                </a:solidFill>
              </a:rPr>
              <a:t>menjalankan</a:t>
            </a:r>
            <a:r>
              <a:rPr lang="en-US" dirty="0">
                <a:solidFill>
                  <a:srgbClr val="FFFFFF"/>
                </a:solidFill>
              </a:rPr>
              <a:t> program </a:t>
            </a:r>
            <a:r>
              <a:rPr lang="en-US" dirty="0" err="1">
                <a:solidFill>
                  <a:srgbClr val="FFFFFF"/>
                </a:solidFill>
              </a:rPr>
              <a:t>komputer</a:t>
            </a:r>
            <a:endParaRPr dirty="0">
              <a:solidFill>
                <a:srgbClr val="FFFFFF"/>
              </a:solidFill>
            </a:endParaRPr>
          </a:p>
          <a:p>
            <a:pPr marL="0" lvl="0" indent="0" algn="ctr" rtl="0">
              <a:spcBef>
                <a:spcPts val="0"/>
              </a:spcBef>
              <a:spcAft>
                <a:spcPts val="0"/>
              </a:spcAft>
              <a:buNone/>
            </a:pPr>
            <a:endParaRPr dirty="0">
              <a:solidFill>
                <a:srgbClr val="FFFFFF"/>
              </a:solidFill>
            </a:endParaRPr>
          </a:p>
        </p:txBody>
      </p:sp>
      <p:sp>
        <p:nvSpPr>
          <p:cNvPr id="969" name="Google Shape;969;p32"/>
          <p:cNvSpPr txBox="1">
            <a:spLocks noGrp="1"/>
          </p:cNvSpPr>
          <p:nvPr>
            <p:ph type="subTitle" idx="3"/>
          </p:nvPr>
        </p:nvSpPr>
        <p:spPr>
          <a:xfrm flipH="1">
            <a:off x="2128075" y="2403925"/>
            <a:ext cx="1859645" cy="125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a:t>Program yang </a:t>
            </a:r>
            <a:r>
              <a:rPr lang="en-US" dirty="0" err="1"/>
              <a:t>dijalankan</a:t>
            </a:r>
            <a:r>
              <a:rPr lang="en-US" dirty="0"/>
              <a:t> </a:t>
            </a:r>
            <a:r>
              <a:rPr lang="en-US" dirty="0" err="1"/>
              <a:t>didalam</a:t>
            </a:r>
            <a:r>
              <a:rPr lang="en-US" dirty="0"/>
              <a:t> </a:t>
            </a:r>
            <a:r>
              <a:rPr lang="en-US" dirty="0" err="1"/>
              <a:t>perangkat</a:t>
            </a:r>
            <a:r>
              <a:rPr lang="en-US" dirty="0"/>
              <a:t> </a:t>
            </a:r>
            <a:r>
              <a:rPr lang="en-US" dirty="0" err="1"/>
              <a:t>komputer</a:t>
            </a:r>
            <a:endParaRPr dirty="0"/>
          </a:p>
          <a:p>
            <a:pPr marL="0" lvl="0" indent="0" algn="l" rtl="0">
              <a:spcBef>
                <a:spcPts val="0"/>
              </a:spcBef>
              <a:spcAft>
                <a:spcPts val="0"/>
              </a:spcAft>
              <a:buNone/>
            </a:pPr>
            <a:endParaRPr dirty="0"/>
          </a:p>
        </p:txBody>
      </p:sp>
      <p:sp>
        <p:nvSpPr>
          <p:cNvPr id="970" name="Google Shape;970;p32"/>
          <p:cNvSpPr txBox="1">
            <a:spLocks noGrp="1"/>
          </p:cNvSpPr>
          <p:nvPr>
            <p:ph type="title"/>
          </p:nvPr>
        </p:nvSpPr>
        <p:spPr>
          <a:xfrm>
            <a:off x="595113" y="554529"/>
            <a:ext cx="782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ELEMEN KOMPUTER GRAFIS</a:t>
            </a:r>
            <a:endParaRPr dirty="0"/>
          </a:p>
        </p:txBody>
      </p:sp>
      <p:sp>
        <p:nvSpPr>
          <p:cNvPr id="971" name="Google Shape;971;p32"/>
          <p:cNvSpPr txBox="1">
            <a:spLocks noGrp="1"/>
          </p:cNvSpPr>
          <p:nvPr>
            <p:ph type="title" idx="4"/>
          </p:nvPr>
        </p:nvSpPr>
        <p:spPr>
          <a:xfrm>
            <a:off x="4891576" y="2002159"/>
            <a:ext cx="1780800" cy="401700"/>
          </a:xfrm>
          <a:prstGeom prst="rect">
            <a:avLst/>
          </a:prstGeom>
          <a:noFill/>
        </p:spPr>
        <p:txBody>
          <a:bodyPr spcFirstLastPara="1" wrap="square" lIns="0" tIns="0" rIns="0" bIns="0" anchor="b" anchorCtr="0">
            <a:noAutofit/>
          </a:bodyPr>
          <a:lstStyle/>
          <a:p>
            <a:pPr marL="0" lvl="0" indent="0" algn="ctr" rtl="0">
              <a:spcBef>
                <a:spcPts val="0"/>
              </a:spcBef>
              <a:spcAft>
                <a:spcPts val="0"/>
              </a:spcAft>
              <a:buNone/>
            </a:pPr>
            <a:r>
              <a:rPr lang="en" dirty="0">
                <a:solidFill>
                  <a:schemeClr val="bg1"/>
                </a:solidFill>
              </a:rPr>
              <a:t>HARDWARE</a:t>
            </a:r>
            <a:endParaRPr dirty="0">
              <a:solidFill>
                <a:schemeClr val="bg1"/>
              </a:solidFill>
            </a:endParaRPr>
          </a:p>
        </p:txBody>
      </p:sp>
      <p:sp>
        <p:nvSpPr>
          <p:cNvPr id="972" name="Google Shape;972;p32"/>
          <p:cNvSpPr txBox="1">
            <a:spLocks noGrp="1"/>
          </p:cNvSpPr>
          <p:nvPr>
            <p:ph type="title" idx="5"/>
          </p:nvPr>
        </p:nvSpPr>
        <p:spPr>
          <a:xfrm>
            <a:off x="2162150" y="2002159"/>
            <a:ext cx="1780800" cy="401700"/>
          </a:xfrm>
          <a:prstGeom prst="rect">
            <a:avLst/>
          </a:prstGeom>
          <a:noFill/>
        </p:spPr>
        <p:txBody>
          <a:bodyPr spcFirstLastPara="1" wrap="square" lIns="0" tIns="0" rIns="0" bIns="0" anchor="b" anchorCtr="0">
            <a:noAutofit/>
          </a:bodyPr>
          <a:lstStyle/>
          <a:p>
            <a:pPr marL="0" lvl="0" indent="0" algn="ctr" rtl="0">
              <a:spcBef>
                <a:spcPts val="0"/>
              </a:spcBef>
              <a:spcAft>
                <a:spcPts val="0"/>
              </a:spcAft>
              <a:buNone/>
            </a:pPr>
            <a:r>
              <a:rPr lang="en" dirty="0">
                <a:solidFill>
                  <a:schemeClr val="bg1"/>
                </a:solidFill>
              </a:rPr>
              <a:t>SOFTWARE</a:t>
            </a:r>
            <a:endParaRPr dirty="0">
              <a:solidFill>
                <a:schemeClr val="bg1"/>
              </a:solidFill>
            </a:endParaRPr>
          </a:p>
        </p:txBody>
      </p:sp>
      <p:pic>
        <p:nvPicPr>
          <p:cNvPr id="118" name="Picture 1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046585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13F1A6-AFC8-9715-00B6-08C5A4981E35}"/>
              </a:ext>
            </a:extLst>
          </p:cNvPr>
          <p:cNvSpPr>
            <a:spLocks noGrp="1"/>
          </p:cNvSpPr>
          <p:nvPr>
            <p:ph type="title"/>
          </p:nvPr>
        </p:nvSpPr>
        <p:spPr/>
        <p:txBody>
          <a:bodyPr/>
          <a:lstStyle/>
          <a:p>
            <a:r>
              <a:rPr lang="en-US" sz="6000" dirty="0"/>
              <a:t>MINI</a:t>
            </a:r>
            <a:br>
              <a:rPr lang="en-US" sz="6000" dirty="0"/>
            </a:br>
            <a:r>
              <a:rPr lang="en-US" sz="6000" dirty="0"/>
              <a:t>QUIZ</a:t>
            </a:r>
          </a:p>
        </p:txBody>
      </p:sp>
      <p:pic>
        <p:nvPicPr>
          <p:cNvPr id="4" name="Picture 3">
            <a:extLst>
              <a:ext uri="{FF2B5EF4-FFF2-40B4-BE49-F238E27FC236}">
                <a16:creationId xmlns:a16="http://schemas.microsoft.com/office/drawing/2014/main" id="{42E214DF-F0D1-4CC7-DF06-3ECD846142EB}"/>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6139474" y="1911184"/>
            <a:ext cx="3660963" cy="3232316"/>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4586938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95235F3-1E6F-0E9C-C84F-D7505E7C41EF}"/>
              </a:ext>
            </a:extLst>
          </p:cNvPr>
          <p:cNvGrpSpPr/>
          <p:nvPr/>
        </p:nvGrpSpPr>
        <p:grpSpPr>
          <a:xfrm>
            <a:off x="665992" y="1123382"/>
            <a:ext cx="4058216" cy="2891771"/>
            <a:chOff x="665992" y="1123382"/>
            <a:chExt cx="4058216" cy="2891771"/>
          </a:xfrm>
        </p:grpSpPr>
        <p:pic>
          <p:nvPicPr>
            <p:cNvPr id="6" name="Picture 5">
              <a:extLst>
                <a:ext uri="{FF2B5EF4-FFF2-40B4-BE49-F238E27FC236}">
                  <a16:creationId xmlns:a16="http://schemas.microsoft.com/office/drawing/2014/main" id="{D9C51895-0E80-8DD8-38DE-57330D26AE0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122617" y="1672931"/>
              <a:ext cx="3601591" cy="2342222"/>
            </a:xfrm>
            <a:prstGeom prst="rect">
              <a:avLst/>
            </a:prstGeom>
            <a:effectLst>
              <a:innerShdw blurRad="88900">
                <a:prstClr val="black"/>
              </a:innerShdw>
            </a:effectLst>
          </p:spPr>
        </p:pic>
        <p:pic>
          <p:nvPicPr>
            <p:cNvPr id="4" name="Picture 3">
              <a:extLst>
                <a:ext uri="{FF2B5EF4-FFF2-40B4-BE49-F238E27FC236}">
                  <a16:creationId xmlns:a16="http://schemas.microsoft.com/office/drawing/2014/main" id="{CC86BE54-E85B-1AAF-5DD0-269E91CDC10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65992" y="1123382"/>
              <a:ext cx="3906008" cy="2707011"/>
            </a:xfrm>
            <a:prstGeom prst="rect">
              <a:avLst/>
            </a:prstGeom>
          </p:spPr>
        </p:pic>
      </p:grpSp>
      <p:sp>
        <p:nvSpPr>
          <p:cNvPr id="2" name="TextBox 1">
            <a:extLst>
              <a:ext uri="{FF2B5EF4-FFF2-40B4-BE49-F238E27FC236}">
                <a16:creationId xmlns:a16="http://schemas.microsoft.com/office/drawing/2014/main" id="{017B0E67-B70D-4006-CE15-67ABA1BC3E4D}"/>
              </a:ext>
            </a:extLst>
          </p:cNvPr>
          <p:cNvSpPr txBox="1"/>
          <p:nvPr/>
        </p:nvSpPr>
        <p:spPr>
          <a:xfrm>
            <a:off x="818200" y="1969055"/>
            <a:ext cx="3601591" cy="1015663"/>
          </a:xfrm>
          <a:prstGeom prst="rect">
            <a:avLst/>
          </a:prstGeom>
          <a:noFill/>
        </p:spPr>
        <p:txBody>
          <a:bodyPr wrap="square" rtlCol="0">
            <a:spAutoFit/>
          </a:bodyPr>
          <a:lstStyle/>
          <a:p>
            <a:r>
              <a:rPr lang="fi-FI" sz="2000" b="1" dirty="0">
                <a:solidFill>
                  <a:schemeClr val="tx1"/>
                </a:solidFill>
                <a:latin typeface="Roboto" panose="02000000000000000000" pitchFamily="2" charset="0"/>
                <a:ea typeface="Roboto" panose="02000000000000000000" pitchFamily="2" charset="0"/>
                <a:cs typeface="Roboto" panose="02000000000000000000" pitchFamily="2" charset="0"/>
              </a:rPr>
              <a:t>Jenis grafis yang ukurannya fleksibel dan tidak pecah jika diperbesar</a:t>
            </a:r>
          </a:p>
        </p:txBody>
      </p:sp>
      <p:sp>
        <p:nvSpPr>
          <p:cNvPr id="7" name="Rectangle: Rounded Corners 6">
            <a:hlinkClick r:id="rId4" action="ppaction://hlinksldjump"/>
            <a:extLst>
              <a:ext uri="{FF2B5EF4-FFF2-40B4-BE49-F238E27FC236}">
                <a16:creationId xmlns:a16="http://schemas.microsoft.com/office/drawing/2014/main" id="{0B562895-C3A7-021D-7186-BE2DD08910F8}"/>
              </a:ext>
            </a:extLst>
          </p:cNvPr>
          <p:cNvSpPr/>
          <p:nvPr/>
        </p:nvSpPr>
        <p:spPr>
          <a:xfrm>
            <a:off x="5028625" y="1186215"/>
            <a:ext cx="3799286" cy="581310"/>
          </a:xfrm>
          <a:prstGeom prst="roundRect">
            <a:avLst>
              <a:gd name="adj" fmla="val 22839"/>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BITMAP</a:t>
            </a:r>
          </a:p>
        </p:txBody>
      </p:sp>
      <p:sp>
        <p:nvSpPr>
          <p:cNvPr id="8" name="Rectangle: Rounded Corners 7">
            <a:hlinkClick r:id="" action="ppaction://hlinkshowjump?jump=nextslide"/>
            <a:extLst>
              <a:ext uri="{FF2B5EF4-FFF2-40B4-BE49-F238E27FC236}">
                <a16:creationId xmlns:a16="http://schemas.microsoft.com/office/drawing/2014/main" id="{8CE7D336-73FF-16E7-A7C6-FA15F7359CAE}"/>
              </a:ext>
            </a:extLst>
          </p:cNvPr>
          <p:cNvSpPr/>
          <p:nvPr/>
        </p:nvSpPr>
        <p:spPr>
          <a:xfrm>
            <a:off x="5028625" y="1869801"/>
            <a:ext cx="3799286" cy="581310"/>
          </a:xfrm>
          <a:prstGeom prst="roundRect">
            <a:avLst>
              <a:gd name="adj" fmla="val 228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200" b="1" dirty="0">
                <a:latin typeface="Roboto" panose="02000000000000000000" pitchFamily="2" charset="0"/>
                <a:ea typeface="Roboto" panose="02000000000000000000" pitchFamily="2" charset="0"/>
                <a:cs typeface="Roboto" panose="02000000000000000000" pitchFamily="2" charset="0"/>
              </a:rPr>
              <a:t>PNG</a:t>
            </a:r>
          </a:p>
        </p:txBody>
      </p:sp>
      <p:sp>
        <p:nvSpPr>
          <p:cNvPr id="9" name="Rectangle: Rounded Corners 8">
            <a:hlinkClick r:id="" action="ppaction://hlinkshowjump?jump=nextslide"/>
            <a:extLst>
              <a:ext uri="{FF2B5EF4-FFF2-40B4-BE49-F238E27FC236}">
                <a16:creationId xmlns:a16="http://schemas.microsoft.com/office/drawing/2014/main" id="{EC8D93B8-1BBA-F931-7496-576116349C24}"/>
              </a:ext>
            </a:extLst>
          </p:cNvPr>
          <p:cNvSpPr/>
          <p:nvPr/>
        </p:nvSpPr>
        <p:spPr>
          <a:xfrm>
            <a:off x="5028625" y="2553387"/>
            <a:ext cx="3799286" cy="581310"/>
          </a:xfrm>
          <a:prstGeom prst="roundRect">
            <a:avLst>
              <a:gd name="adj" fmla="val 22839"/>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sv-SE" sz="1200" b="1" dirty="0">
                <a:latin typeface="Roboto" panose="02000000000000000000" pitchFamily="2" charset="0"/>
                <a:ea typeface="Roboto" panose="02000000000000000000" pitchFamily="2" charset="0"/>
                <a:cs typeface="Roboto" panose="02000000000000000000" pitchFamily="2" charset="0"/>
              </a:rPr>
              <a:t>GIF</a:t>
            </a:r>
          </a:p>
        </p:txBody>
      </p:sp>
      <p:sp>
        <p:nvSpPr>
          <p:cNvPr id="10" name="Rectangle: Rounded Corners 9">
            <a:hlinkClick r:id="rId5" action="ppaction://hlinksldjump"/>
            <a:extLst>
              <a:ext uri="{FF2B5EF4-FFF2-40B4-BE49-F238E27FC236}">
                <a16:creationId xmlns:a16="http://schemas.microsoft.com/office/drawing/2014/main" id="{4C6F93A8-354A-EEF0-471A-DA8211A9FDB0}"/>
              </a:ext>
            </a:extLst>
          </p:cNvPr>
          <p:cNvSpPr/>
          <p:nvPr/>
        </p:nvSpPr>
        <p:spPr>
          <a:xfrm>
            <a:off x="5028625" y="3236973"/>
            <a:ext cx="3799286" cy="581310"/>
          </a:xfrm>
          <a:prstGeom prst="roundRect">
            <a:avLst>
              <a:gd name="adj" fmla="val 2283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200" b="1" dirty="0">
                <a:latin typeface="Roboto" panose="02000000000000000000" pitchFamily="2" charset="0"/>
                <a:ea typeface="Roboto" panose="02000000000000000000" pitchFamily="2" charset="0"/>
                <a:cs typeface="Roboto" panose="02000000000000000000" pitchFamily="2" charset="0"/>
              </a:rPr>
              <a:t>VECTOR</a:t>
            </a:r>
          </a:p>
        </p:txBody>
      </p:sp>
      <p:pic>
        <p:nvPicPr>
          <p:cNvPr id="13" name="Picture 1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1766439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7" presetClass="entr" presetSubtype="2" fill="hold" grpId="0" nodeType="withEffect">
                                  <p:stCondLst>
                                    <p:cond delay="200"/>
                                  </p:stCondLst>
                                  <p:iterate type="lt">
                                    <p:tmPct val="6000"/>
                                  </p:iterate>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ppt_x</p:attrName>
                                        </p:attrNameLst>
                                      </p:cBhvr>
                                      <p:tavLst>
                                        <p:tav tm="0">
                                          <p:val>
                                            <p:strVal val="#ppt_x+#ppt_w/2"/>
                                          </p:val>
                                        </p:tav>
                                        <p:tav tm="100000">
                                          <p:val>
                                            <p:strVal val="#ppt_x"/>
                                          </p:val>
                                        </p:tav>
                                      </p:tavLst>
                                    </p:anim>
                                    <p:anim calcmode="lin" valueType="num">
                                      <p:cBhvr>
                                        <p:cTn id="12" dur="500" fill="hold"/>
                                        <p:tgtEl>
                                          <p:spTgt spid="2"/>
                                        </p:tgtEl>
                                        <p:attrNameLst>
                                          <p:attrName>ppt_y</p:attrName>
                                        </p:attrNameLst>
                                      </p:cBhvr>
                                      <p:tavLst>
                                        <p:tav tm="0">
                                          <p:val>
                                            <p:strVal val="#ppt_y"/>
                                          </p:val>
                                        </p:tav>
                                        <p:tav tm="100000">
                                          <p:val>
                                            <p:strVal val="#ppt_y"/>
                                          </p:val>
                                        </p:tav>
                                      </p:tavLst>
                                    </p:anim>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strVal val="#ppt_h"/>
                                          </p:val>
                                        </p:tav>
                                        <p:tav tm="100000">
                                          <p:val>
                                            <p:strVal val="#ppt_h"/>
                                          </p:val>
                                        </p:tav>
                                      </p:tavLst>
                                    </p:anim>
                                  </p:childTnLst>
                                </p:cTn>
                              </p:par>
                              <p:par>
                                <p:cTn id="15" presetID="2" presetClass="entr" presetSubtype="2" decel="100000" fill="hold" grpId="0" nodeType="withEffect">
                                  <p:stCondLst>
                                    <p:cond delay="2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3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1+#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40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1+#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60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1+#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2FEB9-C112-EB89-A068-CAA6797CEFCC}"/>
              </a:ext>
            </a:extLst>
          </p:cNvPr>
          <p:cNvGrpSpPr/>
          <p:nvPr/>
        </p:nvGrpSpPr>
        <p:grpSpPr>
          <a:xfrm>
            <a:off x="-16" y="-3899"/>
            <a:ext cx="9144016" cy="5143500"/>
            <a:chOff x="-3" y="5782"/>
            <a:chExt cx="4910667" cy="5143500"/>
          </a:xfrm>
          <a:solidFill>
            <a:srgbClr val="FF111C"/>
          </a:solidFill>
        </p:grpSpPr>
        <p:grpSp>
          <p:nvGrpSpPr>
            <p:cNvPr id="3" name="Group 2">
              <a:extLst>
                <a:ext uri="{FF2B5EF4-FFF2-40B4-BE49-F238E27FC236}">
                  <a16:creationId xmlns:a16="http://schemas.microsoft.com/office/drawing/2014/main" id="{9E044289-1D3E-C677-A1FB-869A961BC154}"/>
                </a:ext>
              </a:extLst>
            </p:cNvPr>
            <p:cNvGrpSpPr/>
            <p:nvPr/>
          </p:nvGrpSpPr>
          <p:grpSpPr>
            <a:xfrm>
              <a:off x="-3" y="5782"/>
              <a:ext cx="4910667" cy="5143500"/>
              <a:chOff x="-1" y="0"/>
              <a:chExt cx="4910667" cy="5143500"/>
            </a:xfrm>
            <a:grpFill/>
          </p:grpSpPr>
          <p:sp>
            <p:nvSpPr>
              <p:cNvPr id="5" name="Rectangle 4">
                <a:extLst>
                  <a:ext uri="{FF2B5EF4-FFF2-40B4-BE49-F238E27FC236}">
                    <a16:creationId xmlns:a16="http://schemas.microsoft.com/office/drawing/2014/main" id="{6D1FFF02-E9F0-C71F-8EAA-BD84CA3615C5}"/>
                  </a:ext>
                </a:extLst>
              </p:cNvPr>
              <p:cNvSpPr/>
              <p:nvPr/>
            </p:nvSpPr>
            <p:spPr>
              <a:xfrm>
                <a:off x="-1" y="0"/>
                <a:ext cx="4910667" cy="51435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0C8C498-FAF4-10A9-81CA-A621D77ABD9F}"/>
                  </a:ext>
                </a:extLst>
              </p:cNvPr>
              <p:cNvSpPr/>
              <p:nvPr/>
            </p:nvSpPr>
            <p:spPr>
              <a:xfrm>
                <a:off x="720722" y="1786920"/>
                <a:ext cx="3469219" cy="1569660"/>
              </a:xfrm>
              <a:prstGeom prst="rect">
                <a:avLst/>
              </a:prstGeom>
              <a:grp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SALAH</a:t>
                </a:r>
              </a:p>
            </p:txBody>
          </p:sp>
        </p:grpSp>
        <p:sp>
          <p:nvSpPr>
            <p:cNvPr id="4" name="Rectangle: Rounded Corners 3">
              <a:hlinkClick r:id="rId2" action="ppaction://hlinksldjump"/>
              <a:extLst>
                <a:ext uri="{FF2B5EF4-FFF2-40B4-BE49-F238E27FC236}">
                  <a16:creationId xmlns:a16="http://schemas.microsoft.com/office/drawing/2014/main" id="{2728A7D9-B708-2BB5-27DA-3CB78F2C44C6}"/>
                </a:ext>
              </a:extLst>
            </p:cNvPr>
            <p:cNvSpPr/>
            <p:nvPr/>
          </p:nvSpPr>
          <p:spPr>
            <a:xfrm>
              <a:off x="936161" y="3237163"/>
              <a:ext cx="3081036" cy="30221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ULANGI</a:t>
              </a:r>
            </a:p>
          </p:txBody>
        </p:sp>
      </p:gr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9340946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F4B5524-DA88-17D7-9989-AF26857D32F6}"/>
              </a:ext>
            </a:extLst>
          </p:cNvPr>
          <p:cNvGrpSpPr/>
          <p:nvPr/>
        </p:nvGrpSpPr>
        <p:grpSpPr>
          <a:xfrm>
            <a:off x="0" y="0"/>
            <a:ext cx="9144000" cy="5143500"/>
            <a:chOff x="-6" y="3110552"/>
            <a:chExt cx="4910667" cy="5143500"/>
          </a:xfrm>
        </p:grpSpPr>
        <p:grpSp>
          <p:nvGrpSpPr>
            <p:cNvPr id="9" name="Group 8">
              <a:extLst>
                <a:ext uri="{FF2B5EF4-FFF2-40B4-BE49-F238E27FC236}">
                  <a16:creationId xmlns:a16="http://schemas.microsoft.com/office/drawing/2014/main" id="{A3FB243E-9A79-C4BA-53EA-332262C654C6}"/>
                </a:ext>
              </a:extLst>
            </p:cNvPr>
            <p:cNvGrpSpPr/>
            <p:nvPr/>
          </p:nvGrpSpPr>
          <p:grpSpPr>
            <a:xfrm>
              <a:off x="-6" y="3110552"/>
              <a:ext cx="4910667" cy="5143500"/>
              <a:chOff x="-1" y="0"/>
              <a:chExt cx="4910667" cy="5143500"/>
            </a:xfrm>
          </p:grpSpPr>
          <p:sp>
            <p:nvSpPr>
              <p:cNvPr id="11" name="Rectangle 10">
                <a:extLst>
                  <a:ext uri="{FF2B5EF4-FFF2-40B4-BE49-F238E27FC236}">
                    <a16:creationId xmlns:a16="http://schemas.microsoft.com/office/drawing/2014/main" id="{3BB9CE5A-749B-48A0-7D95-F925BF4FCA69}"/>
                  </a:ext>
                </a:extLst>
              </p:cNvPr>
              <p:cNvSpPr/>
              <p:nvPr/>
            </p:nvSpPr>
            <p:spPr>
              <a:xfrm>
                <a:off x="-1" y="0"/>
                <a:ext cx="4910667" cy="51435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97C53E9A-0C67-921D-721F-FBC08AEF573A}"/>
                  </a:ext>
                </a:extLst>
              </p:cNvPr>
              <p:cNvSpPr/>
              <p:nvPr/>
            </p:nvSpPr>
            <p:spPr>
              <a:xfrm>
                <a:off x="671830" y="1786920"/>
                <a:ext cx="3567002" cy="1569660"/>
              </a:xfrm>
              <a:prstGeom prst="rect">
                <a:avLst/>
              </a:prstGeom>
              <a:no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BENAR</a:t>
                </a:r>
              </a:p>
            </p:txBody>
          </p:sp>
        </p:grpSp>
        <p:sp>
          <p:nvSpPr>
            <p:cNvPr id="10" name="Rectangle: Rounded Corners 9">
              <a:hlinkClick r:id="" action="ppaction://hlinkshowjump?jump=nextslide"/>
              <a:extLst>
                <a:ext uri="{FF2B5EF4-FFF2-40B4-BE49-F238E27FC236}">
                  <a16:creationId xmlns:a16="http://schemas.microsoft.com/office/drawing/2014/main" id="{97FFC198-81B4-514A-1884-D563BA61DC4D}"/>
                </a:ext>
              </a:extLst>
            </p:cNvPr>
            <p:cNvSpPr/>
            <p:nvPr/>
          </p:nvSpPr>
          <p:spPr>
            <a:xfrm>
              <a:off x="818199" y="6284684"/>
              <a:ext cx="3281527" cy="302219"/>
            </a:xfrm>
            <a:prstGeom prst="roundRect">
              <a:avLst/>
            </a:prstGeom>
            <a:solidFill>
              <a:srgbClr val="00B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LANJUT</a:t>
              </a:r>
            </a:p>
          </p:txBody>
        </p: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6706350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95235F3-1E6F-0E9C-C84F-D7505E7C41EF}"/>
              </a:ext>
            </a:extLst>
          </p:cNvPr>
          <p:cNvGrpSpPr/>
          <p:nvPr/>
        </p:nvGrpSpPr>
        <p:grpSpPr>
          <a:xfrm>
            <a:off x="665992" y="1123382"/>
            <a:ext cx="4058216" cy="2891771"/>
            <a:chOff x="665992" y="1123382"/>
            <a:chExt cx="4058216" cy="2891771"/>
          </a:xfrm>
        </p:grpSpPr>
        <p:pic>
          <p:nvPicPr>
            <p:cNvPr id="6" name="Picture 5">
              <a:extLst>
                <a:ext uri="{FF2B5EF4-FFF2-40B4-BE49-F238E27FC236}">
                  <a16:creationId xmlns:a16="http://schemas.microsoft.com/office/drawing/2014/main" id="{D9C51895-0E80-8DD8-38DE-57330D26AE0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122617" y="1672931"/>
              <a:ext cx="3601591" cy="2342222"/>
            </a:xfrm>
            <a:prstGeom prst="rect">
              <a:avLst/>
            </a:prstGeom>
            <a:effectLst>
              <a:innerShdw blurRad="88900">
                <a:prstClr val="black"/>
              </a:innerShdw>
            </a:effectLst>
          </p:spPr>
        </p:pic>
        <p:pic>
          <p:nvPicPr>
            <p:cNvPr id="4" name="Picture 3">
              <a:extLst>
                <a:ext uri="{FF2B5EF4-FFF2-40B4-BE49-F238E27FC236}">
                  <a16:creationId xmlns:a16="http://schemas.microsoft.com/office/drawing/2014/main" id="{CC86BE54-E85B-1AAF-5DD0-269E91CDC10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65992" y="1123382"/>
              <a:ext cx="3906008" cy="2707011"/>
            </a:xfrm>
            <a:prstGeom prst="rect">
              <a:avLst/>
            </a:prstGeom>
          </p:spPr>
        </p:pic>
      </p:grpSp>
      <p:sp>
        <p:nvSpPr>
          <p:cNvPr id="2" name="TextBox 1">
            <a:extLst>
              <a:ext uri="{FF2B5EF4-FFF2-40B4-BE49-F238E27FC236}">
                <a16:creationId xmlns:a16="http://schemas.microsoft.com/office/drawing/2014/main" id="{017B0E67-B70D-4006-CE15-67ABA1BC3E4D}"/>
              </a:ext>
            </a:extLst>
          </p:cNvPr>
          <p:cNvSpPr txBox="1"/>
          <p:nvPr/>
        </p:nvSpPr>
        <p:spPr>
          <a:xfrm>
            <a:off x="818200" y="1969055"/>
            <a:ext cx="3601591" cy="1015663"/>
          </a:xfrm>
          <a:prstGeom prst="rect">
            <a:avLst/>
          </a:prstGeom>
          <a:noFill/>
        </p:spPr>
        <p:txBody>
          <a:bodyPr wrap="square" rtlCol="0">
            <a:spAutoFit/>
          </a:bodyPr>
          <a:lstStyle/>
          <a:p>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Jenis</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warna</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yang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tepat</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untuk</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diterapkan</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pada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buku</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pelajaran</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adalah</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a:t>
            </a:r>
          </a:p>
        </p:txBody>
      </p:sp>
      <p:sp>
        <p:nvSpPr>
          <p:cNvPr id="7" name="Rectangle: Rounded Corners 6">
            <a:hlinkClick r:id="" action="ppaction://hlinkshowjump?jump=nextslide"/>
            <a:extLst>
              <a:ext uri="{FF2B5EF4-FFF2-40B4-BE49-F238E27FC236}">
                <a16:creationId xmlns:a16="http://schemas.microsoft.com/office/drawing/2014/main" id="{0B562895-C3A7-021D-7186-BE2DD08910F8}"/>
              </a:ext>
            </a:extLst>
          </p:cNvPr>
          <p:cNvSpPr/>
          <p:nvPr/>
        </p:nvSpPr>
        <p:spPr>
          <a:xfrm>
            <a:off x="5028625" y="1186215"/>
            <a:ext cx="3799286" cy="581310"/>
          </a:xfrm>
          <a:prstGeom prst="roundRect">
            <a:avLst>
              <a:gd name="adj" fmla="val 22839"/>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Tinta</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Printer</a:t>
            </a:r>
          </a:p>
        </p:txBody>
      </p:sp>
      <p:sp>
        <p:nvSpPr>
          <p:cNvPr id="8" name="Rectangle: Rounded Corners 7">
            <a:hlinkClick r:id="" action="ppaction://hlinkshowjump?jump=nextslide"/>
            <a:extLst>
              <a:ext uri="{FF2B5EF4-FFF2-40B4-BE49-F238E27FC236}">
                <a16:creationId xmlns:a16="http://schemas.microsoft.com/office/drawing/2014/main" id="{8CE7D336-73FF-16E7-A7C6-FA15F7359CAE}"/>
              </a:ext>
            </a:extLst>
          </p:cNvPr>
          <p:cNvSpPr/>
          <p:nvPr/>
        </p:nvSpPr>
        <p:spPr>
          <a:xfrm>
            <a:off x="5028625" y="1869801"/>
            <a:ext cx="3799286" cy="581310"/>
          </a:xfrm>
          <a:prstGeom prst="roundRect">
            <a:avLst>
              <a:gd name="adj" fmla="val 228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a:latin typeface="Roboto" panose="02000000000000000000" pitchFamily="2" charset="0"/>
                <a:ea typeface="Roboto" panose="02000000000000000000" pitchFamily="2" charset="0"/>
                <a:cs typeface="Roboto" panose="02000000000000000000" pitchFamily="2" charset="0"/>
              </a:rPr>
              <a:t>RGB</a:t>
            </a:r>
          </a:p>
        </p:txBody>
      </p:sp>
      <p:sp>
        <p:nvSpPr>
          <p:cNvPr id="9" name="Rectangle: Rounded Corners 8">
            <a:hlinkClick r:id="" action="ppaction://hlinkshowjump?jump=nextslide"/>
            <a:extLst>
              <a:ext uri="{FF2B5EF4-FFF2-40B4-BE49-F238E27FC236}">
                <a16:creationId xmlns:a16="http://schemas.microsoft.com/office/drawing/2014/main" id="{EC8D93B8-1BBA-F931-7496-576116349C24}"/>
              </a:ext>
            </a:extLst>
          </p:cNvPr>
          <p:cNvSpPr/>
          <p:nvPr/>
        </p:nvSpPr>
        <p:spPr>
          <a:xfrm>
            <a:off x="5028625" y="2553387"/>
            <a:ext cx="3799286" cy="581310"/>
          </a:xfrm>
          <a:prstGeom prst="roundRect">
            <a:avLst>
              <a:gd name="adj" fmla="val 22839"/>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1200" b="1" dirty="0">
                <a:latin typeface="Roboto" panose="02000000000000000000" pitchFamily="2" charset="0"/>
                <a:ea typeface="Roboto" panose="02000000000000000000" pitchFamily="2" charset="0"/>
                <a:cs typeface="Roboto" panose="02000000000000000000" pitchFamily="2" charset="0"/>
              </a:rPr>
              <a:t>CYMK</a:t>
            </a:r>
          </a:p>
        </p:txBody>
      </p:sp>
      <p:sp>
        <p:nvSpPr>
          <p:cNvPr id="10" name="Rectangle: Rounded Corners 9">
            <a:hlinkClick r:id="rId4" action="ppaction://hlinksldjump"/>
            <a:extLst>
              <a:ext uri="{FF2B5EF4-FFF2-40B4-BE49-F238E27FC236}">
                <a16:creationId xmlns:a16="http://schemas.microsoft.com/office/drawing/2014/main" id="{4C6F93A8-354A-EEF0-471A-DA8211A9FDB0}"/>
              </a:ext>
            </a:extLst>
          </p:cNvPr>
          <p:cNvSpPr/>
          <p:nvPr/>
        </p:nvSpPr>
        <p:spPr>
          <a:xfrm>
            <a:off x="5028625" y="3236973"/>
            <a:ext cx="3799286" cy="581310"/>
          </a:xfrm>
          <a:prstGeom prst="roundRect">
            <a:avLst>
              <a:gd name="adj" fmla="val 2283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200" b="1" dirty="0">
                <a:latin typeface="Roboto" panose="02000000000000000000" pitchFamily="2" charset="0"/>
                <a:ea typeface="Roboto" panose="02000000000000000000" pitchFamily="2" charset="0"/>
                <a:cs typeface="Roboto" panose="02000000000000000000" pitchFamily="2" charset="0"/>
              </a:rPr>
              <a:t>CMYK</a:t>
            </a:r>
          </a:p>
        </p:txBody>
      </p:sp>
      <p:pic>
        <p:nvPicPr>
          <p:cNvPr id="13" name="Picture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554202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7" presetClass="entr" presetSubtype="2" fill="hold" grpId="0" nodeType="withEffect">
                                  <p:stCondLst>
                                    <p:cond delay="200"/>
                                  </p:stCondLst>
                                  <p:iterate type="lt">
                                    <p:tmPct val="6000"/>
                                  </p:iterate>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ppt_x</p:attrName>
                                        </p:attrNameLst>
                                      </p:cBhvr>
                                      <p:tavLst>
                                        <p:tav tm="0">
                                          <p:val>
                                            <p:strVal val="#ppt_x+#ppt_w/2"/>
                                          </p:val>
                                        </p:tav>
                                        <p:tav tm="100000">
                                          <p:val>
                                            <p:strVal val="#ppt_x"/>
                                          </p:val>
                                        </p:tav>
                                      </p:tavLst>
                                    </p:anim>
                                    <p:anim calcmode="lin" valueType="num">
                                      <p:cBhvr>
                                        <p:cTn id="12" dur="500" fill="hold"/>
                                        <p:tgtEl>
                                          <p:spTgt spid="2"/>
                                        </p:tgtEl>
                                        <p:attrNameLst>
                                          <p:attrName>ppt_y</p:attrName>
                                        </p:attrNameLst>
                                      </p:cBhvr>
                                      <p:tavLst>
                                        <p:tav tm="0">
                                          <p:val>
                                            <p:strVal val="#ppt_y"/>
                                          </p:val>
                                        </p:tav>
                                        <p:tav tm="100000">
                                          <p:val>
                                            <p:strVal val="#ppt_y"/>
                                          </p:val>
                                        </p:tav>
                                      </p:tavLst>
                                    </p:anim>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strVal val="#ppt_h"/>
                                          </p:val>
                                        </p:tav>
                                        <p:tav tm="100000">
                                          <p:val>
                                            <p:strVal val="#ppt_h"/>
                                          </p:val>
                                        </p:tav>
                                      </p:tavLst>
                                    </p:anim>
                                  </p:childTnLst>
                                </p:cTn>
                              </p:par>
                              <p:par>
                                <p:cTn id="15" presetID="2" presetClass="entr" presetSubtype="2" decel="100000" fill="hold" grpId="0" nodeType="withEffect">
                                  <p:stCondLst>
                                    <p:cond delay="2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3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1+#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40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1+#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60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1+#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2FEB9-C112-EB89-A068-CAA6797CEFCC}"/>
              </a:ext>
            </a:extLst>
          </p:cNvPr>
          <p:cNvGrpSpPr/>
          <p:nvPr/>
        </p:nvGrpSpPr>
        <p:grpSpPr>
          <a:xfrm>
            <a:off x="-16" y="-3899"/>
            <a:ext cx="9144016" cy="5143500"/>
            <a:chOff x="-3" y="5782"/>
            <a:chExt cx="4910667" cy="5143500"/>
          </a:xfrm>
          <a:solidFill>
            <a:srgbClr val="FF111C"/>
          </a:solidFill>
        </p:grpSpPr>
        <p:grpSp>
          <p:nvGrpSpPr>
            <p:cNvPr id="3" name="Group 2">
              <a:extLst>
                <a:ext uri="{FF2B5EF4-FFF2-40B4-BE49-F238E27FC236}">
                  <a16:creationId xmlns:a16="http://schemas.microsoft.com/office/drawing/2014/main" id="{9E044289-1D3E-C677-A1FB-869A961BC154}"/>
                </a:ext>
              </a:extLst>
            </p:cNvPr>
            <p:cNvGrpSpPr/>
            <p:nvPr/>
          </p:nvGrpSpPr>
          <p:grpSpPr>
            <a:xfrm>
              <a:off x="-3" y="5782"/>
              <a:ext cx="4910667" cy="5143500"/>
              <a:chOff x="-1" y="0"/>
              <a:chExt cx="4910667" cy="5143500"/>
            </a:xfrm>
            <a:grpFill/>
          </p:grpSpPr>
          <p:sp>
            <p:nvSpPr>
              <p:cNvPr id="5" name="Rectangle 4">
                <a:extLst>
                  <a:ext uri="{FF2B5EF4-FFF2-40B4-BE49-F238E27FC236}">
                    <a16:creationId xmlns:a16="http://schemas.microsoft.com/office/drawing/2014/main" id="{6D1FFF02-E9F0-C71F-8EAA-BD84CA3615C5}"/>
                  </a:ext>
                </a:extLst>
              </p:cNvPr>
              <p:cNvSpPr/>
              <p:nvPr/>
            </p:nvSpPr>
            <p:spPr>
              <a:xfrm>
                <a:off x="-1" y="0"/>
                <a:ext cx="4910667" cy="51435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0C8C498-FAF4-10A9-81CA-A621D77ABD9F}"/>
                  </a:ext>
                </a:extLst>
              </p:cNvPr>
              <p:cNvSpPr/>
              <p:nvPr/>
            </p:nvSpPr>
            <p:spPr>
              <a:xfrm>
                <a:off x="720722" y="1786920"/>
                <a:ext cx="3469219" cy="1569660"/>
              </a:xfrm>
              <a:prstGeom prst="rect">
                <a:avLst/>
              </a:prstGeom>
              <a:grp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SALAH</a:t>
                </a:r>
              </a:p>
            </p:txBody>
          </p:sp>
        </p:grpSp>
        <p:sp>
          <p:nvSpPr>
            <p:cNvPr id="4" name="Rectangle: Rounded Corners 3">
              <a:hlinkClick r:id="rId2" action="ppaction://hlinksldjump"/>
              <a:extLst>
                <a:ext uri="{FF2B5EF4-FFF2-40B4-BE49-F238E27FC236}">
                  <a16:creationId xmlns:a16="http://schemas.microsoft.com/office/drawing/2014/main" id="{2728A7D9-B708-2BB5-27DA-3CB78F2C44C6}"/>
                </a:ext>
              </a:extLst>
            </p:cNvPr>
            <p:cNvSpPr/>
            <p:nvPr/>
          </p:nvSpPr>
          <p:spPr>
            <a:xfrm>
              <a:off x="936161" y="3237163"/>
              <a:ext cx="3081036" cy="30221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ULANGI</a:t>
              </a:r>
            </a:p>
          </p:txBody>
        </p:sp>
      </p:gr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6363991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 name="Rectangle 402">
            <a:extLst>
              <a:ext uri="{FF2B5EF4-FFF2-40B4-BE49-F238E27FC236}">
                <a16:creationId xmlns:a16="http://schemas.microsoft.com/office/drawing/2014/main" id="{C358F6F6-DED6-2CBE-AFC8-AF7D7FB7DA22}"/>
              </a:ext>
            </a:extLst>
          </p:cNvPr>
          <p:cNvSpPr/>
          <p:nvPr/>
        </p:nvSpPr>
        <p:spPr>
          <a:xfrm>
            <a:off x="-2861" y="-1646"/>
            <a:ext cx="9144000" cy="5143500"/>
          </a:xfrm>
          <a:prstGeom prst="rect">
            <a:avLst/>
          </a:prstGeom>
          <a:solidFill>
            <a:srgbClr val="FF11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Rectangle 401">
            <a:extLst>
              <a:ext uri="{FF2B5EF4-FFF2-40B4-BE49-F238E27FC236}">
                <a16:creationId xmlns:a16="http://schemas.microsoft.com/office/drawing/2014/main" id="{7BC25F61-BECC-A2E4-4235-915DFBF71386}"/>
              </a:ext>
            </a:extLst>
          </p:cNvPr>
          <p:cNvSpPr/>
          <p:nvPr/>
        </p:nvSpPr>
        <p:spPr>
          <a:xfrm>
            <a:off x="-2861" y="-1646"/>
            <a:ext cx="9144000" cy="5143500"/>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Rectangle 399">
            <a:extLst>
              <a:ext uri="{FF2B5EF4-FFF2-40B4-BE49-F238E27FC236}">
                <a16:creationId xmlns:a16="http://schemas.microsoft.com/office/drawing/2014/main" id="{E15D2E10-047D-1D65-5839-AD7EDBB4B36F}"/>
              </a:ext>
            </a:extLst>
          </p:cNvPr>
          <p:cNvSpPr/>
          <p:nvPr/>
        </p:nvSpPr>
        <p:spPr>
          <a:xfrm>
            <a:off x="-2861" y="-1646"/>
            <a:ext cx="9144000" cy="5143500"/>
          </a:xfrm>
          <a:prstGeom prst="rect">
            <a:avLst/>
          </a:prstGeom>
          <a:solidFill>
            <a:srgbClr val="F69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Rectangle 397">
            <a:extLst>
              <a:ext uri="{FF2B5EF4-FFF2-40B4-BE49-F238E27FC236}">
                <a16:creationId xmlns:a16="http://schemas.microsoft.com/office/drawing/2014/main" id="{74A3C12A-34B0-2728-16F2-04FEE63C603F}"/>
              </a:ext>
            </a:extLst>
          </p:cNvPr>
          <p:cNvSpPr/>
          <p:nvPr/>
        </p:nvSpPr>
        <p:spPr>
          <a:xfrm>
            <a:off x="-2861" y="-1646"/>
            <a:ext cx="9144000" cy="5143500"/>
          </a:xfrm>
          <a:prstGeom prst="rect">
            <a:avLst/>
          </a:prstGeom>
          <a:solidFill>
            <a:srgbClr val="5725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Rectangle 396">
            <a:extLst>
              <a:ext uri="{FF2B5EF4-FFF2-40B4-BE49-F238E27FC236}">
                <a16:creationId xmlns:a16="http://schemas.microsoft.com/office/drawing/2014/main" id="{722FBA0D-9134-FBE9-5493-977EE192FBE9}"/>
              </a:ext>
            </a:extLst>
          </p:cNvPr>
          <p:cNvSpPr/>
          <p:nvPr/>
        </p:nvSpPr>
        <p:spPr>
          <a:xfrm>
            <a:off x="-2861" y="-1646"/>
            <a:ext cx="9144000" cy="5143500"/>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oogle Shape;859;p32">
            <a:extLst>
              <a:ext uri="{FF2B5EF4-FFF2-40B4-BE49-F238E27FC236}">
                <a16:creationId xmlns:a16="http://schemas.microsoft.com/office/drawing/2014/main" id="{8BF5CFD6-803D-270A-9BED-9B6B53B3DCE7}"/>
              </a:ext>
            </a:extLst>
          </p:cNvPr>
          <p:cNvGrpSpPr/>
          <p:nvPr/>
        </p:nvGrpSpPr>
        <p:grpSpPr>
          <a:xfrm rot="5400000">
            <a:off x="2092445" y="1184689"/>
            <a:ext cx="2428686" cy="2310501"/>
            <a:chOff x="1118175" y="1197925"/>
            <a:chExt cx="1268560" cy="852750"/>
          </a:xfrm>
          <a:solidFill>
            <a:schemeClr val="bg1"/>
          </a:solidFill>
        </p:grpSpPr>
        <p:sp>
          <p:nvSpPr>
            <p:cNvPr id="9" name="Google Shape;860;p32">
              <a:extLst>
                <a:ext uri="{FF2B5EF4-FFF2-40B4-BE49-F238E27FC236}">
                  <a16:creationId xmlns:a16="http://schemas.microsoft.com/office/drawing/2014/main" id="{92643C3C-D1FD-6929-61A7-20D1CF17D322}"/>
                </a:ext>
              </a:extLst>
            </p:cNvPr>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0" name="Google Shape;861;p32">
              <a:extLst>
                <a:ext uri="{FF2B5EF4-FFF2-40B4-BE49-F238E27FC236}">
                  <a16:creationId xmlns:a16="http://schemas.microsoft.com/office/drawing/2014/main" id="{A720D1F3-F1B9-CE2A-7AD1-6ACCF537507D}"/>
                </a:ext>
              </a:extLst>
            </p:cNvPr>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1" name="Google Shape;862;p32">
              <a:extLst>
                <a:ext uri="{FF2B5EF4-FFF2-40B4-BE49-F238E27FC236}">
                  <a16:creationId xmlns:a16="http://schemas.microsoft.com/office/drawing/2014/main" id="{AC1269CA-4CC2-23A7-B207-04B3AB51CC05}"/>
                </a:ext>
              </a:extLst>
            </p:cNvPr>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 name="Google Shape;863;p32">
              <a:extLst>
                <a:ext uri="{FF2B5EF4-FFF2-40B4-BE49-F238E27FC236}">
                  <a16:creationId xmlns:a16="http://schemas.microsoft.com/office/drawing/2014/main" id="{2E8FAF35-4473-1C34-96DD-C2BD5E0AE5B6}"/>
                </a:ext>
              </a:extLst>
            </p:cNvPr>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 name="Google Shape;864;p32">
              <a:extLst>
                <a:ext uri="{FF2B5EF4-FFF2-40B4-BE49-F238E27FC236}">
                  <a16:creationId xmlns:a16="http://schemas.microsoft.com/office/drawing/2014/main" id="{39B4CC5D-B1AA-5686-34E1-007A1116C032}"/>
                </a:ext>
              </a:extLst>
            </p:cNvPr>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 name="Google Shape;865;p32">
              <a:extLst>
                <a:ext uri="{FF2B5EF4-FFF2-40B4-BE49-F238E27FC236}">
                  <a16:creationId xmlns:a16="http://schemas.microsoft.com/office/drawing/2014/main" id="{4767E86D-431D-69A7-CA96-97FCCF9F333B}"/>
                </a:ext>
              </a:extLst>
            </p:cNvPr>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5" name="Google Shape;866;p32">
              <a:extLst>
                <a:ext uri="{FF2B5EF4-FFF2-40B4-BE49-F238E27FC236}">
                  <a16:creationId xmlns:a16="http://schemas.microsoft.com/office/drawing/2014/main" id="{409EAAAD-F252-E561-4068-3B3C163F2366}"/>
                </a:ext>
              </a:extLst>
            </p:cNvPr>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6" name="Google Shape;867;p32">
              <a:extLst>
                <a:ext uri="{FF2B5EF4-FFF2-40B4-BE49-F238E27FC236}">
                  <a16:creationId xmlns:a16="http://schemas.microsoft.com/office/drawing/2014/main" id="{73601B25-1106-7BAB-852E-1EAED37298ED}"/>
                </a:ext>
              </a:extLst>
            </p:cNvPr>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7" name="Google Shape;868;p32">
              <a:extLst>
                <a:ext uri="{FF2B5EF4-FFF2-40B4-BE49-F238E27FC236}">
                  <a16:creationId xmlns:a16="http://schemas.microsoft.com/office/drawing/2014/main" id="{7BE34C61-68D0-5892-E7E9-692B13929FB1}"/>
                </a:ext>
              </a:extLst>
            </p:cNvPr>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8" name="Google Shape;869;p32">
              <a:extLst>
                <a:ext uri="{FF2B5EF4-FFF2-40B4-BE49-F238E27FC236}">
                  <a16:creationId xmlns:a16="http://schemas.microsoft.com/office/drawing/2014/main" id="{8B9AD567-167E-FCBD-2EE3-6574DE10629F}"/>
                </a:ext>
              </a:extLst>
            </p:cNvPr>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 name="Google Shape;870;p32">
              <a:extLst>
                <a:ext uri="{FF2B5EF4-FFF2-40B4-BE49-F238E27FC236}">
                  <a16:creationId xmlns:a16="http://schemas.microsoft.com/office/drawing/2014/main" id="{0469BDE3-AB9F-4305-8AFA-8B37F97696C1}"/>
                </a:ext>
              </a:extLst>
            </p:cNvPr>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 name="Google Shape;871;p32">
              <a:extLst>
                <a:ext uri="{FF2B5EF4-FFF2-40B4-BE49-F238E27FC236}">
                  <a16:creationId xmlns:a16="http://schemas.microsoft.com/office/drawing/2014/main" id="{2646BA32-2219-E8F7-80ED-3E950F4920CA}"/>
                </a:ext>
              </a:extLst>
            </p:cNvPr>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1" name="Google Shape;872;p32">
              <a:extLst>
                <a:ext uri="{FF2B5EF4-FFF2-40B4-BE49-F238E27FC236}">
                  <a16:creationId xmlns:a16="http://schemas.microsoft.com/office/drawing/2014/main" id="{D9EB1B03-3AB4-A824-B126-FB7FF7A68D96}"/>
                </a:ext>
              </a:extLst>
            </p:cNvPr>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2" name="Google Shape;873;p32">
              <a:extLst>
                <a:ext uri="{FF2B5EF4-FFF2-40B4-BE49-F238E27FC236}">
                  <a16:creationId xmlns:a16="http://schemas.microsoft.com/office/drawing/2014/main" id="{C831301C-1DD1-D1A6-7196-FA2EE7EB64A7}"/>
                </a:ext>
              </a:extLst>
            </p:cNvPr>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3" name="Google Shape;874;p32">
              <a:extLst>
                <a:ext uri="{FF2B5EF4-FFF2-40B4-BE49-F238E27FC236}">
                  <a16:creationId xmlns:a16="http://schemas.microsoft.com/office/drawing/2014/main" id="{FFFC7B1B-4CD3-6A1E-5BC9-DC840F170989}"/>
                </a:ext>
              </a:extLst>
            </p:cNvPr>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4" name="Google Shape;875;p32">
              <a:extLst>
                <a:ext uri="{FF2B5EF4-FFF2-40B4-BE49-F238E27FC236}">
                  <a16:creationId xmlns:a16="http://schemas.microsoft.com/office/drawing/2014/main" id="{452AA1E2-53AE-BA25-1114-016EF8468763}"/>
                </a:ext>
              </a:extLst>
            </p:cNvPr>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5" name="Google Shape;876;p32">
              <a:extLst>
                <a:ext uri="{FF2B5EF4-FFF2-40B4-BE49-F238E27FC236}">
                  <a16:creationId xmlns:a16="http://schemas.microsoft.com/office/drawing/2014/main" id="{C07A66D0-C920-ADB5-5E63-0750DD9BA912}"/>
                </a:ext>
              </a:extLst>
            </p:cNvPr>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6" name="Google Shape;877;p32">
              <a:extLst>
                <a:ext uri="{FF2B5EF4-FFF2-40B4-BE49-F238E27FC236}">
                  <a16:creationId xmlns:a16="http://schemas.microsoft.com/office/drawing/2014/main" id="{31BBC936-5B8A-AE8F-42C3-22F03AE4707C}"/>
                </a:ext>
              </a:extLst>
            </p:cNvPr>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7" name="Google Shape;878;p32">
              <a:extLst>
                <a:ext uri="{FF2B5EF4-FFF2-40B4-BE49-F238E27FC236}">
                  <a16:creationId xmlns:a16="http://schemas.microsoft.com/office/drawing/2014/main" id="{61B72CE8-DB14-BAC1-D2AE-0238CDBEBF19}"/>
                </a:ext>
              </a:extLst>
            </p:cNvPr>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8" name="Google Shape;879;p32">
              <a:extLst>
                <a:ext uri="{FF2B5EF4-FFF2-40B4-BE49-F238E27FC236}">
                  <a16:creationId xmlns:a16="http://schemas.microsoft.com/office/drawing/2014/main" id="{883C813F-61B2-B35B-1F73-6CE0CD6D9256}"/>
                </a:ext>
              </a:extLst>
            </p:cNvPr>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9" name="Google Shape;880;p32">
              <a:extLst>
                <a:ext uri="{FF2B5EF4-FFF2-40B4-BE49-F238E27FC236}">
                  <a16:creationId xmlns:a16="http://schemas.microsoft.com/office/drawing/2014/main" id="{9BAAE5BF-F1E4-984C-B48A-E3DBF4AFF6AC}"/>
                </a:ext>
              </a:extLst>
            </p:cNvPr>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0" name="Google Shape;881;p32">
              <a:extLst>
                <a:ext uri="{FF2B5EF4-FFF2-40B4-BE49-F238E27FC236}">
                  <a16:creationId xmlns:a16="http://schemas.microsoft.com/office/drawing/2014/main" id="{5131802B-3C45-C8C3-B123-45D40F7D4158}"/>
                </a:ext>
              </a:extLst>
            </p:cNvPr>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1" name="Google Shape;882;p32">
              <a:extLst>
                <a:ext uri="{FF2B5EF4-FFF2-40B4-BE49-F238E27FC236}">
                  <a16:creationId xmlns:a16="http://schemas.microsoft.com/office/drawing/2014/main" id="{14E66EB7-9F20-562C-BFB9-F5562AFA381C}"/>
                </a:ext>
              </a:extLst>
            </p:cNvPr>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2" name="Google Shape;883;p32">
              <a:extLst>
                <a:ext uri="{FF2B5EF4-FFF2-40B4-BE49-F238E27FC236}">
                  <a16:creationId xmlns:a16="http://schemas.microsoft.com/office/drawing/2014/main" id="{E68E89EB-2D6A-E621-1E18-DF3F5D1115EB}"/>
                </a:ext>
              </a:extLst>
            </p:cNvPr>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3" name="Google Shape;884;p32">
              <a:extLst>
                <a:ext uri="{FF2B5EF4-FFF2-40B4-BE49-F238E27FC236}">
                  <a16:creationId xmlns:a16="http://schemas.microsoft.com/office/drawing/2014/main" id="{EDF68926-A5B6-1FA4-3DFE-B54B81FF6976}"/>
                </a:ext>
              </a:extLst>
            </p:cNvPr>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4" name="Google Shape;885;p32">
              <a:extLst>
                <a:ext uri="{FF2B5EF4-FFF2-40B4-BE49-F238E27FC236}">
                  <a16:creationId xmlns:a16="http://schemas.microsoft.com/office/drawing/2014/main" id="{F2108058-4BEE-51D8-404D-5DBCC59B8120}"/>
                </a:ext>
              </a:extLst>
            </p:cNvPr>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5" name="Google Shape;886;p32">
              <a:extLst>
                <a:ext uri="{FF2B5EF4-FFF2-40B4-BE49-F238E27FC236}">
                  <a16:creationId xmlns:a16="http://schemas.microsoft.com/office/drawing/2014/main" id="{E3A8B65B-B29C-B037-13A6-F5AE7992F9A8}"/>
                </a:ext>
              </a:extLst>
            </p:cNvPr>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6" name="Google Shape;887;p32">
              <a:extLst>
                <a:ext uri="{FF2B5EF4-FFF2-40B4-BE49-F238E27FC236}">
                  <a16:creationId xmlns:a16="http://schemas.microsoft.com/office/drawing/2014/main" id="{89EC5F17-7314-E311-E7A5-E046FAD2BD70}"/>
                </a:ext>
              </a:extLst>
            </p:cNvPr>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7" name="Google Shape;888;p32">
              <a:extLst>
                <a:ext uri="{FF2B5EF4-FFF2-40B4-BE49-F238E27FC236}">
                  <a16:creationId xmlns:a16="http://schemas.microsoft.com/office/drawing/2014/main" id="{72D60894-E943-1E18-1389-32E1F16CE210}"/>
                </a:ext>
              </a:extLst>
            </p:cNvPr>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8" name="Google Shape;889;p32">
              <a:extLst>
                <a:ext uri="{FF2B5EF4-FFF2-40B4-BE49-F238E27FC236}">
                  <a16:creationId xmlns:a16="http://schemas.microsoft.com/office/drawing/2014/main" id="{C6516869-2B88-4BD7-F5F2-0158D486E908}"/>
                </a:ext>
              </a:extLst>
            </p:cNvPr>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9" name="Google Shape;890;p32">
              <a:extLst>
                <a:ext uri="{FF2B5EF4-FFF2-40B4-BE49-F238E27FC236}">
                  <a16:creationId xmlns:a16="http://schemas.microsoft.com/office/drawing/2014/main" id="{5C388262-3043-A99A-7B96-84A9EBCC7011}"/>
                </a:ext>
              </a:extLst>
            </p:cNvPr>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40" name="Google Shape;891;p32">
              <a:extLst>
                <a:ext uri="{FF2B5EF4-FFF2-40B4-BE49-F238E27FC236}">
                  <a16:creationId xmlns:a16="http://schemas.microsoft.com/office/drawing/2014/main" id="{1AFF6460-A53D-7D49-6066-352F5D4D0ABC}"/>
                </a:ext>
              </a:extLst>
            </p:cNvPr>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41" name="Google Shape;892;p32">
              <a:extLst>
                <a:ext uri="{FF2B5EF4-FFF2-40B4-BE49-F238E27FC236}">
                  <a16:creationId xmlns:a16="http://schemas.microsoft.com/office/drawing/2014/main" id="{A964FEC7-2449-220F-E40F-4F3C99D1ABA5}"/>
                </a:ext>
              </a:extLst>
            </p:cNvPr>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42" name="Google Shape;893;p32">
              <a:extLst>
                <a:ext uri="{FF2B5EF4-FFF2-40B4-BE49-F238E27FC236}">
                  <a16:creationId xmlns:a16="http://schemas.microsoft.com/office/drawing/2014/main" id="{4F259B84-937F-E036-7435-8F904723A80D}"/>
                </a:ext>
              </a:extLst>
            </p:cNvPr>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43" name="Google Shape;894;p32">
              <a:extLst>
                <a:ext uri="{FF2B5EF4-FFF2-40B4-BE49-F238E27FC236}">
                  <a16:creationId xmlns:a16="http://schemas.microsoft.com/office/drawing/2014/main" id="{F1EC41A1-E51E-CA57-E39F-8B37B220196B}"/>
                </a:ext>
              </a:extLst>
            </p:cNvPr>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44" name="Google Shape;895;p32">
              <a:extLst>
                <a:ext uri="{FF2B5EF4-FFF2-40B4-BE49-F238E27FC236}">
                  <a16:creationId xmlns:a16="http://schemas.microsoft.com/office/drawing/2014/main" id="{7EC457C2-F043-5413-2201-3DFEEE18262C}"/>
                </a:ext>
              </a:extLst>
            </p:cNvPr>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45" name="Google Shape;896;p32">
              <a:extLst>
                <a:ext uri="{FF2B5EF4-FFF2-40B4-BE49-F238E27FC236}">
                  <a16:creationId xmlns:a16="http://schemas.microsoft.com/office/drawing/2014/main" id="{11F8F98E-8C75-9143-7834-46D95A61D709}"/>
                </a:ext>
              </a:extLst>
            </p:cNvPr>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46" name="Google Shape;897;p32">
              <a:extLst>
                <a:ext uri="{FF2B5EF4-FFF2-40B4-BE49-F238E27FC236}">
                  <a16:creationId xmlns:a16="http://schemas.microsoft.com/office/drawing/2014/main" id="{C9B44D44-9ACB-2F64-094B-4680766E18CE}"/>
                </a:ext>
              </a:extLst>
            </p:cNvPr>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47" name="Google Shape;898;p32">
              <a:extLst>
                <a:ext uri="{FF2B5EF4-FFF2-40B4-BE49-F238E27FC236}">
                  <a16:creationId xmlns:a16="http://schemas.microsoft.com/office/drawing/2014/main" id="{0F7847E1-526B-D5C7-C413-1C10AD60D44A}"/>
                </a:ext>
              </a:extLst>
            </p:cNvPr>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48" name="Google Shape;899;p32">
              <a:extLst>
                <a:ext uri="{FF2B5EF4-FFF2-40B4-BE49-F238E27FC236}">
                  <a16:creationId xmlns:a16="http://schemas.microsoft.com/office/drawing/2014/main" id="{0E34D780-6C28-7146-DA02-607CB98EBFA1}"/>
                </a:ext>
              </a:extLst>
            </p:cNvPr>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49" name="Google Shape;900;p32">
              <a:extLst>
                <a:ext uri="{FF2B5EF4-FFF2-40B4-BE49-F238E27FC236}">
                  <a16:creationId xmlns:a16="http://schemas.microsoft.com/office/drawing/2014/main" id="{9AB71F39-D8F1-1A81-7FBA-4F13D4BD8357}"/>
                </a:ext>
              </a:extLst>
            </p:cNvPr>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50" name="Google Shape;901;p32">
              <a:extLst>
                <a:ext uri="{FF2B5EF4-FFF2-40B4-BE49-F238E27FC236}">
                  <a16:creationId xmlns:a16="http://schemas.microsoft.com/office/drawing/2014/main" id="{06D593D9-DCD9-007A-1E94-6B5C79EA35BD}"/>
                </a:ext>
              </a:extLst>
            </p:cNvPr>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51" name="Google Shape;902;p32">
              <a:extLst>
                <a:ext uri="{FF2B5EF4-FFF2-40B4-BE49-F238E27FC236}">
                  <a16:creationId xmlns:a16="http://schemas.microsoft.com/office/drawing/2014/main" id="{0329AE65-C3EC-F5B1-C7F4-56BB512AA5D6}"/>
                </a:ext>
              </a:extLst>
            </p:cNvPr>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52" name="Google Shape;903;p32">
              <a:extLst>
                <a:ext uri="{FF2B5EF4-FFF2-40B4-BE49-F238E27FC236}">
                  <a16:creationId xmlns:a16="http://schemas.microsoft.com/office/drawing/2014/main" id="{D788BCF3-D47B-981D-D73A-29BB339B1D60}"/>
                </a:ext>
              </a:extLst>
            </p:cNvPr>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53" name="Google Shape;904;p32">
              <a:extLst>
                <a:ext uri="{FF2B5EF4-FFF2-40B4-BE49-F238E27FC236}">
                  <a16:creationId xmlns:a16="http://schemas.microsoft.com/office/drawing/2014/main" id="{9A4B307C-ED75-0339-064F-307E71C91EDF}"/>
                </a:ext>
              </a:extLst>
            </p:cNvPr>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54" name="Google Shape;905;p32">
              <a:extLst>
                <a:ext uri="{FF2B5EF4-FFF2-40B4-BE49-F238E27FC236}">
                  <a16:creationId xmlns:a16="http://schemas.microsoft.com/office/drawing/2014/main" id="{EB20DD81-3FD1-2458-64BE-1A804C51B6C9}"/>
                </a:ext>
              </a:extLst>
            </p:cNvPr>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55" name="Google Shape;906;p32">
              <a:extLst>
                <a:ext uri="{FF2B5EF4-FFF2-40B4-BE49-F238E27FC236}">
                  <a16:creationId xmlns:a16="http://schemas.microsoft.com/office/drawing/2014/main" id="{FE56FA33-9725-59F9-18E3-9A3FB3FF44DE}"/>
                </a:ext>
              </a:extLst>
            </p:cNvPr>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56" name="Google Shape;907;p32">
              <a:extLst>
                <a:ext uri="{FF2B5EF4-FFF2-40B4-BE49-F238E27FC236}">
                  <a16:creationId xmlns:a16="http://schemas.microsoft.com/office/drawing/2014/main" id="{11D4FBC4-9831-5985-3EC6-D8DE0FC4A1D0}"/>
                </a:ext>
              </a:extLst>
            </p:cNvPr>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57" name="Google Shape;908;p32">
              <a:extLst>
                <a:ext uri="{FF2B5EF4-FFF2-40B4-BE49-F238E27FC236}">
                  <a16:creationId xmlns:a16="http://schemas.microsoft.com/office/drawing/2014/main" id="{B75272A6-8ACF-2D2E-EA9B-4B68B24FC4DD}"/>
                </a:ext>
              </a:extLst>
            </p:cNvPr>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58" name="Google Shape;909;p32">
              <a:extLst>
                <a:ext uri="{FF2B5EF4-FFF2-40B4-BE49-F238E27FC236}">
                  <a16:creationId xmlns:a16="http://schemas.microsoft.com/office/drawing/2014/main" id="{03330F96-475C-2DEA-55B0-7737DACC373D}"/>
                </a:ext>
              </a:extLst>
            </p:cNvPr>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59" name="Google Shape;910;p32">
              <a:extLst>
                <a:ext uri="{FF2B5EF4-FFF2-40B4-BE49-F238E27FC236}">
                  <a16:creationId xmlns:a16="http://schemas.microsoft.com/office/drawing/2014/main" id="{0C0D30E5-DF05-B7DE-0CAF-6A94FB567B48}"/>
                </a:ext>
              </a:extLst>
            </p:cNvPr>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60" name="Google Shape;911;p32">
              <a:extLst>
                <a:ext uri="{FF2B5EF4-FFF2-40B4-BE49-F238E27FC236}">
                  <a16:creationId xmlns:a16="http://schemas.microsoft.com/office/drawing/2014/main" id="{22071BC1-D799-5415-978D-0411C1D7183D}"/>
                </a:ext>
              </a:extLst>
            </p:cNvPr>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grpSp>
        <p:nvGrpSpPr>
          <p:cNvPr id="64" name="Group 63">
            <a:extLst>
              <a:ext uri="{FF2B5EF4-FFF2-40B4-BE49-F238E27FC236}">
                <a16:creationId xmlns:a16="http://schemas.microsoft.com/office/drawing/2014/main" id="{1C250C28-2EAF-8F4B-8720-8C4F7A689409}"/>
              </a:ext>
            </a:extLst>
          </p:cNvPr>
          <p:cNvGrpSpPr/>
          <p:nvPr/>
        </p:nvGrpSpPr>
        <p:grpSpPr>
          <a:xfrm>
            <a:off x="1856508" y="923058"/>
            <a:ext cx="2346614" cy="2346614"/>
            <a:chOff x="1856508" y="923058"/>
            <a:chExt cx="2346614" cy="2346614"/>
          </a:xfrm>
        </p:grpSpPr>
        <p:sp>
          <p:nvSpPr>
            <p:cNvPr id="6" name="Rectangle 5">
              <a:extLst>
                <a:ext uri="{FF2B5EF4-FFF2-40B4-BE49-F238E27FC236}">
                  <a16:creationId xmlns:a16="http://schemas.microsoft.com/office/drawing/2014/main" id="{E2F40FDB-F07E-C439-A796-21A726193966}"/>
                </a:ext>
              </a:extLst>
            </p:cNvPr>
            <p:cNvSpPr/>
            <p:nvPr/>
          </p:nvSpPr>
          <p:spPr>
            <a:xfrm>
              <a:off x="1856508" y="923058"/>
              <a:ext cx="2346614" cy="234661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Google Shape;11161;p65">
              <a:extLst>
                <a:ext uri="{FF2B5EF4-FFF2-40B4-BE49-F238E27FC236}">
                  <a16:creationId xmlns:a16="http://schemas.microsoft.com/office/drawing/2014/main" id="{C3C92862-7614-79AD-D46B-D97C75240EF0}"/>
                </a:ext>
              </a:extLst>
            </p:cNvPr>
            <p:cNvSpPr/>
            <p:nvPr/>
          </p:nvSpPr>
          <p:spPr>
            <a:xfrm rot="2622059">
              <a:off x="2304184" y="970048"/>
              <a:ext cx="1451261" cy="2252634"/>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 name="TextBox 61">
            <a:extLst>
              <a:ext uri="{FF2B5EF4-FFF2-40B4-BE49-F238E27FC236}">
                <a16:creationId xmlns:a16="http://schemas.microsoft.com/office/drawing/2014/main" id="{BE7E6538-01A8-AA14-3399-4D458DD841B8}"/>
              </a:ext>
            </a:extLst>
          </p:cNvPr>
          <p:cNvSpPr txBox="1"/>
          <p:nvPr/>
        </p:nvSpPr>
        <p:spPr>
          <a:xfrm>
            <a:off x="4598580" y="976496"/>
            <a:ext cx="4035529" cy="1200329"/>
          </a:xfrm>
          <a:prstGeom prst="rect">
            <a:avLst/>
          </a:prstGeom>
          <a:noFill/>
        </p:spPr>
        <p:txBody>
          <a:bodyPr wrap="square" rtlCol="0">
            <a:spAutoFit/>
          </a:bodyPr>
          <a:lstStyle/>
          <a:p>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Menggunakan</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perangkat</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lunak</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(software)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desain</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berbasis</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bitmap dan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vektor</a:t>
            </a:r>
            <a:endParaRPr lang="en-US" sz="2400" b="1"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nvGrpSpPr>
          <p:cNvPr id="65" name="Google Shape;859;p32">
            <a:extLst>
              <a:ext uri="{FF2B5EF4-FFF2-40B4-BE49-F238E27FC236}">
                <a16:creationId xmlns:a16="http://schemas.microsoft.com/office/drawing/2014/main" id="{7EDAC56F-7E63-DAC5-292C-4798F4BDE7CA}"/>
              </a:ext>
            </a:extLst>
          </p:cNvPr>
          <p:cNvGrpSpPr/>
          <p:nvPr/>
        </p:nvGrpSpPr>
        <p:grpSpPr>
          <a:xfrm rot="5400000">
            <a:off x="2092446" y="1184687"/>
            <a:ext cx="2428686" cy="2310501"/>
            <a:chOff x="1118175" y="1197925"/>
            <a:chExt cx="1268560" cy="852750"/>
          </a:xfrm>
          <a:solidFill>
            <a:schemeClr val="bg1"/>
          </a:solidFill>
        </p:grpSpPr>
        <p:sp>
          <p:nvSpPr>
            <p:cNvPr id="66" name="Google Shape;860;p32">
              <a:extLst>
                <a:ext uri="{FF2B5EF4-FFF2-40B4-BE49-F238E27FC236}">
                  <a16:creationId xmlns:a16="http://schemas.microsoft.com/office/drawing/2014/main" id="{F917D7BA-6168-CDA3-6652-5A4F73ACA982}"/>
                </a:ext>
              </a:extLst>
            </p:cNvPr>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67" name="Google Shape;861;p32">
              <a:extLst>
                <a:ext uri="{FF2B5EF4-FFF2-40B4-BE49-F238E27FC236}">
                  <a16:creationId xmlns:a16="http://schemas.microsoft.com/office/drawing/2014/main" id="{94E6B0A7-71DC-0FE3-B447-EDFB5B6F886D}"/>
                </a:ext>
              </a:extLst>
            </p:cNvPr>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68" name="Google Shape;862;p32">
              <a:extLst>
                <a:ext uri="{FF2B5EF4-FFF2-40B4-BE49-F238E27FC236}">
                  <a16:creationId xmlns:a16="http://schemas.microsoft.com/office/drawing/2014/main" id="{D41B2173-BCA9-23A9-99CD-A4CB98A8642B}"/>
                </a:ext>
              </a:extLst>
            </p:cNvPr>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69" name="Google Shape;863;p32">
              <a:extLst>
                <a:ext uri="{FF2B5EF4-FFF2-40B4-BE49-F238E27FC236}">
                  <a16:creationId xmlns:a16="http://schemas.microsoft.com/office/drawing/2014/main" id="{A13EA872-EB77-D73C-D5F5-8D7F2EFB8BCC}"/>
                </a:ext>
              </a:extLst>
            </p:cNvPr>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70" name="Google Shape;864;p32">
              <a:extLst>
                <a:ext uri="{FF2B5EF4-FFF2-40B4-BE49-F238E27FC236}">
                  <a16:creationId xmlns:a16="http://schemas.microsoft.com/office/drawing/2014/main" id="{8109BEC1-01B9-9A8E-D3E6-1E3ADFFC6F17}"/>
                </a:ext>
              </a:extLst>
            </p:cNvPr>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71" name="Google Shape;865;p32">
              <a:extLst>
                <a:ext uri="{FF2B5EF4-FFF2-40B4-BE49-F238E27FC236}">
                  <a16:creationId xmlns:a16="http://schemas.microsoft.com/office/drawing/2014/main" id="{48A0A93A-F025-43C5-2E85-DA26E5AD236F}"/>
                </a:ext>
              </a:extLst>
            </p:cNvPr>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72" name="Google Shape;866;p32">
              <a:extLst>
                <a:ext uri="{FF2B5EF4-FFF2-40B4-BE49-F238E27FC236}">
                  <a16:creationId xmlns:a16="http://schemas.microsoft.com/office/drawing/2014/main" id="{E8676390-79CF-6EF3-CB99-6810C4778847}"/>
                </a:ext>
              </a:extLst>
            </p:cNvPr>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73" name="Google Shape;867;p32">
              <a:extLst>
                <a:ext uri="{FF2B5EF4-FFF2-40B4-BE49-F238E27FC236}">
                  <a16:creationId xmlns:a16="http://schemas.microsoft.com/office/drawing/2014/main" id="{B222AF7F-9FCF-52BB-B461-A9C2DA369CA8}"/>
                </a:ext>
              </a:extLst>
            </p:cNvPr>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74" name="Google Shape;868;p32">
              <a:extLst>
                <a:ext uri="{FF2B5EF4-FFF2-40B4-BE49-F238E27FC236}">
                  <a16:creationId xmlns:a16="http://schemas.microsoft.com/office/drawing/2014/main" id="{02C1E2AB-87FB-BA67-359E-EBA5D563A213}"/>
                </a:ext>
              </a:extLst>
            </p:cNvPr>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75" name="Google Shape;869;p32">
              <a:extLst>
                <a:ext uri="{FF2B5EF4-FFF2-40B4-BE49-F238E27FC236}">
                  <a16:creationId xmlns:a16="http://schemas.microsoft.com/office/drawing/2014/main" id="{6D85C388-2DBC-BCCA-873A-8DED4880BCDB}"/>
                </a:ext>
              </a:extLst>
            </p:cNvPr>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76" name="Google Shape;870;p32">
              <a:extLst>
                <a:ext uri="{FF2B5EF4-FFF2-40B4-BE49-F238E27FC236}">
                  <a16:creationId xmlns:a16="http://schemas.microsoft.com/office/drawing/2014/main" id="{EC84080F-F233-A500-8234-0553D83C9227}"/>
                </a:ext>
              </a:extLst>
            </p:cNvPr>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77" name="Google Shape;871;p32">
              <a:extLst>
                <a:ext uri="{FF2B5EF4-FFF2-40B4-BE49-F238E27FC236}">
                  <a16:creationId xmlns:a16="http://schemas.microsoft.com/office/drawing/2014/main" id="{BD807A1D-7C4B-3093-8BA2-9766EBE299F3}"/>
                </a:ext>
              </a:extLst>
            </p:cNvPr>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78" name="Google Shape;872;p32">
              <a:extLst>
                <a:ext uri="{FF2B5EF4-FFF2-40B4-BE49-F238E27FC236}">
                  <a16:creationId xmlns:a16="http://schemas.microsoft.com/office/drawing/2014/main" id="{EE0F63C2-98A1-45D6-6DB3-2322DC96B2E8}"/>
                </a:ext>
              </a:extLst>
            </p:cNvPr>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79" name="Google Shape;873;p32">
              <a:extLst>
                <a:ext uri="{FF2B5EF4-FFF2-40B4-BE49-F238E27FC236}">
                  <a16:creationId xmlns:a16="http://schemas.microsoft.com/office/drawing/2014/main" id="{A27C5D72-88FD-37ED-1850-F9D3A443A210}"/>
                </a:ext>
              </a:extLst>
            </p:cNvPr>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0" name="Google Shape;874;p32">
              <a:extLst>
                <a:ext uri="{FF2B5EF4-FFF2-40B4-BE49-F238E27FC236}">
                  <a16:creationId xmlns:a16="http://schemas.microsoft.com/office/drawing/2014/main" id="{7371EE13-5E19-0E8A-6636-8A5AED4A7637}"/>
                </a:ext>
              </a:extLst>
            </p:cNvPr>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 name="Google Shape;875;p32">
              <a:extLst>
                <a:ext uri="{FF2B5EF4-FFF2-40B4-BE49-F238E27FC236}">
                  <a16:creationId xmlns:a16="http://schemas.microsoft.com/office/drawing/2014/main" id="{0DB55DCB-4390-07B5-CAEA-5E8CA34B5FA2}"/>
                </a:ext>
              </a:extLst>
            </p:cNvPr>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 name="Google Shape;876;p32">
              <a:extLst>
                <a:ext uri="{FF2B5EF4-FFF2-40B4-BE49-F238E27FC236}">
                  <a16:creationId xmlns:a16="http://schemas.microsoft.com/office/drawing/2014/main" id="{01554E2E-2C21-2A70-9740-EE9A4BE6475E}"/>
                </a:ext>
              </a:extLst>
            </p:cNvPr>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 name="Google Shape;877;p32">
              <a:extLst>
                <a:ext uri="{FF2B5EF4-FFF2-40B4-BE49-F238E27FC236}">
                  <a16:creationId xmlns:a16="http://schemas.microsoft.com/office/drawing/2014/main" id="{80EFA67D-DE00-EE04-EFDA-B9CCC1143329}"/>
                </a:ext>
              </a:extLst>
            </p:cNvPr>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 name="Google Shape;878;p32">
              <a:extLst>
                <a:ext uri="{FF2B5EF4-FFF2-40B4-BE49-F238E27FC236}">
                  <a16:creationId xmlns:a16="http://schemas.microsoft.com/office/drawing/2014/main" id="{2CC0E0A6-17EB-B31E-DC91-60EEDAAEB682}"/>
                </a:ext>
              </a:extLst>
            </p:cNvPr>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 name="Google Shape;879;p32">
              <a:extLst>
                <a:ext uri="{FF2B5EF4-FFF2-40B4-BE49-F238E27FC236}">
                  <a16:creationId xmlns:a16="http://schemas.microsoft.com/office/drawing/2014/main" id="{96E59B0A-4769-4CEF-5C38-CA0C401726D2}"/>
                </a:ext>
              </a:extLst>
            </p:cNvPr>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 name="Google Shape;880;p32">
              <a:extLst>
                <a:ext uri="{FF2B5EF4-FFF2-40B4-BE49-F238E27FC236}">
                  <a16:creationId xmlns:a16="http://schemas.microsoft.com/office/drawing/2014/main" id="{6E4D18B6-7676-0DA2-52D1-06F7215E0AD1}"/>
                </a:ext>
              </a:extLst>
            </p:cNvPr>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 name="Google Shape;881;p32">
              <a:extLst>
                <a:ext uri="{FF2B5EF4-FFF2-40B4-BE49-F238E27FC236}">
                  <a16:creationId xmlns:a16="http://schemas.microsoft.com/office/drawing/2014/main" id="{A4031BB4-3B1C-9BB7-1796-4188B4DAD4BF}"/>
                </a:ext>
              </a:extLst>
            </p:cNvPr>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 name="Google Shape;882;p32">
              <a:extLst>
                <a:ext uri="{FF2B5EF4-FFF2-40B4-BE49-F238E27FC236}">
                  <a16:creationId xmlns:a16="http://schemas.microsoft.com/office/drawing/2014/main" id="{F9A3305C-FFA5-E211-F921-FF554D5BC2C5}"/>
                </a:ext>
              </a:extLst>
            </p:cNvPr>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 name="Google Shape;883;p32">
              <a:extLst>
                <a:ext uri="{FF2B5EF4-FFF2-40B4-BE49-F238E27FC236}">
                  <a16:creationId xmlns:a16="http://schemas.microsoft.com/office/drawing/2014/main" id="{8131B633-C987-DF3C-CD04-109815A8A49F}"/>
                </a:ext>
              </a:extLst>
            </p:cNvPr>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 name="Google Shape;884;p32">
              <a:extLst>
                <a:ext uri="{FF2B5EF4-FFF2-40B4-BE49-F238E27FC236}">
                  <a16:creationId xmlns:a16="http://schemas.microsoft.com/office/drawing/2014/main" id="{2DF28D64-D357-BA2E-D5E2-4610E4F869F3}"/>
                </a:ext>
              </a:extLst>
            </p:cNvPr>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 name="Google Shape;885;p32">
              <a:extLst>
                <a:ext uri="{FF2B5EF4-FFF2-40B4-BE49-F238E27FC236}">
                  <a16:creationId xmlns:a16="http://schemas.microsoft.com/office/drawing/2014/main" id="{1BB92286-784C-A4CE-15DF-F606156198DB}"/>
                </a:ext>
              </a:extLst>
            </p:cNvPr>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2" name="Google Shape;886;p32">
              <a:extLst>
                <a:ext uri="{FF2B5EF4-FFF2-40B4-BE49-F238E27FC236}">
                  <a16:creationId xmlns:a16="http://schemas.microsoft.com/office/drawing/2014/main" id="{9ADB4724-4879-1C82-1F3D-DAB4399D4DC5}"/>
                </a:ext>
              </a:extLst>
            </p:cNvPr>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3" name="Google Shape;887;p32">
              <a:extLst>
                <a:ext uri="{FF2B5EF4-FFF2-40B4-BE49-F238E27FC236}">
                  <a16:creationId xmlns:a16="http://schemas.microsoft.com/office/drawing/2014/main" id="{D3BB19E2-67E1-95A8-2CC0-33AC4F726A06}"/>
                </a:ext>
              </a:extLst>
            </p:cNvPr>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4" name="Google Shape;888;p32">
              <a:extLst>
                <a:ext uri="{FF2B5EF4-FFF2-40B4-BE49-F238E27FC236}">
                  <a16:creationId xmlns:a16="http://schemas.microsoft.com/office/drawing/2014/main" id="{A59C10F5-C433-D00E-573B-0E145335D911}"/>
                </a:ext>
              </a:extLst>
            </p:cNvPr>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5" name="Google Shape;889;p32">
              <a:extLst>
                <a:ext uri="{FF2B5EF4-FFF2-40B4-BE49-F238E27FC236}">
                  <a16:creationId xmlns:a16="http://schemas.microsoft.com/office/drawing/2014/main" id="{C7012031-6A2E-5A94-330A-130F852C13C2}"/>
                </a:ext>
              </a:extLst>
            </p:cNvPr>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6" name="Google Shape;890;p32">
              <a:extLst>
                <a:ext uri="{FF2B5EF4-FFF2-40B4-BE49-F238E27FC236}">
                  <a16:creationId xmlns:a16="http://schemas.microsoft.com/office/drawing/2014/main" id="{A124980C-2193-F05A-DC3C-0B6360AC8687}"/>
                </a:ext>
              </a:extLst>
            </p:cNvPr>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7" name="Google Shape;891;p32">
              <a:extLst>
                <a:ext uri="{FF2B5EF4-FFF2-40B4-BE49-F238E27FC236}">
                  <a16:creationId xmlns:a16="http://schemas.microsoft.com/office/drawing/2014/main" id="{D3CA32FA-B7A7-4FD6-4B82-8B25719890BF}"/>
                </a:ext>
              </a:extLst>
            </p:cNvPr>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8" name="Google Shape;892;p32">
              <a:extLst>
                <a:ext uri="{FF2B5EF4-FFF2-40B4-BE49-F238E27FC236}">
                  <a16:creationId xmlns:a16="http://schemas.microsoft.com/office/drawing/2014/main" id="{E0E77C03-FD08-CF42-C989-A6FD668D3B1E}"/>
                </a:ext>
              </a:extLst>
            </p:cNvPr>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9" name="Google Shape;893;p32">
              <a:extLst>
                <a:ext uri="{FF2B5EF4-FFF2-40B4-BE49-F238E27FC236}">
                  <a16:creationId xmlns:a16="http://schemas.microsoft.com/office/drawing/2014/main" id="{B366B8FB-61E9-435F-4E3B-B31547655A26}"/>
                </a:ext>
              </a:extLst>
            </p:cNvPr>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00" name="Google Shape;894;p32">
              <a:extLst>
                <a:ext uri="{FF2B5EF4-FFF2-40B4-BE49-F238E27FC236}">
                  <a16:creationId xmlns:a16="http://schemas.microsoft.com/office/drawing/2014/main" id="{12E3D316-DD46-7CB7-E643-53F83C6165C1}"/>
                </a:ext>
              </a:extLst>
            </p:cNvPr>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01" name="Google Shape;895;p32">
              <a:extLst>
                <a:ext uri="{FF2B5EF4-FFF2-40B4-BE49-F238E27FC236}">
                  <a16:creationId xmlns:a16="http://schemas.microsoft.com/office/drawing/2014/main" id="{E01B471C-166D-144A-2B2F-25B2B563623B}"/>
                </a:ext>
              </a:extLst>
            </p:cNvPr>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02" name="Google Shape;896;p32">
              <a:extLst>
                <a:ext uri="{FF2B5EF4-FFF2-40B4-BE49-F238E27FC236}">
                  <a16:creationId xmlns:a16="http://schemas.microsoft.com/office/drawing/2014/main" id="{C5CD447C-9D0C-B187-6B0C-0B24CA6F7041}"/>
                </a:ext>
              </a:extLst>
            </p:cNvPr>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03" name="Google Shape;897;p32">
              <a:extLst>
                <a:ext uri="{FF2B5EF4-FFF2-40B4-BE49-F238E27FC236}">
                  <a16:creationId xmlns:a16="http://schemas.microsoft.com/office/drawing/2014/main" id="{A085E050-C55D-AC9E-ADF4-5D66FB3A3DDC}"/>
                </a:ext>
              </a:extLst>
            </p:cNvPr>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04" name="Google Shape;898;p32">
              <a:extLst>
                <a:ext uri="{FF2B5EF4-FFF2-40B4-BE49-F238E27FC236}">
                  <a16:creationId xmlns:a16="http://schemas.microsoft.com/office/drawing/2014/main" id="{140B3ACB-2BBE-2757-878D-1E30CFC56039}"/>
                </a:ext>
              </a:extLst>
            </p:cNvPr>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05" name="Google Shape;899;p32">
              <a:extLst>
                <a:ext uri="{FF2B5EF4-FFF2-40B4-BE49-F238E27FC236}">
                  <a16:creationId xmlns:a16="http://schemas.microsoft.com/office/drawing/2014/main" id="{E700E393-8C2A-150F-027F-D733CB38B110}"/>
                </a:ext>
              </a:extLst>
            </p:cNvPr>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06" name="Google Shape;900;p32">
              <a:extLst>
                <a:ext uri="{FF2B5EF4-FFF2-40B4-BE49-F238E27FC236}">
                  <a16:creationId xmlns:a16="http://schemas.microsoft.com/office/drawing/2014/main" id="{35D1D8CD-6820-143F-3EA9-A68D4AEB54C0}"/>
                </a:ext>
              </a:extLst>
            </p:cNvPr>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07" name="Google Shape;901;p32">
              <a:extLst>
                <a:ext uri="{FF2B5EF4-FFF2-40B4-BE49-F238E27FC236}">
                  <a16:creationId xmlns:a16="http://schemas.microsoft.com/office/drawing/2014/main" id="{C7CEF1DA-8C36-0DE6-86F6-3F8154EE8769}"/>
                </a:ext>
              </a:extLst>
            </p:cNvPr>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08" name="Google Shape;902;p32">
              <a:extLst>
                <a:ext uri="{FF2B5EF4-FFF2-40B4-BE49-F238E27FC236}">
                  <a16:creationId xmlns:a16="http://schemas.microsoft.com/office/drawing/2014/main" id="{1BD5F9F7-7D49-8AE2-C825-F32153B2FB43}"/>
                </a:ext>
              </a:extLst>
            </p:cNvPr>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09" name="Google Shape;903;p32">
              <a:extLst>
                <a:ext uri="{FF2B5EF4-FFF2-40B4-BE49-F238E27FC236}">
                  <a16:creationId xmlns:a16="http://schemas.microsoft.com/office/drawing/2014/main" id="{1BEA3604-588B-40F2-EACC-DB588DDCCD80}"/>
                </a:ext>
              </a:extLst>
            </p:cNvPr>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10" name="Google Shape;904;p32">
              <a:extLst>
                <a:ext uri="{FF2B5EF4-FFF2-40B4-BE49-F238E27FC236}">
                  <a16:creationId xmlns:a16="http://schemas.microsoft.com/office/drawing/2014/main" id="{802F8171-ED66-5A7F-0DF3-0A96C91D9FF3}"/>
                </a:ext>
              </a:extLst>
            </p:cNvPr>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11" name="Google Shape;905;p32">
              <a:extLst>
                <a:ext uri="{FF2B5EF4-FFF2-40B4-BE49-F238E27FC236}">
                  <a16:creationId xmlns:a16="http://schemas.microsoft.com/office/drawing/2014/main" id="{35D48C40-0EDB-0193-6AF1-891838660D8A}"/>
                </a:ext>
              </a:extLst>
            </p:cNvPr>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12" name="Google Shape;906;p32">
              <a:extLst>
                <a:ext uri="{FF2B5EF4-FFF2-40B4-BE49-F238E27FC236}">
                  <a16:creationId xmlns:a16="http://schemas.microsoft.com/office/drawing/2014/main" id="{B22E7A9F-938E-D02B-B816-CA975752B8FB}"/>
                </a:ext>
              </a:extLst>
            </p:cNvPr>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13" name="Google Shape;907;p32">
              <a:extLst>
                <a:ext uri="{FF2B5EF4-FFF2-40B4-BE49-F238E27FC236}">
                  <a16:creationId xmlns:a16="http://schemas.microsoft.com/office/drawing/2014/main" id="{A6C53567-D5E0-F45D-AA0C-A812733486F4}"/>
                </a:ext>
              </a:extLst>
            </p:cNvPr>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14" name="Google Shape;908;p32">
              <a:extLst>
                <a:ext uri="{FF2B5EF4-FFF2-40B4-BE49-F238E27FC236}">
                  <a16:creationId xmlns:a16="http://schemas.microsoft.com/office/drawing/2014/main" id="{B385D327-6861-6794-4BDB-AC9CFD23353A}"/>
                </a:ext>
              </a:extLst>
            </p:cNvPr>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15" name="Google Shape;909;p32">
              <a:extLst>
                <a:ext uri="{FF2B5EF4-FFF2-40B4-BE49-F238E27FC236}">
                  <a16:creationId xmlns:a16="http://schemas.microsoft.com/office/drawing/2014/main" id="{CCA1D9C0-DA8D-6A17-0EF3-EC27BAE297DB}"/>
                </a:ext>
              </a:extLst>
            </p:cNvPr>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16" name="Google Shape;910;p32">
              <a:extLst>
                <a:ext uri="{FF2B5EF4-FFF2-40B4-BE49-F238E27FC236}">
                  <a16:creationId xmlns:a16="http://schemas.microsoft.com/office/drawing/2014/main" id="{D983CFD4-DAFA-4EFE-BA74-71E47AD89B77}"/>
                </a:ext>
              </a:extLst>
            </p:cNvPr>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17" name="Google Shape;911;p32">
              <a:extLst>
                <a:ext uri="{FF2B5EF4-FFF2-40B4-BE49-F238E27FC236}">
                  <a16:creationId xmlns:a16="http://schemas.microsoft.com/office/drawing/2014/main" id="{E666ADBC-2979-05C8-F209-397ADE4F7E78}"/>
                </a:ext>
              </a:extLst>
            </p:cNvPr>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121" name="TextBox 120">
            <a:extLst>
              <a:ext uri="{FF2B5EF4-FFF2-40B4-BE49-F238E27FC236}">
                <a16:creationId xmlns:a16="http://schemas.microsoft.com/office/drawing/2014/main" id="{15FF589A-305E-419F-A6EA-CD8FE7A93567}"/>
              </a:ext>
            </a:extLst>
          </p:cNvPr>
          <p:cNvSpPr txBox="1"/>
          <p:nvPr/>
        </p:nvSpPr>
        <p:spPr>
          <a:xfrm>
            <a:off x="4598581" y="976494"/>
            <a:ext cx="4035529" cy="1569660"/>
          </a:xfrm>
          <a:prstGeom prst="rect">
            <a:avLst/>
          </a:prstGeom>
          <a:noFill/>
        </p:spPr>
        <p:txBody>
          <a:bodyPr wrap="square" rtlCol="0">
            <a:spAutoFit/>
          </a:bodyPr>
          <a:lstStyle/>
          <a:p>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Menerapkan</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perangkat</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lunak</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(software)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desain</a:t>
            </a:r>
            <a:endParaRPr lang="en-US" sz="2400"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pada proses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perancangan</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dan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produksi</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DKV.</a:t>
            </a:r>
          </a:p>
        </p:txBody>
      </p:sp>
      <p:grpSp>
        <p:nvGrpSpPr>
          <p:cNvPr id="146" name="Group 145">
            <a:extLst>
              <a:ext uri="{FF2B5EF4-FFF2-40B4-BE49-F238E27FC236}">
                <a16:creationId xmlns:a16="http://schemas.microsoft.com/office/drawing/2014/main" id="{116CE03A-60A5-0F79-50B7-FDF170140C5E}"/>
              </a:ext>
            </a:extLst>
          </p:cNvPr>
          <p:cNvGrpSpPr/>
          <p:nvPr/>
        </p:nvGrpSpPr>
        <p:grpSpPr>
          <a:xfrm>
            <a:off x="1856509" y="923056"/>
            <a:ext cx="2346614" cy="2346614"/>
            <a:chOff x="1856509" y="923056"/>
            <a:chExt cx="2346614" cy="2346614"/>
          </a:xfrm>
        </p:grpSpPr>
        <p:sp>
          <p:nvSpPr>
            <p:cNvPr id="119" name="Rectangle 118">
              <a:extLst>
                <a:ext uri="{FF2B5EF4-FFF2-40B4-BE49-F238E27FC236}">
                  <a16:creationId xmlns:a16="http://schemas.microsoft.com/office/drawing/2014/main" id="{C59BEDAB-026A-5063-4EC2-A3A5541850CE}"/>
                </a:ext>
              </a:extLst>
            </p:cNvPr>
            <p:cNvSpPr/>
            <p:nvPr/>
          </p:nvSpPr>
          <p:spPr>
            <a:xfrm>
              <a:off x="1856509" y="923056"/>
              <a:ext cx="2346614" cy="23466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oogle Shape;13563;p68">
              <a:extLst>
                <a:ext uri="{FF2B5EF4-FFF2-40B4-BE49-F238E27FC236}">
                  <a16:creationId xmlns:a16="http://schemas.microsoft.com/office/drawing/2014/main" id="{93193499-9B32-289E-46A8-08F7998E7949}"/>
                </a:ext>
              </a:extLst>
            </p:cNvPr>
            <p:cNvGrpSpPr/>
            <p:nvPr/>
          </p:nvGrpSpPr>
          <p:grpSpPr>
            <a:xfrm>
              <a:off x="2070080" y="1216216"/>
              <a:ext cx="1966445" cy="1765314"/>
              <a:chOff x="3441065" y="4302505"/>
              <a:chExt cx="337069" cy="302593"/>
            </a:xfrm>
            <a:solidFill>
              <a:schemeClr val="bg1"/>
            </a:solidFill>
          </p:grpSpPr>
          <p:sp>
            <p:nvSpPr>
              <p:cNvPr id="133" name="Google Shape;13564;p68">
                <a:extLst>
                  <a:ext uri="{FF2B5EF4-FFF2-40B4-BE49-F238E27FC236}">
                    <a16:creationId xmlns:a16="http://schemas.microsoft.com/office/drawing/2014/main" id="{8947448D-6A0C-0585-EB30-F8A19CA96508}"/>
                  </a:ext>
                </a:extLst>
              </p:cNvPr>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565;p68">
                <a:extLst>
                  <a:ext uri="{FF2B5EF4-FFF2-40B4-BE49-F238E27FC236}">
                    <a16:creationId xmlns:a16="http://schemas.microsoft.com/office/drawing/2014/main" id="{ABE74EB7-A6DE-1D3F-8F6B-134E6FC7206F}"/>
                  </a:ext>
                </a:extLst>
              </p:cNvPr>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66;p68">
                <a:extLst>
                  <a:ext uri="{FF2B5EF4-FFF2-40B4-BE49-F238E27FC236}">
                    <a16:creationId xmlns:a16="http://schemas.microsoft.com/office/drawing/2014/main" id="{99B728E5-343D-F706-A4A1-A1FD3AB114C5}"/>
                  </a:ext>
                </a:extLst>
              </p:cNvPr>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567;p68">
                <a:extLst>
                  <a:ext uri="{FF2B5EF4-FFF2-40B4-BE49-F238E27FC236}">
                    <a16:creationId xmlns:a16="http://schemas.microsoft.com/office/drawing/2014/main" id="{6FE66C98-A7D4-C4B0-7DBB-49C215047CE3}"/>
                  </a:ext>
                </a:extLst>
              </p:cNvPr>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568;p68">
                <a:extLst>
                  <a:ext uri="{FF2B5EF4-FFF2-40B4-BE49-F238E27FC236}">
                    <a16:creationId xmlns:a16="http://schemas.microsoft.com/office/drawing/2014/main" id="{DAFE0E61-A9F2-57AC-DAA3-1691C6461323}"/>
                  </a:ext>
                </a:extLst>
              </p:cNvPr>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569;p68">
                <a:extLst>
                  <a:ext uri="{FF2B5EF4-FFF2-40B4-BE49-F238E27FC236}">
                    <a16:creationId xmlns:a16="http://schemas.microsoft.com/office/drawing/2014/main" id="{1F64E9DA-29FC-182B-AD25-E9471BF0AA01}"/>
                  </a:ext>
                </a:extLst>
              </p:cNvPr>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570;p68">
                <a:extLst>
                  <a:ext uri="{FF2B5EF4-FFF2-40B4-BE49-F238E27FC236}">
                    <a16:creationId xmlns:a16="http://schemas.microsoft.com/office/drawing/2014/main" id="{50E80166-BC38-9785-4248-CA1DDC7597F1}"/>
                  </a:ext>
                </a:extLst>
              </p:cNvPr>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3571;p68">
                <a:extLst>
                  <a:ext uri="{FF2B5EF4-FFF2-40B4-BE49-F238E27FC236}">
                    <a16:creationId xmlns:a16="http://schemas.microsoft.com/office/drawing/2014/main" id="{12E00969-E044-43B4-070C-62CBD0D2BCE3}"/>
                  </a:ext>
                </a:extLst>
              </p:cNvPr>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3572;p68">
                <a:extLst>
                  <a:ext uri="{FF2B5EF4-FFF2-40B4-BE49-F238E27FC236}">
                    <a16:creationId xmlns:a16="http://schemas.microsoft.com/office/drawing/2014/main" id="{A7680020-8DEE-EDE4-309E-45845550F5CF}"/>
                  </a:ext>
                </a:extLst>
              </p:cNvPr>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3573;p68">
                <a:extLst>
                  <a:ext uri="{FF2B5EF4-FFF2-40B4-BE49-F238E27FC236}">
                    <a16:creationId xmlns:a16="http://schemas.microsoft.com/office/drawing/2014/main" id="{197497D9-4BF0-4D99-F437-A51FF3D25E5D}"/>
                  </a:ext>
                </a:extLst>
              </p:cNvPr>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3574;p68">
                <a:extLst>
                  <a:ext uri="{FF2B5EF4-FFF2-40B4-BE49-F238E27FC236}">
                    <a16:creationId xmlns:a16="http://schemas.microsoft.com/office/drawing/2014/main" id="{F4C48625-7846-E854-F4B6-A3308DF45E55}"/>
                  </a:ext>
                </a:extLst>
              </p:cNvPr>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3575;p68">
                <a:extLst>
                  <a:ext uri="{FF2B5EF4-FFF2-40B4-BE49-F238E27FC236}">
                    <a16:creationId xmlns:a16="http://schemas.microsoft.com/office/drawing/2014/main" id="{AB20B5E9-CD01-D07C-0545-A2BA1F71CA2C}"/>
                  </a:ext>
                </a:extLst>
              </p:cNvPr>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3576;p68">
                <a:extLst>
                  <a:ext uri="{FF2B5EF4-FFF2-40B4-BE49-F238E27FC236}">
                    <a16:creationId xmlns:a16="http://schemas.microsoft.com/office/drawing/2014/main" id="{411CF576-9345-87BC-560C-EEDDE6AB5EDA}"/>
                  </a:ext>
                </a:extLst>
              </p:cNvPr>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 name="Google Shape;859;p32">
            <a:extLst>
              <a:ext uri="{FF2B5EF4-FFF2-40B4-BE49-F238E27FC236}">
                <a16:creationId xmlns:a16="http://schemas.microsoft.com/office/drawing/2014/main" id="{82DEA4CE-114C-783F-0EEA-46F26A7FD3ED}"/>
              </a:ext>
            </a:extLst>
          </p:cNvPr>
          <p:cNvGrpSpPr/>
          <p:nvPr/>
        </p:nvGrpSpPr>
        <p:grpSpPr>
          <a:xfrm rot="5400000">
            <a:off x="2090736" y="1182977"/>
            <a:ext cx="2428686" cy="2310501"/>
            <a:chOff x="1118175" y="1197925"/>
            <a:chExt cx="1268560" cy="852750"/>
          </a:xfrm>
          <a:solidFill>
            <a:schemeClr val="bg1"/>
          </a:solidFill>
        </p:grpSpPr>
        <p:sp>
          <p:nvSpPr>
            <p:cNvPr id="148" name="Google Shape;860;p32">
              <a:extLst>
                <a:ext uri="{FF2B5EF4-FFF2-40B4-BE49-F238E27FC236}">
                  <a16:creationId xmlns:a16="http://schemas.microsoft.com/office/drawing/2014/main" id="{99F0E84E-ADE3-09FE-3491-ED7CF0921C29}"/>
                </a:ext>
              </a:extLst>
            </p:cNvPr>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9" name="Google Shape;861;p32">
              <a:extLst>
                <a:ext uri="{FF2B5EF4-FFF2-40B4-BE49-F238E27FC236}">
                  <a16:creationId xmlns:a16="http://schemas.microsoft.com/office/drawing/2014/main" id="{2A82CCDD-57FC-D6F0-519B-0894F5CFA39D}"/>
                </a:ext>
              </a:extLst>
            </p:cNvPr>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50" name="Google Shape;862;p32">
              <a:extLst>
                <a:ext uri="{FF2B5EF4-FFF2-40B4-BE49-F238E27FC236}">
                  <a16:creationId xmlns:a16="http://schemas.microsoft.com/office/drawing/2014/main" id="{9336AF36-CD63-3284-D00B-68350067B3F6}"/>
                </a:ext>
              </a:extLst>
            </p:cNvPr>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51" name="Google Shape;863;p32">
              <a:extLst>
                <a:ext uri="{FF2B5EF4-FFF2-40B4-BE49-F238E27FC236}">
                  <a16:creationId xmlns:a16="http://schemas.microsoft.com/office/drawing/2014/main" id="{1FB2008D-0F9A-1466-D966-ECA6361FCD6A}"/>
                </a:ext>
              </a:extLst>
            </p:cNvPr>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52" name="Google Shape;864;p32">
              <a:extLst>
                <a:ext uri="{FF2B5EF4-FFF2-40B4-BE49-F238E27FC236}">
                  <a16:creationId xmlns:a16="http://schemas.microsoft.com/office/drawing/2014/main" id="{87CE6344-78F5-F8F3-E492-77C093DE9AD3}"/>
                </a:ext>
              </a:extLst>
            </p:cNvPr>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53" name="Google Shape;865;p32">
              <a:extLst>
                <a:ext uri="{FF2B5EF4-FFF2-40B4-BE49-F238E27FC236}">
                  <a16:creationId xmlns:a16="http://schemas.microsoft.com/office/drawing/2014/main" id="{2DB7B9AE-684A-152C-B3B8-3512A779ABD7}"/>
                </a:ext>
              </a:extLst>
            </p:cNvPr>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54" name="Google Shape;866;p32">
              <a:extLst>
                <a:ext uri="{FF2B5EF4-FFF2-40B4-BE49-F238E27FC236}">
                  <a16:creationId xmlns:a16="http://schemas.microsoft.com/office/drawing/2014/main" id="{9511D0FE-B704-4193-CC6D-70FA0EB3D5B2}"/>
                </a:ext>
              </a:extLst>
            </p:cNvPr>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55" name="Google Shape;867;p32">
              <a:extLst>
                <a:ext uri="{FF2B5EF4-FFF2-40B4-BE49-F238E27FC236}">
                  <a16:creationId xmlns:a16="http://schemas.microsoft.com/office/drawing/2014/main" id="{F59019A8-968E-8661-CD27-44744F0BD1AC}"/>
                </a:ext>
              </a:extLst>
            </p:cNvPr>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56" name="Google Shape;868;p32">
              <a:extLst>
                <a:ext uri="{FF2B5EF4-FFF2-40B4-BE49-F238E27FC236}">
                  <a16:creationId xmlns:a16="http://schemas.microsoft.com/office/drawing/2014/main" id="{E062CBAE-C2FF-E0BF-103D-FB28A3561F8E}"/>
                </a:ext>
              </a:extLst>
            </p:cNvPr>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57" name="Google Shape;869;p32">
              <a:extLst>
                <a:ext uri="{FF2B5EF4-FFF2-40B4-BE49-F238E27FC236}">
                  <a16:creationId xmlns:a16="http://schemas.microsoft.com/office/drawing/2014/main" id="{3936CEE3-F27C-88B1-60CC-21B257275562}"/>
                </a:ext>
              </a:extLst>
            </p:cNvPr>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58" name="Google Shape;870;p32">
              <a:extLst>
                <a:ext uri="{FF2B5EF4-FFF2-40B4-BE49-F238E27FC236}">
                  <a16:creationId xmlns:a16="http://schemas.microsoft.com/office/drawing/2014/main" id="{98CC99B8-9258-DEA0-6E41-F481DBC09FFB}"/>
                </a:ext>
              </a:extLst>
            </p:cNvPr>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59" name="Google Shape;871;p32">
              <a:extLst>
                <a:ext uri="{FF2B5EF4-FFF2-40B4-BE49-F238E27FC236}">
                  <a16:creationId xmlns:a16="http://schemas.microsoft.com/office/drawing/2014/main" id="{FCC49933-094E-2C53-A2B6-29D3C0B5EBE7}"/>
                </a:ext>
              </a:extLst>
            </p:cNvPr>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60" name="Google Shape;872;p32">
              <a:extLst>
                <a:ext uri="{FF2B5EF4-FFF2-40B4-BE49-F238E27FC236}">
                  <a16:creationId xmlns:a16="http://schemas.microsoft.com/office/drawing/2014/main" id="{FB025563-01E3-18C1-F0CF-8650B7FB10BD}"/>
                </a:ext>
              </a:extLst>
            </p:cNvPr>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61" name="Google Shape;873;p32">
              <a:extLst>
                <a:ext uri="{FF2B5EF4-FFF2-40B4-BE49-F238E27FC236}">
                  <a16:creationId xmlns:a16="http://schemas.microsoft.com/office/drawing/2014/main" id="{65C6EB72-5A07-5025-6942-925C89BBAA14}"/>
                </a:ext>
              </a:extLst>
            </p:cNvPr>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62" name="Google Shape;874;p32">
              <a:extLst>
                <a:ext uri="{FF2B5EF4-FFF2-40B4-BE49-F238E27FC236}">
                  <a16:creationId xmlns:a16="http://schemas.microsoft.com/office/drawing/2014/main" id="{08A9F4EE-BC90-89DF-C6DD-47FD160C889C}"/>
                </a:ext>
              </a:extLst>
            </p:cNvPr>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63" name="Google Shape;875;p32">
              <a:extLst>
                <a:ext uri="{FF2B5EF4-FFF2-40B4-BE49-F238E27FC236}">
                  <a16:creationId xmlns:a16="http://schemas.microsoft.com/office/drawing/2014/main" id="{1158D38B-4362-AE23-9FC0-982A3D35E46B}"/>
                </a:ext>
              </a:extLst>
            </p:cNvPr>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64" name="Google Shape;876;p32">
              <a:extLst>
                <a:ext uri="{FF2B5EF4-FFF2-40B4-BE49-F238E27FC236}">
                  <a16:creationId xmlns:a16="http://schemas.microsoft.com/office/drawing/2014/main" id="{39129E91-18CC-44AD-92E7-7FD1FDC5D25F}"/>
                </a:ext>
              </a:extLst>
            </p:cNvPr>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65" name="Google Shape;877;p32">
              <a:extLst>
                <a:ext uri="{FF2B5EF4-FFF2-40B4-BE49-F238E27FC236}">
                  <a16:creationId xmlns:a16="http://schemas.microsoft.com/office/drawing/2014/main" id="{A517DA48-DBCE-3B5A-A8C0-6A8A89D779EC}"/>
                </a:ext>
              </a:extLst>
            </p:cNvPr>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66" name="Google Shape;878;p32">
              <a:extLst>
                <a:ext uri="{FF2B5EF4-FFF2-40B4-BE49-F238E27FC236}">
                  <a16:creationId xmlns:a16="http://schemas.microsoft.com/office/drawing/2014/main" id="{B3009CFE-8596-EBBC-4504-0CD0EF477F18}"/>
                </a:ext>
              </a:extLst>
            </p:cNvPr>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67" name="Google Shape;879;p32">
              <a:extLst>
                <a:ext uri="{FF2B5EF4-FFF2-40B4-BE49-F238E27FC236}">
                  <a16:creationId xmlns:a16="http://schemas.microsoft.com/office/drawing/2014/main" id="{7A9024BB-34BD-D53E-FCBB-84BE7858F8C8}"/>
                </a:ext>
              </a:extLst>
            </p:cNvPr>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68" name="Google Shape;880;p32">
              <a:extLst>
                <a:ext uri="{FF2B5EF4-FFF2-40B4-BE49-F238E27FC236}">
                  <a16:creationId xmlns:a16="http://schemas.microsoft.com/office/drawing/2014/main" id="{2ECCE5FC-3D0F-4A6F-CB7B-F04F3EFC4019}"/>
                </a:ext>
              </a:extLst>
            </p:cNvPr>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69" name="Google Shape;881;p32">
              <a:extLst>
                <a:ext uri="{FF2B5EF4-FFF2-40B4-BE49-F238E27FC236}">
                  <a16:creationId xmlns:a16="http://schemas.microsoft.com/office/drawing/2014/main" id="{83D23A38-BA9C-1E68-D4CE-02909A2AD081}"/>
                </a:ext>
              </a:extLst>
            </p:cNvPr>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70" name="Google Shape;882;p32">
              <a:extLst>
                <a:ext uri="{FF2B5EF4-FFF2-40B4-BE49-F238E27FC236}">
                  <a16:creationId xmlns:a16="http://schemas.microsoft.com/office/drawing/2014/main" id="{EA65732F-3256-E5FD-A795-6555F4DBB0EC}"/>
                </a:ext>
              </a:extLst>
            </p:cNvPr>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71" name="Google Shape;883;p32">
              <a:extLst>
                <a:ext uri="{FF2B5EF4-FFF2-40B4-BE49-F238E27FC236}">
                  <a16:creationId xmlns:a16="http://schemas.microsoft.com/office/drawing/2014/main" id="{2618A434-8AD9-B80E-B161-725FDF57C9DE}"/>
                </a:ext>
              </a:extLst>
            </p:cNvPr>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72" name="Google Shape;884;p32">
              <a:extLst>
                <a:ext uri="{FF2B5EF4-FFF2-40B4-BE49-F238E27FC236}">
                  <a16:creationId xmlns:a16="http://schemas.microsoft.com/office/drawing/2014/main" id="{25EBC8B2-852E-A0AE-BEC8-C7F483D65DA4}"/>
                </a:ext>
              </a:extLst>
            </p:cNvPr>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73" name="Google Shape;885;p32">
              <a:extLst>
                <a:ext uri="{FF2B5EF4-FFF2-40B4-BE49-F238E27FC236}">
                  <a16:creationId xmlns:a16="http://schemas.microsoft.com/office/drawing/2014/main" id="{AE8B2ED5-972F-FDC3-6306-D2C1C1F9C7D9}"/>
                </a:ext>
              </a:extLst>
            </p:cNvPr>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74" name="Google Shape;886;p32">
              <a:extLst>
                <a:ext uri="{FF2B5EF4-FFF2-40B4-BE49-F238E27FC236}">
                  <a16:creationId xmlns:a16="http://schemas.microsoft.com/office/drawing/2014/main" id="{4EA7A14F-8E60-A0F0-1CE3-26A1D7575164}"/>
                </a:ext>
              </a:extLst>
            </p:cNvPr>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75" name="Google Shape;887;p32">
              <a:extLst>
                <a:ext uri="{FF2B5EF4-FFF2-40B4-BE49-F238E27FC236}">
                  <a16:creationId xmlns:a16="http://schemas.microsoft.com/office/drawing/2014/main" id="{C106AF99-5D4C-4148-0550-2E1B406248CC}"/>
                </a:ext>
              </a:extLst>
            </p:cNvPr>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76" name="Google Shape;888;p32">
              <a:extLst>
                <a:ext uri="{FF2B5EF4-FFF2-40B4-BE49-F238E27FC236}">
                  <a16:creationId xmlns:a16="http://schemas.microsoft.com/office/drawing/2014/main" id="{4141F3DF-B8DF-FA2B-CBAA-2EF4A8CA7369}"/>
                </a:ext>
              </a:extLst>
            </p:cNvPr>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77" name="Google Shape;889;p32">
              <a:extLst>
                <a:ext uri="{FF2B5EF4-FFF2-40B4-BE49-F238E27FC236}">
                  <a16:creationId xmlns:a16="http://schemas.microsoft.com/office/drawing/2014/main" id="{2DA635FE-EFBA-F3DF-E0C3-B36B317E100A}"/>
                </a:ext>
              </a:extLst>
            </p:cNvPr>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78" name="Google Shape;890;p32">
              <a:extLst>
                <a:ext uri="{FF2B5EF4-FFF2-40B4-BE49-F238E27FC236}">
                  <a16:creationId xmlns:a16="http://schemas.microsoft.com/office/drawing/2014/main" id="{41C09303-2320-0D67-1454-6F84CA38C3E9}"/>
                </a:ext>
              </a:extLst>
            </p:cNvPr>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79" name="Google Shape;891;p32">
              <a:extLst>
                <a:ext uri="{FF2B5EF4-FFF2-40B4-BE49-F238E27FC236}">
                  <a16:creationId xmlns:a16="http://schemas.microsoft.com/office/drawing/2014/main" id="{C198B715-ACDA-99D5-0ECD-65BF82271168}"/>
                </a:ext>
              </a:extLst>
            </p:cNvPr>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80" name="Google Shape;892;p32">
              <a:extLst>
                <a:ext uri="{FF2B5EF4-FFF2-40B4-BE49-F238E27FC236}">
                  <a16:creationId xmlns:a16="http://schemas.microsoft.com/office/drawing/2014/main" id="{0E83C3F4-06FB-ED09-2AAA-3B00745AC3C1}"/>
                </a:ext>
              </a:extLst>
            </p:cNvPr>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81" name="Google Shape;893;p32">
              <a:extLst>
                <a:ext uri="{FF2B5EF4-FFF2-40B4-BE49-F238E27FC236}">
                  <a16:creationId xmlns:a16="http://schemas.microsoft.com/office/drawing/2014/main" id="{FA0B0772-049F-7269-E7B4-D3F509630A6A}"/>
                </a:ext>
              </a:extLst>
            </p:cNvPr>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82" name="Google Shape;894;p32">
              <a:extLst>
                <a:ext uri="{FF2B5EF4-FFF2-40B4-BE49-F238E27FC236}">
                  <a16:creationId xmlns:a16="http://schemas.microsoft.com/office/drawing/2014/main" id="{63CE07B0-2A76-98FE-36FC-3B8807D49FCC}"/>
                </a:ext>
              </a:extLst>
            </p:cNvPr>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83" name="Google Shape;895;p32">
              <a:extLst>
                <a:ext uri="{FF2B5EF4-FFF2-40B4-BE49-F238E27FC236}">
                  <a16:creationId xmlns:a16="http://schemas.microsoft.com/office/drawing/2014/main" id="{C9956C30-BB2C-5C83-29A3-13635161D170}"/>
                </a:ext>
              </a:extLst>
            </p:cNvPr>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84" name="Google Shape;896;p32">
              <a:extLst>
                <a:ext uri="{FF2B5EF4-FFF2-40B4-BE49-F238E27FC236}">
                  <a16:creationId xmlns:a16="http://schemas.microsoft.com/office/drawing/2014/main" id="{3B6C59D8-161C-E3F4-7B2B-8FFB8FBC5D3C}"/>
                </a:ext>
              </a:extLst>
            </p:cNvPr>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85" name="Google Shape;897;p32">
              <a:extLst>
                <a:ext uri="{FF2B5EF4-FFF2-40B4-BE49-F238E27FC236}">
                  <a16:creationId xmlns:a16="http://schemas.microsoft.com/office/drawing/2014/main" id="{8674B237-EB0B-B525-56AF-618F3D3B3554}"/>
                </a:ext>
              </a:extLst>
            </p:cNvPr>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86" name="Google Shape;898;p32">
              <a:extLst>
                <a:ext uri="{FF2B5EF4-FFF2-40B4-BE49-F238E27FC236}">
                  <a16:creationId xmlns:a16="http://schemas.microsoft.com/office/drawing/2014/main" id="{1FDD1D81-FB3C-FA49-876F-7C497C2117B0}"/>
                </a:ext>
              </a:extLst>
            </p:cNvPr>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87" name="Google Shape;899;p32">
              <a:extLst>
                <a:ext uri="{FF2B5EF4-FFF2-40B4-BE49-F238E27FC236}">
                  <a16:creationId xmlns:a16="http://schemas.microsoft.com/office/drawing/2014/main" id="{EE1634AE-DD5A-E86B-4BA3-862CBF5AC972}"/>
                </a:ext>
              </a:extLst>
            </p:cNvPr>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88" name="Google Shape;900;p32">
              <a:extLst>
                <a:ext uri="{FF2B5EF4-FFF2-40B4-BE49-F238E27FC236}">
                  <a16:creationId xmlns:a16="http://schemas.microsoft.com/office/drawing/2014/main" id="{0DDEE88B-ABD6-B8F0-13B6-31B28FE25AAA}"/>
                </a:ext>
              </a:extLst>
            </p:cNvPr>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89" name="Google Shape;901;p32">
              <a:extLst>
                <a:ext uri="{FF2B5EF4-FFF2-40B4-BE49-F238E27FC236}">
                  <a16:creationId xmlns:a16="http://schemas.microsoft.com/office/drawing/2014/main" id="{D60FED49-4810-645F-DADE-3F690E65E9DA}"/>
                </a:ext>
              </a:extLst>
            </p:cNvPr>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0" name="Google Shape;902;p32">
              <a:extLst>
                <a:ext uri="{FF2B5EF4-FFF2-40B4-BE49-F238E27FC236}">
                  <a16:creationId xmlns:a16="http://schemas.microsoft.com/office/drawing/2014/main" id="{6A111B39-E652-400A-5560-CC171EE4C92C}"/>
                </a:ext>
              </a:extLst>
            </p:cNvPr>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1" name="Google Shape;903;p32">
              <a:extLst>
                <a:ext uri="{FF2B5EF4-FFF2-40B4-BE49-F238E27FC236}">
                  <a16:creationId xmlns:a16="http://schemas.microsoft.com/office/drawing/2014/main" id="{B2418AB1-AB50-2384-C36C-D5570CD8807B}"/>
                </a:ext>
              </a:extLst>
            </p:cNvPr>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2" name="Google Shape;904;p32">
              <a:extLst>
                <a:ext uri="{FF2B5EF4-FFF2-40B4-BE49-F238E27FC236}">
                  <a16:creationId xmlns:a16="http://schemas.microsoft.com/office/drawing/2014/main" id="{1E41F1D2-4851-758A-6C2E-CACA8EBE1C8F}"/>
                </a:ext>
              </a:extLst>
            </p:cNvPr>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3" name="Google Shape;905;p32">
              <a:extLst>
                <a:ext uri="{FF2B5EF4-FFF2-40B4-BE49-F238E27FC236}">
                  <a16:creationId xmlns:a16="http://schemas.microsoft.com/office/drawing/2014/main" id="{16257768-9B55-4A9E-4F72-C1167DC3289D}"/>
                </a:ext>
              </a:extLst>
            </p:cNvPr>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4" name="Google Shape;906;p32">
              <a:extLst>
                <a:ext uri="{FF2B5EF4-FFF2-40B4-BE49-F238E27FC236}">
                  <a16:creationId xmlns:a16="http://schemas.microsoft.com/office/drawing/2014/main" id="{7B8B4580-9B85-D4ED-E6D7-A8D4A1667EC2}"/>
                </a:ext>
              </a:extLst>
            </p:cNvPr>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5" name="Google Shape;907;p32">
              <a:extLst>
                <a:ext uri="{FF2B5EF4-FFF2-40B4-BE49-F238E27FC236}">
                  <a16:creationId xmlns:a16="http://schemas.microsoft.com/office/drawing/2014/main" id="{76C7E029-B743-B62B-3429-0B0BE5D8701E}"/>
                </a:ext>
              </a:extLst>
            </p:cNvPr>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6" name="Google Shape;908;p32">
              <a:extLst>
                <a:ext uri="{FF2B5EF4-FFF2-40B4-BE49-F238E27FC236}">
                  <a16:creationId xmlns:a16="http://schemas.microsoft.com/office/drawing/2014/main" id="{C2BEE424-9AB4-94DA-7140-B7696E0118C8}"/>
                </a:ext>
              </a:extLst>
            </p:cNvPr>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7" name="Google Shape;909;p32">
              <a:extLst>
                <a:ext uri="{FF2B5EF4-FFF2-40B4-BE49-F238E27FC236}">
                  <a16:creationId xmlns:a16="http://schemas.microsoft.com/office/drawing/2014/main" id="{9E6EA180-CA78-1618-7CD2-589960FC9C48}"/>
                </a:ext>
              </a:extLst>
            </p:cNvPr>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8" name="Google Shape;910;p32">
              <a:extLst>
                <a:ext uri="{FF2B5EF4-FFF2-40B4-BE49-F238E27FC236}">
                  <a16:creationId xmlns:a16="http://schemas.microsoft.com/office/drawing/2014/main" id="{2A4513CE-D444-0BFB-B8E8-4EBE1AF9FED6}"/>
                </a:ext>
              </a:extLst>
            </p:cNvPr>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9" name="Google Shape;911;p32">
              <a:extLst>
                <a:ext uri="{FF2B5EF4-FFF2-40B4-BE49-F238E27FC236}">
                  <a16:creationId xmlns:a16="http://schemas.microsoft.com/office/drawing/2014/main" id="{43C82EC0-17DF-1503-EF6D-1FD964C5062C}"/>
                </a:ext>
              </a:extLst>
            </p:cNvPr>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200" name="TextBox 199">
            <a:extLst>
              <a:ext uri="{FF2B5EF4-FFF2-40B4-BE49-F238E27FC236}">
                <a16:creationId xmlns:a16="http://schemas.microsoft.com/office/drawing/2014/main" id="{74F88FB1-672E-300E-4B4A-5C30FF9D123E}"/>
              </a:ext>
            </a:extLst>
          </p:cNvPr>
          <p:cNvSpPr txBox="1"/>
          <p:nvPr/>
        </p:nvSpPr>
        <p:spPr>
          <a:xfrm>
            <a:off x="4596871" y="974784"/>
            <a:ext cx="4035529" cy="1200329"/>
          </a:xfrm>
          <a:prstGeom prst="rect">
            <a:avLst/>
          </a:prstGeom>
          <a:noFill/>
        </p:spPr>
        <p:txBody>
          <a:bodyPr wrap="square" rtlCol="0">
            <a:spAutoFit/>
          </a:bodyPr>
          <a:lstStyle/>
          <a:p>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Memahami</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perangkat</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lunak</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(software)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komputer</a:t>
            </a:r>
            <a:endParaRPr lang="en-US" sz="2400"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grafis</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a:t>
            </a:r>
          </a:p>
        </p:txBody>
      </p:sp>
      <p:grpSp>
        <p:nvGrpSpPr>
          <p:cNvPr id="232" name="Group 231">
            <a:extLst>
              <a:ext uri="{FF2B5EF4-FFF2-40B4-BE49-F238E27FC236}">
                <a16:creationId xmlns:a16="http://schemas.microsoft.com/office/drawing/2014/main" id="{EC030598-EF6A-06D2-3EBE-A9E490CF8DDE}"/>
              </a:ext>
            </a:extLst>
          </p:cNvPr>
          <p:cNvGrpSpPr/>
          <p:nvPr/>
        </p:nvGrpSpPr>
        <p:grpSpPr>
          <a:xfrm>
            <a:off x="1854799" y="921346"/>
            <a:ext cx="2346614" cy="2346614"/>
            <a:chOff x="1854799" y="921346"/>
            <a:chExt cx="2346614" cy="2346614"/>
          </a:xfrm>
        </p:grpSpPr>
        <p:sp>
          <p:nvSpPr>
            <p:cNvPr id="202" name="Rectangle 201">
              <a:extLst>
                <a:ext uri="{FF2B5EF4-FFF2-40B4-BE49-F238E27FC236}">
                  <a16:creationId xmlns:a16="http://schemas.microsoft.com/office/drawing/2014/main" id="{3795BD58-F268-544E-9A43-EB4BEBF82AD9}"/>
                </a:ext>
              </a:extLst>
            </p:cNvPr>
            <p:cNvSpPr/>
            <p:nvPr/>
          </p:nvSpPr>
          <p:spPr>
            <a:xfrm>
              <a:off x="1854799" y="921346"/>
              <a:ext cx="2346614" cy="23466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oogle Shape;13308;p68">
              <a:extLst>
                <a:ext uri="{FF2B5EF4-FFF2-40B4-BE49-F238E27FC236}">
                  <a16:creationId xmlns:a16="http://schemas.microsoft.com/office/drawing/2014/main" id="{2F8D3DA8-2FBF-77EF-396D-5404A333670A}"/>
                </a:ext>
              </a:extLst>
            </p:cNvPr>
            <p:cNvGrpSpPr/>
            <p:nvPr/>
          </p:nvGrpSpPr>
          <p:grpSpPr>
            <a:xfrm>
              <a:off x="2265669" y="1086090"/>
              <a:ext cx="1527681" cy="1997393"/>
              <a:chOff x="1367060" y="2422129"/>
              <a:chExt cx="269261" cy="352050"/>
            </a:xfrm>
            <a:solidFill>
              <a:schemeClr val="bg1"/>
            </a:solidFill>
          </p:grpSpPr>
          <p:sp>
            <p:nvSpPr>
              <p:cNvPr id="218" name="Google Shape;13309;p68">
                <a:extLst>
                  <a:ext uri="{FF2B5EF4-FFF2-40B4-BE49-F238E27FC236}">
                    <a16:creationId xmlns:a16="http://schemas.microsoft.com/office/drawing/2014/main" id="{BDF81D54-3A8B-248E-35A5-6F7ACC84410E}"/>
                  </a:ext>
                </a:extLst>
              </p:cNvPr>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3310;p68">
                <a:extLst>
                  <a:ext uri="{FF2B5EF4-FFF2-40B4-BE49-F238E27FC236}">
                    <a16:creationId xmlns:a16="http://schemas.microsoft.com/office/drawing/2014/main" id="{96899290-764B-E96E-F560-CF1F78E1F818}"/>
                  </a:ext>
                </a:extLst>
              </p:cNvPr>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3311;p68">
                <a:extLst>
                  <a:ext uri="{FF2B5EF4-FFF2-40B4-BE49-F238E27FC236}">
                    <a16:creationId xmlns:a16="http://schemas.microsoft.com/office/drawing/2014/main" id="{1DFB9BCB-804E-60EC-E658-611D7F1740DE}"/>
                  </a:ext>
                </a:extLst>
              </p:cNvPr>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3312;p68">
                <a:extLst>
                  <a:ext uri="{FF2B5EF4-FFF2-40B4-BE49-F238E27FC236}">
                    <a16:creationId xmlns:a16="http://schemas.microsoft.com/office/drawing/2014/main" id="{260526F3-B005-38C4-5CFE-79FAA1333B45}"/>
                  </a:ext>
                </a:extLst>
              </p:cNvPr>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3313;p68">
                <a:extLst>
                  <a:ext uri="{FF2B5EF4-FFF2-40B4-BE49-F238E27FC236}">
                    <a16:creationId xmlns:a16="http://schemas.microsoft.com/office/drawing/2014/main" id="{9CCA2FDF-2B52-E4EB-DC8F-487DDA1EB25D}"/>
                  </a:ext>
                </a:extLst>
              </p:cNvPr>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3314;p68">
                <a:extLst>
                  <a:ext uri="{FF2B5EF4-FFF2-40B4-BE49-F238E27FC236}">
                    <a16:creationId xmlns:a16="http://schemas.microsoft.com/office/drawing/2014/main" id="{E523D1DA-DE16-B4C0-9F73-372BF5F6FB45}"/>
                  </a:ext>
                </a:extLst>
              </p:cNvPr>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3315;p68">
                <a:extLst>
                  <a:ext uri="{FF2B5EF4-FFF2-40B4-BE49-F238E27FC236}">
                    <a16:creationId xmlns:a16="http://schemas.microsoft.com/office/drawing/2014/main" id="{7D6E3F29-1EBE-D3E4-2E55-3327587653A5}"/>
                  </a:ext>
                </a:extLst>
              </p:cNvPr>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3316;p68">
                <a:extLst>
                  <a:ext uri="{FF2B5EF4-FFF2-40B4-BE49-F238E27FC236}">
                    <a16:creationId xmlns:a16="http://schemas.microsoft.com/office/drawing/2014/main" id="{6A336615-B946-EC70-DA16-C55CC5FB1CDD}"/>
                  </a:ext>
                </a:extLst>
              </p:cNvPr>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3317;p68">
                <a:extLst>
                  <a:ext uri="{FF2B5EF4-FFF2-40B4-BE49-F238E27FC236}">
                    <a16:creationId xmlns:a16="http://schemas.microsoft.com/office/drawing/2014/main" id="{51374DC5-3B47-8286-1C80-E1844CF9E968}"/>
                  </a:ext>
                </a:extLst>
              </p:cNvPr>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3318;p68">
                <a:extLst>
                  <a:ext uri="{FF2B5EF4-FFF2-40B4-BE49-F238E27FC236}">
                    <a16:creationId xmlns:a16="http://schemas.microsoft.com/office/drawing/2014/main" id="{22250571-7B90-C76B-A663-EC29D69A5860}"/>
                  </a:ext>
                </a:extLst>
              </p:cNvPr>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3319;p68">
                <a:extLst>
                  <a:ext uri="{FF2B5EF4-FFF2-40B4-BE49-F238E27FC236}">
                    <a16:creationId xmlns:a16="http://schemas.microsoft.com/office/drawing/2014/main" id="{F20CA9FE-A018-B28A-CF7A-194BED19B3E3}"/>
                  </a:ext>
                </a:extLst>
              </p:cNvPr>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3320;p68">
                <a:extLst>
                  <a:ext uri="{FF2B5EF4-FFF2-40B4-BE49-F238E27FC236}">
                    <a16:creationId xmlns:a16="http://schemas.microsoft.com/office/drawing/2014/main" id="{18706C51-D314-9C44-7B8E-C0E298EC7689}"/>
                  </a:ext>
                </a:extLst>
              </p:cNvPr>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3321;p68">
                <a:extLst>
                  <a:ext uri="{FF2B5EF4-FFF2-40B4-BE49-F238E27FC236}">
                    <a16:creationId xmlns:a16="http://schemas.microsoft.com/office/drawing/2014/main" id="{AFD9DB39-C3D9-269F-1C1D-C4CEC89BE802}"/>
                  </a:ext>
                </a:extLst>
              </p:cNvPr>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3322;p68">
                <a:extLst>
                  <a:ext uri="{FF2B5EF4-FFF2-40B4-BE49-F238E27FC236}">
                    <a16:creationId xmlns:a16="http://schemas.microsoft.com/office/drawing/2014/main" id="{CD9F727C-3862-4C65-489C-78E1F62CCA6D}"/>
                  </a:ext>
                </a:extLst>
              </p:cNvPr>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3" name="Google Shape;859;p32">
            <a:extLst>
              <a:ext uri="{FF2B5EF4-FFF2-40B4-BE49-F238E27FC236}">
                <a16:creationId xmlns:a16="http://schemas.microsoft.com/office/drawing/2014/main" id="{01E1DA93-2369-44C2-E83B-DB8EB2FD017C}"/>
              </a:ext>
            </a:extLst>
          </p:cNvPr>
          <p:cNvGrpSpPr/>
          <p:nvPr/>
        </p:nvGrpSpPr>
        <p:grpSpPr>
          <a:xfrm rot="5400000">
            <a:off x="2089026" y="1181262"/>
            <a:ext cx="2428686" cy="2310501"/>
            <a:chOff x="1118175" y="1197925"/>
            <a:chExt cx="1268560" cy="852750"/>
          </a:xfrm>
          <a:solidFill>
            <a:schemeClr val="bg1"/>
          </a:solidFill>
        </p:grpSpPr>
        <p:sp>
          <p:nvSpPr>
            <p:cNvPr id="234" name="Google Shape;860;p32">
              <a:extLst>
                <a:ext uri="{FF2B5EF4-FFF2-40B4-BE49-F238E27FC236}">
                  <a16:creationId xmlns:a16="http://schemas.microsoft.com/office/drawing/2014/main" id="{498AD40A-6197-3C58-A744-A2F76149C740}"/>
                </a:ext>
              </a:extLst>
            </p:cNvPr>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35" name="Google Shape;861;p32">
              <a:extLst>
                <a:ext uri="{FF2B5EF4-FFF2-40B4-BE49-F238E27FC236}">
                  <a16:creationId xmlns:a16="http://schemas.microsoft.com/office/drawing/2014/main" id="{28675895-22C6-02B9-DBD3-F14D4F321EDC}"/>
                </a:ext>
              </a:extLst>
            </p:cNvPr>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36" name="Google Shape;862;p32">
              <a:extLst>
                <a:ext uri="{FF2B5EF4-FFF2-40B4-BE49-F238E27FC236}">
                  <a16:creationId xmlns:a16="http://schemas.microsoft.com/office/drawing/2014/main" id="{48CA4A9C-FDA6-D1D5-752C-6096EE4241FF}"/>
                </a:ext>
              </a:extLst>
            </p:cNvPr>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37" name="Google Shape;863;p32">
              <a:extLst>
                <a:ext uri="{FF2B5EF4-FFF2-40B4-BE49-F238E27FC236}">
                  <a16:creationId xmlns:a16="http://schemas.microsoft.com/office/drawing/2014/main" id="{5BEF3D27-9E3D-1868-45C0-9CD88EC0B4B6}"/>
                </a:ext>
              </a:extLst>
            </p:cNvPr>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38" name="Google Shape;864;p32">
              <a:extLst>
                <a:ext uri="{FF2B5EF4-FFF2-40B4-BE49-F238E27FC236}">
                  <a16:creationId xmlns:a16="http://schemas.microsoft.com/office/drawing/2014/main" id="{057ADFAD-BB39-8E82-2C11-A95E8BA8A830}"/>
                </a:ext>
              </a:extLst>
            </p:cNvPr>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39" name="Google Shape;865;p32">
              <a:extLst>
                <a:ext uri="{FF2B5EF4-FFF2-40B4-BE49-F238E27FC236}">
                  <a16:creationId xmlns:a16="http://schemas.microsoft.com/office/drawing/2014/main" id="{F605796D-D0F9-5D5E-9AE5-CD023316CC3F}"/>
                </a:ext>
              </a:extLst>
            </p:cNvPr>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40" name="Google Shape;866;p32">
              <a:extLst>
                <a:ext uri="{FF2B5EF4-FFF2-40B4-BE49-F238E27FC236}">
                  <a16:creationId xmlns:a16="http://schemas.microsoft.com/office/drawing/2014/main" id="{4DFDE16E-B6E7-7E4D-E45B-B3C968970CA8}"/>
                </a:ext>
              </a:extLst>
            </p:cNvPr>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41" name="Google Shape;867;p32">
              <a:extLst>
                <a:ext uri="{FF2B5EF4-FFF2-40B4-BE49-F238E27FC236}">
                  <a16:creationId xmlns:a16="http://schemas.microsoft.com/office/drawing/2014/main" id="{8132A7BD-14CE-D31F-1587-DAB4C7AC41CB}"/>
                </a:ext>
              </a:extLst>
            </p:cNvPr>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42" name="Google Shape;868;p32">
              <a:extLst>
                <a:ext uri="{FF2B5EF4-FFF2-40B4-BE49-F238E27FC236}">
                  <a16:creationId xmlns:a16="http://schemas.microsoft.com/office/drawing/2014/main" id="{A2937F31-D604-1BDA-3A06-EE460D579031}"/>
                </a:ext>
              </a:extLst>
            </p:cNvPr>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43" name="Google Shape;869;p32">
              <a:extLst>
                <a:ext uri="{FF2B5EF4-FFF2-40B4-BE49-F238E27FC236}">
                  <a16:creationId xmlns:a16="http://schemas.microsoft.com/office/drawing/2014/main" id="{0A21E55D-2A2B-CD4D-2C1E-B078A80D421E}"/>
                </a:ext>
              </a:extLst>
            </p:cNvPr>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44" name="Google Shape;870;p32">
              <a:extLst>
                <a:ext uri="{FF2B5EF4-FFF2-40B4-BE49-F238E27FC236}">
                  <a16:creationId xmlns:a16="http://schemas.microsoft.com/office/drawing/2014/main" id="{BEE5C017-5972-4E14-4A90-0EB5D68EC9E6}"/>
                </a:ext>
              </a:extLst>
            </p:cNvPr>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45" name="Google Shape;871;p32">
              <a:extLst>
                <a:ext uri="{FF2B5EF4-FFF2-40B4-BE49-F238E27FC236}">
                  <a16:creationId xmlns:a16="http://schemas.microsoft.com/office/drawing/2014/main" id="{0C84CCF5-6F8B-C774-16CA-3465BB08B400}"/>
                </a:ext>
              </a:extLst>
            </p:cNvPr>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46" name="Google Shape;872;p32">
              <a:extLst>
                <a:ext uri="{FF2B5EF4-FFF2-40B4-BE49-F238E27FC236}">
                  <a16:creationId xmlns:a16="http://schemas.microsoft.com/office/drawing/2014/main" id="{E51D7286-1C4F-D3E5-6940-D1DC6DA85FAD}"/>
                </a:ext>
              </a:extLst>
            </p:cNvPr>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47" name="Google Shape;873;p32">
              <a:extLst>
                <a:ext uri="{FF2B5EF4-FFF2-40B4-BE49-F238E27FC236}">
                  <a16:creationId xmlns:a16="http://schemas.microsoft.com/office/drawing/2014/main" id="{665B3188-94E0-2C37-0958-87A3C144B21E}"/>
                </a:ext>
              </a:extLst>
            </p:cNvPr>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48" name="Google Shape;874;p32">
              <a:extLst>
                <a:ext uri="{FF2B5EF4-FFF2-40B4-BE49-F238E27FC236}">
                  <a16:creationId xmlns:a16="http://schemas.microsoft.com/office/drawing/2014/main" id="{1DDCF24A-44B3-22C2-0B3F-5BFB5DB499BC}"/>
                </a:ext>
              </a:extLst>
            </p:cNvPr>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49" name="Google Shape;875;p32">
              <a:extLst>
                <a:ext uri="{FF2B5EF4-FFF2-40B4-BE49-F238E27FC236}">
                  <a16:creationId xmlns:a16="http://schemas.microsoft.com/office/drawing/2014/main" id="{4754E435-1715-A6F8-112A-CE8BBD97FDB6}"/>
                </a:ext>
              </a:extLst>
            </p:cNvPr>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50" name="Google Shape;876;p32">
              <a:extLst>
                <a:ext uri="{FF2B5EF4-FFF2-40B4-BE49-F238E27FC236}">
                  <a16:creationId xmlns:a16="http://schemas.microsoft.com/office/drawing/2014/main" id="{5999ACF7-2BBC-5827-C7C6-654F3FFD3822}"/>
                </a:ext>
              </a:extLst>
            </p:cNvPr>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51" name="Google Shape;877;p32">
              <a:extLst>
                <a:ext uri="{FF2B5EF4-FFF2-40B4-BE49-F238E27FC236}">
                  <a16:creationId xmlns:a16="http://schemas.microsoft.com/office/drawing/2014/main" id="{13258638-B3D5-CAE4-F6BB-2B081556F048}"/>
                </a:ext>
              </a:extLst>
            </p:cNvPr>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52" name="Google Shape;878;p32">
              <a:extLst>
                <a:ext uri="{FF2B5EF4-FFF2-40B4-BE49-F238E27FC236}">
                  <a16:creationId xmlns:a16="http://schemas.microsoft.com/office/drawing/2014/main" id="{4B65C4F1-DB92-2F78-02DA-9ACC263AAEA1}"/>
                </a:ext>
              </a:extLst>
            </p:cNvPr>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53" name="Google Shape;879;p32">
              <a:extLst>
                <a:ext uri="{FF2B5EF4-FFF2-40B4-BE49-F238E27FC236}">
                  <a16:creationId xmlns:a16="http://schemas.microsoft.com/office/drawing/2014/main" id="{BBF6FB34-0F2E-B2E7-2105-795CAB73E645}"/>
                </a:ext>
              </a:extLst>
            </p:cNvPr>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54" name="Google Shape;880;p32">
              <a:extLst>
                <a:ext uri="{FF2B5EF4-FFF2-40B4-BE49-F238E27FC236}">
                  <a16:creationId xmlns:a16="http://schemas.microsoft.com/office/drawing/2014/main" id="{708B24AB-B611-8517-E1BD-8843B01EB7C4}"/>
                </a:ext>
              </a:extLst>
            </p:cNvPr>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55" name="Google Shape;881;p32">
              <a:extLst>
                <a:ext uri="{FF2B5EF4-FFF2-40B4-BE49-F238E27FC236}">
                  <a16:creationId xmlns:a16="http://schemas.microsoft.com/office/drawing/2014/main" id="{7C7F2740-E9E7-6F35-51E0-C3C366C32396}"/>
                </a:ext>
              </a:extLst>
            </p:cNvPr>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56" name="Google Shape;882;p32">
              <a:extLst>
                <a:ext uri="{FF2B5EF4-FFF2-40B4-BE49-F238E27FC236}">
                  <a16:creationId xmlns:a16="http://schemas.microsoft.com/office/drawing/2014/main" id="{D5BD89D6-74D6-2DED-8ECC-AA2F3FB07D9A}"/>
                </a:ext>
              </a:extLst>
            </p:cNvPr>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57" name="Google Shape;883;p32">
              <a:extLst>
                <a:ext uri="{FF2B5EF4-FFF2-40B4-BE49-F238E27FC236}">
                  <a16:creationId xmlns:a16="http://schemas.microsoft.com/office/drawing/2014/main" id="{1624F14B-EC57-4CD6-938A-4F594D351651}"/>
                </a:ext>
              </a:extLst>
            </p:cNvPr>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58" name="Google Shape;884;p32">
              <a:extLst>
                <a:ext uri="{FF2B5EF4-FFF2-40B4-BE49-F238E27FC236}">
                  <a16:creationId xmlns:a16="http://schemas.microsoft.com/office/drawing/2014/main" id="{CDAFF42E-1666-1EC6-E95E-7DC0A4E30523}"/>
                </a:ext>
              </a:extLst>
            </p:cNvPr>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59" name="Google Shape;885;p32">
              <a:extLst>
                <a:ext uri="{FF2B5EF4-FFF2-40B4-BE49-F238E27FC236}">
                  <a16:creationId xmlns:a16="http://schemas.microsoft.com/office/drawing/2014/main" id="{BACB6E9A-91F9-52F0-8C2C-05A4AFFC9E18}"/>
                </a:ext>
              </a:extLst>
            </p:cNvPr>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60" name="Google Shape;886;p32">
              <a:extLst>
                <a:ext uri="{FF2B5EF4-FFF2-40B4-BE49-F238E27FC236}">
                  <a16:creationId xmlns:a16="http://schemas.microsoft.com/office/drawing/2014/main" id="{13A802D8-7ECE-312A-5C54-6DABFBB4597C}"/>
                </a:ext>
              </a:extLst>
            </p:cNvPr>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61" name="Google Shape;887;p32">
              <a:extLst>
                <a:ext uri="{FF2B5EF4-FFF2-40B4-BE49-F238E27FC236}">
                  <a16:creationId xmlns:a16="http://schemas.microsoft.com/office/drawing/2014/main" id="{477BC3AC-9DD4-0CF8-545C-127E559EFA56}"/>
                </a:ext>
              </a:extLst>
            </p:cNvPr>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62" name="Google Shape;888;p32">
              <a:extLst>
                <a:ext uri="{FF2B5EF4-FFF2-40B4-BE49-F238E27FC236}">
                  <a16:creationId xmlns:a16="http://schemas.microsoft.com/office/drawing/2014/main" id="{0B4F52BE-0732-4FDD-7F6C-CC9F89B82E5A}"/>
                </a:ext>
              </a:extLst>
            </p:cNvPr>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63" name="Google Shape;889;p32">
              <a:extLst>
                <a:ext uri="{FF2B5EF4-FFF2-40B4-BE49-F238E27FC236}">
                  <a16:creationId xmlns:a16="http://schemas.microsoft.com/office/drawing/2014/main" id="{64394097-DBF8-9C33-F7F3-96264DE65940}"/>
                </a:ext>
              </a:extLst>
            </p:cNvPr>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64" name="Google Shape;890;p32">
              <a:extLst>
                <a:ext uri="{FF2B5EF4-FFF2-40B4-BE49-F238E27FC236}">
                  <a16:creationId xmlns:a16="http://schemas.microsoft.com/office/drawing/2014/main" id="{CA6B8CD1-1956-FA67-8BA8-7129E70B2115}"/>
                </a:ext>
              </a:extLst>
            </p:cNvPr>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65" name="Google Shape;891;p32">
              <a:extLst>
                <a:ext uri="{FF2B5EF4-FFF2-40B4-BE49-F238E27FC236}">
                  <a16:creationId xmlns:a16="http://schemas.microsoft.com/office/drawing/2014/main" id="{62639C85-C77F-5D38-4954-95562D7E27CB}"/>
                </a:ext>
              </a:extLst>
            </p:cNvPr>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66" name="Google Shape;892;p32">
              <a:extLst>
                <a:ext uri="{FF2B5EF4-FFF2-40B4-BE49-F238E27FC236}">
                  <a16:creationId xmlns:a16="http://schemas.microsoft.com/office/drawing/2014/main" id="{0BF0C60C-15CD-BB87-92E4-B48B3086C1E4}"/>
                </a:ext>
              </a:extLst>
            </p:cNvPr>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67" name="Google Shape;893;p32">
              <a:extLst>
                <a:ext uri="{FF2B5EF4-FFF2-40B4-BE49-F238E27FC236}">
                  <a16:creationId xmlns:a16="http://schemas.microsoft.com/office/drawing/2014/main" id="{9637587F-5BC9-221B-A01B-7CBD560ADF8E}"/>
                </a:ext>
              </a:extLst>
            </p:cNvPr>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68" name="Google Shape;894;p32">
              <a:extLst>
                <a:ext uri="{FF2B5EF4-FFF2-40B4-BE49-F238E27FC236}">
                  <a16:creationId xmlns:a16="http://schemas.microsoft.com/office/drawing/2014/main" id="{95C5CD08-696D-775C-71AA-4C536282D3BD}"/>
                </a:ext>
              </a:extLst>
            </p:cNvPr>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69" name="Google Shape;895;p32">
              <a:extLst>
                <a:ext uri="{FF2B5EF4-FFF2-40B4-BE49-F238E27FC236}">
                  <a16:creationId xmlns:a16="http://schemas.microsoft.com/office/drawing/2014/main" id="{F1BC8F5F-84B7-1726-39E1-3CA1FBF466DD}"/>
                </a:ext>
              </a:extLst>
            </p:cNvPr>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70" name="Google Shape;896;p32">
              <a:extLst>
                <a:ext uri="{FF2B5EF4-FFF2-40B4-BE49-F238E27FC236}">
                  <a16:creationId xmlns:a16="http://schemas.microsoft.com/office/drawing/2014/main" id="{1757E384-BED8-2E75-CE5A-F744A1056FAC}"/>
                </a:ext>
              </a:extLst>
            </p:cNvPr>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71" name="Google Shape;897;p32">
              <a:extLst>
                <a:ext uri="{FF2B5EF4-FFF2-40B4-BE49-F238E27FC236}">
                  <a16:creationId xmlns:a16="http://schemas.microsoft.com/office/drawing/2014/main" id="{3A9DD406-F437-7644-9C6B-8612B6B9CE4C}"/>
                </a:ext>
              </a:extLst>
            </p:cNvPr>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72" name="Google Shape;898;p32">
              <a:extLst>
                <a:ext uri="{FF2B5EF4-FFF2-40B4-BE49-F238E27FC236}">
                  <a16:creationId xmlns:a16="http://schemas.microsoft.com/office/drawing/2014/main" id="{736F118A-C0CA-2F98-0A80-C470506EBF49}"/>
                </a:ext>
              </a:extLst>
            </p:cNvPr>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73" name="Google Shape;899;p32">
              <a:extLst>
                <a:ext uri="{FF2B5EF4-FFF2-40B4-BE49-F238E27FC236}">
                  <a16:creationId xmlns:a16="http://schemas.microsoft.com/office/drawing/2014/main" id="{3C67025C-250F-D6EE-FFF2-ED8A4936B2FC}"/>
                </a:ext>
              </a:extLst>
            </p:cNvPr>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74" name="Google Shape;900;p32">
              <a:extLst>
                <a:ext uri="{FF2B5EF4-FFF2-40B4-BE49-F238E27FC236}">
                  <a16:creationId xmlns:a16="http://schemas.microsoft.com/office/drawing/2014/main" id="{8801690E-9B5D-F506-C143-19759D0CD2B2}"/>
                </a:ext>
              </a:extLst>
            </p:cNvPr>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75" name="Google Shape;901;p32">
              <a:extLst>
                <a:ext uri="{FF2B5EF4-FFF2-40B4-BE49-F238E27FC236}">
                  <a16:creationId xmlns:a16="http://schemas.microsoft.com/office/drawing/2014/main" id="{CDC0EF92-5975-2828-DE3E-B855A0D0BF50}"/>
                </a:ext>
              </a:extLst>
            </p:cNvPr>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76" name="Google Shape;902;p32">
              <a:extLst>
                <a:ext uri="{FF2B5EF4-FFF2-40B4-BE49-F238E27FC236}">
                  <a16:creationId xmlns:a16="http://schemas.microsoft.com/office/drawing/2014/main" id="{9EEA34A3-18B7-EC1D-8BA1-A1A5399584A8}"/>
                </a:ext>
              </a:extLst>
            </p:cNvPr>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77" name="Google Shape;903;p32">
              <a:extLst>
                <a:ext uri="{FF2B5EF4-FFF2-40B4-BE49-F238E27FC236}">
                  <a16:creationId xmlns:a16="http://schemas.microsoft.com/office/drawing/2014/main" id="{2E739552-94BA-34DA-917B-BD4CC0923E5C}"/>
                </a:ext>
              </a:extLst>
            </p:cNvPr>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78" name="Google Shape;904;p32">
              <a:extLst>
                <a:ext uri="{FF2B5EF4-FFF2-40B4-BE49-F238E27FC236}">
                  <a16:creationId xmlns:a16="http://schemas.microsoft.com/office/drawing/2014/main" id="{84499D4F-0C83-FAC7-64A5-00D278CDD08D}"/>
                </a:ext>
              </a:extLst>
            </p:cNvPr>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79" name="Google Shape;905;p32">
              <a:extLst>
                <a:ext uri="{FF2B5EF4-FFF2-40B4-BE49-F238E27FC236}">
                  <a16:creationId xmlns:a16="http://schemas.microsoft.com/office/drawing/2014/main" id="{9114AF95-31C8-DFC2-B313-1CA62259029C}"/>
                </a:ext>
              </a:extLst>
            </p:cNvPr>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80" name="Google Shape;906;p32">
              <a:extLst>
                <a:ext uri="{FF2B5EF4-FFF2-40B4-BE49-F238E27FC236}">
                  <a16:creationId xmlns:a16="http://schemas.microsoft.com/office/drawing/2014/main" id="{C0FE8E21-3524-940E-FFD1-A96C6E8BACA6}"/>
                </a:ext>
              </a:extLst>
            </p:cNvPr>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81" name="Google Shape;907;p32">
              <a:extLst>
                <a:ext uri="{FF2B5EF4-FFF2-40B4-BE49-F238E27FC236}">
                  <a16:creationId xmlns:a16="http://schemas.microsoft.com/office/drawing/2014/main" id="{0DFD9ADE-9A38-5244-2895-8D3B5201FED3}"/>
                </a:ext>
              </a:extLst>
            </p:cNvPr>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82" name="Google Shape;908;p32">
              <a:extLst>
                <a:ext uri="{FF2B5EF4-FFF2-40B4-BE49-F238E27FC236}">
                  <a16:creationId xmlns:a16="http://schemas.microsoft.com/office/drawing/2014/main" id="{D89CD3EA-B7E9-603C-8EC9-10C4361CCD73}"/>
                </a:ext>
              </a:extLst>
            </p:cNvPr>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83" name="Google Shape;909;p32">
              <a:extLst>
                <a:ext uri="{FF2B5EF4-FFF2-40B4-BE49-F238E27FC236}">
                  <a16:creationId xmlns:a16="http://schemas.microsoft.com/office/drawing/2014/main" id="{2165C7EC-513E-9FBE-AE00-8B8969F89E35}"/>
                </a:ext>
              </a:extLst>
            </p:cNvPr>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84" name="Google Shape;910;p32">
              <a:extLst>
                <a:ext uri="{FF2B5EF4-FFF2-40B4-BE49-F238E27FC236}">
                  <a16:creationId xmlns:a16="http://schemas.microsoft.com/office/drawing/2014/main" id="{5C6A2860-DBBD-AC00-BF97-E5688492A678}"/>
                </a:ext>
              </a:extLst>
            </p:cNvPr>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85" name="Google Shape;911;p32">
              <a:extLst>
                <a:ext uri="{FF2B5EF4-FFF2-40B4-BE49-F238E27FC236}">
                  <a16:creationId xmlns:a16="http://schemas.microsoft.com/office/drawing/2014/main" id="{0E97F134-CDF0-0173-095E-56BB93F448FC}"/>
                </a:ext>
              </a:extLst>
            </p:cNvPr>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286" name="TextBox 285">
            <a:extLst>
              <a:ext uri="{FF2B5EF4-FFF2-40B4-BE49-F238E27FC236}">
                <a16:creationId xmlns:a16="http://schemas.microsoft.com/office/drawing/2014/main" id="{8A5B2E35-8531-5891-7F7A-030FE2A96C24}"/>
              </a:ext>
            </a:extLst>
          </p:cNvPr>
          <p:cNvSpPr txBox="1"/>
          <p:nvPr/>
        </p:nvSpPr>
        <p:spPr>
          <a:xfrm>
            <a:off x="4595161" y="973069"/>
            <a:ext cx="4035529" cy="1200329"/>
          </a:xfrm>
          <a:prstGeom prst="rect">
            <a:avLst/>
          </a:prstGeom>
          <a:noFill/>
        </p:spPr>
        <p:txBody>
          <a:bodyPr wrap="square" rtlCol="0">
            <a:spAutoFit/>
          </a:bodyPr>
          <a:lstStyle/>
          <a:p>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Menguasai</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tools dan menu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dalam</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perangkat</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lunak</a:t>
            </a:r>
            <a:endParaRPr lang="en-US" sz="2400"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(software)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komputer</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grafis</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p>
        </p:txBody>
      </p:sp>
      <p:grpSp>
        <p:nvGrpSpPr>
          <p:cNvPr id="312" name="Group 311">
            <a:extLst>
              <a:ext uri="{FF2B5EF4-FFF2-40B4-BE49-F238E27FC236}">
                <a16:creationId xmlns:a16="http://schemas.microsoft.com/office/drawing/2014/main" id="{EEDC36C9-BF42-58A9-C0C2-D5B948710975}"/>
              </a:ext>
            </a:extLst>
          </p:cNvPr>
          <p:cNvGrpSpPr/>
          <p:nvPr/>
        </p:nvGrpSpPr>
        <p:grpSpPr>
          <a:xfrm>
            <a:off x="1853089" y="919631"/>
            <a:ext cx="2346614" cy="2346614"/>
            <a:chOff x="1853089" y="919631"/>
            <a:chExt cx="2346614" cy="2346614"/>
          </a:xfrm>
        </p:grpSpPr>
        <p:sp>
          <p:nvSpPr>
            <p:cNvPr id="288" name="Rectangle 287">
              <a:extLst>
                <a:ext uri="{FF2B5EF4-FFF2-40B4-BE49-F238E27FC236}">
                  <a16:creationId xmlns:a16="http://schemas.microsoft.com/office/drawing/2014/main" id="{97CBC1ED-3A4F-AA82-5830-5011BCD62DB2}"/>
                </a:ext>
              </a:extLst>
            </p:cNvPr>
            <p:cNvSpPr/>
            <p:nvPr/>
          </p:nvSpPr>
          <p:spPr>
            <a:xfrm>
              <a:off x="1853089" y="919631"/>
              <a:ext cx="2346614" cy="234661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4" name="Google Shape;11138;p65">
              <a:extLst>
                <a:ext uri="{FF2B5EF4-FFF2-40B4-BE49-F238E27FC236}">
                  <a16:creationId xmlns:a16="http://schemas.microsoft.com/office/drawing/2014/main" id="{26E19D9B-C9E7-CD06-5877-9DC1DC261832}"/>
                </a:ext>
              </a:extLst>
            </p:cNvPr>
            <p:cNvGrpSpPr/>
            <p:nvPr/>
          </p:nvGrpSpPr>
          <p:grpSpPr>
            <a:xfrm>
              <a:off x="2154400" y="1133442"/>
              <a:ext cx="1832845" cy="1878144"/>
              <a:chOff x="2810958" y="4273923"/>
              <a:chExt cx="353145" cy="361873"/>
            </a:xfrm>
            <a:solidFill>
              <a:schemeClr val="bg1"/>
            </a:solidFill>
          </p:grpSpPr>
          <p:sp>
            <p:nvSpPr>
              <p:cNvPr id="305" name="Google Shape;11139;p65">
                <a:extLst>
                  <a:ext uri="{FF2B5EF4-FFF2-40B4-BE49-F238E27FC236}">
                    <a16:creationId xmlns:a16="http://schemas.microsoft.com/office/drawing/2014/main" id="{1F46EA00-45B2-E74F-657A-E3E1796CB916}"/>
                  </a:ext>
                </a:extLst>
              </p:cNvPr>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1140;p65">
                <a:extLst>
                  <a:ext uri="{FF2B5EF4-FFF2-40B4-BE49-F238E27FC236}">
                    <a16:creationId xmlns:a16="http://schemas.microsoft.com/office/drawing/2014/main" id="{DBFCB0F4-B13C-1FD7-320B-A28F7CC18980}"/>
                  </a:ext>
                </a:extLst>
              </p:cNvPr>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1141;p65">
                <a:extLst>
                  <a:ext uri="{FF2B5EF4-FFF2-40B4-BE49-F238E27FC236}">
                    <a16:creationId xmlns:a16="http://schemas.microsoft.com/office/drawing/2014/main" id="{A736C887-C916-DEF2-A015-7F613881C491}"/>
                  </a:ext>
                </a:extLst>
              </p:cNvPr>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1142;p65">
                <a:extLst>
                  <a:ext uri="{FF2B5EF4-FFF2-40B4-BE49-F238E27FC236}">
                    <a16:creationId xmlns:a16="http://schemas.microsoft.com/office/drawing/2014/main" id="{2A093502-92FE-64CF-32E0-BD6A0D4147B7}"/>
                  </a:ext>
                </a:extLst>
              </p:cNvPr>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1143;p65">
                <a:extLst>
                  <a:ext uri="{FF2B5EF4-FFF2-40B4-BE49-F238E27FC236}">
                    <a16:creationId xmlns:a16="http://schemas.microsoft.com/office/drawing/2014/main" id="{762D2F84-090F-3ED7-B4EC-D4F1D17EE78A}"/>
                  </a:ext>
                </a:extLst>
              </p:cNvPr>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1144;p65">
                <a:extLst>
                  <a:ext uri="{FF2B5EF4-FFF2-40B4-BE49-F238E27FC236}">
                    <a16:creationId xmlns:a16="http://schemas.microsoft.com/office/drawing/2014/main" id="{5AECFD2F-D7E4-1749-FEBD-A99D51C1635C}"/>
                  </a:ext>
                </a:extLst>
              </p:cNvPr>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1145;p65">
                <a:extLst>
                  <a:ext uri="{FF2B5EF4-FFF2-40B4-BE49-F238E27FC236}">
                    <a16:creationId xmlns:a16="http://schemas.microsoft.com/office/drawing/2014/main" id="{20BAFD14-6F60-12DC-0335-B7217AD5BC25}"/>
                  </a:ext>
                </a:extLst>
              </p:cNvPr>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3" name="Google Shape;859;p32">
            <a:extLst>
              <a:ext uri="{FF2B5EF4-FFF2-40B4-BE49-F238E27FC236}">
                <a16:creationId xmlns:a16="http://schemas.microsoft.com/office/drawing/2014/main" id="{CBEF994C-DF0D-4CFF-C13A-26E8B1F32DDC}"/>
              </a:ext>
            </a:extLst>
          </p:cNvPr>
          <p:cNvGrpSpPr/>
          <p:nvPr/>
        </p:nvGrpSpPr>
        <p:grpSpPr>
          <a:xfrm rot="5400000">
            <a:off x="2087316" y="1179552"/>
            <a:ext cx="2428686" cy="2310501"/>
            <a:chOff x="1118175" y="1197925"/>
            <a:chExt cx="1268560" cy="852750"/>
          </a:xfrm>
          <a:solidFill>
            <a:schemeClr val="bg1"/>
          </a:solidFill>
        </p:grpSpPr>
        <p:sp>
          <p:nvSpPr>
            <p:cNvPr id="314" name="Google Shape;860;p32">
              <a:extLst>
                <a:ext uri="{FF2B5EF4-FFF2-40B4-BE49-F238E27FC236}">
                  <a16:creationId xmlns:a16="http://schemas.microsoft.com/office/drawing/2014/main" id="{F3A12BCA-D07E-A7B6-DB6B-F730B4F0D181}"/>
                </a:ext>
              </a:extLst>
            </p:cNvPr>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15" name="Google Shape;861;p32">
              <a:extLst>
                <a:ext uri="{FF2B5EF4-FFF2-40B4-BE49-F238E27FC236}">
                  <a16:creationId xmlns:a16="http://schemas.microsoft.com/office/drawing/2014/main" id="{89DBE5D5-59C8-03EA-6819-6CF59244CF0C}"/>
                </a:ext>
              </a:extLst>
            </p:cNvPr>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16" name="Google Shape;862;p32">
              <a:extLst>
                <a:ext uri="{FF2B5EF4-FFF2-40B4-BE49-F238E27FC236}">
                  <a16:creationId xmlns:a16="http://schemas.microsoft.com/office/drawing/2014/main" id="{98ECC5AB-27A0-45CE-0BF9-13AA8A81AD76}"/>
                </a:ext>
              </a:extLst>
            </p:cNvPr>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17" name="Google Shape;863;p32">
              <a:extLst>
                <a:ext uri="{FF2B5EF4-FFF2-40B4-BE49-F238E27FC236}">
                  <a16:creationId xmlns:a16="http://schemas.microsoft.com/office/drawing/2014/main" id="{D46E3A17-C442-69B7-1F81-2314EA1374B0}"/>
                </a:ext>
              </a:extLst>
            </p:cNvPr>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18" name="Google Shape;864;p32">
              <a:extLst>
                <a:ext uri="{FF2B5EF4-FFF2-40B4-BE49-F238E27FC236}">
                  <a16:creationId xmlns:a16="http://schemas.microsoft.com/office/drawing/2014/main" id="{0CF0B709-2494-0F79-6776-CFCE932BD9DD}"/>
                </a:ext>
              </a:extLst>
            </p:cNvPr>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19" name="Google Shape;865;p32">
              <a:extLst>
                <a:ext uri="{FF2B5EF4-FFF2-40B4-BE49-F238E27FC236}">
                  <a16:creationId xmlns:a16="http://schemas.microsoft.com/office/drawing/2014/main" id="{5C41A8DB-E52B-2979-C689-865F569F6124}"/>
                </a:ext>
              </a:extLst>
            </p:cNvPr>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20" name="Google Shape;866;p32">
              <a:extLst>
                <a:ext uri="{FF2B5EF4-FFF2-40B4-BE49-F238E27FC236}">
                  <a16:creationId xmlns:a16="http://schemas.microsoft.com/office/drawing/2014/main" id="{08B1321A-A0C8-4CA3-8F97-C07BD7FBD20B}"/>
                </a:ext>
              </a:extLst>
            </p:cNvPr>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21" name="Google Shape;867;p32">
              <a:extLst>
                <a:ext uri="{FF2B5EF4-FFF2-40B4-BE49-F238E27FC236}">
                  <a16:creationId xmlns:a16="http://schemas.microsoft.com/office/drawing/2014/main" id="{27D574B6-906D-114A-83AD-1956A7BB3D2C}"/>
                </a:ext>
              </a:extLst>
            </p:cNvPr>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22" name="Google Shape;868;p32">
              <a:extLst>
                <a:ext uri="{FF2B5EF4-FFF2-40B4-BE49-F238E27FC236}">
                  <a16:creationId xmlns:a16="http://schemas.microsoft.com/office/drawing/2014/main" id="{092B849C-0552-5ACB-B12A-0EF38C844ADB}"/>
                </a:ext>
              </a:extLst>
            </p:cNvPr>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23" name="Google Shape;869;p32">
              <a:extLst>
                <a:ext uri="{FF2B5EF4-FFF2-40B4-BE49-F238E27FC236}">
                  <a16:creationId xmlns:a16="http://schemas.microsoft.com/office/drawing/2014/main" id="{0E149A67-CE02-7A2E-9D17-EB1E2FF72EB0}"/>
                </a:ext>
              </a:extLst>
            </p:cNvPr>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24" name="Google Shape;870;p32">
              <a:extLst>
                <a:ext uri="{FF2B5EF4-FFF2-40B4-BE49-F238E27FC236}">
                  <a16:creationId xmlns:a16="http://schemas.microsoft.com/office/drawing/2014/main" id="{F04E37BD-EBB7-B406-2CE4-A8D641E60D59}"/>
                </a:ext>
              </a:extLst>
            </p:cNvPr>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25" name="Google Shape;871;p32">
              <a:extLst>
                <a:ext uri="{FF2B5EF4-FFF2-40B4-BE49-F238E27FC236}">
                  <a16:creationId xmlns:a16="http://schemas.microsoft.com/office/drawing/2014/main" id="{6921A0A4-7F23-6921-80D2-4D18135FCF6C}"/>
                </a:ext>
              </a:extLst>
            </p:cNvPr>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26" name="Google Shape;872;p32">
              <a:extLst>
                <a:ext uri="{FF2B5EF4-FFF2-40B4-BE49-F238E27FC236}">
                  <a16:creationId xmlns:a16="http://schemas.microsoft.com/office/drawing/2014/main" id="{2D9F639F-FADC-BEBD-A343-E4143642FD9C}"/>
                </a:ext>
              </a:extLst>
            </p:cNvPr>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27" name="Google Shape;873;p32">
              <a:extLst>
                <a:ext uri="{FF2B5EF4-FFF2-40B4-BE49-F238E27FC236}">
                  <a16:creationId xmlns:a16="http://schemas.microsoft.com/office/drawing/2014/main" id="{8464C43B-1060-F7E0-CC82-4CE8D68CCA5B}"/>
                </a:ext>
              </a:extLst>
            </p:cNvPr>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28" name="Google Shape;874;p32">
              <a:extLst>
                <a:ext uri="{FF2B5EF4-FFF2-40B4-BE49-F238E27FC236}">
                  <a16:creationId xmlns:a16="http://schemas.microsoft.com/office/drawing/2014/main" id="{9D5ED315-4B65-F364-4763-9C1DD1E3D132}"/>
                </a:ext>
              </a:extLst>
            </p:cNvPr>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29" name="Google Shape;875;p32">
              <a:extLst>
                <a:ext uri="{FF2B5EF4-FFF2-40B4-BE49-F238E27FC236}">
                  <a16:creationId xmlns:a16="http://schemas.microsoft.com/office/drawing/2014/main" id="{B2AA3B94-9F33-B118-3CBA-51CDE0B581BE}"/>
                </a:ext>
              </a:extLst>
            </p:cNvPr>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30" name="Google Shape;876;p32">
              <a:extLst>
                <a:ext uri="{FF2B5EF4-FFF2-40B4-BE49-F238E27FC236}">
                  <a16:creationId xmlns:a16="http://schemas.microsoft.com/office/drawing/2014/main" id="{1AA32205-F372-F3E5-3402-0E63927BA574}"/>
                </a:ext>
              </a:extLst>
            </p:cNvPr>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31" name="Google Shape;877;p32">
              <a:extLst>
                <a:ext uri="{FF2B5EF4-FFF2-40B4-BE49-F238E27FC236}">
                  <a16:creationId xmlns:a16="http://schemas.microsoft.com/office/drawing/2014/main" id="{036C6768-FB3C-C7D5-107E-8C8B1768F15E}"/>
                </a:ext>
              </a:extLst>
            </p:cNvPr>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32" name="Google Shape;878;p32">
              <a:extLst>
                <a:ext uri="{FF2B5EF4-FFF2-40B4-BE49-F238E27FC236}">
                  <a16:creationId xmlns:a16="http://schemas.microsoft.com/office/drawing/2014/main" id="{5C38747F-5B65-28F6-A649-32F2BCEFA5DC}"/>
                </a:ext>
              </a:extLst>
            </p:cNvPr>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33" name="Google Shape;879;p32">
              <a:extLst>
                <a:ext uri="{FF2B5EF4-FFF2-40B4-BE49-F238E27FC236}">
                  <a16:creationId xmlns:a16="http://schemas.microsoft.com/office/drawing/2014/main" id="{1C52183E-1E07-878A-399F-17EAA0042E2E}"/>
                </a:ext>
              </a:extLst>
            </p:cNvPr>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34" name="Google Shape;880;p32">
              <a:extLst>
                <a:ext uri="{FF2B5EF4-FFF2-40B4-BE49-F238E27FC236}">
                  <a16:creationId xmlns:a16="http://schemas.microsoft.com/office/drawing/2014/main" id="{18033ED2-CB1C-54C1-B419-744E360BB390}"/>
                </a:ext>
              </a:extLst>
            </p:cNvPr>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35" name="Google Shape;881;p32">
              <a:extLst>
                <a:ext uri="{FF2B5EF4-FFF2-40B4-BE49-F238E27FC236}">
                  <a16:creationId xmlns:a16="http://schemas.microsoft.com/office/drawing/2014/main" id="{60405D2A-3DE8-F341-4697-635104F161C6}"/>
                </a:ext>
              </a:extLst>
            </p:cNvPr>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36" name="Google Shape;882;p32">
              <a:extLst>
                <a:ext uri="{FF2B5EF4-FFF2-40B4-BE49-F238E27FC236}">
                  <a16:creationId xmlns:a16="http://schemas.microsoft.com/office/drawing/2014/main" id="{259B79B2-5274-FD8A-2C33-7EF8ECC45D06}"/>
                </a:ext>
              </a:extLst>
            </p:cNvPr>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37" name="Google Shape;883;p32">
              <a:extLst>
                <a:ext uri="{FF2B5EF4-FFF2-40B4-BE49-F238E27FC236}">
                  <a16:creationId xmlns:a16="http://schemas.microsoft.com/office/drawing/2014/main" id="{668222E5-9495-CEEA-E689-56AE2CA093A7}"/>
                </a:ext>
              </a:extLst>
            </p:cNvPr>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38" name="Google Shape;884;p32">
              <a:extLst>
                <a:ext uri="{FF2B5EF4-FFF2-40B4-BE49-F238E27FC236}">
                  <a16:creationId xmlns:a16="http://schemas.microsoft.com/office/drawing/2014/main" id="{1C8F0726-4312-50FA-5166-D5189F120BE0}"/>
                </a:ext>
              </a:extLst>
            </p:cNvPr>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39" name="Google Shape;885;p32">
              <a:extLst>
                <a:ext uri="{FF2B5EF4-FFF2-40B4-BE49-F238E27FC236}">
                  <a16:creationId xmlns:a16="http://schemas.microsoft.com/office/drawing/2014/main" id="{9A596341-C73D-7DE0-E218-68FAFB49AD5E}"/>
                </a:ext>
              </a:extLst>
            </p:cNvPr>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40" name="Google Shape;886;p32">
              <a:extLst>
                <a:ext uri="{FF2B5EF4-FFF2-40B4-BE49-F238E27FC236}">
                  <a16:creationId xmlns:a16="http://schemas.microsoft.com/office/drawing/2014/main" id="{A4928937-318E-83EA-214A-AC151F830497}"/>
                </a:ext>
              </a:extLst>
            </p:cNvPr>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41" name="Google Shape;887;p32">
              <a:extLst>
                <a:ext uri="{FF2B5EF4-FFF2-40B4-BE49-F238E27FC236}">
                  <a16:creationId xmlns:a16="http://schemas.microsoft.com/office/drawing/2014/main" id="{E11DC08D-DA93-54C4-0601-197EB0B8B689}"/>
                </a:ext>
              </a:extLst>
            </p:cNvPr>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42" name="Google Shape;888;p32">
              <a:extLst>
                <a:ext uri="{FF2B5EF4-FFF2-40B4-BE49-F238E27FC236}">
                  <a16:creationId xmlns:a16="http://schemas.microsoft.com/office/drawing/2014/main" id="{73DB315C-0910-A55C-5305-9BF9E7981A38}"/>
                </a:ext>
              </a:extLst>
            </p:cNvPr>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43" name="Google Shape;889;p32">
              <a:extLst>
                <a:ext uri="{FF2B5EF4-FFF2-40B4-BE49-F238E27FC236}">
                  <a16:creationId xmlns:a16="http://schemas.microsoft.com/office/drawing/2014/main" id="{A36197C9-EB65-43B6-CC13-783B1616654B}"/>
                </a:ext>
              </a:extLst>
            </p:cNvPr>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44" name="Google Shape;890;p32">
              <a:extLst>
                <a:ext uri="{FF2B5EF4-FFF2-40B4-BE49-F238E27FC236}">
                  <a16:creationId xmlns:a16="http://schemas.microsoft.com/office/drawing/2014/main" id="{5BB2ED3F-AA2E-7668-D560-55749B81BBE3}"/>
                </a:ext>
              </a:extLst>
            </p:cNvPr>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45" name="Google Shape;891;p32">
              <a:extLst>
                <a:ext uri="{FF2B5EF4-FFF2-40B4-BE49-F238E27FC236}">
                  <a16:creationId xmlns:a16="http://schemas.microsoft.com/office/drawing/2014/main" id="{A39C9E28-8FBD-B758-B18A-1181842D283C}"/>
                </a:ext>
              </a:extLst>
            </p:cNvPr>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46" name="Google Shape;892;p32">
              <a:extLst>
                <a:ext uri="{FF2B5EF4-FFF2-40B4-BE49-F238E27FC236}">
                  <a16:creationId xmlns:a16="http://schemas.microsoft.com/office/drawing/2014/main" id="{36E32496-6BF0-B5AA-BF5A-E39177C0868D}"/>
                </a:ext>
              </a:extLst>
            </p:cNvPr>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47" name="Google Shape;893;p32">
              <a:extLst>
                <a:ext uri="{FF2B5EF4-FFF2-40B4-BE49-F238E27FC236}">
                  <a16:creationId xmlns:a16="http://schemas.microsoft.com/office/drawing/2014/main" id="{BF877F81-3E80-59D6-C00E-6C06F39B966A}"/>
                </a:ext>
              </a:extLst>
            </p:cNvPr>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48" name="Google Shape;894;p32">
              <a:extLst>
                <a:ext uri="{FF2B5EF4-FFF2-40B4-BE49-F238E27FC236}">
                  <a16:creationId xmlns:a16="http://schemas.microsoft.com/office/drawing/2014/main" id="{975A2083-8AF6-C1B6-AC47-D6A9E3E3B232}"/>
                </a:ext>
              </a:extLst>
            </p:cNvPr>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49" name="Google Shape;895;p32">
              <a:extLst>
                <a:ext uri="{FF2B5EF4-FFF2-40B4-BE49-F238E27FC236}">
                  <a16:creationId xmlns:a16="http://schemas.microsoft.com/office/drawing/2014/main" id="{D96E0C67-59B6-92DD-97AC-30E2307E0E20}"/>
                </a:ext>
              </a:extLst>
            </p:cNvPr>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50" name="Google Shape;896;p32">
              <a:extLst>
                <a:ext uri="{FF2B5EF4-FFF2-40B4-BE49-F238E27FC236}">
                  <a16:creationId xmlns:a16="http://schemas.microsoft.com/office/drawing/2014/main" id="{6903E85A-ED9B-A771-6B9A-57BCB7933CFA}"/>
                </a:ext>
              </a:extLst>
            </p:cNvPr>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51" name="Google Shape;897;p32">
              <a:extLst>
                <a:ext uri="{FF2B5EF4-FFF2-40B4-BE49-F238E27FC236}">
                  <a16:creationId xmlns:a16="http://schemas.microsoft.com/office/drawing/2014/main" id="{BC08C5F2-B800-B39A-0988-51FBBDE243ED}"/>
                </a:ext>
              </a:extLst>
            </p:cNvPr>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52" name="Google Shape;898;p32">
              <a:extLst>
                <a:ext uri="{FF2B5EF4-FFF2-40B4-BE49-F238E27FC236}">
                  <a16:creationId xmlns:a16="http://schemas.microsoft.com/office/drawing/2014/main" id="{78199861-EB7A-D7ED-632B-22E4D3F09EB2}"/>
                </a:ext>
              </a:extLst>
            </p:cNvPr>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53" name="Google Shape;899;p32">
              <a:extLst>
                <a:ext uri="{FF2B5EF4-FFF2-40B4-BE49-F238E27FC236}">
                  <a16:creationId xmlns:a16="http://schemas.microsoft.com/office/drawing/2014/main" id="{B24184E9-EF66-4E81-4403-84FA37DED237}"/>
                </a:ext>
              </a:extLst>
            </p:cNvPr>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54" name="Google Shape;900;p32">
              <a:extLst>
                <a:ext uri="{FF2B5EF4-FFF2-40B4-BE49-F238E27FC236}">
                  <a16:creationId xmlns:a16="http://schemas.microsoft.com/office/drawing/2014/main" id="{F2E590CF-A47B-6CC1-9B13-2C4A30B63888}"/>
                </a:ext>
              </a:extLst>
            </p:cNvPr>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55" name="Google Shape;901;p32">
              <a:extLst>
                <a:ext uri="{FF2B5EF4-FFF2-40B4-BE49-F238E27FC236}">
                  <a16:creationId xmlns:a16="http://schemas.microsoft.com/office/drawing/2014/main" id="{89861410-4045-A400-6D45-E69FA24B6B3C}"/>
                </a:ext>
              </a:extLst>
            </p:cNvPr>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56" name="Google Shape;902;p32">
              <a:extLst>
                <a:ext uri="{FF2B5EF4-FFF2-40B4-BE49-F238E27FC236}">
                  <a16:creationId xmlns:a16="http://schemas.microsoft.com/office/drawing/2014/main" id="{53EC6514-9663-8DAB-CA56-A374DBA69059}"/>
                </a:ext>
              </a:extLst>
            </p:cNvPr>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57" name="Google Shape;903;p32">
              <a:extLst>
                <a:ext uri="{FF2B5EF4-FFF2-40B4-BE49-F238E27FC236}">
                  <a16:creationId xmlns:a16="http://schemas.microsoft.com/office/drawing/2014/main" id="{32C3C7B6-CD16-40A9-AB72-EDCF47F4121E}"/>
                </a:ext>
              </a:extLst>
            </p:cNvPr>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58" name="Google Shape;904;p32">
              <a:extLst>
                <a:ext uri="{FF2B5EF4-FFF2-40B4-BE49-F238E27FC236}">
                  <a16:creationId xmlns:a16="http://schemas.microsoft.com/office/drawing/2014/main" id="{7030C946-C3B8-8EE1-E60D-7CFF11074AE5}"/>
                </a:ext>
              </a:extLst>
            </p:cNvPr>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59" name="Google Shape;905;p32">
              <a:extLst>
                <a:ext uri="{FF2B5EF4-FFF2-40B4-BE49-F238E27FC236}">
                  <a16:creationId xmlns:a16="http://schemas.microsoft.com/office/drawing/2014/main" id="{A4AADE46-1BCD-BAF1-D387-6E50430D40D4}"/>
                </a:ext>
              </a:extLst>
            </p:cNvPr>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60" name="Google Shape;906;p32">
              <a:extLst>
                <a:ext uri="{FF2B5EF4-FFF2-40B4-BE49-F238E27FC236}">
                  <a16:creationId xmlns:a16="http://schemas.microsoft.com/office/drawing/2014/main" id="{769E65BD-E6D0-CD04-5132-70991771324A}"/>
                </a:ext>
              </a:extLst>
            </p:cNvPr>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61" name="Google Shape;907;p32">
              <a:extLst>
                <a:ext uri="{FF2B5EF4-FFF2-40B4-BE49-F238E27FC236}">
                  <a16:creationId xmlns:a16="http://schemas.microsoft.com/office/drawing/2014/main" id="{023E6942-C56A-7AA4-65E7-DD6E72D9AE5C}"/>
                </a:ext>
              </a:extLst>
            </p:cNvPr>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62" name="Google Shape;908;p32">
              <a:extLst>
                <a:ext uri="{FF2B5EF4-FFF2-40B4-BE49-F238E27FC236}">
                  <a16:creationId xmlns:a16="http://schemas.microsoft.com/office/drawing/2014/main" id="{BBCA89B3-4F6F-D495-6B2B-76999C8FF50D}"/>
                </a:ext>
              </a:extLst>
            </p:cNvPr>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63" name="Google Shape;909;p32">
              <a:extLst>
                <a:ext uri="{FF2B5EF4-FFF2-40B4-BE49-F238E27FC236}">
                  <a16:creationId xmlns:a16="http://schemas.microsoft.com/office/drawing/2014/main" id="{C0E2402B-AC1B-CDB9-7630-E4574847AB71}"/>
                </a:ext>
              </a:extLst>
            </p:cNvPr>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64" name="Google Shape;910;p32">
              <a:extLst>
                <a:ext uri="{FF2B5EF4-FFF2-40B4-BE49-F238E27FC236}">
                  <a16:creationId xmlns:a16="http://schemas.microsoft.com/office/drawing/2014/main" id="{AFB6193F-76CA-0F6F-5D9F-5EC8E1EC748C}"/>
                </a:ext>
              </a:extLst>
            </p:cNvPr>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65" name="Google Shape;911;p32">
              <a:extLst>
                <a:ext uri="{FF2B5EF4-FFF2-40B4-BE49-F238E27FC236}">
                  <a16:creationId xmlns:a16="http://schemas.microsoft.com/office/drawing/2014/main" id="{C7A52C15-2ECF-0513-B607-B5D2058AB45C}"/>
                </a:ext>
              </a:extLst>
            </p:cNvPr>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grpFill/>
            <a:ln w="9525" cap="flat" cmpd="sng">
              <a:solidFill>
                <a:schemeClr val="bg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366" name="TextBox 365">
            <a:extLst>
              <a:ext uri="{FF2B5EF4-FFF2-40B4-BE49-F238E27FC236}">
                <a16:creationId xmlns:a16="http://schemas.microsoft.com/office/drawing/2014/main" id="{B57962E4-7E47-056D-0D3D-EF1356FDD72B}"/>
              </a:ext>
            </a:extLst>
          </p:cNvPr>
          <p:cNvSpPr txBox="1"/>
          <p:nvPr/>
        </p:nvSpPr>
        <p:spPr>
          <a:xfrm>
            <a:off x="4593451" y="971359"/>
            <a:ext cx="4035529" cy="1569660"/>
          </a:xfrm>
          <a:prstGeom prst="rect">
            <a:avLst/>
          </a:prstGeom>
          <a:noFill/>
        </p:spPr>
        <p:txBody>
          <a:bodyPr wrap="square" rtlCol="0">
            <a:spAutoFit/>
          </a:bodyPr>
          <a:lstStyle/>
          <a:p>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Merancang</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hasil</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karya</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desain</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perangkat</a:t>
            </a:r>
            <a:endParaRPr lang="en-US" sz="2400"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lunak</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(software)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berbasis</a:t>
            </a:r>
            <a:r>
              <a:rPr lang="en-US" sz="2400" b="1" dirty="0">
                <a:solidFill>
                  <a:schemeClr val="bg1"/>
                </a:solidFill>
                <a:latin typeface="Roboto" panose="02000000000000000000" pitchFamily="2" charset="0"/>
                <a:ea typeface="Roboto" panose="02000000000000000000" pitchFamily="2" charset="0"/>
                <a:cs typeface="Roboto" panose="02000000000000000000" pitchFamily="2" charset="0"/>
              </a:rPr>
              <a:t> bitmap dan </a:t>
            </a:r>
            <a:r>
              <a:rPr lang="en-US" sz="2400" b="1" dirty="0" err="1">
                <a:solidFill>
                  <a:schemeClr val="bg1"/>
                </a:solidFill>
                <a:latin typeface="Roboto" panose="02000000000000000000" pitchFamily="2" charset="0"/>
                <a:ea typeface="Roboto" panose="02000000000000000000" pitchFamily="2" charset="0"/>
                <a:cs typeface="Roboto" panose="02000000000000000000" pitchFamily="2" charset="0"/>
              </a:rPr>
              <a:t>vektor</a:t>
            </a:r>
            <a:endParaRPr lang="en-US" sz="2400" b="1"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grpSp>
        <p:nvGrpSpPr>
          <p:cNvPr id="396" name="Group 395">
            <a:extLst>
              <a:ext uri="{FF2B5EF4-FFF2-40B4-BE49-F238E27FC236}">
                <a16:creationId xmlns:a16="http://schemas.microsoft.com/office/drawing/2014/main" id="{E4C0BB14-62E1-F960-B55C-CA6DFEEFB1C7}"/>
              </a:ext>
            </a:extLst>
          </p:cNvPr>
          <p:cNvGrpSpPr/>
          <p:nvPr/>
        </p:nvGrpSpPr>
        <p:grpSpPr>
          <a:xfrm>
            <a:off x="1851379" y="917921"/>
            <a:ext cx="2346614" cy="2346614"/>
            <a:chOff x="1851379" y="917921"/>
            <a:chExt cx="2346614" cy="2346614"/>
          </a:xfrm>
        </p:grpSpPr>
        <p:sp>
          <p:nvSpPr>
            <p:cNvPr id="368" name="Rectangle 367">
              <a:extLst>
                <a:ext uri="{FF2B5EF4-FFF2-40B4-BE49-F238E27FC236}">
                  <a16:creationId xmlns:a16="http://schemas.microsoft.com/office/drawing/2014/main" id="{31D353AC-4F3C-6937-5EF0-057A38BDF394}"/>
                </a:ext>
              </a:extLst>
            </p:cNvPr>
            <p:cNvSpPr/>
            <p:nvPr/>
          </p:nvSpPr>
          <p:spPr>
            <a:xfrm>
              <a:off x="1851379" y="917921"/>
              <a:ext cx="2346614" cy="234661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oogle Shape;13169;p68">
              <a:extLst>
                <a:ext uri="{FF2B5EF4-FFF2-40B4-BE49-F238E27FC236}">
                  <a16:creationId xmlns:a16="http://schemas.microsoft.com/office/drawing/2014/main" id="{07C6114F-D0A8-D77B-E32E-D14E53E9A396}"/>
                </a:ext>
              </a:extLst>
            </p:cNvPr>
            <p:cNvGrpSpPr/>
            <p:nvPr/>
          </p:nvGrpSpPr>
          <p:grpSpPr>
            <a:xfrm>
              <a:off x="2244041" y="1190315"/>
              <a:ext cx="1656270" cy="1800635"/>
              <a:chOff x="2667058" y="1500293"/>
              <a:chExt cx="330231" cy="359015"/>
            </a:xfrm>
            <a:solidFill>
              <a:schemeClr val="bg1"/>
            </a:solidFill>
          </p:grpSpPr>
          <p:sp>
            <p:nvSpPr>
              <p:cNvPr id="378" name="Google Shape;13170;p68">
                <a:extLst>
                  <a:ext uri="{FF2B5EF4-FFF2-40B4-BE49-F238E27FC236}">
                    <a16:creationId xmlns:a16="http://schemas.microsoft.com/office/drawing/2014/main" id="{DB9AFA05-B455-F466-8C4C-62835A644E5D}"/>
                  </a:ext>
                </a:extLst>
              </p:cNvPr>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3171;p68">
                <a:extLst>
                  <a:ext uri="{FF2B5EF4-FFF2-40B4-BE49-F238E27FC236}">
                    <a16:creationId xmlns:a16="http://schemas.microsoft.com/office/drawing/2014/main" id="{B5178078-E3D1-C6A0-4D67-DD158D7A388E}"/>
                  </a:ext>
                </a:extLst>
              </p:cNvPr>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3172;p68">
                <a:extLst>
                  <a:ext uri="{FF2B5EF4-FFF2-40B4-BE49-F238E27FC236}">
                    <a16:creationId xmlns:a16="http://schemas.microsoft.com/office/drawing/2014/main" id="{F7B6A395-7422-B544-8A12-F63958DCDA31}"/>
                  </a:ext>
                </a:extLst>
              </p:cNvPr>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3173;p68">
                <a:extLst>
                  <a:ext uri="{FF2B5EF4-FFF2-40B4-BE49-F238E27FC236}">
                    <a16:creationId xmlns:a16="http://schemas.microsoft.com/office/drawing/2014/main" id="{4C814C9C-06C7-889A-D4C2-94F2FA4CCCE2}"/>
                  </a:ext>
                </a:extLst>
              </p:cNvPr>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3174;p68">
                <a:extLst>
                  <a:ext uri="{FF2B5EF4-FFF2-40B4-BE49-F238E27FC236}">
                    <a16:creationId xmlns:a16="http://schemas.microsoft.com/office/drawing/2014/main" id="{12E0E027-D9BF-A8A5-0485-5C06859DE458}"/>
                  </a:ext>
                </a:extLst>
              </p:cNvPr>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3175;p68">
                <a:extLst>
                  <a:ext uri="{FF2B5EF4-FFF2-40B4-BE49-F238E27FC236}">
                    <a16:creationId xmlns:a16="http://schemas.microsoft.com/office/drawing/2014/main" id="{A2740FD8-854D-1ABC-87FF-AB82D07B5C7F}"/>
                  </a:ext>
                </a:extLst>
              </p:cNvPr>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3176;p68">
                <a:extLst>
                  <a:ext uri="{FF2B5EF4-FFF2-40B4-BE49-F238E27FC236}">
                    <a16:creationId xmlns:a16="http://schemas.microsoft.com/office/drawing/2014/main" id="{6A565FBE-FC0E-DA8E-0A16-82E8A821A17E}"/>
                  </a:ext>
                </a:extLst>
              </p:cNvPr>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3177;p68">
                <a:extLst>
                  <a:ext uri="{FF2B5EF4-FFF2-40B4-BE49-F238E27FC236}">
                    <a16:creationId xmlns:a16="http://schemas.microsoft.com/office/drawing/2014/main" id="{323942F1-C92A-9EDE-48B1-EEAFF259FD34}"/>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3178;p68">
                <a:extLst>
                  <a:ext uri="{FF2B5EF4-FFF2-40B4-BE49-F238E27FC236}">
                    <a16:creationId xmlns:a16="http://schemas.microsoft.com/office/drawing/2014/main" id="{7FB247A9-CCDB-58B8-3C2A-1DD54FCF1B7C}"/>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3179;p68">
                <a:extLst>
                  <a:ext uri="{FF2B5EF4-FFF2-40B4-BE49-F238E27FC236}">
                    <a16:creationId xmlns:a16="http://schemas.microsoft.com/office/drawing/2014/main" id="{98A40C6A-F47B-733B-BC7B-4FD412DC606E}"/>
                  </a:ext>
                </a:extLst>
              </p:cNvPr>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3180;p68">
                <a:extLst>
                  <a:ext uri="{FF2B5EF4-FFF2-40B4-BE49-F238E27FC236}">
                    <a16:creationId xmlns:a16="http://schemas.microsoft.com/office/drawing/2014/main" id="{7315B6EC-6C92-15C6-290E-4B41E78B1D55}"/>
                  </a:ext>
                </a:extLst>
              </p:cNvPr>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3181;p68">
                <a:extLst>
                  <a:ext uri="{FF2B5EF4-FFF2-40B4-BE49-F238E27FC236}">
                    <a16:creationId xmlns:a16="http://schemas.microsoft.com/office/drawing/2014/main" id="{ECA48177-FD08-20AF-2195-2F6C2F9FCCA1}"/>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3182;p68">
                <a:extLst>
                  <a:ext uri="{FF2B5EF4-FFF2-40B4-BE49-F238E27FC236}">
                    <a16:creationId xmlns:a16="http://schemas.microsoft.com/office/drawing/2014/main" id="{6A8EBBC8-06D2-91C9-3047-683C5C5111ED}"/>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3183;p68">
                <a:extLst>
                  <a:ext uri="{FF2B5EF4-FFF2-40B4-BE49-F238E27FC236}">
                    <a16:creationId xmlns:a16="http://schemas.microsoft.com/office/drawing/2014/main" id="{296042C6-CB03-B4A7-27D2-F4A093782C3C}"/>
                  </a:ext>
                </a:extLst>
              </p:cNvPr>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3184;p68">
                <a:extLst>
                  <a:ext uri="{FF2B5EF4-FFF2-40B4-BE49-F238E27FC236}">
                    <a16:creationId xmlns:a16="http://schemas.microsoft.com/office/drawing/2014/main" id="{48497ED9-4104-5A39-5271-B6FE01E8B8D0}"/>
                  </a:ext>
                </a:extLst>
              </p:cNvPr>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3185;p68">
                <a:extLst>
                  <a:ext uri="{FF2B5EF4-FFF2-40B4-BE49-F238E27FC236}">
                    <a16:creationId xmlns:a16="http://schemas.microsoft.com/office/drawing/2014/main" id="{4D850C96-26DE-2E9F-BF87-6EACB4D5114E}"/>
                  </a:ext>
                </a:extLst>
              </p:cNvPr>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3186;p68">
                <a:extLst>
                  <a:ext uri="{FF2B5EF4-FFF2-40B4-BE49-F238E27FC236}">
                    <a16:creationId xmlns:a16="http://schemas.microsoft.com/office/drawing/2014/main" id="{874491AA-88FB-A73A-64BE-13077769C259}"/>
                  </a:ext>
                </a:extLst>
              </p:cNvPr>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3187;p68">
                <a:extLst>
                  <a:ext uri="{FF2B5EF4-FFF2-40B4-BE49-F238E27FC236}">
                    <a16:creationId xmlns:a16="http://schemas.microsoft.com/office/drawing/2014/main" id="{673FFE62-3994-C8F9-1EE4-87F9487F7D34}"/>
                  </a:ext>
                </a:extLst>
              </p:cNvPr>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6" name="Oval 405">
            <a:extLst>
              <a:ext uri="{FF2B5EF4-FFF2-40B4-BE49-F238E27FC236}">
                <a16:creationId xmlns:a16="http://schemas.microsoft.com/office/drawing/2014/main" id="{B6BC77FA-99EA-3873-9AEA-198DD68EFE8F}"/>
              </a:ext>
            </a:extLst>
          </p:cNvPr>
          <p:cNvSpPr/>
          <p:nvPr/>
        </p:nvSpPr>
        <p:spPr>
          <a:xfrm>
            <a:off x="4114800" y="2114550"/>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Oval 406">
            <a:extLst>
              <a:ext uri="{FF2B5EF4-FFF2-40B4-BE49-F238E27FC236}">
                <a16:creationId xmlns:a16="http://schemas.microsoft.com/office/drawing/2014/main" id="{64329709-9524-1DE9-32FA-7245FDF26E42}"/>
              </a:ext>
            </a:extLst>
          </p:cNvPr>
          <p:cNvSpPr/>
          <p:nvPr/>
        </p:nvSpPr>
        <p:spPr>
          <a:xfrm>
            <a:off x="3457681" y="1457431"/>
            <a:ext cx="2228639" cy="222863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a:extLst>
              <a:ext uri="{FF2B5EF4-FFF2-40B4-BE49-F238E27FC236}">
                <a16:creationId xmlns:a16="http://schemas.microsoft.com/office/drawing/2014/main" id="{C0E4F2D5-FD75-ACE5-742A-A7533AE853A0}"/>
              </a:ext>
            </a:extLst>
          </p:cNvPr>
          <p:cNvSpPr/>
          <p:nvPr/>
        </p:nvSpPr>
        <p:spPr>
          <a:xfrm>
            <a:off x="2680014" y="679764"/>
            <a:ext cx="3783973" cy="378397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a:extLst>
              <a:ext uri="{FF2B5EF4-FFF2-40B4-BE49-F238E27FC236}">
                <a16:creationId xmlns:a16="http://schemas.microsoft.com/office/drawing/2014/main" id="{3D1A15A9-8DBD-3222-9110-49B72137463B}"/>
              </a:ext>
            </a:extLst>
          </p:cNvPr>
          <p:cNvSpPr/>
          <p:nvPr/>
        </p:nvSpPr>
        <p:spPr>
          <a:xfrm>
            <a:off x="1673717" y="-326533"/>
            <a:ext cx="5796566" cy="5796566"/>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Oval 409">
            <a:extLst>
              <a:ext uri="{FF2B5EF4-FFF2-40B4-BE49-F238E27FC236}">
                <a16:creationId xmlns:a16="http://schemas.microsoft.com/office/drawing/2014/main" id="{56575ACF-84C4-EC5B-2A36-7F7C65508B6A}"/>
              </a:ext>
            </a:extLst>
          </p:cNvPr>
          <p:cNvSpPr/>
          <p:nvPr/>
        </p:nvSpPr>
        <p:spPr>
          <a:xfrm>
            <a:off x="709859" y="-1290391"/>
            <a:ext cx="7724283" cy="7724283"/>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a:extLst>
              <a:ext uri="{FF2B5EF4-FFF2-40B4-BE49-F238E27FC236}">
                <a16:creationId xmlns:a16="http://schemas.microsoft.com/office/drawing/2014/main" id="{485DEDF0-EEA7-0AB4-2C54-DE70BD89C877}"/>
              </a:ext>
            </a:extLst>
          </p:cNvPr>
          <p:cNvSpPr/>
          <p:nvPr/>
        </p:nvSpPr>
        <p:spPr>
          <a:xfrm>
            <a:off x="-811925" y="-2812175"/>
            <a:ext cx="10767851" cy="1076785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Rectangle 411">
            <a:extLst>
              <a:ext uri="{FF2B5EF4-FFF2-40B4-BE49-F238E27FC236}">
                <a16:creationId xmlns:a16="http://schemas.microsoft.com/office/drawing/2014/main" id="{A6701679-D8CD-9EDF-2862-645C93F89CB4}"/>
              </a:ext>
            </a:extLst>
          </p:cNvPr>
          <p:cNvSpPr/>
          <p:nvPr/>
        </p:nvSpPr>
        <p:spPr>
          <a:xfrm>
            <a:off x="1403142" y="934718"/>
            <a:ext cx="6337716" cy="3262432"/>
          </a:xfrm>
          <a:prstGeom prst="rect">
            <a:avLst/>
          </a:prstGeom>
          <a:noFill/>
        </p:spPr>
        <p:txBody>
          <a:bodyPr wrap="square" lIns="91440" tIns="45720" rIns="91440" bIns="45720">
            <a:spAutoFit/>
          </a:bodyPr>
          <a:lstStyle/>
          <a:p>
            <a:pPr algn="ctr"/>
            <a:r>
              <a:rPr lang="en-US" sz="4000" b="0" i="0" dirty="0">
                <a:solidFill>
                  <a:schemeClr val="bg1"/>
                </a:solidFill>
                <a:effectLst/>
                <a:latin typeface="Roboto" panose="02000000000000000000" pitchFamily="2" charset="0"/>
                <a:ea typeface="Roboto" panose="02000000000000000000" pitchFamily="2" charset="0"/>
                <a:cs typeface="Roboto" panose="02000000000000000000" pitchFamily="2" charset="0"/>
              </a:rPr>
              <a:t>“</a:t>
            </a:r>
            <a:r>
              <a:rPr lang="en-US" sz="4000" b="0" i="0" dirty="0" err="1">
                <a:solidFill>
                  <a:schemeClr val="bg1"/>
                </a:solidFill>
                <a:effectLst/>
                <a:latin typeface="Roboto" panose="02000000000000000000" pitchFamily="2" charset="0"/>
                <a:ea typeface="Roboto" panose="02000000000000000000" pitchFamily="2" charset="0"/>
                <a:cs typeface="Roboto" panose="02000000000000000000" pitchFamily="2" charset="0"/>
              </a:rPr>
              <a:t>Kreativitas</a:t>
            </a:r>
            <a:r>
              <a:rPr lang="en-US" sz="4000" b="0" i="0" dirty="0">
                <a:solidFill>
                  <a:schemeClr val="bg1"/>
                </a:solidFill>
                <a:effectLst/>
                <a:latin typeface="Roboto" panose="02000000000000000000" pitchFamily="2" charset="0"/>
                <a:ea typeface="Roboto" panose="02000000000000000000" pitchFamily="2" charset="0"/>
                <a:cs typeface="Roboto" panose="02000000000000000000" pitchFamily="2" charset="0"/>
              </a:rPr>
              <a:t> </a:t>
            </a:r>
            <a:r>
              <a:rPr lang="en-US" sz="4000" b="0" i="0" dirty="0" err="1">
                <a:solidFill>
                  <a:schemeClr val="bg1"/>
                </a:solidFill>
                <a:effectLst/>
                <a:latin typeface="Roboto" panose="02000000000000000000" pitchFamily="2" charset="0"/>
                <a:ea typeface="Roboto" panose="02000000000000000000" pitchFamily="2" charset="0"/>
                <a:cs typeface="Roboto" panose="02000000000000000000" pitchFamily="2" charset="0"/>
              </a:rPr>
              <a:t>adalah</a:t>
            </a:r>
            <a:r>
              <a:rPr lang="en-US" sz="4000" b="0" i="0" dirty="0">
                <a:solidFill>
                  <a:schemeClr val="bg1"/>
                </a:solidFill>
                <a:effectLst/>
                <a:latin typeface="Roboto" panose="02000000000000000000" pitchFamily="2" charset="0"/>
                <a:ea typeface="Roboto" panose="02000000000000000000" pitchFamily="2" charset="0"/>
                <a:cs typeface="Roboto" panose="02000000000000000000" pitchFamily="2" charset="0"/>
              </a:rPr>
              <a:t> </a:t>
            </a:r>
            <a:r>
              <a:rPr lang="en-US" sz="4000" b="0" i="0" dirty="0" err="1">
                <a:solidFill>
                  <a:schemeClr val="bg1"/>
                </a:solidFill>
                <a:effectLst/>
                <a:latin typeface="Roboto" panose="02000000000000000000" pitchFamily="2" charset="0"/>
                <a:ea typeface="Roboto" panose="02000000000000000000" pitchFamily="2" charset="0"/>
                <a:cs typeface="Roboto" panose="02000000000000000000" pitchFamily="2" charset="0"/>
              </a:rPr>
              <a:t>melihat</a:t>
            </a:r>
            <a:r>
              <a:rPr lang="en-US" sz="4000" b="0" i="0" dirty="0">
                <a:solidFill>
                  <a:schemeClr val="bg1"/>
                </a:solidFill>
                <a:effectLst/>
                <a:latin typeface="Roboto" panose="02000000000000000000" pitchFamily="2" charset="0"/>
                <a:ea typeface="Roboto" panose="02000000000000000000" pitchFamily="2" charset="0"/>
                <a:cs typeface="Roboto" panose="02000000000000000000" pitchFamily="2" charset="0"/>
              </a:rPr>
              <a:t> </a:t>
            </a:r>
            <a:r>
              <a:rPr lang="en-US" sz="4000" b="0" i="0" dirty="0" err="1">
                <a:solidFill>
                  <a:schemeClr val="bg1"/>
                </a:solidFill>
                <a:effectLst/>
                <a:latin typeface="Roboto" panose="02000000000000000000" pitchFamily="2" charset="0"/>
                <a:ea typeface="Roboto" panose="02000000000000000000" pitchFamily="2" charset="0"/>
                <a:cs typeface="Roboto" panose="02000000000000000000" pitchFamily="2" charset="0"/>
              </a:rPr>
              <a:t>apa</a:t>
            </a:r>
            <a:r>
              <a:rPr lang="en-US" sz="4000" b="0" i="0" dirty="0">
                <a:solidFill>
                  <a:schemeClr val="bg1"/>
                </a:solidFill>
                <a:effectLst/>
                <a:latin typeface="Roboto" panose="02000000000000000000" pitchFamily="2" charset="0"/>
                <a:ea typeface="Roboto" panose="02000000000000000000" pitchFamily="2" charset="0"/>
                <a:cs typeface="Roboto" panose="02000000000000000000" pitchFamily="2" charset="0"/>
              </a:rPr>
              <a:t> yang </a:t>
            </a:r>
            <a:r>
              <a:rPr lang="en-US" sz="4000" b="0" i="0" dirty="0" err="1">
                <a:solidFill>
                  <a:schemeClr val="bg1"/>
                </a:solidFill>
                <a:effectLst/>
                <a:latin typeface="Roboto" panose="02000000000000000000" pitchFamily="2" charset="0"/>
                <a:ea typeface="Roboto" panose="02000000000000000000" pitchFamily="2" charset="0"/>
                <a:cs typeface="Roboto" panose="02000000000000000000" pitchFamily="2" charset="0"/>
              </a:rPr>
              <a:t>dilihat</a:t>
            </a:r>
            <a:r>
              <a:rPr lang="en-US" sz="4000" b="0" i="0" dirty="0">
                <a:solidFill>
                  <a:schemeClr val="bg1"/>
                </a:solidFill>
                <a:effectLst/>
                <a:latin typeface="Roboto" panose="02000000000000000000" pitchFamily="2" charset="0"/>
                <a:ea typeface="Roboto" panose="02000000000000000000" pitchFamily="2" charset="0"/>
                <a:cs typeface="Roboto" panose="02000000000000000000" pitchFamily="2" charset="0"/>
              </a:rPr>
              <a:t> orang lain, dan </a:t>
            </a:r>
            <a:r>
              <a:rPr lang="en-US" sz="4000" b="0" i="0" dirty="0" err="1">
                <a:solidFill>
                  <a:schemeClr val="bg1"/>
                </a:solidFill>
                <a:effectLst/>
                <a:latin typeface="Roboto" panose="02000000000000000000" pitchFamily="2" charset="0"/>
                <a:ea typeface="Roboto" panose="02000000000000000000" pitchFamily="2" charset="0"/>
                <a:cs typeface="Roboto" panose="02000000000000000000" pitchFamily="2" charset="0"/>
              </a:rPr>
              <a:t>melakukan</a:t>
            </a:r>
            <a:r>
              <a:rPr lang="en-US" sz="4000" b="0" i="0" dirty="0">
                <a:solidFill>
                  <a:schemeClr val="bg1"/>
                </a:solidFill>
                <a:effectLst/>
                <a:latin typeface="Roboto" panose="02000000000000000000" pitchFamily="2" charset="0"/>
                <a:ea typeface="Roboto" panose="02000000000000000000" pitchFamily="2" charset="0"/>
                <a:cs typeface="Roboto" panose="02000000000000000000" pitchFamily="2" charset="0"/>
              </a:rPr>
              <a:t> </a:t>
            </a:r>
            <a:r>
              <a:rPr lang="en-US" sz="4000" b="0" i="0" dirty="0" err="1">
                <a:solidFill>
                  <a:schemeClr val="bg1"/>
                </a:solidFill>
                <a:effectLst/>
                <a:latin typeface="Roboto" panose="02000000000000000000" pitchFamily="2" charset="0"/>
                <a:ea typeface="Roboto" panose="02000000000000000000" pitchFamily="2" charset="0"/>
                <a:cs typeface="Roboto" panose="02000000000000000000" pitchFamily="2" charset="0"/>
              </a:rPr>
              <a:t>apa</a:t>
            </a:r>
            <a:r>
              <a:rPr lang="en-US" sz="4000" b="0" i="0" dirty="0">
                <a:solidFill>
                  <a:schemeClr val="bg1"/>
                </a:solidFill>
                <a:effectLst/>
                <a:latin typeface="Roboto" panose="02000000000000000000" pitchFamily="2" charset="0"/>
                <a:ea typeface="Roboto" panose="02000000000000000000" pitchFamily="2" charset="0"/>
                <a:cs typeface="Roboto" panose="02000000000000000000" pitchFamily="2" charset="0"/>
              </a:rPr>
              <a:t> yang </a:t>
            </a:r>
            <a:r>
              <a:rPr lang="en-US" sz="4000" b="0" i="0" dirty="0" err="1">
                <a:solidFill>
                  <a:schemeClr val="bg1"/>
                </a:solidFill>
                <a:effectLst/>
                <a:latin typeface="Roboto" panose="02000000000000000000" pitchFamily="2" charset="0"/>
                <a:ea typeface="Roboto" panose="02000000000000000000" pitchFamily="2" charset="0"/>
                <a:cs typeface="Roboto" panose="02000000000000000000" pitchFamily="2" charset="0"/>
              </a:rPr>
              <a:t>tidak</a:t>
            </a:r>
            <a:r>
              <a:rPr lang="en-US" sz="4000" b="0" i="0" dirty="0">
                <a:solidFill>
                  <a:schemeClr val="bg1"/>
                </a:solidFill>
                <a:effectLst/>
                <a:latin typeface="Roboto" panose="02000000000000000000" pitchFamily="2" charset="0"/>
                <a:ea typeface="Roboto" panose="02000000000000000000" pitchFamily="2" charset="0"/>
                <a:cs typeface="Roboto" panose="02000000000000000000" pitchFamily="2" charset="0"/>
              </a:rPr>
              <a:t> </a:t>
            </a:r>
            <a:r>
              <a:rPr lang="en-US" sz="4000" b="0" i="0" dirty="0" err="1">
                <a:solidFill>
                  <a:schemeClr val="bg1"/>
                </a:solidFill>
                <a:effectLst/>
                <a:latin typeface="Roboto" panose="02000000000000000000" pitchFamily="2" charset="0"/>
                <a:ea typeface="Roboto" panose="02000000000000000000" pitchFamily="2" charset="0"/>
                <a:cs typeface="Roboto" panose="02000000000000000000" pitchFamily="2" charset="0"/>
              </a:rPr>
              <a:t>dilakukan</a:t>
            </a:r>
            <a:r>
              <a:rPr lang="en-US" sz="4000" b="0" i="0" dirty="0">
                <a:solidFill>
                  <a:schemeClr val="bg1"/>
                </a:solidFill>
                <a:effectLst/>
                <a:latin typeface="Roboto" panose="02000000000000000000" pitchFamily="2" charset="0"/>
                <a:ea typeface="Roboto" panose="02000000000000000000" pitchFamily="2" charset="0"/>
                <a:cs typeface="Roboto" panose="02000000000000000000" pitchFamily="2" charset="0"/>
              </a:rPr>
              <a:t> orang lain”</a:t>
            </a:r>
            <a:endParaRPr lang="en-US" sz="3600" b="0" i="0" dirty="0">
              <a:solidFill>
                <a:schemeClr val="bg1"/>
              </a:solidFill>
              <a:effectLst/>
              <a:latin typeface="Roboto" panose="02000000000000000000" pitchFamily="2" charset="0"/>
              <a:ea typeface="Roboto" panose="02000000000000000000" pitchFamily="2" charset="0"/>
              <a:cs typeface="Roboto" panose="02000000000000000000" pitchFamily="2" charset="0"/>
            </a:endParaRPr>
          </a:p>
          <a:p>
            <a:pPr algn="ctr"/>
            <a:endParaRPr lang="en-US" cap="none" spc="0" dirty="0">
              <a:ln w="0"/>
              <a:solidFill>
                <a:schemeClr val="bg1"/>
              </a:solidFill>
              <a:latin typeface="Roboto" panose="02000000000000000000" pitchFamily="2" charset="0"/>
              <a:ea typeface="Roboto" panose="02000000000000000000" pitchFamily="2" charset="0"/>
              <a:cs typeface="Roboto" panose="02000000000000000000" pitchFamily="2" charset="0"/>
            </a:endParaRPr>
          </a:p>
          <a:p>
            <a:pPr algn="ctr"/>
            <a:r>
              <a:rPr lang="en-US" sz="2800" cap="none" spc="0" dirty="0">
                <a:ln w="0"/>
                <a:solidFill>
                  <a:schemeClr val="bg1"/>
                </a:solidFill>
                <a:latin typeface="Roboto" panose="02000000000000000000" pitchFamily="2" charset="0"/>
                <a:ea typeface="Roboto" panose="02000000000000000000" pitchFamily="2" charset="0"/>
                <a:cs typeface="Roboto" panose="02000000000000000000" pitchFamily="2" charset="0"/>
              </a:rPr>
              <a:t>- Anonym</a:t>
            </a:r>
            <a:endParaRPr lang="en-US" sz="2000" b="0" cap="none" spc="0" dirty="0">
              <a:ln w="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367" name="Picture 36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5016758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1+#ppt_w/2"/>
                                          </p:val>
                                        </p:tav>
                                        <p:tav tm="100000">
                                          <p:val>
                                            <p:strVal val="#ppt_x"/>
                                          </p:val>
                                        </p:tav>
                                      </p:tavLst>
                                    </p:anim>
                                    <p:anim calcmode="lin" valueType="num">
                                      <p:cBhvr additive="base">
                                        <p:cTn id="8" dur="500" fill="hold"/>
                                        <p:tgtEl>
                                          <p:spTgt spid="64"/>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12" presetClass="entr" presetSubtype="8" fill="hold" grpId="0" nodeType="withEffect">
                                  <p:stCondLst>
                                    <p:cond delay="200"/>
                                  </p:stCondLst>
                                  <p:iterate type="lt">
                                    <p:tmPct val="4127"/>
                                  </p:iterate>
                                  <p:childTnLst>
                                    <p:set>
                                      <p:cBhvr>
                                        <p:cTn id="14" dur="1" fill="hold">
                                          <p:stCondLst>
                                            <p:cond delay="0"/>
                                          </p:stCondLst>
                                        </p:cTn>
                                        <p:tgtEl>
                                          <p:spTgt spid="62"/>
                                        </p:tgtEl>
                                        <p:attrNameLst>
                                          <p:attrName>style.visibility</p:attrName>
                                        </p:attrNameLst>
                                      </p:cBhvr>
                                      <p:to>
                                        <p:strVal val="visible"/>
                                      </p:to>
                                    </p:set>
                                    <p:anim calcmode="lin" valueType="num">
                                      <p:cBhvr additive="base">
                                        <p:cTn id="15" dur="500"/>
                                        <p:tgtEl>
                                          <p:spTgt spid="62"/>
                                        </p:tgtEl>
                                        <p:attrNameLst>
                                          <p:attrName>ppt_x</p:attrName>
                                        </p:attrNameLst>
                                      </p:cBhvr>
                                      <p:tavLst>
                                        <p:tav tm="0">
                                          <p:val>
                                            <p:strVal val="#ppt_x-#ppt_w*1.125000"/>
                                          </p:val>
                                        </p:tav>
                                        <p:tav tm="100000">
                                          <p:val>
                                            <p:strVal val="#ppt_x"/>
                                          </p:val>
                                        </p:tav>
                                      </p:tavLst>
                                    </p:anim>
                                    <p:animEffect transition="in" filter="wipe(right)">
                                      <p:cBhvr>
                                        <p:cTn id="16" dur="500"/>
                                        <p:tgtEl>
                                          <p:spTgt spid="62"/>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xit" presetSubtype="8" accel="100000" fill="hold" nodeType="clickEffect">
                                  <p:stCondLst>
                                    <p:cond delay="0"/>
                                  </p:stCondLst>
                                  <p:childTnLst>
                                    <p:anim calcmode="lin" valueType="num">
                                      <p:cBhvr additive="base">
                                        <p:cTn id="20" dur="500"/>
                                        <p:tgtEl>
                                          <p:spTgt spid="64"/>
                                        </p:tgtEl>
                                        <p:attrNameLst>
                                          <p:attrName>ppt_x</p:attrName>
                                        </p:attrNameLst>
                                      </p:cBhvr>
                                      <p:tavLst>
                                        <p:tav tm="0">
                                          <p:val>
                                            <p:strVal val="ppt_x"/>
                                          </p:val>
                                        </p:tav>
                                        <p:tav tm="100000">
                                          <p:val>
                                            <p:strVal val="0-ppt_w/2"/>
                                          </p:val>
                                        </p:tav>
                                      </p:tavLst>
                                    </p:anim>
                                    <p:anim calcmode="lin" valueType="num">
                                      <p:cBhvr additive="base">
                                        <p:cTn id="21" dur="500"/>
                                        <p:tgtEl>
                                          <p:spTgt spid="64"/>
                                        </p:tgtEl>
                                        <p:attrNameLst>
                                          <p:attrName>ppt_y</p:attrName>
                                        </p:attrNameLst>
                                      </p:cBhvr>
                                      <p:tavLst>
                                        <p:tav tm="0">
                                          <p:val>
                                            <p:strVal val="ppt_y"/>
                                          </p:val>
                                        </p:tav>
                                        <p:tav tm="100000">
                                          <p:val>
                                            <p:strVal val="ppt_y"/>
                                          </p:val>
                                        </p:tav>
                                      </p:tavLst>
                                    </p:anim>
                                    <p:set>
                                      <p:cBhvr>
                                        <p:cTn id="22" dur="1" fill="hold">
                                          <p:stCondLst>
                                            <p:cond delay="499"/>
                                          </p:stCondLst>
                                        </p:cTn>
                                        <p:tgtEl>
                                          <p:spTgt spid="64"/>
                                        </p:tgtEl>
                                        <p:attrNameLst>
                                          <p:attrName>style.visibility</p:attrName>
                                        </p:attrNameLst>
                                      </p:cBhvr>
                                      <p:to>
                                        <p:strVal val="hidden"/>
                                      </p:to>
                                    </p:set>
                                  </p:childTnLst>
                                </p:cTn>
                              </p:par>
                              <p:par>
                                <p:cTn id="23" presetID="2" presetClass="exit" presetSubtype="8" accel="100000" fill="hold" nodeType="withEffect">
                                  <p:stCondLst>
                                    <p:cond delay="200"/>
                                  </p:stCondLst>
                                  <p:childTnLst>
                                    <p:anim calcmode="lin" valueType="num">
                                      <p:cBhvr additive="base">
                                        <p:cTn id="24" dur="500"/>
                                        <p:tgtEl>
                                          <p:spTgt spid="8"/>
                                        </p:tgtEl>
                                        <p:attrNameLst>
                                          <p:attrName>ppt_x</p:attrName>
                                        </p:attrNameLst>
                                      </p:cBhvr>
                                      <p:tavLst>
                                        <p:tav tm="0">
                                          <p:val>
                                            <p:strVal val="ppt_x"/>
                                          </p:val>
                                        </p:tav>
                                        <p:tav tm="100000">
                                          <p:val>
                                            <p:strVal val="0-ppt_w/2"/>
                                          </p:val>
                                        </p:tav>
                                      </p:tavLst>
                                    </p:anim>
                                    <p:anim calcmode="lin" valueType="num">
                                      <p:cBhvr additive="base">
                                        <p:cTn id="25" dur="500"/>
                                        <p:tgtEl>
                                          <p:spTgt spid="8"/>
                                        </p:tgtEl>
                                        <p:attrNameLst>
                                          <p:attrName>ppt_y</p:attrName>
                                        </p:attrNameLst>
                                      </p:cBhvr>
                                      <p:tavLst>
                                        <p:tav tm="0">
                                          <p:val>
                                            <p:strVal val="ppt_y"/>
                                          </p:val>
                                        </p:tav>
                                        <p:tav tm="100000">
                                          <p:val>
                                            <p:strVal val="ppt_y"/>
                                          </p:val>
                                        </p:tav>
                                      </p:tavLst>
                                    </p:anim>
                                    <p:set>
                                      <p:cBhvr>
                                        <p:cTn id="26" dur="1" fill="hold">
                                          <p:stCondLst>
                                            <p:cond delay="499"/>
                                          </p:stCondLst>
                                        </p:cTn>
                                        <p:tgtEl>
                                          <p:spTgt spid="8"/>
                                        </p:tgtEl>
                                        <p:attrNameLst>
                                          <p:attrName>style.visibility</p:attrName>
                                        </p:attrNameLst>
                                      </p:cBhvr>
                                      <p:to>
                                        <p:strVal val="hidden"/>
                                      </p:to>
                                    </p:set>
                                  </p:childTnLst>
                                </p:cTn>
                              </p:par>
                              <p:par>
                                <p:cTn id="27" presetID="2" presetClass="exit" presetSubtype="8" accel="100000" fill="hold" grpId="1" nodeType="withEffect">
                                  <p:stCondLst>
                                    <p:cond delay="300"/>
                                  </p:stCondLst>
                                  <p:iterate type="lt">
                                    <p:tmPct val="0"/>
                                  </p:iterate>
                                  <p:childTnLst>
                                    <p:anim calcmode="lin" valueType="num">
                                      <p:cBhvr additive="base">
                                        <p:cTn id="28" dur="500"/>
                                        <p:tgtEl>
                                          <p:spTgt spid="62"/>
                                        </p:tgtEl>
                                        <p:attrNameLst>
                                          <p:attrName>ppt_x</p:attrName>
                                        </p:attrNameLst>
                                      </p:cBhvr>
                                      <p:tavLst>
                                        <p:tav tm="0">
                                          <p:val>
                                            <p:strVal val="ppt_x"/>
                                          </p:val>
                                        </p:tav>
                                        <p:tav tm="100000">
                                          <p:val>
                                            <p:strVal val="0-ppt_w/2"/>
                                          </p:val>
                                        </p:tav>
                                      </p:tavLst>
                                    </p:anim>
                                    <p:anim calcmode="lin" valueType="num">
                                      <p:cBhvr additive="base">
                                        <p:cTn id="29" dur="500"/>
                                        <p:tgtEl>
                                          <p:spTgt spid="62"/>
                                        </p:tgtEl>
                                        <p:attrNameLst>
                                          <p:attrName>ppt_y</p:attrName>
                                        </p:attrNameLst>
                                      </p:cBhvr>
                                      <p:tavLst>
                                        <p:tav tm="0">
                                          <p:val>
                                            <p:strVal val="ppt_y"/>
                                          </p:val>
                                        </p:tav>
                                        <p:tav tm="100000">
                                          <p:val>
                                            <p:strVal val="ppt_y"/>
                                          </p:val>
                                        </p:tav>
                                      </p:tavLst>
                                    </p:anim>
                                    <p:set>
                                      <p:cBhvr>
                                        <p:cTn id="30" dur="1" fill="hold">
                                          <p:stCondLst>
                                            <p:cond delay="499"/>
                                          </p:stCondLst>
                                        </p:cTn>
                                        <p:tgtEl>
                                          <p:spTgt spid="62"/>
                                        </p:tgtEl>
                                        <p:attrNameLst>
                                          <p:attrName>style.visibility</p:attrName>
                                        </p:attrNameLst>
                                      </p:cBhvr>
                                      <p:to>
                                        <p:strVal val="hidden"/>
                                      </p:to>
                                    </p:set>
                                  </p:childTnLst>
                                </p:cTn>
                              </p:par>
                              <p:par>
                                <p:cTn id="31" presetID="10" presetClass="exit" presetSubtype="0" fill="hold" grpId="2" nodeType="withEffect">
                                  <p:stCondLst>
                                    <p:cond delay="300"/>
                                  </p:stCondLst>
                                  <p:iterate type="lt">
                                    <p:tmPct val="0"/>
                                  </p:iterate>
                                  <p:childTnLst>
                                    <p:animEffect transition="out" filter="fade">
                                      <p:cBhvr>
                                        <p:cTn id="32" dur="500"/>
                                        <p:tgtEl>
                                          <p:spTgt spid="62"/>
                                        </p:tgtEl>
                                      </p:cBhvr>
                                    </p:animEffect>
                                    <p:set>
                                      <p:cBhvr>
                                        <p:cTn id="33" dur="1" fill="hold">
                                          <p:stCondLst>
                                            <p:cond delay="499"/>
                                          </p:stCondLst>
                                        </p:cTn>
                                        <p:tgtEl>
                                          <p:spTgt spid="62"/>
                                        </p:tgtEl>
                                        <p:attrNameLst>
                                          <p:attrName>style.visibility</p:attrName>
                                        </p:attrNameLst>
                                      </p:cBhvr>
                                      <p:to>
                                        <p:strVal val="hidden"/>
                                      </p:to>
                                    </p:set>
                                  </p:childTnLst>
                                </p:cTn>
                              </p:par>
                              <p:par>
                                <p:cTn id="34" presetID="2" presetClass="entr" presetSubtype="2" decel="100000" fill="hold" nodeType="withEffect">
                                  <p:stCondLst>
                                    <p:cond delay="800"/>
                                  </p:stCondLst>
                                  <p:childTnLst>
                                    <p:set>
                                      <p:cBhvr>
                                        <p:cTn id="35" dur="1" fill="hold">
                                          <p:stCondLst>
                                            <p:cond delay="0"/>
                                          </p:stCondLst>
                                        </p:cTn>
                                        <p:tgtEl>
                                          <p:spTgt spid="146"/>
                                        </p:tgtEl>
                                        <p:attrNameLst>
                                          <p:attrName>style.visibility</p:attrName>
                                        </p:attrNameLst>
                                      </p:cBhvr>
                                      <p:to>
                                        <p:strVal val="visible"/>
                                      </p:to>
                                    </p:set>
                                    <p:anim calcmode="lin" valueType="num">
                                      <p:cBhvr additive="base">
                                        <p:cTn id="36" dur="500" fill="hold"/>
                                        <p:tgtEl>
                                          <p:spTgt spid="146"/>
                                        </p:tgtEl>
                                        <p:attrNameLst>
                                          <p:attrName>ppt_x</p:attrName>
                                        </p:attrNameLst>
                                      </p:cBhvr>
                                      <p:tavLst>
                                        <p:tav tm="0">
                                          <p:val>
                                            <p:strVal val="1+#ppt_w/2"/>
                                          </p:val>
                                        </p:tav>
                                        <p:tav tm="100000">
                                          <p:val>
                                            <p:strVal val="#ppt_x"/>
                                          </p:val>
                                        </p:tav>
                                      </p:tavLst>
                                    </p:anim>
                                    <p:anim calcmode="lin" valueType="num">
                                      <p:cBhvr additive="base">
                                        <p:cTn id="37" dur="500" fill="hold"/>
                                        <p:tgtEl>
                                          <p:spTgt spid="146"/>
                                        </p:tgtEl>
                                        <p:attrNameLst>
                                          <p:attrName>ppt_y</p:attrName>
                                        </p:attrNameLst>
                                      </p:cBhvr>
                                      <p:tavLst>
                                        <p:tav tm="0">
                                          <p:val>
                                            <p:strVal val="#ppt_y"/>
                                          </p:val>
                                        </p:tav>
                                        <p:tav tm="100000">
                                          <p:val>
                                            <p:strVal val="#ppt_y"/>
                                          </p:val>
                                        </p:tav>
                                      </p:tavLst>
                                    </p:anim>
                                  </p:childTnLst>
                                </p:cTn>
                              </p:par>
                              <p:par>
                                <p:cTn id="38" presetID="10" presetClass="entr" presetSubtype="0" fill="hold" grpId="0" nodeType="withEffect">
                                  <p:stCondLst>
                                    <p:cond delay="800"/>
                                  </p:stCondLst>
                                  <p:childTnLst>
                                    <p:set>
                                      <p:cBhvr>
                                        <p:cTn id="39" dur="1" fill="hold">
                                          <p:stCondLst>
                                            <p:cond delay="0"/>
                                          </p:stCondLst>
                                        </p:cTn>
                                        <p:tgtEl>
                                          <p:spTgt spid="402"/>
                                        </p:tgtEl>
                                        <p:attrNameLst>
                                          <p:attrName>style.visibility</p:attrName>
                                        </p:attrNameLst>
                                      </p:cBhvr>
                                      <p:to>
                                        <p:strVal val="visible"/>
                                      </p:to>
                                    </p:set>
                                    <p:animEffect transition="in" filter="fade">
                                      <p:cBhvr>
                                        <p:cTn id="40" dur="500"/>
                                        <p:tgtEl>
                                          <p:spTgt spid="402"/>
                                        </p:tgtEl>
                                      </p:cBhvr>
                                    </p:animEffect>
                                  </p:childTnLst>
                                </p:cTn>
                              </p:par>
                              <p:par>
                                <p:cTn id="41" presetID="2" presetClass="entr" presetSubtype="2" decel="100000" fill="hold" nodeType="withEffect">
                                  <p:stCondLst>
                                    <p:cond delay="90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500" fill="hold"/>
                                        <p:tgtEl>
                                          <p:spTgt spid="65"/>
                                        </p:tgtEl>
                                        <p:attrNameLst>
                                          <p:attrName>ppt_x</p:attrName>
                                        </p:attrNameLst>
                                      </p:cBhvr>
                                      <p:tavLst>
                                        <p:tav tm="0">
                                          <p:val>
                                            <p:strVal val="1+#ppt_w/2"/>
                                          </p:val>
                                        </p:tav>
                                        <p:tav tm="100000">
                                          <p:val>
                                            <p:strVal val="#ppt_x"/>
                                          </p:val>
                                        </p:tav>
                                      </p:tavLst>
                                    </p:anim>
                                    <p:anim calcmode="lin" valueType="num">
                                      <p:cBhvr additive="base">
                                        <p:cTn id="44" dur="500" fill="hold"/>
                                        <p:tgtEl>
                                          <p:spTgt spid="65"/>
                                        </p:tgtEl>
                                        <p:attrNameLst>
                                          <p:attrName>ppt_y</p:attrName>
                                        </p:attrNameLst>
                                      </p:cBhvr>
                                      <p:tavLst>
                                        <p:tav tm="0">
                                          <p:val>
                                            <p:strVal val="#ppt_y"/>
                                          </p:val>
                                        </p:tav>
                                        <p:tav tm="100000">
                                          <p:val>
                                            <p:strVal val="#ppt_y"/>
                                          </p:val>
                                        </p:tav>
                                      </p:tavLst>
                                    </p:anim>
                                  </p:childTnLst>
                                </p:cTn>
                              </p:par>
                              <p:par>
                                <p:cTn id="45" presetID="12" presetClass="entr" presetSubtype="8" fill="hold" grpId="0" nodeType="withEffect">
                                  <p:stCondLst>
                                    <p:cond delay="900"/>
                                  </p:stCondLst>
                                  <p:iterate type="lt">
                                    <p:tmPct val="4127"/>
                                  </p:iterate>
                                  <p:childTnLst>
                                    <p:set>
                                      <p:cBhvr>
                                        <p:cTn id="46" dur="1" fill="hold">
                                          <p:stCondLst>
                                            <p:cond delay="0"/>
                                          </p:stCondLst>
                                        </p:cTn>
                                        <p:tgtEl>
                                          <p:spTgt spid="121"/>
                                        </p:tgtEl>
                                        <p:attrNameLst>
                                          <p:attrName>style.visibility</p:attrName>
                                        </p:attrNameLst>
                                      </p:cBhvr>
                                      <p:to>
                                        <p:strVal val="visible"/>
                                      </p:to>
                                    </p:set>
                                    <p:anim calcmode="lin" valueType="num">
                                      <p:cBhvr additive="base">
                                        <p:cTn id="47" dur="500"/>
                                        <p:tgtEl>
                                          <p:spTgt spid="121"/>
                                        </p:tgtEl>
                                        <p:attrNameLst>
                                          <p:attrName>ppt_x</p:attrName>
                                        </p:attrNameLst>
                                      </p:cBhvr>
                                      <p:tavLst>
                                        <p:tav tm="0">
                                          <p:val>
                                            <p:strVal val="#ppt_x-#ppt_w*1.125000"/>
                                          </p:val>
                                        </p:tav>
                                        <p:tav tm="100000">
                                          <p:val>
                                            <p:strVal val="#ppt_x"/>
                                          </p:val>
                                        </p:tav>
                                      </p:tavLst>
                                    </p:anim>
                                    <p:animEffect transition="in" filter="wipe(right)">
                                      <p:cBhvr>
                                        <p:cTn id="48" dur="500"/>
                                        <p:tgtEl>
                                          <p:spTgt spid="12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xit" presetSubtype="8" accel="100000" fill="hold" nodeType="clickEffect">
                                  <p:stCondLst>
                                    <p:cond delay="0"/>
                                  </p:stCondLst>
                                  <p:childTnLst>
                                    <p:anim calcmode="lin" valueType="num">
                                      <p:cBhvr additive="base">
                                        <p:cTn id="52" dur="500"/>
                                        <p:tgtEl>
                                          <p:spTgt spid="146"/>
                                        </p:tgtEl>
                                        <p:attrNameLst>
                                          <p:attrName>ppt_x</p:attrName>
                                        </p:attrNameLst>
                                      </p:cBhvr>
                                      <p:tavLst>
                                        <p:tav tm="0">
                                          <p:val>
                                            <p:strVal val="ppt_x"/>
                                          </p:val>
                                        </p:tav>
                                        <p:tav tm="100000">
                                          <p:val>
                                            <p:strVal val="0-ppt_w/2"/>
                                          </p:val>
                                        </p:tav>
                                      </p:tavLst>
                                    </p:anim>
                                    <p:anim calcmode="lin" valueType="num">
                                      <p:cBhvr additive="base">
                                        <p:cTn id="53" dur="500"/>
                                        <p:tgtEl>
                                          <p:spTgt spid="146"/>
                                        </p:tgtEl>
                                        <p:attrNameLst>
                                          <p:attrName>ppt_y</p:attrName>
                                        </p:attrNameLst>
                                      </p:cBhvr>
                                      <p:tavLst>
                                        <p:tav tm="0">
                                          <p:val>
                                            <p:strVal val="ppt_y"/>
                                          </p:val>
                                        </p:tav>
                                        <p:tav tm="100000">
                                          <p:val>
                                            <p:strVal val="ppt_y"/>
                                          </p:val>
                                        </p:tav>
                                      </p:tavLst>
                                    </p:anim>
                                    <p:set>
                                      <p:cBhvr>
                                        <p:cTn id="54" dur="1" fill="hold">
                                          <p:stCondLst>
                                            <p:cond delay="499"/>
                                          </p:stCondLst>
                                        </p:cTn>
                                        <p:tgtEl>
                                          <p:spTgt spid="146"/>
                                        </p:tgtEl>
                                        <p:attrNameLst>
                                          <p:attrName>style.visibility</p:attrName>
                                        </p:attrNameLst>
                                      </p:cBhvr>
                                      <p:to>
                                        <p:strVal val="hidden"/>
                                      </p:to>
                                    </p:set>
                                  </p:childTnLst>
                                </p:cTn>
                              </p:par>
                              <p:par>
                                <p:cTn id="55" presetID="2" presetClass="exit" presetSubtype="8" accel="100000" fill="hold" nodeType="withEffect">
                                  <p:stCondLst>
                                    <p:cond delay="200"/>
                                  </p:stCondLst>
                                  <p:childTnLst>
                                    <p:anim calcmode="lin" valueType="num">
                                      <p:cBhvr additive="base">
                                        <p:cTn id="56" dur="500"/>
                                        <p:tgtEl>
                                          <p:spTgt spid="65"/>
                                        </p:tgtEl>
                                        <p:attrNameLst>
                                          <p:attrName>ppt_x</p:attrName>
                                        </p:attrNameLst>
                                      </p:cBhvr>
                                      <p:tavLst>
                                        <p:tav tm="0">
                                          <p:val>
                                            <p:strVal val="ppt_x"/>
                                          </p:val>
                                        </p:tav>
                                        <p:tav tm="100000">
                                          <p:val>
                                            <p:strVal val="0-ppt_w/2"/>
                                          </p:val>
                                        </p:tav>
                                      </p:tavLst>
                                    </p:anim>
                                    <p:anim calcmode="lin" valueType="num">
                                      <p:cBhvr additive="base">
                                        <p:cTn id="57" dur="500"/>
                                        <p:tgtEl>
                                          <p:spTgt spid="65"/>
                                        </p:tgtEl>
                                        <p:attrNameLst>
                                          <p:attrName>ppt_y</p:attrName>
                                        </p:attrNameLst>
                                      </p:cBhvr>
                                      <p:tavLst>
                                        <p:tav tm="0">
                                          <p:val>
                                            <p:strVal val="ppt_y"/>
                                          </p:val>
                                        </p:tav>
                                        <p:tav tm="100000">
                                          <p:val>
                                            <p:strVal val="ppt_y"/>
                                          </p:val>
                                        </p:tav>
                                      </p:tavLst>
                                    </p:anim>
                                    <p:set>
                                      <p:cBhvr>
                                        <p:cTn id="58" dur="1" fill="hold">
                                          <p:stCondLst>
                                            <p:cond delay="499"/>
                                          </p:stCondLst>
                                        </p:cTn>
                                        <p:tgtEl>
                                          <p:spTgt spid="65"/>
                                        </p:tgtEl>
                                        <p:attrNameLst>
                                          <p:attrName>style.visibility</p:attrName>
                                        </p:attrNameLst>
                                      </p:cBhvr>
                                      <p:to>
                                        <p:strVal val="hidden"/>
                                      </p:to>
                                    </p:set>
                                  </p:childTnLst>
                                </p:cTn>
                              </p:par>
                              <p:par>
                                <p:cTn id="59" presetID="2" presetClass="exit" presetSubtype="8" accel="100000" fill="hold" grpId="1" nodeType="withEffect">
                                  <p:stCondLst>
                                    <p:cond delay="300"/>
                                  </p:stCondLst>
                                  <p:iterate type="lt">
                                    <p:tmPct val="0"/>
                                  </p:iterate>
                                  <p:childTnLst>
                                    <p:anim calcmode="lin" valueType="num">
                                      <p:cBhvr additive="base">
                                        <p:cTn id="60" dur="500"/>
                                        <p:tgtEl>
                                          <p:spTgt spid="121"/>
                                        </p:tgtEl>
                                        <p:attrNameLst>
                                          <p:attrName>ppt_x</p:attrName>
                                        </p:attrNameLst>
                                      </p:cBhvr>
                                      <p:tavLst>
                                        <p:tav tm="0">
                                          <p:val>
                                            <p:strVal val="ppt_x"/>
                                          </p:val>
                                        </p:tav>
                                        <p:tav tm="100000">
                                          <p:val>
                                            <p:strVal val="0-ppt_w/2"/>
                                          </p:val>
                                        </p:tav>
                                      </p:tavLst>
                                    </p:anim>
                                    <p:anim calcmode="lin" valueType="num">
                                      <p:cBhvr additive="base">
                                        <p:cTn id="61" dur="500"/>
                                        <p:tgtEl>
                                          <p:spTgt spid="121"/>
                                        </p:tgtEl>
                                        <p:attrNameLst>
                                          <p:attrName>ppt_y</p:attrName>
                                        </p:attrNameLst>
                                      </p:cBhvr>
                                      <p:tavLst>
                                        <p:tav tm="0">
                                          <p:val>
                                            <p:strVal val="ppt_y"/>
                                          </p:val>
                                        </p:tav>
                                        <p:tav tm="100000">
                                          <p:val>
                                            <p:strVal val="ppt_y"/>
                                          </p:val>
                                        </p:tav>
                                      </p:tavLst>
                                    </p:anim>
                                    <p:set>
                                      <p:cBhvr>
                                        <p:cTn id="62" dur="1" fill="hold">
                                          <p:stCondLst>
                                            <p:cond delay="499"/>
                                          </p:stCondLst>
                                        </p:cTn>
                                        <p:tgtEl>
                                          <p:spTgt spid="121"/>
                                        </p:tgtEl>
                                        <p:attrNameLst>
                                          <p:attrName>style.visibility</p:attrName>
                                        </p:attrNameLst>
                                      </p:cBhvr>
                                      <p:to>
                                        <p:strVal val="hidden"/>
                                      </p:to>
                                    </p:set>
                                  </p:childTnLst>
                                </p:cTn>
                              </p:par>
                              <p:par>
                                <p:cTn id="63" presetID="10" presetClass="exit" presetSubtype="0" fill="hold" grpId="2" nodeType="withEffect">
                                  <p:stCondLst>
                                    <p:cond delay="300"/>
                                  </p:stCondLst>
                                  <p:iterate type="lt">
                                    <p:tmPct val="0"/>
                                  </p:iterate>
                                  <p:childTnLst>
                                    <p:animEffect transition="out" filter="fade">
                                      <p:cBhvr>
                                        <p:cTn id="64" dur="500"/>
                                        <p:tgtEl>
                                          <p:spTgt spid="121"/>
                                        </p:tgtEl>
                                      </p:cBhvr>
                                    </p:animEffect>
                                    <p:set>
                                      <p:cBhvr>
                                        <p:cTn id="65" dur="1" fill="hold">
                                          <p:stCondLst>
                                            <p:cond delay="499"/>
                                          </p:stCondLst>
                                        </p:cTn>
                                        <p:tgtEl>
                                          <p:spTgt spid="121"/>
                                        </p:tgtEl>
                                        <p:attrNameLst>
                                          <p:attrName>style.visibility</p:attrName>
                                        </p:attrNameLst>
                                      </p:cBhvr>
                                      <p:to>
                                        <p:strVal val="hidden"/>
                                      </p:to>
                                    </p:set>
                                  </p:childTnLst>
                                </p:cTn>
                              </p:par>
                              <p:par>
                                <p:cTn id="66" presetID="2" presetClass="entr" presetSubtype="2" decel="100000" fill="hold" nodeType="withEffect">
                                  <p:stCondLst>
                                    <p:cond delay="800"/>
                                  </p:stCondLst>
                                  <p:childTnLst>
                                    <p:set>
                                      <p:cBhvr>
                                        <p:cTn id="67" dur="1" fill="hold">
                                          <p:stCondLst>
                                            <p:cond delay="0"/>
                                          </p:stCondLst>
                                        </p:cTn>
                                        <p:tgtEl>
                                          <p:spTgt spid="232"/>
                                        </p:tgtEl>
                                        <p:attrNameLst>
                                          <p:attrName>style.visibility</p:attrName>
                                        </p:attrNameLst>
                                      </p:cBhvr>
                                      <p:to>
                                        <p:strVal val="visible"/>
                                      </p:to>
                                    </p:set>
                                    <p:anim calcmode="lin" valueType="num">
                                      <p:cBhvr additive="base">
                                        <p:cTn id="68" dur="500" fill="hold"/>
                                        <p:tgtEl>
                                          <p:spTgt spid="232"/>
                                        </p:tgtEl>
                                        <p:attrNameLst>
                                          <p:attrName>ppt_x</p:attrName>
                                        </p:attrNameLst>
                                      </p:cBhvr>
                                      <p:tavLst>
                                        <p:tav tm="0">
                                          <p:val>
                                            <p:strVal val="1+#ppt_w/2"/>
                                          </p:val>
                                        </p:tav>
                                        <p:tav tm="100000">
                                          <p:val>
                                            <p:strVal val="#ppt_x"/>
                                          </p:val>
                                        </p:tav>
                                      </p:tavLst>
                                    </p:anim>
                                    <p:anim calcmode="lin" valueType="num">
                                      <p:cBhvr additive="base">
                                        <p:cTn id="69" dur="500" fill="hold"/>
                                        <p:tgtEl>
                                          <p:spTgt spid="232"/>
                                        </p:tgtEl>
                                        <p:attrNameLst>
                                          <p:attrName>ppt_y</p:attrName>
                                        </p:attrNameLst>
                                      </p:cBhvr>
                                      <p:tavLst>
                                        <p:tav tm="0">
                                          <p:val>
                                            <p:strVal val="#ppt_y"/>
                                          </p:val>
                                        </p:tav>
                                        <p:tav tm="100000">
                                          <p:val>
                                            <p:strVal val="#ppt_y"/>
                                          </p:val>
                                        </p:tav>
                                      </p:tavLst>
                                    </p:anim>
                                  </p:childTnLst>
                                </p:cTn>
                              </p:par>
                              <p:par>
                                <p:cTn id="70" presetID="10" presetClass="entr" presetSubtype="0" fill="hold" grpId="0" nodeType="withEffect">
                                  <p:stCondLst>
                                    <p:cond delay="800"/>
                                  </p:stCondLst>
                                  <p:childTnLst>
                                    <p:set>
                                      <p:cBhvr>
                                        <p:cTn id="71" dur="1" fill="hold">
                                          <p:stCondLst>
                                            <p:cond delay="0"/>
                                          </p:stCondLst>
                                        </p:cTn>
                                        <p:tgtEl>
                                          <p:spTgt spid="400"/>
                                        </p:tgtEl>
                                        <p:attrNameLst>
                                          <p:attrName>style.visibility</p:attrName>
                                        </p:attrNameLst>
                                      </p:cBhvr>
                                      <p:to>
                                        <p:strVal val="visible"/>
                                      </p:to>
                                    </p:set>
                                    <p:animEffect transition="in" filter="fade">
                                      <p:cBhvr>
                                        <p:cTn id="72" dur="500"/>
                                        <p:tgtEl>
                                          <p:spTgt spid="400"/>
                                        </p:tgtEl>
                                      </p:cBhvr>
                                    </p:animEffect>
                                  </p:childTnLst>
                                </p:cTn>
                              </p:par>
                              <p:par>
                                <p:cTn id="73" presetID="2" presetClass="entr" presetSubtype="2" decel="100000" fill="hold" nodeType="withEffect">
                                  <p:stCondLst>
                                    <p:cond delay="900"/>
                                  </p:stCondLst>
                                  <p:childTnLst>
                                    <p:set>
                                      <p:cBhvr>
                                        <p:cTn id="74" dur="1" fill="hold">
                                          <p:stCondLst>
                                            <p:cond delay="0"/>
                                          </p:stCondLst>
                                        </p:cTn>
                                        <p:tgtEl>
                                          <p:spTgt spid="147"/>
                                        </p:tgtEl>
                                        <p:attrNameLst>
                                          <p:attrName>style.visibility</p:attrName>
                                        </p:attrNameLst>
                                      </p:cBhvr>
                                      <p:to>
                                        <p:strVal val="visible"/>
                                      </p:to>
                                    </p:set>
                                    <p:anim calcmode="lin" valueType="num">
                                      <p:cBhvr additive="base">
                                        <p:cTn id="75" dur="500" fill="hold"/>
                                        <p:tgtEl>
                                          <p:spTgt spid="147"/>
                                        </p:tgtEl>
                                        <p:attrNameLst>
                                          <p:attrName>ppt_x</p:attrName>
                                        </p:attrNameLst>
                                      </p:cBhvr>
                                      <p:tavLst>
                                        <p:tav tm="0">
                                          <p:val>
                                            <p:strVal val="1+#ppt_w/2"/>
                                          </p:val>
                                        </p:tav>
                                        <p:tav tm="100000">
                                          <p:val>
                                            <p:strVal val="#ppt_x"/>
                                          </p:val>
                                        </p:tav>
                                      </p:tavLst>
                                    </p:anim>
                                    <p:anim calcmode="lin" valueType="num">
                                      <p:cBhvr additive="base">
                                        <p:cTn id="76" dur="500" fill="hold"/>
                                        <p:tgtEl>
                                          <p:spTgt spid="147"/>
                                        </p:tgtEl>
                                        <p:attrNameLst>
                                          <p:attrName>ppt_y</p:attrName>
                                        </p:attrNameLst>
                                      </p:cBhvr>
                                      <p:tavLst>
                                        <p:tav tm="0">
                                          <p:val>
                                            <p:strVal val="#ppt_y"/>
                                          </p:val>
                                        </p:tav>
                                        <p:tav tm="100000">
                                          <p:val>
                                            <p:strVal val="#ppt_y"/>
                                          </p:val>
                                        </p:tav>
                                      </p:tavLst>
                                    </p:anim>
                                  </p:childTnLst>
                                </p:cTn>
                              </p:par>
                              <p:par>
                                <p:cTn id="77" presetID="12" presetClass="entr" presetSubtype="8" fill="hold" grpId="0" nodeType="withEffect">
                                  <p:stCondLst>
                                    <p:cond delay="900"/>
                                  </p:stCondLst>
                                  <p:iterate type="lt">
                                    <p:tmPct val="4127"/>
                                  </p:iterate>
                                  <p:childTnLst>
                                    <p:set>
                                      <p:cBhvr>
                                        <p:cTn id="78" dur="1" fill="hold">
                                          <p:stCondLst>
                                            <p:cond delay="0"/>
                                          </p:stCondLst>
                                        </p:cTn>
                                        <p:tgtEl>
                                          <p:spTgt spid="200"/>
                                        </p:tgtEl>
                                        <p:attrNameLst>
                                          <p:attrName>style.visibility</p:attrName>
                                        </p:attrNameLst>
                                      </p:cBhvr>
                                      <p:to>
                                        <p:strVal val="visible"/>
                                      </p:to>
                                    </p:set>
                                    <p:anim calcmode="lin" valueType="num">
                                      <p:cBhvr additive="base">
                                        <p:cTn id="79" dur="500"/>
                                        <p:tgtEl>
                                          <p:spTgt spid="200"/>
                                        </p:tgtEl>
                                        <p:attrNameLst>
                                          <p:attrName>ppt_x</p:attrName>
                                        </p:attrNameLst>
                                      </p:cBhvr>
                                      <p:tavLst>
                                        <p:tav tm="0">
                                          <p:val>
                                            <p:strVal val="#ppt_x-#ppt_w*1.125000"/>
                                          </p:val>
                                        </p:tav>
                                        <p:tav tm="100000">
                                          <p:val>
                                            <p:strVal val="#ppt_x"/>
                                          </p:val>
                                        </p:tav>
                                      </p:tavLst>
                                    </p:anim>
                                    <p:animEffect transition="in" filter="wipe(right)">
                                      <p:cBhvr>
                                        <p:cTn id="80" dur="500"/>
                                        <p:tgtEl>
                                          <p:spTgt spid="200"/>
                                        </p:tgtEl>
                                      </p:cBhvr>
                                    </p:animEffect>
                                  </p:childTnLst>
                                </p:cTn>
                              </p:par>
                            </p:childTnLst>
                          </p:cTn>
                        </p:par>
                      </p:childTnLst>
                    </p:cTn>
                  </p:par>
                  <p:par>
                    <p:cTn id="81" fill="hold">
                      <p:stCondLst>
                        <p:cond delay="indefinite"/>
                      </p:stCondLst>
                      <p:childTnLst>
                        <p:par>
                          <p:cTn id="82" fill="hold">
                            <p:stCondLst>
                              <p:cond delay="0"/>
                            </p:stCondLst>
                            <p:childTnLst>
                              <p:par>
                                <p:cTn id="83" presetID="2" presetClass="exit" presetSubtype="8" accel="100000" fill="hold" nodeType="clickEffect">
                                  <p:stCondLst>
                                    <p:cond delay="0"/>
                                  </p:stCondLst>
                                  <p:childTnLst>
                                    <p:anim calcmode="lin" valueType="num">
                                      <p:cBhvr additive="base">
                                        <p:cTn id="84" dur="500"/>
                                        <p:tgtEl>
                                          <p:spTgt spid="232"/>
                                        </p:tgtEl>
                                        <p:attrNameLst>
                                          <p:attrName>ppt_x</p:attrName>
                                        </p:attrNameLst>
                                      </p:cBhvr>
                                      <p:tavLst>
                                        <p:tav tm="0">
                                          <p:val>
                                            <p:strVal val="ppt_x"/>
                                          </p:val>
                                        </p:tav>
                                        <p:tav tm="100000">
                                          <p:val>
                                            <p:strVal val="0-ppt_w/2"/>
                                          </p:val>
                                        </p:tav>
                                      </p:tavLst>
                                    </p:anim>
                                    <p:anim calcmode="lin" valueType="num">
                                      <p:cBhvr additive="base">
                                        <p:cTn id="85" dur="500"/>
                                        <p:tgtEl>
                                          <p:spTgt spid="232"/>
                                        </p:tgtEl>
                                        <p:attrNameLst>
                                          <p:attrName>ppt_y</p:attrName>
                                        </p:attrNameLst>
                                      </p:cBhvr>
                                      <p:tavLst>
                                        <p:tav tm="0">
                                          <p:val>
                                            <p:strVal val="ppt_y"/>
                                          </p:val>
                                        </p:tav>
                                        <p:tav tm="100000">
                                          <p:val>
                                            <p:strVal val="ppt_y"/>
                                          </p:val>
                                        </p:tav>
                                      </p:tavLst>
                                    </p:anim>
                                    <p:set>
                                      <p:cBhvr>
                                        <p:cTn id="86" dur="1" fill="hold">
                                          <p:stCondLst>
                                            <p:cond delay="499"/>
                                          </p:stCondLst>
                                        </p:cTn>
                                        <p:tgtEl>
                                          <p:spTgt spid="232"/>
                                        </p:tgtEl>
                                        <p:attrNameLst>
                                          <p:attrName>style.visibility</p:attrName>
                                        </p:attrNameLst>
                                      </p:cBhvr>
                                      <p:to>
                                        <p:strVal val="hidden"/>
                                      </p:to>
                                    </p:set>
                                  </p:childTnLst>
                                </p:cTn>
                              </p:par>
                              <p:par>
                                <p:cTn id="87" presetID="2" presetClass="exit" presetSubtype="8" accel="100000" fill="hold" nodeType="withEffect">
                                  <p:stCondLst>
                                    <p:cond delay="200"/>
                                  </p:stCondLst>
                                  <p:childTnLst>
                                    <p:anim calcmode="lin" valueType="num">
                                      <p:cBhvr additive="base">
                                        <p:cTn id="88" dur="500"/>
                                        <p:tgtEl>
                                          <p:spTgt spid="147"/>
                                        </p:tgtEl>
                                        <p:attrNameLst>
                                          <p:attrName>ppt_x</p:attrName>
                                        </p:attrNameLst>
                                      </p:cBhvr>
                                      <p:tavLst>
                                        <p:tav tm="0">
                                          <p:val>
                                            <p:strVal val="ppt_x"/>
                                          </p:val>
                                        </p:tav>
                                        <p:tav tm="100000">
                                          <p:val>
                                            <p:strVal val="0-ppt_w/2"/>
                                          </p:val>
                                        </p:tav>
                                      </p:tavLst>
                                    </p:anim>
                                    <p:anim calcmode="lin" valueType="num">
                                      <p:cBhvr additive="base">
                                        <p:cTn id="89" dur="500"/>
                                        <p:tgtEl>
                                          <p:spTgt spid="147"/>
                                        </p:tgtEl>
                                        <p:attrNameLst>
                                          <p:attrName>ppt_y</p:attrName>
                                        </p:attrNameLst>
                                      </p:cBhvr>
                                      <p:tavLst>
                                        <p:tav tm="0">
                                          <p:val>
                                            <p:strVal val="ppt_y"/>
                                          </p:val>
                                        </p:tav>
                                        <p:tav tm="100000">
                                          <p:val>
                                            <p:strVal val="ppt_y"/>
                                          </p:val>
                                        </p:tav>
                                      </p:tavLst>
                                    </p:anim>
                                    <p:set>
                                      <p:cBhvr>
                                        <p:cTn id="90" dur="1" fill="hold">
                                          <p:stCondLst>
                                            <p:cond delay="499"/>
                                          </p:stCondLst>
                                        </p:cTn>
                                        <p:tgtEl>
                                          <p:spTgt spid="147"/>
                                        </p:tgtEl>
                                        <p:attrNameLst>
                                          <p:attrName>style.visibility</p:attrName>
                                        </p:attrNameLst>
                                      </p:cBhvr>
                                      <p:to>
                                        <p:strVal val="hidden"/>
                                      </p:to>
                                    </p:set>
                                  </p:childTnLst>
                                </p:cTn>
                              </p:par>
                              <p:par>
                                <p:cTn id="91" presetID="2" presetClass="exit" presetSubtype="8" accel="100000" fill="hold" grpId="1" nodeType="withEffect">
                                  <p:stCondLst>
                                    <p:cond delay="300"/>
                                  </p:stCondLst>
                                  <p:iterate type="lt">
                                    <p:tmPct val="0"/>
                                  </p:iterate>
                                  <p:childTnLst>
                                    <p:anim calcmode="lin" valueType="num">
                                      <p:cBhvr additive="base">
                                        <p:cTn id="92" dur="500"/>
                                        <p:tgtEl>
                                          <p:spTgt spid="200"/>
                                        </p:tgtEl>
                                        <p:attrNameLst>
                                          <p:attrName>ppt_x</p:attrName>
                                        </p:attrNameLst>
                                      </p:cBhvr>
                                      <p:tavLst>
                                        <p:tav tm="0">
                                          <p:val>
                                            <p:strVal val="ppt_x"/>
                                          </p:val>
                                        </p:tav>
                                        <p:tav tm="100000">
                                          <p:val>
                                            <p:strVal val="0-ppt_w/2"/>
                                          </p:val>
                                        </p:tav>
                                      </p:tavLst>
                                    </p:anim>
                                    <p:anim calcmode="lin" valueType="num">
                                      <p:cBhvr additive="base">
                                        <p:cTn id="93" dur="500"/>
                                        <p:tgtEl>
                                          <p:spTgt spid="200"/>
                                        </p:tgtEl>
                                        <p:attrNameLst>
                                          <p:attrName>ppt_y</p:attrName>
                                        </p:attrNameLst>
                                      </p:cBhvr>
                                      <p:tavLst>
                                        <p:tav tm="0">
                                          <p:val>
                                            <p:strVal val="ppt_y"/>
                                          </p:val>
                                        </p:tav>
                                        <p:tav tm="100000">
                                          <p:val>
                                            <p:strVal val="ppt_y"/>
                                          </p:val>
                                        </p:tav>
                                      </p:tavLst>
                                    </p:anim>
                                    <p:set>
                                      <p:cBhvr>
                                        <p:cTn id="94" dur="1" fill="hold">
                                          <p:stCondLst>
                                            <p:cond delay="499"/>
                                          </p:stCondLst>
                                        </p:cTn>
                                        <p:tgtEl>
                                          <p:spTgt spid="200"/>
                                        </p:tgtEl>
                                        <p:attrNameLst>
                                          <p:attrName>style.visibility</p:attrName>
                                        </p:attrNameLst>
                                      </p:cBhvr>
                                      <p:to>
                                        <p:strVal val="hidden"/>
                                      </p:to>
                                    </p:set>
                                  </p:childTnLst>
                                </p:cTn>
                              </p:par>
                              <p:par>
                                <p:cTn id="95" presetID="10" presetClass="exit" presetSubtype="0" fill="hold" grpId="2" nodeType="withEffect">
                                  <p:stCondLst>
                                    <p:cond delay="300"/>
                                  </p:stCondLst>
                                  <p:iterate type="lt">
                                    <p:tmPct val="0"/>
                                  </p:iterate>
                                  <p:childTnLst>
                                    <p:animEffect transition="out" filter="fade">
                                      <p:cBhvr>
                                        <p:cTn id="96" dur="500"/>
                                        <p:tgtEl>
                                          <p:spTgt spid="200"/>
                                        </p:tgtEl>
                                      </p:cBhvr>
                                    </p:animEffect>
                                    <p:set>
                                      <p:cBhvr>
                                        <p:cTn id="97" dur="1" fill="hold">
                                          <p:stCondLst>
                                            <p:cond delay="499"/>
                                          </p:stCondLst>
                                        </p:cTn>
                                        <p:tgtEl>
                                          <p:spTgt spid="200"/>
                                        </p:tgtEl>
                                        <p:attrNameLst>
                                          <p:attrName>style.visibility</p:attrName>
                                        </p:attrNameLst>
                                      </p:cBhvr>
                                      <p:to>
                                        <p:strVal val="hidden"/>
                                      </p:to>
                                    </p:set>
                                  </p:childTnLst>
                                </p:cTn>
                              </p:par>
                              <p:par>
                                <p:cTn id="98" presetID="2" presetClass="entr" presetSubtype="2" decel="100000" fill="hold" nodeType="withEffect">
                                  <p:stCondLst>
                                    <p:cond delay="800"/>
                                  </p:stCondLst>
                                  <p:childTnLst>
                                    <p:set>
                                      <p:cBhvr>
                                        <p:cTn id="99" dur="1" fill="hold">
                                          <p:stCondLst>
                                            <p:cond delay="0"/>
                                          </p:stCondLst>
                                        </p:cTn>
                                        <p:tgtEl>
                                          <p:spTgt spid="312"/>
                                        </p:tgtEl>
                                        <p:attrNameLst>
                                          <p:attrName>style.visibility</p:attrName>
                                        </p:attrNameLst>
                                      </p:cBhvr>
                                      <p:to>
                                        <p:strVal val="visible"/>
                                      </p:to>
                                    </p:set>
                                    <p:anim calcmode="lin" valueType="num">
                                      <p:cBhvr additive="base">
                                        <p:cTn id="100" dur="500" fill="hold"/>
                                        <p:tgtEl>
                                          <p:spTgt spid="312"/>
                                        </p:tgtEl>
                                        <p:attrNameLst>
                                          <p:attrName>ppt_x</p:attrName>
                                        </p:attrNameLst>
                                      </p:cBhvr>
                                      <p:tavLst>
                                        <p:tav tm="0">
                                          <p:val>
                                            <p:strVal val="1+#ppt_w/2"/>
                                          </p:val>
                                        </p:tav>
                                        <p:tav tm="100000">
                                          <p:val>
                                            <p:strVal val="#ppt_x"/>
                                          </p:val>
                                        </p:tav>
                                      </p:tavLst>
                                    </p:anim>
                                    <p:anim calcmode="lin" valueType="num">
                                      <p:cBhvr additive="base">
                                        <p:cTn id="101" dur="500" fill="hold"/>
                                        <p:tgtEl>
                                          <p:spTgt spid="312"/>
                                        </p:tgtEl>
                                        <p:attrNameLst>
                                          <p:attrName>ppt_y</p:attrName>
                                        </p:attrNameLst>
                                      </p:cBhvr>
                                      <p:tavLst>
                                        <p:tav tm="0">
                                          <p:val>
                                            <p:strVal val="#ppt_y"/>
                                          </p:val>
                                        </p:tav>
                                        <p:tav tm="100000">
                                          <p:val>
                                            <p:strVal val="#ppt_y"/>
                                          </p:val>
                                        </p:tav>
                                      </p:tavLst>
                                    </p:anim>
                                  </p:childTnLst>
                                </p:cTn>
                              </p:par>
                              <p:par>
                                <p:cTn id="102" presetID="10" presetClass="entr" presetSubtype="0" fill="hold" grpId="0" nodeType="withEffect">
                                  <p:stCondLst>
                                    <p:cond delay="800"/>
                                  </p:stCondLst>
                                  <p:childTnLst>
                                    <p:set>
                                      <p:cBhvr>
                                        <p:cTn id="103" dur="1" fill="hold">
                                          <p:stCondLst>
                                            <p:cond delay="0"/>
                                          </p:stCondLst>
                                        </p:cTn>
                                        <p:tgtEl>
                                          <p:spTgt spid="398"/>
                                        </p:tgtEl>
                                        <p:attrNameLst>
                                          <p:attrName>style.visibility</p:attrName>
                                        </p:attrNameLst>
                                      </p:cBhvr>
                                      <p:to>
                                        <p:strVal val="visible"/>
                                      </p:to>
                                    </p:set>
                                    <p:animEffect transition="in" filter="fade">
                                      <p:cBhvr>
                                        <p:cTn id="104" dur="500"/>
                                        <p:tgtEl>
                                          <p:spTgt spid="398"/>
                                        </p:tgtEl>
                                      </p:cBhvr>
                                    </p:animEffect>
                                  </p:childTnLst>
                                </p:cTn>
                              </p:par>
                              <p:par>
                                <p:cTn id="105" presetID="2" presetClass="entr" presetSubtype="2" decel="100000" fill="hold" nodeType="withEffect">
                                  <p:stCondLst>
                                    <p:cond delay="900"/>
                                  </p:stCondLst>
                                  <p:childTnLst>
                                    <p:set>
                                      <p:cBhvr>
                                        <p:cTn id="106" dur="1" fill="hold">
                                          <p:stCondLst>
                                            <p:cond delay="0"/>
                                          </p:stCondLst>
                                        </p:cTn>
                                        <p:tgtEl>
                                          <p:spTgt spid="233"/>
                                        </p:tgtEl>
                                        <p:attrNameLst>
                                          <p:attrName>style.visibility</p:attrName>
                                        </p:attrNameLst>
                                      </p:cBhvr>
                                      <p:to>
                                        <p:strVal val="visible"/>
                                      </p:to>
                                    </p:set>
                                    <p:anim calcmode="lin" valueType="num">
                                      <p:cBhvr additive="base">
                                        <p:cTn id="107" dur="500" fill="hold"/>
                                        <p:tgtEl>
                                          <p:spTgt spid="233"/>
                                        </p:tgtEl>
                                        <p:attrNameLst>
                                          <p:attrName>ppt_x</p:attrName>
                                        </p:attrNameLst>
                                      </p:cBhvr>
                                      <p:tavLst>
                                        <p:tav tm="0">
                                          <p:val>
                                            <p:strVal val="1+#ppt_w/2"/>
                                          </p:val>
                                        </p:tav>
                                        <p:tav tm="100000">
                                          <p:val>
                                            <p:strVal val="#ppt_x"/>
                                          </p:val>
                                        </p:tav>
                                      </p:tavLst>
                                    </p:anim>
                                    <p:anim calcmode="lin" valueType="num">
                                      <p:cBhvr additive="base">
                                        <p:cTn id="108" dur="500" fill="hold"/>
                                        <p:tgtEl>
                                          <p:spTgt spid="233"/>
                                        </p:tgtEl>
                                        <p:attrNameLst>
                                          <p:attrName>ppt_y</p:attrName>
                                        </p:attrNameLst>
                                      </p:cBhvr>
                                      <p:tavLst>
                                        <p:tav tm="0">
                                          <p:val>
                                            <p:strVal val="#ppt_y"/>
                                          </p:val>
                                        </p:tav>
                                        <p:tav tm="100000">
                                          <p:val>
                                            <p:strVal val="#ppt_y"/>
                                          </p:val>
                                        </p:tav>
                                      </p:tavLst>
                                    </p:anim>
                                  </p:childTnLst>
                                </p:cTn>
                              </p:par>
                              <p:par>
                                <p:cTn id="109" presetID="12" presetClass="entr" presetSubtype="8" fill="hold" grpId="0" nodeType="withEffect">
                                  <p:stCondLst>
                                    <p:cond delay="900"/>
                                  </p:stCondLst>
                                  <p:iterate type="lt">
                                    <p:tmPct val="4127"/>
                                  </p:iterate>
                                  <p:childTnLst>
                                    <p:set>
                                      <p:cBhvr>
                                        <p:cTn id="110" dur="1" fill="hold">
                                          <p:stCondLst>
                                            <p:cond delay="0"/>
                                          </p:stCondLst>
                                        </p:cTn>
                                        <p:tgtEl>
                                          <p:spTgt spid="286"/>
                                        </p:tgtEl>
                                        <p:attrNameLst>
                                          <p:attrName>style.visibility</p:attrName>
                                        </p:attrNameLst>
                                      </p:cBhvr>
                                      <p:to>
                                        <p:strVal val="visible"/>
                                      </p:to>
                                    </p:set>
                                    <p:anim calcmode="lin" valueType="num">
                                      <p:cBhvr additive="base">
                                        <p:cTn id="111" dur="500"/>
                                        <p:tgtEl>
                                          <p:spTgt spid="286"/>
                                        </p:tgtEl>
                                        <p:attrNameLst>
                                          <p:attrName>ppt_x</p:attrName>
                                        </p:attrNameLst>
                                      </p:cBhvr>
                                      <p:tavLst>
                                        <p:tav tm="0">
                                          <p:val>
                                            <p:strVal val="#ppt_x-#ppt_w*1.125000"/>
                                          </p:val>
                                        </p:tav>
                                        <p:tav tm="100000">
                                          <p:val>
                                            <p:strVal val="#ppt_x"/>
                                          </p:val>
                                        </p:tav>
                                      </p:tavLst>
                                    </p:anim>
                                    <p:animEffect transition="in" filter="wipe(right)">
                                      <p:cBhvr>
                                        <p:cTn id="112" dur="500"/>
                                        <p:tgtEl>
                                          <p:spTgt spid="286"/>
                                        </p:tgtEl>
                                      </p:cBhvr>
                                    </p:animEffect>
                                  </p:childTnLst>
                                </p:cTn>
                              </p:par>
                            </p:childTnLst>
                          </p:cTn>
                        </p:par>
                      </p:childTnLst>
                    </p:cTn>
                  </p:par>
                  <p:par>
                    <p:cTn id="113" fill="hold">
                      <p:stCondLst>
                        <p:cond delay="indefinite"/>
                      </p:stCondLst>
                      <p:childTnLst>
                        <p:par>
                          <p:cTn id="114" fill="hold">
                            <p:stCondLst>
                              <p:cond delay="0"/>
                            </p:stCondLst>
                            <p:childTnLst>
                              <p:par>
                                <p:cTn id="115" presetID="2" presetClass="exit" presetSubtype="8" accel="100000" fill="hold" nodeType="clickEffect">
                                  <p:stCondLst>
                                    <p:cond delay="0"/>
                                  </p:stCondLst>
                                  <p:childTnLst>
                                    <p:anim calcmode="lin" valueType="num">
                                      <p:cBhvr additive="base">
                                        <p:cTn id="116" dur="500"/>
                                        <p:tgtEl>
                                          <p:spTgt spid="312"/>
                                        </p:tgtEl>
                                        <p:attrNameLst>
                                          <p:attrName>ppt_x</p:attrName>
                                        </p:attrNameLst>
                                      </p:cBhvr>
                                      <p:tavLst>
                                        <p:tav tm="0">
                                          <p:val>
                                            <p:strVal val="ppt_x"/>
                                          </p:val>
                                        </p:tav>
                                        <p:tav tm="100000">
                                          <p:val>
                                            <p:strVal val="0-ppt_w/2"/>
                                          </p:val>
                                        </p:tav>
                                      </p:tavLst>
                                    </p:anim>
                                    <p:anim calcmode="lin" valueType="num">
                                      <p:cBhvr additive="base">
                                        <p:cTn id="117" dur="500"/>
                                        <p:tgtEl>
                                          <p:spTgt spid="312"/>
                                        </p:tgtEl>
                                        <p:attrNameLst>
                                          <p:attrName>ppt_y</p:attrName>
                                        </p:attrNameLst>
                                      </p:cBhvr>
                                      <p:tavLst>
                                        <p:tav tm="0">
                                          <p:val>
                                            <p:strVal val="ppt_y"/>
                                          </p:val>
                                        </p:tav>
                                        <p:tav tm="100000">
                                          <p:val>
                                            <p:strVal val="ppt_y"/>
                                          </p:val>
                                        </p:tav>
                                      </p:tavLst>
                                    </p:anim>
                                    <p:set>
                                      <p:cBhvr>
                                        <p:cTn id="118" dur="1" fill="hold">
                                          <p:stCondLst>
                                            <p:cond delay="499"/>
                                          </p:stCondLst>
                                        </p:cTn>
                                        <p:tgtEl>
                                          <p:spTgt spid="312"/>
                                        </p:tgtEl>
                                        <p:attrNameLst>
                                          <p:attrName>style.visibility</p:attrName>
                                        </p:attrNameLst>
                                      </p:cBhvr>
                                      <p:to>
                                        <p:strVal val="hidden"/>
                                      </p:to>
                                    </p:set>
                                  </p:childTnLst>
                                </p:cTn>
                              </p:par>
                              <p:par>
                                <p:cTn id="119" presetID="2" presetClass="exit" presetSubtype="8" accel="100000" fill="hold" nodeType="withEffect">
                                  <p:stCondLst>
                                    <p:cond delay="200"/>
                                  </p:stCondLst>
                                  <p:childTnLst>
                                    <p:anim calcmode="lin" valueType="num">
                                      <p:cBhvr additive="base">
                                        <p:cTn id="120" dur="500"/>
                                        <p:tgtEl>
                                          <p:spTgt spid="233"/>
                                        </p:tgtEl>
                                        <p:attrNameLst>
                                          <p:attrName>ppt_x</p:attrName>
                                        </p:attrNameLst>
                                      </p:cBhvr>
                                      <p:tavLst>
                                        <p:tav tm="0">
                                          <p:val>
                                            <p:strVal val="ppt_x"/>
                                          </p:val>
                                        </p:tav>
                                        <p:tav tm="100000">
                                          <p:val>
                                            <p:strVal val="0-ppt_w/2"/>
                                          </p:val>
                                        </p:tav>
                                      </p:tavLst>
                                    </p:anim>
                                    <p:anim calcmode="lin" valueType="num">
                                      <p:cBhvr additive="base">
                                        <p:cTn id="121" dur="500"/>
                                        <p:tgtEl>
                                          <p:spTgt spid="233"/>
                                        </p:tgtEl>
                                        <p:attrNameLst>
                                          <p:attrName>ppt_y</p:attrName>
                                        </p:attrNameLst>
                                      </p:cBhvr>
                                      <p:tavLst>
                                        <p:tav tm="0">
                                          <p:val>
                                            <p:strVal val="ppt_y"/>
                                          </p:val>
                                        </p:tav>
                                        <p:tav tm="100000">
                                          <p:val>
                                            <p:strVal val="ppt_y"/>
                                          </p:val>
                                        </p:tav>
                                      </p:tavLst>
                                    </p:anim>
                                    <p:set>
                                      <p:cBhvr>
                                        <p:cTn id="122" dur="1" fill="hold">
                                          <p:stCondLst>
                                            <p:cond delay="499"/>
                                          </p:stCondLst>
                                        </p:cTn>
                                        <p:tgtEl>
                                          <p:spTgt spid="233"/>
                                        </p:tgtEl>
                                        <p:attrNameLst>
                                          <p:attrName>style.visibility</p:attrName>
                                        </p:attrNameLst>
                                      </p:cBhvr>
                                      <p:to>
                                        <p:strVal val="hidden"/>
                                      </p:to>
                                    </p:set>
                                  </p:childTnLst>
                                </p:cTn>
                              </p:par>
                              <p:par>
                                <p:cTn id="123" presetID="2" presetClass="exit" presetSubtype="8" accel="100000" fill="hold" grpId="1" nodeType="withEffect">
                                  <p:stCondLst>
                                    <p:cond delay="300"/>
                                  </p:stCondLst>
                                  <p:iterate type="lt">
                                    <p:tmPct val="0"/>
                                  </p:iterate>
                                  <p:childTnLst>
                                    <p:anim calcmode="lin" valueType="num">
                                      <p:cBhvr additive="base">
                                        <p:cTn id="124" dur="500"/>
                                        <p:tgtEl>
                                          <p:spTgt spid="286"/>
                                        </p:tgtEl>
                                        <p:attrNameLst>
                                          <p:attrName>ppt_x</p:attrName>
                                        </p:attrNameLst>
                                      </p:cBhvr>
                                      <p:tavLst>
                                        <p:tav tm="0">
                                          <p:val>
                                            <p:strVal val="ppt_x"/>
                                          </p:val>
                                        </p:tav>
                                        <p:tav tm="100000">
                                          <p:val>
                                            <p:strVal val="0-ppt_w/2"/>
                                          </p:val>
                                        </p:tav>
                                      </p:tavLst>
                                    </p:anim>
                                    <p:anim calcmode="lin" valueType="num">
                                      <p:cBhvr additive="base">
                                        <p:cTn id="125" dur="500"/>
                                        <p:tgtEl>
                                          <p:spTgt spid="286"/>
                                        </p:tgtEl>
                                        <p:attrNameLst>
                                          <p:attrName>ppt_y</p:attrName>
                                        </p:attrNameLst>
                                      </p:cBhvr>
                                      <p:tavLst>
                                        <p:tav tm="0">
                                          <p:val>
                                            <p:strVal val="ppt_y"/>
                                          </p:val>
                                        </p:tav>
                                        <p:tav tm="100000">
                                          <p:val>
                                            <p:strVal val="ppt_y"/>
                                          </p:val>
                                        </p:tav>
                                      </p:tavLst>
                                    </p:anim>
                                    <p:set>
                                      <p:cBhvr>
                                        <p:cTn id="126" dur="1" fill="hold">
                                          <p:stCondLst>
                                            <p:cond delay="499"/>
                                          </p:stCondLst>
                                        </p:cTn>
                                        <p:tgtEl>
                                          <p:spTgt spid="286"/>
                                        </p:tgtEl>
                                        <p:attrNameLst>
                                          <p:attrName>style.visibility</p:attrName>
                                        </p:attrNameLst>
                                      </p:cBhvr>
                                      <p:to>
                                        <p:strVal val="hidden"/>
                                      </p:to>
                                    </p:set>
                                  </p:childTnLst>
                                </p:cTn>
                              </p:par>
                              <p:par>
                                <p:cTn id="127" presetID="10" presetClass="exit" presetSubtype="0" fill="hold" grpId="2" nodeType="withEffect">
                                  <p:stCondLst>
                                    <p:cond delay="300"/>
                                  </p:stCondLst>
                                  <p:iterate type="lt">
                                    <p:tmPct val="0"/>
                                  </p:iterate>
                                  <p:childTnLst>
                                    <p:animEffect transition="out" filter="fade">
                                      <p:cBhvr>
                                        <p:cTn id="128" dur="500"/>
                                        <p:tgtEl>
                                          <p:spTgt spid="286"/>
                                        </p:tgtEl>
                                      </p:cBhvr>
                                    </p:animEffect>
                                    <p:set>
                                      <p:cBhvr>
                                        <p:cTn id="129" dur="1" fill="hold">
                                          <p:stCondLst>
                                            <p:cond delay="499"/>
                                          </p:stCondLst>
                                        </p:cTn>
                                        <p:tgtEl>
                                          <p:spTgt spid="286"/>
                                        </p:tgtEl>
                                        <p:attrNameLst>
                                          <p:attrName>style.visibility</p:attrName>
                                        </p:attrNameLst>
                                      </p:cBhvr>
                                      <p:to>
                                        <p:strVal val="hidden"/>
                                      </p:to>
                                    </p:set>
                                  </p:childTnLst>
                                </p:cTn>
                              </p:par>
                              <p:par>
                                <p:cTn id="130" presetID="2" presetClass="entr" presetSubtype="2" decel="100000" fill="hold" nodeType="withEffect">
                                  <p:stCondLst>
                                    <p:cond delay="800"/>
                                  </p:stCondLst>
                                  <p:childTnLst>
                                    <p:set>
                                      <p:cBhvr>
                                        <p:cTn id="131" dur="1" fill="hold">
                                          <p:stCondLst>
                                            <p:cond delay="0"/>
                                          </p:stCondLst>
                                        </p:cTn>
                                        <p:tgtEl>
                                          <p:spTgt spid="396"/>
                                        </p:tgtEl>
                                        <p:attrNameLst>
                                          <p:attrName>style.visibility</p:attrName>
                                        </p:attrNameLst>
                                      </p:cBhvr>
                                      <p:to>
                                        <p:strVal val="visible"/>
                                      </p:to>
                                    </p:set>
                                    <p:anim calcmode="lin" valueType="num">
                                      <p:cBhvr additive="base">
                                        <p:cTn id="132" dur="500" fill="hold"/>
                                        <p:tgtEl>
                                          <p:spTgt spid="396"/>
                                        </p:tgtEl>
                                        <p:attrNameLst>
                                          <p:attrName>ppt_x</p:attrName>
                                        </p:attrNameLst>
                                      </p:cBhvr>
                                      <p:tavLst>
                                        <p:tav tm="0">
                                          <p:val>
                                            <p:strVal val="1+#ppt_w/2"/>
                                          </p:val>
                                        </p:tav>
                                        <p:tav tm="100000">
                                          <p:val>
                                            <p:strVal val="#ppt_x"/>
                                          </p:val>
                                        </p:tav>
                                      </p:tavLst>
                                    </p:anim>
                                    <p:anim calcmode="lin" valueType="num">
                                      <p:cBhvr additive="base">
                                        <p:cTn id="133" dur="500" fill="hold"/>
                                        <p:tgtEl>
                                          <p:spTgt spid="396"/>
                                        </p:tgtEl>
                                        <p:attrNameLst>
                                          <p:attrName>ppt_y</p:attrName>
                                        </p:attrNameLst>
                                      </p:cBhvr>
                                      <p:tavLst>
                                        <p:tav tm="0">
                                          <p:val>
                                            <p:strVal val="#ppt_y"/>
                                          </p:val>
                                        </p:tav>
                                        <p:tav tm="100000">
                                          <p:val>
                                            <p:strVal val="#ppt_y"/>
                                          </p:val>
                                        </p:tav>
                                      </p:tavLst>
                                    </p:anim>
                                  </p:childTnLst>
                                </p:cTn>
                              </p:par>
                              <p:par>
                                <p:cTn id="134" presetID="10" presetClass="entr" presetSubtype="0" fill="hold" grpId="0" nodeType="withEffect">
                                  <p:stCondLst>
                                    <p:cond delay="800"/>
                                  </p:stCondLst>
                                  <p:childTnLst>
                                    <p:set>
                                      <p:cBhvr>
                                        <p:cTn id="135" dur="1" fill="hold">
                                          <p:stCondLst>
                                            <p:cond delay="0"/>
                                          </p:stCondLst>
                                        </p:cTn>
                                        <p:tgtEl>
                                          <p:spTgt spid="397"/>
                                        </p:tgtEl>
                                        <p:attrNameLst>
                                          <p:attrName>style.visibility</p:attrName>
                                        </p:attrNameLst>
                                      </p:cBhvr>
                                      <p:to>
                                        <p:strVal val="visible"/>
                                      </p:to>
                                    </p:set>
                                    <p:animEffect transition="in" filter="fade">
                                      <p:cBhvr>
                                        <p:cTn id="136" dur="500"/>
                                        <p:tgtEl>
                                          <p:spTgt spid="397"/>
                                        </p:tgtEl>
                                      </p:cBhvr>
                                    </p:animEffect>
                                  </p:childTnLst>
                                </p:cTn>
                              </p:par>
                              <p:par>
                                <p:cTn id="137" presetID="2" presetClass="entr" presetSubtype="2" decel="100000" fill="hold" nodeType="withEffect">
                                  <p:stCondLst>
                                    <p:cond delay="900"/>
                                  </p:stCondLst>
                                  <p:childTnLst>
                                    <p:set>
                                      <p:cBhvr>
                                        <p:cTn id="138" dur="1" fill="hold">
                                          <p:stCondLst>
                                            <p:cond delay="0"/>
                                          </p:stCondLst>
                                        </p:cTn>
                                        <p:tgtEl>
                                          <p:spTgt spid="313"/>
                                        </p:tgtEl>
                                        <p:attrNameLst>
                                          <p:attrName>style.visibility</p:attrName>
                                        </p:attrNameLst>
                                      </p:cBhvr>
                                      <p:to>
                                        <p:strVal val="visible"/>
                                      </p:to>
                                    </p:set>
                                    <p:anim calcmode="lin" valueType="num">
                                      <p:cBhvr additive="base">
                                        <p:cTn id="139" dur="500" fill="hold"/>
                                        <p:tgtEl>
                                          <p:spTgt spid="313"/>
                                        </p:tgtEl>
                                        <p:attrNameLst>
                                          <p:attrName>ppt_x</p:attrName>
                                        </p:attrNameLst>
                                      </p:cBhvr>
                                      <p:tavLst>
                                        <p:tav tm="0">
                                          <p:val>
                                            <p:strVal val="1+#ppt_w/2"/>
                                          </p:val>
                                        </p:tav>
                                        <p:tav tm="100000">
                                          <p:val>
                                            <p:strVal val="#ppt_x"/>
                                          </p:val>
                                        </p:tav>
                                      </p:tavLst>
                                    </p:anim>
                                    <p:anim calcmode="lin" valueType="num">
                                      <p:cBhvr additive="base">
                                        <p:cTn id="140" dur="500" fill="hold"/>
                                        <p:tgtEl>
                                          <p:spTgt spid="313"/>
                                        </p:tgtEl>
                                        <p:attrNameLst>
                                          <p:attrName>ppt_y</p:attrName>
                                        </p:attrNameLst>
                                      </p:cBhvr>
                                      <p:tavLst>
                                        <p:tav tm="0">
                                          <p:val>
                                            <p:strVal val="#ppt_y"/>
                                          </p:val>
                                        </p:tav>
                                        <p:tav tm="100000">
                                          <p:val>
                                            <p:strVal val="#ppt_y"/>
                                          </p:val>
                                        </p:tav>
                                      </p:tavLst>
                                    </p:anim>
                                  </p:childTnLst>
                                </p:cTn>
                              </p:par>
                              <p:par>
                                <p:cTn id="141" presetID="12" presetClass="entr" presetSubtype="8" fill="hold" grpId="0" nodeType="withEffect">
                                  <p:stCondLst>
                                    <p:cond delay="900"/>
                                  </p:stCondLst>
                                  <p:iterate type="lt">
                                    <p:tmPct val="4127"/>
                                  </p:iterate>
                                  <p:childTnLst>
                                    <p:set>
                                      <p:cBhvr>
                                        <p:cTn id="142" dur="1" fill="hold">
                                          <p:stCondLst>
                                            <p:cond delay="0"/>
                                          </p:stCondLst>
                                        </p:cTn>
                                        <p:tgtEl>
                                          <p:spTgt spid="366"/>
                                        </p:tgtEl>
                                        <p:attrNameLst>
                                          <p:attrName>style.visibility</p:attrName>
                                        </p:attrNameLst>
                                      </p:cBhvr>
                                      <p:to>
                                        <p:strVal val="visible"/>
                                      </p:to>
                                    </p:set>
                                    <p:anim calcmode="lin" valueType="num">
                                      <p:cBhvr additive="base">
                                        <p:cTn id="143" dur="500"/>
                                        <p:tgtEl>
                                          <p:spTgt spid="366"/>
                                        </p:tgtEl>
                                        <p:attrNameLst>
                                          <p:attrName>ppt_x</p:attrName>
                                        </p:attrNameLst>
                                      </p:cBhvr>
                                      <p:tavLst>
                                        <p:tav tm="0">
                                          <p:val>
                                            <p:strVal val="#ppt_x-#ppt_w*1.125000"/>
                                          </p:val>
                                        </p:tav>
                                        <p:tav tm="100000">
                                          <p:val>
                                            <p:strVal val="#ppt_x"/>
                                          </p:val>
                                        </p:tav>
                                      </p:tavLst>
                                    </p:anim>
                                    <p:animEffect transition="in" filter="wipe(right)">
                                      <p:cBhvr>
                                        <p:cTn id="144" dur="500"/>
                                        <p:tgtEl>
                                          <p:spTgt spid="366"/>
                                        </p:tgtEl>
                                      </p:cBhvr>
                                    </p:animEffect>
                                  </p:childTnLst>
                                </p:cTn>
                              </p:par>
                            </p:childTnLst>
                          </p:cTn>
                        </p:par>
                      </p:childTnLst>
                    </p:cTn>
                  </p:par>
                  <p:par>
                    <p:cTn id="145" fill="hold">
                      <p:stCondLst>
                        <p:cond delay="indefinite"/>
                      </p:stCondLst>
                      <p:childTnLst>
                        <p:par>
                          <p:cTn id="146" fill="hold">
                            <p:stCondLst>
                              <p:cond delay="0"/>
                            </p:stCondLst>
                            <p:childTnLst>
                              <p:par>
                                <p:cTn id="147" presetID="23" presetClass="entr" presetSubtype="16" fill="hold" grpId="0" nodeType="clickEffect">
                                  <p:stCondLst>
                                    <p:cond delay="0"/>
                                  </p:stCondLst>
                                  <p:childTnLst>
                                    <p:set>
                                      <p:cBhvr>
                                        <p:cTn id="148" dur="1" fill="hold">
                                          <p:stCondLst>
                                            <p:cond delay="0"/>
                                          </p:stCondLst>
                                        </p:cTn>
                                        <p:tgtEl>
                                          <p:spTgt spid="406"/>
                                        </p:tgtEl>
                                        <p:attrNameLst>
                                          <p:attrName>style.visibility</p:attrName>
                                        </p:attrNameLst>
                                      </p:cBhvr>
                                      <p:to>
                                        <p:strVal val="visible"/>
                                      </p:to>
                                    </p:set>
                                    <p:anim calcmode="lin" valueType="num">
                                      <p:cBhvr>
                                        <p:cTn id="149" dur="500" fill="hold"/>
                                        <p:tgtEl>
                                          <p:spTgt spid="406"/>
                                        </p:tgtEl>
                                        <p:attrNameLst>
                                          <p:attrName>ppt_w</p:attrName>
                                        </p:attrNameLst>
                                      </p:cBhvr>
                                      <p:tavLst>
                                        <p:tav tm="0">
                                          <p:val>
                                            <p:fltVal val="0"/>
                                          </p:val>
                                        </p:tav>
                                        <p:tav tm="100000">
                                          <p:val>
                                            <p:strVal val="#ppt_w"/>
                                          </p:val>
                                        </p:tav>
                                      </p:tavLst>
                                    </p:anim>
                                    <p:anim calcmode="lin" valueType="num">
                                      <p:cBhvr>
                                        <p:cTn id="150" dur="500" fill="hold"/>
                                        <p:tgtEl>
                                          <p:spTgt spid="406"/>
                                        </p:tgtEl>
                                        <p:attrNameLst>
                                          <p:attrName>ppt_h</p:attrName>
                                        </p:attrNameLst>
                                      </p:cBhvr>
                                      <p:tavLst>
                                        <p:tav tm="0">
                                          <p:val>
                                            <p:fltVal val="0"/>
                                          </p:val>
                                        </p:tav>
                                        <p:tav tm="100000">
                                          <p:val>
                                            <p:strVal val="#ppt_h"/>
                                          </p:val>
                                        </p:tav>
                                      </p:tavLst>
                                    </p:anim>
                                  </p:childTnLst>
                                </p:cTn>
                              </p:par>
                              <p:par>
                                <p:cTn id="151" presetID="23" presetClass="entr" presetSubtype="16" fill="hold" grpId="0" nodeType="withEffect">
                                  <p:stCondLst>
                                    <p:cond delay="100"/>
                                  </p:stCondLst>
                                  <p:childTnLst>
                                    <p:set>
                                      <p:cBhvr>
                                        <p:cTn id="152" dur="1" fill="hold">
                                          <p:stCondLst>
                                            <p:cond delay="0"/>
                                          </p:stCondLst>
                                        </p:cTn>
                                        <p:tgtEl>
                                          <p:spTgt spid="407"/>
                                        </p:tgtEl>
                                        <p:attrNameLst>
                                          <p:attrName>style.visibility</p:attrName>
                                        </p:attrNameLst>
                                      </p:cBhvr>
                                      <p:to>
                                        <p:strVal val="visible"/>
                                      </p:to>
                                    </p:set>
                                    <p:anim calcmode="lin" valueType="num">
                                      <p:cBhvr>
                                        <p:cTn id="153" dur="500" fill="hold"/>
                                        <p:tgtEl>
                                          <p:spTgt spid="407"/>
                                        </p:tgtEl>
                                        <p:attrNameLst>
                                          <p:attrName>ppt_w</p:attrName>
                                        </p:attrNameLst>
                                      </p:cBhvr>
                                      <p:tavLst>
                                        <p:tav tm="0">
                                          <p:val>
                                            <p:fltVal val="0"/>
                                          </p:val>
                                        </p:tav>
                                        <p:tav tm="100000">
                                          <p:val>
                                            <p:strVal val="#ppt_w"/>
                                          </p:val>
                                        </p:tav>
                                      </p:tavLst>
                                    </p:anim>
                                    <p:anim calcmode="lin" valueType="num">
                                      <p:cBhvr>
                                        <p:cTn id="154" dur="500" fill="hold"/>
                                        <p:tgtEl>
                                          <p:spTgt spid="407"/>
                                        </p:tgtEl>
                                        <p:attrNameLst>
                                          <p:attrName>ppt_h</p:attrName>
                                        </p:attrNameLst>
                                      </p:cBhvr>
                                      <p:tavLst>
                                        <p:tav tm="0">
                                          <p:val>
                                            <p:fltVal val="0"/>
                                          </p:val>
                                        </p:tav>
                                        <p:tav tm="100000">
                                          <p:val>
                                            <p:strVal val="#ppt_h"/>
                                          </p:val>
                                        </p:tav>
                                      </p:tavLst>
                                    </p:anim>
                                  </p:childTnLst>
                                </p:cTn>
                              </p:par>
                              <p:par>
                                <p:cTn id="155" presetID="23" presetClass="entr" presetSubtype="16" fill="hold" grpId="0" nodeType="withEffect">
                                  <p:stCondLst>
                                    <p:cond delay="200"/>
                                  </p:stCondLst>
                                  <p:childTnLst>
                                    <p:set>
                                      <p:cBhvr>
                                        <p:cTn id="156" dur="1" fill="hold">
                                          <p:stCondLst>
                                            <p:cond delay="0"/>
                                          </p:stCondLst>
                                        </p:cTn>
                                        <p:tgtEl>
                                          <p:spTgt spid="408"/>
                                        </p:tgtEl>
                                        <p:attrNameLst>
                                          <p:attrName>style.visibility</p:attrName>
                                        </p:attrNameLst>
                                      </p:cBhvr>
                                      <p:to>
                                        <p:strVal val="visible"/>
                                      </p:to>
                                    </p:set>
                                    <p:anim calcmode="lin" valueType="num">
                                      <p:cBhvr>
                                        <p:cTn id="157" dur="500" fill="hold"/>
                                        <p:tgtEl>
                                          <p:spTgt spid="408"/>
                                        </p:tgtEl>
                                        <p:attrNameLst>
                                          <p:attrName>ppt_w</p:attrName>
                                        </p:attrNameLst>
                                      </p:cBhvr>
                                      <p:tavLst>
                                        <p:tav tm="0">
                                          <p:val>
                                            <p:fltVal val="0"/>
                                          </p:val>
                                        </p:tav>
                                        <p:tav tm="100000">
                                          <p:val>
                                            <p:strVal val="#ppt_w"/>
                                          </p:val>
                                        </p:tav>
                                      </p:tavLst>
                                    </p:anim>
                                    <p:anim calcmode="lin" valueType="num">
                                      <p:cBhvr>
                                        <p:cTn id="158" dur="500" fill="hold"/>
                                        <p:tgtEl>
                                          <p:spTgt spid="408"/>
                                        </p:tgtEl>
                                        <p:attrNameLst>
                                          <p:attrName>ppt_h</p:attrName>
                                        </p:attrNameLst>
                                      </p:cBhvr>
                                      <p:tavLst>
                                        <p:tav tm="0">
                                          <p:val>
                                            <p:fltVal val="0"/>
                                          </p:val>
                                        </p:tav>
                                        <p:tav tm="100000">
                                          <p:val>
                                            <p:strVal val="#ppt_h"/>
                                          </p:val>
                                        </p:tav>
                                      </p:tavLst>
                                    </p:anim>
                                  </p:childTnLst>
                                </p:cTn>
                              </p:par>
                              <p:par>
                                <p:cTn id="159" presetID="23" presetClass="entr" presetSubtype="16" fill="hold" grpId="0" nodeType="withEffect">
                                  <p:stCondLst>
                                    <p:cond delay="300"/>
                                  </p:stCondLst>
                                  <p:childTnLst>
                                    <p:set>
                                      <p:cBhvr>
                                        <p:cTn id="160" dur="1" fill="hold">
                                          <p:stCondLst>
                                            <p:cond delay="0"/>
                                          </p:stCondLst>
                                        </p:cTn>
                                        <p:tgtEl>
                                          <p:spTgt spid="409"/>
                                        </p:tgtEl>
                                        <p:attrNameLst>
                                          <p:attrName>style.visibility</p:attrName>
                                        </p:attrNameLst>
                                      </p:cBhvr>
                                      <p:to>
                                        <p:strVal val="visible"/>
                                      </p:to>
                                    </p:set>
                                    <p:anim calcmode="lin" valueType="num">
                                      <p:cBhvr>
                                        <p:cTn id="161" dur="500" fill="hold"/>
                                        <p:tgtEl>
                                          <p:spTgt spid="409"/>
                                        </p:tgtEl>
                                        <p:attrNameLst>
                                          <p:attrName>ppt_w</p:attrName>
                                        </p:attrNameLst>
                                      </p:cBhvr>
                                      <p:tavLst>
                                        <p:tav tm="0">
                                          <p:val>
                                            <p:fltVal val="0"/>
                                          </p:val>
                                        </p:tav>
                                        <p:tav tm="100000">
                                          <p:val>
                                            <p:strVal val="#ppt_w"/>
                                          </p:val>
                                        </p:tav>
                                      </p:tavLst>
                                    </p:anim>
                                    <p:anim calcmode="lin" valueType="num">
                                      <p:cBhvr>
                                        <p:cTn id="162" dur="500" fill="hold"/>
                                        <p:tgtEl>
                                          <p:spTgt spid="409"/>
                                        </p:tgtEl>
                                        <p:attrNameLst>
                                          <p:attrName>ppt_h</p:attrName>
                                        </p:attrNameLst>
                                      </p:cBhvr>
                                      <p:tavLst>
                                        <p:tav tm="0">
                                          <p:val>
                                            <p:fltVal val="0"/>
                                          </p:val>
                                        </p:tav>
                                        <p:tav tm="100000">
                                          <p:val>
                                            <p:strVal val="#ppt_h"/>
                                          </p:val>
                                        </p:tav>
                                      </p:tavLst>
                                    </p:anim>
                                  </p:childTnLst>
                                </p:cTn>
                              </p:par>
                              <p:par>
                                <p:cTn id="163" presetID="23" presetClass="entr" presetSubtype="16" fill="hold" grpId="0" nodeType="withEffect">
                                  <p:stCondLst>
                                    <p:cond delay="400"/>
                                  </p:stCondLst>
                                  <p:childTnLst>
                                    <p:set>
                                      <p:cBhvr>
                                        <p:cTn id="164" dur="1" fill="hold">
                                          <p:stCondLst>
                                            <p:cond delay="0"/>
                                          </p:stCondLst>
                                        </p:cTn>
                                        <p:tgtEl>
                                          <p:spTgt spid="410"/>
                                        </p:tgtEl>
                                        <p:attrNameLst>
                                          <p:attrName>style.visibility</p:attrName>
                                        </p:attrNameLst>
                                      </p:cBhvr>
                                      <p:to>
                                        <p:strVal val="visible"/>
                                      </p:to>
                                    </p:set>
                                    <p:anim calcmode="lin" valueType="num">
                                      <p:cBhvr>
                                        <p:cTn id="165" dur="500" fill="hold"/>
                                        <p:tgtEl>
                                          <p:spTgt spid="410"/>
                                        </p:tgtEl>
                                        <p:attrNameLst>
                                          <p:attrName>ppt_w</p:attrName>
                                        </p:attrNameLst>
                                      </p:cBhvr>
                                      <p:tavLst>
                                        <p:tav tm="0">
                                          <p:val>
                                            <p:fltVal val="0"/>
                                          </p:val>
                                        </p:tav>
                                        <p:tav tm="100000">
                                          <p:val>
                                            <p:strVal val="#ppt_w"/>
                                          </p:val>
                                        </p:tav>
                                      </p:tavLst>
                                    </p:anim>
                                    <p:anim calcmode="lin" valueType="num">
                                      <p:cBhvr>
                                        <p:cTn id="166" dur="500" fill="hold"/>
                                        <p:tgtEl>
                                          <p:spTgt spid="410"/>
                                        </p:tgtEl>
                                        <p:attrNameLst>
                                          <p:attrName>ppt_h</p:attrName>
                                        </p:attrNameLst>
                                      </p:cBhvr>
                                      <p:tavLst>
                                        <p:tav tm="0">
                                          <p:val>
                                            <p:fltVal val="0"/>
                                          </p:val>
                                        </p:tav>
                                        <p:tav tm="100000">
                                          <p:val>
                                            <p:strVal val="#ppt_h"/>
                                          </p:val>
                                        </p:tav>
                                      </p:tavLst>
                                    </p:anim>
                                  </p:childTnLst>
                                </p:cTn>
                              </p:par>
                              <p:par>
                                <p:cTn id="167" presetID="23" presetClass="entr" presetSubtype="16" fill="hold" grpId="0" nodeType="withEffect">
                                  <p:stCondLst>
                                    <p:cond delay="500"/>
                                  </p:stCondLst>
                                  <p:childTnLst>
                                    <p:set>
                                      <p:cBhvr>
                                        <p:cTn id="168" dur="1" fill="hold">
                                          <p:stCondLst>
                                            <p:cond delay="0"/>
                                          </p:stCondLst>
                                        </p:cTn>
                                        <p:tgtEl>
                                          <p:spTgt spid="411"/>
                                        </p:tgtEl>
                                        <p:attrNameLst>
                                          <p:attrName>style.visibility</p:attrName>
                                        </p:attrNameLst>
                                      </p:cBhvr>
                                      <p:to>
                                        <p:strVal val="visible"/>
                                      </p:to>
                                    </p:set>
                                    <p:anim calcmode="lin" valueType="num">
                                      <p:cBhvr>
                                        <p:cTn id="169" dur="500" fill="hold"/>
                                        <p:tgtEl>
                                          <p:spTgt spid="411"/>
                                        </p:tgtEl>
                                        <p:attrNameLst>
                                          <p:attrName>ppt_w</p:attrName>
                                        </p:attrNameLst>
                                      </p:cBhvr>
                                      <p:tavLst>
                                        <p:tav tm="0">
                                          <p:val>
                                            <p:fltVal val="0"/>
                                          </p:val>
                                        </p:tav>
                                        <p:tav tm="100000">
                                          <p:val>
                                            <p:strVal val="#ppt_w"/>
                                          </p:val>
                                        </p:tav>
                                      </p:tavLst>
                                    </p:anim>
                                    <p:anim calcmode="lin" valueType="num">
                                      <p:cBhvr>
                                        <p:cTn id="170" dur="500" fill="hold"/>
                                        <p:tgtEl>
                                          <p:spTgt spid="411"/>
                                        </p:tgtEl>
                                        <p:attrNameLst>
                                          <p:attrName>ppt_h</p:attrName>
                                        </p:attrNameLst>
                                      </p:cBhvr>
                                      <p:tavLst>
                                        <p:tav tm="0">
                                          <p:val>
                                            <p:fltVal val="0"/>
                                          </p:val>
                                        </p:tav>
                                        <p:tav tm="100000">
                                          <p:val>
                                            <p:strVal val="#ppt_h"/>
                                          </p:val>
                                        </p:tav>
                                      </p:tavLst>
                                    </p:anim>
                                  </p:childTnLst>
                                </p:cTn>
                              </p:par>
                              <p:par>
                                <p:cTn id="171" presetID="10" presetClass="entr" presetSubtype="0" fill="hold" grpId="0" nodeType="withEffect">
                                  <p:stCondLst>
                                    <p:cond delay="600"/>
                                  </p:stCondLst>
                                  <p:childTnLst>
                                    <p:set>
                                      <p:cBhvr>
                                        <p:cTn id="172" dur="1" fill="hold">
                                          <p:stCondLst>
                                            <p:cond delay="0"/>
                                          </p:stCondLst>
                                        </p:cTn>
                                        <p:tgtEl>
                                          <p:spTgt spid="412"/>
                                        </p:tgtEl>
                                        <p:attrNameLst>
                                          <p:attrName>style.visibility</p:attrName>
                                        </p:attrNameLst>
                                      </p:cBhvr>
                                      <p:to>
                                        <p:strVal val="visible"/>
                                      </p:to>
                                    </p:set>
                                    <p:animEffect transition="in" filter="fade">
                                      <p:cBhvr>
                                        <p:cTn id="173" dur="500"/>
                                        <p:tgtEl>
                                          <p:spTgt spid="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P spid="400" grpId="0" animBg="1"/>
      <p:bldP spid="398" grpId="0" animBg="1"/>
      <p:bldP spid="397" grpId="0" animBg="1"/>
      <p:bldP spid="62" grpId="0"/>
      <p:bldP spid="62" grpId="1"/>
      <p:bldP spid="62" grpId="2"/>
      <p:bldP spid="121" grpId="0"/>
      <p:bldP spid="121" grpId="1"/>
      <p:bldP spid="121" grpId="2"/>
      <p:bldP spid="200" grpId="0"/>
      <p:bldP spid="200" grpId="1"/>
      <p:bldP spid="200" grpId="2"/>
      <p:bldP spid="286" grpId="0"/>
      <p:bldP spid="286" grpId="1"/>
      <p:bldP spid="286" grpId="2"/>
      <p:bldP spid="366" grpId="0"/>
      <p:bldP spid="406" grpId="0" animBg="1"/>
      <p:bldP spid="407" grpId="0" animBg="1"/>
      <p:bldP spid="408" grpId="0" animBg="1"/>
      <p:bldP spid="409" grpId="0" animBg="1"/>
      <p:bldP spid="410" grpId="0" animBg="1"/>
      <p:bldP spid="411" grpId="0" animBg="1"/>
      <p:bldP spid="4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F4B5524-DA88-17D7-9989-AF26857D32F6}"/>
              </a:ext>
            </a:extLst>
          </p:cNvPr>
          <p:cNvGrpSpPr/>
          <p:nvPr/>
        </p:nvGrpSpPr>
        <p:grpSpPr>
          <a:xfrm>
            <a:off x="0" y="0"/>
            <a:ext cx="9144000" cy="5143500"/>
            <a:chOff x="-6" y="3110552"/>
            <a:chExt cx="4910667" cy="5143500"/>
          </a:xfrm>
        </p:grpSpPr>
        <p:grpSp>
          <p:nvGrpSpPr>
            <p:cNvPr id="9" name="Group 8">
              <a:extLst>
                <a:ext uri="{FF2B5EF4-FFF2-40B4-BE49-F238E27FC236}">
                  <a16:creationId xmlns:a16="http://schemas.microsoft.com/office/drawing/2014/main" id="{A3FB243E-9A79-C4BA-53EA-332262C654C6}"/>
                </a:ext>
              </a:extLst>
            </p:cNvPr>
            <p:cNvGrpSpPr/>
            <p:nvPr/>
          </p:nvGrpSpPr>
          <p:grpSpPr>
            <a:xfrm>
              <a:off x="-6" y="3110552"/>
              <a:ext cx="4910667" cy="5143500"/>
              <a:chOff x="-1" y="0"/>
              <a:chExt cx="4910667" cy="5143500"/>
            </a:xfrm>
          </p:grpSpPr>
          <p:sp>
            <p:nvSpPr>
              <p:cNvPr id="11" name="Rectangle 10">
                <a:extLst>
                  <a:ext uri="{FF2B5EF4-FFF2-40B4-BE49-F238E27FC236}">
                    <a16:creationId xmlns:a16="http://schemas.microsoft.com/office/drawing/2014/main" id="{3BB9CE5A-749B-48A0-7D95-F925BF4FCA69}"/>
                  </a:ext>
                </a:extLst>
              </p:cNvPr>
              <p:cNvSpPr/>
              <p:nvPr/>
            </p:nvSpPr>
            <p:spPr>
              <a:xfrm>
                <a:off x="-1" y="0"/>
                <a:ext cx="4910667" cy="51435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97C53E9A-0C67-921D-721F-FBC08AEF573A}"/>
                  </a:ext>
                </a:extLst>
              </p:cNvPr>
              <p:cNvSpPr/>
              <p:nvPr/>
            </p:nvSpPr>
            <p:spPr>
              <a:xfrm>
                <a:off x="671830" y="1786920"/>
                <a:ext cx="3567002" cy="1569660"/>
              </a:xfrm>
              <a:prstGeom prst="rect">
                <a:avLst/>
              </a:prstGeom>
              <a:no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BENAR</a:t>
                </a:r>
              </a:p>
            </p:txBody>
          </p:sp>
        </p:grpSp>
        <p:sp>
          <p:nvSpPr>
            <p:cNvPr id="10" name="Rectangle: Rounded Corners 9">
              <a:hlinkClick r:id="" action="ppaction://hlinkshowjump?jump=nextslide"/>
              <a:extLst>
                <a:ext uri="{FF2B5EF4-FFF2-40B4-BE49-F238E27FC236}">
                  <a16:creationId xmlns:a16="http://schemas.microsoft.com/office/drawing/2014/main" id="{97FFC198-81B4-514A-1884-D563BA61DC4D}"/>
                </a:ext>
              </a:extLst>
            </p:cNvPr>
            <p:cNvSpPr/>
            <p:nvPr/>
          </p:nvSpPr>
          <p:spPr>
            <a:xfrm>
              <a:off x="818199" y="6284684"/>
              <a:ext cx="3281527" cy="302219"/>
            </a:xfrm>
            <a:prstGeom prst="roundRect">
              <a:avLst/>
            </a:prstGeom>
            <a:solidFill>
              <a:srgbClr val="00B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LANJUT MATERI</a:t>
              </a:r>
            </a:p>
          </p:txBody>
        </p: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180430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DA350-7B5E-E1F4-0074-D835EEC3E0F4}"/>
              </a:ext>
            </a:extLst>
          </p:cNvPr>
          <p:cNvSpPr>
            <a:spLocks noGrp="1"/>
          </p:cNvSpPr>
          <p:nvPr>
            <p:ph type="title"/>
          </p:nvPr>
        </p:nvSpPr>
        <p:spPr>
          <a:xfrm>
            <a:off x="3767153" y="2424577"/>
            <a:ext cx="4946572" cy="1655700"/>
          </a:xfrm>
        </p:spPr>
        <p:txBody>
          <a:bodyPr/>
          <a:lstStyle/>
          <a:p>
            <a:pPr algn="l"/>
            <a:r>
              <a:rPr lang="en-US" sz="5400" dirty="0">
                <a:solidFill>
                  <a:schemeClr val="accent3"/>
                </a:solidFill>
              </a:rPr>
              <a:t>PENGGUNAAN SOFTWARE </a:t>
            </a:r>
            <a:r>
              <a:rPr lang="en-US" sz="5400" dirty="0">
                <a:solidFill>
                  <a:schemeClr val="tx1"/>
                </a:solidFill>
              </a:rPr>
              <a:t>DESAIN GRAFIS</a:t>
            </a:r>
            <a:r>
              <a:rPr lang="en-US" sz="5400" dirty="0">
                <a:solidFill>
                  <a:schemeClr val="accent3"/>
                </a:solidFill>
              </a:rPr>
              <a:t/>
            </a:r>
            <a:br>
              <a:rPr lang="en-US" sz="5400" dirty="0">
                <a:solidFill>
                  <a:schemeClr val="accent3"/>
                </a:solidFill>
              </a:rPr>
            </a:br>
            <a:r>
              <a:rPr lang="en-US" sz="5400" dirty="0">
                <a:solidFill>
                  <a:schemeClr val="tx1"/>
                </a:solidFill>
              </a:rPr>
              <a:t>ADOBE PHOTOSHOP</a:t>
            </a:r>
          </a:p>
        </p:txBody>
      </p:sp>
      <p:pic>
        <p:nvPicPr>
          <p:cNvPr id="4" name="Picture 3" descr="A close-up of a black surface&#10;&#10;Description automatically generated with medium confidence">
            <a:extLst>
              <a:ext uri="{FF2B5EF4-FFF2-40B4-BE49-F238E27FC236}">
                <a16:creationId xmlns:a16="http://schemas.microsoft.com/office/drawing/2014/main" id="{F02702C6-95F6-72AB-85C9-CD3C02F79F6D}"/>
              </a:ext>
            </a:extLst>
          </p:cNvPr>
          <p:cNvPicPr>
            <a:picLocks noChangeAspect="1"/>
          </p:cNvPicPr>
          <p:nvPr/>
        </p:nvPicPr>
        <p:blipFill>
          <a:blip r:embed="rId2"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5400000">
            <a:off x="-1189136" y="1189132"/>
            <a:ext cx="5143503" cy="2765236"/>
          </a:xfrm>
          <a:prstGeom prst="rect">
            <a:avLst/>
          </a:prstGeom>
        </p:spPr>
      </p:pic>
      <p:pic>
        <p:nvPicPr>
          <p:cNvPr id="8" name="Picture 7" descr="A close-up of a black surface&#10;&#10;Description automatically generated with medium confidence">
            <a:extLst>
              <a:ext uri="{FF2B5EF4-FFF2-40B4-BE49-F238E27FC236}">
                <a16:creationId xmlns:a16="http://schemas.microsoft.com/office/drawing/2014/main" id="{93BB00F5-28E4-A4E3-15A2-940C359C5A49}"/>
              </a:ext>
            </a:extLst>
          </p:cNvPr>
          <p:cNvPicPr>
            <a:picLocks noChangeAspect="1"/>
          </p:cNvPicPr>
          <p:nvPr/>
        </p:nvPicPr>
        <p:blipFill>
          <a:blip r:embed="rId2"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6200000" flipH="1">
            <a:off x="2024192" y="3609244"/>
            <a:ext cx="1492881" cy="1575634"/>
          </a:xfrm>
          <a:prstGeom prst="rect">
            <a:avLst/>
          </a:prstGeom>
        </p:spPr>
      </p:pic>
      <p:grpSp>
        <p:nvGrpSpPr>
          <p:cNvPr id="12" name="Group 11">
            <a:extLst>
              <a:ext uri="{FF2B5EF4-FFF2-40B4-BE49-F238E27FC236}">
                <a16:creationId xmlns:a16="http://schemas.microsoft.com/office/drawing/2014/main" id="{2B88B717-49FE-3494-0DBC-5BC2643E4B5D}"/>
              </a:ext>
            </a:extLst>
          </p:cNvPr>
          <p:cNvGrpSpPr/>
          <p:nvPr/>
        </p:nvGrpSpPr>
        <p:grpSpPr>
          <a:xfrm>
            <a:off x="378466" y="-2887041"/>
            <a:ext cx="3499030" cy="6537661"/>
            <a:chOff x="378466" y="-2887041"/>
            <a:chExt cx="3499030" cy="6537661"/>
          </a:xfrm>
        </p:grpSpPr>
        <p:pic>
          <p:nvPicPr>
            <p:cNvPr id="9" name="Picture 8" descr="A close-up of a black surface&#10;&#10;Description automatically generated with medium confidence">
              <a:extLst>
                <a:ext uri="{FF2B5EF4-FFF2-40B4-BE49-F238E27FC236}">
                  <a16:creationId xmlns:a16="http://schemas.microsoft.com/office/drawing/2014/main" id="{51CA8957-47AD-6528-D255-EC5BCE6FF495}"/>
                </a:ext>
              </a:extLst>
            </p:cNvPr>
            <p:cNvPicPr>
              <a:picLocks noChangeAspect="1"/>
            </p:cNvPicPr>
            <p:nvPr/>
          </p:nvPicPr>
          <p:blipFill>
            <a:blip r:embed="rId2" cstate="screen">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1912459" y="2636496"/>
              <a:ext cx="1722568" cy="1014123"/>
            </a:xfrm>
            <a:prstGeom prst="triangle">
              <a:avLst/>
            </a:prstGeom>
          </p:spPr>
        </p:pic>
        <p:pic>
          <p:nvPicPr>
            <p:cNvPr id="10" name="Picture 9" descr="A black and yellow rectangle&#10;&#10;Description automatically generated with low confidence">
              <a:extLst>
                <a:ext uri="{FF2B5EF4-FFF2-40B4-BE49-F238E27FC236}">
                  <a16:creationId xmlns:a16="http://schemas.microsoft.com/office/drawing/2014/main" id="{826250F0-1B5B-33EF-5B26-4BB39E3D101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5400000" flipH="1">
              <a:off x="-1140850" y="-1367725"/>
              <a:ext cx="6537661" cy="3499030"/>
            </a:xfrm>
            <a:prstGeom prst="rect">
              <a:avLst/>
            </a:prstGeom>
          </p:spPr>
        </p:pic>
      </p:grpSp>
      <p:pic>
        <p:nvPicPr>
          <p:cNvPr id="11" name="Picture 10" descr="A close-up of a black surface&#10;&#10;Description automatically generated with medium confidence">
            <a:extLst>
              <a:ext uri="{FF2B5EF4-FFF2-40B4-BE49-F238E27FC236}">
                <a16:creationId xmlns:a16="http://schemas.microsoft.com/office/drawing/2014/main" id="{20E8C974-9B85-D02E-D7AB-614E641B9FF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rot="5400000">
            <a:off x="2346729" y="4283293"/>
            <a:ext cx="837009" cy="883406"/>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7577731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000">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800" fill="hold"/>
                                            <p:tgtEl>
                                              <p:spTgt spid="2"/>
                                            </p:tgtEl>
                                            <p:attrNameLst>
                                              <p:attrName>ppt_x</p:attrName>
                                            </p:attrNameLst>
                                          </p:cBhvr>
                                          <p:tavLst>
                                            <p:tav tm="0">
                                              <p:val>
                                                <p:strVal val="0-#ppt_w/2"/>
                                              </p:val>
                                            </p:tav>
                                            <p:tav tm="100000">
                                              <p:val>
                                                <p:strVal val="#ppt_x"/>
                                              </p:val>
                                            </p:tav>
                                          </p:tavLst>
                                        </p:anim>
                                        <p:anim calcmode="lin" valueType="num" p14:bounceEnd="66000">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14:presetBounceEnd="60000">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14:bounceEnd="60000">
                                          <p:cBhvr additive="base">
                                            <p:cTn id="11" dur="1500" fill="hold"/>
                                            <p:tgtEl>
                                              <p:spTgt spid="12"/>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800" fill="hold"/>
                                            <p:tgtEl>
                                              <p:spTgt spid="2"/>
                                            </p:tgtEl>
                                            <p:attrNameLst>
                                              <p:attrName>ppt_x</p:attrName>
                                            </p:attrNameLst>
                                          </p:cBhvr>
                                          <p:tavLst>
                                            <p:tav tm="0">
                                              <p:val>
                                                <p:strVal val="0-#ppt_w/2"/>
                                              </p:val>
                                            </p:tav>
                                            <p:tav tm="100000">
                                              <p:val>
                                                <p:strVal val="#ppt_x"/>
                                              </p:val>
                                            </p:tav>
                                          </p:tavLst>
                                        </p:anim>
                                        <p:anim calcmode="lin" valueType="num">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500" fill="hold"/>
                                            <p:tgtEl>
                                              <p:spTgt spid="12"/>
                                            </p:tgtEl>
                                            <p:attrNameLst>
                                              <p:attrName>ppt_x</p:attrName>
                                            </p:attrNameLst>
                                          </p:cBhvr>
                                          <p:tavLst>
                                            <p:tav tm="0">
                                              <p:val>
                                                <p:strVal val="#ppt_x"/>
                                              </p:val>
                                            </p:tav>
                                            <p:tav tm="100000">
                                              <p:val>
                                                <p:strVal val="#ppt_x"/>
                                              </p:val>
                                            </p:tav>
                                          </p:tavLst>
                                        </p:anim>
                                        <p:anim calcmode="lin" valueType="num">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DEBCC0-B39A-8100-3972-67886732A4C2}"/>
              </a:ext>
            </a:extLst>
          </p:cNvPr>
          <p:cNvSpPr>
            <a:spLocks noGrp="1"/>
          </p:cNvSpPr>
          <p:nvPr>
            <p:ph type="ctrTitle"/>
          </p:nvPr>
        </p:nvSpPr>
        <p:spPr>
          <a:xfrm>
            <a:off x="590708" y="1152949"/>
            <a:ext cx="3981292" cy="2880600"/>
          </a:xfrm>
        </p:spPr>
        <p:txBody>
          <a:bodyPr/>
          <a:lstStyle/>
          <a:p>
            <a:pPr algn="r"/>
            <a:r>
              <a:rPr lang="en-US" sz="2400" dirty="0">
                <a:solidFill>
                  <a:schemeClr val="accent2"/>
                </a:solidFill>
                <a:latin typeface="Roboto" panose="02000000000000000000" pitchFamily="2" charset="0"/>
                <a:ea typeface="Roboto" panose="02000000000000000000" pitchFamily="2" charset="0"/>
                <a:cs typeface="Roboto" panose="02000000000000000000" pitchFamily="2" charset="0"/>
              </a:rPr>
              <a:t>Adobe Photoshop </a:t>
            </a:r>
            <a:r>
              <a:rPr lang="en-US" sz="2400" b="0" dirty="0" err="1">
                <a:latin typeface="Roboto" panose="02000000000000000000" pitchFamily="2" charset="0"/>
                <a:ea typeface="Roboto" panose="02000000000000000000" pitchFamily="2" charset="0"/>
                <a:cs typeface="Roboto" panose="02000000000000000000" pitchFamily="2" charset="0"/>
              </a:rPr>
              <a:t>merupakan</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sebuah</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aplikasi</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penyunting</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gambar</a:t>
            </a:r>
            <a:r>
              <a:rPr lang="en-US" sz="2400" b="0" dirty="0">
                <a:latin typeface="Roboto" panose="02000000000000000000" pitchFamily="2" charset="0"/>
                <a:ea typeface="Roboto" panose="02000000000000000000" pitchFamily="2" charset="0"/>
                <a:cs typeface="Roboto" panose="02000000000000000000" pitchFamily="2" charset="0"/>
              </a:rPr>
              <a:t> yang </a:t>
            </a:r>
            <a:r>
              <a:rPr lang="en-US" sz="2400" b="0" dirty="0" err="1">
                <a:latin typeface="Roboto" panose="02000000000000000000" pitchFamily="2" charset="0"/>
                <a:ea typeface="Roboto" panose="02000000000000000000" pitchFamily="2" charset="0"/>
                <a:cs typeface="Roboto" panose="02000000000000000000" pitchFamily="2" charset="0"/>
              </a:rPr>
              <a:t>digunakan</a:t>
            </a:r>
            <a:r>
              <a:rPr lang="en-US" sz="2400" b="0" dirty="0">
                <a:latin typeface="Roboto" panose="02000000000000000000" pitchFamily="2" charset="0"/>
                <a:ea typeface="Roboto" panose="02000000000000000000" pitchFamily="2" charset="0"/>
                <a:cs typeface="Roboto" panose="02000000000000000000" pitchFamily="2" charset="0"/>
              </a:rPr>
              <a:t> oleh para </a:t>
            </a:r>
            <a:r>
              <a:rPr lang="en-US" sz="2400" b="0" dirty="0" err="1">
                <a:latin typeface="Roboto" panose="02000000000000000000" pitchFamily="2" charset="0"/>
                <a:ea typeface="Roboto" panose="02000000000000000000" pitchFamily="2" charset="0"/>
                <a:cs typeface="Roboto" panose="02000000000000000000" pitchFamily="2" charset="0"/>
              </a:rPr>
              <a:t>desainer</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grafis</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untuk</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dapat</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menghasilkan</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gambar</a:t>
            </a:r>
            <a:r>
              <a:rPr lang="en-US" sz="2400" b="0" dirty="0">
                <a:latin typeface="Roboto" panose="02000000000000000000" pitchFamily="2" charset="0"/>
                <a:ea typeface="Roboto" panose="02000000000000000000" pitchFamily="2" charset="0"/>
                <a:cs typeface="Roboto" panose="02000000000000000000" pitchFamily="2" charset="0"/>
              </a:rPr>
              <a:t> bitmap (raster) yang </a:t>
            </a:r>
            <a:r>
              <a:rPr lang="en-US" sz="2400" b="0" dirty="0" err="1">
                <a:latin typeface="Roboto" panose="02000000000000000000" pitchFamily="2" charset="0"/>
                <a:ea typeface="Roboto" panose="02000000000000000000" pitchFamily="2" charset="0"/>
                <a:cs typeface="Roboto" panose="02000000000000000000" pitchFamily="2" charset="0"/>
              </a:rPr>
              <a:t>berkualitas</a:t>
            </a:r>
            <a:r>
              <a:rPr lang="en-US" sz="2400" b="0" dirty="0">
                <a:latin typeface="Roboto" panose="02000000000000000000" pitchFamily="2" charset="0"/>
                <a:ea typeface="Roboto" panose="02000000000000000000" pitchFamily="2" charset="0"/>
                <a:cs typeface="Roboto" panose="02000000000000000000" pitchFamily="2" charset="0"/>
              </a:rPr>
              <a:t>.</a:t>
            </a:r>
          </a:p>
        </p:txBody>
      </p:sp>
      <p:pic>
        <p:nvPicPr>
          <p:cNvPr id="4" name="Google Shape;2499;p53">
            <a:extLst>
              <a:ext uri="{FF2B5EF4-FFF2-40B4-BE49-F238E27FC236}">
                <a16:creationId xmlns:a16="http://schemas.microsoft.com/office/drawing/2014/main" id="{3306EDC0-B293-A729-9C3B-0831A193C475}"/>
              </a:ext>
            </a:extLst>
          </p:cNvPr>
          <p:cNvPicPr preferRelativeResize="0"/>
          <p:nvPr/>
        </p:nvPicPr>
        <p:blipFill>
          <a:blip r:embed="rId2" cstate="screen">
            <a:extLst>
              <a:ext uri="{28A0092B-C50C-407E-A947-70E740481C1C}">
                <a14:useLocalDpi xmlns:a14="http://schemas.microsoft.com/office/drawing/2010/main" val="0"/>
              </a:ext>
            </a:extLst>
          </a:blip>
          <a:srcRect/>
          <a:stretch/>
        </p:blipFill>
        <p:spPr>
          <a:xfrm>
            <a:off x="4572000" y="712954"/>
            <a:ext cx="3981292" cy="3760590"/>
          </a:xfrm>
          <a:prstGeom prst="rect">
            <a:avLst/>
          </a:prstGeom>
          <a:noFill/>
          <a:ln>
            <a:noFill/>
          </a:ln>
        </p:spPr>
      </p:pic>
      <p:pic>
        <p:nvPicPr>
          <p:cNvPr id="5" name="Picture 4" descr="A close-up of a black surface&#10;&#10;Description automatically generated with medium confidence">
            <a:extLst>
              <a:ext uri="{FF2B5EF4-FFF2-40B4-BE49-F238E27FC236}">
                <a16:creationId xmlns:a16="http://schemas.microsoft.com/office/drawing/2014/main" id="{2751AD6D-88B7-3303-00B1-61E6B57CBD26}"/>
              </a:ext>
            </a:extLst>
          </p:cNvPr>
          <p:cNvPicPr>
            <a:picLocks noChangeAspect="1"/>
          </p:cNvPicPr>
          <p:nvPr/>
        </p:nvPicPr>
        <p:blipFill>
          <a:blip r:embed="rId3"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7451769" y="1426596"/>
            <a:ext cx="192900" cy="192915"/>
          </a:xfrm>
          <a:prstGeom prst="ellipse">
            <a:avLst/>
          </a:prstGeom>
        </p:spPr>
      </p:pic>
      <p:pic>
        <p:nvPicPr>
          <p:cNvPr id="6" name="Picture 5" descr="A close-up of a black surface&#10;&#10;Description automatically generated with medium confidence">
            <a:extLst>
              <a:ext uri="{FF2B5EF4-FFF2-40B4-BE49-F238E27FC236}">
                <a16:creationId xmlns:a16="http://schemas.microsoft.com/office/drawing/2014/main" id="{4358F032-EE29-B61E-5EC2-2F5C7FA65635}"/>
              </a:ext>
            </a:extLst>
          </p:cNvPr>
          <p:cNvPicPr>
            <a:picLocks noChangeAspect="1"/>
          </p:cNvPicPr>
          <p:nvPr/>
        </p:nvPicPr>
        <p:blipFill>
          <a:blip r:embed="rId3" cstate="screen">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4346391" y="4153108"/>
            <a:ext cx="323752" cy="323778"/>
          </a:xfrm>
          <a:prstGeom prst="ellipse">
            <a:avLst/>
          </a:prstGeom>
        </p:spPr>
      </p:pic>
      <p:pic>
        <p:nvPicPr>
          <p:cNvPr id="7" name="Picture 6" descr="A close-up of a black surface&#10;&#10;Description automatically generated with medium confidence">
            <a:extLst>
              <a:ext uri="{FF2B5EF4-FFF2-40B4-BE49-F238E27FC236}">
                <a16:creationId xmlns:a16="http://schemas.microsoft.com/office/drawing/2014/main" id="{F34D1343-6A0F-A1B2-AB1E-0B60D8510D91}"/>
              </a:ext>
            </a:extLst>
          </p:cNvPr>
          <p:cNvPicPr>
            <a:picLocks noChangeAspect="1"/>
          </p:cNvPicPr>
          <p:nvPr/>
        </p:nvPicPr>
        <p:blipFill>
          <a:blip r:embed="rId3"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1045448" y="639939"/>
            <a:ext cx="392142" cy="392173"/>
          </a:xfrm>
          <a:prstGeom prst="ellipse">
            <a:avLst/>
          </a:prstGeom>
        </p:spPr>
      </p:pic>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5750818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accel="60000" fill="hold" nodeType="withEffect" p14:presetBounceEnd="4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40000">
                                          <p:cBhvr additive="base">
                                            <p:cTn id="11" dur="900" fill="hold"/>
                                            <p:tgtEl>
                                              <p:spTgt spid="4"/>
                                            </p:tgtEl>
                                            <p:attrNameLst>
                                              <p:attrName>ppt_x</p:attrName>
                                            </p:attrNameLst>
                                          </p:cBhvr>
                                          <p:tavLst>
                                            <p:tav tm="0">
                                              <p:val>
                                                <p:strVal val="#ppt_x"/>
                                              </p:val>
                                            </p:tav>
                                            <p:tav tm="100000">
                                              <p:val>
                                                <p:strVal val="#ppt_x"/>
                                              </p:val>
                                            </p:tav>
                                          </p:tavLst>
                                        </p:anim>
                                        <p:anim calcmode="lin" valueType="num" p14:bounceEnd="40000">
                                          <p:cBhvr additive="base">
                                            <p:cTn id="12" dur="9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6" presetClass="emph" presetSubtype="0" repeatCount="indefinite" autoRev="1" fill="hold" nodeType="clickEffect">
                                      <p:stCondLst>
                                        <p:cond delay="0"/>
                                      </p:stCondLst>
                                      <p:childTnLst>
                                        <p:animScale>
                                          <p:cBhvr>
                                            <p:cTn id="16" dur="2000" fill="hold"/>
                                            <p:tgtEl>
                                              <p:spTgt spid="5"/>
                                            </p:tgtEl>
                                          </p:cBhvr>
                                          <p:by x="105000" y="105000"/>
                                        </p:animScale>
                                      </p:childTnLst>
                                    </p:cTn>
                                  </p:par>
                                  <p:par>
                                    <p:cTn id="17" presetID="6" presetClass="emph" presetSubtype="0" repeatCount="indefinite" autoRev="1" fill="hold" nodeType="withEffect">
                                      <p:stCondLst>
                                        <p:cond delay="300"/>
                                      </p:stCondLst>
                                      <p:childTnLst>
                                        <p:animScale>
                                          <p:cBhvr>
                                            <p:cTn id="18" dur="2000" fill="hold"/>
                                            <p:tgtEl>
                                              <p:spTgt spid="6"/>
                                            </p:tgtEl>
                                          </p:cBhvr>
                                          <p:by x="105000" y="105000"/>
                                        </p:animScale>
                                      </p:childTnLst>
                                    </p:cTn>
                                  </p:par>
                                  <p:par>
                                    <p:cTn id="19" presetID="6" presetClass="emph" presetSubtype="0" repeatCount="indefinite" autoRev="1" fill="hold" nodeType="withEffect">
                                      <p:stCondLst>
                                        <p:cond delay="600"/>
                                      </p:stCondLst>
                                      <p:childTnLst>
                                        <p:animScale>
                                          <p:cBhvr>
                                            <p:cTn id="20" dur="2000"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accel="6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900" fill="hold"/>
                                            <p:tgtEl>
                                              <p:spTgt spid="4"/>
                                            </p:tgtEl>
                                            <p:attrNameLst>
                                              <p:attrName>ppt_x</p:attrName>
                                            </p:attrNameLst>
                                          </p:cBhvr>
                                          <p:tavLst>
                                            <p:tav tm="0">
                                              <p:val>
                                                <p:strVal val="#ppt_x"/>
                                              </p:val>
                                            </p:tav>
                                            <p:tav tm="100000">
                                              <p:val>
                                                <p:strVal val="#ppt_x"/>
                                              </p:val>
                                            </p:tav>
                                          </p:tavLst>
                                        </p:anim>
                                        <p:anim calcmode="lin" valueType="num">
                                          <p:cBhvr additive="base">
                                            <p:cTn id="12" dur="9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6" presetClass="emph" presetSubtype="0" repeatCount="indefinite" autoRev="1" fill="hold" nodeType="clickEffect">
                                      <p:stCondLst>
                                        <p:cond delay="0"/>
                                      </p:stCondLst>
                                      <p:childTnLst>
                                        <p:animScale>
                                          <p:cBhvr>
                                            <p:cTn id="16" dur="2000" fill="hold"/>
                                            <p:tgtEl>
                                              <p:spTgt spid="5"/>
                                            </p:tgtEl>
                                          </p:cBhvr>
                                          <p:by x="105000" y="105000"/>
                                        </p:animScale>
                                      </p:childTnLst>
                                    </p:cTn>
                                  </p:par>
                                  <p:par>
                                    <p:cTn id="17" presetID="6" presetClass="emph" presetSubtype="0" repeatCount="indefinite" autoRev="1" fill="hold" nodeType="withEffect">
                                      <p:stCondLst>
                                        <p:cond delay="300"/>
                                      </p:stCondLst>
                                      <p:childTnLst>
                                        <p:animScale>
                                          <p:cBhvr>
                                            <p:cTn id="18" dur="2000" fill="hold"/>
                                            <p:tgtEl>
                                              <p:spTgt spid="6"/>
                                            </p:tgtEl>
                                          </p:cBhvr>
                                          <p:by x="105000" y="105000"/>
                                        </p:animScale>
                                      </p:childTnLst>
                                    </p:cTn>
                                  </p:par>
                                  <p:par>
                                    <p:cTn id="19" presetID="6" presetClass="emph" presetSubtype="0" repeatCount="indefinite" autoRev="1" fill="hold" nodeType="withEffect">
                                      <p:stCondLst>
                                        <p:cond delay="600"/>
                                      </p:stCondLst>
                                      <p:childTnLst>
                                        <p:animScale>
                                          <p:cBhvr>
                                            <p:cTn id="20" dur="2000"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person standing in a cave&#10;&#10;Description automatically generated with low confidence">
            <a:extLst>
              <a:ext uri="{FF2B5EF4-FFF2-40B4-BE49-F238E27FC236}">
                <a16:creationId xmlns:a16="http://schemas.microsoft.com/office/drawing/2014/main" id="{9B5F5B6D-B361-B265-258D-D0FCB260644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404033" cy="5728344"/>
          </a:xfrm>
          <a:prstGeom prst="rect">
            <a:avLst/>
          </a:prstGeom>
        </p:spPr>
      </p:pic>
      <p:sp>
        <p:nvSpPr>
          <p:cNvPr id="8" name="Rectangle 7">
            <a:extLst>
              <a:ext uri="{FF2B5EF4-FFF2-40B4-BE49-F238E27FC236}">
                <a16:creationId xmlns:a16="http://schemas.microsoft.com/office/drawing/2014/main" id="{6712A565-6308-0F03-D3D1-03664D60920F}"/>
              </a:ext>
            </a:extLst>
          </p:cNvPr>
          <p:cNvSpPr/>
          <p:nvPr/>
        </p:nvSpPr>
        <p:spPr>
          <a:xfrm>
            <a:off x="3771900" y="1268729"/>
            <a:ext cx="3577590" cy="218313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b="1" dirty="0">
                <a:latin typeface="Roboto" panose="02000000000000000000" pitchFamily="2" charset="0"/>
                <a:ea typeface="Roboto" panose="02000000000000000000" pitchFamily="2" charset="0"/>
                <a:cs typeface="Roboto" panose="02000000000000000000" pitchFamily="2" charset="0"/>
              </a:rPr>
              <a:t>Sejarah Adobe Photoshop </a:t>
            </a:r>
            <a:r>
              <a:rPr lang="en-US" dirty="0" err="1">
                <a:latin typeface="Roboto" panose="02000000000000000000" pitchFamily="2" charset="0"/>
                <a:ea typeface="Roboto" panose="02000000000000000000" pitchFamily="2" charset="0"/>
                <a:cs typeface="Roboto" panose="02000000000000000000" pitchFamily="2" charset="0"/>
              </a:rPr>
              <a:t>dimulai</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tahun</a:t>
            </a:r>
            <a:r>
              <a:rPr lang="en-US" dirty="0">
                <a:latin typeface="Roboto" panose="02000000000000000000" pitchFamily="2" charset="0"/>
                <a:ea typeface="Roboto" panose="02000000000000000000" pitchFamily="2" charset="0"/>
                <a:cs typeface="Roboto" panose="02000000000000000000" pitchFamily="2" charset="0"/>
              </a:rPr>
              <a:t> 1987 </a:t>
            </a:r>
            <a:r>
              <a:rPr lang="en-US" dirty="0" err="1">
                <a:latin typeface="Roboto" panose="02000000000000000000" pitchFamily="2" charset="0"/>
                <a:ea typeface="Roboto" panose="02000000000000000000" pitchFamily="2" charset="0"/>
                <a:cs typeface="Roboto" panose="02000000000000000000" pitchFamily="2" charset="0"/>
              </a:rPr>
              <a:t>ketika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seorang</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mahasiswa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dari</a:t>
            </a:r>
            <a:r>
              <a:rPr lang="en-US" dirty="0">
                <a:latin typeface="Roboto" panose="02000000000000000000" pitchFamily="2" charset="0"/>
                <a:ea typeface="Roboto" panose="02000000000000000000" pitchFamily="2" charset="0"/>
                <a:cs typeface="Roboto" panose="02000000000000000000" pitchFamily="2" charset="0"/>
              </a:rPr>
              <a:t> Michigan University </a:t>
            </a:r>
            <a:r>
              <a:rPr lang="en-US" dirty="0" err="1">
                <a:latin typeface="Roboto" panose="02000000000000000000" pitchFamily="2" charset="0"/>
                <a:ea typeface="Roboto" panose="02000000000000000000" pitchFamily="2" charset="0"/>
                <a:cs typeface="Roboto" panose="02000000000000000000" pitchFamily="2" charset="0"/>
              </a:rPr>
              <a:t>bernama</a:t>
            </a:r>
            <a:r>
              <a:rPr lang="en-US" dirty="0">
                <a:latin typeface="Roboto" panose="02000000000000000000" pitchFamily="2" charset="0"/>
                <a:ea typeface="Roboto" panose="02000000000000000000" pitchFamily="2" charset="0"/>
                <a:cs typeface="Roboto" panose="02000000000000000000" pitchFamily="2" charset="0"/>
              </a:rPr>
              <a:t> Thomas Knoll </a:t>
            </a:r>
            <a:r>
              <a:rPr lang="en-US" dirty="0" err="1">
                <a:latin typeface="Roboto" panose="02000000000000000000" pitchFamily="2" charset="0"/>
                <a:ea typeface="Roboto" panose="02000000000000000000" pitchFamily="2" charset="0"/>
                <a:cs typeface="Roboto" panose="02000000000000000000" pitchFamily="2" charset="0"/>
              </a:rPr>
              <a:t>menciptakan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sebuah</a:t>
            </a:r>
            <a:r>
              <a:rPr lang="en-US" dirty="0">
                <a:latin typeface="Roboto" panose="02000000000000000000" pitchFamily="2" charset="0"/>
                <a:ea typeface="Roboto" panose="02000000000000000000" pitchFamily="2" charset="0"/>
                <a:cs typeface="Roboto" panose="02000000000000000000" pitchFamily="2" charset="0"/>
              </a:rPr>
              <a:t> program </a:t>
            </a:r>
            <a:r>
              <a:rPr lang="en-US" dirty="0" err="1">
                <a:latin typeface="Roboto" panose="02000000000000000000" pitchFamily="2" charset="0"/>
                <a:ea typeface="Roboto" panose="02000000000000000000" pitchFamily="2" charset="0"/>
                <a:cs typeface="Roboto" panose="02000000000000000000" pitchFamily="2" charset="0"/>
              </a:rPr>
              <a:t>sederhana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menampilkan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hitam</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putih</a:t>
            </a:r>
            <a:r>
              <a:rPr lang="en-US" dirty="0">
                <a:latin typeface="Roboto" panose="02000000000000000000" pitchFamily="2" charset="0"/>
                <a:ea typeface="Roboto" panose="02000000000000000000" pitchFamily="2" charset="0"/>
                <a:cs typeface="Roboto" panose="02000000000000000000" pitchFamily="2" charset="0"/>
              </a:rPr>
              <a:t> di </a:t>
            </a:r>
            <a:r>
              <a:rPr lang="en-US" dirty="0" err="1">
                <a:latin typeface="Roboto" panose="02000000000000000000" pitchFamily="2" charset="0"/>
                <a:ea typeface="Roboto" panose="02000000000000000000" pitchFamily="2" charset="0"/>
                <a:cs typeface="Roboto" panose="02000000000000000000" pitchFamily="2" charset="0"/>
              </a:rPr>
              <a:t>layar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monokrom</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komputer</a:t>
            </a:r>
            <a:r>
              <a:rPr lang="en-US" dirty="0">
                <a:latin typeface="Roboto" panose="02000000000000000000" pitchFamily="2" charset="0"/>
                <a:ea typeface="Roboto" panose="02000000000000000000" pitchFamily="2" charset="0"/>
                <a:cs typeface="Roboto" panose="02000000000000000000" pitchFamily="2" charset="0"/>
              </a:rPr>
              <a:t> Macintosh Plus </a:t>
            </a:r>
            <a:r>
              <a:rPr lang="en-US" dirty="0" err="1">
                <a:latin typeface="Roboto" panose="02000000000000000000" pitchFamily="2" charset="0"/>
                <a:ea typeface="Roboto" panose="02000000000000000000" pitchFamily="2" charset="0"/>
                <a:cs typeface="Roboto" panose="02000000000000000000" pitchFamily="2" charset="0"/>
              </a:rPr>
              <a:t>miliknya</a:t>
            </a:r>
            <a:r>
              <a:rPr lang="en-US" dirty="0">
                <a:latin typeface="Roboto" panose="02000000000000000000" pitchFamily="2" charset="0"/>
                <a:ea typeface="Roboto" panose="02000000000000000000" pitchFamily="2" charset="0"/>
                <a:cs typeface="Roboto" panose="02000000000000000000" pitchFamily="2" charset="0"/>
              </a:rPr>
              <a:t>.</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0683252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DEBCC0-B39A-8100-3972-67886732A4C2}"/>
              </a:ext>
            </a:extLst>
          </p:cNvPr>
          <p:cNvSpPr>
            <a:spLocks noGrp="1"/>
          </p:cNvSpPr>
          <p:nvPr>
            <p:ph type="ctrTitle"/>
          </p:nvPr>
        </p:nvSpPr>
        <p:spPr>
          <a:xfrm>
            <a:off x="380732" y="1152949"/>
            <a:ext cx="3815100" cy="2880600"/>
          </a:xfrm>
        </p:spPr>
        <p:txBody>
          <a:bodyPr/>
          <a:lstStyle/>
          <a:p>
            <a:pPr algn="r"/>
            <a:r>
              <a:rPr lang="en-US" sz="2000" dirty="0" err="1">
                <a:solidFill>
                  <a:schemeClr val="accent2"/>
                </a:solidFill>
                <a:latin typeface="Roboto" panose="02000000000000000000" pitchFamily="2" charset="0"/>
                <a:ea typeface="Roboto" panose="02000000000000000000" pitchFamily="2" charset="0"/>
                <a:cs typeface="Roboto" panose="02000000000000000000" pitchFamily="2" charset="0"/>
              </a:rPr>
              <a:t>Satuan</a:t>
            </a:r>
            <a:r>
              <a:rPr lang="en-US" sz="20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2"/>
                </a:solidFill>
                <a:latin typeface="Roboto" panose="02000000000000000000" pitchFamily="2" charset="0"/>
                <a:ea typeface="Roboto" panose="02000000000000000000" pitchFamily="2" charset="0"/>
                <a:cs typeface="Roboto" panose="02000000000000000000" pitchFamily="2" charset="0"/>
              </a:rPr>
              <a:t>pengukuran</a:t>
            </a:r>
            <a:r>
              <a:rPr lang="en-US" sz="20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2"/>
                </a:solidFill>
                <a:latin typeface="Roboto" panose="02000000000000000000" pitchFamily="2" charset="0"/>
                <a:ea typeface="Roboto" panose="02000000000000000000" pitchFamily="2" charset="0"/>
                <a:cs typeface="Roboto" panose="02000000000000000000" pitchFamily="2" charset="0"/>
              </a:rPr>
              <a:t>resolusi</a:t>
            </a:r>
            <a:r>
              <a:rPr lang="en-US" sz="2000" dirty="0">
                <a:solidFill>
                  <a:schemeClr val="accent2"/>
                </a:solidFill>
                <a:latin typeface="Roboto" panose="02000000000000000000" pitchFamily="2" charset="0"/>
                <a:ea typeface="Roboto" panose="02000000000000000000" pitchFamily="2" charset="0"/>
                <a:cs typeface="Roboto" panose="02000000000000000000" pitchFamily="2" charset="0"/>
              </a:rPr>
              <a:t> </a:t>
            </a:r>
            <a:r>
              <a:rPr lang="en-US" sz="2000" b="0" dirty="0" err="1">
                <a:latin typeface="Roboto" panose="02000000000000000000" pitchFamily="2" charset="0"/>
                <a:ea typeface="Roboto" panose="02000000000000000000" pitchFamily="2" charset="0"/>
                <a:cs typeface="Roboto" panose="02000000000000000000" pitchFamily="2" charset="0"/>
              </a:rPr>
              <a:t>gambar</a:t>
            </a:r>
            <a:r>
              <a:rPr lang="en-US" sz="2000" b="0" dirty="0">
                <a:latin typeface="Roboto" panose="02000000000000000000" pitchFamily="2" charset="0"/>
                <a:ea typeface="Roboto" panose="02000000000000000000" pitchFamily="2" charset="0"/>
                <a:cs typeface="Roboto" panose="02000000000000000000" pitchFamily="2" charset="0"/>
              </a:rPr>
              <a:t> </a:t>
            </a:r>
            <a:r>
              <a:rPr lang="en-US" sz="2000" b="0" dirty="0" err="1">
                <a:latin typeface="Roboto" panose="02000000000000000000" pitchFamily="2" charset="0"/>
                <a:ea typeface="Roboto" panose="02000000000000000000" pitchFamily="2" charset="0"/>
                <a:cs typeface="Roboto" panose="02000000000000000000" pitchFamily="2" charset="0"/>
              </a:rPr>
              <a:t>terbagi</a:t>
            </a:r>
            <a:r>
              <a:rPr lang="en-US" sz="2000" b="0" dirty="0">
                <a:latin typeface="Roboto" panose="02000000000000000000" pitchFamily="2" charset="0"/>
                <a:ea typeface="Roboto" panose="02000000000000000000" pitchFamily="2" charset="0"/>
                <a:cs typeface="Roboto" panose="02000000000000000000" pitchFamily="2" charset="0"/>
              </a:rPr>
              <a:t> </a:t>
            </a:r>
            <a:r>
              <a:rPr lang="en-US" sz="2000" b="0" dirty="0" err="1">
                <a:latin typeface="Roboto" panose="02000000000000000000" pitchFamily="2" charset="0"/>
                <a:ea typeface="Roboto" panose="02000000000000000000" pitchFamily="2" charset="0"/>
                <a:cs typeface="Roboto" panose="02000000000000000000" pitchFamily="2" charset="0"/>
              </a:rPr>
              <a:t>dalam</a:t>
            </a:r>
            <a:r>
              <a:rPr lang="en-US" sz="2000" b="0" dirty="0">
                <a:latin typeface="Roboto" panose="02000000000000000000" pitchFamily="2" charset="0"/>
                <a:ea typeface="Roboto" panose="02000000000000000000" pitchFamily="2" charset="0"/>
                <a:cs typeface="Roboto" panose="02000000000000000000" pitchFamily="2" charset="0"/>
              </a:rPr>
              <a:t> dua </a:t>
            </a:r>
            <a:r>
              <a:rPr lang="en-US" sz="2000" b="0" dirty="0" err="1">
                <a:latin typeface="Roboto" panose="02000000000000000000" pitchFamily="2" charset="0"/>
                <a:ea typeface="Roboto" panose="02000000000000000000" pitchFamily="2" charset="0"/>
                <a:cs typeface="Roboto" panose="02000000000000000000" pitchFamily="2" charset="0"/>
              </a:rPr>
              <a:t>jenis</a:t>
            </a:r>
            <a:r>
              <a:rPr lang="en-US" sz="2000" b="0" dirty="0">
                <a:latin typeface="Roboto" panose="02000000000000000000" pitchFamily="2" charset="0"/>
                <a:ea typeface="Roboto" panose="02000000000000000000" pitchFamily="2" charset="0"/>
                <a:cs typeface="Roboto" panose="02000000000000000000" pitchFamily="2" charset="0"/>
              </a:rPr>
              <a:t> yang </a:t>
            </a:r>
            <a:r>
              <a:rPr lang="en-US" sz="2000" b="0" dirty="0" err="1">
                <a:latin typeface="Roboto" panose="02000000000000000000" pitchFamily="2" charset="0"/>
                <a:ea typeface="Roboto" panose="02000000000000000000" pitchFamily="2" charset="0"/>
                <a:cs typeface="Roboto" panose="02000000000000000000" pitchFamily="2" charset="0"/>
              </a:rPr>
              <a:t>keduanya</a:t>
            </a:r>
            <a:r>
              <a:rPr lang="en-US" sz="2000" b="0" dirty="0">
                <a:latin typeface="Roboto" panose="02000000000000000000" pitchFamily="2" charset="0"/>
                <a:ea typeface="Roboto" panose="02000000000000000000" pitchFamily="2" charset="0"/>
                <a:cs typeface="Roboto" panose="02000000000000000000" pitchFamily="2" charset="0"/>
              </a:rPr>
              <a:t> </a:t>
            </a:r>
            <a:r>
              <a:rPr lang="en-US" sz="2000" b="0" dirty="0" err="1">
                <a:latin typeface="Roboto" panose="02000000000000000000" pitchFamily="2" charset="0"/>
                <a:ea typeface="Roboto" panose="02000000000000000000" pitchFamily="2" charset="0"/>
                <a:cs typeface="Roboto" panose="02000000000000000000" pitchFamily="2" charset="0"/>
              </a:rPr>
              <a:t>dibedakan</a:t>
            </a:r>
            <a:r>
              <a:rPr lang="en-US" sz="2000" b="0" dirty="0">
                <a:latin typeface="Roboto" panose="02000000000000000000" pitchFamily="2" charset="0"/>
                <a:ea typeface="Roboto" panose="02000000000000000000" pitchFamily="2" charset="0"/>
                <a:cs typeface="Roboto" panose="02000000000000000000" pitchFamily="2" charset="0"/>
              </a:rPr>
              <a:t> </a:t>
            </a:r>
            <a:r>
              <a:rPr lang="en-US" sz="2000" b="0" dirty="0" err="1">
                <a:latin typeface="Roboto" panose="02000000000000000000" pitchFamily="2" charset="0"/>
                <a:ea typeface="Roboto" panose="02000000000000000000" pitchFamily="2" charset="0"/>
                <a:cs typeface="Roboto" panose="02000000000000000000" pitchFamily="2" charset="0"/>
              </a:rPr>
              <a:t>menurut</a:t>
            </a:r>
            <a:r>
              <a:rPr lang="en-US" sz="2000" b="0" dirty="0">
                <a:latin typeface="Roboto" panose="02000000000000000000" pitchFamily="2" charset="0"/>
                <a:ea typeface="Roboto" panose="02000000000000000000" pitchFamily="2" charset="0"/>
                <a:cs typeface="Roboto" panose="02000000000000000000" pitchFamily="2" charset="0"/>
              </a:rPr>
              <a:t> </a:t>
            </a:r>
            <a:r>
              <a:rPr lang="en-US" sz="2000" b="0" dirty="0" err="1">
                <a:latin typeface="Roboto" panose="02000000000000000000" pitchFamily="2" charset="0"/>
                <a:ea typeface="Roboto" panose="02000000000000000000" pitchFamily="2" charset="0"/>
                <a:cs typeface="Roboto" panose="02000000000000000000" pitchFamily="2" charset="0"/>
              </a:rPr>
              <a:t>satuan</a:t>
            </a:r>
            <a:r>
              <a:rPr lang="en-US" sz="2000" b="0" dirty="0">
                <a:latin typeface="Roboto" panose="02000000000000000000" pitchFamily="2" charset="0"/>
                <a:ea typeface="Roboto" panose="02000000000000000000" pitchFamily="2" charset="0"/>
                <a:cs typeface="Roboto" panose="02000000000000000000" pitchFamily="2" charset="0"/>
              </a:rPr>
              <a:t> </a:t>
            </a:r>
            <a:r>
              <a:rPr lang="en-US" sz="2000" b="0" dirty="0" err="1">
                <a:latin typeface="Roboto" panose="02000000000000000000" pitchFamily="2" charset="0"/>
                <a:ea typeface="Roboto" panose="02000000000000000000" pitchFamily="2" charset="0"/>
                <a:cs typeface="Roboto" panose="02000000000000000000" pitchFamily="2" charset="0"/>
              </a:rPr>
              <a:t>pengukurnya</a:t>
            </a:r>
            <a:r>
              <a:rPr lang="en-US" sz="2000" b="0" dirty="0">
                <a:latin typeface="Roboto" panose="02000000000000000000" pitchFamily="2" charset="0"/>
                <a:ea typeface="Roboto" panose="02000000000000000000" pitchFamily="2" charset="0"/>
                <a:cs typeface="Roboto" panose="02000000000000000000" pitchFamily="2" charset="0"/>
              </a:rPr>
              <a:t> </a:t>
            </a:r>
            <a:r>
              <a:rPr lang="en-US" sz="2000" b="0" dirty="0" err="1">
                <a:latin typeface="Roboto" panose="02000000000000000000" pitchFamily="2" charset="0"/>
                <a:ea typeface="Roboto" panose="02000000000000000000" pitchFamily="2" charset="0"/>
                <a:cs typeface="Roboto" panose="02000000000000000000" pitchFamily="2" charset="0"/>
              </a:rPr>
              <a:t>yaitu</a:t>
            </a:r>
            <a:r>
              <a:rPr lang="en-US" sz="2000" b="0" dirty="0">
                <a:latin typeface="Roboto" panose="02000000000000000000" pitchFamily="2" charset="0"/>
                <a:ea typeface="Roboto" panose="02000000000000000000" pitchFamily="2" charset="0"/>
                <a:cs typeface="Roboto" panose="02000000000000000000" pitchFamily="2" charset="0"/>
              </a:rPr>
              <a:t> </a:t>
            </a:r>
            <a:r>
              <a:rPr lang="en-US" sz="2000" dirty="0">
                <a:latin typeface="Roboto" panose="02000000000000000000" pitchFamily="2" charset="0"/>
                <a:ea typeface="Roboto" panose="02000000000000000000" pitchFamily="2" charset="0"/>
                <a:cs typeface="Roboto" panose="02000000000000000000" pitchFamily="2" charset="0"/>
              </a:rPr>
              <a:t>media digital </a:t>
            </a:r>
            <a:r>
              <a:rPr lang="en-US" sz="2000" b="0" dirty="0">
                <a:latin typeface="Roboto" panose="02000000000000000000" pitchFamily="2" charset="0"/>
                <a:ea typeface="Roboto" panose="02000000000000000000" pitchFamily="2" charset="0"/>
                <a:cs typeface="Roboto" panose="02000000000000000000" pitchFamily="2" charset="0"/>
              </a:rPr>
              <a:t>(</a:t>
            </a:r>
            <a:r>
              <a:rPr lang="en-US" sz="2000" b="0" dirty="0" err="1">
                <a:latin typeface="Roboto" panose="02000000000000000000" pitchFamily="2" charset="0"/>
                <a:ea typeface="Roboto" panose="02000000000000000000" pitchFamily="2" charset="0"/>
                <a:cs typeface="Roboto" panose="02000000000000000000" pitchFamily="2" charset="0"/>
              </a:rPr>
              <a:t>cm,mm</a:t>
            </a:r>
            <a:r>
              <a:rPr lang="en-US" sz="2000" b="0" dirty="0">
                <a:latin typeface="Roboto" panose="02000000000000000000" pitchFamily="2" charset="0"/>
                <a:ea typeface="Roboto" panose="02000000000000000000" pitchFamily="2" charset="0"/>
                <a:cs typeface="Roboto" panose="02000000000000000000" pitchFamily="2" charset="0"/>
              </a:rPr>
              <a:t>) dan </a:t>
            </a:r>
            <a:r>
              <a:rPr lang="en-US" sz="2000" dirty="0">
                <a:latin typeface="Roboto" panose="02000000000000000000" pitchFamily="2" charset="0"/>
                <a:ea typeface="Roboto" panose="02000000000000000000" pitchFamily="2" charset="0"/>
                <a:cs typeface="Roboto" panose="02000000000000000000" pitchFamily="2" charset="0"/>
              </a:rPr>
              <a:t>media </a:t>
            </a:r>
            <a:r>
              <a:rPr lang="en-US" sz="2000" dirty="0" err="1">
                <a:latin typeface="Roboto" panose="02000000000000000000" pitchFamily="2" charset="0"/>
                <a:ea typeface="Roboto" panose="02000000000000000000" pitchFamily="2" charset="0"/>
                <a:cs typeface="Roboto" panose="02000000000000000000" pitchFamily="2" charset="0"/>
              </a:rPr>
              <a:t>cetak</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b="0" dirty="0">
                <a:latin typeface="Roboto" panose="02000000000000000000" pitchFamily="2" charset="0"/>
                <a:ea typeface="Roboto" panose="02000000000000000000" pitchFamily="2" charset="0"/>
                <a:cs typeface="Roboto" panose="02000000000000000000" pitchFamily="2" charset="0"/>
              </a:rPr>
              <a:t>(pixel/inch)</a:t>
            </a:r>
            <a:br>
              <a:rPr lang="en-US" sz="2000" b="0" dirty="0">
                <a:latin typeface="Roboto" panose="02000000000000000000" pitchFamily="2" charset="0"/>
                <a:ea typeface="Roboto" panose="02000000000000000000" pitchFamily="2" charset="0"/>
                <a:cs typeface="Roboto" panose="02000000000000000000" pitchFamily="2" charset="0"/>
              </a:rPr>
            </a:br>
            <a:r>
              <a:rPr lang="en-US" sz="2000" dirty="0">
                <a:latin typeface="Roboto" panose="02000000000000000000" pitchFamily="2" charset="0"/>
                <a:ea typeface="Roboto" panose="02000000000000000000" pitchFamily="2" charset="0"/>
                <a:cs typeface="Roboto" panose="02000000000000000000" pitchFamily="2" charset="0"/>
              </a:rPr>
              <a:t/>
            </a:r>
            <a:br>
              <a:rPr lang="en-US" sz="2000" dirty="0">
                <a:latin typeface="Roboto" panose="02000000000000000000" pitchFamily="2" charset="0"/>
                <a:ea typeface="Roboto" panose="02000000000000000000" pitchFamily="2" charset="0"/>
                <a:cs typeface="Roboto" panose="02000000000000000000" pitchFamily="2" charset="0"/>
              </a:rPr>
            </a:br>
            <a:endParaRPr lang="en-US" sz="2000" dirty="0">
              <a:latin typeface="Roboto" panose="02000000000000000000" pitchFamily="2" charset="0"/>
              <a:ea typeface="Roboto" panose="02000000000000000000" pitchFamily="2" charset="0"/>
              <a:cs typeface="Roboto" panose="02000000000000000000" pitchFamily="2" charset="0"/>
            </a:endParaRPr>
          </a:p>
        </p:txBody>
      </p:sp>
      <p:pic>
        <p:nvPicPr>
          <p:cNvPr id="4" name="Google Shape;2499;p53">
            <a:extLst>
              <a:ext uri="{FF2B5EF4-FFF2-40B4-BE49-F238E27FC236}">
                <a16:creationId xmlns:a16="http://schemas.microsoft.com/office/drawing/2014/main" id="{3306EDC0-B293-A729-9C3B-0831A193C475}"/>
              </a:ext>
            </a:extLst>
          </p:cNvPr>
          <p:cNvPicPr preferRelativeResize="0"/>
          <p:nvPr/>
        </p:nvPicPr>
        <p:blipFill>
          <a:blip r:embed="rId2">
            <a:extLst>
              <a:ext uri="{28A0092B-C50C-407E-A947-70E740481C1C}">
                <a14:useLocalDpi xmlns:a14="http://schemas.microsoft.com/office/drawing/2010/main" val="0"/>
              </a:ext>
            </a:extLst>
          </a:blip>
          <a:srcRect/>
          <a:stretch/>
        </p:blipFill>
        <p:spPr>
          <a:xfrm>
            <a:off x="4572000" y="1197736"/>
            <a:ext cx="4236202" cy="2104779"/>
          </a:xfrm>
          <a:prstGeom prst="rect">
            <a:avLst/>
          </a:prstGeom>
          <a:noFill/>
          <a:ln>
            <a:noFill/>
          </a:ln>
        </p:spPr>
      </p:pic>
      <p:pic>
        <p:nvPicPr>
          <p:cNvPr id="8" name="Picture 7" descr="A red triangle ruler with a black background&#10;&#10;Description automatically generated with low confidence">
            <a:extLst>
              <a:ext uri="{FF2B5EF4-FFF2-40B4-BE49-F238E27FC236}">
                <a16:creationId xmlns:a16="http://schemas.microsoft.com/office/drawing/2014/main" id="{FAE92CAA-9703-86D8-7003-99069559C4E4}"/>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922056" y="3302515"/>
            <a:ext cx="1600737" cy="1376072"/>
          </a:xfrm>
          <a:prstGeom prst="rect">
            <a:avLst/>
          </a:prstGeom>
        </p:spPr>
      </p:pic>
      <p:pic>
        <p:nvPicPr>
          <p:cNvPr id="12" name="Picture 11" descr="A picture containing circle, graphics, astronomy, creativity&#10;&#10;Description automatically generated">
            <a:extLst>
              <a:ext uri="{FF2B5EF4-FFF2-40B4-BE49-F238E27FC236}">
                <a16:creationId xmlns:a16="http://schemas.microsoft.com/office/drawing/2014/main" id="{FE06DBE8-BFB6-DDBC-1F29-BDCAC77A6DFD}"/>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7117641" y="-171101"/>
            <a:ext cx="1645627" cy="1517323"/>
          </a:xfrm>
          <a:prstGeom prst="rect">
            <a:avLst/>
          </a:prstGeom>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4795663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2" fill="hold" grpId="0" nodeType="withEffect">
                                      <p:stCondLst>
                                        <p:cond delay="0"/>
                                      </p:stCondLst>
                                      <p:iterate type="lt">
                                        <p:tmPct val="2286"/>
                                      </p:iterate>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ppt_x+#ppt_w/2"/>
                                              </p:val>
                                            </p:tav>
                                            <p:tav tm="100000">
                                              <p:val>
                                                <p:strVal val="#ppt_x"/>
                                              </p:val>
                                            </p:tav>
                                          </p:tavLst>
                                        </p:anim>
                                        <p:anim calcmode="lin" valueType="num">
                                          <p:cBhvr>
                                            <p:cTn id="8" dur="500" fill="hold"/>
                                            <p:tgtEl>
                                              <p:spTgt spid="2"/>
                                            </p:tgtEl>
                                            <p:attrNameLst>
                                              <p:attrName>ppt_y</p:attrName>
                                            </p:attrNameLst>
                                          </p:cBhvr>
                                          <p:tavLst>
                                            <p:tav tm="0">
                                              <p:val>
                                                <p:strVal val="#ppt_y"/>
                                              </p:val>
                                            </p:tav>
                                            <p:tav tm="100000">
                                              <p:val>
                                                <p:strVal val="#ppt_y"/>
                                              </p:val>
                                            </p:tav>
                                          </p:tavLst>
                                        </p:anim>
                                        <p:anim calcmode="lin" valueType="num">
                                          <p:cBhvr>
                                            <p:cTn id="9" dur="500" fill="hold"/>
                                            <p:tgtEl>
                                              <p:spTgt spid="2"/>
                                            </p:tgtEl>
                                            <p:attrNameLst>
                                              <p:attrName>ppt_w</p:attrName>
                                            </p:attrNameLst>
                                          </p:cBhvr>
                                          <p:tavLst>
                                            <p:tav tm="0">
                                              <p:val>
                                                <p:fltVal val="0"/>
                                              </p:val>
                                            </p:tav>
                                            <p:tav tm="100000">
                                              <p:val>
                                                <p:strVal val="#ppt_w"/>
                                              </p:val>
                                            </p:tav>
                                          </p:tavLst>
                                        </p:anim>
                                        <p:anim calcmode="lin" valueType="num">
                                          <p:cBhvr>
                                            <p:cTn id="10" dur="500" fill="hold"/>
                                            <p:tgtEl>
                                              <p:spTgt spid="2"/>
                                            </p:tgtEl>
                                            <p:attrNameLst>
                                              <p:attrName>ppt_h</p:attrName>
                                            </p:attrNameLst>
                                          </p:cBhvr>
                                          <p:tavLst>
                                            <p:tav tm="0">
                                              <p:val>
                                                <p:strVal val="#ppt_h"/>
                                              </p:val>
                                            </p:tav>
                                            <p:tav tm="100000">
                                              <p:val>
                                                <p:strVal val="#ppt_h"/>
                                              </p:val>
                                            </p:tav>
                                          </p:tavLst>
                                        </p:anim>
                                      </p:childTnLst>
                                    </p:cTn>
                                  </p:par>
                                  <p:par>
                                    <p:cTn id="11" presetID="2" presetClass="entr" presetSubtype="4" accel="60000" fill="hold" nodeType="withEffect" p14:presetBounceEnd="40000">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14:bounceEnd="40000">
                                          <p:cBhvr additive="base">
                                            <p:cTn id="13" dur="900" fill="hold"/>
                                            <p:tgtEl>
                                              <p:spTgt spid="4"/>
                                            </p:tgtEl>
                                            <p:attrNameLst>
                                              <p:attrName>ppt_x</p:attrName>
                                            </p:attrNameLst>
                                          </p:cBhvr>
                                          <p:tavLst>
                                            <p:tav tm="0">
                                              <p:val>
                                                <p:strVal val="#ppt_x"/>
                                              </p:val>
                                            </p:tav>
                                            <p:tav tm="100000">
                                              <p:val>
                                                <p:strVal val="#ppt_x"/>
                                              </p:val>
                                            </p:tav>
                                          </p:tavLst>
                                        </p:anim>
                                        <p:anim calcmode="lin" valueType="num" p14:bounceEnd="40000">
                                          <p:cBhvr additive="base">
                                            <p:cTn id="14" dur="9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2" fill="hold" grpId="0" nodeType="withEffect">
                                      <p:stCondLst>
                                        <p:cond delay="0"/>
                                      </p:stCondLst>
                                      <p:iterate type="lt">
                                        <p:tmPct val="2286"/>
                                      </p:iterate>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ppt_x+#ppt_w/2"/>
                                              </p:val>
                                            </p:tav>
                                            <p:tav tm="100000">
                                              <p:val>
                                                <p:strVal val="#ppt_x"/>
                                              </p:val>
                                            </p:tav>
                                          </p:tavLst>
                                        </p:anim>
                                        <p:anim calcmode="lin" valueType="num">
                                          <p:cBhvr>
                                            <p:cTn id="8" dur="500" fill="hold"/>
                                            <p:tgtEl>
                                              <p:spTgt spid="2"/>
                                            </p:tgtEl>
                                            <p:attrNameLst>
                                              <p:attrName>ppt_y</p:attrName>
                                            </p:attrNameLst>
                                          </p:cBhvr>
                                          <p:tavLst>
                                            <p:tav tm="0">
                                              <p:val>
                                                <p:strVal val="#ppt_y"/>
                                              </p:val>
                                            </p:tav>
                                            <p:tav tm="100000">
                                              <p:val>
                                                <p:strVal val="#ppt_y"/>
                                              </p:val>
                                            </p:tav>
                                          </p:tavLst>
                                        </p:anim>
                                        <p:anim calcmode="lin" valueType="num">
                                          <p:cBhvr>
                                            <p:cTn id="9" dur="500" fill="hold"/>
                                            <p:tgtEl>
                                              <p:spTgt spid="2"/>
                                            </p:tgtEl>
                                            <p:attrNameLst>
                                              <p:attrName>ppt_w</p:attrName>
                                            </p:attrNameLst>
                                          </p:cBhvr>
                                          <p:tavLst>
                                            <p:tav tm="0">
                                              <p:val>
                                                <p:fltVal val="0"/>
                                              </p:val>
                                            </p:tav>
                                            <p:tav tm="100000">
                                              <p:val>
                                                <p:strVal val="#ppt_w"/>
                                              </p:val>
                                            </p:tav>
                                          </p:tavLst>
                                        </p:anim>
                                        <p:anim calcmode="lin" valueType="num">
                                          <p:cBhvr>
                                            <p:cTn id="10" dur="500" fill="hold"/>
                                            <p:tgtEl>
                                              <p:spTgt spid="2"/>
                                            </p:tgtEl>
                                            <p:attrNameLst>
                                              <p:attrName>ppt_h</p:attrName>
                                            </p:attrNameLst>
                                          </p:cBhvr>
                                          <p:tavLst>
                                            <p:tav tm="0">
                                              <p:val>
                                                <p:strVal val="#ppt_h"/>
                                              </p:val>
                                            </p:tav>
                                            <p:tav tm="100000">
                                              <p:val>
                                                <p:strVal val="#ppt_h"/>
                                              </p:val>
                                            </p:tav>
                                          </p:tavLst>
                                        </p:anim>
                                      </p:childTnLst>
                                    </p:cTn>
                                  </p:par>
                                  <p:par>
                                    <p:cTn id="11" presetID="2" presetClass="entr" presetSubtype="4" accel="6000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900" fill="hold"/>
                                            <p:tgtEl>
                                              <p:spTgt spid="4"/>
                                            </p:tgtEl>
                                            <p:attrNameLst>
                                              <p:attrName>ppt_x</p:attrName>
                                            </p:attrNameLst>
                                          </p:cBhvr>
                                          <p:tavLst>
                                            <p:tav tm="0">
                                              <p:val>
                                                <p:strVal val="#ppt_x"/>
                                              </p:val>
                                            </p:tav>
                                            <p:tav tm="100000">
                                              <p:val>
                                                <p:strVal val="#ppt_x"/>
                                              </p:val>
                                            </p:tav>
                                          </p:tavLst>
                                        </p:anim>
                                        <p:anim calcmode="lin" valueType="num">
                                          <p:cBhvr additive="base">
                                            <p:cTn id="14" dur="9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AD35B5AB-ACA3-B884-16E8-3A672AAD5105}"/>
              </a:ext>
            </a:extLst>
          </p:cNvPr>
          <p:cNvGrpSpPr/>
          <p:nvPr/>
        </p:nvGrpSpPr>
        <p:grpSpPr>
          <a:xfrm>
            <a:off x="4979963" y="764051"/>
            <a:ext cx="3418450" cy="3418450"/>
            <a:chOff x="4979963" y="764051"/>
            <a:chExt cx="3418450" cy="3418450"/>
          </a:xfrm>
        </p:grpSpPr>
        <p:sp>
          <p:nvSpPr>
            <p:cNvPr id="5" name="Oval 4">
              <a:extLst>
                <a:ext uri="{FF2B5EF4-FFF2-40B4-BE49-F238E27FC236}">
                  <a16:creationId xmlns:a16="http://schemas.microsoft.com/office/drawing/2014/main" id="{707D485D-B9D7-EBE8-CC12-58AF2779DA32}"/>
                </a:ext>
              </a:extLst>
            </p:cNvPr>
            <p:cNvSpPr/>
            <p:nvPr/>
          </p:nvSpPr>
          <p:spPr>
            <a:xfrm>
              <a:off x="4979963" y="764051"/>
              <a:ext cx="3418450" cy="34184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F5A64055-749F-F7E8-16BC-9AFDA6CBB9AD}"/>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5134708" y="918796"/>
              <a:ext cx="3108960" cy="3108960"/>
            </a:xfrm>
            <a:prstGeom prst="ellipse">
              <a:avLst/>
            </a:prstGeom>
          </p:spPr>
        </p:pic>
      </p:grpSp>
      <p:sp>
        <p:nvSpPr>
          <p:cNvPr id="23" name="TextBox 22">
            <a:extLst>
              <a:ext uri="{FF2B5EF4-FFF2-40B4-BE49-F238E27FC236}">
                <a16:creationId xmlns:a16="http://schemas.microsoft.com/office/drawing/2014/main" id="{FB83FE6E-D1D4-B019-8C6D-B5624DC217D7}"/>
              </a:ext>
            </a:extLst>
          </p:cNvPr>
          <p:cNvSpPr txBox="1"/>
          <p:nvPr/>
        </p:nvSpPr>
        <p:spPr>
          <a:xfrm>
            <a:off x="487973" y="1294477"/>
            <a:ext cx="4084027" cy="2246769"/>
          </a:xfrm>
          <a:prstGeom prst="rect">
            <a:avLst/>
          </a:prstGeom>
          <a:noFill/>
        </p:spPr>
        <p:txBody>
          <a:bodyPr wrap="square">
            <a:spAutoFit/>
          </a:bodyPr>
          <a:lstStyle/>
          <a:p>
            <a:r>
              <a:rPr lang="en-US" sz="2000" dirty="0">
                <a:latin typeface="Roboto" panose="02000000000000000000" pitchFamily="2" charset="0"/>
                <a:ea typeface="Roboto" panose="02000000000000000000" pitchFamily="2" charset="0"/>
                <a:cs typeface="Roboto" panose="02000000000000000000" pitchFamily="2" charset="0"/>
              </a:rPr>
              <a:t>Pada Adobe Photoshop, </a:t>
            </a:r>
            <a:r>
              <a:rPr lang="en-US" sz="2000" dirty="0" err="1">
                <a:latin typeface="Roboto" panose="02000000000000000000" pitchFamily="2" charset="0"/>
                <a:ea typeface="Roboto" panose="02000000000000000000" pitchFamily="2" charset="0"/>
                <a:cs typeface="Roboto" panose="02000000000000000000" pitchFamily="2" charset="0"/>
              </a:rPr>
              <a:t>sistem</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pewarnaan</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dikenal</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dengan</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istilah</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b="1" dirty="0">
                <a:solidFill>
                  <a:schemeClr val="accent2"/>
                </a:solidFill>
                <a:latin typeface="Roboto" panose="02000000000000000000" pitchFamily="2" charset="0"/>
                <a:ea typeface="Roboto" panose="02000000000000000000" pitchFamily="2" charset="0"/>
                <a:cs typeface="Roboto" panose="02000000000000000000" pitchFamily="2" charset="0"/>
              </a:rPr>
              <a:t>color mode</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Dalam</a:t>
            </a:r>
            <a:r>
              <a:rPr lang="en-US" sz="2000" dirty="0">
                <a:latin typeface="Roboto" panose="02000000000000000000" pitchFamily="2" charset="0"/>
                <a:ea typeface="Roboto" panose="02000000000000000000" pitchFamily="2" charset="0"/>
                <a:cs typeface="Roboto" panose="02000000000000000000" pitchFamily="2" charset="0"/>
              </a:rPr>
              <a:t> dunia </a:t>
            </a:r>
            <a:r>
              <a:rPr lang="en-US" sz="2000" dirty="0" err="1">
                <a:latin typeface="Roboto" panose="02000000000000000000" pitchFamily="2" charset="0"/>
                <a:ea typeface="Roboto" panose="02000000000000000000" pitchFamily="2" charset="0"/>
                <a:cs typeface="Roboto" panose="02000000000000000000" pitchFamily="2" charset="0"/>
              </a:rPr>
              <a:t>percetakan</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sistem</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pewarnaan</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atau</a:t>
            </a:r>
            <a:r>
              <a:rPr lang="en-US" sz="2000" dirty="0">
                <a:latin typeface="Roboto" panose="02000000000000000000" pitchFamily="2" charset="0"/>
                <a:ea typeface="Roboto" panose="02000000000000000000" pitchFamily="2" charset="0"/>
                <a:cs typeface="Roboto" panose="02000000000000000000" pitchFamily="2" charset="0"/>
              </a:rPr>
              <a:t> color mode yang </a:t>
            </a:r>
            <a:r>
              <a:rPr lang="en-US" sz="2000" dirty="0" err="1">
                <a:latin typeface="Roboto" panose="02000000000000000000" pitchFamily="2" charset="0"/>
                <a:ea typeface="Roboto" panose="02000000000000000000" pitchFamily="2" charset="0"/>
                <a:cs typeface="Roboto" panose="02000000000000000000" pitchFamily="2" charset="0"/>
              </a:rPr>
              <a:t>digunakan</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adalah</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b="1" dirty="0">
                <a:solidFill>
                  <a:schemeClr val="accent2"/>
                </a:solidFill>
                <a:latin typeface="Roboto" panose="02000000000000000000" pitchFamily="2" charset="0"/>
                <a:ea typeface="Roboto" panose="02000000000000000000" pitchFamily="2" charset="0"/>
                <a:cs typeface="Roboto" panose="02000000000000000000" pitchFamily="2" charset="0"/>
              </a:rPr>
              <a:t>CMYK</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sedangkan</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untuk</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dirty="0" err="1">
                <a:latin typeface="Roboto" panose="02000000000000000000" pitchFamily="2" charset="0"/>
                <a:ea typeface="Roboto" panose="02000000000000000000" pitchFamily="2" charset="0"/>
                <a:cs typeface="Roboto" panose="02000000000000000000" pitchFamily="2" charset="0"/>
              </a:rPr>
              <a:t>kebutuhan</a:t>
            </a:r>
            <a:r>
              <a:rPr lang="en-US" sz="2000" dirty="0">
                <a:latin typeface="Roboto" panose="02000000000000000000" pitchFamily="2" charset="0"/>
                <a:ea typeface="Roboto" panose="02000000000000000000" pitchFamily="2" charset="0"/>
                <a:cs typeface="Roboto" panose="02000000000000000000" pitchFamily="2" charset="0"/>
              </a:rPr>
              <a:t> digital </a:t>
            </a:r>
            <a:r>
              <a:rPr lang="en-US" sz="2000" dirty="0" err="1">
                <a:latin typeface="Roboto" panose="02000000000000000000" pitchFamily="2" charset="0"/>
                <a:ea typeface="Roboto" panose="02000000000000000000" pitchFamily="2" charset="0"/>
                <a:cs typeface="Roboto" panose="02000000000000000000" pitchFamily="2" charset="0"/>
              </a:rPr>
              <a:t>digunakan</a:t>
            </a:r>
            <a:r>
              <a:rPr lang="en-US" sz="2000" dirty="0">
                <a:latin typeface="Roboto" panose="02000000000000000000" pitchFamily="2" charset="0"/>
                <a:ea typeface="Roboto" panose="02000000000000000000" pitchFamily="2" charset="0"/>
                <a:cs typeface="Roboto" panose="02000000000000000000" pitchFamily="2" charset="0"/>
              </a:rPr>
              <a:t> </a:t>
            </a:r>
            <a:r>
              <a:rPr lang="en-US" sz="2000" b="1" dirty="0">
                <a:solidFill>
                  <a:schemeClr val="accent2"/>
                </a:solidFill>
                <a:latin typeface="Roboto" panose="02000000000000000000" pitchFamily="2" charset="0"/>
                <a:ea typeface="Roboto" panose="02000000000000000000" pitchFamily="2" charset="0"/>
                <a:cs typeface="Roboto" panose="02000000000000000000" pitchFamily="2" charset="0"/>
              </a:rPr>
              <a:t>RGB</a:t>
            </a: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1416682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2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1+#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20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BD3BD0-A824-0FF2-728B-169CACB0C3A3}"/>
              </a:ext>
            </a:extLst>
          </p:cNvPr>
          <p:cNvSpPr>
            <a:spLocks noGrp="1"/>
          </p:cNvSpPr>
          <p:nvPr>
            <p:ph type="title"/>
          </p:nvPr>
        </p:nvSpPr>
        <p:spPr>
          <a:xfrm>
            <a:off x="6938010" y="1989420"/>
            <a:ext cx="2051007" cy="572700"/>
          </a:xfrm>
        </p:spPr>
        <p:txBody>
          <a:bodyPr/>
          <a:lstStyle/>
          <a:p>
            <a:r>
              <a:rPr lang="en-US" sz="3200" dirty="0"/>
              <a:t>FILE</a:t>
            </a:r>
            <a:br>
              <a:rPr lang="en-US" sz="3200" dirty="0"/>
            </a:br>
            <a:r>
              <a:rPr lang="en-US" sz="3200" dirty="0">
                <a:solidFill>
                  <a:schemeClr val="accent3"/>
                </a:solidFill>
              </a:rPr>
              <a:t>EXTENTION</a:t>
            </a:r>
          </a:p>
        </p:txBody>
      </p:sp>
      <p:sp>
        <p:nvSpPr>
          <p:cNvPr id="4" name="Rectangle 3">
            <a:extLst>
              <a:ext uri="{FF2B5EF4-FFF2-40B4-BE49-F238E27FC236}">
                <a16:creationId xmlns:a16="http://schemas.microsoft.com/office/drawing/2014/main" id="{C6BB758A-0F58-67E7-4BD9-2C6E1ABE5246}"/>
              </a:ext>
            </a:extLst>
          </p:cNvPr>
          <p:cNvSpPr/>
          <p:nvPr/>
        </p:nvSpPr>
        <p:spPr>
          <a:xfrm>
            <a:off x="1408890" y="788670"/>
            <a:ext cx="5529120" cy="5727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latin typeface="Roboto" panose="02000000000000000000" pitchFamily="2" charset="0"/>
                <a:ea typeface="Roboto" panose="02000000000000000000" pitchFamily="2" charset="0"/>
                <a:cs typeface="Roboto" panose="02000000000000000000" pitchFamily="2" charset="0"/>
              </a:rPr>
              <a:t>File </a:t>
            </a:r>
            <a:r>
              <a:rPr lang="en-US" dirty="0" err="1">
                <a:latin typeface="Roboto" panose="02000000000000000000" pitchFamily="2" charset="0"/>
                <a:ea typeface="Roboto" panose="02000000000000000000" pitchFamily="2" charset="0"/>
                <a:cs typeface="Roboto" panose="02000000000000000000" pitchFamily="2" charset="0"/>
              </a:rPr>
              <a:t>asli</a:t>
            </a:r>
            <a:r>
              <a:rPr lang="en-US" dirty="0">
                <a:latin typeface="Roboto" panose="02000000000000000000" pitchFamily="2" charset="0"/>
                <a:ea typeface="Roboto" panose="02000000000000000000" pitchFamily="2" charset="0"/>
                <a:cs typeface="Roboto" panose="02000000000000000000" pitchFamily="2" charset="0"/>
              </a:rPr>
              <a:t> Adobe Photoshop </a:t>
            </a:r>
            <a:r>
              <a:rPr lang="en-US" dirty="0" err="1">
                <a:latin typeface="Roboto" panose="02000000000000000000" pitchFamily="2" charset="0"/>
                <a:ea typeface="Roboto" panose="02000000000000000000" pitchFamily="2" charset="0"/>
                <a:cs typeface="Roboto" panose="02000000000000000000" pitchFamily="2" charset="0"/>
              </a:rPr>
              <a:t>sehingga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perubahan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secara</a:t>
            </a:r>
            <a:r>
              <a:rPr lang="en-US" dirty="0">
                <a:latin typeface="Roboto" panose="02000000000000000000" pitchFamily="2" charset="0"/>
                <a:ea typeface="Roboto" panose="02000000000000000000" pitchFamily="2" charset="0"/>
                <a:cs typeface="Roboto" panose="02000000000000000000" pitchFamily="2" charset="0"/>
              </a:rPr>
              <a:t> detail </a:t>
            </a:r>
            <a:r>
              <a:rPr lang="en-US" dirty="0" err="1">
                <a:latin typeface="Roboto" panose="02000000000000000000" pitchFamily="2" charset="0"/>
                <a:ea typeface="Roboto" panose="02000000000000000000" pitchFamily="2" charset="0"/>
                <a:cs typeface="Roboto" panose="02000000000000000000" pitchFamily="2" charset="0"/>
              </a:rPr>
              <a:t>masih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a:t>
            </a:r>
          </a:p>
        </p:txBody>
      </p:sp>
      <p:sp>
        <p:nvSpPr>
          <p:cNvPr id="3" name="Rectangle 2">
            <a:extLst>
              <a:ext uri="{FF2B5EF4-FFF2-40B4-BE49-F238E27FC236}">
                <a16:creationId xmlns:a16="http://schemas.microsoft.com/office/drawing/2014/main" id="{6F8814F0-ACC3-FB0E-0FAB-7D78110A3E05}"/>
              </a:ext>
            </a:extLst>
          </p:cNvPr>
          <p:cNvSpPr/>
          <p:nvPr/>
        </p:nvSpPr>
        <p:spPr>
          <a:xfrm>
            <a:off x="914400" y="788670"/>
            <a:ext cx="572700" cy="5727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PSD</a:t>
            </a:r>
          </a:p>
        </p:txBody>
      </p:sp>
      <p:sp>
        <p:nvSpPr>
          <p:cNvPr id="5" name="Rectangle 4">
            <a:extLst>
              <a:ext uri="{FF2B5EF4-FFF2-40B4-BE49-F238E27FC236}">
                <a16:creationId xmlns:a16="http://schemas.microsoft.com/office/drawing/2014/main" id="{1C36719C-F8E7-1B36-4FEA-E96A476E6825}"/>
              </a:ext>
            </a:extLst>
          </p:cNvPr>
          <p:cNvSpPr/>
          <p:nvPr/>
        </p:nvSpPr>
        <p:spPr>
          <a:xfrm>
            <a:off x="1408890" y="1416720"/>
            <a:ext cx="5529120" cy="5727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atin typeface="Roboto" panose="02000000000000000000" pitchFamily="2" charset="0"/>
                <a:ea typeface="Roboto" panose="02000000000000000000" pitchFamily="2" charset="0"/>
                <a:cs typeface="Roboto" panose="02000000000000000000" pitchFamily="2" charset="0"/>
              </a:rPr>
              <a:t>.bmp biasa digunakan untuk media cetak dan ukuran</a:t>
            </a:r>
          </a:p>
          <a:p>
            <a:r>
              <a:rPr lang="en-US">
                <a:latin typeface="Roboto" panose="02000000000000000000" pitchFamily="2" charset="0"/>
                <a:ea typeface="Roboto" panose="02000000000000000000" pitchFamily="2" charset="0"/>
                <a:cs typeface="Roboto" panose="02000000000000000000" pitchFamily="2" charset="0"/>
              </a:rPr>
              <a:t>file biasanya juga besar.</a:t>
            </a:r>
            <a:endParaRPr lang="en-US" dirty="0">
              <a:latin typeface="Roboto" panose="02000000000000000000" pitchFamily="2" charset="0"/>
              <a:ea typeface="Roboto" panose="02000000000000000000" pitchFamily="2" charset="0"/>
              <a:cs typeface="Roboto" panose="02000000000000000000" pitchFamily="2" charset="0"/>
            </a:endParaRPr>
          </a:p>
        </p:txBody>
      </p:sp>
      <p:sp>
        <p:nvSpPr>
          <p:cNvPr id="6" name="Rectangle 5">
            <a:extLst>
              <a:ext uri="{FF2B5EF4-FFF2-40B4-BE49-F238E27FC236}">
                <a16:creationId xmlns:a16="http://schemas.microsoft.com/office/drawing/2014/main" id="{EBC3CB94-3FB9-EE93-77A6-DA1B13F4326D}"/>
              </a:ext>
            </a:extLst>
          </p:cNvPr>
          <p:cNvSpPr/>
          <p:nvPr/>
        </p:nvSpPr>
        <p:spPr>
          <a:xfrm>
            <a:off x="914400" y="1416720"/>
            <a:ext cx="572700" cy="5727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BMP</a:t>
            </a:r>
          </a:p>
        </p:txBody>
      </p:sp>
      <p:sp>
        <p:nvSpPr>
          <p:cNvPr id="7" name="Rectangle 6">
            <a:extLst>
              <a:ext uri="{FF2B5EF4-FFF2-40B4-BE49-F238E27FC236}">
                <a16:creationId xmlns:a16="http://schemas.microsoft.com/office/drawing/2014/main" id="{A718C40D-8CB6-5840-E5C6-5F3D0D56C988}"/>
              </a:ext>
            </a:extLst>
          </p:cNvPr>
          <p:cNvSpPr/>
          <p:nvPr/>
        </p:nvSpPr>
        <p:spPr>
          <a:xfrm>
            <a:off x="1408890" y="2044770"/>
            <a:ext cx="5529120" cy="5727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latin typeface="Roboto" panose="02000000000000000000" pitchFamily="2" charset="0"/>
                <a:ea typeface="Roboto" panose="02000000000000000000" pitchFamily="2" charset="0"/>
                <a:cs typeface="Roboto" panose="02000000000000000000" pitchFamily="2" charset="0"/>
              </a:rPr>
              <a:t>Tagged image </a:t>
            </a:r>
            <a:r>
              <a:rPr lang="en-US" dirty="0" err="1">
                <a:latin typeface="Roboto" panose="02000000000000000000" pitchFamily="2" charset="0"/>
                <a:ea typeface="Roboto" panose="02000000000000000000" pitchFamily="2" charset="0"/>
                <a:cs typeface="Roboto" panose="02000000000000000000" pitchFamily="2" charset="0"/>
              </a:rPr>
              <a:t>biasa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digunakan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media </a:t>
            </a:r>
            <a:r>
              <a:rPr lang="en-US" dirty="0" err="1">
                <a:latin typeface="Roboto" panose="02000000000000000000" pitchFamily="2" charset="0"/>
                <a:ea typeface="Roboto" panose="02000000000000000000" pitchFamily="2" charset="0"/>
                <a:cs typeface="Roboto" panose="02000000000000000000" pitchFamily="2" charset="0"/>
              </a:rPr>
              <a:t>cetak</a:t>
            </a:r>
            <a:endParaRPr lang="en-US" dirty="0">
              <a:latin typeface="Roboto" panose="02000000000000000000" pitchFamily="2" charset="0"/>
              <a:ea typeface="Roboto" panose="02000000000000000000" pitchFamily="2" charset="0"/>
              <a:cs typeface="Roboto" panose="02000000000000000000" pitchFamily="2" charset="0"/>
            </a:endParaRPr>
          </a:p>
          <a:p>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resolusi</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tinggi</a:t>
            </a:r>
            <a:r>
              <a:rPr lang="en-US" dirty="0">
                <a:latin typeface="Roboto" panose="02000000000000000000" pitchFamily="2" charset="0"/>
                <a:ea typeface="Roboto" panose="02000000000000000000" pitchFamily="2" charset="0"/>
                <a:cs typeface="Roboto" panose="02000000000000000000" pitchFamily="2" charset="0"/>
              </a:rPr>
              <a:t>.</a:t>
            </a:r>
          </a:p>
        </p:txBody>
      </p:sp>
      <p:sp>
        <p:nvSpPr>
          <p:cNvPr id="8" name="Rectangle 7">
            <a:extLst>
              <a:ext uri="{FF2B5EF4-FFF2-40B4-BE49-F238E27FC236}">
                <a16:creationId xmlns:a16="http://schemas.microsoft.com/office/drawing/2014/main" id="{BF22956A-6A10-5854-CB16-4943630D7462}"/>
              </a:ext>
            </a:extLst>
          </p:cNvPr>
          <p:cNvSpPr/>
          <p:nvPr/>
        </p:nvSpPr>
        <p:spPr>
          <a:xfrm>
            <a:off x="914400" y="2044770"/>
            <a:ext cx="572700" cy="5727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TIFF</a:t>
            </a:r>
          </a:p>
        </p:txBody>
      </p:sp>
      <p:sp>
        <p:nvSpPr>
          <p:cNvPr id="9" name="Rectangle 8">
            <a:extLst>
              <a:ext uri="{FF2B5EF4-FFF2-40B4-BE49-F238E27FC236}">
                <a16:creationId xmlns:a16="http://schemas.microsoft.com/office/drawing/2014/main" id="{B4594B9C-87F3-8737-5855-D9DBF516400B}"/>
              </a:ext>
            </a:extLst>
          </p:cNvPr>
          <p:cNvSpPr/>
          <p:nvPr/>
        </p:nvSpPr>
        <p:spPr>
          <a:xfrm>
            <a:off x="1408890" y="2672820"/>
            <a:ext cx="5529120" cy="5727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latin typeface="Roboto" panose="02000000000000000000" pitchFamily="2" charset="0"/>
                <a:ea typeface="Roboto" panose="02000000000000000000" pitchFamily="2" charset="0"/>
                <a:cs typeface="Roboto" panose="02000000000000000000" pitchFamily="2" charset="0"/>
              </a:rPr>
              <a:t>Format </a:t>
            </a:r>
            <a:r>
              <a:rPr lang="en-US" dirty="0" err="1">
                <a:latin typeface="Roboto" panose="02000000000000000000" pitchFamily="2" charset="0"/>
                <a:ea typeface="Roboto" panose="02000000000000000000" pitchFamily="2" charset="0"/>
                <a:cs typeface="Roboto" panose="02000000000000000000" pitchFamily="2" charset="0"/>
              </a:rPr>
              <a:t>ini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biasa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digunakan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website, </a:t>
            </a:r>
            <a:r>
              <a:rPr lang="en-US" dirty="0" err="1">
                <a:latin typeface="Roboto" panose="02000000000000000000" pitchFamily="2" charset="0"/>
                <a:ea typeface="Roboto" panose="02000000000000000000" pitchFamily="2" charset="0"/>
                <a:cs typeface="Roboto" panose="02000000000000000000" pitchFamily="2" charset="0"/>
              </a:rPr>
              <a:t>memiliki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ukuran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resolusi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kecil</a:t>
            </a:r>
            <a:r>
              <a:rPr lang="en-US" dirty="0">
                <a:latin typeface="Roboto" panose="02000000000000000000" pitchFamily="2" charset="0"/>
                <a:ea typeface="Roboto" panose="02000000000000000000" pitchFamily="2" charset="0"/>
                <a:cs typeface="Roboto" panose="02000000000000000000" pitchFamily="2" charset="0"/>
              </a:rPr>
              <a:t>, dan </a:t>
            </a:r>
            <a:r>
              <a:rPr lang="en-US" dirty="0" err="1">
                <a:latin typeface="Roboto" panose="02000000000000000000" pitchFamily="2" charset="0"/>
                <a:ea typeface="Roboto" panose="02000000000000000000" pitchFamily="2" charset="0"/>
                <a:cs typeface="Roboto" panose="02000000000000000000" pitchFamily="2" charset="0"/>
              </a:rPr>
              <a:t>latar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belakang</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dibuat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transparan</a:t>
            </a:r>
            <a:r>
              <a:rPr lang="en-US" dirty="0">
                <a:latin typeface="Roboto" panose="02000000000000000000" pitchFamily="2" charset="0"/>
                <a:ea typeface="Roboto" panose="02000000000000000000" pitchFamily="2" charset="0"/>
                <a:cs typeface="Roboto" panose="02000000000000000000" pitchFamily="2" charset="0"/>
              </a:rPr>
              <a:t>.</a:t>
            </a:r>
          </a:p>
        </p:txBody>
      </p:sp>
      <p:sp>
        <p:nvSpPr>
          <p:cNvPr id="10" name="Rectangle 9">
            <a:extLst>
              <a:ext uri="{FF2B5EF4-FFF2-40B4-BE49-F238E27FC236}">
                <a16:creationId xmlns:a16="http://schemas.microsoft.com/office/drawing/2014/main" id="{1D540C2D-E88E-99BF-080A-C9567CC3C311}"/>
              </a:ext>
            </a:extLst>
          </p:cNvPr>
          <p:cNvSpPr/>
          <p:nvPr/>
        </p:nvSpPr>
        <p:spPr>
          <a:xfrm>
            <a:off x="914400" y="2672820"/>
            <a:ext cx="572700" cy="5727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GIF</a:t>
            </a:r>
          </a:p>
        </p:txBody>
      </p:sp>
      <p:sp>
        <p:nvSpPr>
          <p:cNvPr id="11" name="Rectangle 10">
            <a:extLst>
              <a:ext uri="{FF2B5EF4-FFF2-40B4-BE49-F238E27FC236}">
                <a16:creationId xmlns:a16="http://schemas.microsoft.com/office/drawing/2014/main" id="{6F0CC5DC-1D7F-942E-F32E-400BE6813A18}"/>
              </a:ext>
            </a:extLst>
          </p:cNvPr>
          <p:cNvSpPr/>
          <p:nvPr/>
        </p:nvSpPr>
        <p:spPr>
          <a:xfrm>
            <a:off x="1408890" y="3300870"/>
            <a:ext cx="5529120" cy="5727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atin typeface="Roboto" panose="02000000000000000000" pitchFamily="2" charset="0"/>
                <a:ea typeface="Roboto" panose="02000000000000000000" pitchFamily="2" charset="0"/>
                <a:cs typeface="Roboto" panose="02000000000000000000" pitchFamily="2" charset="0"/>
              </a:rPr>
              <a:t>Format ini digunakan untuk membuat desain cetak, web,</a:t>
            </a:r>
          </a:p>
          <a:p>
            <a:r>
              <a:rPr lang="en-US">
                <a:latin typeface="Roboto" panose="02000000000000000000" pitchFamily="2" charset="0"/>
                <a:ea typeface="Roboto" panose="02000000000000000000" pitchFamily="2" charset="0"/>
                <a:cs typeface="Roboto" panose="02000000000000000000" pitchFamily="2" charset="0"/>
              </a:rPr>
              <a:t>video, film, atau animasi dengan besaran resolusi yang beragam.</a:t>
            </a:r>
            <a:endParaRPr lang="en-US" dirty="0">
              <a:latin typeface="Roboto" panose="02000000000000000000" pitchFamily="2" charset="0"/>
              <a:ea typeface="Roboto" panose="02000000000000000000" pitchFamily="2" charset="0"/>
              <a:cs typeface="Roboto" panose="02000000000000000000" pitchFamily="2" charset="0"/>
            </a:endParaRPr>
          </a:p>
        </p:txBody>
      </p:sp>
      <p:sp>
        <p:nvSpPr>
          <p:cNvPr id="12" name="Rectangle 11">
            <a:extLst>
              <a:ext uri="{FF2B5EF4-FFF2-40B4-BE49-F238E27FC236}">
                <a16:creationId xmlns:a16="http://schemas.microsoft.com/office/drawing/2014/main" id="{7BF47662-173B-51AD-3A5A-5E0BACD25922}"/>
              </a:ext>
            </a:extLst>
          </p:cNvPr>
          <p:cNvSpPr/>
          <p:nvPr/>
        </p:nvSpPr>
        <p:spPr>
          <a:xfrm>
            <a:off x="914400" y="3300870"/>
            <a:ext cx="572700" cy="5727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Roboto" panose="02000000000000000000" pitchFamily="2" charset="0"/>
                <a:ea typeface="Roboto" panose="02000000000000000000" pitchFamily="2" charset="0"/>
                <a:cs typeface="Roboto" panose="02000000000000000000" pitchFamily="2" charset="0"/>
              </a:rPr>
              <a:t>JPEG</a:t>
            </a:r>
          </a:p>
        </p:txBody>
      </p:sp>
      <p:sp>
        <p:nvSpPr>
          <p:cNvPr id="13" name="Rectangle 12">
            <a:extLst>
              <a:ext uri="{FF2B5EF4-FFF2-40B4-BE49-F238E27FC236}">
                <a16:creationId xmlns:a16="http://schemas.microsoft.com/office/drawing/2014/main" id="{4A3C31CC-C1ED-0516-4720-9E6AC56EACC7}"/>
              </a:ext>
            </a:extLst>
          </p:cNvPr>
          <p:cNvSpPr/>
          <p:nvPr/>
        </p:nvSpPr>
        <p:spPr>
          <a:xfrm>
            <a:off x="1408890" y="3928920"/>
            <a:ext cx="5529120" cy="5727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atin typeface="Roboto" panose="02000000000000000000" pitchFamily="2" charset="0"/>
                <a:ea typeface="Roboto" panose="02000000000000000000" pitchFamily="2" charset="0"/>
                <a:cs typeface="Roboto" panose="02000000000000000000" pitchFamily="2" charset="0"/>
              </a:rPr>
              <a:t>Format ini biasa digunakan untuk visual multimedia digital</a:t>
            </a:r>
          </a:p>
          <a:p>
            <a:r>
              <a:rPr lang="en-US">
                <a:latin typeface="Roboto" panose="02000000000000000000" pitchFamily="2" charset="0"/>
                <a:ea typeface="Roboto" panose="02000000000000000000" pitchFamily="2" charset="0"/>
                <a:cs typeface="Roboto" panose="02000000000000000000" pitchFamily="2" charset="0"/>
              </a:rPr>
              <a:t>ataupun percetakan. </a:t>
            </a:r>
            <a:endParaRPr lang="en-US" dirty="0">
              <a:latin typeface="Roboto" panose="02000000000000000000" pitchFamily="2" charset="0"/>
              <a:ea typeface="Roboto" panose="02000000000000000000" pitchFamily="2" charset="0"/>
              <a:cs typeface="Roboto" panose="02000000000000000000" pitchFamily="2" charset="0"/>
            </a:endParaRPr>
          </a:p>
        </p:txBody>
      </p:sp>
      <p:sp>
        <p:nvSpPr>
          <p:cNvPr id="14" name="Rectangle 13">
            <a:extLst>
              <a:ext uri="{FF2B5EF4-FFF2-40B4-BE49-F238E27FC236}">
                <a16:creationId xmlns:a16="http://schemas.microsoft.com/office/drawing/2014/main" id="{6A718EF4-7252-9BAE-D202-5F05B29916F6}"/>
              </a:ext>
            </a:extLst>
          </p:cNvPr>
          <p:cNvSpPr/>
          <p:nvPr/>
        </p:nvSpPr>
        <p:spPr>
          <a:xfrm>
            <a:off x="914400" y="3928920"/>
            <a:ext cx="572700" cy="5727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PNG</a:t>
            </a:r>
          </a:p>
        </p:txBody>
      </p:sp>
      <p:pic>
        <p:nvPicPr>
          <p:cNvPr id="18" name="Picture 1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931289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300" fill="hold"/>
                                        <p:tgtEl>
                                          <p:spTgt spid="3"/>
                                        </p:tgtEl>
                                        <p:attrNameLst>
                                          <p:attrName>ppt_w</p:attrName>
                                        </p:attrNameLst>
                                      </p:cBhvr>
                                      <p:tavLst>
                                        <p:tav tm="0">
                                          <p:val>
                                            <p:fltVal val="0"/>
                                          </p:val>
                                        </p:tav>
                                        <p:tav tm="100000">
                                          <p:val>
                                            <p:strVal val="#ppt_w"/>
                                          </p:val>
                                        </p:tav>
                                      </p:tavLst>
                                    </p:anim>
                                    <p:anim calcmode="lin" valueType="num">
                                      <p:cBhvr>
                                        <p:cTn id="14" dur="300" fill="hold"/>
                                        <p:tgtEl>
                                          <p:spTgt spid="3"/>
                                        </p:tgtEl>
                                        <p:attrNameLst>
                                          <p:attrName>ppt_h</p:attrName>
                                        </p:attrNameLst>
                                      </p:cBhvr>
                                      <p:tavLst>
                                        <p:tav tm="0">
                                          <p:val>
                                            <p:fltVal val="0"/>
                                          </p:val>
                                        </p:tav>
                                        <p:tav tm="100000">
                                          <p:val>
                                            <p:strVal val="#ppt_h"/>
                                          </p:val>
                                        </p:tav>
                                      </p:tavLst>
                                    </p:anim>
                                  </p:childTnLst>
                                </p:cTn>
                              </p:par>
                              <p:par>
                                <p:cTn id="15" presetID="17" presetClass="entr" presetSubtype="8" fill="hold" grpId="0" nodeType="withEffect">
                                  <p:stCondLst>
                                    <p:cond delay="30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ppt_x</p:attrName>
                                        </p:attrNameLst>
                                      </p:cBhvr>
                                      <p:tavLst>
                                        <p:tav tm="0">
                                          <p:val>
                                            <p:strVal val="#ppt_x-#ppt_w/2"/>
                                          </p:val>
                                        </p:tav>
                                        <p:tav tm="100000">
                                          <p:val>
                                            <p:strVal val="#ppt_x"/>
                                          </p:val>
                                        </p:tav>
                                      </p:tavLst>
                                    </p:anim>
                                    <p:anim calcmode="lin" valueType="num">
                                      <p:cBhvr>
                                        <p:cTn id="18" dur="500" fill="hold"/>
                                        <p:tgtEl>
                                          <p:spTgt spid="4"/>
                                        </p:tgtEl>
                                        <p:attrNameLst>
                                          <p:attrName>ppt_y</p:attrName>
                                        </p:attrNameLst>
                                      </p:cBhvr>
                                      <p:tavLst>
                                        <p:tav tm="0">
                                          <p:val>
                                            <p:strVal val="#ppt_y"/>
                                          </p:val>
                                        </p:tav>
                                        <p:tav tm="100000">
                                          <p:val>
                                            <p:strVal val="#ppt_y"/>
                                          </p:val>
                                        </p:tav>
                                      </p:tavLst>
                                    </p:anim>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300" fill="hold"/>
                                        <p:tgtEl>
                                          <p:spTgt spid="6"/>
                                        </p:tgtEl>
                                        <p:attrNameLst>
                                          <p:attrName>ppt_w</p:attrName>
                                        </p:attrNameLst>
                                      </p:cBhvr>
                                      <p:tavLst>
                                        <p:tav tm="0">
                                          <p:val>
                                            <p:fltVal val="0"/>
                                          </p:val>
                                        </p:tav>
                                        <p:tav tm="100000">
                                          <p:val>
                                            <p:strVal val="#ppt_w"/>
                                          </p:val>
                                        </p:tav>
                                      </p:tavLst>
                                    </p:anim>
                                    <p:anim calcmode="lin" valueType="num">
                                      <p:cBhvr>
                                        <p:cTn id="26" dur="300" fill="hold"/>
                                        <p:tgtEl>
                                          <p:spTgt spid="6"/>
                                        </p:tgtEl>
                                        <p:attrNameLst>
                                          <p:attrName>ppt_h</p:attrName>
                                        </p:attrNameLst>
                                      </p:cBhvr>
                                      <p:tavLst>
                                        <p:tav tm="0">
                                          <p:val>
                                            <p:fltVal val="0"/>
                                          </p:val>
                                        </p:tav>
                                        <p:tav tm="100000">
                                          <p:val>
                                            <p:strVal val="#ppt_h"/>
                                          </p:val>
                                        </p:tav>
                                      </p:tavLst>
                                    </p:anim>
                                  </p:childTnLst>
                                </p:cTn>
                              </p:par>
                              <p:par>
                                <p:cTn id="27" presetID="17" presetClass="entr" presetSubtype="8" fill="hold" grpId="0" nodeType="withEffect">
                                  <p:stCondLst>
                                    <p:cond delay="30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ppt_x</p:attrName>
                                        </p:attrNameLst>
                                      </p:cBhvr>
                                      <p:tavLst>
                                        <p:tav tm="0">
                                          <p:val>
                                            <p:strVal val="#ppt_x-#ppt_w/2"/>
                                          </p:val>
                                        </p:tav>
                                        <p:tav tm="100000">
                                          <p:val>
                                            <p:strVal val="#ppt_x"/>
                                          </p:val>
                                        </p:tav>
                                      </p:tavLst>
                                    </p:anim>
                                    <p:anim calcmode="lin" valueType="num">
                                      <p:cBhvr>
                                        <p:cTn id="30" dur="500" fill="hold"/>
                                        <p:tgtEl>
                                          <p:spTgt spid="5"/>
                                        </p:tgtEl>
                                        <p:attrNameLst>
                                          <p:attrName>ppt_y</p:attrName>
                                        </p:attrNameLst>
                                      </p:cBhvr>
                                      <p:tavLst>
                                        <p:tav tm="0">
                                          <p:val>
                                            <p:strVal val="#ppt_y"/>
                                          </p:val>
                                        </p:tav>
                                        <p:tav tm="100000">
                                          <p:val>
                                            <p:strVal val="#ppt_y"/>
                                          </p:val>
                                        </p:tav>
                                      </p:tavLst>
                                    </p:anim>
                                    <p:anim calcmode="lin" valueType="num">
                                      <p:cBhvr>
                                        <p:cTn id="31" dur="500" fill="hold"/>
                                        <p:tgtEl>
                                          <p:spTgt spid="5"/>
                                        </p:tgtEl>
                                        <p:attrNameLst>
                                          <p:attrName>ppt_w</p:attrName>
                                        </p:attrNameLst>
                                      </p:cBhvr>
                                      <p:tavLst>
                                        <p:tav tm="0">
                                          <p:val>
                                            <p:fltVal val="0"/>
                                          </p:val>
                                        </p:tav>
                                        <p:tav tm="100000">
                                          <p:val>
                                            <p:strVal val="#ppt_w"/>
                                          </p:val>
                                        </p:tav>
                                      </p:tavLst>
                                    </p:anim>
                                    <p:anim calcmode="lin" valueType="num">
                                      <p:cBhvr>
                                        <p:cTn id="32"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p:cTn id="37" dur="300" fill="hold"/>
                                        <p:tgtEl>
                                          <p:spTgt spid="8"/>
                                        </p:tgtEl>
                                        <p:attrNameLst>
                                          <p:attrName>ppt_w</p:attrName>
                                        </p:attrNameLst>
                                      </p:cBhvr>
                                      <p:tavLst>
                                        <p:tav tm="0">
                                          <p:val>
                                            <p:fltVal val="0"/>
                                          </p:val>
                                        </p:tav>
                                        <p:tav tm="100000">
                                          <p:val>
                                            <p:strVal val="#ppt_w"/>
                                          </p:val>
                                        </p:tav>
                                      </p:tavLst>
                                    </p:anim>
                                    <p:anim calcmode="lin" valueType="num">
                                      <p:cBhvr>
                                        <p:cTn id="38" dur="300" fill="hold"/>
                                        <p:tgtEl>
                                          <p:spTgt spid="8"/>
                                        </p:tgtEl>
                                        <p:attrNameLst>
                                          <p:attrName>ppt_h</p:attrName>
                                        </p:attrNameLst>
                                      </p:cBhvr>
                                      <p:tavLst>
                                        <p:tav tm="0">
                                          <p:val>
                                            <p:fltVal val="0"/>
                                          </p:val>
                                        </p:tav>
                                        <p:tav tm="100000">
                                          <p:val>
                                            <p:strVal val="#ppt_h"/>
                                          </p:val>
                                        </p:tav>
                                      </p:tavLst>
                                    </p:anim>
                                  </p:childTnLst>
                                </p:cTn>
                              </p:par>
                              <p:par>
                                <p:cTn id="39" presetID="17" presetClass="entr" presetSubtype="8" fill="hold" grpId="0" nodeType="withEffect">
                                  <p:stCondLst>
                                    <p:cond delay="300"/>
                                  </p:stCondLst>
                                  <p:childTnLst>
                                    <p:set>
                                      <p:cBhvr>
                                        <p:cTn id="40" dur="1" fill="hold">
                                          <p:stCondLst>
                                            <p:cond delay="0"/>
                                          </p:stCondLst>
                                        </p:cTn>
                                        <p:tgtEl>
                                          <p:spTgt spid="7"/>
                                        </p:tgtEl>
                                        <p:attrNameLst>
                                          <p:attrName>style.visibility</p:attrName>
                                        </p:attrNameLst>
                                      </p:cBhvr>
                                      <p:to>
                                        <p:strVal val="visible"/>
                                      </p:to>
                                    </p:set>
                                    <p:anim calcmode="lin" valueType="num">
                                      <p:cBhvr>
                                        <p:cTn id="41" dur="500" fill="hold"/>
                                        <p:tgtEl>
                                          <p:spTgt spid="7"/>
                                        </p:tgtEl>
                                        <p:attrNameLst>
                                          <p:attrName>ppt_x</p:attrName>
                                        </p:attrNameLst>
                                      </p:cBhvr>
                                      <p:tavLst>
                                        <p:tav tm="0">
                                          <p:val>
                                            <p:strVal val="#ppt_x-#ppt_w/2"/>
                                          </p:val>
                                        </p:tav>
                                        <p:tav tm="100000">
                                          <p:val>
                                            <p:strVal val="#ppt_x"/>
                                          </p:val>
                                        </p:tav>
                                      </p:tavLst>
                                    </p:anim>
                                    <p:anim calcmode="lin" valueType="num">
                                      <p:cBhvr>
                                        <p:cTn id="42" dur="500" fill="hold"/>
                                        <p:tgtEl>
                                          <p:spTgt spid="7"/>
                                        </p:tgtEl>
                                        <p:attrNameLst>
                                          <p:attrName>ppt_y</p:attrName>
                                        </p:attrNameLst>
                                      </p:cBhvr>
                                      <p:tavLst>
                                        <p:tav tm="0">
                                          <p:val>
                                            <p:strVal val="#ppt_y"/>
                                          </p:val>
                                        </p:tav>
                                        <p:tav tm="100000">
                                          <p:val>
                                            <p:strVal val="#ppt_y"/>
                                          </p:val>
                                        </p:tav>
                                      </p:tavLst>
                                    </p:anim>
                                    <p:anim calcmode="lin" valueType="num">
                                      <p:cBhvr>
                                        <p:cTn id="43" dur="500" fill="hold"/>
                                        <p:tgtEl>
                                          <p:spTgt spid="7"/>
                                        </p:tgtEl>
                                        <p:attrNameLst>
                                          <p:attrName>ppt_w</p:attrName>
                                        </p:attrNameLst>
                                      </p:cBhvr>
                                      <p:tavLst>
                                        <p:tav tm="0">
                                          <p:val>
                                            <p:fltVal val="0"/>
                                          </p:val>
                                        </p:tav>
                                        <p:tav tm="100000">
                                          <p:val>
                                            <p:strVal val="#ppt_w"/>
                                          </p:val>
                                        </p:tav>
                                      </p:tavLst>
                                    </p:anim>
                                    <p:anim calcmode="lin" valueType="num">
                                      <p:cBhvr>
                                        <p:cTn id="44"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p:cTn id="49" dur="300" fill="hold"/>
                                        <p:tgtEl>
                                          <p:spTgt spid="10"/>
                                        </p:tgtEl>
                                        <p:attrNameLst>
                                          <p:attrName>ppt_w</p:attrName>
                                        </p:attrNameLst>
                                      </p:cBhvr>
                                      <p:tavLst>
                                        <p:tav tm="0">
                                          <p:val>
                                            <p:fltVal val="0"/>
                                          </p:val>
                                        </p:tav>
                                        <p:tav tm="100000">
                                          <p:val>
                                            <p:strVal val="#ppt_w"/>
                                          </p:val>
                                        </p:tav>
                                      </p:tavLst>
                                    </p:anim>
                                    <p:anim calcmode="lin" valueType="num">
                                      <p:cBhvr>
                                        <p:cTn id="50" dur="300" fill="hold"/>
                                        <p:tgtEl>
                                          <p:spTgt spid="10"/>
                                        </p:tgtEl>
                                        <p:attrNameLst>
                                          <p:attrName>ppt_h</p:attrName>
                                        </p:attrNameLst>
                                      </p:cBhvr>
                                      <p:tavLst>
                                        <p:tav tm="0">
                                          <p:val>
                                            <p:fltVal val="0"/>
                                          </p:val>
                                        </p:tav>
                                        <p:tav tm="100000">
                                          <p:val>
                                            <p:strVal val="#ppt_h"/>
                                          </p:val>
                                        </p:tav>
                                      </p:tavLst>
                                    </p:anim>
                                  </p:childTnLst>
                                </p:cTn>
                              </p:par>
                              <p:par>
                                <p:cTn id="51" presetID="17" presetClass="entr" presetSubtype="8" fill="hold" grpId="0" nodeType="withEffect">
                                  <p:stCondLst>
                                    <p:cond delay="300"/>
                                  </p:stCondLst>
                                  <p:childTnLst>
                                    <p:set>
                                      <p:cBhvr>
                                        <p:cTn id="52" dur="1" fill="hold">
                                          <p:stCondLst>
                                            <p:cond delay="0"/>
                                          </p:stCondLst>
                                        </p:cTn>
                                        <p:tgtEl>
                                          <p:spTgt spid="9"/>
                                        </p:tgtEl>
                                        <p:attrNameLst>
                                          <p:attrName>style.visibility</p:attrName>
                                        </p:attrNameLst>
                                      </p:cBhvr>
                                      <p:to>
                                        <p:strVal val="visible"/>
                                      </p:to>
                                    </p:set>
                                    <p:anim calcmode="lin" valueType="num">
                                      <p:cBhvr>
                                        <p:cTn id="53" dur="500" fill="hold"/>
                                        <p:tgtEl>
                                          <p:spTgt spid="9"/>
                                        </p:tgtEl>
                                        <p:attrNameLst>
                                          <p:attrName>ppt_x</p:attrName>
                                        </p:attrNameLst>
                                      </p:cBhvr>
                                      <p:tavLst>
                                        <p:tav tm="0">
                                          <p:val>
                                            <p:strVal val="#ppt_x-#ppt_w/2"/>
                                          </p:val>
                                        </p:tav>
                                        <p:tav tm="100000">
                                          <p:val>
                                            <p:strVal val="#ppt_x"/>
                                          </p:val>
                                        </p:tav>
                                      </p:tavLst>
                                    </p:anim>
                                    <p:anim calcmode="lin" valueType="num">
                                      <p:cBhvr>
                                        <p:cTn id="54" dur="500" fill="hold"/>
                                        <p:tgtEl>
                                          <p:spTgt spid="9"/>
                                        </p:tgtEl>
                                        <p:attrNameLst>
                                          <p:attrName>ppt_y</p:attrName>
                                        </p:attrNameLst>
                                      </p:cBhvr>
                                      <p:tavLst>
                                        <p:tav tm="0">
                                          <p:val>
                                            <p:strVal val="#ppt_y"/>
                                          </p:val>
                                        </p:tav>
                                        <p:tav tm="100000">
                                          <p:val>
                                            <p:strVal val="#ppt_y"/>
                                          </p:val>
                                        </p:tav>
                                      </p:tavLst>
                                    </p:anim>
                                    <p:anim calcmode="lin" valueType="num">
                                      <p:cBhvr>
                                        <p:cTn id="55" dur="500" fill="hold"/>
                                        <p:tgtEl>
                                          <p:spTgt spid="9"/>
                                        </p:tgtEl>
                                        <p:attrNameLst>
                                          <p:attrName>ppt_w</p:attrName>
                                        </p:attrNameLst>
                                      </p:cBhvr>
                                      <p:tavLst>
                                        <p:tav tm="0">
                                          <p:val>
                                            <p:fltVal val="0"/>
                                          </p:val>
                                        </p:tav>
                                        <p:tav tm="100000">
                                          <p:val>
                                            <p:strVal val="#ppt_w"/>
                                          </p:val>
                                        </p:tav>
                                      </p:tavLst>
                                    </p:anim>
                                    <p:anim calcmode="lin" valueType="num">
                                      <p:cBhvr>
                                        <p:cTn id="56"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3" presetClass="entr" presetSubtype="16" fill="hold" grpId="0" nodeType="click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p:cTn id="61" dur="300" fill="hold"/>
                                        <p:tgtEl>
                                          <p:spTgt spid="12"/>
                                        </p:tgtEl>
                                        <p:attrNameLst>
                                          <p:attrName>ppt_w</p:attrName>
                                        </p:attrNameLst>
                                      </p:cBhvr>
                                      <p:tavLst>
                                        <p:tav tm="0">
                                          <p:val>
                                            <p:fltVal val="0"/>
                                          </p:val>
                                        </p:tav>
                                        <p:tav tm="100000">
                                          <p:val>
                                            <p:strVal val="#ppt_w"/>
                                          </p:val>
                                        </p:tav>
                                      </p:tavLst>
                                    </p:anim>
                                    <p:anim calcmode="lin" valueType="num">
                                      <p:cBhvr>
                                        <p:cTn id="62" dur="300" fill="hold"/>
                                        <p:tgtEl>
                                          <p:spTgt spid="12"/>
                                        </p:tgtEl>
                                        <p:attrNameLst>
                                          <p:attrName>ppt_h</p:attrName>
                                        </p:attrNameLst>
                                      </p:cBhvr>
                                      <p:tavLst>
                                        <p:tav tm="0">
                                          <p:val>
                                            <p:fltVal val="0"/>
                                          </p:val>
                                        </p:tav>
                                        <p:tav tm="100000">
                                          <p:val>
                                            <p:strVal val="#ppt_h"/>
                                          </p:val>
                                        </p:tav>
                                      </p:tavLst>
                                    </p:anim>
                                  </p:childTnLst>
                                </p:cTn>
                              </p:par>
                              <p:par>
                                <p:cTn id="63" presetID="17" presetClass="entr" presetSubtype="8" fill="hold" grpId="0" nodeType="withEffect">
                                  <p:stCondLst>
                                    <p:cond delay="300"/>
                                  </p:stCondLst>
                                  <p:childTnLst>
                                    <p:set>
                                      <p:cBhvr>
                                        <p:cTn id="64" dur="1" fill="hold">
                                          <p:stCondLst>
                                            <p:cond delay="0"/>
                                          </p:stCondLst>
                                        </p:cTn>
                                        <p:tgtEl>
                                          <p:spTgt spid="11"/>
                                        </p:tgtEl>
                                        <p:attrNameLst>
                                          <p:attrName>style.visibility</p:attrName>
                                        </p:attrNameLst>
                                      </p:cBhvr>
                                      <p:to>
                                        <p:strVal val="visible"/>
                                      </p:to>
                                    </p:set>
                                    <p:anim calcmode="lin" valueType="num">
                                      <p:cBhvr>
                                        <p:cTn id="65" dur="500" fill="hold"/>
                                        <p:tgtEl>
                                          <p:spTgt spid="11"/>
                                        </p:tgtEl>
                                        <p:attrNameLst>
                                          <p:attrName>ppt_x</p:attrName>
                                        </p:attrNameLst>
                                      </p:cBhvr>
                                      <p:tavLst>
                                        <p:tav tm="0">
                                          <p:val>
                                            <p:strVal val="#ppt_x-#ppt_w/2"/>
                                          </p:val>
                                        </p:tav>
                                        <p:tav tm="100000">
                                          <p:val>
                                            <p:strVal val="#ppt_x"/>
                                          </p:val>
                                        </p:tav>
                                      </p:tavLst>
                                    </p:anim>
                                    <p:anim calcmode="lin" valueType="num">
                                      <p:cBhvr>
                                        <p:cTn id="66" dur="500" fill="hold"/>
                                        <p:tgtEl>
                                          <p:spTgt spid="11"/>
                                        </p:tgtEl>
                                        <p:attrNameLst>
                                          <p:attrName>ppt_y</p:attrName>
                                        </p:attrNameLst>
                                      </p:cBhvr>
                                      <p:tavLst>
                                        <p:tav tm="0">
                                          <p:val>
                                            <p:strVal val="#ppt_y"/>
                                          </p:val>
                                        </p:tav>
                                        <p:tav tm="100000">
                                          <p:val>
                                            <p:strVal val="#ppt_y"/>
                                          </p:val>
                                        </p:tav>
                                      </p:tavLst>
                                    </p:anim>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grpId="0" nodeType="clickEffect">
                                  <p:stCondLst>
                                    <p:cond delay="0"/>
                                  </p:stCondLst>
                                  <p:childTnLst>
                                    <p:set>
                                      <p:cBhvr>
                                        <p:cTn id="72" dur="1" fill="hold">
                                          <p:stCondLst>
                                            <p:cond delay="0"/>
                                          </p:stCondLst>
                                        </p:cTn>
                                        <p:tgtEl>
                                          <p:spTgt spid="14"/>
                                        </p:tgtEl>
                                        <p:attrNameLst>
                                          <p:attrName>style.visibility</p:attrName>
                                        </p:attrNameLst>
                                      </p:cBhvr>
                                      <p:to>
                                        <p:strVal val="visible"/>
                                      </p:to>
                                    </p:set>
                                    <p:anim calcmode="lin" valueType="num">
                                      <p:cBhvr>
                                        <p:cTn id="73" dur="300" fill="hold"/>
                                        <p:tgtEl>
                                          <p:spTgt spid="14"/>
                                        </p:tgtEl>
                                        <p:attrNameLst>
                                          <p:attrName>ppt_w</p:attrName>
                                        </p:attrNameLst>
                                      </p:cBhvr>
                                      <p:tavLst>
                                        <p:tav tm="0">
                                          <p:val>
                                            <p:fltVal val="0"/>
                                          </p:val>
                                        </p:tav>
                                        <p:tav tm="100000">
                                          <p:val>
                                            <p:strVal val="#ppt_w"/>
                                          </p:val>
                                        </p:tav>
                                      </p:tavLst>
                                    </p:anim>
                                    <p:anim calcmode="lin" valueType="num">
                                      <p:cBhvr>
                                        <p:cTn id="74" dur="300" fill="hold"/>
                                        <p:tgtEl>
                                          <p:spTgt spid="14"/>
                                        </p:tgtEl>
                                        <p:attrNameLst>
                                          <p:attrName>ppt_h</p:attrName>
                                        </p:attrNameLst>
                                      </p:cBhvr>
                                      <p:tavLst>
                                        <p:tav tm="0">
                                          <p:val>
                                            <p:fltVal val="0"/>
                                          </p:val>
                                        </p:tav>
                                        <p:tav tm="100000">
                                          <p:val>
                                            <p:strVal val="#ppt_h"/>
                                          </p:val>
                                        </p:tav>
                                      </p:tavLst>
                                    </p:anim>
                                  </p:childTnLst>
                                </p:cTn>
                              </p:par>
                              <p:par>
                                <p:cTn id="75" presetID="17" presetClass="entr" presetSubtype="8" fill="hold" grpId="0" nodeType="withEffect">
                                  <p:stCondLst>
                                    <p:cond delay="300"/>
                                  </p:stCondLst>
                                  <p:childTnLst>
                                    <p:set>
                                      <p:cBhvr>
                                        <p:cTn id="76" dur="1" fill="hold">
                                          <p:stCondLst>
                                            <p:cond delay="0"/>
                                          </p:stCondLst>
                                        </p:cTn>
                                        <p:tgtEl>
                                          <p:spTgt spid="13"/>
                                        </p:tgtEl>
                                        <p:attrNameLst>
                                          <p:attrName>style.visibility</p:attrName>
                                        </p:attrNameLst>
                                      </p:cBhvr>
                                      <p:to>
                                        <p:strVal val="visible"/>
                                      </p:to>
                                    </p:set>
                                    <p:anim calcmode="lin" valueType="num">
                                      <p:cBhvr>
                                        <p:cTn id="77" dur="500" fill="hold"/>
                                        <p:tgtEl>
                                          <p:spTgt spid="13"/>
                                        </p:tgtEl>
                                        <p:attrNameLst>
                                          <p:attrName>ppt_x</p:attrName>
                                        </p:attrNameLst>
                                      </p:cBhvr>
                                      <p:tavLst>
                                        <p:tav tm="0">
                                          <p:val>
                                            <p:strVal val="#ppt_x-#ppt_w/2"/>
                                          </p:val>
                                        </p:tav>
                                        <p:tav tm="100000">
                                          <p:val>
                                            <p:strVal val="#ppt_x"/>
                                          </p:val>
                                        </p:tav>
                                      </p:tavLst>
                                    </p:anim>
                                    <p:anim calcmode="lin" valueType="num">
                                      <p:cBhvr>
                                        <p:cTn id="78" dur="500" fill="hold"/>
                                        <p:tgtEl>
                                          <p:spTgt spid="13"/>
                                        </p:tgtEl>
                                        <p:attrNameLst>
                                          <p:attrName>ppt_y</p:attrName>
                                        </p:attrNameLst>
                                      </p:cBhvr>
                                      <p:tavLst>
                                        <p:tav tm="0">
                                          <p:val>
                                            <p:strVal val="#ppt_y"/>
                                          </p:val>
                                        </p:tav>
                                        <p:tav tm="100000">
                                          <p:val>
                                            <p:strVal val="#ppt_y"/>
                                          </p:val>
                                        </p:tav>
                                      </p:tavLst>
                                    </p:anim>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3"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DA350-7B5E-E1F4-0074-D835EEC3E0F4}"/>
              </a:ext>
            </a:extLst>
          </p:cNvPr>
          <p:cNvSpPr>
            <a:spLocks noGrp="1"/>
          </p:cNvSpPr>
          <p:nvPr>
            <p:ph type="title"/>
          </p:nvPr>
        </p:nvSpPr>
        <p:spPr>
          <a:xfrm>
            <a:off x="3558450" y="1679154"/>
            <a:ext cx="4946572" cy="1655700"/>
          </a:xfrm>
        </p:spPr>
        <p:txBody>
          <a:bodyPr/>
          <a:lstStyle/>
          <a:p>
            <a:pPr algn="l"/>
            <a:r>
              <a:rPr lang="en-US" sz="6600" dirty="0">
                <a:solidFill>
                  <a:schemeClr val="accent3"/>
                </a:solidFill>
              </a:rPr>
              <a:t>WORKSPACE</a:t>
            </a:r>
            <a:br>
              <a:rPr lang="en-US" sz="6600" dirty="0">
                <a:solidFill>
                  <a:schemeClr val="accent3"/>
                </a:solidFill>
              </a:rPr>
            </a:br>
            <a:r>
              <a:rPr lang="en-US" sz="6600" dirty="0">
                <a:solidFill>
                  <a:schemeClr val="tx1"/>
                </a:solidFill>
              </a:rPr>
              <a:t>ADOBE PHOTOSHOP</a:t>
            </a:r>
          </a:p>
        </p:txBody>
      </p:sp>
      <p:pic>
        <p:nvPicPr>
          <p:cNvPr id="4" name="Picture 3" descr="A close-up of a black surface&#10;&#10;Description automatically generated with medium confidence">
            <a:extLst>
              <a:ext uri="{FF2B5EF4-FFF2-40B4-BE49-F238E27FC236}">
                <a16:creationId xmlns:a16="http://schemas.microsoft.com/office/drawing/2014/main" id="{F02702C6-95F6-72AB-85C9-CD3C02F79F6D}"/>
              </a:ext>
            </a:extLst>
          </p:cNvPr>
          <p:cNvPicPr>
            <a:picLocks noChangeAspect="1"/>
          </p:cNvPicPr>
          <p:nvPr/>
        </p:nvPicPr>
        <p:blipFill>
          <a:blip r:embed="rId2"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5400000">
            <a:off x="-1189136" y="1189132"/>
            <a:ext cx="5143503" cy="2765236"/>
          </a:xfrm>
          <a:prstGeom prst="rect">
            <a:avLst/>
          </a:prstGeom>
        </p:spPr>
      </p:pic>
      <p:pic>
        <p:nvPicPr>
          <p:cNvPr id="8" name="Picture 7" descr="A close-up of a black surface&#10;&#10;Description automatically generated with medium confidence">
            <a:extLst>
              <a:ext uri="{FF2B5EF4-FFF2-40B4-BE49-F238E27FC236}">
                <a16:creationId xmlns:a16="http://schemas.microsoft.com/office/drawing/2014/main" id="{93BB00F5-28E4-A4E3-15A2-940C359C5A49}"/>
              </a:ext>
            </a:extLst>
          </p:cNvPr>
          <p:cNvPicPr>
            <a:picLocks noChangeAspect="1"/>
          </p:cNvPicPr>
          <p:nvPr/>
        </p:nvPicPr>
        <p:blipFill>
          <a:blip r:embed="rId2"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6200000" flipH="1">
            <a:off x="2024192" y="3609244"/>
            <a:ext cx="1492881" cy="1575634"/>
          </a:xfrm>
          <a:prstGeom prst="rect">
            <a:avLst/>
          </a:prstGeom>
        </p:spPr>
      </p:pic>
      <p:grpSp>
        <p:nvGrpSpPr>
          <p:cNvPr id="12" name="Group 11">
            <a:extLst>
              <a:ext uri="{FF2B5EF4-FFF2-40B4-BE49-F238E27FC236}">
                <a16:creationId xmlns:a16="http://schemas.microsoft.com/office/drawing/2014/main" id="{2B88B717-49FE-3494-0DBC-5BC2643E4B5D}"/>
              </a:ext>
            </a:extLst>
          </p:cNvPr>
          <p:cNvGrpSpPr/>
          <p:nvPr/>
        </p:nvGrpSpPr>
        <p:grpSpPr>
          <a:xfrm>
            <a:off x="378466" y="-2887041"/>
            <a:ext cx="3499030" cy="6537661"/>
            <a:chOff x="378466" y="-2887041"/>
            <a:chExt cx="3499030" cy="6537661"/>
          </a:xfrm>
        </p:grpSpPr>
        <p:pic>
          <p:nvPicPr>
            <p:cNvPr id="9" name="Picture 8" descr="A close-up of a black surface&#10;&#10;Description automatically generated with medium confidence">
              <a:extLst>
                <a:ext uri="{FF2B5EF4-FFF2-40B4-BE49-F238E27FC236}">
                  <a16:creationId xmlns:a16="http://schemas.microsoft.com/office/drawing/2014/main" id="{51CA8957-47AD-6528-D255-EC5BCE6FF495}"/>
                </a:ext>
              </a:extLst>
            </p:cNvPr>
            <p:cNvPicPr>
              <a:picLocks noChangeAspect="1"/>
            </p:cNvPicPr>
            <p:nvPr/>
          </p:nvPicPr>
          <p:blipFill>
            <a:blip r:embed="rId2" cstate="screen">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1912459" y="2636496"/>
              <a:ext cx="1722568" cy="1014123"/>
            </a:xfrm>
            <a:prstGeom prst="triangle">
              <a:avLst/>
            </a:prstGeom>
          </p:spPr>
        </p:pic>
        <p:pic>
          <p:nvPicPr>
            <p:cNvPr id="10" name="Picture 9" descr="A black and yellow rectangle&#10;&#10;Description automatically generated with low confidence">
              <a:extLst>
                <a:ext uri="{FF2B5EF4-FFF2-40B4-BE49-F238E27FC236}">
                  <a16:creationId xmlns:a16="http://schemas.microsoft.com/office/drawing/2014/main" id="{826250F0-1B5B-33EF-5B26-4BB39E3D101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5400000" flipH="1">
              <a:off x="-1140850" y="-1367725"/>
              <a:ext cx="6537661" cy="3499030"/>
            </a:xfrm>
            <a:prstGeom prst="rect">
              <a:avLst/>
            </a:prstGeom>
          </p:spPr>
        </p:pic>
      </p:grpSp>
      <p:pic>
        <p:nvPicPr>
          <p:cNvPr id="11" name="Picture 10" descr="A close-up of a black surface&#10;&#10;Description automatically generated with medium confidence">
            <a:extLst>
              <a:ext uri="{FF2B5EF4-FFF2-40B4-BE49-F238E27FC236}">
                <a16:creationId xmlns:a16="http://schemas.microsoft.com/office/drawing/2014/main" id="{20E8C974-9B85-D02E-D7AB-614E641B9FF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rot="5400000">
            <a:off x="2346729" y="4283293"/>
            <a:ext cx="837009" cy="883406"/>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9277599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000">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800" fill="hold"/>
                                            <p:tgtEl>
                                              <p:spTgt spid="2"/>
                                            </p:tgtEl>
                                            <p:attrNameLst>
                                              <p:attrName>ppt_x</p:attrName>
                                            </p:attrNameLst>
                                          </p:cBhvr>
                                          <p:tavLst>
                                            <p:tav tm="0">
                                              <p:val>
                                                <p:strVal val="0-#ppt_w/2"/>
                                              </p:val>
                                            </p:tav>
                                            <p:tav tm="100000">
                                              <p:val>
                                                <p:strVal val="#ppt_x"/>
                                              </p:val>
                                            </p:tav>
                                          </p:tavLst>
                                        </p:anim>
                                        <p:anim calcmode="lin" valueType="num" p14:bounceEnd="66000">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14:presetBounceEnd="60000">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14:bounceEnd="60000">
                                          <p:cBhvr additive="base">
                                            <p:cTn id="11" dur="1500" fill="hold"/>
                                            <p:tgtEl>
                                              <p:spTgt spid="12"/>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800" fill="hold"/>
                                            <p:tgtEl>
                                              <p:spTgt spid="2"/>
                                            </p:tgtEl>
                                            <p:attrNameLst>
                                              <p:attrName>ppt_x</p:attrName>
                                            </p:attrNameLst>
                                          </p:cBhvr>
                                          <p:tavLst>
                                            <p:tav tm="0">
                                              <p:val>
                                                <p:strVal val="0-#ppt_w/2"/>
                                              </p:val>
                                            </p:tav>
                                            <p:tav tm="100000">
                                              <p:val>
                                                <p:strVal val="#ppt_x"/>
                                              </p:val>
                                            </p:tav>
                                          </p:tavLst>
                                        </p:anim>
                                        <p:anim calcmode="lin" valueType="num">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500" fill="hold"/>
                                            <p:tgtEl>
                                              <p:spTgt spid="12"/>
                                            </p:tgtEl>
                                            <p:attrNameLst>
                                              <p:attrName>ppt_x</p:attrName>
                                            </p:attrNameLst>
                                          </p:cBhvr>
                                          <p:tavLst>
                                            <p:tav tm="0">
                                              <p:val>
                                                <p:strVal val="#ppt_x"/>
                                              </p:val>
                                            </p:tav>
                                            <p:tav tm="100000">
                                              <p:val>
                                                <p:strVal val="#ppt_x"/>
                                              </p:val>
                                            </p:tav>
                                          </p:tavLst>
                                        </p:anim>
                                        <p:anim calcmode="lin" valueType="num">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8689A9-C055-E3DE-26C9-E05D19F7FAB7}"/>
              </a:ext>
            </a:extLst>
          </p:cNvPr>
          <p:cNvSpPr>
            <a:spLocks noGrp="1"/>
          </p:cNvSpPr>
          <p:nvPr>
            <p:ph type="ctrTitle"/>
          </p:nvPr>
        </p:nvSpPr>
        <p:spPr/>
        <p:txBody>
          <a:bodyPr/>
          <a:lstStyle/>
          <a:p>
            <a:endParaRPr lang="en-US"/>
          </a:p>
        </p:txBody>
      </p:sp>
      <p:sp>
        <p:nvSpPr>
          <p:cNvPr id="3" name="Subtitle 2">
            <a:extLst>
              <a:ext uri="{FF2B5EF4-FFF2-40B4-BE49-F238E27FC236}">
                <a16:creationId xmlns:a16="http://schemas.microsoft.com/office/drawing/2014/main" id="{66EEE8C4-C5C8-2347-A5F1-DA6C52FC89CF}"/>
              </a:ext>
            </a:extLst>
          </p:cNvPr>
          <p:cNvSpPr>
            <a:spLocks noGrp="1"/>
          </p:cNvSpPr>
          <p:nvPr>
            <p:ph type="subTitle" idx="1"/>
          </p:nvPr>
        </p:nvSpPr>
        <p:spPr/>
        <p:txBody>
          <a:bodyPr/>
          <a:lstStyle/>
          <a:p>
            <a:endParaRPr lang="en-US"/>
          </a:p>
        </p:txBody>
      </p:sp>
      <p:pic>
        <p:nvPicPr>
          <p:cNvPr id="5" name="Picture 4" descr="A screenshot of a computer&#10;&#10;Description automatically generated with low confidence">
            <a:extLst>
              <a:ext uri="{FF2B5EF4-FFF2-40B4-BE49-F238E27FC236}">
                <a16:creationId xmlns:a16="http://schemas.microsoft.com/office/drawing/2014/main" id="{15959E53-E268-8772-82D8-E6CBE1338DDF}"/>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0" y="114300"/>
            <a:ext cx="9144000" cy="4914900"/>
          </a:xfrm>
          <a:prstGeom prst="rect">
            <a:avLst/>
          </a:prstGeom>
        </p:spPr>
      </p:pic>
      <p:grpSp>
        <p:nvGrpSpPr>
          <p:cNvPr id="10" name="Group 9">
            <a:extLst>
              <a:ext uri="{FF2B5EF4-FFF2-40B4-BE49-F238E27FC236}">
                <a16:creationId xmlns:a16="http://schemas.microsoft.com/office/drawing/2014/main" id="{B59EDD4E-DFD7-1537-7EFF-74726B6792A8}"/>
              </a:ext>
            </a:extLst>
          </p:cNvPr>
          <p:cNvGrpSpPr/>
          <p:nvPr/>
        </p:nvGrpSpPr>
        <p:grpSpPr>
          <a:xfrm>
            <a:off x="2686756" y="65509"/>
            <a:ext cx="2750352" cy="3968040"/>
            <a:chOff x="2686756" y="65509"/>
            <a:chExt cx="2750352" cy="3968040"/>
          </a:xfrm>
        </p:grpSpPr>
        <p:sp>
          <p:nvSpPr>
            <p:cNvPr id="6" name="Rectangle 5">
              <a:extLst>
                <a:ext uri="{FF2B5EF4-FFF2-40B4-BE49-F238E27FC236}">
                  <a16:creationId xmlns:a16="http://schemas.microsoft.com/office/drawing/2014/main" id="{83B17C55-F011-1C76-C700-28F90386736C}"/>
                </a:ext>
              </a:extLst>
            </p:cNvPr>
            <p:cNvSpPr/>
            <p:nvPr/>
          </p:nvSpPr>
          <p:spPr>
            <a:xfrm>
              <a:off x="2686756" y="1493549"/>
              <a:ext cx="2540000" cy="254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Menu Bar</a:t>
              </a:r>
            </a:p>
            <a:p>
              <a:pPr algn="ctr"/>
              <a:r>
                <a:rPr lang="en-US" dirty="0">
                  <a:latin typeface="Roboto" panose="02000000000000000000" pitchFamily="2" charset="0"/>
                  <a:ea typeface="Roboto" panose="02000000000000000000" pitchFamily="2" charset="0"/>
                  <a:cs typeface="Roboto" panose="02000000000000000000" pitchFamily="2" charset="0"/>
                </a:rPr>
                <a:t>Menu bar </a:t>
              </a:r>
              <a:r>
                <a:rPr lang="en-US" dirty="0" err="1">
                  <a:latin typeface="Roboto" panose="02000000000000000000" pitchFamily="2" charset="0"/>
                  <a:ea typeface="Roboto" panose="02000000000000000000" pitchFamily="2" charset="0"/>
                  <a:cs typeface="Roboto" panose="02000000000000000000" pitchFamily="2" charset="0"/>
                </a:rPr>
                <a:t>berisi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berbagai</a:t>
              </a:r>
              <a:r>
                <a:rPr lang="en-US" dirty="0">
                  <a:latin typeface="Roboto" panose="02000000000000000000" pitchFamily="2" charset="0"/>
                  <a:ea typeface="Roboto" panose="02000000000000000000" pitchFamily="2" charset="0"/>
                  <a:cs typeface="Roboto" panose="02000000000000000000" pitchFamily="2" charset="0"/>
                </a:rPr>
                <a:t> menu dan submenu yang di </a:t>
              </a:r>
              <a:r>
                <a:rPr lang="en-US" dirty="0" err="1">
                  <a:latin typeface="Roboto" panose="02000000000000000000" pitchFamily="2" charset="0"/>
                  <a:ea typeface="Roboto" panose="02000000000000000000" pitchFamily="2" charset="0"/>
                  <a:cs typeface="Roboto" panose="02000000000000000000" pitchFamily="2" charset="0"/>
                </a:rPr>
                <a:t>dalamnya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berbagai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a:t>
              </a:r>
            </a:p>
          </p:txBody>
        </p:sp>
        <p:sp>
          <p:nvSpPr>
            <p:cNvPr id="8" name="Rectangle: Rounded Corners 7">
              <a:extLst>
                <a:ext uri="{FF2B5EF4-FFF2-40B4-BE49-F238E27FC236}">
                  <a16:creationId xmlns:a16="http://schemas.microsoft.com/office/drawing/2014/main" id="{451ECAB5-3A8E-9A1A-01AA-5D53F5E6698B}"/>
                </a:ext>
              </a:extLst>
            </p:cNvPr>
            <p:cNvSpPr/>
            <p:nvPr/>
          </p:nvSpPr>
          <p:spPr>
            <a:xfrm>
              <a:off x="4408814" y="65509"/>
              <a:ext cx="1028294" cy="340892"/>
            </a:xfrm>
            <a:prstGeom prst="round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A550577-0AB9-8BB1-6811-CBF306A040E7}"/>
              </a:ext>
            </a:extLst>
          </p:cNvPr>
          <p:cNvGrpSpPr/>
          <p:nvPr/>
        </p:nvGrpSpPr>
        <p:grpSpPr>
          <a:xfrm>
            <a:off x="2686756" y="587024"/>
            <a:ext cx="2540000" cy="3446525"/>
            <a:chOff x="2686756" y="587024"/>
            <a:chExt cx="2540000" cy="3446525"/>
          </a:xfrm>
        </p:grpSpPr>
        <p:sp>
          <p:nvSpPr>
            <p:cNvPr id="12" name="Rectangle 11">
              <a:extLst>
                <a:ext uri="{FF2B5EF4-FFF2-40B4-BE49-F238E27FC236}">
                  <a16:creationId xmlns:a16="http://schemas.microsoft.com/office/drawing/2014/main" id="{76DE2E21-E966-D5F0-0747-D38048F18633}"/>
                </a:ext>
              </a:extLst>
            </p:cNvPr>
            <p:cNvSpPr/>
            <p:nvPr/>
          </p:nvSpPr>
          <p:spPr>
            <a:xfrm>
              <a:off x="2686756" y="1493549"/>
              <a:ext cx="2540000" cy="254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Option Bar</a:t>
              </a:r>
            </a:p>
            <a:p>
              <a:pPr algn="ctr"/>
              <a:r>
                <a:rPr lang="en-US" dirty="0">
                  <a:latin typeface="Roboto" panose="02000000000000000000" pitchFamily="2" charset="0"/>
                  <a:ea typeface="Roboto" panose="02000000000000000000" pitchFamily="2" charset="0"/>
                  <a:cs typeface="Roboto" panose="02000000000000000000" pitchFamily="2" charset="0"/>
                </a:rPr>
                <a:t>Option bar </a:t>
              </a:r>
              <a:r>
                <a:rPr lang="en-US" dirty="0" err="1">
                  <a:latin typeface="Roboto" panose="02000000000000000000" pitchFamily="2" charset="0"/>
                  <a:ea typeface="Roboto" panose="02000000000000000000" pitchFamily="2" charset="0"/>
                  <a:cs typeface="Roboto" panose="02000000000000000000" pitchFamily="2" charset="0"/>
                </a:rPr>
                <a:t>berisikan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beberapa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opsi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dari</a:t>
              </a:r>
              <a:r>
                <a:rPr lang="en-US" dirty="0">
                  <a:latin typeface="Roboto" panose="02000000000000000000" pitchFamily="2" charset="0"/>
                  <a:ea typeface="Roboto" panose="02000000000000000000" pitchFamily="2" charset="0"/>
                  <a:cs typeface="Roboto" panose="02000000000000000000" pitchFamily="2" charset="0"/>
                </a:rPr>
                <a:t> masing-masing tool yang </a:t>
              </a:r>
              <a:r>
                <a:rPr lang="en-US" dirty="0" err="1">
                  <a:latin typeface="Roboto" panose="02000000000000000000" pitchFamily="2" charset="0"/>
                  <a:ea typeface="Roboto" panose="02000000000000000000" pitchFamily="2" charset="0"/>
                  <a:cs typeface="Roboto" panose="02000000000000000000" pitchFamily="2" charset="0"/>
                </a:rPr>
                <a:t>sedang</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dipilih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digunakan</a:t>
              </a:r>
              <a:r>
                <a:rPr lang="en-US" dirty="0">
                  <a:latin typeface="Roboto" panose="02000000000000000000" pitchFamily="2" charset="0"/>
                  <a:ea typeface="Roboto" panose="02000000000000000000" pitchFamily="2" charset="0"/>
                  <a:cs typeface="Roboto" panose="02000000000000000000" pitchFamily="2" charset="0"/>
                </a:rPr>
                <a:t>.</a:t>
              </a:r>
            </a:p>
          </p:txBody>
        </p:sp>
        <p:sp>
          <p:nvSpPr>
            <p:cNvPr id="13" name="Rectangle: Rounded Corners 12">
              <a:extLst>
                <a:ext uri="{FF2B5EF4-FFF2-40B4-BE49-F238E27FC236}">
                  <a16:creationId xmlns:a16="http://schemas.microsoft.com/office/drawing/2014/main" id="{D63207A7-B6E6-1CE1-EDB1-4A9C00EEA746}"/>
                </a:ext>
              </a:extLst>
            </p:cNvPr>
            <p:cNvSpPr/>
            <p:nvPr/>
          </p:nvSpPr>
          <p:spPr>
            <a:xfrm>
              <a:off x="3956756" y="587024"/>
              <a:ext cx="1028294" cy="340892"/>
            </a:xfrm>
            <a:prstGeom prst="roundRect">
              <a:avLst/>
            </a:prstGeom>
            <a:noFill/>
            <a:ln w="28575">
              <a:solidFill>
                <a:schemeClr val="accent6">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B93F2433-14C9-F6DB-B2E4-78C1BD79B23E}"/>
              </a:ext>
            </a:extLst>
          </p:cNvPr>
          <p:cNvGrpSpPr/>
          <p:nvPr/>
        </p:nvGrpSpPr>
        <p:grpSpPr>
          <a:xfrm>
            <a:off x="242712" y="1493549"/>
            <a:ext cx="4984044" cy="2540000"/>
            <a:chOff x="242712" y="1493549"/>
            <a:chExt cx="4984044" cy="2540000"/>
          </a:xfrm>
        </p:grpSpPr>
        <p:sp>
          <p:nvSpPr>
            <p:cNvPr id="16" name="Rectangle 15">
              <a:extLst>
                <a:ext uri="{FF2B5EF4-FFF2-40B4-BE49-F238E27FC236}">
                  <a16:creationId xmlns:a16="http://schemas.microsoft.com/office/drawing/2014/main" id="{174E1118-8E0D-4456-53AF-60A8AE20F0C1}"/>
                </a:ext>
              </a:extLst>
            </p:cNvPr>
            <p:cNvSpPr/>
            <p:nvPr/>
          </p:nvSpPr>
          <p:spPr>
            <a:xfrm>
              <a:off x="2686756" y="1493549"/>
              <a:ext cx="2540000" cy="25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Tool Box</a:t>
              </a:r>
            </a:p>
            <a:p>
              <a:pPr algn="ctr"/>
              <a:r>
                <a:rPr lang="en-US" dirty="0">
                  <a:latin typeface="Roboto" panose="02000000000000000000" pitchFamily="2" charset="0"/>
                  <a:ea typeface="Roboto" panose="02000000000000000000" pitchFamily="2" charset="0"/>
                  <a:cs typeface="Roboto" panose="02000000000000000000" pitchFamily="2" charset="0"/>
                </a:rPr>
                <a:t>Toolbox </a:t>
              </a:r>
              <a:r>
                <a:rPr lang="en-US" dirty="0" err="1">
                  <a:latin typeface="Roboto" panose="02000000000000000000" pitchFamily="2" charset="0"/>
                  <a:ea typeface="Roboto" panose="02000000000000000000" pitchFamily="2" charset="0"/>
                  <a:cs typeface="Roboto" panose="02000000000000000000" pitchFamily="2" charset="0"/>
                </a:rPr>
                <a:t>berisi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seluruh</a:t>
              </a:r>
              <a:r>
                <a:rPr lang="en-US" dirty="0">
                  <a:latin typeface="Roboto" panose="02000000000000000000" pitchFamily="2" charset="0"/>
                  <a:ea typeface="Roboto" panose="02000000000000000000" pitchFamily="2" charset="0"/>
                  <a:cs typeface="Roboto" panose="02000000000000000000" pitchFamily="2" charset="0"/>
                </a:rPr>
                <a:t> tool yang </a:t>
              </a:r>
              <a:r>
                <a:rPr lang="en-US" dirty="0" err="1">
                  <a:latin typeface="Roboto" panose="02000000000000000000" pitchFamily="2" charset="0"/>
                  <a:ea typeface="Roboto" panose="02000000000000000000" pitchFamily="2" charset="0"/>
                  <a:cs typeface="Roboto" panose="02000000000000000000" pitchFamily="2" charset="0"/>
                </a:rPr>
                <a:t>disediakan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mengedit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a:t>
              </a:r>
            </a:p>
          </p:txBody>
        </p:sp>
        <p:sp>
          <p:nvSpPr>
            <p:cNvPr id="17" name="Rectangle: Rounded Corners 16">
              <a:extLst>
                <a:ext uri="{FF2B5EF4-FFF2-40B4-BE49-F238E27FC236}">
                  <a16:creationId xmlns:a16="http://schemas.microsoft.com/office/drawing/2014/main" id="{7393ECD2-8676-A666-05F9-57D22ABFADE8}"/>
                </a:ext>
              </a:extLst>
            </p:cNvPr>
            <p:cNvSpPr/>
            <p:nvPr/>
          </p:nvSpPr>
          <p:spPr>
            <a:xfrm>
              <a:off x="242712" y="1698279"/>
              <a:ext cx="1028294" cy="340892"/>
            </a:xfrm>
            <a:prstGeom prst="round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9DE00ACC-4348-93A9-C5B5-11FBCF26CCFA}"/>
              </a:ext>
            </a:extLst>
          </p:cNvPr>
          <p:cNvGrpSpPr/>
          <p:nvPr/>
        </p:nvGrpSpPr>
        <p:grpSpPr>
          <a:xfrm>
            <a:off x="756858" y="687221"/>
            <a:ext cx="4470401" cy="3343507"/>
            <a:chOff x="756355" y="678753"/>
            <a:chExt cx="4470401" cy="3343507"/>
          </a:xfrm>
        </p:grpSpPr>
        <p:sp>
          <p:nvSpPr>
            <p:cNvPr id="19" name="Rectangle 18">
              <a:extLst>
                <a:ext uri="{FF2B5EF4-FFF2-40B4-BE49-F238E27FC236}">
                  <a16:creationId xmlns:a16="http://schemas.microsoft.com/office/drawing/2014/main" id="{A652F21D-0CF7-EEF0-92BF-DA21D0C6E0AA}"/>
                </a:ext>
              </a:extLst>
            </p:cNvPr>
            <p:cNvSpPr/>
            <p:nvPr/>
          </p:nvSpPr>
          <p:spPr>
            <a:xfrm>
              <a:off x="2686756" y="1482260"/>
              <a:ext cx="2540000" cy="25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Document Window</a:t>
              </a:r>
            </a:p>
            <a:p>
              <a:pPr algn="ctr"/>
              <a:r>
                <a:rPr lang="en-US" dirty="0">
                  <a:latin typeface="Roboto" panose="02000000000000000000" pitchFamily="2" charset="0"/>
                  <a:ea typeface="Roboto" panose="02000000000000000000" pitchFamily="2" charset="0"/>
                  <a:cs typeface="Roboto" panose="02000000000000000000" pitchFamily="2" charset="0"/>
                </a:rPr>
                <a:t>Document window </a:t>
              </a:r>
              <a:r>
                <a:rPr lang="en-US" dirty="0" err="1">
                  <a:latin typeface="Roboto" panose="02000000000000000000" pitchFamily="2" charset="0"/>
                  <a:ea typeface="Roboto" panose="02000000000000000000" pitchFamily="2" charset="0"/>
                  <a:cs typeface="Roboto" panose="02000000000000000000" pitchFamily="2" charset="0"/>
                </a:rPr>
                <a:t>menampilkan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jendela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dari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dokumen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file yang </a:t>
              </a:r>
              <a:r>
                <a:rPr lang="en-US" dirty="0" err="1">
                  <a:latin typeface="Roboto" panose="02000000000000000000" pitchFamily="2" charset="0"/>
                  <a:ea typeface="Roboto" panose="02000000000000000000" pitchFamily="2" charset="0"/>
                  <a:cs typeface="Roboto" panose="02000000000000000000" pitchFamily="2" charset="0"/>
                </a:rPr>
                <a:t>sedang</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dibuka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sedang</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aktif</a:t>
              </a:r>
              <a:r>
                <a:rPr lang="en-US" dirty="0">
                  <a:latin typeface="Roboto" panose="02000000000000000000" pitchFamily="2" charset="0"/>
                  <a:ea typeface="Roboto" panose="02000000000000000000" pitchFamily="2" charset="0"/>
                  <a:cs typeface="Roboto" panose="02000000000000000000" pitchFamily="2" charset="0"/>
                </a:rPr>
                <a:t>.</a:t>
              </a:r>
            </a:p>
          </p:txBody>
        </p:sp>
        <p:sp>
          <p:nvSpPr>
            <p:cNvPr id="20" name="Rectangle: Rounded Corners 19">
              <a:extLst>
                <a:ext uri="{FF2B5EF4-FFF2-40B4-BE49-F238E27FC236}">
                  <a16:creationId xmlns:a16="http://schemas.microsoft.com/office/drawing/2014/main" id="{AEA39079-FC8B-79CE-E93F-C08EFCAD57EA}"/>
                </a:ext>
              </a:extLst>
            </p:cNvPr>
            <p:cNvSpPr/>
            <p:nvPr/>
          </p:nvSpPr>
          <p:spPr>
            <a:xfrm>
              <a:off x="756355" y="678753"/>
              <a:ext cx="1929897" cy="340892"/>
            </a:xfrm>
            <a:prstGeom prst="roundRect">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5942905F-1E52-8E09-BB48-79DDD713D0FD}"/>
              </a:ext>
            </a:extLst>
          </p:cNvPr>
          <p:cNvGrpSpPr/>
          <p:nvPr/>
        </p:nvGrpSpPr>
        <p:grpSpPr>
          <a:xfrm>
            <a:off x="1061658" y="1487317"/>
            <a:ext cx="4165098" cy="2792144"/>
            <a:chOff x="1061658" y="1482260"/>
            <a:chExt cx="4165098" cy="2792144"/>
          </a:xfrm>
        </p:grpSpPr>
        <p:sp>
          <p:nvSpPr>
            <p:cNvPr id="25" name="Rectangle 24">
              <a:extLst>
                <a:ext uri="{FF2B5EF4-FFF2-40B4-BE49-F238E27FC236}">
                  <a16:creationId xmlns:a16="http://schemas.microsoft.com/office/drawing/2014/main" id="{22E2D15C-E64A-EC25-5B44-E183CD71133B}"/>
                </a:ext>
              </a:extLst>
            </p:cNvPr>
            <p:cNvSpPr/>
            <p:nvPr/>
          </p:nvSpPr>
          <p:spPr>
            <a:xfrm>
              <a:off x="2686756" y="1482260"/>
              <a:ext cx="2540000" cy="2540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Canvas</a:t>
              </a:r>
            </a:p>
            <a:p>
              <a:pPr algn="ctr"/>
              <a:r>
                <a:rPr lang="en-US" dirty="0">
                  <a:latin typeface="Roboto" panose="02000000000000000000" pitchFamily="2" charset="0"/>
                  <a:ea typeface="Roboto" panose="02000000000000000000" pitchFamily="2" charset="0"/>
                  <a:cs typeface="Roboto" panose="02000000000000000000" pitchFamily="2" charset="0"/>
                </a:rPr>
                <a:t>Canvas </a:t>
              </a:r>
              <a:r>
                <a:rPr lang="en-US" dirty="0" err="1">
                  <a:latin typeface="Roboto" panose="02000000000000000000" pitchFamily="2" charset="0"/>
                  <a:ea typeface="Roboto" panose="02000000000000000000" pitchFamily="2" charset="0"/>
                  <a:cs typeface="Roboto" panose="02000000000000000000" pitchFamily="2" charset="0"/>
                </a:rPr>
                <a:t>merupakan</a:t>
              </a:r>
              <a:r>
                <a:rPr lang="en-US" dirty="0">
                  <a:latin typeface="Roboto" panose="02000000000000000000" pitchFamily="2" charset="0"/>
                  <a:ea typeface="Roboto" panose="02000000000000000000" pitchFamily="2" charset="0"/>
                  <a:cs typeface="Roboto" panose="02000000000000000000" pitchFamily="2" charset="0"/>
                </a:rPr>
                <a:t> area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tempat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pembuatan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manipulasi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a:t>
              </a:r>
            </a:p>
          </p:txBody>
        </p:sp>
        <p:sp>
          <p:nvSpPr>
            <p:cNvPr id="26" name="Rectangle: Rounded Corners 25">
              <a:extLst>
                <a:ext uri="{FF2B5EF4-FFF2-40B4-BE49-F238E27FC236}">
                  <a16:creationId xmlns:a16="http://schemas.microsoft.com/office/drawing/2014/main" id="{3A57D753-2DE3-2F12-36C7-A0CCF8F70A1E}"/>
                </a:ext>
              </a:extLst>
            </p:cNvPr>
            <p:cNvSpPr/>
            <p:nvPr/>
          </p:nvSpPr>
          <p:spPr>
            <a:xfrm>
              <a:off x="1061658" y="3933512"/>
              <a:ext cx="1083231" cy="340892"/>
            </a:xfrm>
            <a:prstGeom prst="roundRect">
              <a:avLst/>
            </a:prstGeom>
            <a:no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F2E9BB7-B06F-B138-C851-BC01F7966191}"/>
              </a:ext>
            </a:extLst>
          </p:cNvPr>
          <p:cNvGrpSpPr/>
          <p:nvPr/>
        </p:nvGrpSpPr>
        <p:grpSpPr>
          <a:xfrm>
            <a:off x="2687259" y="1489548"/>
            <a:ext cx="4887042" cy="2540000"/>
            <a:chOff x="2698045" y="1470971"/>
            <a:chExt cx="4887042" cy="2540000"/>
          </a:xfrm>
        </p:grpSpPr>
        <p:sp>
          <p:nvSpPr>
            <p:cNvPr id="29" name="Rectangle 28">
              <a:extLst>
                <a:ext uri="{FF2B5EF4-FFF2-40B4-BE49-F238E27FC236}">
                  <a16:creationId xmlns:a16="http://schemas.microsoft.com/office/drawing/2014/main" id="{A220D9AB-8114-F8BC-6D23-D1F8C295D96F}"/>
                </a:ext>
              </a:extLst>
            </p:cNvPr>
            <p:cNvSpPr/>
            <p:nvPr/>
          </p:nvSpPr>
          <p:spPr>
            <a:xfrm>
              <a:off x="2698045" y="1470971"/>
              <a:ext cx="2540000" cy="254000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Roboto" panose="02000000000000000000" pitchFamily="2" charset="0"/>
                  <a:ea typeface="Roboto" panose="02000000000000000000" pitchFamily="2" charset="0"/>
                  <a:cs typeface="Roboto" panose="02000000000000000000" pitchFamily="2" charset="0"/>
                </a:rPr>
                <a:t>Palettes Bar</a:t>
              </a:r>
            </a:p>
            <a:p>
              <a:pPr algn="ctr"/>
              <a:r>
                <a:rPr lang="en-US" dirty="0">
                  <a:latin typeface="Roboto" panose="02000000000000000000" pitchFamily="2" charset="0"/>
                  <a:ea typeface="Roboto" panose="02000000000000000000" pitchFamily="2" charset="0"/>
                  <a:cs typeface="Roboto" panose="02000000000000000000" pitchFamily="2" charset="0"/>
                </a:rPr>
                <a:t>Palettes bar </a:t>
              </a:r>
              <a:r>
                <a:rPr lang="en-US" dirty="0" err="1">
                  <a:latin typeface="Roboto" panose="02000000000000000000" pitchFamily="2" charset="0"/>
                  <a:ea typeface="Roboto" panose="02000000000000000000" pitchFamily="2" charset="0"/>
                  <a:cs typeface="Roboto" panose="02000000000000000000" pitchFamily="2" charset="0"/>
                </a:rPr>
                <a:t>adalah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jendela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bagian</a:t>
              </a:r>
              <a:r>
                <a:rPr lang="en-US" dirty="0">
                  <a:latin typeface="Roboto" panose="02000000000000000000" pitchFamily="2" charset="0"/>
                  <a:ea typeface="Roboto" panose="02000000000000000000" pitchFamily="2" charset="0"/>
                  <a:cs typeface="Roboto" panose="02000000000000000000" pitchFamily="2" charset="0"/>
                </a:rPr>
                <a:t> lain yang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membantu</a:t>
              </a:r>
              <a:r>
                <a:rPr lang="en-US" dirty="0">
                  <a:latin typeface="Roboto" panose="02000000000000000000" pitchFamily="2" charset="0"/>
                  <a:ea typeface="Roboto" panose="02000000000000000000" pitchFamily="2" charset="0"/>
                  <a:cs typeface="Roboto" panose="02000000000000000000" pitchFamily="2" charset="0"/>
                </a:rPr>
                <a:t> dan </a:t>
              </a:r>
              <a:r>
                <a:rPr lang="en-US" dirty="0" err="1">
                  <a:latin typeface="Roboto" panose="02000000000000000000" pitchFamily="2" charset="0"/>
                  <a:ea typeface="Roboto" panose="02000000000000000000" pitchFamily="2" charset="0"/>
                  <a:cs typeface="Roboto" panose="02000000000000000000" pitchFamily="2" charset="0"/>
                </a:rPr>
                <a:t>mempermudah</a:t>
              </a:r>
              <a:r>
                <a:rPr lang="en-US" dirty="0">
                  <a:latin typeface="Roboto" panose="02000000000000000000" pitchFamily="2" charset="0"/>
                  <a:ea typeface="Roboto" panose="02000000000000000000" pitchFamily="2" charset="0"/>
                  <a:cs typeface="Roboto" panose="02000000000000000000" pitchFamily="2" charset="0"/>
                </a:rPr>
                <a:t> Anda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mengontrol</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pekerjaan</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sedang</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pada area </a:t>
              </a:r>
              <a:r>
                <a:rPr lang="en-US" dirty="0" err="1">
                  <a:latin typeface="Roboto" panose="02000000000000000000" pitchFamily="2" charset="0"/>
                  <a:ea typeface="Roboto" panose="02000000000000000000" pitchFamily="2" charset="0"/>
                  <a:cs typeface="Roboto" panose="02000000000000000000" pitchFamily="2" charset="0"/>
                </a:rPr>
                <a:t>kanvas</a:t>
              </a:r>
              <a:r>
                <a:rPr lang="en-US" dirty="0">
                  <a:latin typeface="Roboto" panose="02000000000000000000" pitchFamily="2" charset="0"/>
                  <a:ea typeface="Roboto" panose="02000000000000000000" pitchFamily="2" charset="0"/>
                  <a:cs typeface="Roboto" panose="02000000000000000000" pitchFamily="2" charset="0"/>
                </a:rPr>
                <a:t>. </a:t>
              </a:r>
            </a:p>
          </p:txBody>
        </p:sp>
        <p:sp>
          <p:nvSpPr>
            <p:cNvPr id="30" name="Rectangle: Rounded Corners 29">
              <a:extLst>
                <a:ext uri="{FF2B5EF4-FFF2-40B4-BE49-F238E27FC236}">
                  <a16:creationId xmlns:a16="http://schemas.microsoft.com/office/drawing/2014/main" id="{F4587678-BA36-DCBF-81B0-CBD1131F93AD}"/>
                </a:ext>
              </a:extLst>
            </p:cNvPr>
            <p:cNvSpPr/>
            <p:nvPr/>
          </p:nvSpPr>
          <p:spPr>
            <a:xfrm>
              <a:off x="6501856" y="2553173"/>
              <a:ext cx="1083231" cy="340892"/>
            </a:xfrm>
            <a:prstGeom prst="roundRect">
              <a:avLst/>
            </a:prstGeom>
            <a:noFill/>
            <a:ln w="28575">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Picture 2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4353319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fade">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DA350-7B5E-E1F4-0074-D835EEC3E0F4}"/>
              </a:ext>
            </a:extLst>
          </p:cNvPr>
          <p:cNvSpPr>
            <a:spLocks noGrp="1"/>
          </p:cNvSpPr>
          <p:nvPr>
            <p:ph type="title"/>
          </p:nvPr>
        </p:nvSpPr>
        <p:spPr>
          <a:xfrm>
            <a:off x="3628806" y="2741362"/>
            <a:ext cx="4946572" cy="1655700"/>
          </a:xfrm>
        </p:spPr>
        <p:txBody>
          <a:bodyPr/>
          <a:lstStyle/>
          <a:p>
            <a:pPr algn="l"/>
            <a:r>
              <a:rPr lang="en-US" sz="6600" dirty="0">
                <a:solidFill>
                  <a:schemeClr val="accent3"/>
                </a:solidFill>
              </a:rPr>
              <a:t>PENGATURAN</a:t>
            </a:r>
            <a:br>
              <a:rPr lang="en-US" sz="6600" dirty="0">
                <a:solidFill>
                  <a:schemeClr val="accent3"/>
                </a:solidFill>
              </a:rPr>
            </a:br>
            <a:r>
              <a:rPr lang="en-US" sz="6600" dirty="0">
                <a:solidFill>
                  <a:schemeClr val="accent3"/>
                </a:solidFill>
              </a:rPr>
              <a:t>FILE</a:t>
            </a:r>
            <a:br>
              <a:rPr lang="en-US" sz="6600" dirty="0">
                <a:solidFill>
                  <a:schemeClr val="accent3"/>
                </a:solidFill>
              </a:rPr>
            </a:br>
            <a:r>
              <a:rPr lang="en-US" sz="6600" dirty="0">
                <a:solidFill>
                  <a:schemeClr val="tx1"/>
                </a:solidFill>
              </a:rPr>
              <a:t>ADOBE PHOTOSHOP</a:t>
            </a:r>
          </a:p>
        </p:txBody>
      </p:sp>
      <p:pic>
        <p:nvPicPr>
          <p:cNvPr id="4" name="Picture 3" descr="A close-up of a black surface&#10;&#10;Description automatically generated with medium confidence">
            <a:extLst>
              <a:ext uri="{FF2B5EF4-FFF2-40B4-BE49-F238E27FC236}">
                <a16:creationId xmlns:a16="http://schemas.microsoft.com/office/drawing/2014/main" id="{F02702C6-95F6-72AB-85C9-CD3C02F79F6D}"/>
              </a:ext>
            </a:extLst>
          </p:cNvPr>
          <p:cNvPicPr>
            <a:picLocks noChangeAspect="1"/>
          </p:cNvPicPr>
          <p:nvPr/>
        </p:nvPicPr>
        <p:blipFill>
          <a:blip r:embed="rId2"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5400000">
            <a:off x="-1189136" y="1189132"/>
            <a:ext cx="5143503" cy="2765236"/>
          </a:xfrm>
          <a:prstGeom prst="rect">
            <a:avLst/>
          </a:prstGeom>
        </p:spPr>
      </p:pic>
      <p:pic>
        <p:nvPicPr>
          <p:cNvPr id="8" name="Picture 7" descr="A close-up of a black surface&#10;&#10;Description automatically generated with medium confidence">
            <a:extLst>
              <a:ext uri="{FF2B5EF4-FFF2-40B4-BE49-F238E27FC236}">
                <a16:creationId xmlns:a16="http://schemas.microsoft.com/office/drawing/2014/main" id="{93BB00F5-28E4-A4E3-15A2-940C359C5A49}"/>
              </a:ext>
            </a:extLst>
          </p:cNvPr>
          <p:cNvPicPr>
            <a:picLocks noChangeAspect="1"/>
          </p:cNvPicPr>
          <p:nvPr/>
        </p:nvPicPr>
        <p:blipFill>
          <a:blip r:embed="rId2"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6200000" flipH="1">
            <a:off x="2024192" y="3609244"/>
            <a:ext cx="1492881" cy="1575634"/>
          </a:xfrm>
          <a:prstGeom prst="rect">
            <a:avLst/>
          </a:prstGeom>
        </p:spPr>
      </p:pic>
      <p:grpSp>
        <p:nvGrpSpPr>
          <p:cNvPr id="12" name="Group 11">
            <a:extLst>
              <a:ext uri="{FF2B5EF4-FFF2-40B4-BE49-F238E27FC236}">
                <a16:creationId xmlns:a16="http://schemas.microsoft.com/office/drawing/2014/main" id="{2B88B717-49FE-3494-0DBC-5BC2643E4B5D}"/>
              </a:ext>
            </a:extLst>
          </p:cNvPr>
          <p:cNvGrpSpPr/>
          <p:nvPr/>
        </p:nvGrpSpPr>
        <p:grpSpPr>
          <a:xfrm>
            <a:off x="378466" y="-2887041"/>
            <a:ext cx="3499030" cy="6537661"/>
            <a:chOff x="378466" y="-2887041"/>
            <a:chExt cx="3499030" cy="6537661"/>
          </a:xfrm>
        </p:grpSpPr>
        <p:pic>
          <p:nvPicPr>
            <p:cNvPr id="9" name="Picture 8" descr="A close-up of a black surface&#10;&#10;Description automatically generated with medium confidence">
              <a:extLst>
                <a:ext uri="{FF2B5EF4-FFF2-40B4-BE49-F238E27FC236}">
                  <a16:creationId xmlns:a16="http://schemas.microsoft.com/office/drawing/2014/main" id="{51CA8957-47AD-6528-D255-EC5BCE6FF495}"/>
                </a:ext>
              </a:extLst>
            </p:cNvPr>
            <p:cNvPicPr>
              <a:picLocks noChangeAspect="1"/>
            </p:cNvPicPr>
            <p:nvPr/>
          </p:nvPicPr>
          <p:blipFill>
            <a:blip r:embed="rId2" cstate="screen">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1912459" y="2636496"/>
              <a:ext cx="1722568" cy="1014123"/>
            </a:xfrm>
            <a:prstGeom prst="triangle">
              <a:avLst/>
            </a:prstGeom>
          </p:spPr>
        </p:pic>
        <p:pic>
          <p:nvPicPr>
            <p:cNvPr id="10" name="Picture 9" descr="A black and yellow rectangle&#10;&#10;Description automatically generated with low confidence">
              <a:extLst>
                <a:ext uri="{FF2B5EF4-FFF2-40B4-BE49-F238E27FC236}">
                  <a16:creationId xmlns:a16="http://schemas.microsoft.com/office/drawing/2014/main" id="{826250F0-1B5B-33EF-5B26-4BB39E3D101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5400000" flipH="1">
              <a:off x="-1140850" y="-1367725"/>
              <a:ext cx="6537661" cy="3499030"/>
            </a:xfrm>
            <a:prstGeom prst="rect">
              <a:avLst/>
            </a:prstGeom>
          </p:spPr>
        </p:pic>
      </p:grpSp>
      <p:pic>
        <p:nvPicPr>
          <p:cNvPr id="11" name="Picture 10" descr="A close-up of a black surface&#10;&#10;Description automatically generated with medium confidence">
            <a:extLst>
              <a:ext uri="{FF2B5EF4-FFF2-40B4-BE49-F238E27FC236}">
                <a16:creationId xmlns:a16="http://schemas.microsoft.com/office/drawing/2014/main" id="{20E8C974-9B85-D02E-D7AB-614E641B9FF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rot="5400000">
            <a:off x="2346729" y="4283293"/>
            <a:ext cx="837009" cy="883406"/>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4894490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000">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800" fill="hold"/>
                                            <p:tgtEl>
                                              <p:spTgt spid="2"/>
                                            </p:tgtEl>
                                            <p:attrNameLst>
                                              <p:attrName>ppt_x</p:attrName>
                                            </p:attrNameLst>
                                          </p:cBhvr>
                                          <p:tavLst>
                                            <p:tav tm="0">
                                              <p:val>
                                                <p:strVal val="0-#ppt_w/2"/>
                                              </p:val>
                                            </p:tav>
                                            <p:tav tm="100000">
                                              <p:val>
                                                <p:strVal val="#ppt_x"/>
                                              </p:val>
                                            </p:tav>
                                          </p:tavLst>
                                        </p:anim>
                                        <p:anim calcmode="lin" valueType="num" p14:bounceEnd="66000">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14:presetBounceEnd="60000">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14:bounceEnd="60000">
                                          <p:cBhvr additive="base">
                                            <p:cTn id="11" dur="1500" fill="hold"/>
                                            <p:tgtEl>
                                              <p:spTgt spid="12"/>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800" fill="hold"/>
                                            <p:tgtEl>
                                              <p:spTgt spid="2"/>
                                            </p:tgtEl>
                                            <p:attrNameLst>
                                              <p:attrName>ppt_x</p:attrName>
                                            </p:attrNameLst>
                                          </p:cBhvr>
                                          <p:tavLst>
                                            <p:tav tm="0">
                                              <p:val>
                                                <p:strVal val="0-#ppt_w/2"/>
                                              </p:val>
                                            </p:tav>
                                            <p:tav tm="100000">
                                              <p:val>
                                                <p:strVal val="#ppt_x"/>
                                              </p:val>
                                            </p:tav>
                                          </p:tavLst>
                                        </p:anim>
                                        <p:anim calcmode="lin" valueType="num">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500" fill="hold"/>
                                            <p:tgtEl>
                                              <p:spTgt spid="12"/>
                                            </p:tgtEl>
                                            <p:attrNameLst>
                                              <p:attrName>ppt_x</p:attrName>
                                            </p:attrNameLst>
                                          </p:cBhvr>
                                          <p:tavLst>
                                            <p:tav tm="0">
                                              <p:val>
                                                <p:strVal val="#ppt_x"/>
                                              </p:val>
                                            </p:tav>
                                            <p:tav tm="100000">
                                              <p:val>
                                                <p:strVal val="#ppt_x"/>
                                              </p:val>
                                            </p:tav>
                                          </p:tavLst>
                                        </p:anim>
                                        <p:anim calcmode="lin" valueType="num">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983"/>
        <p:cNvGrpSpPr/>
        <p:nvPr/>
      </p:nvGrpSpPr>
      <p:grpSpPr>
        <a:xfrm>
          <a:off x="0" y="0"/>
          <a:ext cx="0" cy="0"/>
          <a:chOff x="0" y="0"/>
          <a:chExt cx="0" cy="0"/>
        </a:xfrm>
      </p:grpSpPr>
      <p:sp>
        <p:nvSpPr>
          <p:cNvPr id="17" name="Title 1">
            <a:extLst>
              <a:ext uri="{FF2B5EF4-FFF2-40B4-BE49-F238E27FC236}">
                <a16:creationId xmlns:a16="http://schemas.microsoft.com/office/drawing/2014/main" id="{D151BC44-45E6-6BE7-8A98-65672A931262}"/>
              </a:ext>
            </a:extLst>
          </p:cNvPr>
          <p:cNvSpPr txBox="1">
            <a:spLocks/>
          </p:cNvSpPr>
          <p:nvPr/>
        </p:nvSpPr>
        <p:spPr>
          <a:xfrm>
            <a:off x="1667818" y="695768"/>
            <a:ext cx="6212925" cy="1963500"/>
          </a:xfrm>
          <a:prstGeom prst="rect">
            <a:avLst/>
          </a:prstGeom>
          <a:noFill/>
          <a:ln>
            <a:noFill/>
          </a:ln>
          <a:effectLst>
            <a:innerShdw blurRad="114300">
              <a:schemeClr val="accent2">
                <a:lumMod val="60000"/>
                <a:lumOff val="40000"/>
              </a:schemeClr>
            </a:innerShdw>
          </a:effectLst>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rgbClr val="FFFFFF"/>
              </a:buClr>
              <a:buSzPts val="4200"/>
              <a:buFont typeface="Oswald"/>
              <a:buNone/>
              <a:defRPr sz="5000" b="1" i="0" u="none" strike="noStrike" cap="none">
                <a:solidFill>
                  <a:schemeClr val="accent6"/>
                </a:solidFill>
                <a:latin typeface="Oswald"/>
                <a:ea typeface="Oswald"/>
                <a:cs typeface="Oswald"/>
                <a:sym typeface="Oswald"/>
              </a:defRPr>
            </a:lvl1pPr>
            <a:lvl2pPr marR="0" lvl="1"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2pPr>
            <a:lvl3pPr marR="0" lvl="2"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3pPr>
            <a:lvl4pPr marR="0" lvl="3"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4pPr>
            <a:lvl5pPr marR="0" lvl="4"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5pPr>
            <a:lvl6pPr marR="0" lvl="5"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6pPr>
            <a:lvl7pPr marR="0" lvl="6"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7pPr>
            <a:lvl8pPr marR="0" lvl="7"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8pPr>
            <a:lvl9pPr marR="0" lvl="8"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9pPr>
          </a:lstStyle>
          <a:p>
            <a:r>
              <a:rPr lang="en-US" sz="7200" dirty="0">
                <a:solidFill>
                  <a:schemeClr val="tx1"/>
                </a:solidFill>
              </a:rPr>
              <a:t>PERANCANGAN</a:t>
            </a:r>
          </a:p>
        </p:txBody>
      </p:sp>
      <p:sp>
        <p:nvSpPr>
          <p:cNvPr id="9" name="Title 1">
            <a:extLst>
              <a:ext uri="{FF2B5EF4-FFF2-40B4-BE49-F238E27FC236}">
                <a16:creationId xmlns:a16="http://schemas.microsoft.com/office/drawing/2014/main" id="{53C4B8B4-A4C3-1530-C9F0-3531F3B8ECFC}"/>
              </a:ext>
            </a:extLst>
          </p:cNvPr>
          <p:cNvSpPr>
            <a:spLocks noGrp="1"/>
          </p:cNvSpPr>
          <p:nvPr>
            <p:ph type="title"/>
          </p:nvPr>
        </p:nvSpPr>
        <p:spPr>
          <a:xfrm>
            <a:off x="1667818" y="-337087"/>
            <a:ext cx="6212925" cy="1963500"/>
          </a:xfrm>
        </p:spPr>
        <p:txBody>
          <a:bodyPr/>
          <a:lstStyle/>
          <a:p>
            <a:r>
              <a:rPr lang="en-US" sz="7200" dirty="0">
                <a:solidFill>
                  <a:schemeClr val="accent1"/>
                </a:solidFill>
                <a:effectLst>
                  <a:innerShdw blurRad="190500">
                    <a:schemeClr val="accent1">
                      <a:lumMod val="75000"/>
                      <a:alpha val="68000"/>
                    </a:schemeClr>
                  </a:innerShdw>
                </a:effectLst>
              </a:rPr>
              <a:t>PROSES</a:t>
            </a:r>
            <a:endParaRPr lang="en-US" sz="7200" dirty="0">
              <a:solidFill>
                <a:schemeClr val="accent2"/>
              </a:solidFill>
              <a:effectLst>
                <a:innerShdw blurRad="190500">
                  <a:schemeClr val="accent1">
                    <a:lumMod val="75000"/>
                    <a:alpha val="68000"/>
                  </a:schemeClr>
                </a:innerShdw>
              </a:effectLst>
            </a:endParaRPr>
          </a:p>
        </p:txBody>
      </p:sp>
      <p:sp useBgFill="1">
        <p:nvSpPr>
          <p:cNvPr id="13" name="Rectangle 12">
            <a:extLst>
              <a:ext uri="{FF2B5EF4-FFF2-40B4-BE49-F238E27FC236}">
                <a16:creationId xmlns:a16="http://schemas.microsoft.com/office/drawing/2014/main" id="{486DBE35-AAA8-E2F9-2C43-5E6C427B2437}"/>
              </a:ext>
            </a:extLst>
          </p:cNvPr>
          <p:cNvSpPr/>
          <p:nvPr/>
        </p:nvSpPr>
        <p:spPr>
          <a:xfrm>
            <a:off x="1432193" y="2402323"/>
            <a:ext cx="6537660" cy="30950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oogle Shape;22;p3">
            <a:extLst>
              <a:ext uri="{FF2B5EF4-FFF2-40B4-BE49-F238E27FC236}">
                <a16:creationId xmlns:a16="http://schemas.microsoft.com/office/drawing/2014/main" id="{19FF85CD-FDFA-ED11-1249-CA42DF5A70C6}"/>
              </a:ext>
            </a:extLst>
          </p:cNvPr>
          <p:cNvPicPr preferRelativeResize="0"/>
          <p:nvPr/>
        </p:nvPicPr>
        <p:blipFill rotWithShape="1">
          <a:blip r:embed="rId3" cstate="screen">
            <a:alphaModFix amt="40000"/>
            <a:extLst>
              <a:ext uri="{28A0092B-C50C-407E-A947-70E740481C1C}">
                <a14:useLocalDpi xmlns:a14="http://schemas.microsoft.com/office/drawing/2010/main" val="0"/>
              </a:ext>
            </a:extLst>
          </a:blip>
          <a:srcRect/>
          <a:stretch/>
        </p:blipFill>
        <p:spPr>
          <a:xfrm>
            <a:off x="1432193" y="2402068"/>
            <a:ext cx="6537660" cy="3095094"/>
          </a:xfrm>
          <a:prstGeom prst="rect">
            <a:avLst/>
          </a:prstGeom>
          <a:noFill/>
          <a:ln>
            <a:noFill/>
          </a:ln>
        </p:spPr>
      </p:pic>
      <p:pic>
        <p:nvPicPr>
          <p:cNvPr id="11" name="Picture 10" descr="A close-up of a black surface&#10;&#10;Description automatically generated with medium confidence">
            <a:extLst>
              <a:ext uri="{FF2B5EF4-FFF2-40B4-BE49-F238E27FC236}">
                <a16:creationId xmlns:a16="http://schemas.microsoft.com/office/drawing/2014/main" id="{D9781608-A6F7-9ADF-7E63-CF918F2FA622}"/>
              </a:ext>
            </a:extLst>
          </p:cNvPr>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4066785" y="274653"/>
            <a:ext cx="5949652" cy="8346157"/>
          </a:xfrm>
          <a:prstGeom prst="rect">
            <a:avLst/>
          </a:prstGeom>
        </p:spPr>
      </p:pic>
      <p:grpSp>
        <p:nvGrpSpPr>
          <p:cNvPr id="8" name="Group 7">
            <a:extLst>
              <a:ext uri="{FF2B5EF4-FFF2-40B4-BE49-F238E27FC236}">
                <a16:creationId xmlns:a16="http://schemas.microsoft.com/office/drawing/2014/main" id="{0B0F11C8-58AD-4812-6468-C6CFED03D0A1}"/>
              </a:ext>
            </a:extLst>
          </p:cNvPr>
          <p:cNvGrpSpPr/>
          <p:nvPr/>
        </p:nvGrpSpPr>
        <p:grpSpPr>
          <a:xfrm>
            <a:off x="1667818" y="1475043"/>
            <a:ext cx="9643912" cy="3499030"/>
            <a:chOff x="1222341" y="1644470"/>
            <a:chExt cx="9643912" cy="3499030"/>
          </a:xfrm>
        </p:grpSpPr>
        <p:pic>
          <p:nvPicPr>
            <p:cNvPr id="4" name="Picture 3">
              <a:extLst>
                <a:ext uri="{FF2B5EF4-FFF2-40B4-BE49-F238E27FC236}">
                  <a16:creationId xmlns:a16="http://schemas.microsoft.com/office/drawing/2014/main" id="{280A7B15-A38F-A5D9-B149-CC964875139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0800000">
              <a:off x="1222341" y="2571750"/>
              <a:ext cx="6916947" cy="1046177"/>
            </a:xfrm>
            <a:prstGeom prst="rect">
              <a:avLst/>
            </a:prstGeom>
          </p:spPr>
        </p:pic>
        <p:pic>
          <p:nvPicPr>
            <p:cNvPr id="3" name="Picture 2" descr="A black and yellow rectangle&#10;&#10;Description automatically generated with low confidence">
              <a:extLst>
                <a:ext uri="{FF2B5EF4-FFF2-40B4-BE49-F238E27FC236}">
                  <a16:creationId xmlns:a16="http://schemas.microsoft.com/office/drawing/2014/main" id="{920B9424-8178-454F-1EE4-5C826FD4FD58}"/>
                </a:ext>
              </a:extLst>
            </p:cNvPr>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4328592" y="1644470"/>
              <a:ext cx="6537661" cy="3499030"/>
            </a:xfrm>
            <a:prstGeom prst="rect">
              <a:avLst/>
            </a:prstGeom>
          </p:spPr>
        </p:pic>
      </p:grpSp>
      <p:pic>
        <p:nvPicPr>
          <p:cNvPr id="12" name="Picture 11" descr="A close-up of a black surface&#10;&#10;Description automatically generated with medium confidence">
            <a:extLst>
              <a:ext uri="{FF2B5EF4-FFF2-40B4-BE49-F238E27FC236}">
                <a16:creationId xmlns:a16="http://schemas.microsoft.com/office/drawing/2014/main" id="{B8AA654C-E994-DA12-60FE-983D03ADAA94}"/>
              </a:ext>
            </a:extLst>
          </p:cNvPr>
          <p:cNvPicPr>
            <a:picLocks noChangeAspect="1"/>
          </p:cNvPicPr>
          <p:nvPr/>
        </p:nvPicPr>
        <p:blipFill>
          <a:blip r:embed="rId4">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7901527" y="-4263182"/>
            <a:ext cx="5949652" cy="8346157"/>
          </a:xfrm>
          <a:prstGeom prst="rect">
            <a:avLst/>
          </a:prstGeom>
        </p:spPr>
      </p:pic>
      <p:pic>
        <p:nvPicPr>
          <p:cNvPr id="15" name="Picture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52000">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52000">
                                          <p:cBhvr additive="base">
                                            <p:cTn id="7" dur="2100" fill="hold"/>
                                            <p:tgtEl>
                                              <p:spTgt spid="8"/>
                                            </p:tgtEl>
                                            <p:attrNameLst>
                                              <p:attrName>ppt_x</p:attrName>
                                            </p:attrNameLst>
                                          </p:cBhvr>
                                          <p:tavLst>
                                            <p:tav tm="0">
                                              <p:val>
                                                <p:strVal val="1+#ppt_w/2"/>
                                              </p:val>
                                            </p:tav>
                                            <p:tav tm="100000">
                                              <p:val>
                                                <p:strVal val="#ppt_x"/>
                                              </p:val>
                                            </p:tav>
                                          </p:tavLst>
                                        </p:anim>
                                        <p:anim calcmode="lin" valueType="num" p14:bounceEnd="52000">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9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9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100" fill="hold"/>
                                            <p:tgtEl>
                                              <p:spTgt spid="8"/>
                                            </p:tgtEl>
                                            <p:attrNameLst>
                                              <p:attrName>ppt_x</p:attrName>
                                            </p:attrNameLst>
                                          </p:cBhvr>
                                          <p:tavLst>
                                            <p:tav tm="0">
                                              <p:val>
                                                <p:strVal val="1+#ppt_w/2"/>
                                              </p:val>
                                            </p:tav>
                                            <p:tav tm="100000">
                                              <p:val>
                                                <p:strVal val="#ppt_x"/>
                                              </p:val>
                                            </p:tav>
                                          </p:tavLst>
                                        </p:anim>
                                        <p:anim calcmode="lin" valueType="num">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9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9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screenshot of a computer&#10;&#10;Description automatically generated">
            <a:extLst>
              <a:ext uri="{FF2B5EF4-FFF2-40B4-BE49-F238E27FC236}">
                <a16:creationId xmlns:a16="http://schemas.microsoft.com/office/drawing/2014/main" id="{5ADE5CEC-DA0E-D18F-81FD-AFC5F9D5848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43509" y="469019"/>
            <a:ext cx="5024272" cy="3728588"/>
          </a:xfrm>
          <a:prstGeom prst="rect">
            <a:avLst/>
          </a:prstGeom>
        </p:spPr>
      </p:pic>
      <p:sp>
        <p:nvSpPr>
          <p:cNvPr id="6" name="Rectangle 5">
            <a:extLst>
              <a:ext uri="{FF2B5EF4-FFF2-40B4-BE49-F238E27FC236}">
                <a16:creationId xmlns:a16="http://schemas.microsoft.com/office/drawing/2014/main" id="{96D183B4-045A-F91B-4D68-F9805D85947A}"/>
              </a:ext>
            </a:extLst>
          </p:cNvPr>
          <p:cNvSpPr/>
          <p:nvPr/>
        </p:nvSpPr>
        <p:spPr>
          <a:xfrm>
            <a:off x="276219" y="469019"/>
            <a:ext cx="3403959" cy="23757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Clr>
                <a:schemeClr val="bg1"/>
              </a:buClr>
              <a:buFont typeface="Arial" panose="020B0604020202020204" pitchFamily="34" charset="0"/>
              <a:buChar char="•"/>
            </a:pP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baru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klik</a:t>
            </a:r>
            <a:r>
              <a:rPr lang="en-US" dirty="0">
                <a:latin typeface="Roboto" panose="02000000000000000000" pitchFamily="2" charset="0"/>
                <a:ea typeface="Roboto" panose="02000000000000000000" pitchFamily="2" charset="0"/>
                <a:cs typeface="Roboto" panose="02000000000000000000" pitchFamily="2" charset="0"/>
              </a:rPr>
              <a:t> menu File – New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gunakan</a:t>
            </a:r>
            <a:r>
              <a:rPr lang="en-US" dirty="0">
                <a:latin typeface="Roboto" panose="02000000000000000000" pitchFamily="2" charset="0"/>
                <a:ea typeface="Roboto" panose="02000000000000000000" pitchFamily="2" charset="0"/>
                <a:cs typeface="Roboto" panose="02000000000000000000" pitchFamily="2" charset="0"/>
              </a:rPr>
              <a:t> shortcut Ctrl + N.</a:t>
            </a:r>
          </a:p>
          <a:p>
            <a:pPr marL="285750" indent="-285750">
              <a:buClr>
                <a:schemeClr val="bg1"/>
              </a:buClr>
              <a:buFont typeface="Arial" panose="020B0604020202020204" pitchFamily="34" charset="0"/>
              <a:buChar char="•"/>
            </a:pPr>
            <a:endParaRPr lang="en-US" dirty="0">
              <a:latin typeface="Roboto" panose="02000000000000000000" pitchFamily="2" charset="0"/>
              <a:ea typeface="Roboto" panose="02000000000000000000" pitchFamily="2" charset="0"/>
              <a:cs typeface="Roboto" panose="02000000000000000000" pitchFamily="2" charset="0"/>
            </a:endParaRPr>
          </a:p>
          <a:p>
            <a:pPr marL="285750" indent="-285750">
              <a:buClr>
                <a:schemeClr val="bg1"/>
              </a:buClr>
              <a:buFont typeface="Arial" panose="020B0604020202020204" pitchFamily="34" charset="0"/>
              <a:buChar char="•"/>
            </a:pP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membuka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file,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dokumen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klik</a:t>
            </a:r>
            <a:r>
              <a:rPr lang="en-US" dirty="0">
                <a:latin typeface="Roboto" panose="02000000000000000000" pitchFamily="2" charset="0"/>
                <a:ea typeface="Roboto" panose="02000000000000000000" pitchFamily="2" charset="0"/>
                <a:cs typeface="Roboto" panose="02000000000000000000" pitchFamily="2" charset="0"/>
              </a:rPr>
              <a:t> menu File – Open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menggunakan</a:t>
            </a:r>
            <a:r>
              <a:rPr lang="en-US" dirty="0">
                <a:latin typeface="Roboto" panose="02000000000000000000" pitchFamily="2" charset="0"/>
                <a:ea typeface="Roboto" panose="02000000000000000000" pitchFamily="2" charset="0"/>
                <a:cs typeface="Roboto" panose="02000000000000000000" pitchFamily="2" charset="0"/>
              </a:rPr>
              <a:t> shortcut Ctrl + O. </a:t>
            </a:r>
          </a:p>
        </p:txBody>
      </p:sp>
      <p:sp>
        <p:nvSpPr>
          <p:cNvPr id="7" name="Rectangle 6">
            <a:extLst>
              <a:ext uri="{FF2B5EF4-FFF2-40B4-BE49-F238E27FC236}">
                <a16:creationId xmlns:a16="http://schemas.microsoft.com/office/drawing/2014/main" id="{D5EEBA37-D67B-5494-2160-F6EEED86A65B}"/>
              </a:ext>
            </a:extLst>
          </p:cNvPr>
          <p:cNvSpPr/>
          <p:nvPr/>
        </p:nvSpPr>
        <p:spPr>
          <a:xfrm>
            <a:off x="276218" y="256469"/>
            <a:ext cx="3403959" cy="441801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Clr>
                <a:schemeClr val="bg1"/>
              </a:buClr>
              <a:buFont typeface="Arial" panose="020B0604020202020204" pitchFamily="34" charset="0"/>
              <a:buChar char="•"/>
            </a:pPr>
            <a:r>
              <a:rPr lang="en-US" b="1" dirty="0">
                <a:latin typeface="Roboto" panose="02000000000000000000" pitchFamily="2" charset="0"/>
                <a:ea typeface="Roboto" panose="02000000000000000000" pitchFamily="2" charset="0"/>
                <a:cs typeface="Roboto" panose="02000000000000000000" pitchFamily="2" charset="0"/>
              </a:rPr>
              <a:t>File – Open As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membuka</a:t>
            </a:r>
            <a:r>
              <a:rPr lang="en-US" dirty="0">
                <a:latin typeface="Roboto" panose="02000000000000000000" pitchFamily="2" charset="0"/>
                <a:ea typeface="Roboto" panose="02000000000000000000" pitchFamily="2" charset="0"/>
                <a:cs typeface="Roboto" panose="02000000000000000000" pitchFamily="2" charset="0"/>
              </a:rPr>
              <a:t> file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dokumen</a:t>
            </a:r>
            <a:r>
              <a:rPr lang="en-US" dirty="0">
                <a:latin typeface="Roboto" panose="02000000000000000000" pitchFamily="2" charset="0"/>
                <a:ea typeface="Roboto" panose="02000000000000000000" pitchFamily="2" charset="0"/>
                <a:cs typeface="Roboto" panose="02000000000000000000" pitchFamily="2" charset="0"/>
              </a:rPr>
              <a:t> yang format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tipe</a:t>
            </a:r>
            <a:r>
              <a:rPr lang="en-US" dirty="0">
                <a:latin typeface="Roboto" panose="02000000000000000000" pitchFamily="2" charset="0"/>
                <a:ea typeface="Roboto" panose="02000000000000000000" pitchFamily="2" charset="0"/>
                <a:cs typeface="Roboto" panose="02000000000000000000" pitchFamily="2" charset="0"/>
              </a:rPr>
              <a:t> file-</a:t>
            </a:r>
            <a:r>
              <a:rPr lang="en-US" dirty="0" err="1">
                <a:latin typeface="Roboto" panose="02000000000000000000" pitchFamily="2" charset="0"/>
                <a:ea typeface="Roboto" panose="02000000000000000000" pitchFamily="2" charset="0"/>
                <a:cs typeface="Roboto" panose="02000000000000000000" pitchFamily="2" charset="0"/>
              </a:rPr>
              <a:t>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berbeda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format </a:t>
            </a:r>
            <a:r>
              <a:rPr lang="en-US" dirty="0" err="1">
                <a:latin typeface="Roboto" panose="02000000000000000000" pitchFamily="2" charset="0"/>
                <a:ea typeface="Roboto" panose="02000000000000000000" pitchFamily="2" charset="0"/>
                <a:cs typeface="Roboto" panose="02000000000000000000" pitchFamily="2" charset="0"/>
              </a:rPr>
              <a:t>asli</a:t>
            </a:r>
            <a:r>
              <a:rPr lang="en-US" dirty="0">
                <a:latin typeface="Roboto" panose="02000000000000000000" pitchFamily="2" charset="0"/>
                <a:ea typeface="Roboto" panose="02000000000000000000" pitchFamily="2" charset="0"/>
                <a:cs typeface="Roboto" panose="02000000000000000000" pitchFamily="2" charset="0"/>
              </a:rPr>
              <a:t> file </a:t>
            </a:r>
            <a:r>
              <a:rPr lang="en-US" dirty="0" err="1">
                <a:latin typeface="Roboto" panose="02000000000000000000" pitchFamily="2" charset="0"/>
                <a:ea typeface="Roboto" panose="02000000000000000000" pitchFamily="2" charset="0"/>
                <a:cs typeface="Roboto" panose="02000000000000000000" pitchFamily="2" charset="0"/>
              </a:rPr>
              <a:t>tersebut</a:t>
            </a:r>
            <a:r>
              <a:rPr lang="en-US" dirty="0">
                <a:latin typeface="Roboto" panose="02000000000000000000" pitchFamily="2" charset="0"/>
                <a:ea typeface="Roboto" panose="02000000000000000000" pitchFamily="2" charset="0"/>
                <a:cs typeface="Roboto" panose="02000000000000000000" pitchFamily="2" charset="0"/>
              </a:rPr>
              <a:t>. </a:t>
            </a:r>
          </a:p>
          <a:p>
            <a:pPr marL="285750" indent="-285750">
              <a:buClr>
                <a:schemeClr val="bg1"/>
              </a:buClr>
              <a:buFont typeface="Arial" panose="020B0604020202020204" pitchFamily="34" charset="0"/>
              <a:buChar char="•"/>
            </a:pPr>
            <a:endParaRPr lang="en-US" dirty="0">
              <a:latin typeface="Roboto" panose="02000000000000000000" pitchFamily="2" charset="0"/>
              <a:ea typeface="Roboto" panose="02000000000000000000" pitchFamily="2" charset="0"/>
              <a:cs typeface="Roboto" panose="02000000000000000000" pitchFamily="2" charset="0"/>
            </a:endParaRPr>
          </a:p>
          <a:p>
            <a:pPr marL="285750" indent="-285750">
              <a:buClr>
                <a:schemeClr val="bg1"/>
              </a:buClr>
              <a:buFont typeface="Arial" panose="020B0604020202020204" pitchFamily="34" charset="0"/>
              <a:buChar char="•"/>
            </a:pPr>
            <a:r>
              <a:rPr lang="en-US" b="1" dirty="0">
                <a:latin typeface="Roboto" panose="02000000000000000000" pitchFamily="2" charset="0"/>
                <a:ea typeface="Roboto" panose="02000000000000000000" pitchFamily="2" charset="0"/>
                <a:cs typeface="Roboto" panose="02000000000000000000" pitchFamily="2" charset="0"/>
              </a:rPr>
              <a:t>File – Open Recent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membuka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kembali</a:t>
            </a:r>
            <a:r>
              <a:rPr lang="en-US" dirty="0">
                <a:latin typeface="Roboto" panose="02000000000000000000" pitchFamily="2" charset="0"/>
                <a:ea typeface="Roboto" panose="02000000000000000000" pitchFamily="2" charset="0"/>
                <a:cs typeface="Roboto" panose="02000000000000000000" pitchFamily="2" charset="0"/>
              </a:rPr>
              <a:t> file yang </a:t>
            </a:r>
            <a:r>
              <a:rPr lang="en-US" dirty="0" err="1">
                <a:latin typeface="Roboto" panose="02000000000000000000" pitchFamily="2" charset="0"/>
                <a:ea typeface="Roboto" panose="02000000000000000000" pitchFamily="2" charset="0"/>
                <a:cs typeface="Roboto" panose="02000000000000000000" pitchFamily="2" charset="0"/>
              </a:rPr>
              <a:t>pernah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dibuka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sebelumnya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terakhir</a:t>
            </a:r>
            <a:r>
              <a:rPr lang="en-US" dirty="0">
                <a:latin typeface="Roboto" panose="02000000000000000000" pitchFamily="2" charset="0"/>
                <a:ea typeface="Roboto" panose="02000000000000000000" pitchFamily="2" charset="0"/>
                <a:cs typeface="Roboto" panose="02000000000000000000" pitchFamily="2" charset="0"/>
              </a:rPr>
              <a:t> kali </a:t>
            </a:r>
            <a:r>
              <a:rPr lang="en-US" dirty="0" err="1">
                <a:latin typeface="Roboto" panose="02000000000000000000" pitchFamily="2" charset="0"/>
                <a:ea typeface="Roboto" panose="02000000000000000000" pitchFamily="2" charset="0"/>
                <a:cs typeface="Roboto" panose="02000000000000000000" pitchFamily="2" charset="0"/>
              </a:rPr>
              <a:t>dibuka</a:t>
            </a:r>
            <a:r>
              <a:rPr lang="en-US" dirty="0">
                <a:latin typeface="Roboto" panose="02000000000000000000" pitchFamily="2" charset="0"/>
                <a:ea typeface="Roboto" panose="02000000000000000000" pitchFamily="2" charset="0"/>
                <a:cs typeface="Roboto" panose="02000000000000000000" pitchFamily="2" charset="0"/>
              </a:rPr>
              <a:t>. </a:t>
            </a:r>
          </a:p>
          <a:p>
            <a:pPr marL="285750" indent="-285750">
              <a:buClr>
                <a:schemeClr val="bg1"/>
              </a:buClr>
              <a:buFont typeface="Arial" panose="020B0604020202020204" pitchFamily="34" charset="0"/>
              <a:buChar char="•"/>
            </a:pPr>
            <a:endParaRPr lang="en-US" dirty="0">
              <a:latin typeface="Roboto" panose="02000000000000000000" pitchFamily="2" charset="0"/>
              <a:ea typeface="Roboto" panose="02000000000000000000" pitchFamily="2" charset="0"/>
              <a:cs typeface="Roboto" panose="02000000000000000000" pitchFamily="2" charset="0"/>
            </a:endParaRPr>
          </a:p>
          <a:p>
            <a:pPr marL="285750" indent="-285750">
              <a:buClr>
                <a:schemeClr val="bg1"/>
              </a:buClr>
              <a:buFont typeface="Arial" panose="020B0604020202020204" pitchFamily="34" charset="0"/>
              <a:buChar char="•"/>
            </a:pPr>
            <a:r>
              <a:rPr lang="en-US" b="1" dirty="0">
                <a:latin typeface="Roboto" panose="02000000000000000000" pitchFamily="2" charset="0"/>
                <a:ea typeface="Roboto" panose="02000000000000000000" pitchFamily="2" charset="0"/>
                <a:cs typeface="Roboto" panose="02000000000000000000" pitchFamily="2" charset="0"/>
              </a:rPr>
              <a:t>File – Save</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menyimpan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hasil</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desain</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selesai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menyelesaikan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pekerjaan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sementara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dibuka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kembali</a:t>
            </a:r>
            <a:r>
              <a:rPr lang="en-US" dirty="0">
                <a:latin typeface="Roboto" panose="02000000000000000000" pitchFamily="2" charset="0"/>
                <a:ea typeface="Roboto" panose="02000000000000000000" pitchFamily="2" charset="0"/>
                <a:cs typeface="Roboto" panose="02000000000000000000" pitchFamily="2" charset="0"/>
              </a:rPr>
              <a:t> pada lain </a:t>
            </a:r>
            <a:r>
              <a:rPr lang="en-US" dirty="0" err="1">
                <a:latin typeface="Roboto" panose="02000000000000000000" pitchFamily="2" charset="0"/>
                <a:ea typeface="Roboto" panose="02000000000000000000" pitchFamily="2" charset="0"/>
                <a:cs typeface="Roboto" panose="02000000000000000000" pitchFamily="2" charset="0"/>
              </a:rPr>
              <a:t>waktu</a:t>
            </a:r>
            <a:r>
              <a:rPr lang="en-US" dirty="0">
                <a:latin typeface="Roboto" panose="02000000000000000000" pitchFamily="2" charset="0"/>
                <a:ea typeface="Roboto" panose="02000000000000000000" pitchFamily="2" charset="0"/>
                <a:cs typeface="Roboto" panose="02000000000000000000" pitchFamily="2" charset="0"/>
              </a:rPr>
              <a:t>. </a:t>
            </a:r>
          </a:p>
          <a:p>
            <a:pPr marL="285750" indent="-285750">
              <a:buClr>
                <a:schemeClr val="bg1"/>
              </a:buClr>
              <a:buFont typeface="Arial" panose="020B0604020202020204" pitchFamily="34" charset="0"/>
              <a:buChar char="•"/>
            </a:pPr>
            <a:endParaRPr lang="en-US" dirty="0">
              <a:latin typeface="Roboto" panose="02000000000000000000" pitchFamily="2" charset="0"/>
              <a:ea typeface="Roboto" panose="02000000000000000000" pitchFamily="2" charset="0"/>
              <a:cs typeface="Roboto" panose="02000000000000000000" pitchFamily="2" charset="0"/>
            </a:endParaRPr>
          </a:p>
          <a:p>
            <a:pPr marL="285750" indent="-285750">
              <a:buClr>
                <a:schemeClr val="bg1"/>
              </a:buClr>
              <a:buFont typeface="Arial" panose="020B0604020202020204" pitchFamily="34" charset="0"/>
              <a:buChar char="•"/>
            </a:pPr>
            <a:r>
              <a:rPr lang="en-US" b="1" dirty="0">
                <a:latin typeface="Roboto" panose="02000000000000000000" pitchFamily="2" charset="0"/>
                <a:ea typeface="Roboto" panose="02000000000000000000" pitchFamily="2" charset="0"/>
                <a:cs typeface="Roboto" panose="02000000000000000000" pitchFamily="2" charset="0"/>
              </a:rPr>
              <a:t>File – Save As </a:t>
            </a:r>
            <a:r>
              <a:rPr lang="en-US" dirty="0" err="1">
                <a:latin typeface="Roboto" panose="02000000000000000000" pitchFamily="2" charset="0"/>
                <a:ea typeface="Roboto" panose="02000000000000000000" pitchFamily="2" charset="0"/>
                <a:cs typeface="Roboto" panose="02000000000000000000" pitchFamily="2" charset="0"/>
              </a:rPr>
              <a:t>sama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halnya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Save, </a:t>
            </a:r>
            <a:r>
              <a:rPr lang="en-US" dirty="0" err="1">
                <a:latin typeface="Roboto" panose="02000000000000000000" pitchFamily="2" charset="0"/>
                <a:ea typeface="Roboto" panose="02000000000000000000" pitchFamily="2" charset="0"/>
                <a:cs typeface="Roboto" panose="02000000000000000000" pitchFamily="2" charset="0"/>
              </a:rPr>
              <a:t>tetapi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ini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bisa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digunakan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menyimpan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hasil</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kerja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nama</a:t>
            </a:r>
            <a:r>
              <a:rPr lang="en-US" dirty="0">
                <a:latin typeface="Roboto" panose="02000000000000000000" pitchFamily="2" charset="0"/>
                <a:ea typeface="Roboto" panose="02000000000000000000" pitchFamily="2" charset="0"/>
                <a:cs typeface="Roboto" panose="02000000000000000000" pitchFamily="2" charset="0"/>
              </a:rPr>
              <a:t> dan format yang </a:t>
            </a:r>
            <a:r>
              <a:rPr lang="en-US" dirty="0" err="1">
                <a:latin typeface="Roboto" panose="02000000000000000000" pitchFamily="2" charset="0"/>
                <a:ea typeface="Roboto" panose="02000000000000000000" pitchFamily="2" charset="0"/>
                <a:cs typeface="Roboto" panose="02000000000000000000" pitchFamily="2" charset="0"/>
              </a:rPr>
              <a:t>berbeda</a:t>
            </a:r>
            <a:r>
              <a:rPr lang="en-US" dirty="0">
                <a:latin typeface="Roboto" panose="02000000000000000000" pitchFamily="2" charset="0"/>
                <a:ea typeface="Roboto" panose="02000000000000000000" pitchFamily="2" charset="0"/>
                <a:cs typeface="Roboto" panose="02000000000000000000" pitchFamily="2" charset="0"/>
              </a:rPr>
              <a:t>.</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4776605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DA350-7B5E-E1F4-0074-D835EEC3E0F4}"/>
              </a:ext>
            </a:extLst>
          </p:cNvPr>
          <p:cNvSpPr>
            <a:spLocks noGrp="1"/>
          </p:cNvSpPr>
          <p:nvPr>
            <p:ph type="title"/>
          </p:nvPr>
        </p:nvSpPr>
        <p:spPr>
          <a:xfrm>
            <a:off x="639361" y="533498"/>
            <a:ext cx="8236211" cy="1655700"/>
          </a:xfrm>
        </p:spPr>
        <p:txBody>
          <a:bodyPr/>
          <a:lstStyle/>
          <a:p>
            <a:r>
              <a:rPr lang="en-US" sz="6000" dirty="0">
                <a:solidFill>
                  <a:schemeClr val="accent1"/>
                </a:solidFill>
              </a:rPr>
              <a:t>TOOLBOX</a:t>
            </a:r>
            <a:br>
              <a:rPr lang="en-US" sz="6000" dirty="0">
                <a:solidFill>
                  <a:schemeClr val="accent1"/>
                </a:solidFill>
              </a:rPr>
            </a:br>
            <a:r>
              <a:rPr lang="en-US" sz="6000" dirty="0">
                <a:solidFill>
                  <a:schemeClr val="tx1"/>
                </a:solidFill>
              </a:rPr>
              <a:t>ADOBE PHOTOSHOP</a:t>
            </a:r>
          </a:p>
        </p:txBody>
      </p:sp>
      <p:grpSp>
        <p:nvGrpSpPr>
          <p:cNvPr id="3" name="Group 2">
            <a:extLst>
              <a:ext uri="{FF2B5EF4-FFF2-40B4-BE49-F238E27FC236}">
                <a16:creationId xmlns:a16="http://schemas.microsoft.com/office/drawing/2014/main" id="{68FB45E8-740D-F4EC-DABD-C4B927089F3E}"/>
              </a:ext>
            </a:extLst>
          </p:cNvPr>
          <p:cNvGrpSpPr/>
          <p:nvPr/>
        </p:nvGrpSpPr>
        <p:grpSpPr>
          <a:xfrm rot="10800000" flipH="1">
            <a:off x="4699249" y="1644470"/>
            <a:ext cx="6986927" cy="3499030"/>
            <a:chOff x="3770965" y="1073255"/>
            <a:chExt cx="6986927" cy="3499030"/>
          </a:xfrm>
        </p:grpSpPr>
        <p:pic>
          <p:nvPicPr>
            <p:cNvPr id="5" name="Picture 4" descr="A close-up of a black surface&#10;&#10;Description automatically generated with medium confidence">
              <a:extLst>
                <a:ext uri="{FF2B5EF4-FFF2-40B4-BE49-F238E27FC236}">
                  <a16:creationId xmlns:a16="http://schemas.microsoft.com/office/drawing/2014/main" id="{6866FFB6-037D-A641-A835-E25982ED486F}"/>
                </a:ext>
              </a:extLst>
            </p:cNvPr>
            <p:cNvPicPr>
              <a:picLocks noChangeAspect="1"/>
            </p:cNvPicPr>
            <p:nvPr/>
          </p:nvPicPr>
          <p:blipFill>
            <a:blip r:embed="rId2"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5976698">
              <a:off x="4591349" y="2162331"/>
              <a:ext cx="410112" cy="2050880"/>
            </a:xfrm>
            <a:prstGeom prst="can">
              <a:avLst>
                <a:gd name="adj" fmla="val 42589"/>
              </a:avLst>
            </a:prstGeom>
          </p:spPr>
        </p:pic>
        <p:pic>
          <p:nvPicPr>
            <p:cNvPr id="6" name="Picture 5" descr="A black and yellow rectangle&#10;&#10;Description automatically generated with low confidence">
              <a:extLst>
                <a:ext uri="{FF2B5EF4-FFF2-40B4-BE49-F238E27FC236}">
                  <a16:creationId xmlns:a16="http://schemas.microsoft.com/office/drawing/2014/main" id="{13CD4EEF-1306-D630-CD9B-44D080635FE3}"/>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10800000" flipH="1">
              <a:off x="4220231" y="1073255"/>
              <a:ext cx="6537661" cy="3499030"/>
            </a:xfrm>
            <a:prstGeom prst="rect">
              <a:avLst/>
            </a:prstGeom>
          </p:spPr>
        </p:pic>
      </p:grpSp>
      <p:grpSp>
        <p:nvGrpSpPr>
          <p:cNvPr id="12" name="Group 11">
            <a:extLst>
              <a:ext uri="{FF2B5EF4-FFF2-40B4-BE49-F238E27FC236}">
                <a16:creationId xmlns:a16="http://schemas.microsoft.com/office/drawing/2014/main" id="{2B88B717-49FE-3494-0DBC-5BC2643E4B5D}"/>
              </a:ext>
            </a:extLst>
          </p:cNvPr>
          <p:cNvGrpSpPr/>
          <p:nvPr/>
        </p:nvGrpSpPr>
        <p:grpSpPr>
          <a:xfrm rot="10800000">
            <a:off x="-2356710" y="1644470"/>
            <a:ext cx="6928710" cy="3499030"/>
            <a:chOff x="3829182" y="1073255"/>
            <a:chExt cx="6928710" cy="3499030"/>
          </a:xfrm>
        </p:grpSpPr>
        <p:pic>
          <p:nvPicPr>
            <p:cNvPr id="9" name="Picture 8" descr="A close-up of a black surface&#10;&#10;Description automatically generated with medium confidence">
              <a:extLst>
                <a:ext uri="{FF2B5EF4-FFF2-40B4-BE49-F238E27FC236}">
                  <a16:creationId xmlns:a16="http://schemas.microsoft.com/office/drawing/2014/main" id="{51CA8957-47AD-6528-D255-EC5BCE6FF495}"/>
                </a:ext>
              </a:extLst>
            </p:cNvPr>
            <p:cNvPicPr>
              <a:picLocks noChangeAspect="1"/>
            </p:cNvPicPr>
            <p:nvPr/>
          </p:nvPicPr>
          <p:blipFill>
            <a:blip r:embed="rId2"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829182" y="2469706"/>
              <a:ext cx="1722568" cy="1655699"/>
            </a:xfrm>
            <a:prstGeom prst="ellipse">
              <a:avLst/>
            </a:prstGeom>
          </p:spPr>
        </p:pic>
        <p:pic>
          <p:nvPicPr>
            <p:cNvPr id="10" name="Picture 9" descr="A black and yellow rectangle&#10;&#10;Description automatically generated with low confidence">
              <a:extLst>
                <a:ext uri="{FF2B5EF4-FFF2-40B4-BE49-F238E27FC236}">
                  <a16:creationId xmlns:a16="http://schemas.microsoft.com/office/drawing/2014/main" id="{826250F0-1B5B-33EF-5B26-4BB39E3D101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10800000" flipH="1">
              <a:off x="4220231" y="1073255"/>
              <a:ext cx="6537661" cy="3499030"/>
            </a:xfrm>
            <a:prstGeom prst="rect">
              <a:avLst/>
            </a:prstGeom>
          </p:spPr>
        </p:pic>
      </p:grpSp>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8699169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000">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800" fill="hold"/>
                                            <p:tgtEl>
                                              <p:spTgt spid="2"/>
                                            </p:tgtEl>
                                            <p:attrNameLst>
                                              <p:attrName>ppt_x</p:attrName>
                                            </p:attrNameLst>
                                          </p:cBhvr>
                                          <p:tavLst>
                                            <p:tav tm="0">
                                              <p:val>
                                                <p:strVal val="#ppt_x"/>
                                              </p:val>
                                            </p:tav>
                                            <p:tav tm="100000">
                                              <p:val>
                                                <p:strVal val="#ppt_x"/>
                                              </p:val>
                                            </p:tav>
                                          </p:tavLst>
                                        </p:anim>
                                        <p:anim calcmode="lin" valueType="num" p14:bounceEnd="66000">
                                          <p:cBhvr additive="base">
                                            <p:cTn id="8" dur="1800" fill="hold"/>
                                            <p:tgtEl>
                                              <p:spTgt spid="2"/>
                                            </p:tgtEl>
                                            <p:attrNameLst>
                                              <p:attrName>ppt_y</p:attrName>
                                            </p:attrNameLst>
                                          </p:cBhvr>
                                          <p:tavLst>
                                            <p:tav tm="0">
                                              <p:val>
                                                <p:strVal val="0-#ppt_h/2"/>
                                              </p:val>
                                            </p:tav>
                                            <p:tav tm="100000">
                                              <p:val>
                                                <p:strVal val="#ppt_y"/>
                                              </p:val>
                                            </p:tav>
                                          </p:tavLst>
                                        </p:anim>
                                      </p:childTnLst>
                                    </p:cTn>
                                  </p:par>
                                  <p:par>
                                    <p:cTn id="9" presetID="63" presetClass="path" presetSubtype="0" repeatCount="indefinite" accel="50000" decel="50000" autoRev="1" fill="hold" nodeType="withEffect">
                                      <p:stCondLst>
                                        <p:cond delay="0"/>
                                      </p:stCondLst>
                                      <p:childTnLst>
                                        <p:animMotion origin="layout" path="M 3.05556E-6 3.45679E-6 L 0.05607 3.45679E-6 " pathEditMode="relative" rAng="0" ptsTypes="AA">
                                          <p:cBhvr>
                                            <p:cTn id="10" dur="2000" fill="hold"/>
                                            <p:tgtEl>
                                              <p:spTgt spid="12"/>
                                            </p:tgtEl>
                                            <p:attrNameLst>
                                              <p:attrName>ppt_x</p:attrName>
                                              <p:attrName>ppt_y</p:attrName>
                                            </p:attrNameLst>
                                          </p:cBhvr>
                                          <p:rCtr x="2795" y="0"/>
                                        </p:animMotion>
                                      </p:childTnLst>
                                    </p:cTn>
                                  </p:par>
                                  <p:par>
                                    <p:cTn id="11" presetID="35" presetClass="path" presetSubtype="0" repeatCount="indefinite" accel="50000" decel="50000" autoRev="1" fill="hold" nodeType="withEffect">
                                      <p:stCondLst>
                                        <p:cond delay="0"/>
                                      </p:stCondLst>
                                      <p:childTnLst>
                                        <p:animMotion origin="layout" path="M 0.02917 0.00308 L -0.01666 -0.00432 " pathEditMode="relative" rAng="0" ptsTypes="AA">
                                          <p:cBhvr>
                                            <p:cTn id="12" dur="2000" fill="hold"/>
                                            <p:tgtEl>
                                              <p:spTgt spid="3"/>
                                            </p:tgtEl>
                                            <p:attrNameLst>
                                              <p:attrName>ppt_x</p:attrName>
                                              <p:attrName>ppt_y</p:attrName>
                                            </p:attrNameLst>
                                          </p:cBhvr>
                                          <p:rCtr x="-2292"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800" fill="hold"/>
                                            <p:tgtEl>
                                              <p:spTgt spid="2"/>
                                            </p:tgtEl>
                                            <p:attrNameLst>
                                              <p:attrName>ppt_x</p:attrName>
                                            </p:attrNameLst>
                                          </p:cBhvr>
                                          <p:tavLst>
                                            <p:tav tm="0">
                                              <p:val>
                                                <p:strVal val="#ppt_x"/>
                                              </p:val>
                                            </p:tav>
                                            <p:tav tm="100000">
                                              <p:val>
                                                <p:strVal val="#ppt_x"/>
                                              </p:val>
                                            </p:tav>
                                          </p:tavLst>
                                        </p:anim>
                                        <p:anim calcmode="lin" valueType="num">
                                          <p:cBhvr additive="base">
                                            <p:cTn id="8" dur="1800" fill="hold"/>
                                            <p:tgtEl>
                                              <p:spTgt spid="2"/>
                                            </p:tgtEl>
                                            <p:attrNameLst>
                                              <p:attrName>ppt_y</p:attrName>
                                            </p:attrNameLst>
                                          </p:cBhvr>
                                          <p:tavLst>
                                            <p:tav tm="0">
                                              <p:val>
                                                <p:strVal val="0-#ppt_h/2"/>
                                              </p:val>
                                            </p:tav>
                                            <p:tav tm="100000">
                                              <p:val>
                                                <p:strVal val="#ppt_y"/>
                                              </p:val>
                                            </p:tav>
                                          </p:tavLst>
                                        </p:anim>
                                      </p:childTnLst>
                                    </p:cTn>
                                  </p:par>
                                  <p:par>
                                    <p:cTn id="9" presetID="63" presetClass="path" presetSubtype="0" repeatCount="indefinite" accel="50000" decel="50000" autoRev="1" fill="hold" nodeType="withEffect">
                                      <p:stCondLst>
                                        <p:cond delay="0"/>
                                      </p:stCondLst>
                                      <p:childTnLst>
                                        <p:animMotion origin="layout" path="M 3.05556E-6 3.45679E-6 L 0.05607 3.45679E-6 " pathEditMode="relative" rAng="0" ptsTypes="AA">
                                          <p:cBhvr>
                                            <p:cTn id="10" dur="2000" fill="hold"/>
                                            <p:tgtEl>
                                              <p:spTgt spid="12"/>
                                            </p:tgtEl>
                                            <p:attrNameLst>
                                              <p:attrName>ppt_x</p:attrName>
                                              <p:attrName>ppt_y</p:attrName>
                                            </p:attrNameLst>
                                          </p:cBhvr>
                                          <p:rCtr x="2795" y="0"/>
                                        </p:animMotion>
                                      </p:childTnLst>
                                    </p:cTn>
                                  </p:par>
                                  <p:par>
                                    <p:cTn id="11" presetID="35" presetClass="path" presetSubtype="0" repeatCount="indefinite" accel="50000" decel="50000" autoRev="1" fill="hold" nodeType="withEffect">
                                      <p:stCondLst>
                                        <p:cond delay="0"/>
                                      </p:stCondLst>
                                      <p:childTnLst>
                                        <p:animMotion origin="layout" path="M 0.02917 0.00308 L -0.01666 -0.00432 " pathEditMode="relative" rAng="0" ptsTypes="AA">
                                          <p:cBhvr>
                                            <p:cTn id="12" dur="2000" fill="hold"/>
                                            <p:tgtEl>
                                              <p:spTgt spid="3"/>
                                            </p:tgtEl>
                                            <p:attrNameLst>
                                              <p:attrName>ppt_x</p:attrName>
                                              <p:attrName>ppt_y</p:attrName>
                                            </p:attrNameLst>
                                          </p:cBhvr>
                                          <p:rCtr x="-2292"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FA61953-E6F9-036D-FC19-3938CE98AAC2}"/>
              </a:ext>
            </a:extLst>
          </p:cNvPr>
          <p:cNvGrpSpPr/>
          <p:nvPr/>
        </p:nvGrpSpPr>
        <p:grpSpPr>
          <a:xfrm>
            <a:off x="4763911" y="254674"/>
            <a:ext cx="4178817" cy="4436533"/>
            <a:chOff x="4763911" y="254674"/>
            <a:chExt cx="4178817" cy="4436533"/>
          </a:xfrm>
        </p:grpSpPr>
        <p:pic>
          <p:nvPicPr>
            <p:cNvPr id="8" name="Picture 7" descr="A cartoon of a hand holding a red card&#10;&#10;Description automatically generated with medium confidence">
              <a:extLst>
                <a:ext uri="{FF2B5EF4-FFF2-40B4-BE49-F238E27FC236}">
                  <a16:creationId xmlns:a16="http://schemas.microsoft.com/office/drawing/2014/main" id="{C7B6D2A8-6537-4F5F-DA6A-26E37E27DCE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rot="16200000">
              <a:off x="6488875" y="1676355"/>
              <a:ext cx="3066104" cy="1841603"/>
            </a:xfrm>
            <a:prstGeom prst="rect">
              <a:avLst/>
            </a:prstGeom>
          </p:spPr>
        </p:pic>
        <p:pic>
          <p:nvPicPr>
            <p:cNvPr id="5" name="Picture 4" descr="A screenshot of a computer&#10;&#10;Description automatically generated with medium confidence">
              <a:extLst>
                <a:ext uri="{FF2B5EF4-FFF2-40B4-BE49-F238E27FC236}">
                  <a16:creationId xmlns:a16="http://schemas.microsoft.com/office/drawing/2014/main" id="{EEB07636-DF1F-D589-DC74-4C7F3D427AC6}"/>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763911" y="254674"/>
              <a:ext cx="3066104" cy="4436533"/>
            </a:xfrm>
            <a:prstGeom prst="rect">
              <a:avLst/>
            </a:prstGeom>
          </p:spPr>
        </p:pic>
      </p:grpSp>
      <p:sp>
        <p:nvSpPr>
          <p:cNvPr id="6" name="TextBox 5">
            <a:extLst>
              <a:ext uri="{FF2B5EF4-FFF2-40B4-BE49-F238E27FC236}">
                <a16:creationId xmlns:a16="http://schemas.microsoft.com/office/drawing/2014/main" id="{4F99C1C6-8DED-A5C0-9F13-E0D9239E3C10}"/>
              </a:ext>
            </a:extLst>
          </p:cNvPr>
          <p:cNvSpPr txBox="1"/>
          <p:nvPr/>
        </p:nvSpPr>
        <p:spPr>
          <a:xfrm>
            <a:off x="824089" y="1089630"/>
            <a:ext cx="3747911" cy="2031325"/>
          </a:xfrm>
          <a:prstGeom prst="rect">
            <a:avLst/>
          </a:prstGeom>
          <a:noFill/>
        </p:spPr>
        <p:txBody>
          <a:bodyPr wrap="square" rtlCol="0">
            <a:spAutoFit/>
          </a:bodyPr>
          <a:lstStyle/>
          <a:p>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Bagian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ini</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berisi</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peralatan</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yang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dapat</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digunakan</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untuk</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membuat</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desain</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Seluruh</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tool yang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disediakan</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oleh </a:t>
            </a:r>
            <a:r>
              <a:rPr lang="en-US" sz="1800" b="1" dirty="0">
                <a:solidFill>
                  <a:srgbClr val="0D64BF"/>
                </a:solidFill>
                <a:latin typeface="Roboto" panose="02000000000000000000" pitchFamily="2" charset="0"/>
                <a:ea typeface="Roboto" panose="02000000000000000000" pitchFamily="2" charset="0"/>
                <a:cs typeface="Roboto" panose="02000000000000000000" pitchFamily="2" charset="0"/>
              </a:rPr>
              <a:t>Adobe Photoshop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dapat</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digunakan</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sehingga</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Anda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dapat</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leluasa</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membuat</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desain</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sebagus</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1800" dirty="0" err="1">
                <a:solidFill>
                  <a:srgbClr val="0D64BF"/>
                </a:solidFill>
                <a:latin typeface="Roboto" panose="02000000000000000000" pitchFamily="2" charset="0"/>
                <a:ea typeface="Roboto" panose="02000000000000000000" pitchFamily="2" charset="0"/>
                <a:cs typeface="Roboto" panose="02000000000000000000" pitchFamily="2" charset="0"/>
              </a:rPr>
              <a:t>mungkin</a:t>
            </a:r>
            <a:r>
              <a:rPr lang="en-US" sz="1800" dirty="0">
                <a:solidFill>
                  <a:srgbClr val="0D64BF"/>
                </a:solidFill>
                <a:latin typeface="Roboto" panose="02000000000000000000" pitchFamily="2" charset="0"/>
                <a:ea typeface="Roboto" panose="02000000000000000000" pitchFamily="2" charset="0"/>
                <a:cs typeface="Roboto" panose="02000000000000000000" pitchFamily="2" charset="0"/>
              </a:rPr>
              <a:t>.</a:t>
            </a:r>
          </a:p>
        </p:txBody>
      </p:sp>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5078928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iterate type="wd">
                                        <p:tmPct val="7143"/>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14:presetBounceEnd="40000">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14:bounceEnd="40000">
                                          <p:cBhvr additive="base">
                                            <p:cTn id="11" dur="1200" fill="hold"/>
                                            <p:tgtEl>
                                              <p:spTgt spid="9"/>
                                            </p:tgtEl>
                                            <p:attrNameLst>
                                              <p:attrName>ppt_x</p:attrName>
                                            </p:attrNameLst>
                                          </p:cBhvr>
                                          <p:tavLst>
                                            <p:tav tm="0">
                                              <p:val>
                                                <p:strVal val="#ppt_x"/>
                                              </p:val>
                                            </p:tav>
                                            <p:tav tm="100000">
                                              <p:val>
                                                <p:strVal val="#ppt_x"/>
                                              </p:val>
                                            </p:tav>
                                          </p:tavLst>
                                        </p:anim>
                                        <p:anim calcmode="lin" valueType="num" p14:bounceEnd="40000">
                                          <p:cBhvr additive="base">
                                            <p:cTn id="12" dur="12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iterate type="wd">
                                        <p:tmPct val="7143"/>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200" fill="hold"/>
                                            <p:tgtEl>
                                              <p:spTgt spid="9"/>
                                            </p:tgtEl>
                                            <p:attrNameLst>
                                              <p:attrName>ppt_x</p:attrName>
                                            </p:attrNameLst>
                                          </p:cBhvr>
                                          <p:tavLst>
                                            <p:tav tm="0">
                                              <p:val>
                                                <p:strVal val="#ppt_x"/>
                                              </p:val>
                                            </p:tav>
                                            <p:tav tm="100000">
                                              <p:val>
                                                <p:strVal val="#ppt_x"/>
                                              </p:val>
                                            </p:tav>
                                          </p:tavLst>
                                        </p:anim>
                                        <p:anim calcmode="lin" valueType="num">
                                          <p:cBhvr additive="base">
                                            <p:cTn id="12" dur="12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text, screenshot, font, number&#10;&#10;Description automatically generated">
            <a:extLst>
              <a:ext uri="{FF2B5EF4-FFF2-40B4-BE49-F238E27FC236}">
                <a16:creationId xmlns:a16="http://schemas.microsoft.com/office/drawing/2014/main" id="{BC5BB65B-8092-4A84-0A31-4A927275EC3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81865" y="632758"/>
            <a:ext cx="5170139" cy="2172327"/>
          </a:xfrm>
          <a:prstGeom prst="rect">
            <a:avLst/>
          </a:prstGeom>
        </p:spPr>
      </p:pic>
      <p:sp>
        <p:nvSpPr>
          <p:cNvPr id="7" name="TextBox 6">
            <a:extLst>
              <a:ext uri="{FF2B5EF4-FFF2-40B4-BE49-F238E27FC236}">
                <a16:creationId xmlns:a16="http://schemas.microsoft.com/office/drawing/2014/main" id="{C3D3DB88-B333-01CF-DB27-C318234B1F2E}"/>
              </a:ext>
            </a:extLst>
          </p:cNvPr>
          <p:cNvSpPr txBox="1"/>
          <p:nvPr/>
        </p:nvSpPr>
        <p:spPr>
          <a:xfrm>
            <a:off x="491066" y="632758"/>
            <a:ext cx="3290799" cy="1938992"/>
          </a:xfrm>
          <a:prstGeom prst="rect">
            <a:avLst/>
          </a:prstGeom>
          <a:noFill/>
        </p:spPr>
        <p:txBody>
          <a:bodyPr wrap="square">
            <a:spAutoFit/>
          </a:bodyPr>
          <a:lstStyle/>
          <a:p>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Cara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menggunakan</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tiap</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tools,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yaitu</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cukup</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dengan</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mengeklik</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ikon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dari</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tool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atau</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menggunakan</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shortcut yang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tertera</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di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samping</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nama</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tiap</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tools.</a:t>
            </a:r>
          </a:p>
        </p:txBody>
      </p:sp>
      <p:pic>
        <p:nvPicPr>
          <p:cNvPr id="11" name="Picture 10" descr="A cartoon of a person using a computer&#10;&#10;Description automatically generated with medium confidence">
            <a:extLst>
              <a:ext uri="{FF2B5EF4-FFF2-40B4-BE49-F238E27FC236}">
                <a16:creationId xmlns:a16="http://schemas.microsoft.com/office/drawing/2014/main" id="{8C85D6BC-6196-C657-0716-4CC0F7CA2503}"/>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422548" y="2790614"/>
            <a:ext cx="2246341" cy="1741510"/>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0586641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ppt_x"/>
                                          </p:val>
                                        </p:tav>
                                        <p:tav tm="100000">
                                          <p:val>
                                            <p:strVal val="#ppt_x"/>
                                          </p:val>
                                        </p:tav>
                                      </p:tavLst>
                                    </p:anim>
                                    <p:anim calcmode="lin" valueType="num">
                                      <p:cBhvr additive="base">
                                        <p:cTn id="8" dur="75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750" fill="hold"/>
                                        <p:tgtEl>
                                          <p:spTgt spid="11"/>
                                        </p:tgtEl>
                                        <p:attrNameLst>
                                          <p:attrName>ppt_x</p:attrName>
                                        </p:attrNameLst>
                                      </p:cBhvr>
                                      <p:tavLst>
                                        <p:tav tm="0">
                                          <p:val>
                                            <p:strVal val="#ppt_x"/>
                                          </p:val>
                                        </p:tav>
                                        <p:tav tm="100000">
                                          <p:val>
                                            <p:strVal val="#ppt_x"/>
                                          </p:val>
                                        </p:tav>
                                      </p:tavLst>
                                    </p:anim>
                                    <p:anim calcmode="lin" valueType="num">
                                      <p:cBhvr additive="base">
                                        <p:cTn id="12" dur="75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750" fill="hold"/>
                                        <p:tgtEl>
                                          <p:spTgt spid="3"/>
                                        </p:tgtEl>
                                        <p:attrNameLst>
                                          <p:attrName>ppt_x</p:attrName>
                                        </p:attrNameLst>
                                      </p:cBhvr>
                                      <p:tavLst>
                                        <p:tav tm="0">
                                          <p:val>
                                            <p:strVal val="#ppt_x"/>
                                          </p:val>
                                        </p:tav>
                                        <p:tav tm="100000">
                                          <p:val>
                                            <p:strVal val="#ppt_x"/>
                                          </p:val>
                                        </p:tav>
                                      </p:tavLst>
                                    </p:anim>
                                    <p:anim calcmode="lin" valueType="num">
                                      <p:cBhvr additive="base">
                                        <p:cTn id="16" dur="75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8C101BD-E9AC-8C8A-1AA5-54BC5AC368B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2635" y="1684893"/>
            <a:ext cx="8558730" cy="419048"/>
          </a:xfrm>
          <a:prstGeom prst="rect">
            <a:avLst/>
          </a:prstGeom>
        </p:spPr>
      </p:pic>
      <p:sp>
        <p:nvSpPr>
          <p:cNvPr id="6" name="TextBox 5">
            <a:extLst>
              <a:ext uri="{FF2B5EF4-FFF2-40B4-BE49-F238E27FC236}">
                <a16:creationId xmlns:a16="http://schemas.microsoft.com/office/drawing/2014/main" id="{A58A063C-52D6-24C4-B499-DEECF2DBEC66}"/>
              </a:ext>
            </a:extLst>
          </p:cNvPr>
          <p:cNvSpPr txBox="1"/>
          <p:nvPr/>
        </p:nvSpPr>
        <p:spPr>
          <a:xfrm>
            <a:off x="1492955" y="2336841"/>
            <a:ext cx="6158090" cy="1631216"/>
          </a:xfrm>
          <a:prstGeom prst="rect">
            <a:avLst/>
          </a:prstGeom>
          <a:noFill/>
        </p:spPr>
        <p:txBody>
          <a:bodyPr wrap="square">
            <a:spAutoFit/>
          </a:bodyPr>
          <a:lstStyle/>
          <a:p>
            <a:pPr algn="ct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Hal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lainnya</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adalah</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apabila</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memilih</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salah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satu</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dari</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tool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tersebut</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option bar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akan</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menampilkan</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opsi</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penggunaan</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dari</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tool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tersebut</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dengan</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tujuan</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mempermudah</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kinerja</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dalam</a:t>
            </a:r>
            <a:endParaRPr lang="en-US" sz="2000" dirty="0">
              <a:solidFill>
                <a:srgbClr val="0D64BF"/>
              </a:solidFill>
              <a:latin typeface="Roboto" panose="02000000000000000000" pitchFamily="2" charset="0"/>
              <a:ea typeface="Roboto" panose="02000000000000000000" pitchFamily="2" charset="0"/>
              <a:cs typeface="Roboto" panose="02000000000000000000" pitchFamily="2" charset="0"/>
            </a:endParaRPr>
          </a:p>
          <a:p>
            <a:pPr algn="ct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membuat</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rgbClr val="0D64BF"/>
                </a:solidFill>
                <a:latin typeface="Roboto" panose="02000000000000000000" pitchFamily="2" charset="0"/>
                <a:ea typeface="Roboto" panose="02000000000000000000" pitchFamily="2" charset="0"/>
                <a:cs typeface="Roboto" panose="02000000000000000000" pitchFamily="2" charset="0"/>
              </a:rPr>
              <a:t>desain</a:t>
            </a:r>
            <a:r>
              <a:rPr lang="en-US" sz="2000" dirty="0">
                <a:solidFill>
                  <a:srgbClr val="0D64BF"/>
                </a:solidFill>
                <a:latin typeface="Roboto" panose="02000000000000000000" pitchFamily="2" charset="0"/>
                <a:ea typeface="Roboto" panose="02000000000000000000" pitchFamily="2" charset="0"/>
                <a:cs typeface="Roboto" panose="02000000000000000000" pitchFamily="2" charset="0"/>
              </a:rPr>
              <a:t>.</a:t>
            </a:r>
          </a:p>
        </p:txBody>
      </p:sp>
      <p:pic>
        <p:nvPicPr>
          <p:cNvPr id="8" name="Picture 7" descr="A picture containing screenshot, yellow, line, rectangle&#10;&#10;Description automatically generated">
            <a:extLst>
              <a:ext uri="{FF2B5EF4-FFF2-40B4-BE49-F238E27FC236}">
                <a16:creationId xmlns:a16="http://schemas.microsoft.com/office/drawing/2014/main" id="{50943732-AD83-F715-7B8D-D36B556CD790}"/>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5813368" y="384107"/>
            <a:ext cx="2190863" cy="1184336"/>
          </a:xfrm>
          <a:prstGeom prst="rect">
            <a:avLst/>
          </a:prstGeom>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5509959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ppt_x"/>
                                          </p:val>
                                        </p:tav>
                                        <p:tav tm="100000">
                                          <p:val>
                                            <p:strVal val="#ppt_x"/>
                                          </p:val>
                                        </p:tav>
                                      </p:tavLst>
                                    </p:anim>
                                    <p:anim calcmode="lin" valueType="num">
                                      <p:cBhvr additive="base">
                                        <p:cTn id="8" dur="75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750" fill="hold"/>
                                        <p:tgtEl>
                                          <p:spTgt spid="5"/>
                                        </p:tgtEl>
                                        <p:attrNameLst>
                                          <p:attrName>ppt_x</p:attrName>
                                        </p:attrNameLst>
                                      </p:cBhvr>
                                      <p:tavLst>
                                        <p:tav tm="0">
                                          <p:val>
                                            <p:strVal val="#ppt_x"/>
                                          </p:val>
                                        </p:tav>
                                        <p:tav tm="100000">
                                          <p:val>
                                            <p:strVal val="#ppt_x"/>
                                          </p:val>
                                        </p:tav>
                                      </p:tavLst>
                                    </p:anim>
                                    <p:anim calcmode="lin" valueType="num">
                                      <p:cBhvr additive="base">
                                        <p:cTn id="12" dur="75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750" fill="hold"/>
                                        <p:tgtEl>
                                          <p:spTgt spid="8"/>
                                        </p:tgtEl>
                                        <p:attrNameLst>
                                          <p:attrName>ppt_x</p:attrName>
                                        </p:attrNameLst>
                                      </p:cBhvr>
                                      <p:tavLst>
                                        <p:tav tm="0">
                                          <p:val>
                                            <p:strVal val="#ppt_x"/>
                                          </p:val>
                                        </p:tav>
                                        <p:tav tm="100000">
                                          <p:val>
                                            <p:strVal val="#ppt_x"/>
                                          </p:val>
                                        </p:tav>
                                      </p:tavLst>
                                    </p:anim>
                                    <p:anim calcmode="lin" valueType="num">
                                      <p:cBhvr additive="base">
                                        <p:cTn id="16" dur="75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DA350-7B5E-E1F4-0074-D835EEC3E0F4}"/>
              </a:ext>
            </a:extLst>
          </p:cNvPr>
          <p:cNvSpPr>
            <a:spLocks noGrp="1"/>
          </p:cNvSpPr>
          <p:nvPr>
            <p:ph type="title"/>
          </p:nvPr>
        </p:nvSpPr>
        <p:spPr>
          <a:xfrm>
            <a:off x="639361" y="533498"/>
            <a:ext cx="8236211" cy="1655700"/>
          </a:xfrm>
        </p:spPr>
        <p:txBody>
          <a:bodyPr/>
          <a:lstStyle/>
          <a:p>
            <a:r>
              <a:rPr lang="en-US" sz="6000" dirty="0">
                <a:solidFill>
                  <a:schemeClr val="accent1"/>
                </a:solidFill>
              </a:rPr>
              <a:t>PALETTES BAR</a:t>
            </a:r>
            <a:br>
              <a:rPr lang="en-US" sz="6000" dirty="0">
                <a:solidFill>
                  <a:schemeClr val="accent1"/>
                </a:solidFill>
              </a:rPr>
            </a:br>
            <a:r>
              <a:rPr lang="en-US" sz="6000" dirty="0">
                <a:solidFill>
                  <a:schemeClr val="tx1"/>
                </a:solidFill>
              </a:rPr>
              <a:t>ADOBE PHOTOSHOP</a:t>
            </a:r>
          </a:p>
        </p:txBody>
      </p:sp>
      <p:grpSp>
        <p:nvGrpSpPr>
          <p:cNvPr id="3" name="Group 2">
            <a:extLst>
              <a:ext uri="{FF2B5EF4-FFF2-40B4-BE49-F238E27FC236}">
                <a16:creationId xmlns:a16="http://schemas.microsoft.com/office/drawing/2014/main" id="{68FB45E8-740D-F4EC-DABD-C4B927089F3E}"/>
              </a:ext>
            </a:extLst>
          </p:cNvPr>
          <p:cNvGrpSpPr/>
          <p:nvPr/>
        </p:nvGrpSpPr>
        <p:grpSpPr>
          <a:xfrm rot="10800000" flipH="1">
            <a:off x="4699249" y="1644470"/>
            <a:ext cx="6986927" cy="3499030"/>
            <a:chOff x="3770965" y="1073255"/>
            <a:chExt cx="6986927" cy="3499030"/>
          </a:xfrm>
        </p:grpSpPr>
        <p:pic>
          <p:nvPicPr>
            <p:cNvPr id="5" name="Picture 4" descr="A close-up of a black surface&#10;&#10;Description automatically generated with medium confidence">
              <a:extLst>
                <a:ext uri="{FF2B5EF4-FFF2-40B4-BE49-F238E27FC236}">
                  <a16:creationId xmlns:a16="http://schemas.microsoft.com/office/drawing/2014/main" id="{6866FFB6-037D-A641-A835-E25982ED486F}"/>
                </a:ext>
              </a:extLst>
            </p:cNvPr>
            <p:cNvPicPr>
              <a:picLocks noChangeAspect="1"/>
            </p:cNvPicPr>
            <p:nvPr/>
          </p:nvPicPr>
          <p:blipFill>
            <a:blip r:embed="rId2"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5976698">
              <a:off x="4591349" y="2162331"/>
              <a:ext cx="410112" cy="2050880"/>
            </a:xfrm>
            <a:prstGeom prst="can">
              <a:avLst>
                <a:gd name="adj" fmla="val 42589"/>
              </a:avLst>
            </a:prstGeom>
          </p:spPr>
        </p:pic>
        <p:pic>
          <p:nvPicPr>
            <p:cNvPr id="6" name="Picture 5" descr="A black and yellow rectangle&#10;&#10;Description automatically generated with low confidence">
              <a:extLst>
                <a:ext uri="{FF2B5EF4-FFF2-40B4-BE49-F238E27FC236}">
                  <a16:creationId xmlns:a16="http://schemas.microsoft.com/office/drawing/2014/main" id="{13CD4EEF-1306-D630-CD9B-44D080635FE3}"/>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10800000" flipH="1">
              <a:off x="4220231" y="1073255"/>
              <a:ext cx="6537661" cy="3499030"/>
            </a:xfrm>
            <a:prstGeom prst="rect">
              <a:avLst/>
            </a:prstGeom>
          </p:spPr>
        </p:pic>
      </p:grpSp>
      <p:grpSp>
        <p:nvGrpSpPr>
          <p:cNvPr id="12" name="Group 11">
            <a:extLst>
              <a:ext uri="{FF2B5EF4-FFF2-40B4-BE49-F238E27FC236}">
                <a16:creationId xmlns:a16="http://schemas.microsoft.com/office/drawing/2014/main" id="{2B88B717-49FE-3494-0DBC-5BC2643E4B5D}"/>
              </a:ext>
            </a:extLst>
          </p:cNvPr>
          <p:cNvGrpSpPr/>
          <p:nvPr/>
        </p:nvGrpSpPr>
        <p:grpSpPr>
          <a:xfrm rot="10800000">
            <a:off x="-2356710" y="1644470"/>
            <a:ext cx="6928710" cy="3499030"/>
            <a:chOff x="3829182" y="1073255"/>
            <a:chExt cx="6928710" cy="3499030"/>
          </a:xfrm>
        </p:grpSpPr>
        <p:pic>
          <p:nvPicPr>
            <p:cNvPr id="9" name="Picture 8" descr="A close-up of a black surface&#10;&#10;Description automatically generated with medium confidence">
              <a:extLst>
                <a:ext uri="{FF2B5EF4-FFF2-40B4-BE49-F238E27FC236}">
                  <a16:creationId xmlns:a16="http://schemas.microsoft.com/office/drawing/2014/main" id="{51CA8957-47AD-6528-D255-EC5BCE6FF495}"/>
                </a:ext>
              </a:extLst>
            </p:cNvPr>
            <p:cNvPicPr>
              <a:picLocks noChangeAspect="1"/>
            </p:cNvPicPr>
            <p:nvPr/>
          </p:nvPicPr>
          <p:blipFill>
            <a:blip r:embed="rId2"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829182" y="2469706"/>
              <a:ext cx="1722568" cy="1655699"/>
            </a:xfrm>
            <a:prstGeom prst="ellipse">
              <a:avLst/>
            </a:prstGeom>
          </p:spPr>
        </p:pic>
        <p:pic>
          <p:nvPicPr>
            <p:cNvPr id="10" name="Picture 9" descr="A black and yellow rectangle&#10;&#10;Description automatically generated with low confidence">
              <a:extLst>
                <a:ext uri="{FF2B5EF4-FFF2-40B4-BE49-F238E27FC236}">
                  <a16:creationId xmlns:a16="http://schemas.microsoft.com/office/drawing/2014/main" id="{826250F0-1B5B-33EF-5B26-4BB39E3D101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10800000" flipH="1">
              <a:off x="4220231" y="1073255"/>
              <a:ext cx="6537661" cy="3499030"/>
            </a:xfrm>
            <a:prstGeom prst="rect">
              <a:avLst/>
            </a:prstGeom>
          </p:spPr>
        </p:pic>
      </p:grpSp>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4385784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000">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800" fill="hold"/>
                                            <p:tgtEl>
                                              <p:spTgt spid="2"/>
                                            </p:tgtEl>
                                            <p:attrNameLst>
                                              <p:attrName>ppt_x</p:attrName>
                                            </p:attrNameLst>
                                          </p:cBhvr>
                                          <p:tavLst>
                                            <p:tav tm="0">
                                              <p:val>
                                                <p:strVal val="#ppt_x"/>
                                              </p:val>
                                            </p:tav>
                                            <p:tav tm="100000">
                                              <p:val>
                                                <p:strVal val="#ppt_x"/>
                                              </p:val>
                                            </p:tav>
                                          </p:tavLst>
                                        </p:anim>
                                        <p:anim calcmode="lin" valueType="num" p14:bounceEnd="66000">
                                          <p:cBhvr additive="base">
                                            <p:cTn id="8" dur="1800" fill="hold"/>
                                            <p:tgtEl>
                                              <p:spTgt spid="2"/>
                                            </p:tgtEl>
                                            <p:attrNameLst>
                                              <p:attrName>ppt_y</p:attrName>
                                            </p:attrNameLst>
                                          </p:cBhvr>
                                          <p:tavLst>
                                            <p:tav tm="0">
                                              <p:val>
                                                <p:strVal val="0-#ppt_h/2"/>
                                              </p:val>
                                            </p:tav>
                                            <p:tav tm="100000">
                                              <p:val>
                                                <p:strVal val="#ppt_y"/>
                                              </p:val>
                                            </p:tav>
                                          </p:tavLst>
                                        </p:anim>
                                      </p:childTnLst>
                                    </p:cTn>
                                  </p:par>
                                  <p:par>
                                    <p:cTn id="9" presetID="63" presetClass="path" presetSubtype="0" repeatCount="indefinite" accel="50000" decel="50000" autoRev="1" fill="hold" nodeType="withEffect">
                                      <p:stCondLst>
                                        <p:cond delay="0"/>
                                      </p:stCondLst>
                                      <p:childTnLst>
                                        <p:animMotion origin="layout" path="M 3.05556E-6 3.45679E-6 L 0.05607 3.45679E-6 " pathEditMode="relative" rAng="0" ptsTypes="AA">
                                          <p:cBhvr>
                                            <p:cTn id="10" dur="2000" fill="hold"/>
                                            <p:tgtEl>
                                              <p:spTgt spid="12"/>
                                            </p:tgtEl>
                                            <p:attrNameLst>
                                              <p:attrName>ppt_x</p:attrName>
                                              <p:attrName>ppt_y</p:attrName>
                                            </p:attrNameLst>
                                          </p:cBhvr>
                                          <p:rCtr x="2795" y="0"/>
                                        </p:animMotion>
                                      </p:childTnLst>
                                    </p:cTn>
                                  </p:par>
                                  <p:par>
                                    <p:cTn id="11" presetID="35" presetClass="path" presetSubtype="0" repeatCount="indefinite" accel="50000" decel="50000" autoRev="1" fill="hold" nodeType="withEffect">
                                      <p:stCondLst>
                                        <p:cond delay="0"/>
                                      </p:stCondLst>
                                      <p:childTnLst>
                                        <p:animMotion origin="layout" path="M 0.02917 0.00308 L -0.01666 -0.00432 " pathEditMode="relative" rAng="0" ptsTypes="AA">
                                          <p:cBhvr>
                                            <p:cTn id="12" dur="2000" fill="hold"/>
                                            <p:tgtEl>
                                              <p:spTgt spid="3"/>
                                            </p:tgtEl>
                                            <p:attrNameLst>
                                              <p:attrName>ppt_x</p:attrName>
                                              <p:attrName>ppt_y</p:attrName>
                                            </p:attrNameLst>
                                          </p:cBhvr>
                                          <p:rCtr x="-2292"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800" fill="hold"/>
                                            <p:tgtEl>
                                              <p:spTgt spid="2"/>
                                            </p:tgtEl>
                                            <p:attrNameLst>
                                              <p:attrName>ppt_x</p:attrName>
                                            </p:attrNameLst>
                                          </p:cBhvr>
                                          <p:tavLst>
                                            <p:tav tm="0">
                                              <p:val>
                                                <p:strVal val="#ppt_x"/>
                                              </p:val>
                                            </p:tav>
                                            <p:tav tm="100000">
                                              <p:val>
                                                <p:strVal val="#ppt_x"/>
                                              </p:val>
                                            </p:tav>
                                          </p:tavLst>
                                        </p:anim>
                                        <p:anim calcmode="lin" valueType="num">
                                          <p:cBhvr additive="base">
                                            <p:cTn id="8" dur="1800" fill="hold"/>
                                            <p:tgtEl>
                                              <p:spTgt spid="2"/>
                                            </p:tgtEl>
                                            <p:attrNameLst>
                                              <p:attrName>ppt_y</p:attrName>
                                            </p:attrNameLst>
                                          </p:cBhvr>
                                          <p:tavLst>
                                            <p:tav tm="0">
                                              <p:val>
                                                <p:strVal val="0-#ppt_h/2"/>
                                              </p:val>
                                            </p:tav>
                                            <p:tav tm="100000">
                                              <p:val>
                                                <p:strVal val="#ppt_y"/>
                                              </p:val>
                                            </p:tav>
                                          </p:tavLst>
                                        </p:anim>
                                      </p:childTnLst>
                                    </p:cTn>
                                  </p:par>
                                  <p:par>
                                    <p:cTn id="9" presetID="63" presetClass="path" presetSubtype="0" repeatCount="indefinite" accel="50000" decel="50000" autoRev="1" fill="hold" nodeType="withEffect">
                                      <p:stCondLst>
                                        <p:cond delay="0"/>
                                      </p:stCondLst>
                                      <p:childTnLst>
                                        <p:animMotion origin="layout" path="M 3.05556E-6 3.45679E-6 L 0.05607 3.45679E-6 " pathEditMode="relative" rAng="0" ptsTypes="AA">
                                          <p:cBhvr>
                                            <p:cTn id="10" dur="2000" fill="hold"/>
                                            <p:tgtEl>
                                              <p:spTgt spid="12"/>
                                            </p:tgtEl>
                                            <p:attrNameLst>
                                              <p:attrName>ppt_x</p:attrName>
                                              <p:attrName>ppt_y</p:attrName>
                                            </p:attrNameLst>
                                          </p:cBhvr>
                                          <p:rCtr x="2795" y="0"/>
                                        </p:animMotion>
                                      </p:childTnLst>
                                    </p:cTn>
                                  </p:par>
                                  <p:par>
                                    <p:cTn id="11" presetID="35" presetClass="path" presetSubtype="0" repeatCount="indefinite" accel="50000" decel="50000" autoRev="1" fill="hold" nodeType="withEffect">
                                      <p:stCondLst>
                                        <p:cond delay="0"/>
                                      </p:stCondLst>
                                      <p:childTnLst>
                                        <p:animMotion origin="layout" path="M 0.02917 0.00308 L -0.01666 -0.00432 " pathEditMode="relative" rAng="0" ptsTypes="AA">
                                          <p:cBhvr>
                                            <p:cTn id="12" dur="2000" fill="hold"/>
                                            <p:tgtEl>
                                              <p:spTgt spid="3"/>
                                            </p:tgtEl>
                                            <p:attrNameLst>
                                              <p:attrName>ppt_x</p:attrName>
                                              <p:attrName>ppt_y</p:attrName>
                                            </p:attrNameLst>
                                          </p:cBhvr>
                                          <p:rCtr x="-2292"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77"/>
        <p:cNvGrpSpPr/>
        <p:nvPr/>
      </p:nvGrpSpPr>
      <p:grpSpPr>
        <a:xfrm>
          <a:off x="0" y="0"/>
          <a:ext cx="0" cy="0"/>
          <a:chOff x="0" y="0"/>
          <a:chExt cx="0" cy="0"/>
        </a:xfrm>
      </p:grpSpPr>
      <p:pic>
        <p:nvPicPr>
          <p:cNvPr id="3" name="Picture 2" descr="A screenshot of a computer&#10;&#10;Description automatically generated with medium confidence">
            <a:extLst>
              <a:ext uri="{FF2B5EF4-FFF2-40B4-BE49-F238E27FC236}">
                <a16:creationId xmlns:a16="http://schemas.microsoft.com/office/drawing/2014/main" id="{E037ED3F-A0E9-CF4A-79B5-43B19ACC7EE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06818" y="781274"/>
            <a:ext cx="3149206" cy="3580952"/>
          </a:xfrm>
          <a:prstGeom prst="rect">
            <a:avLst/>
          </a:prstGeom>
        </p:spPr>
      </p:pic>
      <p:sp>
        <p:nvSpPr>
          <p:cNvPr id="9" name="TextBox 8">
            <a:extLst>
              <a:ext uri="{FF2B5EF4-FFF2-40B4-BE49-F238E27FC236}">
                <a16:creationId xmlns:a16="http://schemas.microsoft.com/office/drawing/2014/main" id="{7FBB6BFE-B606-FD44-8C1C-C8D8DBEF1DED}"/>
              </a:ext>
            </a:extLst>
          </p:cNvPr>
          <p:cNvSpPr txBox="1"/>
          <p:nvPr/>
        </p:nvSpPr>
        <p:spPr>
          <a:xfrm>
            <a:off x="747889" y="1321211"/>
            <a:ext cx="4117622" cy="2554545"/>
          </a:xfrm>
          <a:prstGeom prst="rect">
            <a:avLst/>
          </a:prstGeom>
          <a:noFill/>
        </p:spPr>
        <p:txBody>
          <a:bodyPr wrap="square">
            <a:spAutoFit/>
          </a:bodyPr>
          <a:lstStyle/>
          <a:p>
            <a:r>
              <a:rPr lang="sv-SE" sz="2000" dirty="0">
                <a:solidFill>
                  <a:schemeClr val="accent1"/>
                </a:solidFill>
                <a:latin typeface="Roboto" panose="02000000000000000000" pitchFamily="2" charset="0"/>
                <a:ea typeface="Roboto" panose="02000000000000000000" pitchFamily="2" charset="0"/>
                <a:cs typeface="Roboto" panose="02000000000000000000" pitchFamily="2" charset="0"/>
              </a:rPr>
              <a:t>Bagian ini memberi bantuan dan informasi pada Anda untuk mempermudah modifikasi gambar yang sedang dikerjakan.</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1"/>
                </a:solidFill>
                <a:latin typeface="Roboto" panose="02000000000000000000" pitchFamily="2" charset="0"/>
                <a:ea typeface="Roboto" panose="02000000000000000000" pitchFamily="2" charset="0"/>
                <a:cs typeface="Roboto" panose="02000000000000000000" pitchFamily="2" charset="0"/>
              </a:rPr>
              <a:t>Untuk</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1"/>
                </a:solidFill>
                <a:latin typeface="Roboto" panose="02000000000000000000" pitchFamily="2" charset="0"/>
                <a:ea typeface="Roboto" panose="02000000000000000000" pitchFamily="2" charset="0"/>
                <a:cs typeface="Roboto" panose="02000000000000000000" pitchFamily="2" charset="0"/>
              </a:rPr>
              <a:t>menampilkan</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1"/>
                </a:solidFill>
                <a:latin typeface="Roboto" panose="02000000000000000000" pitchFamily="2" charset="0"/>
                <a:ea typeface="Roboto" panose="02000000000000000000" pitchFamily="2" charset="0"/>
                <a:cs typeface="Roboto" panose="02000000000000000000" pitchFamily="2" charset="0"/>
              </a:rPr>
              <a:t>atau</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1"/>
                </a:solidFill>
                <a:latin typeface="Roboto" panose="02000000000000000000" pitchFamily="2" charset="0"/>
                <a:ea typeface="Roboto" panose="02000000000000000000" pitchFamily="2" charset="0"/>
                <a:cs typeface="Roboto" panose="02000000000000000000" pitchFamily="2" charset="0"/>
              </a:rPr>
              <a:t>menyembunyikan</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1"/>
                </a:solidFill>
                <a:latin typeface="Roboto" panose="02000000000000000000" pitchFamily="2" charset="0"/>
                <a:ea typeface="Roboto" panose="02000000000000000000" pitchFamily="2" charset="0"/>
                <a:cs typeface="Roboto" panose="02000000000000000000" pitchFamily="2" charset="0"/>
              </a:rPr>
              <a:t>palet</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1"/>
                </a:solidFill>
                <a:latin typeface="Roboto" panose="02000000000000000000" pitchFamily="2" charset="0"/>
                <a:ea typeface="Roboto" panose="02000000000000000000" pitchFamily="2" charset="0"/>
                <a:cs typeface="Roboto" panose="02000000000000000000" pitchFamily="2" charset="0"/>
              </a:rPr>
              <a:t>atau</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panel </a:t>
            </a:r>
            <a:r>
              <a:rPr lang="en-US" sz="2000" dirty="0" err="1">
                <a:solidFill>
                  <a:schemeClr val="accent1"/>
                </a:solidFill>
                <a:latin typeface="Roboto" panose="02000000000000000000" pitchFamily="2" charset="0"/>
                <a:ea typeface="Roboto" panose="02000000000000000000" pitchFamily="2" charset="0"/>
                <a:cs typeface="Roboto" panose="02000000000000000000" pitchFamily="2" charset="0"/>
              </a:rPr>
              <a:t>tertentu</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1"/>
                </a:solidFill>
                <a:latin typeface="Roboto" panose="02000000000000000000" pitchFamily="2" charset="0"/>
                <a:ea typeface="Roboto" panose="02000000000000000000" pitchFamily="2" charset="0"/>
                <a:cs typeface="Roboto" panose="02000000000000000000" pitchFamily="2" charset="0"/>
              </a:rPr>
              <a:t>dapat</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1"/>
                </a:solidFill>
                <a:latin typeface="Roboto" panose="02000000000000000000" pitchFamily="2" charset="0"/>
                <a:ea typeface="Roboto" panose="02000000000000000000" pitchFamily="2" charset="0"/>
                <a:cs typeface="Roboto" panose="02000000000000000000" pitchFamily="2" charset="0"/>
              </a:rPr>
              <a:t>dilakukan</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1"/>
                </a:solidFill>
                <a:latin typeface="Roboto" panose="02000000000000000000" pitchFamily="2" charset="0"/>
                <a:ea typeface="Roboto" panose="02000000000000000000" pitchFamily="2" charset="0"/>
                <a:cs typeface="Roboto" panose="02000000000000000000" pitchFamily="2" charset="0"/>
              </a:rPr>
              <a:t>dengan</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a:t>
            </a:r>
            <a:r>
              <a:rPr lang="en-US" sz="2000" dirty="0" err="1">
                <a:solidFill>
                  <a:schemeClr val="accent1"/>
                </a:solidFill>
                <a:latin typeface="Roboto" panose="02000000000000000000" pitchFamily="2" charset="0"/>
                <a:ea typeface="Roboto" panose="02000000000000000000" pitchFamily="2" charset="0"/>
                <a:cs typeface="Roboto" panose="02000000000000000000" pitchFamily="2" charset="0"/>
              </a:rPr>
              <a:t>membuka</a:t>
            </a:r>
            <a:r>
              <a:rPr lang="en-US" sz="2000" dirty="0">
                <a:solidFill>
                  <a:schemeClr val="accent1"/>
                </a:solidFill>
                <a:latin typeface="Roboto" panose="02000000000000000000" pitchFamily="2" charset="0"/>
                <a:ea typeface="Roboto" panose="02000000000000000000" pitchFamily="2" charset="0"/>
                <a:cs typeface="Roboto" panose="02000000000000000000" pitchFamily="2" charset="0"/>
              </a:rPr>
              <a:t> menu Window</a:t>
            </a: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1+#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17" name="Title 1">
            <a:extLst>
              <a:ext uri="{FF2B5EF4-FFF2-40B4-BE49-F238E27FC236}">
                <a16:creationId xmlns:a16="http://schemas.microsoft.com/office/drawing/2014/main" id="{D151BC44-45E6-6BE7-8A98-65672A931262}"/>
              </a:ext>
            </a:extLst>
          </p:cNvPr>
          <p:cNvSpPr txBox="1">
            <a:spLocks/>
          </p:cNvSpPr>
          <p:nvPr/>
        </p:nvSpPr>
        <p:spPr>
          <a:xfrm>
            <a:off x="1667818" y="616787"/>
            <a:ext cx="6212925" cy="1963500"/>
          </a:xfrm>
          <a:prstGeom prst="rect">
            <a:avLst/>
          </a:prstGeom>
          <a:noFill/>
          <a:ln>
            <a:noFill/>
          </a:ln>
          <a:effectLst>
            <a:innerShdw blurRad="114300">
              <a:schemeClr val="accent2">
                <a:lumMod val="60000"/>
                <a:lumOff val="40000"/>
              </a:schemeClr>
            </a:innerShdw>
          </a:effectLst>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rgbClr val="FFFFFF"/>
              </a:buClr>
              <a:buSzPts val="4200"/>
              <a:buFont typeface="Oswald"/>
              <a:buNone/>
              <a:defRPr sz="5000" b="1" i="0" u="none" strike="noStrike" cap="none">
                <a:solidFill>
                  <a:schemeClr val="accent6"/>
                </a:solidFill>
                <a:latin typeface="Oswald"/>
                <a:ea typeface="Oswald"/>
                <a:cs typeface="Oswald"/>
                <a:sym typeface="Oswald"/>
              </a:defRPr>
            </a:lvl1pPr>
            <a:lvl2pPr marR="0" lvl="1"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2pPr>
            <a:lvl3pPr marR="0" lvl="2"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3pPr>
            <a:lvl4pPr marR="0" lvl="3"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4pPr>
            <a:lvl5pPr marR="0" lvl="4"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5pPr>
            <a:lvl6pPr marR="0" lvl="5"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6pPr>
            <a:lvl7pPr marR="0" lvl="6"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7pPr>
            <a:lvl8pPr marR="0" lvl="7"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8pPr>
            <a:lvl9pPr marR="0" lvl="8" algn="ctr" rtl="0">
              <a:lnSpc>
                <a:spcPct val="100000"/>
              </a:lnSpc>
              <a:spcBef>
                <a:spcPts val="0"/>
              </a:spcBef>
              <a:spcAft>
                <a:spcPts val="0"/>
              </a:spcAft>
              <a:buClr>
                <a:srgbClr val="434343"/>
              </a:buClr>
              <a:buSzPts val="4200"/>
              <a:buFont typeface="Arial"/>
              <a:buNone/>
              <a:defRPr sz="4200" b="0" i="0" u="none" strike="noStrike" cap="none">
                <a:solidFill>
                  <a:srgbClr val="434343"/>
                </a:solidFill>
                <a:latin typeface="Arial"/>
                <a:ea typeface="Arial"/>
                <a:cs typeface="Arial"/>
                <a:sym typeface="Arial"/>
              </a:defRPr>
            </a:lvl9pPr>
          </a:lstStyle>
          <a:p>
            <a:r>
              <a:rPr lang="en-US" sz="4800" dirty="0">
                <a:solidFill>
                  <a:schemeClr val="tx1"/>
                </a:solidFill>
              </a:rPr>
              <a:t>ADOBE PHOTOSHOP</a:t>
            </a:r>
          </a:p>
        </p:txBody>
      </p:sp>
      <p:sp>
        <p:nvSpPr>
          <p:cNvPr id="9" name="Title 1">
            <a:extLst>
              <a:ext uri="{FF2B5EF4-FFF2-40B4-BE49-F238E27FC236}">
                <a16:creationId xmlns:a16="http://schemas.microsoft.com/office/drawing/2014/main" id="{53C4B8B4-A4C3-1530-C9F0-3531F3B8ECFC}"/>
              </a:ext>
            </a:extLst>
          </p:cNvPr>
          <p:cNvSpPr>
            <a:spLocks noGrp="1"/>
          </p:cNvSpPr>
          <p:nvPr>
            <p:ph type="title"/>
          </p:nvPr>
        </p:nvSpPr>
        <p:spPr>
          <a:xfrm>
            <a:off x="1667818" y="-30050"/>
            <a:ext cx="6212925" cy="1963500"/>
          </a:xfrm>
        </p:spPr>
        <p:txBody>
          <a:bodyPr/>
          <a:lstStyle/>
          <a:p>
            <a:r>
              <a:rPr lang="en-US" sz="4800" dirty="0">
                <a:solidFill>
                  <a:schemeClr val="accent1"/>
                </a:solidFill>
                <a:effectLst>
                  <a:innerShdw blurRad="190500">
                    <a:schemeClr val="accent1">
                      <a:lumMod val="75000"/>
                      <a:alpha val="68000"/>
                    </a:schemeClr>
                  </a:innerShdw>
                </a:effectLst>
              </a:rPr>
              <a:t>DASAR - DASAR</a:t>
            </a:r>
            <a:endParaRPr lang="en-US" sz="4800" dirty="0">
              <a:solidFill>
                <a:schemeClr val="accent2"/>
              </a:solidFill>
              <a:effectLst>
                <a:innerShdw blurRad="190500">
                  <a:schemeClr val="accent1">
                    <a:lumMod val="75000"/>
                    <a:alpha val="68000"/>
                  </a:schemeClr>
                </a:innerShdw>
              </a:effectLst>
            </a:endParaRPr>
          </a:p>
        </p:txBody>
      </p:sp>
      <p:sp useBgFill="1">
        <p:nvSpPr>
          <p:cNvPr id="13" name="Rectangle 12">
            <a:extLst>
              <a:ext uri="{FF2B5EF4-FFF2-40B4-BE49-F238E27FC236}">
                <a16:creationId xmlns:a16="http://schemas.microsoft.com/office/drawing/2014/main" id="{486DBE35-AAA8-E2F9-2C43-5E6C427B2437}"/>
              </a:ext>
            </a:extLst>
          </p:cNvPr>
          <p:cNvSpPr/>
          <p:nvPr/>
        </p:nvSpPr>
        <p:spPr>
          <a:xfrm>
            <a:off x="1432193" y="2402323"/>
            <a:ext cx="6537660" cy="30950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oogle Shape;22;p3">
            <a:extLst>
              <a:ext uri="{FF2B5EF4-FFF2-40B4-BE49-F238E27FC236}">
                <a16:creationId xmlns:a16="http://schemas.microsoft.com/office/drawing/2014/main" id="{19FF85CD-FDFA-ED11-1249-CA42DF5A70C6}"/>
              </a:ext>
            </a:extLst>
          </p:cNvPr>
          <p:cNvPicPr preferRelativeResize="0"/>
          <p:nvPr/>
        </p:nvPicPr>
        <p:blipFill rotWithShape="1">
          <a:blip r:embed="rId3" cstate="screen">
            <a:alphaModFix amt="40000"/>
            <a:extLst>
              <a:ext uri="{28A0092B-C50C-407E-A947-70E740481C1C}">
                <a14:useLocalDpi xmlns:a14="http://schemas.microsoft.com/office/drawing/2010/main" val="0"/>
              </a:ext>
            </a:extLst>
          </a:blip>
          <a:srcRect/>
          <a:stretch/>
        </p:blipFill>
        <p:spPr>
          <a:xfrm>
            <a:off x="1432193" y="2402068"/>
            <a:ext cx="6537660" cy="3095094"/>
          </a:xfrm>
          <a:prstGeom prst="rect">
            <a:avLst/>
          </a:prstGeom>
          <a:noFill/>
          <a:ln>
            <a:noFill/>
          </a:ln>
        </p:spPr>
      </p:pic>
      <p:pic>
        <p:nvPicPr>
          <p:cNvPr id="11" name="Picture 10" descr="A close-up of a black surface&#10;&#10;Description automatically generated with medium confidence">
            <a:extLst>
              <a:ext uri="{FF2B5EF4-FFF2-40B4-BE49-F238E27FC236}">
                <a16:creationId xmlns:a16="http://schemas.microsoft.com/office/drawing/2014/main" id="{D9781608-A6F7-9ADF-7E63-CF918F2FA622}"/>
              </a:ext>
            </a:extLst>
          </p:cNvPr>
          <p:cNvPicPr>
            <a:picLocks noChangeAspect="1"/>
          </p:cNvPicPr>
          <p:nvPr/>
        </p:nvPicPr>
        <p:blipFill>
          <a:blip r:embed="rId4">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4033973" y="274654"/>
            <a:ext cx="5949652" cy="8346157"/>
          </a:xfrm>
          <a:prstGeom prst="rect">
            <a:avLst/>
          </a:prstGeom>
        </p:spPr>
      </p:pic>
      <p:grpSp>
        <p:nvGrpSpPr>
          <p:cNvPr id="8" name="Group 7">
            <a:extLst>
              <a:ext uri="{FF2B5EF4-FFF2-40B4-BE49-F238E27FC236}">
                <a16:creationId xmlns:a16="http://schemas.microsoft.com/office/drawing/2014/main" id="{0B0F11C8-58AD-4812-6468-C6CFED03D0A1}"/>
              </a:ext>
            </a:extLst>
          </p:cNvPr>
          <p:cNvGrpSpPr/>
          <p:nvPr/>
        </p:nvGrpSpPr>
        <p:grpSpPr>
          <a:xfrm>
            <a:off x="1667818" y="1475043"/>
            <a:ext cx="9643912" cy="3499030"/>
            <a:chOff x="1222341" y="1644470"/>
            <a:chExt cx="9643912" cy="3499030"/>
          </a:xfrm>
        </p:grpSpPr>
        <p:pic>
          <p:nvPicPr>
            <p:cNvPr id="4" name="Picture 3">
              <a:extLst>
                <a:ext uri="{FF2B5EF4-FFF2-40B4-BE49-F238E27FC236}">
                  <a16:creationId xmlns:a16="http://schemas.microsoft.com/office/drawing/2014/main" id="{280A7B15-A38F-A5D9-B149-CC964875139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0800000">
              <a:off x="1222341" y="2571750"/>
              <a:ext cx="6916947" cy="1046177"/>
            </a:xfrm>
            <a:prstGeom prst="rect">
              <a:avLst/>
            </a:prstGeom>
          </p:spPr>
        </p:pic>
        <p:pic>
          <p:nvPicPr>
            <p:cNvPr id="3" name="Picture 2" descr="A black and yellow rectangle&#10;&#10;Description automatically generated with low confidence">
              <a:extLst>
                <a:ext uri="{FF2B5EF4-FFF2-40B4-BE49-F238E27FC236}">
                  <a16:creationId xmlns:a16="http://schemas.microsoft.com/office/drawing/2014/main" id="{920B9424-8178-454F-1EE4-5C826FD4FD58}"/>
                </a:ext>
              </a:extLst>
            </p:cNvPr>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4328592" y="1644470"/>
              <a:ext cx="6537661" cy="3499030"/>
            </a:xfrm>
            <a:prstGeom prst="rect">
              <a:avLst/>
            </a:prstGeom>
          </p:spPr>
        </p:pic>
      </p:grpSp>
      <p:pic>
        <p:nvPicPr>
          <p:cNvPr id="12" name="Picture 11" descr="A close-up of a black surface&#10;&#10;Description automatically generated with medium confidence">
            <a:extLst>
              <a:ext uri="{FF2B5EF4-FFF2-40B4-BE49-F238E27FC236}">
                <a16:creationId xmlns:a16="http://schemas.microsoft.com/office/drawing/2014/main" id="{B8AA654C-E994-DA12-60FE-983D03ADAA94}"/>
              </a:ext>
            </a:extLst>
          </p:cNvPr>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20000531">
            <a:off x="7901527" y="-4263182"/>
            <a:ext cx="5949652" cy="8346157"/>
          </a:xfrm>
          <a:prstGeom prst="rect">
            <a:avLst/>
          </a:prstGeom>
        </p:spPr>
      </p:pic>
      <p:pic>
        <p:nvPicPr>
          <p:cNvPr id="15" name="Picture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58584945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52000">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52000">
                                          <p:cBhvr additive="base">
                                            <p:cTn id="7" dur="2100" fill="hold"/>
                                            <p:tgtEl>
                                              <p:spTgt spid="8"/>
                                            </p:tgtEl>
                                            <p:attrNameLst>
                                              <p:attrName>ppt_x</p:attrName>
                                            </p:attrNameLst>
                                          </p:cBhvr>
                                          <p:tavLst>
                                            <p:tav tm="0">
                                              <p:val>
                                                <p:strVal val="1+#ppt_w/2"/>
                                              </p:val>
                                            </p:tav>
                                            <p:tav tm="100000">
                                              <p:val>
                                                <p:strVal val="#ppt_x"/>
                                              </p:val>
                                            </p:tav>
                                          </p:tavLst>
                                        </p:anim>
                                        <p:anim calcmode="lin" valueType="num" p14:bounceEnd="52000">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100" fill="hold"/>
                                            <p:tgtEl>
                                              <p:spTgt spid="8"/>
                                            </p:tgtEl>
                                            <p:attrNameLst>
                                              <p:attrName>ppt_x</p:attrName>
                                            </p:attrNameLst>
                                          </p:cBhvr>
                                          <p:tavLst>
                                            <p:tav tm="0">
                                              <p:val>
                                                <p:strVal val="1+#ppt_w/2"/>
                                              </p:val>
                                            </p:tav>
                                            <p:tav tm="100000">
                                              <p:val>
                                                <p:strVal val="#ppt_x"/>
                                              </p:val>
                                            </p:tav>
                                          </p:tavLst>
                                        </p:anim>
                                        <p:anim calcmode="lin" valueType="num">
                                          <p:cBhvr additive="base">
                                            <p:cTn id="8" dur="21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4" decel="100000" fill="hold" grpId="0" nodeType="withEffect">
                                      <p:stCondLst>
                                        <p:cond delay="700"/>
                                      </p:stCondLst>
                                      <p:iterate type="wd">
                                        <p:tmPct val="30000"/>
                                      </p:iterate>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100"/>
                                      </p:stCondLst>
                                      <p:iterate type="wd">
                                        <p:tmPct val="30000"/>
                                      </p:iterate>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9" grpId="0"/>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text, surfboard, wave, surfing&#10;&#10;Description automatically generated">
            <a:extLst>
              <a:ext uri="{FF2B5EF4-FFF2-40B4-BE49-F238E27FC236}">
                <a16:creationId xmlns:a16="http://schemas.microsoft.com/office/drawing/2014/main" id="{48A646E0-A4EB-C5D9-A4A6-9A941FF734CC}"/>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0" y="0"/>
            <a:ext cx="9338473" cy="5038572"/>
          </a:xfrm>
          <a:prstGeom prst="rect">
            <a:avLst/>
          </a:prstGeom>
        </p:spPr>
      </p:pic>
      <p:sp>
        <p:nvSpPr>
          <p:cNvPr id="4" name="Rectangle 3">
            <a:extLst>
              <a:ext uri="{FF2B5EF4-FFF2-40B4-BE49-F238E27FC236}">
                <a16:creationId xmlns:a16="http://schemas.microsoft.com/office/drawing/2014/main" id="{1C520D12-DF3F-E66F-66F9-E136B225ACD3}"/>
              </a:ext>
            </a:extLst>
          </p:cNvPr>
          <p:cNvSpPr/>
          <p:nvPr/>
        </p:nvSpPr>
        <p:spPr>
          <a:xfrm>
            <a:off x="372572" y="-101600"/>
            <a:ext cx="3878975" cy="3615772"/>
          </a:xfrm>
          <a:prstGeom prst="rect">
            <a:avLst/>
          </a:prstGeom>
          <a:solidFill>
            <a:schemeClr val="accent2">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LAYER</a:t>
            </a:r>
          </a:p>
          <a:p>
            <a:r>
              <a:rPr lang="en-US" dirty="0">
                <a:latin typeface="Roboto" panose="02000000000000000000" pitchFamily="2" charset="0"/>
                <a:ea typeface="Roboto" panose="02000000000000000000" pitchFamily="2" charset="0"/>
                <a:cs typeface="Roboto" panose="02000000000000000000" pitchFamily="2" charset="0"/>
              </a:rPr>
              <a:t>Layer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juga </a:t>
            </a:r>
            <a:r>
              <a:rPr lang="en-US" dirty="0" err="1">
                <a:latin typeface="Roboto" panose="02000000000000000000" pitchFamily="2" charset="0"/>
                <a:ea typeface="Roboto" panose="02000000000000000000" pitchFamily="2" charset="0"/>
                <a:cs typeface="Roboto" panose="02000000000000000000" pitchFamily="2" charset="0"/>
              </a:rPr>
              <a:t>diartikan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sebagai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lapisan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Setiap</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dokumen</a:t>
            </a:r>
            <a:r>
              <a:rPr lang="en-US" dirty="0">
                <a:latin typeface="Roboto" panose="02000000000000000000" pitchFamily="2" charset="0"/>
                <a:ea typeface="Roboto" panose="02000000000000000000" pitchFamily="2" charset="0"/>
                <a:cs typeface="Roboto" panose="02000000000000000000" pitchFamily="2" charset="0"/>
              </a:rPr>
              <a:t> Adobe Photoshop </a:t>
            </a:r>
            <a:r>
              <a:rPr lang="en-US" dirty="0" err="1">
                <a:latin typeface="Roboto" panose="02000000000000000000" pitchFamily="2" charset="0"/>
                <a:ea typeface="Roboto" panose="02000000000000000000" pitchFamily="2" charset="0"/>
                <a:cs typeface="Roboto" panose="02000000000000000000" pitchFamily="2" charset="0"/>
              </a:rPr>
              <a:t>berisi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satu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lebih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lapisan</a:t>
            </a:r>
            <a:r>
              <a:rPr lang="en-US" dirty="0">
                <a:latin typeface="Roboto" panose="02000000000000000000" pitchFamily="2" charset="0"/>
                <a:ea typeface="Roboto" panose="02000000000000000000" pitchFamily="2" charset="0"/>
                <a:cs typeface="Roboto" panose="02000000000000000000" pitchFamily="2" charset="0"/>
              </a:rPr>
              <a:t> (layer). Ketika Anda </a:t>
            </a:r>
            <a:r>
              <a:rPr lang="en-US" dirty="0" err="1">
                <a:latin typeface="Roboto" panose="02000000000000000000" pitchFamily="2" charset="0"/>
                <a:ea typeface="Roboto" panose="02000000000000000000" pitchFamily="2" charset="0"/>
                <a:cs typeface="Roboto" panose="02000000000000000000" pitchFamily="2" charset="0"/>
              </a:rPr>
              <a:t>membuat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satu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dokumen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baru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ada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satu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lapisan</a:t>
            </a:r>
            <a:r>
              <a:rPr lang="en-US" dirty="0">
                <a:latin typeface="Roboto" panose="02000000000000000000" pitchFamily="2" charset="0"/>
                <a:ea typeface="Roboto" panose="02000000000000000000" pitchFamily="2" charset="0"/>
                <a:cs typeface="Roboto" panose="02000000000000000000" pitchFamily="2" charset="0"/>
              </a:rPr>
              <a:t> (layer), </a:t>
            </a:r>
            <a:r>
              <a:rPr lang="en-US" dirty="0" err="1">
                <a:latin typeface="Roboto" panose="02000000000000000000" pitchFamily="2" charset="0"/>
                <a:ea typeface="Roboto" panose="02000000000000000000" pitchFamily="2" charset="0"/>
                <a:cs typeface="Roboto" panose="02000000000000000000" pitchFamily="2" charset="0"/>
              </a:rPr>
              <a:t>yaitu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lapisan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latar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belakang</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layer background</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7558860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picture containing text, surfboard, wave, surfing&#10;&#10;Description automatically generated">
            <a:extLst>
              <a:ext uri="{FF2B5EF4-FFF2-40B4-BE49-F238E27FC236}">
                <a16:creationId xmlns:a16="http://schemas.microsoft.com/office/drawing/2014/main" id="{F1B2682A-A30D-C8DD-0BBB-9847D0DD54F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0" y="0"/>
            <a:ext cx="9338473" cy="5038572"/>
          </a:xfrm>
          <a:prstGeom prst="rect">
            <a:avLst/>
          </a:prstGeom>
        </p:spPr>
      </p:pic>
      <p:sp>
        <p:nvSpPr>
          <p:cNvPr id="4" name="Rectangle 3">
            <a:extLst>
              <a:ext uri="{FF2B5EF4-FFF2-40B4-BE49-F238E27FC236}">
                <a16:creationId xmlns:a16="http://schemas.microsoft.com/office/drawing/2014/main" id="{1C520D12-DF3F-E66F-66F9-E136B225ACD3}"/>
              </a:ext>
            </a:extLst>
          </p:cNvPr>
          <p:cNvSpPr/>
          <p:nvPr/>
        </p:nvSpPr>
        <p:spPr>
          <a:xfrm>
            <a:off x="372572" y="-36609"/>
            <a:ext cx="3878975" cy="4456209"/>
          </a:xfrm>
          <a:prstGeom prst="rect">
            <a:avLst/>
          </a:prstGeom>
          <a:solidFill>
            <a:schemeClr val="accent2">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LAYER LOCK</a:t>
            </a:r>
          </a:p>
          <a:p>
            <a:r>
              <a:rPr lang="en-US" dirty="0"/>
              <a:t>Ada </a:t>
            </a:r>
            <a:r>
              <a:rPr lang="en-US" dirty="0" err="1"/>
              <a:t>beberapa</a:t>
            </a:r>
            <a:r>
              <a:rPr lang="en-US" dirty="0"/>
              <a:t> </a:t>
            </a:r>
            <a:r>
              <a:rPr lang="en-US" dirty="0" err="1"/>
              <a:t>cara</a:t>
            </a:r>
            <a:r>
              <a:rPr lang="en-US" dirty="0"/>
              <a:t> </a:t>
            </a:r>
            <a:r>
              <a:rPr lang="en-US" dirty="0" err="1"/>
              <a:t>dalam</a:t>
            </a:r>
            <a:r>
              <a:rPr lang="en-US" dirty="0"/>
              <a:t> </a:t>
            </a:r>
            <a:r>
              <a:rPr lang="en-US" dirty="0" err="1"/>
              <a:t>mengunci</a:t>
            </a:r>
            <a:r>
              <a:rPr lang="en-US" dirty="0"/>
              <a:t> layer, </a:t>
            </a:r>
            <a:r>
              <a:rPr lang="en-US" dirty="0" err="1"/>
              <a:t>yaitu</a:t>
            </a:r>
            <a:r>
              <a:rPr lang="en-US" dirty="0"/>
              <a:t> </a:t>
            </a:r>
            <a:r>
              <a:rPr lang="en-US" dirty="0" err="1"/>
              <a:t>sebagai</a:t>
            </a:r>
            <a:r>
              <a:rPr lang="en-US" dirty="0"/>
              <a:t> </a:t>
            </a:r>
            <a:r>
              <a:rPr lang="en-US" dirty="0" err="1"/>
              <a:t>berikut</a:t>
            </a:r>
            <a:r>
              <a:rPr lang="en-US" dirty="0"/>
              <a:t>. </a:t>
            </a:r>
          </a:p>
          <a:p>
            <a:endParaRPr lang="en-US" dirty="0"/>
          </a:p>
          <a:p>
            <a:pPr marL="342900" indent="-342900">
              <a:buClr>
                <a:schemeClr val="bg1"/>
              </a:buClr>
              <a:buFont typeface="Wingdings" panose="05000000000000000000" pitchFamily="2" charset="2"/>
              <a:buChar char="§"/>
            </a:pPr>
            <a:r>
              <a:rPr lang="en-US" dirty="0" err="1">
                <a:latin typeface="Roboto" panose="02000000000000000000" pitchFamily="2" charset="0"/>
                <a:ea typeface="Roboto" panose="02000000000000000000" pitchFamily="2" charset="0"/>
                <a:cs typeface="Roboto" panose="02000000000000000000" pitchFamily="2" charset="0"/>
              </a:rPr>
              <a:t>Mengunci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bagian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transparan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sehingga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bagian</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tidak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transparan</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diedit</a:t>
            </a:r>
            <a:r>
              <a:rPr lang="en-US" dirty="0">
                <a:latin typeface="Roboto" panose="02000000000000000000" pitchFamily="2" charset="0"/>
                <a:ea typeface="Roboto" panose="02000000000000000000" pitchFamily="2" charset="0"/>
                <a:cs typeface="Roboto" panose="02000000000000000000" pitchFamily="2" charset="0"/>
              </a:rPr>
              <a:t>. </a:t>
            </a:r>
          </a:p>
          <a:p>
            <a:pPr>
              <a:buClr>
                <a:schemeClr val="bg1"/>
              </a:buClr>
            </a:pPr>
            <a:endParaRPr lang="en-US" dirty="0">
              <a:latin typeface="Roboto" panose="02000000000000000000" pitchFamily="2" charset="0"/>
              <a:ea typeface="Roboto" panose="02000000000000000000" pitchFamily="2" charset="0"/>
              <a:cs typeface="Roboto" panose="02000000000000000000" pitchFamily="2" charset="0"/>
            </a:endParaRPr>
          </a:p>
          <a:p>
            <a:pPr marL="342900" indent="-342900">
              <a:buClr>
                <a:schemeClr val="bg1"/>
              </a:buClr>
              <a:buFont typeface="Wingdings" panose="05000000000000000000" pitchFamily="2" charset="2"/>
              <a:buChar char="§"/>
            </a:pPr>
            <a:r>
              <a:rPr lang="en-US" dirty="0" err="1">
                <a:latin typeface="Roboto" panose="02000000000000000000" pitchFamily="2" charset="0"/>
                <a:ea typeface="Roboto" panose="02000000000000000000" pitchFamily="2" charset="0"/>
                <a:cs typeface="Roboto" panose="02000000000000000000" pitchFamily="2" charset="0"/>
              </a:rPr>
              <a:t>Mengunci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sehingga</a:t>
            </a:r>
            <a:r>
              <a:rPr lang="en-US" dirty="0">
                <a:latin typeface="Roboto" panose="02000000000000000000" pitchFamily="2" charset="0"/>
                <a:ea typeface="Roboto" panose="02000000000000000000" pitchFamily="2" charset="0"/>
                <a:cs typeface="Roboto" panose="02000000000000000000" pitchFamily="2" charset="0"/>
              </a:rPr>
              <a:t> layer yang </a:t>
            </a:r>
            <a:r>
              <a:rPr lang="en-US" dirty="0" err="1">
                <a:latin typeface="Roboto" panose="02000000000000000000" pitchFamily="2" charset="0"/>
                <a:ea typeface="Roboto" panose="02000000000000000000" pitchFamily="2" charset="0"/>
                <a:cs typeface="Roboto" panose="02000000000000000000" pitchFamily="2" charset="0"/>
              </a:rPr>
              <a:t>dikunci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tidak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digambar</a:t>
            </a:r>
            <a:r>
              <a:rPr lang="en-US" dirty="0">
                <a:latin typeface="Roboto" panose="02000000000000000000" pitchFamily="2" charset="0"/>
                <a:ea typeface="Roboto" panose="02000000000000000000" pitchFamily="2" charset="0"/>
                <a:cs typeface="Roboto" panose="02000000000000000000" pitchFamily="2" charset="0"/>
              </a:rPr>
              <a:t>. </a:t>
            </a:r>
          </a:p>
          <a:p>
            <a:pPr marL="342900" indent="-342900">
              <a:buClr>
                <a:schemeClr val="bg1"/>
              </a:buClr>
              <a:buFont typeface="Wingdings" panose="05000000000000000000" pitchFamily="2" charset="2"/>
              <a:buChar char="§"/>
            </a:pPr>
            <a:endParaRPr lang="en-US" dirty="0">
              <a:latin typeface="Roboto" panose="02000000000000000000" pitchFamily="2" charset="0"/>
              <a:ea typeface="Roboto" panose="02000000000000000000" pitchFamily="2" charset="0"/>
              <a:cs typeface="Roboto" panose="02000000000000000000" pitchFamily="2" charset="0"/>
            </a:endParaRPr>
          </a:p>
          <a:p>
            <a:pPr marL="342900" indent="-342900">
              <a:buClr>
                <a:schemeClr val="bg1"/>
              </a:buClr>
              <a:buFont typeface="Wingdings" panose="05000000000000000000" pitchFamily="2" charset="2"/>
              <a:buChar char="§"/>
            </a:pPr>
            <a:r>
              <a:rPr lang="en-US" dirty="0" err="1">
                <a:latin typeface="Roboto" panose="02000000000000000000" pitchFamily="2" charset="0"/>
                <a:ea typeface="Roboto" panose="02000000000000000000" pitchFamily="2" charset="0"/>
                <a:cs typeface="Roboto" panose="02000000000000000000" pitchFamily="2" charset="0"/>
              </a:rPr>
              <a:t>Mengunci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posisi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sehingga</a:t>
            </a:r>
            <a:r>
              <a:rPr lang="en-US" dirty="0">
                <a:latin typeface="Roboto" panose="02000000000000000000" pitchFamily="2" charset="0"/>
                <a:ea typeface="Roboto" panose="02000000000000000000" pitchFamily="2" charset="0"/>
                <a:cs typeface="Roboto" panose="02000000000000000000" pitchFamily="2" charset="0"/>
              </a:rPr>
              <a:t> layer yang </a:t>
            </a:r>
            <a:r>
              <a:rPr lang="en-US" dirty="0" err="1">
                <a:latin typeface="Roboto" panose="02000000000000000000" pitchFamily="2" charset="0"/>
                <a:ea typeface="Roboto" panose="02000000000000000000" pitchFamily="2" charset="0"/>
                <a:cs typeface="Roboto" panose="02000000000000000000" pitchFamily="2" charset="0"/>
              </a:rPr>
              <a:t>dikunci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tidak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dipindahkan</a:t>
            </a:r>
            <a:r>
              <a:rPr lang="en-US" dirty="0">
                <a:latin typeface="Roboto" panose="02000000000000000000" pitchFamily="2" charset="0"/>
                <a:ea typeface="Roboto" panose="02000000000000000000" pitchFamily="2" charset="0"/>
                <a:cs typeface="Roboto" panose="02000000000000000000" pitchFamily="2" charset="0"/>
              </a:rPr>
              <a:t>. </a:t>
            </a:r>
          </a:p>
          <a:p>
            <a:pPr marL="342900" indent="-342900">
              <a:buClr>
                <a:schemeClr val="bg1"/>
              </a:buClr>
              <a:buFont typeface="Wingdings" panose="05000000000000000000" pitchFamily="2" charset="2"/>
              <a:buChar char="§"/>
            </a:pPr>
            <a:endParaRPr lang="en-US" dirty="0">
              <a:latin typeface="Roboto" panose="02000000000000000000" pitchFamily="2" charset="0"/>
              <a:ea typeface="Roboto" panose="02000000000000000000" pitchFamily="2" charset="0"/>
              <a:cs typeface="Roboto" panose="02000000000000000000" pitchFamily="2" charset="0"/>
            </a:endParaRPr>
          </a:p>
          <a:p>
            <a:pPr marL="342900" indent="-342900">
              <a:buClr>
                <a:schemeClr val="bg1"/>
              </a:buClr>
              <a:buFont typeface="Wingdings" panose="05000000000000000000" pitchFamily="2" charset="2"/>
              <a:buChar char="§"/>
            </a:pPr>
            <a:r>
              <a:rPr lang="en-US" dirty="0" err="1">
                <a:latin typeface="Roboto" panose="02000000000000000000" pitchFamily="2" charset="0"/>
                <a:ea typeface="Roboto" panose="02000000000000000000" pitchFamily="2" charset="0"/>
                <a:cs typeface="Roboto" panose="02000000000000000000" pitchFamily="2" charset="0"/>
              </a:rPr>
              <a:t>Mengunci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keseluruhan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sehingga</a:t>
            </a:r>
            <a:r>
              <a:rPr lang="en-US" dirty="0">
                <a:latin typeface="Roboto" panose="02000000000000000000" pitchFamily="2" charset="0"/>
                <a:ea typeface="Roboto" panose="02000000000000000000" pitchFamily="2" charset="0"/>
                <a:cs typeface="Roboto" panose="02000000000000000000" pitchFamily="2" charset="0"/>
              </a:rPr>
              <a:t> layer yang </a:t>
            </a:r>
            <a:r>
              <a:rPr lang="en-US" dirty="0" err="1">
                <a:latin typeface="Roboto" panose="02000000000000000000" pitchFamily="2" charset="0"/>
                <a:ea typeface="Roboto" panose="02000000000000000000" pitchFamily="2" charset="0"/>
                <a:cs typeface="Roboto" panose="02000000000000000000" pitchFamily="2" charset="0"/>
              </a:rPr>
              <a:t>dikunci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tidak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diedit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sama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sekali</a:t>
            </a:r>
            <a:r>
              <a:rPr lang="en-US" dirty="0">
                <a:latin typeface="Roboto" panose="02000000000000000000" pitchFamily="2" charset="0"/>
                <a:ea typeface="Roboto" panose="02000000000000000000" pitchFamily="2" charset="0"/>
                <a:cs typeface="Roboto" panose="02000000000000000000" pitchFamily="2" charset="0"/>
              </a:rPr>
              <a:t>. </a:t>
            </a:r>
          </a:p>
        </p:txBody>
      </p:sp>
      <p:pic>
        <p:nvPicPr>
          <p:cNvPr id="5" name="Picture 4" descr="A screenshot of a computer&#10;&#10;Description automatically generated with low confidence">
            <a:extLst>
              <a:ext uri="{FF2B5EF4-FFF2-40B4-BE49-F238E27FC236}">
                <a16:creationId xmlns:a16="http://schemas.microsoft.com/office/drawing/2014/main" id="{9C040D80-933B-D81B-FCE1-68E27080F48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251547" y="1070631"/>
            <a:ext cx="4939757" cy="2140561"/>
          </a:xfrm>
          <a:prstGeom prst="rect">
            <a:avLst/>
          </a:prstGeom>
        </p:spPr>
      </p:pic>
      <p:sp>
        <p:nvSpPr>
          <p:cNvPr id="6" name="Rectangle 5">
            <a:extLst>
              <a:ext uri="{FF2B5EF4-FFF2-40B4-BE49-F238E27FC236}">
                <a16:creationId xmlns:a16="http://schemas.microsoft.com/office/drawing/2014/main" id="{4A89E868-7B55-077A-68CB-E8AA347855E5}"/>
              </a:ext>
            </a:extLst>
          </p:cNvPr>
          <p:cNvSpPr/>
          <p:nvPr/>
        </p:nvSpPr>
        <p:spPr>
          <a:xfrm>
            <a:off x="4435254" y="2594265"/>
            <a:ext cx="2235177" cy="556381"/>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6830423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DEBCC0-B39A-8100-3972-67886732A4C2}"/>
              </a:ext>
            </a:extLst>
          </p:cNvPr>
          <p:cNvSpPr>
            <a:spLocks noGrp="1"/>
          </p:cNvSpPr>
          <p:nvPr>
            <p:ph type="ctrTitle"/>
          </p:nvPr>
        </p:nvSpPr>
        <p:spPr>
          <a:xfrm>
            <a:off x="380732" y="1152949"/>
            <a:ext cx="3815100" cy="2880600"/>
          </a:xfrm>
        </p:spPr>
        <p:txBody>
          <a:bodyPr/>
          <a:lstStyle/>
          <a:p>
            <a:pPr algn="r"/>
            <a:r>
              <a:rPr lang="en-US" sz="2400" b="0" dirty="0">
                <a:latin typeface="Roboto" panose="02000000000000000000" pitchFamily="2" charset="0"/>
                <a:ea typeface="Roboto" panose="02000000000000000000" pitchFamily="2" charset="0"/>
                <a:cs typeface="Roboto" panose="02000000000000000000" pitchFamily="2" charset="0"/>
              </a:rPr>
              <a:t>Proses </a:t>
            </a:r>
            <a:r>
              <a:rPr lang="en-US" sz="2400" b="0" dirty="0" err="1">
                <a:latin typeface="Roboto" panose="02000000000000000000" pitchFamily="2" charset="0"/>
                <a:ea typeface="Roboto" panose="02000000000000000000" pitchFamily="2" charset="0"/>
                <a:cs typeface="Roboto" panose="02000000000000000000" pitchFamily="2" charset="0"/>
              </a:rPr>
              <a:t>saat</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suatu</a:t>
            </a:r>
            <a:r>
              <a:rPr lang="en-US" sz="2400" b="0" dirty="0">
                <a:latin typeface="Roboto" panose="02000000000000000000" pitchFamily="2" charset="0"/>
                <a:ea typeface="Roboto" panose="02000000000000000000" pitchFamily="2" charset="0"/>
                <a:cs typeface="Roboto" panose="02000000000000000000" pitchFamily="2" charset="0"/>
              </a:rPr>
              <a:t> ide </a:t>
            </a:r>
            <a:r>
              <a:rPr lang="en-US" sz="2400" b="0" dirty="0" err="1">
                <a:latin typeface="Roboto" panose="02000000000000000000" pitchFamily="2" charset="0"/>
                <a:ea typeface="Roboto" panose="02000000000000000000" pitchFamily="2" charset="0"/>
                <a:cs typeface="Roboto" panose="02000000000000000000" pitchFamily="2" charset="0"/>
              </a:rPr>
              <a:t>dikembangkan</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menjadi</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konsep</a:t>
            </a:r>
            <a:r>
              <a:rPr lang="en-US" sz="2400" b="0" dirty="0">
                <a:latin typeface="Roboto" panose="02000000000000000000" pitchFamily="2" charset="0"/>
                <a:ea typeface="Roboto" panose="02000000000000000000" pitchFamily="2" charset="0"/>
                <a:cs typeface="Roboto" panose="02000000000000000000" pitchFamily="2" charset="0"/>
              </a:rPr>
              <a:t> yang </a:t>
            </a:r>
            <a:r>
              <a:rPr lang="en-US" sz="2400" b="0" dirty="0" err="1">
                <a:latin typeface="Roboto" panose="02000000000000000000" pitchFamily="2" charset="0"/>
                <a:ea typeface="Roboto" panose="02000000000000000000" pitchFamily="2" charset="0"/>
                <a:cs typeface="Roboto" panose="02000000000000000000" pitchFamily="2" charset="0"/>
              </a:rPr>
              <a:t>selanjutnya</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disusun</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menjadi</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rancangan</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alur</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cerita</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atau</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alur</a:t>
            </a:r>
            <a:r>
              <a:rPr lang="en-US" sz="2400" b="0" dirty="0">
                <a:latin typeface="Roboto" panose="02000000000000000000" pitchFamily="2" charset="0"/>
                <a:ea typeface="Roboto" panose="02000000000000000000" pitchFamily="2" charset="0"/>
                <a:cs typeface="Roboto" panose="02000000000000000000" pitchFamily="2" charset="0"/>
              </a:rPr>
              <a:t> </a:t>
            </a:r>
            <a:r>
              <a:rPr lang="en-US" sz="2400" b="0" dirty="0" err="1">
                <a:latin typeface="Roboto" panose="02000000000000000000" pitchFamily="2" charset="0"/>
                <a:ea typeface="Roboto" panose="02000000000000000000" pitchFamily="2" charset="0"/>
                <a:cs typeface="Roboto" panose="02000000000000000000" pitchFamily="2" charset="0"/>
              </a:rPr>
              <a:t>konsep</a:t>
            </a:r>
            <a:r>
              <a:rPr lang="en-US" sz="2400" b="0" dirty="0">
                <a:latin typeface="Roboto" panose="02000000000000000000" pitchFamily="2" charset="0"/>
                <a:ea typeface="Roboto" panose="02000000000000000000" pitchFamily="2" charset="0"/>
                <a:cs typeface="Roboto" panose="02000000000000000000" pitchFamily="2" charset="0"/>
              </a:rPr>
              <a:t>. </a:t>
            </a:r>
            <a:br>
              <a:rPr lang="en-US" sz="2400" b="0" dirty="0">
                <a:latin typeface="Roboto" panose="02000000000000000000" pitchFamily="2" charset="0"/>
                <a:ea typeface="Roboto" panose="02000000000000000000" pitchFamily="2" charset="0"/>
                <a:cs typeface="Roboto" panose="02000000000000000000" pitchFamily="2" charset="0"/>
              </a:rPr>
            </a:br>
            <a:r>
              <a:rPr lang="en-US" sz="2400" b="0" dirty="0">
                <a:latin typeface="Roboto" panose="02000000000000000000" pitchFamily="2" charset="0"/>
                <a:ea typeface="Roboto" panose="02000000000000000000" pitchFamily="2" charset="0"/>
                <a:cs typeface="Roboto" panose="02000000000000000000" pitchFamily="2" charset="0"/>
              </a:rPr>
              <a:t/>
            </a:r>
            <a:br>
              <a:rPr lang="en-US" sz="2400" b="0" dirty="0">
                <a:latin typeface="Roboto" panose="02000000000000000000" pitchFamily="2" charset="0"/>
                <a:ea typeface="Roboto" panose="02000000000000000000" pitchFamily="2" charset="0"/>
                <a:cs typeface="Roboto" panose="02000000000000000000" pitchFamily="2" charset="0"/>
              </a:rPr>
            </a:br>
            <a:endParaRPr lang="en-US" sz="2400" b="0" dirty="0">
              <a:latin typeface="Roboto" panose="02000000000000000000" pitchFamily="2" charset="0"/>
              <a:ea typeface="Roboto" panose="02000000000000000000" pitchFamily="2" charset="0"/>
              <a:cs typeface="Roboto" panose="02000000000000000000" pitchFamily="2" charset="0"/>
            </a:endParaRPr>
          </a:p>
        </p:txBody>
      </p:sp>
      <p:pic>
        <p:nvPicPr>
          <p:cNvPr id="4" name="Google Shape;2499;p53">
            <a:extLst>
              <a:ext uri="{FF2B5EF4-FFF2-40B4-BE49-F238E27FC236}">
                <a16:creationId xmlns:a16="http://schemas.microsoft.com/office/drawing/2014/main" id="{3306EDC0-B293-A729-9C3B-0831A193C475}"/>
              </a:ext>
            </a:extLst>
          </p:cNvPr>
          <p:cNvPicPr preferRelativeResize="0"/>
          <p:nvPr/>
        </p:nvPicPr>
        <p:blipFill>
          <a:blip r:embed="rId2" cstate="screen">
            <a:alphaModFix/>
            <a:extLst>
              <a:ext uri="{28A0092B-C50C-407E-A947-70E740481C1C}">
                <a14:useLocalDpi xmlns:a14="http://schemas.microsoft.com/office/drawing/2010/main" val="0"/>
              </a:ext>
            </a:extLst>
          </a:blip>
          <a:stretch>
            <a:fillRect/>
          </a:stretch>
        </p:blipFill>
        <p:spPr>
          <a:xfrm>
            <a:off x="4572000" y="1131450"/>
            <a:ext cx="4236202" cy="2880600"/>
          </a:xfrm>
          <a:prstGeom prst="rect">
            <a:avLst/>
          </a:prstGeom>
          <a:noFill/>
          <a:ln>
            <a:noFill/>
          </a:ln>
        </p:spPr>
      </p:pic>
      <p:pic>
        <p:nvPicPr>
          <p:cNvPr id="5" name="Picture 4" descr="A close-up of a black surface&#10;&#10;Description automatically generated with medium confidence">
            <a:extLst>
              <a:ext uri="{FF2B5EF4-FFF2-40B4-BE49-F238E27FC236}">
                <a16:creationId xmlns:a16="http://schemas.microsoft.com/office/drawing/2014/main" id="{2751AD6D-88B7-3303-00B1-61E6B57CBD26}"/>
              </a:ext>
            </a:extLst>
          </p:cNvPr>
          <p:cNvPicPr>
            <a:picLocks noChangeAspect="1"/>
          </p:cNvPicPr>
          <p:nvPr/>
        </p:nvPicPr>
        <p:blipFill>
          <a:blip r:embed="rId3"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7451769" y="1426596"/>
            <a:ext cx="192900" cy="192915"/>
          </a:xfrm>
          <a:prstGeom prst="ellipse">
            <a:avLst/>
          </a:prstGeom>
        </p:spPr>
      </p:pic>
      <p:pic>
        <p:nvPicPr>
          <p:cNvPr id="6" name="Picture 5" descr="A close-up of a black surface&#10;&#10;Description automatically generated with medium confidence">
            <a:extLst>
              <a:ext uri="{FF2B5EF4-FFF2-40B4-BE49-F238E27FC236}">
                <a16:creationId xmlns:a16="http://schemas.microsoft.com/office/drawing/2014/main" id="{4358F032-EE29-B61E-5EC2-2F5C7FA65635}"/>
              </a:ext>
            </a:extLst>
          </p:cNvPr>
          <p:cNvPicPr>
            <a:picLocks noChangeAspect="1"/>
          </p:cNvPicPr>
          <p:nvPr/>
        </p:nvPicPr>
        <p:blipFill>
          <a:blip r:embed="rId3" cstate="screen">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4346391" y="4153108"/>
            <a:ext cx="323752" cy="323778"/>
          </a:xfrm>
          <a:prstGeom prst="ellipse">
            <a:avLst/>
          </a:prstGeom>
        </p:spPr>
      </p:pic>
      <p:pic>
        <p:nvPicPr>
          <p:cNvPr id="7" name="Picture 6" descr="A close-up of a black surface&#10;&#10;Description automatically generated with medium confidence">
            <a:extLst>
              <a:ext uri="{FF2B5EF4-FFF2-40B4-BE49-F238E27FC236}">
                <a16:creationId xmlns:a16="http://schemas.microsoft.com/office/drawing/2014/main" id="{F34D1343-6A0F-A1B2-AB1E-0B60D8510D91}"/>
              </a:ext>
            </a:extLst>
          </p:cNvPr>
          <p:cNvPicPr>
            <a:picLocks noChangeAspect="1"/>
          </p:cNvPicPr>
          <p:nvPr/>
        </p:nvPicPr>
        <p:blipFill>
          <a:blip r:embed="rId3"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2163182">
            <a:off x="1045448" y="639939"/>
            <a:ext cx="392142" cy="392173"/>
          </a:xfrm>
          <a:prstGeom prst="ellipse">
            <a:avLst/>
          </a:prstGeom>
        </p:spPr>
      </p:pic>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5849700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2" fill="hold" grpId="0" nodeType="withEffect">
                                      <p:stCondLst>
                                        <p:cond delay="0"/>
                                      </p:stCondLst>
                                      <p:iterate type="lt">
                                        <p:tmPct val="2286"/>
                                      </p:iterate>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ppt_x+#ppt_w/2"/>
                                              </p:val>
                                            </p:tav>
                                            <p:tav tm="100000">
                                              <p:val>
                                                <p:strVal val="#ppt_x"/>
                                              </p:val>
                                            </p:tav>
                                          </p:tavLst>
                                        </p:anim>
                                        <p:anim calcmode="lin" valueType="num">
                                          <p:cBhvr>
                                            <p:cTn id="8" dur="500" fill="hold"/>
                                            <p:tgtEl>
                                              <p:spTgt spid="2"/>
                                            </p:tgtEl>
                                            <p:attrNameLst>
                                              <p:attrName>ppt_y</p:attrName>
                                            </p:attrNameLst>
                                          </p:cBhvr>
                                          <p:tavLst>
                                            <p:tav tm="0">
                                              <p:val>
                                                <p:strVal val="#ppt_y"/>
                                              </p:val>
                                            </p:tav>
                                            <p:tav tm="100000">
                                              <p:val>
                                                <p:strVal val="#ppt_y"/>
                                              </p:val>
                                            </p:tav>
                                          </p:tavLst>
                                        </p:anim>
                                        <p:anim calcmode="lin" valueType="num">
                                          <p:cBhvr>
                                            <p:cTn id="9" dur="500" fill="hold"/>
                                            <p:tgtEl>
                                              <p:spTgt spid="2"/>
                                            </p:tgtEl>
                                            <p:attrNameLst>
                                              <p:attrName>ppt_w</p:attrName>
                                            </p:attrNameLst>
                                          </p:cBhvr>
                                          <p:tavLst>
                                            <p:tav tm="0">
                                              <p:val>
                                                <p:fltVal val="0"/>
                                              </p:val>
                                            </p:tav>
                                            <p:tav tm="100000">
                                              <p:val>
                                                <p:strVal val="#ppt_w"/>
                                              </p:val>
                                            </p:tav>
                                          </p:tavLst>
                                        </p:anim>
                                        <p:anim calcmode="lin" valueType="num">
                                          <p:cBhvr>
                                            <p:cTn id="10" dur="500" fill="hold"/>
                                            <p:tgtEl>
                                              <p:spTgt spid="2"/>
                                            </p:tgtEl>
                                            <p:attrNameLst>
                                              <p:attrName>ppt_h</p:attrName>
                                            </p:attrNameLst>
                                          </p:cBhvr>
                                          <p:tavLst>
                                            <p:tav tm="0">
                                              <p:val>
                                                <p:strVal val="#ppt_h"/>
                                              </p:val>
                                            </p:tav>
                                            <p:tav tm="100000">
                                              <p:val>
                                                <p:strVal val="#ppt_h"/>
                                              </p:val>
                                            </p:tav>
                                          </p:tavLst>
                                        </p:anim>
                                      </p:childTnLst>
                                    </p:cTn>
                                  </p:par>
                                  <p:par>
                                    <p:cTn id="11" presetID="2" presetClass="entr" presetSubtype="4" accel="60000" fill="hold" nodeType="withEffect" p14:presetBounceEnd="40000">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14:bounceEnd="40000">
                                          <p:cBhvr additive="base">
                                            <p:cTn id="13" dur="900" fill="hold"/>
                                            <p:tgtEl>
                                              <p:spTgt spid="4"/>
                                            </p:tgtEl>
                                            <p:attrNameLst>
                                              <p:attrName>ppt_x</p:attrName>
                                            </p:attrNameLst>
                                          </p:cBhvr>
                                          <p:tavLst>
                                            <p:tav tm="0">
                                              <p:val>
                                                <p:strVal val="#ppt_x"/>
                                              </p:val>
                                            </p:tav>
                                            <p:tav tm="100000">
                                              <p:val>
                                                <p:strVal val="#ppt_x"/>
                                              </p:val>
                                            </p:tav>
                                          </p:tavLst>
                                        </p:anim>
                                        <p:anim calcmode="lin" valueType="num" p14:bounceEnd="40000">
                                          <p:cBhvr additive="base">
                                            <p:cTn id="14" dur="9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mph" presetSubtype="0" repeatCount="indefinite" autoRev="1" fill="hold" nodeType="clickEffect">
                                      <p:stCondLst>
                                        <p:cond delay="0"/>
                                      </p:stCondLst>
                                      <p:childTnLst>
                                        <p:animScale>
                                          <p:cBhvr>
                                            <p:cTn id="18" dur="2000" fill="hold"/>
                                            <p:tgtEl>
                                              <p:spTgt spid="5"/>
                                            </p:tgtEl>
                                          </p:cBhvr>
                                          <p:by x="105000" y="105000"/>
                                        </p:animScale>
                                      </p:childTnLst>
                                    </p:cTn>
                                  </p:par>
                                  <p:par>
                                    <p:cTn id="19" presetID="6" presetClass="emph" presetSubtype="0" repeatCount="indefinite" autoRev="1" fill="hold" nodeType="withEffect">
                                      <p:stCondLst>
                                        <p:cond delay="300"/>
                                      </p:stCondLst>
                                      <p:childTnLst>
                                        <p:animScale>
                                          <p:cBhvr>
                                            <p:cTn id="20" dur="2000" fill="hold"/>
                                            <p:tgtEl>
                                              <p:spTgt spid="6"/>
                                            </p:tgtEl>
                                          </p:cBhvr>
                                          <p:by x="105000" y="105000"/>
                                        </p:animScale>
                                      </p:childTnLst>
                                    </p:cTn>
                                  </p:par>
                                  <p:par>
                                    <p:cTn id="21" presetID="6" presetClass="emph" presetSubtype="0" repeatCount="indefinite" autoRev="1" fill="hold" nodeType="withEffect">
                                      <p:stCondLst>
                                        <p:cond delay="600"/>
                                      </p:stCondLst>
                                      <p:childTnLst>
                                        <p:animScale>
                                          <p:cBhvr>
                                            <p:cTn id="22" dur="2000"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2" fill="hold" grpId="0" nodeType="withEffect">
                                      <p:stCondLst>
                                        <p:cond delay="0"/>
                                      </p:stCondLst>
                                      <p:iterate type="lt">
                                        <p:tmPct val="2286"/>
                                      </p:iterate>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ppt_x+#ppt_w/2"/>
                                              </p:val>
                                            </p:tav>
                                            <p:tav tm="100000">
                                              <p:val>
                                                <p:strVal val="#ppt_x"/>
                                              </p:val>
                                            </p:tav>
                                          </p:tavLst>
                                        </p:anim>
                                        <p:anim calcmode="lin" valueType="num">
                                          <p:cBhvr>
                                            <p:cTn id="8" dur="500" fill="hold"/>
                                            <p:tgtEl>
                                              <p:spTgt spid="2"/>
                                            </p:tgtEl>
                                            <p:attrNameLst>
                                              <p:attrName>ppt_y</p:attrName>
                                            </p:attrNameLst>
                                          </p:cBhvr>
                                          <p:tavLst>
                                            <p:tav tm="0">
                                              <p:val>
                                                <p:strVal val="#ppt_y"/>
                                              </p:val>
                                            </p:tav>
                                            <p:tav tm="100000">
                                              <p:val>
                                                <p:strVal val="#ppt_y"/>
                                              </p:val>
                                            </p:tav>
                                          </p:tavLst>
                                        </p:anim>
                                        <p:anim calcmode="lin" valueType="num">
                                          <p:cBhvr>
                                            <p:cTn id="9" dur="500" fill="hold"/>
                                            <p:tgtEl>
                                              <p:spTgt spid="2"/>
                                            </p:tgtEl>
                                            <p:attrNameLst>
                                              <p:attrName>ppt_w</p:attrName>
                                            </p:attrNameLst>
                                          </p:cBhvr>
                                          <p:tavLst>
                                            <p:tav tm="0">
                                              <p:val>
                                                <p:fltVal val="0"/>
                                              </p:val>
                                            </p:tav>
                                            <p:tav tm="100000">
                                              <p:val>
                                                <p:strVal val="#ppt_w"/>
                                              </p:val>
                                            </p:tav>
                                          </p:tavLst>
                                        </p:anim>
                                        <p:anim calcmode="lin" valueType="num">
                                          <p:cBhvr>
                                            <p:cTn id="10" dur="500" fill="hold"/>
                                            <p:tgtEl>
                                              <p:spTgt spid="2"/>
                                            </p:tgtEl>
                                            <p:attrNameLst>
                                              <p:attrName>ppt_h</p:attrName>
                                            </p:attrNameLst>
                                          </p:cBhvr>
                                          <p:tavLst>
                                            <p:tav tm="0">
                                              <p:val>
                                                <p:strVal val="#ppt_h"/>
                                              </p:val>
                                            </p:tav>
                                            <p:tav tm="100000">
                                              <p:val>
                                                <p:strVal val="#ppt_h"/>
                                              </p:val>
                                            </p:tav>
                                          </p:tavLst>
                                        </p:anim>
                                      </p:childTnLst>
                                    </p:cTn>
                                  </p:par>
                                  <p:par>
                                    <p:cTn id="11" presetID="2" presetClass="entr" presetSubtype="4" accel="6000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900" fill="hold"/>
                                            <p:tgtEl>
                                              <p:spTgt spid="4"/>
                                            </p:tgtEl>
                                            <p:attrNameLst>
                                              <p:attrName>ppt_x</p:attrName>
                                            </p:attrNameLst>
                                          </p:cBhvr>
                                          <p:tavLst>
                                            <p:tav tm="0">
                                              <p:val>
                                                <p:strVal val="#ppt_x"/>
                                              </p:val>
                                            </p:tav>
                                            <p:tav tm="100000">
                                              <p:val>
                                                <p:strVal val="#ppt_x"/>
                                              </p:val>
                                            </p:tav>
                                          </p:tavLst>
                                        </p:anim>
                                        <p:anim calcmode="lin" valueType="num">
                                          <p:cBhvr additive="base">
                                            <p:cTn id="14" dur="9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mph" presetSubtype="0" repeatCount="indefinite" autoRev="1" fill="hold" nodeType="clickEffect">
                                      <p:stCondLst>
                                        <p:cond delay="0"/>
                                      </p:stCondLst>
                                      <p:childTnLst>
                                        <p:animScale>
                                          <p:cBhvr>
                                            <p:cTn id="18" dur="2000" fill="hold"/>
                                            <p:tgtEl>
                                              <p:spTgt spid="5"/>
                                            </p:tgtEl>
                                          </p:cBhvr>
                                          <p:by x="105000" y="105000"/>
                                        </p:animScale>
                                      </p:childTnLst>
                                    </p:cTn>
                                  </p:par>
                                  <p:par>
                                    <p:cTn id="19" presetID="6" presetClass="emph" presetSubtype="0" repeatCount="indefinite" autoRev="1" fill="hold" nodeType="withEffect">
                                      <p:stCondLst>
                                        <p:cond delay="300"/>
                                      </p:stCondLst>
                                      <p:childTnLst>
                                        <p:animScale>
                                          <p:cBhvr>
                                            <p:cTn id="20" dur="2000" fill="hold"/>
                                            <p:tgtEl>
                                              <p:spTgt spid="6"/>
                                            </p:tgtEl>
                                          </p:cBhvr>
                                          <p:by x="105000" y="105000"/>
                                        </p:animScale>
                                      </p:childTnLst>
                                    </p:cTn>
                                  </p:par>
                                  <p:par>
                                    <p:cTn id="21" presetID="6" presetClass="emph" presetSubtype="0" repeatCount="indefinite" autoRev="1" fill="hold" nodeType="withEffect">
                                      <p:stCondLst>
                                        <p:cond delay="600"/>
                                      </p:stCondLst>
                                      <p:childTnLst>
                                        <p:animScale>
                                          <p:cBhvr>
                                            <p:cTn id="22" dur="2000"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A646E0-A4EB-C5D9-A4A6-9A941FF734CC}"/>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0" y="10584"/>
            <a:ext cx="9338473" cy="5017403"/>
          </a:xfrm>
          <a:prstGeom prst="rect">
            <a:avLst/>
          </a:prstGeom>
        </p:spPr>
      </p:pic>
      <p:sp>
        <p:nvSpPr>
          <p:cNvPr id="4" name="Rectangle 3">
            <a:extLst>
              <a:ext uri="{FF2B5EF4-FFF2-40B4-BE49-F238E27FC236}">
                <a16:creationId xmlns:a16="http://schemas.microsoft.com/office/drawing/2014/main" id="{1C520D12-DF3F-E66F-66F9-E136B225ACD3}"/>
              </a:ext>
            </a:extLst>
          </p:cNvPr>
          <p:cNvSpPr/>
          <p:nvPr/>
        </p:nvSpPr>
        <p:spPr>
          <a:xfrm>
            <a:off x="1071214" y="-101600"/>
            <a:ext cx="3878975" cy="3615772"/>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b="1" dirty="0">
                <a:latin typeface="Roboto" panose="02000000000000000000" pitchFamily="2" charset="0"/>
                <a:ea typeface="Roboto" panose="02000000000000000000" pitchFamily="2" charset="0"/>
                <a:cs typeface="Roboto" panose="02000000000000000000" pitchFamily="2" charset="0"/>
              </a:rPr>
              <a:t>FILTER	</a:t>
            </a:r>
          </a:p>
          <a:p>
            <a:r>
              <a:rPr lang="en-US" dirty="0" err="1">
                <a:latin typeface="Roboto" panose="02000000000000000000" pitchFamily="2" charset="0"/>
                <a:ea typeface="Roboto" panose="02000000000000000000" pitchFamily="2" charset="0"/>
                <a:cs typeface="Roboto" panose="02000000000000000000" pitchFamily="2" charset="0"/>
              </a:rPr>
              <a:t>Penggunaan</a:t>
            </a:r>
            <a:r>
              <a:rPr lang="en-US" dirty="0">
                <a:latin typeface="Roboto" panose="02000000000000000000" pitchFamily="2" charset="0"/>
                <a:ea typeface="Roboto" panose="02000000000000000000" pitchFamily="2" charset="0"/>
                <a:cs typeface="Roboto" panose="02000000000000000000" pitchFamily="2" charset="0"/>
              </a:rPr>
              <a:t> filter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endParaRPr lang="en-US" dirty="0">
              <a:latin typeface="Roboto" panose="02000000000000000000" pitchFamily="2" charset="0"/>
              <a:ea typeface="Roboto" panose="02000000000000000000" pitchFamily="2" charset="0"/>
              <a:cs typeface="Roboto" panose="02000000000000000000" pitchFamily="2" charset="0"/>
            </a:endParaRPr>
          </a:p>
          <a:p>
            <a:r>
              <a:rPr lang="en-US" dirty="0" err="1">
                <a:latin typeface="Roboto" panose="02000000000000000000" pitchFamily="2" charset="0"/>
                <a:ea typeface="Roboto" panose="02000000000000000000" pitchFamily="2" charset="0"/>
                <a:cs typeface="Roboto" panose="02000000000000000000" pitchFamily="2" charset="0"/>
              </a:rPr>
              <a:t>memperbaiki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rusak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memberikan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efek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tertentu</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sebuah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sehingga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terlihat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lebih</a:t>
            </a:r>
            <a:endParaRPr lang="en-US" dirty="0">
              <a:latin typeface="Roboto" panose="02000000000000000000" pitchFamily="2" charset="0"/>
              <a:ea typeface="Roboto" panose="02000000000000000000" pitchFamily="2" charset="0"/>
              <a:cs typeface="Roboto" panose="02000000000000000000" pitchFamily="2" charset="0"/>
            </a:endParaRPr>
          </a:p>
          <a:p>
            <a:r>
              <a:rPr lang="en-US" dirty="0" err="1">
                <a:latin typeface="Roboto" panose="02000000000000000000" pitchFamily="2" charset="0"/>
                <a:ea typeface="Roboto" panose="02000000000000000000" pitchFamily="2" charset="0"/>
                <a:cs typeface="Roboto" panose="02000000000000000000" pitchFamily="2" charset="0"/>
              </a:rPr>
              <a:t>artistik</a:t>
            </a:r>
            <a:r>
              <a:rPr lang="en-US" dirty="0">
                <a:latin typeface="Roboto" panose="02000000000000000000" pitchFamily="2" charset="0"/>
                <a:ea typeface="Roboto" panose="02000000000000000000" pitchFamily="2" charset="0"/>
                <a:cs typeface="Roboto" panose="02000000000000000000" pitchFamily="2" charset="0"/>
              </a:rPr>
              <a:t> dan </a:t>
            </a:r>
            <a:r>
              <a:rPr lang="en-US" dirty="0" err="1">
                <a:latin typeface="Roboto" panose="02000000000000000000" pitchFamily="2" charset="0"/>
                <a:ea typeface="Roboto" panose="02000000000000000000" pitchFamily="2" charset="0"/>
                <a:cs typeface="Roboto" panose="02000000000000000000" pitchFamily="2" charset="0"/>
              </a:rPr>
              <a:t>memiliki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nilai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seni</a:t>
            </a:r>
            <a:r>
              <a:rPr lang="en-US" dirty="0">
                <a:latin typeface="Roboto" panose="02000000000000000000" pitchFamily="2" charset="0"/>
                <a:ea typeface="Roboto" panose="02000000000000000000" pitchFamily="2" charset="0"/>
                <a:cs typeface="Roboto" panose="02000000000000000000" pitchFamily="2" charset="0"/>
              </a:rPr>
              <a:t>. </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66285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A646E0-A4EB-C5D9-A4A6-9A941FF734CC}"/>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587208" y="0"/>
            <a:ext cx="13731208" cy="7377545"/>
          </a:xfrm>
          <a:prstGeom prst="rect">
            <a:avLst/>
          </a:prstGeom>
        </p:spPr>
      </p:pic>
      <p:sp>
        <p:nvSpPr>
          <p:cNvPr id="4" name="Rectangle 3">
            <a:extLst>
              <a:ext uri="{FF2B5EF4-FFF2-40B4-BE49-F238E27FC236}">
                <a16:creationId xmlns:a16="http://schemas.microsoft.com/office/drawing/2014/main" id="{1C520D12-DF3F-E66F-66F9-E136B225ACD3}"/>
              </a:ext>
            </a:extLst>
          </p:cNvPr>
          <p:cNvSpPr/>
          <p:nvPr/>
        </p:nvSpPr>
        <p:spPr>
          <a:xfrm>
            <a:off x="1176114" y="1263651"/>
            <a:ext cx="3878975" cy="3615772"/>
          </a:xfrm>
          <a:prstGeom prst="rect">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Beberapa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hal</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harus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diperhatikan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saat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menggunakan</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filter, di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antaranya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sebagai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berikut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t>
            </a:r>
          </a:p>
          <a:p>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a:p>
            <a:pPr marL="285750" indent="-285750">
              <a:buClr>
                <a:schemeClr val="bg1"/>
              </a:buClr>
              <a:buFont typeface="Arial" panose="020B0604020202020204" pitchFamily="34" charset="0"/>
              <a:buChar char="•"/>
            </a:pP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Filter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dapat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diterapkan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layer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objek</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terpilih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p>
          <a:p>
            <a:pPr marL="285750" indent="-285750">
              <a:buClr>
                <a:schemeClr val="bg1"/>
              </a:buClr>
              <a:buFont typeface="Arial" panose="020B0604020202020204" pitchFamily="34" charset="0"/>
              <a:buChar char="•"/>
            </a:pP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beberapa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filter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dapat</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diterapkan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mode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warna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RGB. </a:t>
            </a:r>
          </a:p>
          <a:p>
            <a:pPr marL="285750" indent="-285750">
              <a:buClr>
                <a:schemeClr val="bg1"/>
              </a:buClr>
              <a:buFont typeface="Arial" panose="020B0604020202020204" pitchFamily="34" charset="0"/>
              <a:buChar char="•"/>
            </a:pP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Penggunaan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filter juga sangat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tergantung</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kemampuan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spesifikasi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komputer</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p>
          <a:p>
            <a:endParaRPr lang="en-US" sz="700"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0297542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FAA097-5F21-1497-A10A-4AEFC772C23C}"/>
              </a:ext>
            </a:extLst>
          </p:cNvPr>
          <p:cNvSpPr>
            <a:spLocks noGrp="1"/>
          </p:cNvSpPr>
          <p:nvPr>
            <p:ph type="title"/>
          </p:nvPr>
        </p:nvSpPr>
        <p:spPr>
          <a:xfrm>
            <a:off x="1665108" y="1753050"/>
            <a:ext cx="5813784" cy="1637400"/>
          </a:xfrm>
        </p:spPr>
        <p:txBody>
          <a:bodyPr/>
          <a:lstStyle/>
          <a:p>
            <a:r>
              <a:rPr lang="en-US" dirty="0"/>
              <a:t>FILTER – FILTER </a:t>
            </a:r>
            <a:r>
              <a:rPr lang="en-US" dirty="0">
                <a:solidFill>
                  <a:schemeClr val="accent2"/>
                </a:solidFill>
              </a:rPr>
              <a:t>ADOBE PHOTOSHOP</a:t>
            </a: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5184957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screenshot of a computer&#10;&#10;Description automatically generated with medium confidence">
            <a:extLst>
              <a:ext uri="{FF2B5EF4-FFF2-40B4-BE49-F238E27FC236}">
                <a16:creationId xmlns:a16="http://schemas.microsoft.com/office/drawing/2014/main" id="{F9C9FD28-94AA-E222-9511-04330E2C8BBC}"/>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0" y="1966185"/>
            <a:ext cx="9144000" cy="2318744"/>
          </a:xfrm>
          <a:prstGeom prst="rect">
            <a:avLst/>
          </a:prstGeom>
        </p:spPr>
      </p:pic>
      <p:sp>
        <p:nvSpPr>
          <p:cNvPr id="6" name="Rectangle 5">
            <a:extLst>
              <a:ext uri="{FF2B5EF4-FFF2-40B4-BE49-F238E27FC236}">
                <a16:creationId xmlns:a16="http://schemas.microsoft.com/office/drawing/2014/main" id="{F63D81D0-7124-6687-E06D-EA72BFBE9DB3}"/>
              </a:ext>
            </a:extLst>
          </p:cNvPr>
          <p:cNvSpPr/>
          <p:nvPr/>
        </p:nvSpPr>
        <p:spPr>
          <a:xfrm>
            <a:off x="3711828" y="396906"/>
            <a:ext cx="1720343"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BLUR</a:t>
            </a:r>
            <a:endParaRPr lang="en-US" sz="5400" b="1" cap="none" spc="0" dirty="0">
              <a:ln w="0"/>
              <a:solidFill>
                <a:schemeClr val="tx1"/>
              </a:solidFill>
              <a:latin typeface="Oswald" panose="00000500000000000000" pitchFamily="2" charset="0"/>
            </a:endParaRPr>
          </a:p>
        </p:txBody>
      </p:sp>
      <p:sp>
        <p:nvSpPr>
          <p:cNvPr id="7" name="TextBox 6">
            <a:extLst>
              <a:ext uri="{FF2B5EF4-FFF2-40B4-BE49-F238E27FC236}">
                <a16:creationId xmlns:a16="http://schemas.microsoft.com/office/drawing/2014/main" id="{4D63271D-F6F7-EE28-3F3A-34627A267B29}"/>
              </a:ext>
            </a:extLst>
          </p:cNvPr>
          <p:cNvSpPr txBox="1"/>
          <p:nvPr/>
        </p:nvSpPr>
        <p:spPr>
          <a:xfrm>
            <a:off x="976184" y="1606378"/>
            <a:ext cx="1470274"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Gaussian Blur</a:t>
            </a:r>
          </a:p>
        </p:txBody>
      </p:sp>
      <p:sp>
        <p:nvSpPr>
          <p:cNvPr id="8" name="TextBox 7">
            <a:extLst>
              <a:ext uri="{FF2B5EF4-FFF2-40B4-BE49-F238E27FC236}">
                <a16:creationId xmlns:a16="http://schemas.microsoft.com/office/drawing/2014/main" id="{960C67AA-FACD-5CF8-48D4-0B87700252D1}"/>
              </a:ext>
            </a:extLst>
          </p:cNvPr>
          <p:cNvSpPr txBox="1"/>
          <p:nvPr/>
        </p:nvSpPr>
        <p:spPr>
          <a:xfrm>
            <a:off x="3836862" y="1606378"/>
            <a:ext cx="1261884"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Motion Blur</a:t>
            </a:r>
          </a:p>
        </p:txBody>
      </p:sp>
      <p:sp>
        <p:nvSpPr>
          <p:cNvPr id="9" name="TextBox 8">
            <a:extLst>
              <a:ext uri="{FF2B5EF4-FFF2-40B4-BE49-F238E27FC236}">
                <a16:creationId xmlns:a16="http://schemas.microsoft.com/office/drawing/2014/main" id="{F70420AB-C206-6C56-4CD8-04958C37516B}"/>
              </a:ext>
            </a:extLst>
          </p:cNvPr>
          <p:cNvSpPr txBox="1"/>
          <p:nvPr/>
        </p:nvSpPr>
        <p:spPr>
          <a:xfrm>
            <a:off x="6697540" y="1606378"/>
            <a:ext cx="1189749"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Radial Blur</a:t>
            </a: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1758163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9C9FD28-94AA-E222-9511-04330E2C8BBC}"/>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0" y="2054294"/>
            <a:ext cx="9144000" cy="2288550"/>
          </a:xfrm>
          <a:prstGeom prst="rect">
            <a:avLst/>
          </a:prstGeom>
        </p:spPr>
      </p:pic>
      <p:sp>
        <p:nvSpPr>
          <p:cNvPr id="6" name="Rectangle 5">
            <a:extLst>
              <a:ext uri="{FF2B5EF4-FFF2-40B4-BE49-F238E27FC236}">
                <a16:creationId xmlns:a16="http://schemas.microsoft.com/office/drawing/2014/main" id="{F63D81D0-7124-6687-E06D-EA72BFBE9DB3}"/>
              </a:ext>
            </a:extLst>
          </p:cNvPr>
          <p:cNvSpPr/>
          <p:nvPr/>
        </p:nvSpPr>
        <p:spPr>
          <a:xfrm>
            <a:off x="3276614" y="396906"/>
            <a:ext cx="2590774"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DISTORT</a:t>
            </a:r>
            <a:endParaRPr lang="en-US" sz="5400" b="1" cap="none" spc="0" dirty="0">
              <a:ln w="0"/>
              <a:solidFill>
                <a:schemeClr val="tx1"/>
              </a:solidFill>
              <a:latin typeface="Oswald" panose="00000500000000000000" pitchFamily="2" charset="0"/>
            </a:endParaRPr>
          </a:p>
        </p:txBody>
      </p:sp>
      <p:sp>
        <p:nvSpPr>
          <p:cNvPr id="7" name="TextBox 6">
            <a:extLst>
              <a:ext uri="{FF2B5EF4-FFF2-40B4-BE49-F238E27FC236}">
                <a16:creationId xmlns:a16="http://schemas.microsoft.com/office/drawing/2014/main" id="{4D63271D-F6F7-EE28-3F3A-34627A267B29}"/>
              </a:ext>
            </a:extLst>
          </p:cNvPr>
          <p:cNvSpPr txBox="1"/>
          <p:nvPr/>
        </p:nvSpPr>
        <p:spPr>
          <a:xfrm>
            <a:off x="1256711" y="1606378"/>
            <a:ext cx="646331"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Twirl</a:t>
            </a:r>
          </a:p>
        </p:txBody>
      </p:sp>
      <p:sp>
        <p:nvSpPr>
          <p:cNvPr id="8" name="TextBox 7">
            <a:extLst>
              <a:ext uri="{FF2B5EF4-FFF2-40B4-BE49-F238E27FC236}">
                <a16:creationId xmlns:a16="http://schemas.microsoft.com/office/drawing/2014/main" id="{960C67AA-FACD-5CF8-48D4-0B87700252D1}"/>
              </a:ext>
            </a:extLst>
          </p:cNvPr>
          <p:cNvSpPr txBox="1"/>
          <p:nvPr/>
        </p:nvSpPr>
        <p:spPr>
          <a:xfrm>
            <a:off x="4210362" y="1606378"/>
            <a:ext cx="723275"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Shear</a:t>
            </a:r>
          </a:p>
        </p:txBody>
      </p:sp>
      <p:sp>
        <p:nvSpPr>
          <p:cNvPr id="9" name="TextBox 8">
            <a:extLst>
              <a:ext uri="{FF2B5EF4-FFF2-40B4-BE49-F238E27FC236}">
                <a16:creationId xmlns:a16="http://schemas.microsoft.com/office/drawing/2014/main" id="{F70420AB-C206-6C56-4CD8-04958C37516B}"/>
              </a:ext>
            </a:extLst>
          </p:cNvPr>
          <p:cNvSpPr txBox="1"/>
          <p:nvPr/>
        </p:nvSpPr>
        <p:spPr>
          <a:xfrm>
            <a:off x="7036672" y="1606378"/>
            <a:ext cx="833883" cy="338554"/>
          </a:xfrm>
          <a:prstGeom prst="rect">
            <a:avLst/>
          </a:prstGeom>
          <a:noFill/>
        </p:spPr>
        <p:txBody>
          <a:bodyPr wrap="none" rtlCol="0">
            <a:spAutoFit/>
          </a:bodyPr>
          <a:lstStyle/>
          <a:p>
            <a:r>
              <a:rPr lang="en-US" sz="1600" b="1" dirty="0" err="1">
                <a:latin typeface="Roboto" panose="02000000000000000000" pitchFamily="2" charset="0"/>
                <a:ea typeface="Roboto" panose="02000000000000000000" pitchFamily="2" charset="0"/>
                <a:cs typeface="Roboto" panose="02000000000000000000" pitchFamily="2" charset="0"/>
              </a:rPr>
              <a:t>ZigZag</a:t>
            </a:r>
            <a:endParaRPr lang="en-US" sz="1600" b="1" dirty="0">
              <a:latin typeface="Roboto" panose="02000000000000000000" pitchFamily="2" charset="0"/>
              <a:ea typeface="Roboto" panose="02000000000000000000" pitchFamily="2" charset="0"/>
              <a:cs typeface="Roboto" panose="02000000000000000000" pitchFamily="2" charset="0"/>
            </a:endParaRP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8107420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9C9FD28-94AA-E222-9511-04330E2C8BBC}"/>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861108" y="2054294"/>
            <a:ext cx="7421783" cy="2288550"/>
          </a:xfrm>
          <a:prstGeom prst="rect">
            <a:avLst/>
          </a:prstGeom>
        </p:spPr>
      </p:pic>
      <p:sp>
        <p:nvSpPr>
          <p:cNvPr id="6" name="Rectangle 5">
            <a:extLst>
              <a:ext uri="{FF2B5EF4-FFF2-40B4-BE49-F238E27FC236}">
                <a16:creationId xmlns:a16="http://schemas.microsoft.com/office/drawing/2014/main" id="{F63D81D0-7124-6687-E06D-EA72BFBE9DB3}"/>
              </a:ext>
            </a:extLst>
          </p:cNvPr>
          <p:cNvSpPr/>
          <p:nvPr/>
        </p:nvSpPr>
        <p:spPr>
          <a:xfrm>
            <a:off x="3646107" y="396906"/>
            <a:ext cx="1851789"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NOISE</a:t>
            </a:r>
            <a:endParaRPr lang="en-US" sz="5400" b="1" cap="none" spc="0" dirty="0">
              <a:ln w="0"/>
              <a:solidFill>
                <a:schemeClr val="tx1"/>
              </a:solidFill>
              <a:latin typeface="Oswald" panose="00000500000000000000" pitchFamily="2" charset="0"/>
            </a:endParaRPr>
          </a:p>
        </p:txBody>
      </p:sp>
      <p:sp>
        <p:nvSpPr>
          <p:cNvPr id="7" name="TextBox 6">
            <a:extLst>
              <a:ext uri="{FF2B5EF4-FFF2-40B4-BE49-F238E27FC236}">
                <a16:creationId xmlns:a16="http://schemas.microsoft.com/office/drawing/2014/main" id="{4D63271D-F6F7-EE28-3F3A-34627A267B29}"/>
              </a:ext>
            </a:extLst>
          </p:cNvPr>
          <p:cNvSpPr txBox="1"/>
          <p:nvPr/>
        </p:nvSpPr>
        <p:spPr>
          <a:xfrm>
            <a:off x="2200294" y="1606378"/>
            <a:ext cx="1135247"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Add Noise</a:t>
            </a:r>
          </a:p>
        </p:txBody>
      </p:sp>
      <p:sp>
        <p:nvSpPr>
          <p:cNvPr id="9" name="TextBox 8">
            <a:extLst>
              <a:ext uri="{FF2B5EF4-FFF2-40B4-BE49-F238E27FC236}">
                <a16:creationId xmlns:a16="http://schemas.microsoft.com/office/drawing/2014/main" id="{F70420AB-C206-6C56-4CD8-04958C37516B}"/>
              </a:ext>
            </a:extLst>
          </p:cNvPr>
          <p:cNvSpPr txBox="1"/>
          <p:nvPr/>
        </p:nvSpPr>
        <p:spPr>
          <a:xfrm>
            <a:off x="5665071" y="1606378"/>
            <a:ext cx="1670650" cy="338554"/>
          </a:xfrm>
          <a:prstGeom prst="rect">
            <a:avLst/>
          </a:prstGeom>
          <a:noFill/>
        </p:spPr>
        <p:txBody>
          <a:bodyPr wrap="none" rtlCol="0">
            <a:spAutoFit/>
          </a:bodyPr>
          <a:lstStyle/>
          <a:p>
            <a:r>
              <a:rPr lang="en-US" sz="1600" b="1" dirty="0" err="1">
                <a:latin typeface="Roboto" panose="02000000000000000000" pitchFamily="2" charset="0"/>
                <a:ea typeface="Roboto" panose="02000000000000000000" pitchFamily="2" charset="0"/>
                <a:cs typeface="Roboto" panose="02000000000000000000" pitchFamily="2" charset="0"/>
              </a:rPr>
              <a:t>Dust&amp;Scratches</a:t>
            </a:r>
            <a:endParaRPr lang="en-US" sz="1600" b="1" dirty="0">
              <a:latin typeface="Roboto" panose="02000000000000000000" pitchFamily="2" charset="0"/>
              <a:ea typeface="Roboto" panose="02000000000000000000" pitchFamily="2" charset="0"/>
              <a:cs typeface="Roboto" panose="02000000000000000000" pitchFamily="2" charset="0"/>
            </a:endParaRP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39380057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9C9FD28-94AA-E222-9511-04330E2C8BBC}"/>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630161" y="1516164"/>
            <a:ext cx="5883677" cy="3230430"/>
          </a:xfrm>
          <a:prstGeom prst="rect">
            <a:avLst/>
          </a:prstGeom>
        </p:spPr>
      </p:pic>
      <p:sp>
        <p:nvSpPr>
          <p:cNvPr id="6" name="Rectangle 5">
            <a:extLst>
              <a:ext uri="{FF2B5EF4-FFF2-40B4-BE49-F238E27FC236}">
                <a16:creationId xmlns:a16="http://schemas.microsoft.com/office/drawing/2014/main" id="{F63D81D0-7124-6687-E06D-EA72BFBE9DB3}"/>
              </a:ext>
            </a:extLst>
          </p:cNvPr>
          <p:cNvSpPr/>
          <p:nvPr/>
        </p:nvSpPr>
        <p:spPr>
          <a:xfrm>
            <a:off x="3192458" y="396906"/>
            <a:ext cx="2759090"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PIXELATE</a:t>
            </a:r>
            <a:endParaRPr lang="en-US" sz="5400" b="1" cap="none" spc="0" dirty="0">
              <a:ln w="0"/>
              <a:solidFill>
                <a:schemeClr val="tx1"/>
              </a:solidFill>
              <a:latin typeface="Oswald" panose="00000500000000000000" pitchFamily="2" charset="0"/>
            </a:endParaRPr>
          </a:p>
        </p:txBody>
      </p:sp>
      <p:sp>
        <p:nvSpPr>
          <p:cNvPr id="2" name="TextBox 1">
            <a:extLst>
              <a:ext uri="{FF2B5EF4-FFF2-40B4-BE49-F238E27FC236}">
                <a16:creationId xmlns:a16="http://schemas.microsoft.com/office/drawing/2014/main" id="{AE37EE88-85F2-D3CB-DD22-20135DD1334D}"/>
              </a:ext>
            </a:extLst>
          </p:cNvPr>
          <p:cNvSpPr txBox="1"/>
          <p:nvPr/>
        </p:nvSpPr>
        <p:spPr>
          <a:xfrm>
            <a:off x="1630161" y="1177610"/>
            <a:ext cx="1160895"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Crystallize</a:t>
            </a:r>
          </a:p>
        </p:txBody>
      </p:sp>
      <p:sp>
        <p:nvSpPr>
          <p:cNvPr id="3" name="TextBox 2">
            <a:extLst>
              <a:ext uri="{FF2B5EF4-FFF2-40B4-BE49-F238E27FC236}">
                <a16:creationId xmlns:a16="http://schemas.microsoft.com/office/drawing/2014/main" id="{CB33AD99-2613-612F-52C3-DAC10C6F748C}"/>
              </a:ext>
            </a:extLst>
          </p:cNvPr>
          <p:cNvSpPr txBox="1"/>
          <p:nvPr/>
        </p:nvSpPr>
        <p:spPr>
          <a:xfrm>
            <a:off x="6350865" y="1177610"/>
            <a:ext cx="1106393"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Mezzotint</a:t>
            </a:r>
          </a:p>
        </p:txBody>
      </p:sp>
      <p:sp>
        <p:nvSpPr>
          <p:cNvPr id="5" name="TextBox 4">
            <a:extLst>
              <a:ext uri="{FF2B5EF4-FFF2-40B4-BE49-F238E27FC236}">
                <a16:creationId xmlns:a16="http://schemas.microsoft.com/office/drawing/2014/main" id="{FD594CB5-8BC3-00F4-C521-8A910ED8A87B}"/>
              </a:ext>
            </a:extLst>
          </p:cNvPr>
          <p:cNvSpPr txBox="1"/>
          <p:nvPr/>
        </p:nvSpPr>
        <p:spPr>
          <a:xfrm>
            <a:off x="1630161" y="3110996"/>
            <a:ext cx="857927" cy="338554"/>
          </a:xfrm>
          <a:prstGeom prst="rect">
            <a:avLst/>
          </a:prstGeom>
          <a:solidFill>
            <a:schemeClr val="bg1"/>
          </a:solid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Mosaic</a:t>
            </a:r>
          </a:p>
        </p:txBody>
      </p:sp>
      <p:sp>
        <p:nvSpPr>
          <p:cNvPr id="8" name="TextBox 7">
            <a:extLst>
              <a:ext uri="{FF2B5EF4-FFF2-40B4-BE49-F238E27FC236}">
                <a16:creationId xmlns:a16="http://schemas.microsoft.com/office/drawing/2014/main" id="{04EBACA0-FA8C-C995-D9AC-B103E6248FE5}"/>
              </a:ext>
            </a:extLst>
          </p:cNvPr>
          <p:cNvSpPr txBox="1"/>
          <p:nvPr/>
        </p:nvSpPr>
        <p:spPr>
          <a:xfrm>
            <a:off x="6352468" y="3131379"/>
            <a:ext cx="1104790" cy="338554"/>
          </a:xfrm>
          <a:prstGeom prst="rect">
            <a:avLst/>
          </a:prstGeom>
          <a:solidFill>
            <a:schemeClr val="bg1"/>
          </a:solidFill>
        </p:spPr>
        <p:txBody>
          <a:bodyPr wrap="none" rtlCol="0">
            <a:spAutoFit/>
          </a:bodyPr>
          <a:lstStyle/>
          <a:p>
            <a:r>
              <a:rPr lang="en-US" sz="1600" b="1" dirty="0" err="1">
                <a:latin typeface="Roboto" panose="02000000000000000000" pitchFamily="2" charset="0"/>
                <a:ea typeface="Roboto" panose="02000000000000000000" pitchFamily="2" charset="0"/>
                <a:cs typeface="Roboto" panose="02000000000000000000" pitchFamily="2" charset="0"/>
              </a:rPr>
              <a:t>Pointillize</a:t>
            </a:r>
            <a:endParaRPr lang="en-US" sz="1600" b="1" dirty="0">
              <a:latin typeface="Roboto" panose="02000000000000000000" pitchFamily="2" charset="0"/>
              <a:ea typeface="Roboto" panose="02000000000000000000" pitchFamily="2" charset="0"/>
              <a:cs typeface="Roboto" panose="02000000000000000000" pitchFamily="2" charset="0"/>
            </a:endParaRPr>
          </a:p>
        </p:txBody>
      </p:sp>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2849145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9C9FD28-94AA-E222-9511-04330E2C8BBC}"/>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0" y="1943557"/>
            <a:ext cx="9144000" cy="1879708"/>
          </a:xfrm>
          <a:prstGeom prst="rect">
            <a:avLst/>
          </a:prstGeom>
        </p:spPr>
      </p:pic>
      <p:sp>
        <p:nvSpPr>
          <p:cNvPr id="6" name="Rectangle 5">
            <a:extLst>
              <a:ext uri="{FF2B5EF4-FFF2-40B4-BE49-F238E27FC236}">
                <a16:creationId xmlns:a16="http://schemas.microsoft.com/office/drawing/2014/main" id="{F63D81D0-7124-6687-E06D-EA72BFBE9DB3}"/>
              </a:ext>
            </a:extLst>
          </p:cNvPr>
          <p:cNvSpPr/>
          <p:nvPr/>
        </p:nvSpPr>
        <p:spPr>
          <a:xfrm>
            <a:off x="3358369" y="396906"/>
            <a:ext cx="2427267"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RENDER</a:t>
            </a:r>
            <a:endParaRPr lang="en-US" sz="5400" b="1" cap="none" spc="0" dirty="0">
              <a:ln w="0"/>
              <a:solidFill>
                <a:schemeClr val="tx1"/>
              </a:solidFill>
              <a:latin typeface="Oswald" panose="00000500000000000000" pitchFamily="2" charset="0"/>
            </a:endParaRPr>
          </a:p>
        </p:txBody>
      </p:sp>
      <p:sp>
        <p:nvSpPr>
          <p:cNvPr id="2" name="TextBox 1">
            <a:extLst>
              <a:ext uri="{FF2B5EF4-FFF2-40B4-BE49-F238E27FC236}">
                <a16:creationId xmlns:a16="http://schemas.microsoft.com/office/drawing/2014/main" id="{AE37EE88-85F2-D3CB-DD22-20135DD1334D}"/>
              </a:ext>
            </a:extLst>
          </p:cNvPr>
          <p:cNvSpPr txBox="1"/>
          <p:nvPr/>
        </p:nvSpPr>
        <p:spPr>
          <a:xfrm>
            <a:off x="1320195" y="1605003"/>
            <a:ext cx="758541"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Fibers</a:t>
            </a:r>
          </a:p>
        </p:txBody>
      </p:sp>
      <p:sp>
        <p:nvSpPr>
          <p:cNvPr id="7" name="TextBox 6">
            <a:extLst>
              <a:ext uri="{FF2B5EF4-FFF2-40B4-BE49-F238E27FC236}">
                <a16:creationId xmlns:a16="http://schemas.microsoft.com/office/drawing/2014/main" id="{C769E163-B51A-4FCE-D19A-63FAA21CD4B7}"/>
              </a:ext>
            </a:extLst>
          </p:cNvPr>
          <p:cNvSpPr txBox="1"/>
          <p:nvPr/>
        </p:nvSpPr>
        <p:spPr>
          <a:xfrm>
            <a:off x="4117095" y="1642268"/>
            <a:ext cx="1141659"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Lens Flare</a:t>
            </a:r>
          </a:p>
        </p:txBody>
      </p:sp>
      <p:sp>
        <p:nvSpPr>
          <p:cNvPr id="9" name="TextBox 8">
            <a:extLst>
              <a:ext uri="{FF2B5EF4-FFF2-40B4-BE49-F238E27FC236}">
                <a16:creationId xmlns:a16="http://schemas.microsoft.com/office/drawing/2014/main" id="{3AEB1D97-A603-F6AE-A3A0-201B63F0B1F0}"/>
              </a:ext>
            </a:extLst>
          </p:cNvPr>
          <p:cNvSpPr txBox="1"/>
          <p:nvPr/>
        </p:nvSpPr>
        <p:spPr>
          <a:xfrm>
            <a:off x="6943596" y="1642268"/>
            <a:ext cx="1760418"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Lightning Effects</a:t>
            </a: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846294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F63D81D0-7124-6687-E06D-EA72BFBE9DB3}"/>
              </a:ext>
            </a:extLst>
          </p:cNvPr>
          <p:cNvSpPr/>
          <p:nvPr/>
        </p:nvSpPr>
        <p:spPr>
          <a:xfrm>
            <a:off x="3145170" y="396906"/>
            <a:ext cx="2853666"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SHARPEN</a:t>
            </a:r>
            <a:endParaRPr lang="en-US" sz="5400" b="1" cap="none" spc="0" dirty="0">
              <a:ln w="0"/>
              <a:solidFill>
                <a:schemeClr val="tx1"/>
              </a:solidFill>
              <a:latin typeface="Oswald" panose="00000500000000000000" pitchFamily="2" charset="0"/>
            </a:endParaRPr>
          </a:p>
        </p:txBody>
      </p:sp>
      <p:grpSp>
        <p:nvGrpSpPr>
          <p:cNvPr id="5" name="Group 4">
            <a:extLst>
              <a:ext uri="{FF2B5EF4-FFF2-40B4-BE49-F238E27FC236}">
                <a16:creationId xmlns:a16="http://schemas.microsoft.com/office/drawing/2014/main" id="{56D88666-8F25-C2B7-1B14-60B0CCC663B1}"/>
              </a:ext>
            </a:extLst>
          </p:cNvPr>
          <p:cNvGrpSpPr/>
          <p:nvPr/>
        </p:nvGrpSpPr>
        <p:grpSpPr>
          <a:xfrm>
            <a:off x="2703425" y="1508989"/>
            <a:ext cx="3737150" cy="2803038"/>
            <a:chOff x="2703425" y="1508989"/>
            <a:chExt cx="3737150" cy="2803038"/>
          </a:xfrm>
        </p:grpSpPr>
        <p:pic>
          <p:nvPicPr>
            <p:cNvPr id="4" name="Picture 3">
              <a:extLst>
                <a:ext uri="{FF2B5EF4-FFF2-40B4-BE49-F238E27FC236}">
                  <a16:creationId xmlns:a16="http://schemas.microsoft.com/office/drawing/2014/main" id="{F9C9FD28-94AA-E222-9511-04330E2C8BBC}"/>
                </a:ext>
              </a:extLst>
            </p:cNvPr>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2703425" y="1508990"/>
              <a:ext cx="1868575" cy="2803037"/>
            </a:xfrm>
            <a:prstGeom prst="rect">
              <a:avLst/>
            </a:prstGeom>
          </p:spPr>
        </p:pic>
        <p:pic>
          <p:nvPicPr>
            <p:cNvPr id="3" name="Picture 2">
              <a:extLst>
                <a:ext uri="{FF2B5EF4-FFF2-40B4-BE49-F238E27FC236}">
                  <a16:creationId xmlns:a16="http://schemas.microsoft.com/office/drawing/2014/main" id="{CD77572A-14DF-DBF1-A202-144FEB1EC36B}"/>
                </a:ext>
              </a:extLst>
            </p:cNvPr>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a:xfrm flipH="1">
              <a:off x="4572000" y="1508989"/>
              <a:ext cx="1868575" cy="2803037"/>
            </a:xfrm>
            <a:prstGeom prst="rect">
              <a:avLst/>
            </a:prstGeom>
          </p:spPr>
        </p:pic>
      </p:grpSp>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3361312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9C9FD28-94AA-E222-9511-04330E2C8BBC}"/>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817259" y="1516164"/>
            <a:ext cx="5509480" cy="3230430"/>
          </a:xfrm>
          <a:prstGeom prst="rect">
            <a:avLst/>
          </a:prstGeom>
        </p:spPr>
      </p:pic>
      <p:sp>
        <p:nvSpPr>
          <p:cNvPr id="6" name="Rectangle 5">
            <a:extLst>
              <a:ext uri="{FF2B5EF4-FFF2-40B4-BE49-F238E27FC236}">
                <a16:creationId xmlns:a16="http://schemas.microsoft.com/office/drawing/2014/main" id="{F63D81D0-7124-6687-E06D-EA72BFBE9DB3}"/>
              </a:ext>
            </a:extLst>
          </p:cNvPr>
          <p:cNvSpPr/>
          <p:nvPr/>
        </p:nvSpPr>
        <p:spPr>
          <a:xfrm>
            <a:off x="3415277" y="396906"/>
            <a:ext cx="2313454"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STYLIZE</a:t>
            </a:r>
            <a:endParaRPr lang="en-US" sz="5400" b="1" cap="none" spc="0" dirty="0">
              <a:ln w="0"/>
              <a:solidFill>
                <a:schemeClr val="tx1"/>
              </a:solidFill>
              <a:latin typeface="Oswald" panose="00000500000000000000" pitchFamily="2" charset="0"/>
            </a:endParaRPr>
          </a:p>
        </p:txBody>
      </p:sp>
      <p:sp>
        <p:nvSpPr>
          <p:cNvPr id="2" name="TextBox 1">
            <a:extLst>
              <a:ext uri="{FF2B5EF4-FFF2-40B4-BE49-F238E27FC236}">
                <a16:creationId xmlns:a16="http://schemas.microsoft.com/office/drawing/2014/main" id="{AE37EE88-85F2-D3CB-DD22-20135DD1334D}"/>
              </a:ext>
            </a:extLst>
          </p:cNvPr>
          <p:cNvSpPr txBox="1"/>
          <p:nvPr/>
        </p:nvSpPr>
        <p:spPr>
          <a:xfrm>
            <a:off x="1747856" y="1177610"/>
            <a:ext cx="851515"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Diffuse</a:t>
            </a:r>
          </a:p>
        </p:txBody>
      </p:sp>
      <p:sp>
        <p:nvSpPr>
          <p:cNvPr id="3" name="TextBox 2">
            <a:extLst>
              <a:ext uri="{FF2B5EF4-FFF2-40B4-BE49-F238E27FC236}">
                <a16:creationId xmlns:a16="http://schemas.microsoft.com/office/drawing/2014/main" id="{CB33AD99-2613-612F-52C3-DAC10C6F748C}"/>
              </a:ext>
            </a:extLst>
          </p:cNvPr>
          <p:cNvSpPr txBox="1"/>
          <p:nvPr/>
        </p:nvSpPr>
        <p:spPr>
          <a:xfrm>
            <a:off x="6350865" y="1177610"/>
            <a:ext cx="920445" cy="338554"/>
          </a:xfrm>
          <a:prstGeom prst="rect">
            <a:avLst/>
          </a:prstGeom>
          <a:no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Emboss</a:t>
            </a:r>
          </a:p>
        </p:txBody>
      </p:sp>
      <p:sp>
        <p:nvSpPr>
          <p:cNvPr id="5" name="TextBox 4">
            <a:extLst>
              <a:ext uri="{FF2B5EF4-FFF2-40B4-BE49-F238E27FC236}">
                <a16:creationId xmlns:a16="http://schemas.microsoft.com/office/drawing/2014/main" id="{FD594CB5-8BC3-00F4-C521-8A910ED8A87B}"/>
              </a:ext>
            </a:extLst>
          </p:cNvPr>
          <p:cNvSpPr txBox="1"/>
          <p:nvPr/>
        </p:nvSpPr>
        <p:spPr>
          <a:xfrm>
            <a:off x="1799933" y="3110996"/>
            <a:ext cx="889987" cy="338554"/>
          </a:xfrm>
          <a:prstGeom prst="rect">
            <a:avLst/>
          </a:prstGeom>
          <a:solidFill>
            <a:schemeClr val="bg1"/>
          </a:solid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Extrude</a:t>
            </a:r>
          </a:p>
        </p:txBody>
      </p:sp>
      <p:sp>
        <p:nvSpPr>
          <p:cNvPr id="8" name="TextBox 7">
            <a:extLst>
              <a:ext uri="{FF2B5EF4-FFF2-40B4-BE49-F238E27FC236}">
                <a16:creationId xmlns:a16="http://schemas.microsoft.com/office/drawing/2014/main" id="{04EBACA0-FA8C-C995-D9AC-B103E6248FE5}"/>
              </a:ext>
            </a:extLst>
          </p:cNvPr>
          <p:cNvSpPr txBox="1"/>
          <p:nvPr/>
        </p:nvSpPr>
        <p:spPr>
          <a:xfrm>
            <a:off x="5768299" y="3131379"/>
            <a:ext cx="1558440" cy="338554"/>
          </a:xfrm>
          <a:prstGeom prst="rect">
            <a:avLst/>
          </a:prstGeom>
          <a:solidFill>
            <a:schemeClr val="bg1"/>
          </a:solidFill>
        </p:spPr>
        <p:txBody>
          <a:bodyPr wrap="none" rtlCol="0">
            <a:spAutoFit/>
          </a:bodyPr>
          <a:lstStyle/>
          <a:p>
            <a:r>
              <a:rPr lang="en-US" sz="1600" b="1" dirty="0">
                <a:latin typeface="Roboto" panose="02000000000000000000" pitchFamily="2" charset="0"/>
                <a:ea typeface="Roboto" panose="02000000000000000000" pitchFamily="2" charset="0"/>
                <a:cs typeface="Roboto" panose="02000000000000000000" pitchFamily="2" charset="0"/>
              </a:rPr>
              <a:t>Trace  Contour</a:t>
            </a:r>
          </a:p>
        </p:txBody>
      </p:sp>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6541675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DA350-7B5E-E1F4-0074-D835EEC3E0F4}"/>
              </a:ext>
            </a:extLst>
          </p:cNvPr>
          <p:cNvSpPr>
            <a:spLocks noGrp="1"/>
          </p:cNvSpPr>
          <p:nvPr>
            <p:ph type="title"/>
          </p:nvPr>
        </p:nvSpPr>
        <p:spPr>
          <a:xfrm>
            <a:off x="3767153" y="2424577"/>
            <a:ext cx="4946572" cy="1655700"/>
          </a:xfrm>
        </p:spPr>
        <p:txBody>
          <a:bodyPr/>
          <a:lstStyle/>
          <a:p>
            <a:pPr algn="l"/>
            <a:r>
              <a:rPr lang="en-US" sz="6000" dirty="0">
                <a:solidFill>
                  <a:schemeClr val="accent3"/>
                </a:solidFill>
              </a:rPr>
              <a:t>HAL – HAL PENTING </a:t>
            </a:r>
            <a:r>
              <a:rPr lang="en-US" sz="6000" dirty="0"/>
              <a:t>TERKAIT PERANCANGAN</a:t>
            </a:r>
          </a:p>
        </p:txBody>
      </p:sp>
      <p:pic>
        <p:nvPicPr>
          <p:cNvPr id="4" name="Picture 3" descr="A close-up of a black surface&#10;&#10;Description automatically generated with medium confidence">
            <a:extLst>
              <a:ext uri="{FF2B5EF4-FFF2-40B4-BE49-F238E27FC236}">
                <a16:creationId xmlns:a16="http://schemas.microsoft.com/office/drawing/2014/main" id="{F02702C6-95F6-72AB-85C9-CD3C02F79F6D}"/>
              </a:ext>
            </a:extLst>
          </p:cNvPr>
          <p:cNvPicPr>
            <a:picLocks noChangeAspect="1"/>
          </p:cNvPicPr>
          <p:nvPr/>
        </p:nvPicPr>
        <p:blipFill>
          <a:blip r:embed="rId2"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5400000">
            <a:off x="-1189136" y="1189132"/>
            <a:ext cx="5143503" cy="2765236"/>
          </a:xfrm>
          <a:prstGeom prst="rect">
            <a:avLst/>
          </a:prstGeom>
        </p:spPr>
      </p:pic>
      <p:pic>
        <p:nvPicPr>
          <p:cNvPr id="8" name="Picture 7" descr="A close-up of a black surface&#10;&#10;Description automatically generated with medium confidence">
            <a:extLst>
              <a:ext uri="{FF2B5EF4-FFF2-40B4-BE49-F238E27FC236}">
                <a16:creationId xmlns:a16="http://schemas.microsoft.com/office/drawing/2014/main" id="{93BB00F5-28E4-A4E3-15A2-940C359C5A49}"/>
              </a:ext>
            </a:extLst>
          </p:cNvPr>
          <p:cNvPicPr>
            <a:picLocks noChangeAspect="1"/>
          </p:cNvPicPr>
          <p:nvPr/>
        </p:nvPicPr>
        <p:blipFill>
          <a:blip r:embed="rId2"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6200000" flipH="1">
            <a:off x="2024192" y="3609244"/>
            <a:ext cx="1492881" cy="1575634"/>
          </a:xfrm>
          <a:prstGeom prst="rect">
            <a:avLst/>
          </a:prstGeom>
        </p:spPr>
      </p:pic>
      <p:grpSp>
        <p:nvGrpSpPr>
          <p:cNvPr id="12" name="Group 11">
            <a:extLst>
              <a:ext uri="{FF2B5EF4-FFF2-40B4-BE49-F238E27FC236}">
                <a16:creationId xmlns:a16="http://schemas.microsoft.com/office/drawing/2014/main" id="{2B88B717-49FE-3494-0DBC-5BC2643E4B5D}"/>
              </a:ext>
            </a:extLst>
          </p:cNvPr>
          <p:cNvGrpSpPr/>
          <p:nvPr/>
        </p:nvGrpSpPr>
        <p:grpSpPr>
          <a:xfrm>
            <a:off x="378466" y="-2887041"/>
            <a:ext cx="3499030" cy="6537661"/>
            <a:chOff x="378466" y="-2887041"/>
            <a:chExt cx="3499030" cy="6537661"/>
          </a:xfrm>
        </p:grpSpPr>
        <p:pic>
          <p:nvPicPr>
            <p:cNvPr id="9" name="Picture 8" descr="A close-up of a black surface&#10;&#10;Description automatically generated with medium confidence">
              <a:extLst>
                <a:ext uri="{FF2B5EF4-FFF2-40B4-BE49-F238E27FC236}">
                  <a16:creationId xmlns:a16="http://schemas.microsoft.com/office/drawing/2014/main" id="{51CA8957-47AD-6528-D255-EC5BCE6FF495}"/>
                </a:ext>
              </a:extLst>
            </p:cNvPr>
            <p:cNvPicPr>
              <a:picLocks noChangeAspect="1"/>
            </p:cNvPicPr>
            <p:nvPr/>
          </p:nvPicPr>
          <p:blipFill>
            <a:blip r:embed="rId2" cstate="screen">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1912459" y="2636496"/>
              <a:ext cx="1722568" cy="1014123"/>
            </a:xfrm>
            <a:prstGeom prst="triangle">
              <a:avLst/>
            </a:prstGeom>
          </p:spPr>
        </p:pic>
        <p:pic>
          <p:nvPicPr>
            <p:cNvPr id="10" name="Picture 9" descr="A black and yellow rectangle&#10;&#10;Description automatically generated with low confidence">
              <a:extLst>
                <a:ext uri="{FF2B5EF4-FFF2-40B4-BE49-F238E27FC236}">
                  <a16:creationId xmlns:a16="http://schemas.microsoft.com/office/drawing/2014/main" id="{826250F0-1B5B-33EF-5B26-4BB39E3D101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5400000" flipH="1">
              <a:off x="-1140850" y="-1367725"/>
              <a:ext cx="6537661" cy="3499030"/>
            </a:xfrm>
            <a:prstGeom prst="rect">
              <a:avLst/>
            </a:prstGeom>
          </p:spPr>
        </p:pic>
      </p:grpSp>
      <p:pic>
        <p:nvPicPr>
          <p:cNvPr id="11" name="Picture 10" descr="A close-up of a black surface&#10;&#10;Description automatically generated with medium confidence">
            <a:extLst>
              <a:ext uri="{FF2B5EF4-FFF2-40B4-BE49-F238E27FC236}">
                <a16:creationId xmlns:a16="http://schemas.microsoft.com/office/drawing/2014/main" id="{20E8C974-9B85-D02E-D7AB-614E641B9FF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rot="5400000">
            <a:off x="2346729" y="4283293"/>
            <a:ext cx="837009" cy="883406"/>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9870473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000">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800" fill="hold"/>
                                            <p:tgtEl>
                                              <p:spTgt spid="2"/>
                                            </p:tgtEl>
                                            <p:attrNameLst>
                                              <p:attrName>ppt_x</p:attrName>
                                            </p:attrNameLst>
                                          </p:cBhvr>
                                          <p:tavLst>
                                            <p:tav tm="0">
                                              <p:val>
                                                <p:strVal val="0-#ppt_w/2"/>
                                              </p:val>
                                            </p:tav>
                                            <p:tav tm="100000">
                                              <p:val>
                                                <p:strVal val="#ppt_x"/>
                                              </p:val>
                                            </p:tav>
                                          </p:tavLst>
                                        </p:anim>
                                        <p:anim calcmode="lin" valueType="num" p14:bounceEnd="66000">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14:presetBounceEnd="60000">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14:bounceEnd="60000">
                                          <p:cBhvr additive="base">
                                            <p:cTn id="11" dur="1500" fill="hold"/>
                                            <p:tgtEl>
                                              <p:spTgt spid="12"/>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800" fill="hold"/>
                                            <p:tgtEl>
                                              <p:spTgt spid="2"/>
                                            </p:tgtEl>
                                            <p:attrNameLst>
                                              <p:attrName>ppt_x</p:attrName>
                                            </p:attrNameLst>
                                          </p:cBhvr>
                                          <p:tavLst>
                                            <p:tav tm="0">
                                              <p:val>
                                                <p:strVal val="0-#ppt_w/2"/>
                                              </p:val>
                                            </p:tav>
                                            <p:tav tm="100000">
                                              <p:val>
                                                <p:strVal val="#ppt_x"/>
                                              </p:val>
                                            </p:tav>
                                          </p:tavLst>
                                        </p:anim>
                                        <p:anim calcmode="lin" valueType="num">
                                          <p:cBhvr additive="base">
                                            <p:cTn id="8" dur="18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500" fill="hold"/>
                                            <p:tgtEl>
                                              <p:spTgt spid="12"/>
                                            </p:tgtEl>
                                            <p:attrNameLst>
                                              <p:attrName>ppt_x</p:attrName>
                                            </p:attrNameLst>
                                          </p:cBhvr>
                                          <p:tavLst>
                                            <p:tav tm="0">
                                              <p:val>
                                                <p:strVal val="#ppt_x"/>
                                              </p:val>
                                            </p:tav>
                                            <p:tav tm="100000">
                                              <p:val>
                                                <p:strVal val="#ppt_x"/>
                                              </p:val>
                                            </p:tav>
                                          </p:tavLst>
                                        </p:anim>
                                        <p:anim calcmode="lin" valueType="num">
                                          <p:cBhvr additive="base">
                                            <p:cTn id="12" dur="1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A646E0-A4EB-C5D9-A4A6-9A941FF734CC}"/>
              </a:ext>
            </a:extLst>
          </p:cNvPr>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0" y="-101599"/>
            <a:ext cx="9338473" cy="5245100"/>
          </a:xfrm>
          <a:prstGeom prst="rect">
            <a:avLst/>
          </a:prstGeom>
        </p:spPr>
      </p:pic>
      <p:sp>
        <p:nvSpPr>
          <p:cNvPr id="4" name="Rectangle 3">
            <a:extLst>
              <a:ext uri="{FF2B5EF4-FFF2-40B4-BE49-F238E27FC236}">
                <a16:creationId xmlns:a16="http://schemas.microsoft.com/office/drawing/2014/main" id="{1C520D12-DF3F-E66F-66F9-E136B225ACD3}"/>
              </a:ext>
            </a:extLst>
          </p:cNvPr>
          <p:cNvSpPr/>
          <p:nvPr/>
        </p:nvSpPr>
        <p:spPr>
          <a:xfrm>
            <a:off x="4572000" y="-101599"/>
            <a:ext cx="3878975" cy="3544710"/>
          </a:xfrm>
          <a:prstGeom prst="rect">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600" b="1" dirty="0">
              <a:solidFill>
                <a:schemeClr val="accent6"/>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accent6"/>
                </a:solidFill>
                <a:latin typeface="Roboto" panose="02000000000000000000" pitchFamily="2" charset="0"/>
                <a:ea typeface="Roboto" panose="02000000000000000000" pitchFamily="2" charset="0"/>
                <a:cs typeface="Roboto" panose="02000000000000000000" pitchFamily="2" charset="0"/>
              </a:rPr>
              <a:t>IMAGE ROTATION	</a:t>
            </a:r>
          </a:p>
          <a:p>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Image rotation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berisi</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perintah</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untuk</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memutar</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atau</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kanvas</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dengan</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sudut</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tertentu</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a:t>
            </a:r>
          </a:p>
          <a:p>
            <a:pPr marL="285750" indent="-285750">
              <a:buClr>
                <a:schemeClr val="tx1"/>
              </a:buClr>
              <a:buFont typeface="Arial" panose="020B0604020202020204" pitchFamily="34" charset="0"/>
              <a:buChar char="•"/>
            </a:pP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180° </a:t>
            </a:r>
          </a:p>
          <a:p>
            <a:pPr marL="285750" indent="-285750">
              <a:buClr>
                <a:schemeClr val="tx1"/>
              </a:buClr>
              <a:buFont typeface="Arial" panose="020B0604020202020204" pitchFamily="34" charset="0"/>
              <a:buChar char="•"/>
            </a:pP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90° CW (clockwise/</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searah</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jarum</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jam) </a:t>
            </a:r>
          </a:p>
          <a:p>
            <a:pPr marL="285750" indent="-285750">
              <a:buClr>
                <a:schemeClr val="tx1"/>
              </a:buClr>
              <a:buFont typeface="Arial" panose="020B0604020202020204" pitchFamily="34" charset="0"/>
              <a:buChar char="•"/>
            </a:pP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90° CCW (counter clockwise/</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melawan</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arah</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accent6"/>
                </a:solidFill>
                <a:latin typeface="Roboto" panose="02000000000000000000" pitchFamily="2" charset="0"/>
                <a:ea typeface="Roboto" panose="02000000000000000000" pitchFamily="2" charset="0"/>
                <a:cs typeface="Roboto" panose="02000000000000000000" pitchFamily="2" charset="0"/>
              </a:rPr>
              <a:t>jarum</a:t>
            </a: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 jam) </a:t>
            </a:r>
          </a:p>
          <a:p>
            <a:pPr marL="285750" indent="-285750">
              <a:buClr>
                <a:schemeClr val="tx1"/>
              </a:buClr>
              <a:buFont typeface="Arial" panose="020B0604020202020204" pitchFamily="34" charset="0"/>
              <a:buChar char="•"/>
            </a:pP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Arbitrary </a:t>
            </a:r>
          </a:p>
          <a:p>
            <a:pPr marL="285750" indent="-285750">
              <a:buClr>
                <a:schemeClr val="tx1"/>
              </a:buClr>
              <a:buFont typeface="Arial" panose="020B0604020202020204" pitchFamily="34" charset="0"/>
              <a:buChar char="•"/>
            </a:pP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Flip Canvas Horizontal </a:t>
            </a:r>
          </a:p>
          <a:p>
            <a:pPr marL="285750" indent="-285750">
              <a:buClr>
                <a:schemeClr val="tx1"/>
              </a:buClr>
              <a:buFont typeface="Arial" panose="020B0604020202020204" pitchFamily="34" charset="0"/>
              <a:buChar char="•"/>
            </a:pPr>
            <a:r>
              <a:rPr lang="en-US" dirty="0">
                <a:solidFill>
                  <a:schemeClr val="accent6"/>
                </a:solidFill>
                <a:latin typeface="Roboto" panose="02000000000000000000" pitchFamily="2" charset="0"/>
                <a:ea typeface="Roboto" panose="02000000000000000000" pitchFamily="2" charset="0"/>
                <a:cs typeface="Roboto" panose="02000000000000000000" pitchFamily="2" charset="0"/>
              </a:rPr>
              <a:t>Flip Canvas Vertical</a:t>
            </a:r>
          </a:p>
          <a:p>
            <a:endParaRPr lang="en-US" dirty="0">
              <a:solidFill>
                <a:schemeClr val="accent6"/>
              </a:solidFill>
              <a:latin typeface="Roboto" panose="02000000000000000000" pitchFamily="2" charset="0"/>
              <a:ea typeface="Roboto" panose="02000000000000000000" pitchFamily="2" charset="0"/>
              <a:cs typeface="Roboto" panose="02000000000000000000" pitchFamily="2" charset="0"/>
            </a:endParaRPr>
          </a:p>
          <a:p>
            <a:endParaRPr lang="en-US" dirty="0">
              <a:solidFill>
                <a:schemeClr val="accent6"/>
              </a:solidFill>
              <a:latin typeface="Roboto" panose="02000000000000000000" pitchFamily="2" charset="0"/>
              <a:ea typeface="Roboto" panose="02000000000000000000" pitchFamily="2" charset="0"/>
              <a:cs typeface="Roboto" panose="02000000000000000000" pitchFamily="2"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4524595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A646E0-A4EB-C5D9-A4A6-9A941FF734CC}"/>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 y="0"/>
            <a:ext cx="9175968" cy="6152750"/>
          </a:xfrm>
          <a:prstGeom prst="rect">
            <a:avLst/>
          </a:prstGeom>
        </p:spPr>
      </p:pic>
      <p:sp>
        <p:nvSpPr>
          <p:cNvPr id="4" name="Rectangle 3">
            <a:extLst>
              <a:ext uri="{FF2B5EF4-FFF2-40B4-BE49-F238E27FC236}">
                <a16:creationId xmlns:a16="http://schemas.microsoft.com/office/drawing/2014/main" id="{1C520D12-DF3F-E66F-66F9-E136B225ACD3}"/>
              </a:ext>
            </a:extLst>
          </p:cNvPr>
          <p:cNvSpPr/>
          <p:nvPr/>
        </p:nvSpPr>
        <p:spPr>
          <a:xfrm>
            <a:off x="4910667" y="0"/>
            <a:ext cx="3878975" cy="3544710"/>
          </a:xfrm>
          <a:prstGeom prst="rect">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600" b="1" dirty="0">
              <a:solidFill>
                <a:schemeClr val="accent6"/>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accent6"/>
                </a:solidFill>
                <a:latin typeface="Roboto" panose="02000000000000000000" pitchFamily="2" charset="0"/>
                <a:ea typeface="Roboto" panose="02000000000000000000" pitchFamily="2" charset="0"/>
                <a:cs typeface="Roboto" panose="02000000000000000000" pitchFamily="2" charset="0"/>
              </a:rPr>
              <a:t>IMAGE CROP	</a:t>
            </a:r>
          </a:p>
          <a:p>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Berikut</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panduan</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pemotongan</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menggunakan</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b="1" dirty="0">
                <a:solidFill>
                  <a:schemeClr val="tx1"/>
                </a:solidFill>
                <a:latin typeface="Roboto" panose="02000000000000000000" pitchFamily="2" charset="0"/>
                <a:ea typeface="Roboto" panose="02000000000000000000" pitchFamily="2" charset="0"/>
                <a:cs typeface="Roboto" panose="02000000000000000000" pitchFamily="2" charset="0"/>
              </a:rPr>
              <a:t>Crop Tool</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p>
          <a:p>
            <a:pPr marL="342900" indent="-342900">
              <a:buAutoNum type="arabicParenR"/>
            </a:pP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Buat</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batas area yang </a:t>
            </a: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akan</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di-crop. </a:t>
            </a:r>
          </a:p>
          <a:p>
            <a:pPr marL="342900" indent="-342900">
              <a:buAutoNum type="arabicParenR"/>
            </a:pP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Tekan</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tombol</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Enter.</a:t>
            </a:r>
          </a:p>
          <a:p>
            <a:pPr marL="342900" indent="-342900">
              <a:buAutoNum type="arabicParenR"/>
            </a:pP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Aktifkan</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Crop Tool. </a:t>
            </a:r>
          </a:p>
          <a:p>
            <a:pPr marL="342900" indent="-342900">
              <a:buAutoNum type="arabicParenR"/>
            </a:pPr>
            <a:endParaRPr lang="en-US" dirty="0">
              <a:solidFill>
                <a:schemeClr val="tx1"/>
              </a:solidFill>
              <a:latin typeface="Roboto" panose="02000000000000000000" pitchFamily="2" charset="0"/>
              <a:ea typeface="Roboto" panose="02000000000000000000" pitchFamily="2" charset="0"/>
              <a:cs typeface="Roboto" panose="02000000000000000000" pitchFamily="2" charset="0"/>
            </a:endParaRPr>
          </a:p>
          <a:p>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Berikut</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panduan</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pemotongan</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gambar</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menggunakan</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b="1" dirty="0">
                <a:solidFill>
                  <a:schemeClr val="tx1"/>
                </a:solidFill>
                <a:latin typeface="Roboto" panose="02000000000000000000" pitchFamily="2" charset="0"/>
                <a:ea typeface="Roboto" panose="02000000000000000000" pitchFamily="2" charset="0"/>
                <a:cs typeface="Roboto" panose="02000000000000000000" pitchFamily="2" charset="0"/>
              </a:rPr>
              <a:t>Selection Tool</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t>
            </a:r>
          </a:p>
          <a:p>
            <a:pPr marL="342900" indent="-342900">
              <a:buAutoNum type="arabicParenR"/>
            </a:pP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Aktifkan</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Rectangular Marquee Tool. </a:t>
            </a:r>
          </a:p>
          <a:p>
            <a:pPr marL="342900" indent="-342900">
              <a:buAutoNum type="arabicParenR"/>
            </a:pP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Seleksi</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area yang </a:t>
            </a: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ingin</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di-crop. </a:t>
            </a:r>
          </a:p>
          <a:p>
            <a:pPr marL="342900" indent="-342900">
              <a:buAutoNum type="arabicParenR"/>
            </a:pPr>
            <a:r>
              <a:rPr lang="en-US" dirty="0" err="1">
                <a:solidFill>
                  <a:schemeClr val="tx1"/>
                </a:solidFill>
                <a:latin typeface="Roboto" panose="02000000000000000000" pitchFamily="2" charset="0"/>
                <a:ea typeface="Roboto" panose="02000000000000000000" pitchFamily="2" charset="0"/>
                <a:cs typeface="Roboto" panose="02000000000000000000" pitchFamily="2" charset="0"/>
              </a:rPr>
              <a:t>Pilih</a:t>
            </a:r>
            <a:r>
              <a:rPr lang="en-US" dirty="0">
                <a:solidFill>
                  <a:schemeClr val="tx1"/>
                </a:solidFill>
                <a:latin typeface="Roboto" panose="02000000000000000000" pitchFamily="2" charset="0"/>
                <a:ea typeface="Roboto" panose="02000000000000000000" pitchFamily="2" charset="0"/>
                <a:cs typeface="Roboto" panose="02000000000000000000" pitchFamily="2" charset="0"/>
              </a:rPr>
              <a:t> Menu Image – Crop.</a:t>
            </a:r>
          </a:p>
          <a:p>
            <a:endParaRPr lang="en-US" dirty="0">
              <a:solidFill>
                <a:schemeClr val="accent6"/>
              </a:solidFill>
              <a:latin typeface="Roboto" panose="02000000000000000000" pitchFamily="2" charset="0"/>
              <a:ea typeface="Roboto" panose="02000000000000000000" pitchFamily="2" charset="0"/>
              <a:cs typeface="Roboto" panose="02000000000000000000" pitchFamily="2"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5615400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A646E0-A4EB-C5D9-A4A6-9A941FF734CC}"/>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 y="-599953"/>
            <a:ext cx="9175968" cy="5743453"/>
          </a:xfrm>
          <a:prstGeom prst="rect">
            <a:avLst/>
          </a:prstGeom>
        </p:spPr>
      </p:pic>
      <p:sp>
        <p:nvSpPr>
          <p:cNvPr id="4" name="Rectangle 3">
            <a:extLst>
              <a:ext uri="{FF2B5EF4-FFF2-40B4-BE49-F238E27FC236}">
                <a16:creationId xmlns:a16="http://schemas.microsoft.com/office/drawing/2014/main" id="{1C520D12-DF3F-E66F-66F9-E136B225ACD3}"/>
              </a:ext>
            </a:extLst>
          </p:cNvPr>
          <p:cNvSpPr/>
          <p:nvPr/>
        </p:nvSpPr>
        <p:spPr>
          <a:xfrm>
            <a:off x="395111" y="0"/>
            <a:ext cx="3878975" cy="3127022"/>
          </a:xfrm>
          <a:prstGeom prst="rect">
            <a:avLst/>
          </a:prstGeom>
          <a:solidFill>
            <a:srgbClr val="00B05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600"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IMAGE ADJUSTMENT	</a:t>
            </a:r>
          </a:p>
          <a:p>
            <a:r>
              <a:rPr lang="en-US" dirty="0">
                <a:solidFill>
                  <a:schemeClr val="bg1"/>
                </a:solidFill>
                <a:latin typeface="Roboto" panose="02000000000000000000" pitchFamily="2" charset="0"/>
                <a:ea typeface="Roboto" panose="02000000000000000000" pitchFamily="2" charset="0"/>
                <a:cs typeface="Roboto" panose="02000000000000000000" pitchFamily="2" charset="0"/>
              </a:rPr>
              <a:t>Image adjustment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adalah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salah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satu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kemampuan</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software Adobe Photoshop yang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berada</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pada menu Image.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Fungsi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dari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image adjustment,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yaitu</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memperbaiki</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kualitas</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sebuah</a:t>
            </a: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dirty="0" err="1">
                <a:solidFill>
                  <a:schemeClr val="bg1"/>
                </a:solidFill>
                <a:latin typeface="Roboto" panose="02000000000000000000" pitchFamily="2" charset="0"/>
                <a:ea typeface="Roboto" panose="02000000000000000000" pitchFamily="2" charset="0"/>
                <a:cs typeface="Roboto" panose="02000000000000000000" pitchFamily="2" charset="0"/>
              </a:rPr>
              <a:t>gambar</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4565523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FAA097-5F21-1497-A10A-4AEFC772C23C}"/>
              </a:ext>
            </a:extLst>
          </p:cNvPr>
          <p:cNvSpPr>
            <a:spLocks noGrp="1"/>
          </p:cNvSpPr>
          <p:nvPr>
            <p:ph type="title"/>
          </p:nvPr>
        </p:nvSpPr>
        <p:spPr>
          <a:xfrm>
            <a:off x="1665108" y="1357939"/>
            <a:ext cx="5813784" cy="1637400"/>
          </a:xfrm>
        </p:spPr>
        <p:txBody>
          <a:bodyPr/>
          <a:lstStyle/>
          <a:p>
            <a:r>
              <a:rPr lang="en-US" dirty="0"/>
              <a:t>MENU – MENU IMAGE ADJUSTMENT</a:t>
            </a:r>
            <a:br>
              <a:rPr lang="en-US" dirty="0"/>
            </a:br>
            <a:r>
              <a:rPr lang="en-US" dirty="0">
                <a:solidFill>
                  <a:schemeClr val="accent2"/>
                </a:solidFill>
              </a:rPr>
              <a:t>ADOBE PHOTOSHOP</a:t>
            </a: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2667974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1071686" y="607923"/>
            <a:ext cx="7000634"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BRIGHTNESS/CONTRAST</a:t>
            </a:r>
            <a:endParaRPr lang="en-US" sz="5400" b="1" cap="none" spc="0" dirty="0">
              <a:ln w="0"/>
              <a:solidFill>
                <a:schemeClr val="tx1"/>
              </a:solidFill>
              <a:latin typeface="Oswald" panose="00000500000000000000" pitchFamily="2" charset="0"/>
            </a:endParaRPr>
          </a:p>
        </p:txBody>
      </p:sp>
      <p:pic>
        <p:nvPicPr>
          <p:cNvPr id="6" name="Picture 5" descr="A picture containing text, screenshot, software, multimedia software&#10;&#10;Description automatically generated">
            <a:extLst>
              <a:ext uri="{FF2B5EF4-FFF2-40B4-BE49-F238E27FC236}">
                <a16:creationId xmlns:a16="http://schemas.microsoft.com/office/drawing/2014/main" id="{923E46BC-99A6-EC78-73B4-A145568F5D2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531253"/>
            <a:ext cx="9144000" cy="3218580"/>
          </a:xfrm>
          <a:prstGeom prst="rect">
            <a:avLst/>
          </a:prstGeom>
        </p:spPr>
      </p:pic>
      <p:pic>
        <p:nvPicPr>
          <p:cNvPr id="9" name="Picture 8" descr="A red and blue paper with white lines&#10;&#10;Description automatically generated with low confidence">
            <a:extLst>
              <a:ext uri="{FF2B5EF4-FFF2-40B4-BE49-F238E27FC236}">
                <a16:creationId xmlns:a16="http://schemas.microsoft.com/office/drawing/2014/main" id="{51216917-6885-136C-37E5-045462A1F366}"/>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5802287" y="4030374"/>
            <a:ext cx="993826" cy="965250"/>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5646826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3682177" y="607923"/>
            <a:ext cx="1779654"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LEVEL</a:t>
            </a:r>
            <a:endParaRPr lang="en-US" sz="5400" b="1" cap="none" spc="0" dirty="0">
              <a:ln w="0"/>
              <a:solidFill>
                <a:schemeClr val="tx1"/>
              </a:solidFill>
              <a:latin typeface="Oswald" panose="00000500000000000000" pitchFamily="2" charset="0"/>
            </a:endParaRPr>
          </a:p>
        </p:txBody>
      </p:sp>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0" y="1657546"/>
            <a:ext cx="9144000" cy="2878031"/>
          </a:xfrm>
          <a:prstGeom prst="rect">
            <a:avLst/>
          </a:prstGeom>
        </p:spPr>
      </p:pic>
      <p:pic>
        <p:nvPicPr>
          <p:cNvPr id="3" name="Picture 2" descr="A red rectangular object with black background&#10;&#10;Description automatically generated with low confidence">
            <a:extLst>
              <a:ext uri="{FF2B5EF4-FFF2-40B4-BE49-F238E27FC236}">
                <a16:creationId xmlns:a16="http://schemas.microsoft.com/office/drawing/2014/main" id="{27D822F5-1CF0-721E-C09E-79D421D946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75814" y="734217"/>
            <a:ext cx="6104724" cy="923329"/>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9034059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3537105" y="607923"/>
            <a:ext cx="2069798"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CURVE</a:t>
            </a:r>
            <a:endParaRPr lang="en-US" sz="5400" b="1" cap="none" spc="0" dirty="0">
              <a:ln w="0"/>
              <a:solidFill>
                <a:schemeClr val="tx1"/>
              </a:solidFill>
              <a:latin typeface="Oswald" panose="00000500000000000000" pitchFamily="2" charset="0"/>
            </a:endParaRPr>
          </a:p>
        </p:txBody>
      </p:sp>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0" y="1667249"/>
            <a:ext cx="9144000" cy="2868328"/>
          </a:xfrm>
          <a:prstGeom prst="rect">
            <a:avLst/>
          </a:prstGeom>
        </p:spPr>
      </p:pic>
      <p:pic>
        <p:nvPicPr>
          <p:cNvPr id="3" name="Picture 2" descr="A red triangle ruler with a black background&#10;&#10;Description automatically generated with low confidence">
            <a:extLst>
              <a:ext uri="{FF2B5EF4-FFF2-40B4-BE49-F238E27FC236}">
                <a16:creationId xmlns:a16="http://schemas.microsoft.com/office/drawing/2014/main" id="{3DA44F14-D45F-6693-680D-AABB8A8469BF}"/>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7766756" y="483302"/>
            <a:ext cx="1377244" cy="1183947"/>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3397207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1365039" y="607923"/>
            <a:ext cx="6413936"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HUE AND SATURATION</a:t>
            </a:r>
            <a:endParaRPr lang="en-US" sz="5400" b="1" cap="none" spc="0" dirty="0">
              <a:ln w="0"/>
              <a:solidFill>
                <a:schemeClr val="tx1"/>
              </a:solidFill>
              <a:latin typeface="Oswald" panose="00000500000000000000" pitchFamily="2" charset="0"/>
            </a:endParaRPr>
          </a:p>
        </p:txBody>
      </p:sp>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0" y="1767913"/>
            <a:ext cx="9144000" cy="2667000"/>
          </a:xfrm>
          <a:prstGeom prst="rect">
            <a:avLst/>
          </a:prstGeom>
        </p:spPr>
      </p:pic>
      <p:pic>
        <p:nvPicPr>
          <p:cNvPr id="3" name="Picture 2" descr="A picture containing child art, drawing, art, cartoon&#10;&#10;Description automatically generated">
            <a:extLst>
              <a:ext uri="{FF2B5EF4-FFF2-40B4-BE49-F238E27FC236}">
                <a16:creationId xmlns:a16="http://schemas.microsoft.com/office/drawing/2014/main" id="{EDDC9F5B-A8B2-4F80-9353-E90A4F7038F2}"/>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8074161" y="-217747"/>
            <a:ext cx="877927" cy="1985660"/>
          </a:xfrm>
          <a:prstGeom prst="rect">
            <a:avLst/>
          </a:prstGeom>
        </p:spPr>
      </p:pic>
      <p:pic>
        <p:nvPicPr>
          <p:cNvPr id="5" name="Picture 4" descr="A picture containing child art, drawing, art, cartoon&#10;&#10;Description automatically generated">
            <a:extLst>
              <a:ext uri="{FF2B5EF4-FFF2-40B4-BE49-F238E27FC236}">
                <a16:creationId xmlns:a16="http://schemas.microsoft.com/office/drawing/2014/main" id="{7DBF02E9-104F-9502-CB44-8F4A34C5F97A}"/>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191926" y="-217747"/>
            <a:ext cx="877927" cy="1985660"/>
          </a:xfrm>
          <a:prstGeom prst="rect">
            <a:avLst/>
          </a:prstGeom>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7902931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2148106" y="607923"/>
            <a:ext cx="4847802" cy="923330"/>
          </a:xfrm>
          <a:prstGeom prst="rect">
            <a:avLst/>
          </a:prstGeom>
          <a:noFill/>
        </p:spPr>
        <p:txBody>
          <a:bodyPr wrap="none" lIns="91440" tIns="45720" rIns="91440" bIns="45720">
            <a:spAutoFit/>
          </a:bodyPr>
          <a:lstStyle/>
          <a:p>
            <a:pPr algn="ctr"/>
            <a:r>
              <a:rPr lang="en-US" sz="5400" b="1" cap="none" spc="0" dirty="0">
                <a:ln w="0"/>
                <a:solidFill>
                  <a:schemeClr val="tx1"/>
                </a:solidFill>
                <a:latin typeface="Oswald" panose="00000500000000000000" pitchFamily="2" charset="0"/>
              </a:rPr>
              <a:t>COLOR </a:t>
            </a:r>
            <a:r>
              <a:rPr lang="en-US" sz="5400" b="1" dirty="0">
                <a:ln w="0"/>
                <a:solidFill>
                  <a:schemeClr val="tx1"/>
                </a:solidFill>
                <a:latin typeface="Oswald" panose="00000500000000000000" pitchFamily="2" charset="0"/>
              </a:rPr>
              <a:t>BALANCE</a:t>
            </a:r>
            <a:endParaRPr lang="en-US" sz="5400" b="1" cap="none" spc="0" dirty="0">
              <a:ln w="0"/>
              <a:solidFill>
                <a:schemeClr val="tx1"/>
              </a:solidFill>
              <a:latin typeface="Oswald" panose="00000500000000000000" pitchFamily="2" charset="0"/>
            </a:endParaRPr>
          </a:p>
        </p:txBody>
      </p:sp>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34704" y="1767913"/>
            <a:ext cx="8874592" cy="2667000"/>
          </a:xfrm>
          <a:prstGeom prst="rect">
            <a:avLst/>
          </a:prstGeom>
        </p:spPr>
      </p:pic>
      <p:pic>
        <p:nvPicPr>
          <p:cNvPr id="5" name="Picture 4" descr="A black and yellow rectangle&#10;&#10;Description automatically generated with low confidence">
            <a:extLst>
              <a:ext uri="{FF2B5EF4-FFF2-40B4-BE49-F238E27FC236}">
                <a16:creationId xmlns:a16="http://schemas.microsoft.com/office/drawing/2014/main" id="{B0FEC187-9F6F-EA2E-1BAE-9E069567B093}"/>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flipV="1">
            <a:off x="6995894" y="113218"/>
            <a:ext cx="6537661" cy="3499030"/>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315429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2300393" y="607923"/>
            <a:ext cx="4543231" cy="923330"/>
          </a:xfrm>
          <a:prstGeom prst="rect">
            <a:avLst/>
          </a:prstGeom>
          <a:noFill/>
        </p:spPr>
        <p:txBody>
          <a:bodyPr wrap="none" lIns="91440" tIns="45720" rIns="91440" bIns="45720">
            <a:spAutoFit/>
          </a:bodyPr>
          <a:lstStyle/>
          <a:p>
            <a:pPr algn="ctr"/>
            <a:r>
              <a:rPr lang="en-US" sz="5400" b="1" cap="none" spc="0" dirty="0">
                <a:ln w="0"/>
                <a:solidFill>
                  <a:schemeClr val="tx1"/>
                </a:solidFill>
                <a:latin typeface="Oswald" panose="00000500000000000000" pitchFamily="2" charset="0"/>
              </a:rPr>
              <a:t>BLACK &amp; WHITE</a:t>
            </a:r>
          </a:p>
        </p:txBody>
      </p:sp>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28115" y="1779201"/>
            <a:ext cx="9134601" cy="2883109"/>
          </a:xfrm>
          <a:prstGeom prst="rect">
            <a:avLst/>
          </a:prstGeom>
        </p:spPr>
      </p:pic>
      <p:pic>
        <p:nvPicPr>
          <p:cNvPr id="7" name="Picture 6" descr="A hand holding a phone&#10;&#10;Description automatically generated with low confidence">
            <a:extLst>
              <a:ext uri="{FF2B5EF4-FFF2-40B4-BE49-F238E27FC236}">
                <a16:creationId xmlns:a16="http://schemas.microsoft.com/office/drawing/2014/main" id="{9802231B-0F62-2443-C702-DFB77C25F6C0}"/>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581071" y="163685"/>
            <a:ext cx="1334086" cy="1626806"/>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4984980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3" name="Google Shape;553;p29"/>
          <p:cNvSpPr txBox="1">
            <a:spLocks noGrp="1"/>
          </p:cNvSpPr>
          <p:nvPr>
            <p:ph type="title"/>
          </p:nvPr>
        </p:nvSpPr>
        <p:spPr>
          <a:xfrm>
            <a:off x="2323960" y="3541168"/>
            <a:ext cx="4496079" cy="572699"/>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4400" dirty="0"/>
              <a:t>KONSEP VISUAL</a:t>
            </a:r>
            <a:br>
              <a:rPr lang="en" sz="4400" dirty="0"/>
            </a:br>
            <a:r>
              <a:rPr lang="en-US" sz="1600" b="0" dirty="0" err="1">
                <a:latin typeface="Roboto" panose="02000000000000000000" pitchFamily="2" charset="0"/>
                <a:ea typeface="Roboto" panose="02000000000000000000" pitchFamily="2" charset="0"/>
                <a:cs typeface="Roboto" panose="02000000000000000000" pitchFamily="2" charset="0"/>
              </a:rPr>
              <a:t>konsep</a:t>
            </a:r>
            <a:r>
              <a:rPr lang="en-US" sz="1600" b="0" dirty="0">
                <a:latin typeface="Roboto" panose="02000000000000000000" pitchFamily="2" charset="0"/>
                <a:ea typeface="Roboto" panose="02000000000000000000" pitchFamily="2" charset="0"/>
                <a:cs typeface="Roboto" panose="02000000000000000000" pitchFamily="2" charset="0"/>
              </a:rPr>
              <a:t> visual </a:t>
            </a:r>
            <a:r>
              <a:rPr lang="en-US" sz="1600" b="0" dirty="0" err="1">
                <a:latin typeface="Roboto" panose="02000000000000000000" pitchFamily="2" charset="0"/>
                <a:ea typeface="Roboto" panose="02000000000000000000" pitchFamily="2" charset="0"/>
                <a:cs typeface="Roboto" panose="02000000000000000000" pitchFamily="2" charset="0"/>
              </a:rPr>
              <a:t>merupakan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sebuah</a:t>
            </a:r>
            <a:r>
              <a:rPr lang="en-US" sz="1600" b="0" dirty="0">
                <a:latin typeface="Roboto" panose="02000000000000000000" pitchFamily="2" charset="0"/>
                <a:ea typeface="Roboto" panose="02000000000000000000" pitchFamily="2" charset="0"/>
                <a:cs typeface="Roboto" panose="02000000000000000000" pitchFamily="2" charset="0"/>
              </a:rPr>
              <a:t> ide yang </a:t>
            </a:r>
            <a:r>
              <a:rPr lang="en-US" sz="1600" b="0" dirty="0" err="1">
                <a:latin typeface="Roboto" panose="02000000000000000000" pitchFamily="2" charset="0"/>
                <a:ea typeface="Roboto" panose="02000000000000000000" pitchFamily="2" charset="0"/>
                <a:cs typeface="Roboto" panose="02000000000000000000" pitchFamily="2" charset="0"/>
              </a:rPr>
              <a:t>menggambarkan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hasil</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akhir</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dari</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suatu</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desain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Perancangan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konsep</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tidak</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hanya</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membutuhkan</a:t>
            </a:r>
            <a:r>
              <a:rPr lang="en-US" sz="1600" b="0" dirty="0">
                <a:latin typeface="Roboto" panose="02000000000000000000" pitchFamily="2" charset="0"/>
                <a:ea typeface="Roboto" panose="02000000000000000000" pitchFamily="2" charset="0"/>
                <a:cs typeface="Roboto" panose="02000000000000000000" pitchFamily="2" charset="0"/>
              </a:rPr>
              <a:t> ide, </a:t>
            </a:r>
            <a:r>
              <a:rPr lang="en-US" sz="1600" b="0" dirty="0" err="1">
                <a:latin typeface="Roboto" panose="02000000000000000000" pitchFamily="2" charset="0"/>
                <a:ea typeface="Roboto" panose="02000000000000000000" pitchFamily="2" charset="0"/>
                <a:cs typeface="Roboto" panose="02000000000000000000" pitchFamily="2" charset="0"/>
              </a:rPr>
              <a:t>tetapi</a:t>
            </a:r>
            <a:r>
              <a:rPr lang="en-US" sz="1600" b="0" dirty="0">
                <a:latin typeface="Roboto" panose="02000000000000000000" pitchFamily="2" charset="0"/>
                <a:ea typeface="Roboto" panose="02000000000000000000" pitchFamily="2" charset="0"/>
                <a:cs typeface="Roboto" panose="02000000000000000000" pitchFamily="2" charset="0"/>
              </a:rPr>
              <a:t> juga </a:t>
            </a:r>
            <a:r>
              <a:rPr lang="en-US" sz="1600" b="0" dirty="0" err="1">
                <a:latin typeface="Roboto" panose="02000000000000000000" pitchFamily="2" charset="0"/>
                <a:ea typeface="Roboto" panose="02000000000000000000" pitchFamily="2" charset="0"/>
                <a:cs typeface="Roboto" panose="02000000000000000000" pitchFamily="2" charset="0"/>
              </a:rPr>
              <a:t>harus</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dilandasi</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alasan</a:t>
            </a:r>
            <a:r>
              <a:rPr lang="en-US" sz="1600" b="0" dirty="0">
                <a:latin typeface="Roboto" panose="02000000000000000000" pitchFamily="2" charset="0"/>
                <a:ea typeface="Roboto" panose="02000000000000000000" pitchFamily="2" charset="0"/>
                <a:cs typeface="Roboto" panose="02000000000000000000" pitchFamily="2" charset="0"/>
              </a:rPr>
              <a:t> yang </a:t>
            </a:r>
            <a:r>
              <a:rPr lang="en-US" sz="1600" b="0" dirty="0" err="1">
                <a:latin typeface="Roboto" panose="02000000000000000000" pitchFamily="2" charset="0"/>
                <a:ea typeface="Roboto" panose="02000000000000000000" pitchFamily="2" charset="0"/>
                <a:cs typeface="Roboto" panose="02000000000000000000" pitchFamily="2" charset="0"/>
              </a:rPr>
              <a:t>menjadi</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faktor</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pendukung</a:t>
            </a:r>
            <a:r>
              <a:rPr lang="en-US" sz="1600" b="0" dirty="0">
                <a:latin typeface="Roboto" panose="02000000000000000000" pitchFamily="2" charset="0"/>
                <a:ea typeface="Roboto" panose="02000000000000000000" pitchFamily="2" charset="0"/>
                <a:cs typeface="Roboto" panose="02000000000000000000" pitchFamily="2" charset="0"/>
              </a:rPr>
              <a:t> ide </a:t>
            </a:r>
            <a:r>
              <a:rPr lang="en-US" sz="1600" b="0" dirty="0" err="1">
                <a:latin typeface="Roboto" panose="02000000000000000000" pitchFamily="2" charset="0"/>
                <a:ea typeface="Roboto" panose="02000000000000000000" pitchFamily="2" charset="0"/>
                <a:cs typeface="Roboto" panose="02000000000000000000" pitchFamily="2" charset="0"/>
              </a:rPr>
              <a:t>tersebut</a:t>
            </a:r>
            <a:r>
              <a:rPr lang="en-US" sz="1600" b="0" dirty="0">
                <a:latin typeface="Roboto" panose="02000000000000000000" pitchFamily="2" charset="0"/>
                <a:ea typeface="Roboto" panose="02000000000000000000" pitchFamily="2" charset="0"/>
                <a:cs typeface="Roboto" panose="02000000000000000000" pitchFamily="2" charset="0"/>
              </a:rPr>
              <a:t>. </a:t>
            </a:r>
            <a:endParaRPr sz="4400" b="0" dirty="0">
              <a:latin typeface="Roboto" panose="02000000000000000000" pitchFamily="2" charset="0"/>
              <a:ea typeface="Roboto" panose="02000000000000000000" pitchFamily="2" charset="0"/>
              <a:cs typeface="Roboto" panose="02000000000000000000" pitchFamily="2" charset="0"/>
            </a:endParaRPr>
          </a:p>
        </p:txBody>
      </p:sp>
      <p:sp>
        <p:nvSpPr>
          <p:cNvPr id="21" name="Title 20">
            <a:extLst>
              <a:ext uri="{FF2B5EF4-FFF2-40B4-BE49-F238E27FC236}">
                <a16:creationId xmlns:a16="http://schemas.microsoft.com/office/drawing/2014/main" id="{C1233E58-FD49-FB67-B0D8-D668E5C999DB}"/>
              </a:ext>
            </a:extLst>
          </p:cNvPr>
          <p:cNvSpPr>
            <a:spLocks noGrp="1"/>
          </p:cNvSpPr>
          <p:nvPr>
            <p:ph type="title" idx="15"/>
          </p:nvPr>
        </p:nvSpPr>
        <p:spPr/>
        <p:txBody>
          <a:bodyPr/>
          <a:lstStyle/>
          <a:p>
            <a:r>
              <a:rPr lang="en-US" dirty="0"/>
              <a:t>	</a:t>
            </a:r>
          </a:p>
        </p:txBody>
      </p:sp>
      <p:grpSp>
        <p:nvGrpSpPr>
          <p:cNvPr id="41" name="Group 40">
            <a:extLst>
              <a:ext uri="{FF2B5EF4-FFF2-40B4-BE49-F238E27FC236}">
                <a16:creationId xmlns:a16="http://schemas.microsoft.com/office/drawing/2014/main" id="{7AD127A1-914F-4A43-8C35-44D3C6D881C4}"/>
              </a:ext>
            </a:extLst>
          </p:cNvPr>
          <p:cNvGrpSpPr/>
          <p:nvPr/>
        </p:nvGrpSpPr>
        <p:grpSpPr>
          <a:xfrm>
            <a:off x="3778522" y="446113"/>
            <a:ext cx="1586953" cy="1586953"/>
            <a:chOff x="2000250" y="0"/>
            <a:chExt cx="1729648" cy="1729648"/>
          </a:xfrm>
        </p:grpSpPr>
        <p:pic>
          <p:nvPicPr>
            <p:cNvPr id="33" name="Picture 32" descr="A close-up of a black surface&#10;&#10;Description automatically generated with medium confidence">
              <a:extLst>
                <a:ext uri="{FF2B5EF4-FFF2-40B4-BE49-F238E27FC236}">
                  <a16:creationId xmlns:a16="http://schemas.microsoft.com/office/drawing/2014/main" id="{A6C42BFC-0FBB-797D-B20B-AA53B35FC22B}"/>
                </a:ext>
              </a:extLst>
            </p:cNvPr>
            <p:cNvPicPr>
              <a:picLocks noChangeAspect="1"/>
            </p:cNvPicPr>
            <p:nvPr/>
          </p:nvPicPr>
          <p:blipFill>
            <a:blip r:embed="rId3"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2000250" y="0"/>
              <a:ext cx="1729648" cy="1729648"/>
            </a:xfrm>
            <a:prstGeom prst="ellipse">
              <a:avLst/>
            </a:prstGeom>
          </p:spPr>
        </p:pic>
        <p:grpSp>
          <p:nvGrpSpPr>
            <p:cNvPr id="34" name="Google Shape;14373;p70">
              <a:extLst>
                <a:ext uri="{FF2B5EF4-FFF2-40B4-BE49-F238E27FC236}">
                  <a16:creationId xmlns:a16="http://schemas.microsoft.com/office/drawing/2014/main" id="{493F28EF-60A2-5557-6527-6D3BE5B37F6E}"/>
                </a:ext>
              </a:extLst>
            </p:cNvPr>
            <p:cNvGrpSpPr/>
            <p:nvPr/>
          </p:nvGrpSpPr>
          <p:grpSpPr>
            <a:xfrm>
              <a:off x="2040007" y="260515"/>
              <a:ext cx="1650133" cy="1160728"/>
              <a:chOff x="7077129" y="2512542"/>
              <a:chExt cx="282364" cy="198619"/>
            </a:xfrm>
            <a:solidFill>
              <a:schemeClr val="bg1"/>
            </a:solidFill>
          </p:grpSpPr>
          <p:sp>
            <p:nvSpPr>
              <p:cNvPr id="35" name="Google Shape;14374;p70">
                <a:extLst>
                  <a:ext uri="{FF2B5EF4-FFF2-40B4-BE49-F238E27FC236}">
                    <a16:creationId xmlns:a16="http://schemas.microsoft.com/office/drawing/2014/main" id="{DDF15A5A-89E7-5D89-08C0-FE4B8D14090D}"/>
                  </a:ext>
                </a:extLst>
              </p:cNvPr>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375;p70">
                <a:extLst>
                  <a:ext uri="{FF2B5EF4-FFF2-40B4-BE49-F238E27FC236}">
                    <a16:creationId xmlns:a16="http://schemas.microsoft.com/office/drawing/2014/main" id="{C7D78DB7-C5B9-1938-07A6-B069D0368051}"/>
                  </a:ext>
                </a:extLst>
              </p:cNvPr>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4376;p70">
                <a:extLst>
                  <a:ext uri="{FF2B5EF4-FFF2-40B4-BE49-F238E27FC236}">
                    <a16:creationId xmlns:a16="http://schemas.microsoft.com/office/drawing/2014/main" id="{479F5E4F-F9AC-5CE7-0C4C-410734B1AB3F}"/>
                  </a:ext>
                </a:extLst>
              </p:cNvPr>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377;p70">
                <a:extLst>
                  <a:ext uri="{FF2B5EF4-FFF2-40B4-BE49-F238E27FC236}">
                    <a16:creationId xmlns:a16="http://schemas.microsoft.com/office/drawing/2014/main" id="{9D71CD61-1879-5778-5518-5AE16BE7A066}"/>
                  </a:ext>
                </a:extLst>
              </p:cNvPr>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378;p70">
                <a:extLst>
                  <a:ext uri="{FF2B5EF4-FFF2-40B4-BE49-F238E27FC236}">
                    <a16:creationId xmlns:a16="http://schemas.microsoft.com/office/drawing/2014/main" id="{7EC0193A-3761-AB2B-0D5A-ADFD23831072}"/>
                  </a:ext>
                </a:extLst>
              </p:cNvPr>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379;p70">
                <a:extLst>
                  <a:ext uri="{FF2B5EF4-FFF2-40B4-BE49-F238E27FC236}">
                    <a16:creationId xmlns:a16="http://schemas.microsoft.com/office/drawing/2014/main" id="{130486DC-A25C-C44A-32ED-F601628F9BE2}"/>
                  </a:ext>
                </a:extLst>
              </p:cNvPr>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5" name="Group 524">
            <a:extLst>
              <a:ext uri="{FF2B5EF4-FFF2-40B4-BE49-F238E27FC236}">
                <a16:creationId xmlns:a16="http://schemas.microsoft.com/office/drawing/2014/main" id="{22B7BA52-8EFE-F36D-32FD-5BCEE66FA61F}"/>
              </a:ext>
            </a:extLst>
          </p:cNvPr>
          <p:cNvGrpSpPr/>
          <p:nvPr/>
        </p:nvGrpSpPr>
        <p:grpSpPr>
          <a:xfrm>
            <a:off x="3777410" y="446112"/>
            <a:ext cx="1586953" cy="1586953"/>
            <a:chOff x="3481798" y="2645151"/>
            <a:chExt cx="1237059" cy="1237059"/>
          </a:xfrm>
        </p:grpSpPr>
        <p:pic>
          <p:nvPicPr>
            <p:cNvPr id="43" name="Picture 42" descr="A close-up of a black surface&#10;&#10;Description automatically generated with medium confidence">
              <a:extLst>
                <a:ext uri="{FF2B5EF4-FFF2-40B4-BE49-F238E27FC236}">
                  <a16:creationId xmlns:a16="http://schemas.microsoft.com/office/drawing/2014/main" id="{AB85893A-BF9B-2707-379B-9946B0CDF80A}"/>
                </a:ext>
              </a:extLst>
            </p:cNvPr>
            <p:cNvPicPr>
              <a:picLocks noChangeAspect="1"/>
            </p:cNvPicPr>
            <p:nvPr/>
          </p:nvPicPr>
          <p:blipFill>
            <a:blip r:embed="rId3" cstate="screen">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3481798" y="2645151"/>
              <a:ext cx="1237059" cy="1237059"/>
            </a:xfrm>
            <a:prstGeom prst="ellipse">
              <a:avLst/>
            </a:prstGeom>
          </p:spPr>
        </p:pic>
        <p:grpSp>
          <p:nvGrpSpPr>
            <p:cNvPr id="519" name="Google Shape;11127;p65">
              <a:extLst>
                <a:ext uri="{FF2B5EF4-FFF2-40B4-BE49-F238E27FC236}">
                  <a16:creationId xmlns:a16="http://schemas.microsoft.com/office/drawing/2014/main" id="{218028BD-D901-3A5B-0792-74AF9307AF50}"/>
                </a:ext>
              </a:extLst>
            </p:cNvPr>
            <p:cNvGrpSpPr/>
            <p:nvPr/>
          </p:nvGrpSpPr>
          <p:grpSpPr>
            <a:xfrm>
              <a:off x="3568629" y="2792571"/>
              <a:ext cx="1020359" cy="942218"/>
              <a:chOff x="1989449" y="4282269"/>
              <a:chExt cx="374774" cy="346073"/>
            </a:xfrm>
            <a:solidFill>
              <a:schemeClr val="bg1"/>
            </a:solidFill>
          </p:grpSpPr>
          <p:sp>
            <p:nvSpPr>
              <p:cNvPr id="520" name="Google Shape;11128;p65">
                <a:extLst>
                  <a:ext uri="{FF2B5EF4-FFF2-40B4-BE49-F238E27FC236}">
                    <a16:creationId xmlns:a16="http://schemas.microsoft.com/office/drawing/2014/main" id="{585063D1-F66B-F859-B1BE-34D2285683F6}"/>
                  </a:ext>
                </a:extLst>
              </p:cNvPr>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11129;p65">
                <a:extLst>
                  <a:ext uri="{FF2B5EF4-FFF2-40B4-BE49-F238E27FC236}">
                    <a16:creationId xmlns:a16="http://schemas.microsoft.com/office/drawing/2014/main" id="{9FFBE234-8CD7-114D-5525-593663F255DE}"/>
                  </a:ext>
                </a:extLst>
              </p:cNvPr>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11130;p65">
                <a:extLst>
                  <a:ext uri="{FF2B5EF4-FFF2-40B4-BE49-F238E27FC236}">
                    <a16:creationId xmlns:a16="http://schemas.microsoft.com/office/drawing/2014/main" id="{3BD9192F-C0F8-D851-C002-3C4A605083CD}"/>
                  </a:ext>
                </a:extLst>
              </p:cNvPr>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11131;p65">
                <a:extLst>
                  <a:ext uri="{FF2B5EF4-FFF2-40B4-BE49-F238E27FC236}">
                    <a16:creationId xmlns:a16="http://schemas.microsoft.com/office/drawing/2014/main" id="{1C1617D4-1B55-5B39-32C6-96E5B5B56998}"/>
                  </a:ext>
                </a:extLst>
              </p:cNvPr>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11132;p65">
                <a:extLst>
                  <a:ext uri="{FF2B5EF4-FFF2-40B4-BE49-F238E27FC236}">
                    <a16:creationId xmlns:a16="http://schemas.microsoft.com/office/drawing/2014/main" id="{6ADA213A-5A35-D091-CA6D-53B86BEF761E}"/>
                  </a:ext>
                </a:extLst>
              </p:cNvPr>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 name="Group 17">
            <a:extLst>
              <a:ext uri="{FF2B5EF4-FFF2-40B4-BE49-F238E27FC236}">
                <a16:creationId xmlns:a16="http://schemas.microsoft.com/office/drawing/2014/main" id="{F500C2E0-7F67-560E-6175-D14F8498000D}"/>
              </a:ext>
            </a:extLst>
          </p:cNvPr>
          <p:cNvGrpSpPr/>
          <p:nvPr/>
        </p:nvGrpSpPr>
        <p:grpSpPr>
          <a:xfrm>
            <a:off x="3777410" y="446058"/>
            <a:ext cx="1586953" cy="1586953"/>
            <a:chOff x="3001768" y="3256185"/>
            <a:chExt cx="1237059" cy="1237059"/>
          </a:xfrm>
        </p:grpSpPr>
        <p:pic>
          <p:nvPicPr>
            <p:cNvPr id="581" name="Picture 580" descr="A close-up of a black surface&#10;&#10;Description automatically generated with medium confidence">
              <a:extLst>
                <a:ext uri="{FF2B5EF4-FFF2-40B4-BE49-F238E27FC236}">
                  <a16:creationId xmlns:a16="http://schemas.microsoft.com/office/drawing/2014/main" id="{3C0FF97F-6CD9-1820-8484-B4A4BEACEB82}"/>
                </a:ext>
              </a:extLst>
            </p:cNvPr>
            <p:cNvPicPr>
              <a:picLocks noChangeAspect="1"/>
            </p:cNvPicPr>
            <p:nvPr/>
          </p:nvPicPr>
          <p:blipFill>
            <a:blip r:embed="rId3"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001768" y="3256185"/>
              <a:ext cx="1237059" cy="1237059"/>
            </a:xfrm>
            <a:prstGeom prst="ellipse">
              <a:avLst/>
            </a:prstGeom>
          </p:spPr>
        </p:pic>
        <p:sp>
          <p:nvSpPr>
            <p:cNvPr id="624" name="Google Shape;12246;p66">
              <a:extLst>
                <a:ext uri="{FF2B5EF4-FFF2-40B4-BE49-F238E27FC236}">
                  <a16:creationId xmlns:a16="http://schemas.microsoft.com/office/drawing/2014/main" id="{FCC0340E-3398-DA90-6D29-395C8800E78F}"/>
                </a:ext>
              </a:extLst>
            </p:cNvPr>
            <p:cNvSpPr/>
            <p:nvPr/>
          </p:nvSpPr>
          <p:spPr>
            <a:xfrm>
              <a:off x="3150824" y="3459287"/>
              <a:ext cx="943403" cy="787021"/>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roup 15">
            <a:extLst>
              <a:ext uri="{FF2B5EF4-FFF2-40B4-BE49-F238E27FC236}">
                <a16:creationId xmlns:a16="http://schemas.microsoft.com/office/drawing/2014/main" id="{D4DFD0A4-53A8-2B9B-9FB2-1FB866A9EC70}"/>
              </a:ext>
            </a:extLst>
          </p:cNvPr>
          <p:cNvGrpSpPr/>
          <p:nvPr/>
        </p:nvGrpSpPr>
        <p:grpSpPr>
          <a:xfrm>
            <a:off x="3778523" y="439716"/>
            <a:ext cx="1586953" cy="1586953"/>
            <a:chOff x="2418037" y="1664362"/>
            <a:chExt cx="1237059" cy="1237059"/>
          </a:xfrm>
        </p:grpSpPr>
        <p:pic>
          <p:nvPicPr>
            <p:cNvPr id="590" name="Picture 589" descr="A close-up of a black surface&#10;&#10;Description automatically generated with medium confidence">
              <a:extLst>
                <a:ext uri="{FF2B5EF4-FFF2-40B4-BE49-F238E27FC236}">
                  <a16:creationId xmlns:a16="http://schemas.microsoft.com/office/drawing/2014/main" id="{F9521065-06EA-4993-43BA-368A80EAE8CF}"/>
                </a:ext>
              </a:extLst>
            </p:cNvPr>
            <p:cNvPicPr>
              <a:picLocks noChangeAspect="1"/>
            </p:cNvPicPr>
            <p:nvPr/>
          </p:nvPicPr>
          <p:blipFill>
            <a:blip r:embed="rId3"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2418037" y="1664362"/>
              <a:ext cx="1237059" cy="1237059"/>
            </a:xfrm>
            <a:prstGeom prst="ellipse">
              <a:avLst/>
            </a:prstGeom>
          </p:spPr>
        </p:pic>
        <p:sp>
          <p:nvSpPr>
            <p:cNvPr id="625" name="Google Shape;11819;p66">
              <a:extLst>
                <a:ext uri="{FF2B5EF4-FFF2-40B4-BE49-F238E27FC236}">
                  <a16:creationId xmlns:a16="http://schemas.microsoft.com/office/drawing/2014/main" id="{7455F7FB-8D08-0E5D-4D62-B73A60996D30}"/>
                </a:ext>
              </a:extLst>
            </p:cNvPr>
            <p:cNvSpPr/>
            <p:nvPr/>
          </p:nvSpPr>
          <p:spPr>
            <a:xfrm>
              <a:off x="2587004" y="1879473"/>
              <a:ext cx="896797" cy="822571"/>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roup 16">
            <a:extLst>
              <a:ext uri="{FF2B5EF4-FFF2-40B4-BE49-F238E27FC236}">
                <a16:creationId xmlns:a16="http://schemas.microsoft.com/office/drawing/2014/main" id="{9BFAD8E7-ABD8-2D55-29C3-EF521BD75542}"/>
              </a:ext>
            </a:extLst>
          </p:cNvPr>
          <p:cNvGrpSpPr/>
          <p:nvPr/>
        </p:nvGrpSpPr>
        <p:grpSpPr>
          <a:xfrm>
            <a:off x="3776297" y="444835"/>
            <a:ext cx="1586953" cy="1586953"/>
            <a:chOff x="3953471" y="351188"/>
            <a:chExt cx="1237059" cy="1237059"/>
          </a:xfrm>
        </p:grpSpPr>
        <p:pic>
          <p:nvPicPr>
            <p:cNvPr id="599" name="Picture 598" descr="A close-up of a black surface&#10;&#10;Description automatically generated with medium confidence">
              <a:extLst>
                <a:ext uri="{FF2B5EF4-FFF2-40B4-BE49-F238E27FC236}">
                  <a16:creationId xmlns:a16="http://schemas.microsoft.com/office/drawing/2014/main" id="{DE90CF5D-C8A3-905F-B9CE-19D55306BF62}"/>
                </a:ext>
              </a:extLst>
            </p:cNvPr>
            <p:cNvPicPr>
              <a:picLocks noChangeAspect="1"/>
            </p:cNvPicPr>
            <p:nvPr/>
          </p:nvPicPr>
          <p:blipFill>
            <a:blip r:embed="rId3" cstate="screen">
              <a:alphaModFix/>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3953471" y="351188"/>
              <a:ext cx="1237059" cy="1237059"/>
            </a:xfrm>
            <a:prstGeom prst="ellipse">
              <a:avLst/>
            </a:prstGeom>
          </p:spPr>
        </p:pic>
        <p:grpSp>
          <p:nvGrpSpPr>
            <p:cNvPr id="2" name="Google Shape;14263;p70">
              <a:extLst>
                <a:ext uri="{FF2B5EF4-FFF2-40B4-BE49-F238E27FC236}">
                  <a16:creationId xmlns:a16="http://schemas.microsoft.com/office/drawing/2014/main" id="{4EC5D695-CCCE-FEF1-7833-B8962D41F378}"/>
                </a:ext>
              </a:extLst>
            </p:cNvPr>
            <p:cNvGrpSpPr/>
            <p:nvPr/>
          </p:nvGrpSpPr>
          <p:grpSpPr>
            <a:xfrm>
              <a:off x="4209523" y="579736"/>
              <a:ext cx="811829" cy="798634"/>
              <a:chOff x="4210933" y="2926777"/>
              <a:chExt cx="280072" cy="275520"/>
            </a:xfrm>
            <a:solidFill>
              <a:schemeClr val="bg1"/>
            </a:solidFill>
          </p:grpSpPr>
          <p:sp>
            <p:nvSpPr>
              <p:cNvPr id="3" name="Google Shape;14264;p70">
                <a:extLst>
                  <a:ext uri="{FF2B5EF4-FFF2-40B4-BE49-F238E27FC236}">
                    <a16:creationId xmlns:a16="http://schemas.microsoft.com/office/drawing/2014/main" id="{28CCA70D-C065-3DDC-B7AF-4140441FA54C}"/>
                  </a:ext>
                </a:extLst>
              </p:cNvPr>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4265;p70">
                <a:extLst>
                  <a:ext uri="{FF2B5EF4-FFF2-40B4-BE49-F238E27FC236}">
                    <a16:creationId xmlns:a16="http://schemas.microsoft.com/office/drawing/2014/main" id="{A5AA8CD0-CE86-7307-C68A-3188143C1EBB}"/>
                  </a:ext>
                </a:extLst>
              </p:cNvPr>
              <p:cNvSpPr/>
              <p:nvPr/>
            </p:nvSpPr>
            <p:spPr>
              <a:xfrm>
                <a:off x="4489859" y="2969589"/>
                <a:ext cx="32" cy="32"/>
              </a:xfrm>
              <a:custGeom>
                <a:avLst/>
                <a:gdLst/>
                <a:ahLst/>
                <a:cxnLst/>
                <a:rect l="l" t="t" r="r" b="b"/>
                <a:pathLst>
                  <a:path w="1" h="1" extrusionOk="0">
                    <a:moveTo>
                      <a:pt x="0" y="1"/>
                    </a:move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4266;p70">
                <a:extLst>
                  <a:ext uri="{FF2B5EF4-FFF2-40B4-BE49-F238E27FC236}">
                    <a16:creationId xmlns:a16="http://schemas.microsoft.com/office/drawing/2014/main" id="{6B9F88D0-12C2-DB76-0AF2-8B75EEDB8908}"/>
                  </a:ext>
                </a:extLst>
              </p:cNvPr>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4267;p70">
                <a:extLst>
                  <a:ext uri="{FF2B5EF4-FFF2-40B4-BE49-F238E27FC236}">
                    <a16:creationId xmlns:a16="http://schemas.microsoft.com/office/drawing/2014/main" id="{E8CF7807-B8BD-7A3A-807D-AE492A01E2FA}"/>
                  </a:ext>
                </a:extLst>
              </p:cNvPr>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4268;p70">
                <a:extLst>
                  <a:ext uri="{FF2B5EF4-FFF2-40B4-BE49-F238E27FC236}">
                    <a16:creationId xmlns:a16="http://schemas.microsoft.com/office/drawing/2014/main" id="{FB3E52C4-FA48-5977-F592-2106F9C4596F}"/>
                  </a:ext>
                </a:extLst>
              </p:cNvPr>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4269;p70">
                <a:extLst>
                  <a:ext uri="{FF2B5EF4-FFF2-40B4-BE49-F238E27FC236}">
                    <a16:creationId xmlns:a16="http://schemas.microsoft.com/office/drawing/2014/main" id="{F6CE36FF-D151-6665-7CDE-3514D70AB0F3}"/>
                  </a:ext>
                </a:extLst>
              </p:cNvPr>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4270;p70">
                <a:extLst>
                  <a:ext uri="{FF2B5EF4-FFF2-40B4-BE49-F238E27FC236}">
                    <a16:creationId xmlns:a16="http://schemas.microsoft.com/office/drawing/2014/main" id="{DA060FF5-3C26-C854-9E68-0D3AD6A9C659}"/>
                  </a:ext>
                </a:extLst>
              </p:cNvPr>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271;p70">
                <a:extLst>
                  <a:ext uri="{FF2B5EF4-FFF2-40B4-BE49-F238E27FC236}">
                    <a16:creationId xmlns:a16="http://schemas.microsoft.com/office/drawing/2014/main" id="{BD5197B9-8224-727C-E084-CDAB4073BC91}"/>
                  </a:ext>
                </a:extLst>
              </p:cNvPr>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272;p70">
                <a:extLst>
                  <a:ext uri="{FF2B5EF4-FFF2-40B4-BE49-F238E27FC236}">
                    <a16:creationId xmlns:a16="http://schemas.microsoft.com/office/drawing/2014/main" id="{6FD70608-1704-416A-AD7C-4573191BF783}"/>
                  </a:ext>
                </a:extLst>
              </p:cNvPr>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273;p70">
                <a:extLst>
                  <a:ext uri="{FF2B5EF4-FFF2-40B4-BE49-F238E27FC236}">
                    <a16:creationId xmlns:a16="http://schemas.microsoft.com/office/drawing/2014/main" id="{6E9E9F28-B387-C3A6-1D6E-E61FBBEA04EE}"/>
                  </a:ext>
                </a:extLst>
              </p:cNvPr>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274;p70">
                <a:extLst>
                  <a:ext uri="{FF2B5EF4-FFF2-40B4-BE49-F238E27FC236}">
                    <a16:creationId xmlns:a16="http://schemas.microsoft.com/office/drawing/2014/main" id="{66E40C58-6511-B98A-4B57-D1D95042832E}"/>
                  </a:ext>
                </a:extLst>
              </p:cNvPr>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275;p70">
                <a:extLst>
                  <a:ext uri="{FF2B5EF4-FFF2-40B4-BE49-F238E27FC236}">
                    <a16:creationId xmlns:a16="http://schemas.microsoft.com/office/drawing/2014/main" id="{B11467C1-992B-0254-CDE5-C1566B9CE3B3}"/>
                  </a:ext>
                </a:extLst>
              </p:cNvPr>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276;p70">
                <a:extLst>
                  <a:ext uri="{FF2B5EF4-FFF2-40B4-BE49-F238E27FC236}">
                    <a16:creationId xmlns:a16="http://schemas.microsoft.com/office/drawing/2014/main" id="{6EE5E81C-D429-9162-DB08-AA75CE396B1A}"/>
                  </a:ext>
                </a:extLst>
              </p:cNvPr>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solidFill>
                  <a:schemeClr val="bg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 name="Google Shape;553;p29">
            <a:extLst>
              <a:ext uri="{FF2B5EF4-FFF2-40B4-BE49-F238E27FC236}">
                <a16:creationId xmlns:a16="http://schemas.microsoft.com/office/drawing/2014/main" id="{4BE2C06E-7EB4-212B-35D4-D5D89E027481}"/>
              </a:ext>
            </a:extLst>
          </p:cNvPr>
          <p:cNvSpPr txBox="1">
            <a:spLocks/>
          </p:cNvSpPr>
          <p:nvPr/>
        </p:nvSpPr>
        <p:spPr>
          <a:xfrm>
            <a:off x="2323961" y="3541114"/>
            <a:ext cx="4496079" cy="572699"/>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6"/>
              </a:buClr>
              <a:buSzPts val="3500"/>
              <a:buFont typeface="Oswald"/>
              <a:buNone/>
              <a:defRPr sz="2000" b="1" i="0" u="none" strike="noStrike" cap="none">
                <a:solidFill>
                  <a:schemeClr val="accent2"/>
                </a:solidFill>
                <a:latin typeface="Oswald"/>
                <a:ea typeface="Oswald"/>
                <a:cs typeface="Oswald"/>
                <a:sym typeface="Oswald"/>
              </a:defRPr>
            </a:lvl1pPr>
            <a:lvl2pPr marR="0" lvl="1"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2pPr>
            <a:lvl3pPr marR="0" lvl="2"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3pPr>
            <a:lvl4pPr marR="0" lvl="3"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4pPr>
            <a:lvl5pPr marR="0" lvl="4"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5pPr>
            <a:lvl6pPr marR="0" lvl="5"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6pPr>
            <a:lvl7pPr marR="0" lvl="6"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7pPr>
            <a:lvl8pPr marR="0" lvl="7"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8pPr>
            <a:lvl9pPr marR="0" lvl="8"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9pPr>
          </a:lstStyle>
          <a:p>
            <a:r>
              <a:rPr lang="en-US" sz="4400" dirty="0">
                <a:solidFill>
                  <a:schemeClr val="accent3"/>
                </a:solidFill>
              </a:rPr>
              <a:t>ASPEK KREATIF</a:t>
            </a:r>
            <a:br>
              <a:rPr lang="en-US" sz="4400" dirty="0">
                <a:solidFill>
                  <a:schemeClr val="accent3"/>
                </a:solidFill>
              </a:rPr>
            </a:b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Kreatif</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merupakan</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sebuah</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kemampuan</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untuk</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berimajinasi</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dalam</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upaya</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menciptakan</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hal</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baru</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Aspek</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kreatif</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dapat</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digambarkan</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melalui</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beberapa</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langkah</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dalam</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membuat</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alur</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cerita</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(storyboard)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atau</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alur</a:t>
            </a:r>
            <a:r>
              <a:rPr lang="en-US" sz="1600" b="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chemeClr val="accent3"/>
                </a:solidFill>
                <a:latin typeface="Roboto" panose="02000000000000000000" pitchFamily="2" charset="0"/>
                <a:ea typeface="Roboto" panose="02000000000000000000" pitchFamily="2" charset="0"/>
                <a:cs typeface="Roboto" panose="02000000000000000000" pitchFamily="2" charset="0"/>
              </a:rPr>
              <a:t>konsep</a:t>
            </a:r>
            <a:endParaRPr lang="en-US" sz="4400" b="0" dirty="0">
              <a:solidFill>
                <a:schemeClr val="accent3"/>
              </a:solidFill>
              <a:latin typeface="Roboto" panose="02000000000000000000" pitchFamily="2" charset="0"/>
              <a:ea typeface="Roboto" panose="02000000000000000000" pitchFamily="2" charset="0"/>
              <a:cs typeface="Roboto" panose="02000000000000000000" pitchFamily="2" charset="0"/>
            </a:endParaRPr>
          </a:p>
        </p:txBody>
      </p:sp>
      <p:sp>
        <p:nvSpPr>
          <p:cNvPr id="19" name="Google Shape;553;p29">
            <a:extLst>
              <a:ext uri="{FF2B5EF4-FFF2-40B4-BE49-F238E27FC236}">
                <a16:creationId xmlns:a16="http://schemas.microsoft.com/office/drawing/2014/main" id="{2C21E372-0915-24A3-DAAE-76401E93AAC9}"/>
              </a:ext>
            </a:extLst>
          </p:cNvPr>
          <p:cNvSpPr txBox="1">
            <a:spLocks/>
          </p:cNvSpPr>
          <p:nvPr/>
        </p:nvSpPr>
        <p:spPr>
          <a:xfrm>
            <a:off x="2213625" y="3534009"/>
            <a:ext cx="4716750" cy="572699"/>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6"/>
              </a:buClr>
              <a:buSzPts val="3500"/>
              <a:buFont typeface="Oswald"/>
              <a:buNone/>
              <a:defRPr sz="2000" b="1" i="0" u="none" strike="noStrike" cap="none">
                <a:solidFill>
                  <a:schemeClr val="accent2"/>
                </a:solidFill>
                <a:latin typeface="Oswald"/>
                <a:ea typeface="Oswald"/>
                <a:cs typeface="Oswald"/>
                <a:sym typeface="Oswald"/>
              </a:defRPr>
            </a:lvl1pPr>
            <a:lvl2pPr marR="0" lvl="1"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2pPr>
            <a:lvl3pPr marR="0" lvl="2"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3pPr>
            <a:lvl4pPr marR="0" lvl="3"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4pPr>
            <a:lvl5pPr marR="0" lvl="4"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5pPr>
            <a:lvl6pPr marR="0" lvl="5"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6pPr>
            <a:lvl7pPr marR="0" lvl="6"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7pPr>
            <a:lvl8pPr marR="0" lvl="7"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8pPr>
            <a:lvl9pPr marR="0" lvl="8"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9pPr>
          </a:lstStyle>
          <a:p>
            <a:r>
              <a:rPr lang="en-US" sz="4400" dirty="0">
                <a:solidFill>
                  <a:srgbClr val="FF0000"/>
                </a:solidFill>
              </a:rPr>
              <a:t>TARGET RANCANGAN</a:t>
            </a:r>
            <a:br>
              <a:rPr lang="en-US" sz="4400" dirty="0">
                <a:solidFill>
                  <a:srgbClr val="FF0000"/>
                </a:solidFill>
              </a:rPr>
            </a:b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Dalam</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menentukan</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rancangan</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desain</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target yang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ingin</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dicapai</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dari</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rancangan</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tersebut</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juga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perlu</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ditetapkan</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Sebagai</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contoh</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pada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iklan</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kampus</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tujuan</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rancangan</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ditargetkan</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pada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siswa</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sekolah</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menengah</a:t>
            </a:r>
            <a:r>
              <a:rPr lang="en-US" sz="1600" b="0" dirty="0">
                <a:solidFill>
                  <a:srgbClr val="FF0000"/>
                </a:solidFill>
                <a:latin typeface="Roboto" panose="02000000000000000000" pitchFamily="2" charset="0"/>
                <a:ea typeface="Roboto" panose="02000000000000000000" pitchFamily="2" charset="0"/>
                <a:cs typeface="Roboto" panose="02000000000000000000" pitchFamily="2" charset="0"/>
              </a:rPr>
              <a:t> </a:t>
            </a:r>
            <a:r>
              <a:rPr lang="en-US" sz="1600" b="0" dirty="0" err="1">
                <a:solidFill>
                  <a:srgbClr val="FF0000"/>
                </a:solidFill>
                <a:latin typeface="Roboto" panose="02000000000000000000" pitchFamily="2" charset="0"/>
                <a:ea typeface="Roboto" panose="02000000000000000000" pitchFamily="2" charset="0"/>
                <a:cs typeface="Roboto" panose="02000000000000000000" pitchFamily="2" charset="0"/>
              </a:rPr>
              <a:t>atas</a:t>
            </a:r>
            <a:endParaRPr lang="en-US" sz="4400" b="0" dirty="0">
              <a:solidFill>
                <a:srgbClr val="FF0000"/>
              </a:solidFill>
              <a:latin typeface="Roboto" panose="02000000000000000000" pitchFamily="2" charset="0"/>
              <a:ea typeface="Roboto" panose="02000000000000000000" pitchFamily="2" charset="0"/>
              <a:cs typeface="Roboto" panose="02000000000000000000" pitchFamily="2" charset="0"/>
            </a:endParaRPr>
          </a:p>
        </p:txBody>
      </p:sp>
      <p:sp>
        <p:nvSpPr>
          <p:cNvPr id="20" name="Google Shape;553;p29">
            <a:extLst>
              <a:ext uri="{FF2B5EF4-FFF2-40B4-BE49-F238E27FC236}">
                <a16:creationId xmlns:a16="http://schemas.microsoft.com/office/drawing/2014/main" id="{C70DFD99-1550-8846-A7DB-98FD93B41700}"/>
              </a:ext>
            </a:extLst>
          </p:cNvPr>
          <p:cNvSpPr txBox="1">
            <a:spLocks/>
          </p:cNvSpPr>
          <p:nvPr/>
        </p:nvSpPr>
        <p:spPr>
          <a:xfrm>
            <a:off x="1966508" y="3290700"/>
            <a:ext cx="5210983" cy="572699"/>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6"/>
              </a:buClr>
              <a:buSzPts val="3500"/>
              <a:buFont typeface="Oswald"/>
              <a:buNone/>
              <a:defRPr sz="2000" b="1" i="0" u="none" strike="noStrike" cap="none">
                <a:solidFill>
                  <a:schemeClr val="accent2"/>
                </a:solidFill>
                <a:latin typeface="Oswald"/>
                <a:ea typeface="Oswald"/>
                <a:cs typeface="Oswald"/>
                <a:sym typeface="Oswald"/>
              </a:defRPr>
            </a:lvl1pPr>
            <a:lvl2pPr marR="0" lvl="1"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2pPr>
            <a:lvl3pPr marR="0" lvl="2"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3pPr>
            <a:lvl4pPr marR="0" lvl="3"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4pPr>
            <a:lvl5pPr marR="0" lvl="4"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5pPr>
            <a:lvl6pPr marR="0" lvl="5"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6pPr>
            <a:lvl7pPr marR="0" lvl="6"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7pPr>
            <a:lvl8pPr marR="0" lvl="7"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8pPr>
            <a:lvl9pPr marR="0" lvl="8"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9pPr>
          </a:lstStyle>
          <a:p>
            <a:r>
              <a:rPr lang="en-US" sz="4400" dirty="0"/>
              <a:t>STRATEGI RANCANGAN</a:t>
            </a:r>
            <a:br>
              <a:rPr lang="en-US" sz="4400" dirty="0"/>
            </a:br>
            <a:r>
              <a:rPr lang="en-US" sz="1600" b="0" dirty="0" err="1">
                <a:latin typeface="Roboto" panose="02000000000000000000" pitchFamily="2" charset="0"/>
                <a:ea typeface="Roboto" panose="02000000000000000000" pitchFamily="2" charset="0"/>
                <a:cs typeface="Roboto" panose="02000000000000000000" pitchFamily="2" charset="0"/>
              </a:rPr>
              <a:t>Dalam</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menentukan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rancangan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desain</a:t>
            </a:r>
            <a:r>
              <a:rPr lang="en-US" sz="1600" b="0" dirty="0">
                <a:latin typeface="Roboto" panose="02000000000000000000" pitchFamily="2" charset="0"/>
                <a:ea typeface="Roboto" panose="02000000000000000000" pitchFamily="2" charset="0"/>
                <a:cs typeface="Roboto" panose="02000000000000000000" pitchFamily="2" charset="0"/>
              </a:rPr>
              <a:t>), target yang </a:t>
            </a:r>
            <a:r>
              <a:rPr lang="en-US" sz="1600" b="0" dirty="0" err="1">
                <a:latin typeface="Roboto" panose="02000000000000000000" pitchFamily="2" charset="0"/>
                <a:ea typeface="Roboto" panose="02000000000000000000" pitchFamily="2" charset="0"/>
                <a:cs typeface="Roboto" panose="02000000000000000000" pitchFamily="2" charset="0"/>
              </a:rPr>
              <a:t>ingin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dicapai</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dari</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rancangan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tersebut</a:t>
            </a:r>
            <a:r>
              <a:rPr lang="en-US" sz="1600" b="0" dirty="0">
                <a:latin typeface="Roboto" panose="02000000000000000000" pitchFamily="2" charset="0"/>
                <a:ea typeface="Roboto" panose="02000000000000000000" pitchFamily="2" charset="0"/>
                <a:cs typeface="Roboto" panose="02000000000000000000" pitchFamily="2" charset="0"/>
              </a:rPr>
              <a:t> juga </a:t>
            </a:r>
            <a:r>
              <a:rPr lang="en-US" sz="1600" b="0" dirty="0" err="1">
                <a:latin typeface="Roboto" panose="02000000000000000000" pitchFamily="2" charset="0"/>
                <a:ea typeface="Roboto" panose="02000000000000000000" pitchFamily="2" charset="0"/>
                <a:cs typeface="Roboto" panose="02000000000000000000" pitchFamily="2" charset="0"/>
              </a:rPr>
              <a:t>perlu</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ditetapkan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Sebagai</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contoh</a:t>
            </a:r>
            <a:r>
              <a:rPr lang="en-US" sz="1600" b="0" dirty="0">
                <a:latin typeface="Roboto" panose="02000000000000000000" pitchFamily="2" charset="0"/>
                <a:ea typeface="Roboto" panose="02000000000000000000" pitchFamily="2" charset="0"/>
                <a:cs typeface="Roboto" panose="02000000000000000000" pitchFamily="2" charset="0"/>
              </a:rPr>
              <a:t>, pada </a:t>
            </a:r>
            <a:r>
              <a:rPr lang="en-US" sz="1600" b="0" dirty="0" err="1">
                <a:latin typeface="Roboto" panose="02000000000000000000" pitchFamily="2" charset="0"/>
                <a:ea typeface="Roboto" panose="02000000000000000000" pitchFamily="2" charset="0"/>
                <a:cs typeface="Roboto" panose="02000000000000000000" pitchFamily="2" charset="0"/>
              </a:rPr>
              <a:t>iklan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kampus</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tujuan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rancangan</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ditargetkan</a:t>
            </a:r>
            <a:r>
              <a:rPr lang="en-US" sz="1600" b="0" dirty="0">
                <a:latin typeface="Roboto" panose="02000000000000000000" pitchFamily="2" charset="0"/>
                <a:ea typeface="Roboto" panose="02000000000000000000" pitchFamily="2" charset="0"/>
                <a:cs typeface="Roboto" panose="02000000000000000000" pitchFamily="2" charset="0"/>
              </a:rPr>
              <a:t> pada </a:t>
            </a:r>
            <a:r>
              <a:rPr lang="en-US" sz="1600" b="0" dirty="0" err="1">
                <a:latin typeface="Roboto" panose="02000000000000000000" pitchFamily="2" charset="0"/>
                <a:ea typeface="Roboto" panose="02000000000000000000" pitchFamily="2" charset="0"/>
                <a:cs typeface="Roboto" panose="02000000000000000000" pitchFamily="2" charset="0"/>
              </a:rPr>
              <a:t>siswa</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sekolah</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menengah</a:t>
            </a:r>
            <a:r>
              <a:rPr lang="en-US" sz="1600" b="0" dirty="0">
                <a:latin typeface="Roboto" panose="02000000000000000000" pitchFamily="2" charset="0"/>
                <a:ea typeface="Roboto" panose="02000000000000000000" pitchFamily="2" charset="0"/>
                <a:cs typeface="Roboto" panose="02000000000000000000" pitchFamily="2" charset="0"/>
              </a:rPr>
              <a:t> </a:t>
            </a:r>
            <a:r>
              <a:rPr lang="en-US" sz="1600" b="0" dirty="0" err="1">
                <a:latin typeface="Roboto" panose="02000000000000000000" pitchFamily="2" charset="0"/>
                <a:ea typeface="Roboto" panose="02000000000000000000" pitchFamily="2" charset="0"/>
                <a:cs typeface="Roboto" panose="02000000000000000000" pitchFamily="2" charset="0"/>
              </a:rPr>
              <a:t>atas</a:t>
            </a:r>
            <a:endParaRPr lang="en-US" sz="4400" b="0" dirty="0">
              <a:latin typeface="Roboto" panose="02000000000000000000" pitchFamily="2" charset="0"/>
              <a:ea typeface="Roboto" panose="02000000000000000000" pitchFamily="2" charset="0"/>
              <a:cs typeface="Roboto" panose="02000000000000000000" pitchFamily="2" charset="0"/>
            </a:endParaRPr>
          </a:p>
        </p:txBody>
      </p:sp>
      <p:sp>
        <p:nvSpPr>
          <p:cNvPr id="22" name="Google Shape;553;p29">
            <a:extLst>
              <a:ext uri="{FF2B5EF4-FFF2-40B4-BE49-F238E27FC236}">
                <a16:creationId xmlns:a16="http://schemas.microsoft.com/office/drawing/2014/main" id="{8E9DFD97-B67C-D4C1-93B6-8523D39CD679}"/>
              </a:ext>
            </a:extLst>
          </p:cNvPr>
          <p:cNvSpPr txBox="1">
            <a:spLocks/>
          </p:cNvSpPr>
          <p:nvPr/>
        </p:nvSpPr>
        <p:spPr>
          <a:xfrm>
            <a:off x="1966509" y="3773659"/>
            <a:ext cx="5210983" cy="572699"/>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6"/>
              </a:buClr>
              <a:buSzPts val="3500"/>
              <a:buFont typeface="Oswald"/>
              <a:buNone/>
              <a:defRPr sz="2000" b="1" i="0" u="none" strike="noStrike" cap="none">
                <a:solidFill>
                  <a:schemeClr val="accent2"/>
                </a:solidFill>
                <a:latin typeface="Oswald"/>
                <a:ea typeface="Oswald"/>
                <a:cs typeface="Oswald"/>
                <a:sym typeface="Oswald"/>
              </a:defRPr>
            </a:lvl1pPr>
            <a:lvl2pPr marR="0" lvl="1"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2pPr>
            <a:lvl3pPr marR="0" lvl="2"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3pPr>
            <a:lvl4pPr marR="0" lvl="3"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4pPr>
            <a:lvl5pPr marR="0" lvl="4"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5pPr>
            <a:lvl6pPr marR="0" lvl="5"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6pPr>
            <a:lvl7pPr marR="0" lvl="6"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7pPr>
            <a:lvl8pPr marR="0" lvl="7"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8pPr>
            <a:lvl9pPr marR="0" lvl="8" algn="ctr" rtl="0">
              <a:lnSpc>
                <a:spcPct val="100000"/>
              </a:lnSpc>
              <a:spcBef>
                <a:spcPts val="0"/>
              </a:spcBef>
              <a:spcAft>
                <a:spcPts val="0"/>
              </a:spcAft>
              <a:buClr>
                <a:schemeClr val="accent6"/>
              </a:buClr>
              <a:buSzPts val="3000"/>
              <a:buFont typeface="Arial"/>
              <a:buNone/>
              <a:defRPr sz="3000" b="0" i="0" u="none" strike="noStrike" cap="none">
                <a:solidFill>
                  <a:schemeClr val="accent6"/>
                </a:solidFill>
                <a:latin typeface="Arial"/>
                <a:ea typeface="Arial"/>
                <a:cs typeface="Arial"/>
                <a:sym typeface="Arial"/>
              </a:defRPr>
            </a:lvl9pPr>
          </a:lstStyle>
          <a:p>
            <a:r>
              <a:rPr lang="en-US" sz="4400" dirty="0">
                <a:solidFill>
                  <a:schemeClr val="accent3"/>
                </a:solidFill>
              </a:rPr>
              <a:t>EVALUASI</a:t>
            </a:r>
            <a:br>
              <a:rPr lang="en-US" sz="4400" dirty="0">
                <a:solidFill>
                  <a:schemeClr val="accent3"/>
                </a:solidFill>
              </a:rPr>
            </a:b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Tahap</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yang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melahirkan</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keputusan</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akhir</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dari</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konsep</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visual yang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telah</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dijabarkan</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dalam</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storyboard. Keputusan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diambil</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berdasarkan</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data yang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telah</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en-US" sz="1600" dirty="0" err="1">
                <a:solidFill>
                  <a:schemeClr val="accent3"/>
                </a:solidFill>
                <a:latin typeface="Roboto" panose="02000000000000000000" pitchFamily="2" charset="0"/>
                <a:ea typeface="Roboto" panose="02000000000000000000" pitchFamily="2" charset="0"/>
                <a:cs typeface="Roboto" panose="02000000000000000000" pitchFamily="2" charset="0"/>
              </a:rPr>
              <a:t>diidentifikasi</a:t>
            </a:r>
            <a:r>
              <a:rPr lang="en-US" sz="1600" dirty="0">
                <a:solidFill>
                  <a:schemeClr val="accent3"/>
                </a:solidFill>
                <a:latin typeface="Roboto" panose="02000000000000000000" pitchFamily="2" charset="0"/>
                <a:ea typeface="Roboto" panose="02000000000000000000" pitchFamily="2" charset="0"/>
                <a:cs typeface="Roboto" panose="02000000000000000000" pitchFamily="2" charset="0"/>
              </a:rPr>
              <a:t> </a:t>
            </a:r>
            <a:r>
              <a:rPr lang="nn-NO" sz="1600" dirty="0">
                <a:solidFill>
                  <a:schemeClr val="accent3"/>
                </a:solidFill>
                <a:latin typeface="Roboto" panose="02000000000000000000" pitchFamily="2" charset="0"/>
                <a:ea typeface="Roboto" panose="02000000000000000000" pitchFamily="2" charset="0"/>
                <a:cs typeface="Roboto" panose="02000000000000000000" pitchFamily="2" charset="0"/>
              </a:rPr>
              <a:t>dan dianalisis sebelumnya dengan menggali segala kemungkinan serta kelemahan dan kekurangan produk visual yang akan dibuat. </a:t>
            </a:r>
            <a:endParaRPr lang="en-US" sz="1400" b="0" dirty="0">
              <a:solidFill>
                <a:schemeClr val="accent3"/>
              </a:solidFill>
              <a:latin typeface="Roboto" panose="02000000000000000000" pitchFamily="2" charset="0"/>
              <a:ea typeface="Roboto" panose="02000000000000000000" pitchFamily="2" charset="0"/>
              <a:cs typeface="Roboto" panose="02000000000000000000" pitchFamily="2" charset="0"/>
            </a:endParaRPr>
          </a:p>
        </p:txBody>
      </p:sp>
      <p:pic>
        <p:nvPicPr>
          <p:cNvPr id="50" name="Picture 4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 calcmode="lin" valueType="num">
                                      <p:cBhvr>
                                        <p:cTn id="9" dur="500" fill="hold"/>
                                        <p:tgtEl>
                                          <p:spTgt spid="41"/>
                                        </p:tgtEl>
                                        <p:attrNameLst>
                                          <p:attrName>style.rotation</p:attrName>
                                        </p:attrNameLst>
                                      </p:cBhvr>
                                      <p:tavLst>
                                        <p:tav tm="0">
                                          <p:val>
                                            <p:fltVal val="360"/>
                                          </p:val>
                                        </p:tav>
                                        <p:tav tm="100000">
                                          <p:val>
                                            <p:fltVal val="0"/>
                                          </p:val>
                                        </p:tav>
                                      </p:tavLst>
                                    </p:anim>
                                    <p:animEffect transition="in" filter="fade">
                                      <p:cBhvr>
                                        <p:cTn id="10" dur="500"/>
                                        <p:tgtEl>
                                          <p:spTgt spid="41"/>
                                        </p:tgtEl>
                                      </p:cBhvr>
                                    </p:animEffect>
                                  </p:childTnLst>
                                </p:cTn>
                              </p:par>
                              <p:par>
                                <p:cTn id="11" presetID="17" presetClass="entr" presetSubtype="1" fill="hold" grpId="0" nodeType="withEffect">
                                  <p:stCondLst>
                                    <p:cond delay="0"/>
                                  </p:stCondLst>
                                  <p:iterate type="wd">
                                    <p:tmPct val="619"/>
                                  </p:iterate>
                                  <p:childTnLst>
                                    <p:set>
                                      <p:cBhvr>
                                        <p:cTn id="12" dur="1" fill="hold">
                                          <p:stCondLst>
                                            <p:cond delay="0"/>
                                          </p:stCondLst>
                                        </p:cTn>
                                        <p:tgtEl>
                                          <p:spTgt spid="553"/>
                                        </p:tgtEl>
                                        <p:attrNameLst>
                                          <p:attrName>style.visibility</p:attrName>
                                        </p:attrNameLst>
                                      </p:cBhvr>
                                      <p:to>
                                        <p:strVal val="visible"/>
                                      </p:to>
                                    </p:set>
                                    <p:anim calcmode="lin" valueType="num">
                                      <p:cBhvr>
                                        <p:cTn id="13" dur="500" fill="hold"/>
                                        <p:tgtEl>
                                          <p:spTgt spid="553"/>
                                        </p:tgtEl>
                                        <p:attrNameLst>
                                          <p:attrName>ppt_x</p:attrName>
                                        </p:attrNameLst>
                                      </p:cBhvr>
                                      <p:tavLst>
                                        <p:tav tm="0">
                                          <p:val>
                                            <p:strVal val="#ppt_x"/>
                                          </p:val>
                                        </p:tav>
                                        <p:tav tm="100000">
                                          <p:val>
                                            <p:strVal val="#ppt_x"/>
                                          </p:val>
                                        </p:tav>
                                      </p:tavLst>
                                    </p:anim>
                                    <p:anim calcmode="lin" valueType="num">
                                      <p:cBhvr>
                                        <p:cTn id="14" dur="500" fill="hold"/>
                                        <p:tgtEl>
                                          <p:spTgt spid="553"/>
                                        </p:tgtEl>
                                        <p:attrNameLst>
                                          <p:attrName>ppt_y</p:attrName>
                                        </p:attrNameLst>
                                      </p:cBhvr>
                                      <p:tavLst>
                                        <p:tav tm="0">
                                          <p:val>
                                            <p:strVal val="#ppt_y-#ppt_h/2"/>
                                          </p:val>
                                        </p:tav>
                                        <p:tav tm="100000">
                                          <p:val>
                                            <p:strVal val="#ppt_y"/>
                                          </p:val>
                                        </p:tav>
                                      </p:tavLst>
                                    </p:anim>
                                    <p:anim calcmode="lin" valueType="num">
                                      <p:cBhvr>
                                        <p:cTn id="15" dur="500" fill="hold"/>
                                        <p:tgtEl>
                                          <p:spTgt spid="553"/>
                                        </p:tgtEl>
                                        <p:attrNameLst>
                                          <p:attrName>ppt_w</p:attrName>
                                        </p:attrNameLst>
                                      </p:cBhvr>
                                      <p:tavLst>
                                        <p:tav tm="0">
                                          <p:val>
                                            <p:strVal val="#ppt_w"/>
                                          </p:val>
                                        </p:tav>
                                        <p:tav tm="100000">
                                          <p:val>
                                            <p:strVal val="#ppt_w"/>
                                          </p:val>
                                        </p:tav>
                                      </p:tavLst>
                                    </p:anim>
                                    <p:anim calcmode="lin" valueType="num">
                                      <p:cBhvr>
                                        <p:cTn id="16" dur="500" fill="hold"/>
                                        <p:tgtEl>
                                          <p:spTgt spid="553"/>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9" presetClass="exit" presetSubtype="0" accel="100000" fill="hold" nodeType="clickEffect">
                                  <p:stCondLst>
                                    <p:cond delay="0"/>
                                  </p:stCondLst>
                                  <p:childTnLst>
                                    <p:anim calcmode="lin" valueType="num">
                                      <p:cBhvr>
                                        <p:cTn id="20" dur="500"/>
                                        <p:tgtEl>
                                          <p:spTgt spid="41"/>
                                        </p:tgtEl>
                                        <p:attrNameLst>
                                          <p:attrName>ppt_w</p:attrName>
                                        </p:attrNameLst>
                                      </p:cBhvr>
                                      <p:tavLst>
                                        <p:tav tm="0">
                                          <p:val>
                                            <p:strVal val="ppt_w"/>
                                          </p:val>
                                        </p:tav>
                                        <p:tav tm="100000">
                                          <p:val>
                                            <p:fltVal val="0"/>
                                          </p:val>
                                        </p:tav>
                                      </p:tavLst>
                                    </p:anim>
                                    <p:anim calcmode="lin" valueType="num">
                                      <p:cBhvr>
                                        <p:cTn id="21" dur="500"/>
                                        <p:tgtEl>
                                          <p:spTgt spid="41"/>
                                        </p:tgtEl>
                                        <p:attrNameLst>
                                          <p:attrName>ppt_h</p:attrName>
                                        </p:attrNameLst>
                                      </p:cBhvr>
                                      <p:tavLst>
                                        <p:tav tm="0">
                                          <p:val>
                                            <p:strVal val="ppt_h"/>
                                          </p:val>
                                        </p:tav>
                                        <p:tav tm="100000">
                                          <p:val>
                                            <p:fltVal val="0"/>
                                          </p:val>
                                        </p:tav>
                                      </p:tavLst>
                                    </p:anim>
                                    <p:anim calcmode="lin" valueType="num">
                                      <p:cBhvr>
                                        <p:cTn id="22" dur="500"/>
                                        <p:tgtEl>
                                          <p:spTgt spid="41"/>
                                        </p:tgtEl>
                                        <p:attrNameLst>
                                          <p:attrName>style.rotation</p:attrName>
                                        </p:attrNameLst>
                                      </p:cBhvr>
                                      <p:tavLst>
                                        <p:tav tm="0">
                                          <p:val>
                                            <p:fltVal val="0"/>
                                          </p:val>
                                        </p:tav>
                                        <p:tav tm="100000">
                                          <p:val>
                                            <p:fltVal val="360"/>
                                          </p:val>
                                        </p:tav>
                                      </p:tavLst>
                                    </p:anim>
                                    <p:animEffect transition="out" filter="fade">
                                      <p:cBhvr>
                                        <p:cTn id="23" dur="500"/>
                                        <p:tgtEl>
                                          <p:spTgt spid="41"/>
                                        </p:tgtEl>
                                      </p:cBhvr>
                                    </p:animEffect>
                                    <p:set>
                                      <p:cBhvr>
                                        <p:cTn id="24" dur="1" fill="hold">
                                          <p:stCondLst>
                                            <p:cond delay="499"/>
                                          </p:stCondLst>
                                        </p:cTn>
                                        <p:tgtEl>
                                          <p:spTgt spid="41"/>
                                        </p:tgtEl>
                                        <p:attrNameLst>
                                          <p:attrName>style.visibility</p:attrName>
                                        </p:attrNameLst>
                                      </p:cBhvr>
                                      <p:to>
                                        <p:strVal val="hidden"/>
                                      </p:to>
                                    </p:set>
                                  </p:childTnLst>
                                </p:cTn>
                              </p:par>
                              <p:par>
                                <p:cTn id="25" presetID="17" presetClass="exit" presetSubtype="10" fill="hold" grpId="1" nodeType="withEffect">
                                  <p:stCondLst>
                                    <p:cond delay="0"/>
                                  </p:stCondLst>
                                  <p:iterate type="wd">
                                    <p:tmPct val="1212"/>
                                  </p:iterate>
                                  <p:childTnLst>
                                    <p:anim calcmode="lin" valueType="num">
                                      <p:cBhvr>
                                        <p:cTn id="26" dur="500"/>
                                        <p:tgtEl>
                                          <p:spTgt spid="553"/>
                                        </p:tgtEl>
                                        <p:attrNameLst>
                                          <p:attrName>ppt_w</p:attrName>
                                        </p:attrNameLst>
                                      </p:cBhvr>
                                      <p:tavLst>
                                        <p:tav tm="0">
                                          <p:val>
                                            <p:strVal val="ppt_w"/>
                                          </p:val>
                                        </p:tav>
                                        <p:tav tm="100000">
                                          <p:val>
                                            <p:fltVal val="0"/>
                                          </p:val>
                                        </p:tav>
                                      </p:tavLst>
                                    </p:anim>
                                    <p:anim calcmode="lin" valueType="num">
                                      <p:cBhvr>
                                        <p:cTn id="27" dur="500"/>
                                        <p:tgtEl>
                                          <p:spTgt spid="553"/>
                                        </p:tgtEl>
                                        <p:attrNameLst>
                                          <p:attrName>ppt_h</p:attrName>
                                        </p:attrNameLst>
                                      </p:cBhvr>
                                      <p:tavLst>
                                        <p:tav tm="0">
                                          <p:val>
                                            <p:strVal val="ppt_h"/>
                                          </p:val>
                                        </p:tav>
                                        <p:tav tm="100000">
                                          <p:val>
                                            <p:strVal val="ppt_h"/>
                                          </p:val>
                                        </p:tav>
                                      </p:tavLst>
                                    </p:anim>
                                    <p:set>
                                      <p:cBhvr>
                                        <p:cTn id="28" dur="1" fill="hold">
                                          <p:stCondLst>
                                            <p:cond delay="499"/>
                                          </p:stCondLst>
                                        </p:cTn>
                                        <p:tgtEl>
                                          <p:spTgt spid="553"/>
                                        </p:tgtEl>
                                        <p:attrNameLst>
                                          <p:attrName>style.visibility</p:attrName>
                                        </p:attrNameLst>
                                      </p:cBhvr>
                                      <p:to>
                                        <p:strVal val="hidden"/>
                                      </p:to>
                                    </p:set>
                                  </p:childTnLst>
                                </p:cTn>
                              </p:par>
                              <p:par>
                                <p:cTn id="29" presetID="49" presetClass="entr" presetSubtype="0" decel="100000" fill="hold" nodeType="withEffect">
                                  <p:stCondLst>
                                    <p:cond delay="0"/>
                                  </p:stCondLst>
                                  <p:childTnLst>
                                    <p:set>
                                      <p:cBhvr>
                                        <p:cTn id="30" dur="1" fill="hold">
                                          <p:stCondLst>
                                            <p:cond delay="0"/>
                                          </p:stCondLst>
                                        </p:cTn>
                                        <p:tgtEl>
                                          <p:spTgt spid="525"/>
                                        </p:tgtEl>
                                        <p:attrNameLst>
                                          <p:attrName>style.visibility</p:attrName>
                                        </p:attrNameLst>
                                      </p:cBhvr>
                                      <p:to>
                                        <p:strVal val="visible"/>
                                      </p:to>
                                    </p:set>
                                    <p:anim calcmode="lin" valueType="num">
                                      <p:cBhvr>
                                        <p:cTn id="31" dur="500" fill="hold"/>
                                        <p:tgtEl>
                                          <p:spTgt spid="525"/>
                                        </p:tgtEl>
                                        <p:attrNameLst>
                                          <p:attrName>ppt_w</p:attrName>
                                        </p:attrNameLst>
                                      </p:cBhvr>
                                      <p:tavLst>
                                        <p:tav tm="0">
                                          <p:val>
                                            <p:fltVal val="0"/>
                                          </p:val>
                                        </p:tav>
                                        <p:tav tm="100000">
                                          <p:val>
                                            <p:strVal val="#ppt_w"/>
                                          </p:val>
                                        </p:tav>
                                      </p:tavLst>
                                    </p:anim>
                                    <p:anim calcmode="lin" valueType="num">
                                      <p:cBhvr>
                                        <p:cTn id="32" dur="500" fill="hold"/>
                                        <p:tgtEl>
                                          <p:spTgt spid="525"/>
                                        </p:tgtEl>
                                        <p:attrNameLst>
                                          <p:attrName>ppt_h</p:attrName>
                                        </p:attrNameLst>
                                      </p:cBhvr>
                                      <p:tavLst>
                                        <p:tav tm="0">
                                          <p:val>
                                            <p:fltVal val="0"/>
                                          </p:val>
                                        </p:tav>
                                        <p:tav tm="100000">
                                          <p:val>
                                            <p:strVal val="#ppt_h"/>
                                          </p:val>
                                        </p:tav>
                                      </p:tavLst>
                                    </p:anim>
                                    <p:anim calcmode="lin" valueType="num">
                                      <p:cBhvr>
                                        <p:cTn id="33" dur="500" fill="hold"/>
                                        <p:tgtEl>
                                          <p:spTgt spid="525"/>
                                        </p:tgtEl>
                                        <p:attrNameLst>
                                          <p:attrName>style.rotation</p:attrName>
                                        </p:attrNameLst>
                                      </p:cBhvr>
                                      <p:tavLst>
                                        <p:tav tm="0">
                                          <p:val>
                                            <p:fltVal val="360"/>
                                          </p:val>
                                        </p:tav>
                                        <p:tav tm="100000">
                                          <p:val>
                                            <p:fltVal val="0"/>
                                          </p:val>
                                        </p:tav>
                                      </p:tavLst>
                                    </p:anim>
                                    <p:animEffect transition="in" filter="fade">
                                      <p:cBhvr>
                                        <p:cTn id="34" dur="500"/>
                                        <p:tgtEl>
                                          <p:spTgt spid="525"/>
                                        </p:tgtEl>
                                      </p:cBhvr>
                                    </p:animEffect>
                                  </p:childTnLst>
                                </p:cTn>
                              </p:par>
                              <p:par>
                                <p:cTn id="35" presetID="17" presetClass="entr" presetSubtype="1" fill="hold" grpId="0" nodeType="withEffect">
                                  <p:stCondLst>
                                    <p:cond delay="0"/>
                                  </p:stCondLst>
                                  <p:iterate type="wd">
                                    <p:tmPct val="619"/>
                                  </p:iterate>
                                  <p:childTnLst>
                                    <p:set>
                                      <p:cBhvr>
                                        <p:cTn id="36" dur="1" fill="hold">
                                          <p:stCondLst>
                                            <p:cond delay="0"/>
                                          </p:stCondLst>
                                        </p:cTn>
                                        <p:tgtEl>
                                          <p:spTgt spid="28"/>
                                        </p:tgtEl>
                                        <p:attrNameLst>
                                          <p:attrName>style.visibility</p:attrName>
                                        </p:attrNameLst>
                                      </p:cBhvr>
                                      <p:to>
                                        <p:strVal val="visible"/>
                                      </p:to>
                                    </p:set>
                                    <p:anim calcmode="lin" valueType="num">
                                      <p:cBhvr>
                                        <p:cTn id="37" dur="500" fill="hold"/>
                                        <p:tgtEl>
                                          <p:spTgt spid="28"/>
                                        </p:tgtEl>
                                        <p:attrNameLst>
                                          <p:attrName>ppt_x</p:attrName>
                                        </p:attrNameLst>
                                      </p:cBhvr>
                                      <p:tavLst>
                                        <p:tav tm="0">
                                          <p:val>
                                            <p:strVal val="#ppt_x"/>
                                          </p:val>
                                        </p:tav>
                                        <p:tav tm="100000">
                                          <p:val>
                                            <p:strVal val="#ppt_x"/>
                                          </p:val>
                                        </p:tav>
                                      </p:tavLst>
                                    </p:anim>
                                    <p:anim calcmode="lin" valueType="num">
                                      <p:cBhvr>
                                        <p:cTn id="38" dur="500" fill="hold"/>
                                        <p:tgtEl>
                                          <p:spTgt spid="28"/>
                                        </p:tgtEl>
                                        <p:attrNameLst>
                                          <p:attrName>ppt_y</p:attrName>
                                        </p:attrNameLst>
                                      </p:cBhvr>
                                      <p:tavLst>
                                        <p:tav tm="0">
                                          <p:val>
                                            <p:strVal val="#ppt_y-#ppt_h/2"/>
                                          </p:val>
                                        </p:tav>
                                        <p:tav tm="100000">
                                          <p:val>
                                            <p:strVal val="#ppt_y"/>
                                          </p:val>
                                        </p:tav>
                                      </p:tavLst>
                                    </p:anim>
                                    <p:anim calcmode="lin" valueType="num">
                                      <p:cBhvr>
                                        <p:cTn id="39" dur="500" fill="hold"/>
                                        <p:tgtEl>
                                          <p:spTgt spid="28"/>
                                        </p:tgtEl>
                                        <p:attrNameLst>
                                          <p:attrName>ppt_w</p:attrName>
                                        </p:attrNameLst>
                                      </p:cBhvr>
                                      <p:tavLst>
                                        <p:tav tm="0">
                                          <p:val>
                                            <p:strVal val="#ppt_w"/>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9" presetClass="exit" presetSubtype="0" accel="100000" fill="hold" nodeType="clickEffect">
                                  <p:stCondLst>
                                    <p:cond delay="0"/>
                                  </p:stCondLst>
                                  <p:childTnLst>
                                    <p:anim calcmode="lin" valueType="num">
                                      <p:cBhvr>
                                        <p:cTn id="44" dur="500"/>
                                        <p:tgtEl>
                                          <p:spTgt spid="525"/>
                                        </p:tgtEl>
                                        <p:attrNameLst>
                                          <p:attrName>ppt_w</p:attrName>
                                        </p:attrNameLst>
                                      </p:cBhvr>
                                      <p:tavLst>
                                        <p:tav tm="0">
                                          <p:val>
                                            <p:strVal val="ppt_w"/>
                                          </p:val>
                                        </p:tav>
                                        <p:tav tm="100000">
                                          <p:val>
                                            <p:fltVal val="0"/>
                                          </p:val>
                                        </p:tav>
                                      </p:tavLst>
                                    </p:anim>
                                    <p:anim calcmode="lin" valueType="num">
                                      <p:cBhvr>
                                        <p:cTn id="45" dur="500"/>
                                        <p:tgtEl>
                                          <p:spTgt spid="525"/>
                                        </p:tgtEl>
                                        <p:attrNameLst>
                                          <p:attrName>ppt_h</p:attrName>
                                        </p:attrNameLst>
                                      </p:cBhvr>
                                      <p:tavLst>
                                        <p:tav tm="0">
                                          <p:val>
                                            <p:strVal val="ppt_h"/>
                                          </p:val>
                                        </p:tav>
                                        <p:tav tm="100000">
                                          <p:val>
                                            <p:fltVal val="0"/>
                                          </p:val>
                                        </p:tav>
                                      </p:tavLst>
                                    </p:anim>
                                    <p:anim calcmode="lin" valueType="num">
                                      <p:cBhvr>
                                        <p:cTn id="46" dur="500"/>
                                        <p:tgtEl>
                                          <p:spTgt spid="525"/>
                                        </p:tgtEl>
                                        <p:attrNameLst>
                                          <p:attrName>style.rotation</p:attrName>
                                        </p:attrNameLst>
                                      </p:cBhvr>
                                      <p:tavLst>
                                        <p:tav tm="0">
                                          <p:val>
                                            <p:fltVal val="0"/>
                                          </p:val>
                                        </p:tav>
                                        <p:tav tm="100000">
                                          <p:val>
                                            <p:fltVal val="360"/>
                                          </p:val>
                                        </p:tav>
                                      </p:tavLst>
                                    </p:anim>
                                    <p:animEffect transition="out" filter="fade">
                                      <p:cBhvr>
                                        <p:cTn id="47" dur="500"/>
                                        <p:tgtEl>
                                          <p:spTgt spid="525"/>
                                        </p:tgtEl>
                                      </p:cBhvr>
                                    </p:animEffect>
                                    <p:set>
                                      <p:cBhvr>
                                        <p:cTn id="48" dur="1" fill="hold">
                                          <p:stCondLst>
                                            <p:cond delay="499"/>
                                          </p:stCondLst>
                                        </p:cTn>
                                        <p:tgtEl>
                                          <p:spTgt spid="525"/>
                                        </p:tgtEl>
                                        <p:attrNameLst>
                                          <p:attrName>style.visibility</p:attrName>
                                        </p:attrNameLst>
                                      </p:cBhvr>
                                      <p:to>
                                        <p:strVal val="hidden"/>
                                      </p:to>
                                    </p:set>
                                  </p:childTnLst>
                                </p:cTn>
                              </p:par>
                              <p:par>
                                <p:cTn id="49" presetID="17" presetClass="exit" presetSubtype="10" fill="hold" grpId="1" nodeType="withEffect">
                                  <p:stCondLst>
                                    <p:cond delay="0"/>
                                  </p:stCondLst>
                                  <p:iterate type="wd">
                                    <p:tmPct val="1212"/>
                                  </p:iterate>
                                  <p:childTnLst>
                                    <p:anim calcmode="lin" valueType="num">
                                      <p:cBhvr>
                                        <p:cTn id="50" dur="500"/>
                                        <p:tgtEl>
                                          <p:spTgt spid="28"/>
                                        </p:tgtEl>
                                        <p:attrNameLst>
                                          <p:attrName>ppt_w</p:attrName>
                                        </p:attrNameLst>
                                      </p:cBhvr>
                                      <p:tavLst>
                                        <p:tav tm="0">
                                          <p:val>
                                            <p:strVal val="ppt_w"/>
                                          </p:val>
                                        </p:tav>
                                        <p:tav tm="100000">
                                          <p:val>
                                            <p:fltVal val="0"/>
                                          </p:val>
                                        </p:tav>
                                      </p:tavLst>
                                    </p:anim>
                                    <p:anim calcmode="lin" valueType="num">
                                      <p:cBhvr>
                                        <p:cTn id="51" dur="500"/>
                                        <p:tgtEl>
                                          <p:spTgt spid="28"/>
                                        </p:tgtEl>
                                        <p:attrNameLst>
                                          <p:attrName>ppt_h</p:attrName>
                                        </p:attrNameLst>
                                      </p:cBhvr>
                                      <p:tavLst>
                                        <p:tav tm="0">
                                          <p:val>
                                            <p:strVal val="ppt_h"/>
                                          </p:val>
                                        </p:tav>
                                        <p:tav tm="100000">
                                          <p:val>
                                            <p:strVal val="ppt_h"/>
                                          </p:val>
                                        </p:tav>
                                      </p:tavLst>
                                    </p:anim>
                                    <p:set>
                                      <p:cBhvr>
                                        <p:cTn id="52" dur="1" fill="hold">
                                          <p:stCondLst>
                                            <p:cond delay="499"/>
                                          </p:stCondLst>
                                        </p:cTn>
                                        <p:tgtEl>
                                          <p:spTgt spid="28"/>
                                        </p:tgtEl>
                                        <p:attrNameLst>
                                          <p:attrName>style.visibility</p:attrName>
                                        </p:attrNameLst>
                                      </p:cBhvr>
                                      <p:to>
                                        <p:strVal val="hidden"/>
                                      </p:to>
                                    </p:set>
                                  </p:childTnLst>
                                </p:cTn>
                              </p:par>
                              <p:par>
                                <p:cTn id="53" presetID="49" presetClass="entr" presetSubtype="0" decel="100000" fill="hold"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 calcmode="lin" valueType="num">
                                      <p:cBhvr>
                                        <p:cTn id="57" dur="500" fill="hold"/>
                                        <p:tgtEl>
                                          <p:spTgt spid="18"/>
                                        </p:tgtEl>
                                        <p:attrNameLst>
                                          <p:attrName>style.rotation</p:attrName>
                                        </p:attrNameLst>
                                      </p:cBhvr>
                                      <p:tavLst>
                                        <p:tav tm="0">
                                          <p:val>
                                            <p:fltVal val="360"/>
                                          </p:val>
                                        </p:tav>
                                        <p:tav tm="100000">
                                          <p:val>
                                            <p:fltVal val="0"/>
                                          </p:val>
                                        </p:tav>
                                      </p:tavLst>
                                    </p:anim>
                                    <p:animEffect transition="in" filter="fade">
                                      <p:cBhvr>
                                        <p:cTn id="58" dur="500"/>
                                        <p:tgtEl>
                                          <p:spTgt spid="18"/>
                                        </p:tgtEl>
                                      </p:cBhvr>
                                    </p:animEffect>
                                  </p:childTnLst>
                                </p:cTn>
                              </p:par>
                              <p:par>
                                <p:cTn id="59" presetID="17" presetClass="entr" presetSubtype="1" fill="hold" grpId="0" nodeType="withEffect">
                                  <p:stCondLst>
                                    <p:cond delay="0"/>
                                  </p:stCondLst>
                                  <p:iterate type="wd">
                                    <p:tmPct val="619"/>
                                  </p:iterate>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ppt_x</p:attrName>
                                        </p:attrNameLst>
                                      </p:cBhvr>
                                      <p:tavLst>
                                        <p:tav tm="0">
                                          <p:val>
                                            <p:strVal val="#ppt_x"/>
                                          </p:val>
                                        </p:tav>
                                        <p:tav tm="100000">
                                          <p:val>
                                            <p:strVal val="#ppt_x"/>
                                          </p:val>
                                        </p:tav>
                                      </p:tavLst>
                                    </p:anim>
                                    <p:anim calcmode="lin" valueType="num">
                                      <p:cBhvr>
                                        <p:cTn id="62" dur="500" fill="hold"/>
                                        <p:tgtEl>
                                          <p:spTgt spid="19"/>
                                        </p:tgtEl>
                                        <p:attrNameLst>
                                          <p:attrName>ppt_y</p:attrName>
                                        </p:attrNameLst>
                                      </p:cBhvr>
                                      <p:tavLst>
                                        <p:tav tm="0">
                                          <p:val>
                                            <p:strVal val="#ppt_y-#ppt_h/2"/>
                                          </p:val>
                                        </p:tav>
                                        <p:tav tm="100000">
                                          <p:val>
                                            <p:strVal val="#ppt_y"/>
                                          </p:val>
                                        </p:tav>
                                      </p:tavLst>
                                    </p:anim>
                                    <p:anim calcmode="lin" valueType="num">
                                      <p:cBhvr>
                                        <p:cTn id="63" dur="500" fill="hold"/>
                                        <p:tgtEl>
                                          <p:spTgt spid="19"/>
                                        </p:tgtEl>
                                        <p:attrNameLst>
                                          <p:attrName>ppt_w</p:attrName>
                                        </p:attrNameLst>
                                      </p:cBhvr>
                                      <p:tavLst>
                                        <p:tav tm="0">
                                          <p:val>
                                            <p:strVal val="#ppt_w"/>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49" presetClass="exit" presetSubtype="0" accel="100000" fill="hold" nodeType="clickEffect">
                                  <p:stCondLst>
                                    <p:cond delay="0"/>
                                  </p:stCondLst>
                                  <p:childTnLst>
                                    <p:anim calcmode="lin" valueType="num">
                                      <p:cBhvr>
                                        <p:cTn id="68" dur="500"/>
                                        <p:tgtEl>
                                          <p:spTgt spid="18"/>
                                        </p:tgtEl>
                                        <p:attrNameLst>
                                          <p:attrName>ppt_w</p:attrName>
                                        </p:attrNameLst>
                                      </p:cBhvr>
                                      <p:tavLst>
                                        <p:tav tm="0">
                                          <p:val>
                                            <p:strVal val="ppt_w"/>
                                          </p:val>
                                        </p:tav>
                                        <p:tav tm="100000">
                                          <p:val>
                                            <p:fltVal val="0"/>
                                          </p:val>
                                        </p:tav>
                                      </p:tavLst>
                                    </p:anim>
                                    <p:anim calcmode="lin" valueType="num">
                                      <p:cBhvr>
                                        <p:cTn id="69" dur="500"/>
                                        <p:tgtEl>
                                          <p:spTgt spid="18"/>
                                        </p:tgtEl>
                                        <p:attrNameLst>
                                          <p:attrName>ppt_h</p:attrName>
                                        </p:attrNameLst>
                                      </p:cBhvr>
                                      <p:tavLst>
                                        <p:tav tm="0">
                                          <p:val>
                                            <p:strVal val="ppt_h"/>
                                          </p:val>
                                        </p:tav>
                                        <p:tav tm="100000">
                                          <p:val>
                                            <p:fltVal val="0"/>
                                          </p:val>
                                        </p:tav>
                                      </p:tavLst>
                                    </p:anim>
                                    <p:anim calcmode="lin" valueType="num">
                                      <p:cBhvr>
                                        <p:cTn id="70" dur="500"/>
                                        <p:tgtEl>
                                          <p:spTgt spid="18"/>
                                        </p:tgtEl>
                                        <p:attrNameLst>
                                          <p:attrName>style.rotation</p:attrName>
                                        </p:attrNameLst>
                                      </p:cBhvr>
                                      <p:tavLst>
                                        <p:tav tm="0">
                                          <p:val>
                                            <p:fltVal val="0"/>
                                          </p:val>
                                        </p:tav>
                                        <p:tav tm="100000">
                                          <p:val>
                                            <p:fltVal val="360"/>
                                          </p:val>
                                        </p:tav>
                                      </p:tavLst>
                                    </p:anim>
                                    <p:animEffect transition="out" filter="fade">
                                      <p:cBhvr>
                                        <p:cTn id="71" dur="500"/>
                                        <p:tgtEl>
                                          <p:spTgt spid="18"/>
                                        </p:tgtEl>
                                      </p:cBhvr>
                                    </p:animEffect>
                                    <p:set>
                                      <p:cBhvr>
                                        <p:cTn id="72" dur="1" fill="hold">
                                          <p:stCondLst>
                                            <p:cond delay="499"/>
                                          </p:stCondLst>
                                        </p:cTn>
                                        <p:tgtEl>
                                          <p:spTgt spid="18"/>
                                        </p:tgtEl>
                                        <p:attrNameLst>
                                          <p:attrName>style.visibility</p:attrName>
                                        </p:attrNameLst>
                                      </p:cBhvr>
                                      <p:to>
                                        <p:strVal val="hidden"/>
                                      </p:to>
                                    </p:set>
                                  </p:childTnLst>
                                </p:cTn>
                              </p:par>
                              <p:par>
                                <p:cTn id="73" presetID="17" presetClass="exit" presetSubtype="10" fill="hold" grpId="1" nodeType="withEffect">
                                  <p:stCondLst>
                                    <p:cond delay="0"/>
                                  </p:stCondLst>
                                  <p:iterate type="wd">
                                    <p:tmPct val="1212"/>
                                  </p:iterate>
                                  <p:childTnLst>
                                    <p:anim calcmode="lin" valueType="num">
                                      <p:cBhvr>
                                        <p:cTn id="74" dur="500"/>
                                        <p:tgtEl>
                                          <p:spTgt spid="19"/>
                                        </p:tgtEl>
                                        <p:attrNameLst>
                                          <p:attrName>ppt_w</p:attrName>
                                        </p:attrNameLst>
                                      </p:cBhvr>
                                      <p:tavLst>
                                        <p:tav tm="0">
                                          <p:val>
                                            <p:strVal val="ppt_w"/>
                                          </p:val>
                                        </p:tav>
                                        <p:tav tm="100000">
                                          <p:val>
                                            <p:fltVal val="0"/>
                                          </p:val>
                                        </p:tav>
                                      </p:tavLst>
                                    </p:anim>
                                    <p:anim calcmode="lin" valueType="num">
                                      <p:cBhvr>
                                        <p:cTn id="75" dur="500"/>
                                        <p:tgtEl>
                                          <p:spTgt spid="19"/>
                                        </p:tgtEl>
                                        <p:attrNameLst>
                                          <p:attrName>ppt_h</p:attrName>
                                        </p:attrNameLst>
                                      </p:cBhvr>
                                      <p:tavLst>
                                        <p:tav tm="0">
                                          <p:val>
                                            <p:strVal val="ppt_h"/>
                                          </p:val>
                                        </p:tav>
                                        <p:tav tm="100000">
                                          <p:val>
                                            <p:strVal val="ppt_h"/>
                                          </p:val>
                                        </p:tav>
                                      </p:tavLst>
                                    </p:anim>
                                    <p:set>
                                      <p:cBhvr>
                                        <p:cTn id="76" dur="1" fill="hold">
                                          <p:stCondLst>
                                            <p:cond delay="499"/>
                                          </p:stCondLst>
                                        </p:cTn>
                                        <p:tgtEl>
                                          <p:spTgt spid="19"/>
                                        </p:tgtEl>
                                        <p:attrNameLst>
                                          <p:attrName>style.visibility</p:attrName>
                                        </p:attrNameLst>
                                      </p:cBhvr>
                                      <p:to>
                                        <p:strVal val="hidden"/>
                                      </p:to>
                                    </p:set>
                                  </p:childTnLst>
                                </p:cTn>
                              </p:par>
                              <p:par>
                                <p:cTn id="77" presetID="49" presetClass="entr" presetSubtype="0" decel="10000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 calcmode="lin" valueType="num">
                                      <p:cBhvr>
                                        <p:cTn id="81" dur="500" fill="hold"/>
                                        <p:tgtEl>
                                          <p:spTgt spid="16"/>
                                        </p:tgtEl>
                                        <p:attrNameLst>
                                          <p:attrName>style.rotation</p:attrName>
                                        </p:attrNameLst>
                                      </p:cBhvr>
                                      <p:tavLst>
                                        <p:tav tm="0">
                                          <p:val>
                                            <p:fltVal val="360"/>
                                          </p:val>
                                        </p:tav>
                                        <p:tav tm="100000">
                                          <p:val>
                                            <p:fltVal val="0"/>
                                          </p:val>
                                        </p:tav>
                                      </p:tavLst>
                                    </p:anim>
                                    <p:animEffect transition="in" filter="fade">
                                      <p:cBhvr>
                                        <p:cTn id="82" dur="500"/>
                                        <p:tgtEl>
                                          <p:spTgt spid="16"/>
                                        </p:tgtEl>
                                      </p:cBhvr>
                                    </p:animEffect>
                                  </p:childTnLst>
                                </p:cTn>
                              </p:par>
                              <p:par>
                                <p:cTn id="83" presetID="17" presetClass="entr" presetSubtype="1" fill="hold" grpId="0" nodeType="withEffect">
                                  <p:stCondLst>
                                    <p:cond delay="0"/>
                                  </p:stCondLst>
                                  <p:iterate type="wd">
                                    <p:tmPct val="619"/>
                                  </p:iterate>
                                  <p:childTnLst>
                                    <p:set>
                                      <p:cBhvr>
                                        <p:cTn id="84" dur="1" fill="hold">
                                          <p:stCondLst>
                                            <p:cond delay="0"/>
                                          </p:stCondLst>
                                        </p:cTn>
                                        <p:tgtEl>
                                          <p:spTgt spid="20"/>
                                        </p:tgtEl>
                                        <p:attrNameLst>
                                          <p:attrName>style.visibility</p:attrName>
                                        </p:attrNameLst>
                                      </p:cBhvr>
                                      <p:to>
                                        <p:strVal val="visible"/>
                                      </p:to>
                                    </p:set>
                                    <p:anim calcmode="lin" valueType="num">
                                      <p:cBhvr>
                                        <p:cTn id="85" dur="500" fill="hold"/>
                                        <p:tgtEl>
                                          <p:spTgt spid="20"/>
                                        </p:tgtEl>
                                        <p:attrNameLst>
                                          <p:attrName>ppt_x</p:attrName>
                                        </p:attrNameLst>
                                      </p:cBhvr>
                                      <p:tavLst>
                                        <p:tav tm="0">
                                          <p:val>
                                            <p:strVal val="#ppt_x"/>
                                          </p:val>
                                        </p:tav>
                                        <p:tav tm="100000">
                                          <p:val>
                                            <p:strVal val="#ppt_x"/>
                                          </p:val>
                                        </p:tav>
                                      </p:tavLst>
                                    </p:anim>
                                    <p:anim calcmode="lin" valueType="num">
                                      <p:cBhvr>
                                        <p:cTn id="86" dur="500" fill="hold"/>
                                        <p:tgtEl>
                                          <p:spTgt spid="20"/>
                                        </p:tgtEl>
                                        <p:attrNameLst>
                                          <p:attrName>ppt_y</p:attrName>
                                        </p:attrNameLst>
                                      </p:cBhvr>
                                      <p:tavLst>
                                        <p:tav tm="0">
                                          <p:val>
                                            <p:strVal val="#ppt_y-#ppt_h/2"/>
                                          </p:val>
                                        </p:tav>
                                        <p:tav tm="100000">
                                          <p:val>
                                            <p:strVal val="#ppt_y"/>
                                          </p:val>
                                        </p:tav>
                                      </p:tavLst>
                                    </p:anim>
                                    <p:anim calcmode="lin" valueType="num">
                                      <p:cBhvr>
                                        <p:cTn id="87" dur="500" fill="hold"/>
                                        <p:tgtEl>
                                          <p:spTgt spid="20"/>
                                        </p:tgtEl>
                                        <p:attrNameLst>
                                          <p:attrName>ppt_w</p:attrName>
                                        </p:attrNameLst>
                                      </p:cBhvr>
                                      <p:tavLst>
                                        <p:tav tm="0">
                                          <p:val>
                                            <p:strVal val="#ppt_w"/>
                                          </p:val>
                                        </p:tav>
                                        <p:tav tm="100000">
                                          <p:val>
                                            <p:strVal val="#ppt_w"/>
                                          </p:val>
                                        </p:tav>
                                      </p:tavLst>
                                    </p:anim>
                                    <p:anim calcmode="lin" valueType="num">
                                      <p:cBhvr>
                                        <p:cTn id="88"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49" presetClass="exit" presetSubtype="0" accel="100000" fill="hold" nodeType="clickEffect">
                                  <p:stCondLst>
                                    <p:cond delay="0"/>
                                  </p:stCondLst>
                                  <p:childTnLst>
                                    <p:anim calcmode="lin" valueType="num">
                                      <p:cBhvr>
                                        <p:cTn id="92" dur="500"/>
                                        <p:tgtEl>
                                          <p:spTgt spid="16"/>
                                        </p:tgtEl>
                                        <p:attrNameLst>
                                          <p:attrName>ppt_w</p:attrName>
                                        </p:attrNameLst>
                                      </p:cBhvr>
                                      <p:tavLst>
                                        <p:tav tm="0">
                                          <p:val>
                                            <p:strVal val="ppt_w"/>
                                          </p:val>
                                        </p:tav>
                                        <p:tav tm="100000">
                                          <p:val>
                                            <p:fltVal val="0"/>
                                          </p:val>
                                        </p:tav>
                                      </p:tavLst>
                                    </p:anim>
                                    <p:anim calcmode="lin" valueType="num">
                                      <p:cBhvr>
                                        <p:cTn id="93" dur="500"/>
                                        <p:tgtEl>
                                          <p:spTgt spid="16"/>
                                        </p:tgtEl>
                                        <p:attrNameLst>
                                          <p:attrName>ppt_h</p:attrName>
                                        </p:attrNameLst>
                                      </p:cBhvr>
                                      <p:tavLst>
                                        <p:tav tm="0">
                                          <p:val>
                                            <p:strVal val="ppt_h"/>
                                          </p:val>
                                        </p:tav>
                                        <p:tav tm="100000">
                                          <p:val>
                                            <p:fltVal val="0"/>
                                          </p:val>
                                        </p:tav>
                                      </p:tavLst>
                                    </p:anim>
                                    <p:anim calcmode="lin" valueType="num">
                                      <p:cBhvr>
                                        <p:cTn id="94" dur="500"/>
                                        <p:tgtEl>
                                          <p:spTgt spid="16"/>
                                        </p:tgtEl>
                                        <p:attrNameLst>
                                          <p:attrName>style.rotation</p:attrName>
                                        </p:attrNameLst>
                                      </p:cBhvr>
                                      <p:tavLst>
                                        <p:tav tm="0">
                                          <p:val>
                                            <p:fltVal val="0"/>
                                          </p:val>
                                        </p:tav>
                                        <p:tav tm="100000">
                                          <p:val>
                                            <p:fltVal val="360"/>
                                          </p:val>
                                        </p:tav>
                                      </p:tavLst>
                                    </p:anim>
                                    <p:animEffect transition="out" filter="fade">
                                      <p:cBhvr>
                                        <p:cTn id="95" dur="500"/>
                                        <p:tgtEl>
                                          <p:spTgt spid="16"/>
                                        </p:tgtEl>
                                      </p:cBhvr>
                                    </p:animEffect>
                                    <p:set>
                                      <p:cBhvr>
                                        <p:cTn id="96" dur="1" fill="hold">
                                          <p:stCondLst>
                                            <p:cond delay="499"/>
                                          </p:stCondLst>
                                        </p:cTn>
                                        <p:tgtEl>
                                          <p:spTgt spid="16"/>
                                        </p:tgtEl>
                                        <p:attrNameLst>
                                          <p:attrName>style.visibility</p:attrName>
                                        </p:attrNameLst>
                                      </p:cBhvr>
                                      <p:to>
                                        <p:strVal val="hidden"/>
                                      </p:to>
                                    </p:set>
                                  </p:childTnLst>
                                </p:cTn>
                              </p:par>
                              <p:par>
                                <p:cTn id="97" presetID="17" presetClass="exit" presetSubtype="10" fill="hold" grpId="1" nodeType="withEffect">
                                  <p:stCondLst>
                                    <p:cond delay="0"/>
                                  </p:stCondLst>
                                  <p:iterate type="wd">
                                    <p:tmPct val="1212"/>
                                  </p:iterate>
                                  <p:childTnLst>
                                    <p:anim calcmode="lin" valueType="num">
                                      <p:cBhvr>
                                        <p:cTn id="98" dur="500"/>
                                        <p:tgtEl>
                                          <p:spTgt spid="20"/>
                                        </p:tgtEl>
                                        <p:attrNameLst>
                                          <p:attrName>ppt_w</p:attrName>
                                        </p:attrNameLst>
                                      </p:cBhvr>
                                      <p:tavLst>
                                        <p:tav tm="0">
                                          <p:val>
                                            <p:strVal val="ppt_w"/>
                                          </p:val>
                                        </p:tav>
                                        <p:tav tm="100000">
                                          <p:val>
                                            <p:fltVal val="0"/>
                                          </p:val>
                                        </p:tav>
                                      </p:tavLst>
                                    </p:anim>
                                    <p:anim calcmode="lin" valueType="num">
                                      <p:cBhvr>
                                        <p:cTn id="99" dur="500"/>
                                        <p:tgtEl>
                                          <p:spTgt spid="20"/>
                                        </p:tgtEl>
                                        <p:attrNameLst>
                                          <p:attrName>ppt_h</p:attrName>
                                        </p:attrNameLst>
                                      </p:cBhvr>
                                      <p:tavLst>
                                        <p:tav tm="0">
                                          <p:val>
                                            <p:strVal val="ppt_h"/>
                                          </p:val>
                                        </p:tav>
                                        <p:tav tm="100000">
                                          <p:val>
                                            <p:strVal val="ppt_h"/>
                                          </p:val>
                                        </p:tav>
                                      </p:tavLst>
                                    </p:anim>
                                    <p:set>
                                      <p:cBhvr>
                                        <p:cTn id="100" dur="1" fill="hold">
                                          <p:stCondLst>
                                            <p:cond delay="499"/>
                                          </p:stCondLst>
                                        </p:cTn>
                                        <p:tgtEl>
                                          <p:spTgt spid="20"/>
                                        </p:tgtEl>
                                        <p:attrNameLst>
                                          <p:attrName>style.visibility</p:attrName>
                                        </p:attrNameLst>
                                      </p:cBhvr>
                                      <p:to>
                                        <p:strVal val="hidden"/>
                                      </p:to>
                                    </p:set>
                                  </p:childTnLst>
                                </p:cTn>
                              </p:par>
                              <p:par>
                                <p:cTn id="101" presetID="49" presetClass="entr" presetSubtype="0" decel="100000" fill="hold" nodeType="withEffect">
                                  <p:stCondLst>
                                    <p:cond delay="0"/>
                                  </p:stCondLst>
                                  <p:childTnLst>
                                    <p:set>
                                      <p:cBhvr>
                                        <p:cTn id="102" dur="1" fill="hold">
                                          <p:stCondLst>
                                            <p:cond delay="0"/>
                                          </p:stCondLst>
                                        </p:cTn>
                                        <p:tgtEl>
                                          <p:spTgt spid="17"/>
                                        </p:tgtEl>
                                        <p:attrNameLst>
                                          <p:attrName>style.visibility</p:attrName>
                                        </p:attrNameLst>
                                      </p:cBhvr>
                                      <p:to>
                                        <p:strVal val="visible"/>
                                      </p:to>
                                    </p:set>
                                    <p:anim calcmode="lin" valueType="num">
                                      <p:cBhvr>
                                        <p:cTn id="103" dur="500" fill="hold"/>
                                        <p:tgtEl>
                                          <p:spTgt spid="17"/>
                                        </p:tgtEl>
                                        <p:attrNameLst>
                                          <p:attrName>ppt_w</p:attrName>
                                        </p:attrNameLst>
                                      </p:cBhvr>
                                      <p:tavLst>
                                        <p:tav tm="0">
                                          <p:val>
                                            <p:fltVal val="0"/>
                                          </p:val>
                                        </p:tav>
                                        <p:tav tm="100000">
                                          <p:val>
                                            <p:strVal val="#ppt_w"/>
                                          </p:val>
                                        </p:tav>
                                      </p:tavLst>
                                    </p:anim>
                                    <p:anim calcmode="lin" valueType="num">
                                      <p:cBhvr>
                                        <p:cTn id="104" dur="500" fill="hold"/>
                                        <p:tgtEl>
                                          <p:spTgt spid="17"/>
                                        </p:tgtEl>
                                        <p:attrNameLst>
                                          <p:attrName>ppt_h</p:attrName>
                                        </p:attrNameLst>
                                      </p:cBhvr>
                                      <p:tavLst>
                                        <p:tav tm="0">
                                          <p:val>
                                            <p:fltVal val="0"/>
                                          </p:val>
                                        </p:tav>
                                        <p:tav tm="100000">
                                          <p:val>
                                            <p:strVal val="#ppt_h"/>
                                          </p:val>
                                        </p:tav>
                                      </p:tavLst>
                                    </p:anim>
                                    <p:anim calcmode="lin" valueType="num">
                                      <p:cBhvr>
                                        <p:cTn id="105" dur="500" fill="hold"/>
                                        <p:tgtEl>
                                          <p:spTgt spid="17"/>
                                        </p:tgtEl>
                                        <p:attrNameLst>
                                          <p:attrName>style.rotation</p:attrName>
                                        </p:attrNameLst>
                                      </p:cBhvr>
                                      <p:tavLst>
                                        <p:tav tm="0">
                                          <p:val>
                                            <p:fltVal val="360"/>
                                          </p:val>
                                        </p:tav>
                                        <p:tav tm="100000">
                                          <p:val>
                                            <p:fltVal val="0"/>
                                          </p:val>
                                        </p:tav>
                                      </p:tavLst>
                                    </p:anim>
                                    <p:animEffect transition="in" filter="fade">
                                      <p:cBhvr>
                                        <p:cTn id="106" dur="500"/>
                                        <p:tgtEl>
                                          <p:spTgt spid="17"/>
                                        </p:tgtEl>
                                      </p:cBhvr>
                                    </p:animEffect>
                                  </p:childTnLst>
                                </p:cTn>
                              </p:par>
                              <p:par>
                                <p:cTn id="107" presetID="17" presetClass="entr" presetSubtype="1" fill="hold" grpId="0" nodeType="withEffect">
                                  <p:stCondLst>
                                    <p:cond delay="0"/>
                                  </p:stCondLst>
                                  <p:iterate type="wd">
                                    <p:tmPct val="619"/>
                                  </p:iterate>
                                  <p:childTnLst>
                                    <p:set>
                                      <p:cBhvr>
                                        <p:cTn id="108" dur="1" fill="hold">
                                          <p:stCondLst>
                                            <p:cond delay="0"/>
                                          </p:stCondLst>
                                        </p:cTn>
                                        <p:tgtEl>
                                          <p:spTgt spid="22"/>
                                        </p:tgtEl>
                                        <p:attrNameLst>
                                          <p:attrName>style.visibility</p:attrName>
                                        </p:attrNameLst>
                                      </p:cBhvr>
                                      <p:to>
                                        <p:strVal val="visible"/>
                                      </p:to>
                                    </p:set>
                                    <p:anim calcmode="lin" valueType="num">
                                      <p:cBhvr>
                                        <p:cTn id="109" dur="500" fill="hold"/>
                                        <p:tgtEl>
                                          <p:spTgt spid="22"/>
                                        </p:tgtEl>
                                        <p:attrNameLst>
                                          <p:attrName>ppt_x</p:attrName>
                                        </p:attrNameLst>
                                      </p:cBhvr>
                                      <p:tavLst>
                                        <p:tav tm="0">
                                          <p:val>
                                            <p:strVal val="#ppt_x"/>
                                          </p:val>
                                        </p:tav>
                                        <p:tav tm="100000">
                                          <p:val>
                                            <p:strVal val="#ppt_x"/>
                                          </p:val>
                                        </p:tav>
                                      </p:tavLst>
                                    </p:anim>
                                    <p:anim calcmode="lin" valueType="num">
                                      <p:cBhvr>
                                        <p:cTn id="110" dur="500" fill="hold"/>
                                        <p:tgtEl>
                                          <p:spTgt spid="22"/>
                                        </p:tgtEl>
                                        <p:attrNameLst>
                                          <p:attrName>ppt_y</p:attrName>
                                        </p:attrNameLst>
                                      </p:cBhvr>
                                      <p:tavLst>
                                        <p:tav tm="0">
                                          <p:val>
                                            <p:strVal val="#ppt_y-#ppt_h/2"/>
                                          </p:val>
                                        </p:tav>
                                        <p:tav tm="100000">
                                          <p:val>
                                            <p:strVal val="#ppt_y"/>
                                          </p:val>
                                        </p:tav>
                                      </p:tavLst>
                                    </p:anim>
                                    <p:anim calcmode="lin" valueType="num">
                                      <p:cBhvr>
                                        <p:cTn id="111" dur="500" fill="hold"/>
                                        <p:tgtEl>
                                          <p:spTgt spid="22"/>
                                        </p:tgtEl>
                                        <p:attrNameLst>
                                          <p:attrName>ppt_w</p:attrName>
                                        </p:attrNameLst>
                                      </p:cBhvr>
                                      <p:tavLst>
                                        <p:tav tm="0">
                                          <p:val>
                                            <p:strVal val="#ppt_w"/>
                                          </p:val>
                                        </p:tav>
                                        <p:tav tm="100000">
                                          <p:val>
                                            <p:strVal val="#ppt_w"/>
                                          </p:val>
                                        </p:tav>
                                      </p:tavLst>
                                    </p:anim>
                                    <p:anim calcmode="lin" valueType="num">
                                      <p:cBhvr>
                                        <p:cTn id="112" dur="500" fill="hold"/>
                                        <p:tgtEl>
                                          <p:spTgt spid="2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 grpId="0"/>
      <p:bldP spid="553" grpId="1"/>
      <p:bldP spid="28" grpId="0"/>
      <p:bldP spid="28" grpId="1"/>
      <p:bldP spid="19" grpId="0"/>
      <p:bldP spid="19" grpId="1"/>
      <p:bldP spid="20" grpId="0"/>
      <p:bldP spid="20" grpId="1"/>
      <p:bldP spid="22"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1198329" y="607923"/>
            <a:ext cx="6747360" cy="923330"/>
          </a:xfrm>
          <a:prstGeom prst="rect">
            <a:avLst/>
          </a:prstGeom>
          <a:noFill/>
        </p:spPr>
        <p:txBody>
          <a:bodyPr wrap="none" lIns="91440" tIns="45720" rIns="91440" bIns="45720">
            <a:spAutoFit/>
          </a:bodyPr>
          <a:lstStyle/>
          <a:p>
            <a:pPr algn="ctr"/>
            <a:r>
              <a:rPr lang="en-US" sz="5400" b="1" cap="none" spc="0" dirty="0">
                <a:ln w="0"/>
                <a:solidFill>
                  <a:schemeClr val="tx1"/>
                </a:solidFill>
                <a:latin typeface="Oswald" panose="00000500000000000000" pitchFamily="2" charset="0"/>
              </a:rPr>
              <a:t>SHADOWS/HIGHLIGHTS</a:t>
            </a:r>
          </a:p>
        </p:txBody>
      </p:sp>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877" y="1584556"/>
            <a:ext cx="9145877" cy="3034335"/>
          </a:xfrm>
          <a:prstGeom prst="rect">
            <a:avLst/>
          </a:prstGeom>
        </p:spPr>
      </p:pic>
      <p:pic>
        <p:nvPicPr>
          <p:cNvPr id="3" name="Picture 2" descr="A cartoon of a person's face&#10;&#10;Description automatically generated with medium confidence">
            <a:extLst>
              <a:ext uri="{FF2B5EF4-FFF2-40B4-BE49-F238E27FC236}">
                <a16:creationId xmlns:a16="http://schemas.microsoft.com/office/drawing/2014/main" id="{308519C2-1EC9-1BD5-EE8E-E7D37447B990}"/>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7801268" y="1344042"/>
            <a:ext cx="1162110" cy="787441"/>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6578940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2349288" y="607923"/>
            <a:ext cx="4445449" cy="923330"/>
          </a:xfrm>
          <a:prstGeom prst="rect">
            <a:avLst/>
          </a:prstGeom>
          <a:noFill/>
        </p:spPr>
        <p:txBody>
          <a:bodyPr wrap="none" lIns="91440" tIns="45720" rIns="91440" bIns="45720">
            <a:spAutoFit/>
          </a:bodyPr>
          <a:lstStyle/>
          <a:p>
            <a:pPr algn="ctr"/>
            <a:r>
              <a:rPr lang="en-US" sz="5400" b="1" cap="none" spc="0" dirty="0">
                <a:ln w="0"/>
                <a:solidFill>
                  <a:schemeClr val="tx1"/>
                </a:solidFill>
                <a:latin typeface="Oswald" panose="00000500000000000000" pitchFamily="2" charset="0"/>
              </a:rPr>
              <a:t>GRADIENT MAP</a:t>
            </a:r>
          </a:p>
        </p:txBody>
      </p:sp>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6813" y="1649262"/>
            <a:ext cx="9160813" cy="2587369"/>
          </a:xfrm>
          <a:prstGeom prst="rect">
            <a:avLst/>
          </a:prstGeom>
        </p:spPr>
      </p:pic>
      <p:pic>
        <p:nvPicPr>
          <p:cNvPr id="3" name="Picture 2" descr="A cartoon of a hand holding a red card&#10;&#10;Description automatically generated with medium confidence">
            <a:extLst>
              <a:ext uri="{FF2B5EF4-FFF2-40B4-BE49-F238E27FC236}">
                <a16:creationId xmlns:a16="http://schemas.microsoft.com/office/drawing/2014/main" id="{31A73EB3-C256-7F31-1385-6833B7CC9629}"/>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flipH="1">
            <a:off x="-654755" y="0"/>
            <a:ext cx="2384201" cy="1432030"/>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247208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2718782" y="607923"/>
            <a:ext cx="3706464" cy="923330"/>
          </a:xfrm>
          <a:prstGeom prst="rect">
            <a:avLst/>
          </a:prstGeom>
          <a:noFill/>
        </p:spPr>
        <p:txBody>
          <a:bodyPr wrap="none" lIns="91440" tIns="45720" rIns="91440" bIns="45720">
            <a:spAutoFit/>
          </a:bodyPr>
          <a:lstStyle/>
          <a:p>
            <a:pPr algn="ctr"/>
            <a:r>
              <a:rPr lang="en-US" sz="5400" b="1" cap="none" spc="0" dirty="0">
                <a:ln w="0"/>
                <a:solidFill>
                  <a:schemeClr val="tx1"/>
                </a:solidFill>
                <a:latin typeface="Oswald" panose="00000500000000000000" pitchFamily="2" charset="0"/>
              </a:rPr>
              <a:t>HDR TONING</a:t>
            </a:r>
          </a:p>
        </p:txBody>
      </p:sp>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53871" y="1531254"/>
            <a:ext cx="9207390" cy="2814968"/>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596056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FAA097-5F21-1497-A10A-4AEFC772C23C}"/>
              </a:ext>
            </a:extLst>
          </p:cNvPr>
          <p:cNvSpPr>
            <a:spLocks noGrp="1"/>
          </p:cNvSpPr>
          <p:nvPr>
            <p:ph type="title"/>
          </p:nvPr>
        </p:nvSpPr>
        <p:spPr>
          <a:xfrm>
            <a:off x="1665108" y="1676438"/>
            <a:ext cx="5813784" cy="1637400"/>
          </a:xfrm>
        </p:spPr>
        <p:txBody>
          <a:bodyPr/>
          <a:lstStyle/>
          <a:p>
            <a:r>
              <a:rPr lang="en-US" dirty="0"/>
              <a:t>LAYER STYLE</a:t>
            </a:r>
            <a:br>
              <a:rPr lang="en-US" dirty="0"/>
            </a:br>
            <a:r>
              <a:rPr lang="en-US" dirty="0">
                <a:solidFill>
                  <a:schemeClr val="accent2"/>
                </a:solidFill>
              </a:rPr>
              <a:t>ADOBE PHOTOSHOP</a:t>
            </a: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6991650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0" y="0"/>
            <a:ext cx="9144000" cy="1563511"/>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	LAYER STYLE	</a:t>
            </a:r>
          </a:p>
          <a:p>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Setiap</a:t>
            </a:r>
            <a:r>
              <a:rPr lang="en-US" dirty="0">
                <a:latin typeface="Roboto" panose="02000000000000000000" pitchFamily="2" charset="0"/>
                <a:ea typeface="Roboto" panose="02000000000000000000" pitchFamily="2" charset="0"/>
                <a:cs typeface="Roboto" panose="02000000000000000000" pitchFamily="2" charset="0"/>
              </a:rPr>
              <a:t> layer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ditambahkan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sentuhan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seni</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memperindah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tampilannya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Penambahan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sentuhan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seni</a:t>
            </a:r>
            <a:r>
              <a:rPr lang="en-US" dirty="0">
                <a:latin typeface="Roboto" panose="02000000000000000000" pitchFamily="2" charset="0"/>
                <a:ea typeface="Roboto" panose="02000000000000000000" pitchFamily="2" charset="0"/>
                <a:cs typeface="Roboto" panose="02000000000000000000" pitchFamily="2" charset="0"/>
              </a:rPr>
              <a:t> pada layer </a:t>
            </a:r>
            <a:r>
              <a:rPr lang="en-US" dirty="0" err="1">
                <a:latin typeface="Roboto" panose="02000000000000000000" pitchFamily="2" charset="0"/>
                <a:ea typeface="Roboto" panose="02000000000000000000" pitchFamily="2" charset="0"/>
                <a:cs typeface="Roboto" panose="02000000000000000000" pitchFamily="2" charset="0"/>
              </a:rPr>
              <a:t>dikenal</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nama</a:t>
            </a:r>
            <a:r>
              <a:rPr lang="en-US" dirty="0">
                <a:latin typeface="Roboto" panose="02000000000000000000" pitchFamily="2" charset="0"/>
                <a:ea typeface="Roboto" panose="02000000000000000000" pitchFamily="2" charset="0"/>
                <a:cs typeface="Roboto" panose="02000000000000000000" pitchFamily="2" charset="0"/>
              </a:rPr>
              <a:t> Layer Style</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descr="A screenshot of a computer&#10;&#10;Description automatically generated with medium confidence">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0" y="1563511"/>
            <a:ext cx="9144000" cy="2952750"/>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1368332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0"/>
            <a:ext cx="3259017" cy="45162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TRANSFORM</a:t>
            </a:r>
          </a:p>
          <a:p>
            <a:r>
              <a:rPr lang="en-US" dirty="0">
                <a:latin typeface="Roboto" panose="02000000000000000000" pitchFamily="2" charset="0"/>
                <a:ea typeface="Roboto" panose="02000000000000000000" pitchFamily="2" charset="0"/>
                <a:cs typeface="Roboto" panose="02000000000000000000" pitchFamily="2" charset="0"/>
              </a:rPr>
              <a:t>Layer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ditransformasi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seperti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dirotasi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dipindahkan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posisinya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ataupun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diubah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ukurannya</a:t>
            </a:r>
            <a:r>
              <a:rPr lang="en-US" dirty="0">
                <a:latin typeface="Roboto" panose="02000000000000000000" pitchFamily="2" charset="0"/>
                <a:ea typeface="Roboto" panose="02000000000000000000" pitchFamily="2" charset="0"/>
                <a:cs typeface="Roboto" panose="02000000000000000000" pitchFamily="2" charset="0"/>
              </a:rPr>
              <a:t> (scale). </a:t>
            </a:r>
            <a:r>
              <a:rPr lang="en-US" dirty="0" err="1">
                <a:latin typeface="Roboto" panose="02000000000000000000" pitchFamily="2" charset="0"/>
                <a:ea typeface="Roboto" panose="02000000000000000000" pitchFamily="2" charset="0"/>
                <a:cs typeface="Roboto" panose="02000000000000000000" pitchFamily="2" charset="0"/>
              </a:rPr>
              <a:t>Perintah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transformasi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dapat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diakses</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melalui</a:t>
            </a:r>
            <a:r>
              <a:rPr lang="en-US" dirty="0">
                <a:latin typeface="Roboto" panose="02000000000000000000" pitchFamily="2" charset="0"/>
                <a:ea typeface="Roboto" panose="02000000000000000000" pitchFamily="2" charset="0"/>
                <a:cs typeface="Roboto" panose="02000000000000000000" pitchFamily="2" charset="0"/>
              </a:rPr>
              <a:t> menu Edit − Transform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menekan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tombol</a:t>
            </a:r>
            <a:r>
              <a:rPr lang="en-US" dirty="0">
                <a:latin typeface="Roboto" panose="02000000000000000000" pitchFamily="2" charset="0"/>
                <a:ea typeface="Roboto" panose="02000000000000000000" pitchFamily="2" charset="0"/>
                <a:cs typeface="Roboto" panose="02000000000000000000" pitchFamily="2" charset="0"/>
              </a:rPr>
              <a:t> Ctrl + T.</a:t>
            </a:r>
          </a:p>
          <a:p>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290647" y="0"/>
            <a:ext cx="4853354" cy="6686838"/>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539481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text, screenshot, rectangle, outdoor&#10;&#10;Description automatically generated">
            <a:extLst>
              <a:ext uri="{FF2B5EF4-FFF2-40B4-BE49-F238E27FC236}">
                <a16:creationId xmlns:a16="http://schemas.microsoft.com/office/drawing/2014/main" id="{3A7FCA5A-222B-1D35-840B-5E975C11CB1C}"/>
              </a:ext>
            </a:extLst>
          </p:cNvPr>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4374879" y="386861"/>
            <a:ext cx="1186203" cy="1942161"/>
          </a:xfrm>
          <a:prstGeom prst="rect">
            <a:avLst/>
          </a:prstGeom>
        </p:spPr>
      </p:pic>
      <p:pic>
        <p:nvPicPr>
          <p:cNvPr id="6" name="Picture 5" descr="A picture containing text, screenshot, rectangle, outdoor&#10;&#10;Description automatically generated">
            <a:extLst>
              <a:ext uri="{FF2B5EF4-FFF2-40B4-BE49-F238E27FC236}">
                <a16:creationId xmlns:a16="http://schemas.microsoft.com/office/drawing/2014/main" id="{3F9228A2-5024-4B55-B453-31CBF75C1340}"/>
              </a:ext>
            </a:extLst>
          </p:cNvPr>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a:xfrm>
            <a:off x="5621866" y="386861"/>
            <a:ext cx="1186203" cy="1942161"/>
          </a:xfrm>
          <a:prstGeom prst="rect">
            <a:avLst/>
          </a:prstGeom>
        </p:spPr>
      </p:pic>
      <p:pic>
        <p:nvPicPr>
          <p:cNvPr id="7" name="Picture 6" descr="A picture containing text, screenshot, rectangle, outdoor&#10;&#10;Description automatically generated">
            <a:extLst>
              <a:ext uri="{FF2B5EF4-FFF2-40B4-BE49-F238E27FC236}">
                <a16:creationId xmlns:a16="http://schemas.microsoft.com/office/drawing/2014/main" id="{AB42A58B-ADED-E156-D95A-1ED1FD3A519A}"/>
              </a:ext>
            </a:extLst>
          </p:cNvPr>
          <p:cNvPicPr>
            <a:picLocks noChangeAspect="1"/>
          </p:cNvPicPr>
          <p:nvPr/>
        </p:nvPicPr>
        <p:blipFill rotWithShape="1">
          <a:blip r:embed="rId4" cstate="screen">
            <a:extLst>
              <a:ext uri="{28A0092B-C50C-407E-A947-70E740481C1C}">
                <a14:useLocalDpi xmlns:a14="http://schemas.microsoft.com/office/drawing/2010/main" val="0"/>
              </a:ext>
            </a:extLst>
          </a:blip>
          <a:srcRect/>
          <a:stretch/>
        </p:blipFill>
        <p:spPr>
          <a:xfrm>
            <a:off x="3842562" y="2329022"/>
            <a:ext cx="1186203" cy="1942161"/>
          </a:xfrm>
          <a:prstGeom prst="rect">
            <a:avLst/>
          </a:prstGeom>
        </p:spPr>
      </p:pic>
      <p:pic>
        <p:nvPicPr>
          <p:cNvPr id="8" name="Picture 7" descr="A picture containing text, screenshot, rectangle, outdoor&#10;&#10;Description automatically generated">
            <a:extLst>
              <a:ext uri="{FF2B5EF4-FFF2-40B4-BE49-F238E27FC236}">
                <a16:creationId xmlns:a16="http://schemas.microsoft.com/office/drawing/2014/main" id="{C20250C6-72AC-B7C5-26B5-2F4712E71F03}"/>
              </a:ext>
            </a:extLst>
          </p:cNvPr>
          <p:cNvPicPr>
            <a:picLocks noChangeAspect="1"/>
          </p:cNvPicPr>
          <p:nvPr/>
        </p:nvPicPr>
        <p:blipFill rotWithShape="1">
          <a:blip r:embed="rId5" cstate="screen">
            <a:extLst>
              <a:ext uri="{28A0092B-C50C-407E-A947-70E740481C1C}">
                <a14:useLocalDpi xmlns:a14="http://schemas.microsoft.com/office/drawing/2010/main" val="0"/>
              </a:ext>
            </a:extLst>
          </a:blip>
          <a:srcRect/>
          <a:stretch/>
        </p:blipFill>
        <p:spPr>
          <a:xfrm>
            <a:off x="5028765" y="2329021"/>
            <a:ext cx="1186203" cy="1942161"/>
          </a:xfrm>
          <a:prstGeom prst="rect">
            <a:avLst/>
          </a:prstGeom>
        </p:spPr>
      </p:pic>
      <p:pic>
        <p:nvPicPr>
          <p:cNvPr id="9" name="Picture 8" descr="A picture containing text, screenshot, rectangle, outdoor&#10;&#10;Description automatically generated">
            <a:extLst>
              <a:ext uri="{FF2B5EF4-FFF2-40B4-BE49-F238E27FC236}">
                <a16:creationId xmlns:a16="http://schemas.microsoft.com/office/drawing/2014/main" id="{01A567EE-EFAB-1FD5-9196-739D25F8F67E}"/>
              </a:ext>
            </a:extLst>
          </p:cNvPr>
          <p:cNvPicPr>
            <a:picLocks noChangeAspect="1"/>
          </p:cNvPicPr>
          <p:nvPr/>
        </p:nvPicPr>
        <p:blipFill rotWithShape="1">
          <a:blip r:embed="rId6" cstate="screen">
            <a:extLst>
              <a:ext uri="{28A0092B-C50C-407E-A947-70E740481C1C}">
                <a14:useLocalDpi xmlns:a14="http://schemas.microsoft.com/office/drawing/2010/main" val="0"/>
              </a:ext>
            </a:extLst>
          </a:blip>
          <a:srcRect/>
          <a:stretch/>
        </p:blipFill>
        <p:spPr>
          <a:xfrm>
            <a:off x="6243624" y="2329021"/>
            <a:ext cx="1186203" cy="1942161"/>
          </a:xfrm>
          <a:prstGeom prst="rect">
            <a:avLst/>
          </a:prstGeom>
        </p:spPr>
      </p:pic>
      <p:sp>
        <p:nvSpPr>
          <p:cNvPr id="10" name="TextBox 9">
            <a:extLst>
              <a:ext uri="{FF2B5EF4-FFF2-40B4-BE49-F238E27FC236}">
                <a16:creationId xmlns:a16="http://schemas.microsoft.com/office/drawing/2014/main" id="{BE9902F1-683F-3800-F756-566EF6BB9275}"/>
              </a:ext>
            </a:extLst>
          </p:cNvPr>
          <p:cNvSpPr txBox="1"/>
          <p:nvPr/>
        </p:nvSpPr>
        <p:spPr>
          <a:xfrm>
            <a:off x="4579378" y="1988498"/>
            <a:ext cx="898774" cy="307777"/>
          </a:xfrm>
          <a:prstGeom prst="rect">
            <a:avLst/>
          </a:prstGeom>
          <a:solidFill>
            <a:schemeClr val="bg1"/>
          </a:solidFill>
        </p:spPr>
        <p:txBody>
          <a:bodyPr wrap="square" rtlCol="0">
            <a:spAutoFit/>
          </a:bodyPr>
          <a:lstStyle/>
          <a:p>
            <a:pPr algn="ctr"/>
            <a:r>
              <a:rPr lang="en-US" b="1" dirty="0">
                <a:latin typeface="Roboto" panose="02000000000000000000" pitchFamily="2" charset="0"/>
                <a:ea typeface="Roboto" panose="02000000000000000000" pitchFamily="2" charset="0"/>
                <a:cs typeface="Roboto" panose="02000000000000000000" pitchFamily="2" charset="0"/>
              </a:rPr>
              <a:t>SCALE</a:t>
            </a:r>
          </a:p>
        </p:txBody>
      </p:sp>
      <p:sp>
        <p:nvSpPr>
          <p:cNvPr id="11" name="TextBox 10">
            <a:extLst>
              <a:ext uri="{FF2B5EF4-FFF2-40B4-BE49-F238E27FC236}">
                <a16:creationId xmlns:a16="http://schemas.microsoft.com/office/drawing/2014/main" id="{B8A9C173-70DE-F18A-722D-59D7301DB468}"/>
              </a:ext>
            </a:extLst>
          </p:cNvPr>
          <p:cNvSpPr txBox="1"/>
          <p:nvPr/>
        </p:nvSpPr>
        <p:spPr>
          <a:xfrm>
            <a:off x="5794237" y="1988498"/>
            <a:ext cx="898774" cy="307777"/>
          </a:xfrm>
          <a:prstGeom prst="rect">
            <a:avLst/>
          </a:prstGeom>
          <a:solidFill>
            <a:schemeClr val="bg1"/>
          </a:solidFill>
        </p:spPr>
        <p:txBody>
          <a:bodyPr wrap="square" rtlCol="0">
            <a:spAutoFit/>
          </a:bodyPr>
          <a:lstStyle/>
          <a:p>
            <a:pPr algn="ctr"/>
            <a:r>
              <a:rPr lang="en-US" b="1" dirty="0">
                <a:latin typeface="Roboto" panose="02000000000000000000" pitchFamily="2" charset="0"/>
                <a:ea typeface="Roboto" panose="02000000000000000000" pitchFamily="2" charset="0"/>
                <a:cs typeface="Roboto" panose="02000000000000000000" pitchFamily="2" charset="0"/>
              </a:rPr>
              <a:t>ROTATE</a:t>
            </a:r>
          </a:p>
        </p:txBody>
      </p:sp>
      <p:sp>
        <p:nvSpPr>
          <p:cNvPr id="12" name="TextBox 11">
            <a:extLst>
              <a:ext uri="{FF2B5EF4-FFF2-40B4-BE49-F238E27FC236}">
                <a16:creationId xmlns:a16="http://schemas.microsoft.com/office/drawing/2014/main" id="{3B931E06-FAB0-67B8-F80A-C732311B7604}"/>
              </a:ext>
            </a:extLst>
          </p:cNvPr>
          <p:cNvSpPr txBox="1"/>
          <p:nvPr/>
        </p:nvSpPr>
        <p:spPr>
          <a:xfrm>
            <a:off x="3986277" y="3897912"/>
            <a:ext cx="898774" cy="307777"/>
          </a:xfrm>
          <a:prstGeom prst="rect">
            <a:avLst/>
          </a:prstGeom>
          <a:solidFill>
            <a:schemeClr val="bg1"/>
          </a:solidFill>
        </p:spPr>
        <p:txBody>
          <a:bodyPr wrap="square" rtlCol="0">
            <a:spAutoFit/>
          </a:bodyPr>
          <a:lstStyle/>
          <a:p>
            <a:pPr algn="ctr"/>
            <a:r>
              <a:rPr lang="en-US" b="1" dirty="0">
                <a:latin typeface="Roboto" panose="02000000000000000000" pitchFamily="2" charset="0"/>
                <a:ea typeface="Roboto" panose="02000000000000000000" pitchFamily="2" charset="0"/>
                <a:cs typeface="Roboto" panose="02000000000000000000" pitchFamily="2" charset="0"/>
              </a:rPr>
              <a:t>SKEW</a:t>
            </a:r>
          </a:p>
        </p:txBody>
      </p:sp>
      <p:sp>
        <p:nvSpPr>
          <p:cNvPr id="13" name="TextBox 12">
            <a:extLst>
              <a:ext uri="{FF2B5EF4-FFF2-40B4-BE49-F238E27FC236}">
                <a16:creationId xmlns:a16="http://schemas.microsoft.com/office/drawing/2014/main" id="{BA8DC976-6348-3365-FFAC-C1BDCBA09380}"/>
              </a:ext>
            </a:extLst>
          </p:cNvPr>
          <p:cNvSpPr txBox="1"/>
          <p:nvPr/>
        </p:nvSpPr>
        <p:spPr>
          <a:xfrm>
            <a:off x="5124721" y="3885326"/>
            <a:ext cx="1022946" cy="307777"/>
          </a:xfrm>
          <a:prstGeom prst="rect">
            <a:avLst/>
          </a:prstGeom>
          <a:solidFill>
            <a:schemeClr val="bg1"/>
          </a:solidFill>
        </p:spPr>
        <p:txBody>
          <a:bodyPr wrap="square" rtlCol="0">
            <a:spAutoFit/>
          </a:bodyPr>
          <a:lstStyle/>
          <a:p>
            <a:pPr algn="ctr"/>
            <a:r>
              <a:rPr lang="en-US" b="1" dirty="0">
                <a:latin typeface="Roboto" panose="02000000000000000000" pitchFamily="2" charset="0"/>
                <a:ea typeface="Roboto" panose="02000000000000000000" pitchFamily="2" charset="0"/>
                <a:cs typeface="Roboto" panose="02000000000000000000" pitchFamily="2" charset="0"/>
              </a:rPr>
              <a:t>DISTORT</a:t>
            </a:r>
          </a:p>
        </p:txBody>
      </p:sp>
      <p:sp>
        <p:nvSpPr>
          <p:cNvPr id="14" name="TextBox 13">
            <a:extLst>
              <a:ext uri="{FF2B5EF4-FFF2-40B4-BE49-F238E27FC236}">
                <a16:creationId xmlns:a16="http://schemas.microsoft.com/office/drawing/2014/main" id="{38B7FA93-5024-6A93-9F4E-3BD49A1B1577}"/>
              </a:ext>
            </a:extLst>
          </p:cNvPr>
          <p:cNvSpPr txBox="1"/>
          <p:nvPr/>
        </p:nvSpPr>
        <p:spPr>
          <a:xfrm>
            <a:off x="6310924" y="3959093"/>
            <a:ext cx="1022946" cy="246221"/>
          </a:xfrm>
          <a:prstGeom prst="rect">
            <a:avLst/>
          </a:prstGeom>
          <a:solidFill>
            <a:schemeClr val="bg1"/>
          </a:solidFill>
        </p:spPr>
        <p:txBody>
          <a:bodyPr wrap="square" rtlCol="0">
            <a:spAutoFit/>
          </a:bodyPr>
          <a:lstStyle/>
          <a:p>
            <a:pPr algn="ctr"/>
            <a:r>
              <a:rPr lang="en-US" sz="1000" b="1" dirty="0">
                <a:latin typeface="Roboto" panose="02000000000000000000" pitchFamily="2" charset="0"/>
                <a:ea typeface="Roboto" panose="02000000000000000000" pitchFamily="2" charset="0"/>
                <a:cs typeface="Roboto" panose="02000000000000000000" pitchFamily="2" charset="0"/>
              </a:rPr>
              <a:t>PRESPECTIVE</a:t>
            </a:r>
          </a:p>
        </p:txBody>
      </p:sp>
      <p:sp>
        <p:nvSpPr>
          <p:cNvPr id="15" name="Rectangle 14">
            <a:extLst>
              <a:ext uri="{FF2B5EF4-FFF2-40B4-BE49-F238E27FC236}">
                <a16:creationId xmlns:a16="http://schemas.microsoft.com/office/drawing/2014/main" id="{0DF3FA5B-BF5B-12CF-4A9A-C15C3D3B47CC}"/>
              </a:ext>
            </a:extLst>
          </p:cNvPr>
          <p:cNvSpPr/>
          <p:nvPr/>
        </p:nvSpPr>
        <p:spPr>
          <a:xfrm>
            <a:off x="619080" y="1065168"/>
            <a:ext cx="3640741"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TRANSFORM</a:t>
            </a:r>
            <a:endParaRPr lang="en-US" sz="5400" b="1" cap="none" spc="0" dirty="0">
              <a:ln w="0"/>
              <a:solidFill>
                <a:schemeClr val="tx1"/>
              </a:solidFill>
              <a:latin typeface="Oswald" panose="00000500000000000000" pitchFamily="2" charset="0"/>
            </a:endParaRPr>
          </a:p>
        </p:txBody>
      </p:sp>
      <p:pic>
        <p:nvPicPr>
          <p:cNvPr id="16" name="Picture 1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4220845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1+#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3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1+#ppt_w/2"/>
                                          </p:val>
                                        </p:tav>
                                        <p:tav tm="100000">
                                          <p:val>
                                            <p:strVal val="#ppt_x"/>
                                          </p:val>
                                        </p:tav>
                                      </p:tavLst>
                                    </p:anim>
                                    <p:anim calcmode="lin" valueType="num">
                                      <p:cBhvr additive="base">
                                        <p:cTn id="16" dur="500" fill="hold"/>
                                        <p:tgtEl>
                                          <p:spTgt spid="9"/>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2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1+#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1+#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30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500" fill="hold"/>
                                        <p:tgtEl>
                                          <p:spTgt spid="14"/>
                                        </p:tgtEl>
                                        <p:attrNameLst>
                                          <p:attrName>ppt_x</p:attrName>
                                        </p:attrNameLst>
                                      </p:cBhvr>
                                      <p:tavLst>
                                        <p:tav tm="0">
                                          <p:val>
                                            <p:strVal val="1+#ppt_w/2"/>
                                          </p:val>
                                        </p:tav>
                                        <p:tav tm="100000">
                                          <p:val>
                                            <p:strVal val="#ppt_x"/>
                                          </p:val>
                                        </p:tav>
                                      </p:tavLst>
                                    </p:anim>
                                    <p:anim calcmode="lin" valueType="num">
                                      <p:cBhvr additive="base">
                                        <p:cTn id="28" dur="500" fill="hold"/>
                                        <p:tgtEl>
                                          <p:spTgt spid="14"/>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20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1+#ppt_w/2"/>
                                          </p:val>
                                        </p:tav>
                                        <p:tav tm="100000">
                                          <p:val>
                                            <p:strVal val="#ppt_x"/>
                                          </p:val>
                                        </p:tav>
                                      </p:tavLst>
                                    </p:anim>
                                    <p:anim calcmode="lin" valueType="num">
                                      <p:cBhvr additive="base">
                                        <p:cTn id="32" dur="500" fill="hold"/>
                                        <p:tgtEl>
                                          <p:spTgt spid="13"/>
                                        </p:tgtEl>
                                        <p:attrNameLst>
                                          <p:attrName>ppt_y</p:attrName>
                                        </p:attrNameLst>
                                      </p:cBhvr>
                                      <p:tavLst>
                                        <p:tav tm="0">
                                          <p:val>
                                            <p:strVal val="#ppt_y"/>
                                          </p:val>
                                        </p:tav>
                                        <p:tav tm="100000">
                                          <p:val>
                                            <p:strVal val="#ppt_y"/>
                                          </p:val>
                                        </p:tav>
                                      </p:tavLst>
                                    </p:anim>
                                  </p:childTnLst>
                                </p:cTn>
                              </p:par>
                              <p:par>
                                <p:cTn id="33" presetID="2" presetClass="entr" presetSubtype="2" decel="10000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1+#ppt_w/2"/>
                                          </p:val>
                                        </p:tav>
                                        <p:tav tm="100000">
                                          <p:val>
                                            <p:strVal val="#ppt_x"/>
                                          </p:val>
                                        </p:tav>
                                      </p:tavLst>
                                    </p:anim>
                                    <p:anim calcmode="lin" valueType="num">
                                      <p:cBhvr additive="base">
                                        <p:cTn id="36" dur="500" fill="hold"/>
                                        <p:tgtEl>
                                          <p:spTgt spid="12"/>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20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1+#ppt_w/2"/>
                                          </p:val>
                                        </p:tav>
                                        <p:tav tm="100000">
                                          <p:val>
                                            <p:strVal val="#ppt_x"/>
                                          </p:val>
                                        </p:tav>
                                      </p:tavLst>
                                    </p:anim>
                                    <p:anim calcmode="lin" valueType="num">
                                      <p:cBhvr additive="base">
                                        <p:cTn id="40" dur="500" fill="hold"/>
                                        <p:tgtEl>
                                          <p:spTgt spid="11"/>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1+#ppt_w/2"/>
                                          </p:val>
                                        </p:tav>
                                        <p:tav tm="100000">
                                          <p:val>
                                            <p:strVal val="#ppt_x"/>
                                          </p:val>
                                        </p:tav>
                                      </p:tavLst>
                                    </p:anim>
                                    <p:anim calcmode="lin" valueType="num">
                                      <p:cBhvr additive="base">
                                        <p:cTn id="44" dur="500" fill="hold"/>
                                        <p:tgtEl>
                                          <p:spTgt spid="10"/>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500" fill="hold"/>
                                        <p:tgtEl>
                                          <p:spTgt spid="15"/>
                                        </p:tgtEl>
                                        <p:attrNameLst>
                                          <p:attrName>ppt_x</p:attrName>
                                        </p:attrNameLst>
                                      </p:cBhvr>
                                      <p:tavLst>
                                        <p:tav tm="0">
                                          <p:val>
                                            <p:strVal val="0-#ppt_w/2"/>
                                          </p:val>
                                        </p:tav>
                                        <p:tav tm="100000">
                                          <p:val>
                                            <p:strVal val="#ppt_x"/>
                                          </p:val>
                                        </p:tav>
                                      </p:tavLst>
                                    </p:anim>
                                    <p:anim calcmode="lin" valueType="num">
                                      <p:cBhvr additive="base">
                                        <p:cTn id="4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0" y="0"/>
            <a:ext cx="9144000" cy="156351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	OPACITY	</a:t>
            </a:r>
          </a:p>
          <a:p>
            <a:r>
              <a:rPr lang="en-US" dirty="0">
                <a:latin typeface="Roboto" panose="02000000000000000000" pitchFamily="2" charset="0"/>
                <a:ea typeface="Roboto" panose="02000000000000000000" pitchFamily="2" charset="0"/>
                <a:cs typeface="Roboto" panose="02000000000000000000" pitchFamily="2" charset="0"/>
              </a:rPr>
              <a:t>	Opacity dan Fill Opacity </a:t>
            </a:r>
            <a:r>
              <a:rPr lang="en-US" dirty="0" err="1">
                <a:latin typeface="Roboto" panose="02000000000000000000" pitchFamily="2" charset="0"/>
                <a:ea typeface="Roboto" panose="02000000000000000000" pitchFamily="2" charset="0"/>
                <a:cs typeface="Roboto" panose="02000000000000000000" pitchFamily="2" charset="0"/>
              </a:rPr>
              <a:t>digunakan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mengatur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tingkat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transparansi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objek</a:t>
            </a:r>
            <a:r>
              <a:rPr lang="en-US" dirty="0">
                <a:latin typeface="Roboto" panose="02000000000000000000" pitchFamily="2" charset="0"/>
                <a:ea typeface="Roboto" panose="02000000000000000000" pitchFamily="2" charset="0"/>
                <a:cs typeface="Roboto" panose="02000000000000000000" pitchFamily="2" charset="0"/>
              </a:rPr>
              <a:t>. Masing-masing 	</a:t>
            </a:r>
            <a:r>
              <a:rPr lang="en-US" dirty="0" err="1">
                <a:latin typeface="Roboto" panose="02000000000000000000" pitchFamily="2" charset="0"/>
                <a:ea typeface="Roboto" panose="02000000000000000000" pitchFamily="2" charset="0"/>
                <a:cs typeface="Roboto" panose="02000000000000000000" pitchFamily="2" charset="0"/>
              </a:rPr>
              <a:t>memiliki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rentang</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nilai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antara</a:t>
            </a:r>
            <a:r>
              <a:rPr lang="en-US" dirty="0">
                <a:latin typeface="Roboto" panose="02000000000000000000" pitchFamily="2" charset="0"/>
                <a:ea typeface="Roboto" panose="02000000000000000000" pitchFamily="2" charset="0"/>
                <a:cs typeface="Roboto" panose="02000000000000000000" pitchFamily="2" charset="0"/>
              </a:rPr>
              <a:t> 0% </a:t>
            </a:r>
            <a:r>
              <a:rPr lang="en-US" dirty="0" err="1">
                <a:latin typeface="Roboto" panose="02000000000000000000" pitchFamily="2" charset="0"/>
                <a:ea typeface="Roboto" panose="02000000000000000000" pitchFamily="2" charset="0"/>
                <a:cs typeface="Roboto" panose="02000000000000000000" pitchFamily="2" charset="0"/>
              </a:rPr>
              <a:t>sampai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dengan</a:t>
            </a:r>
            <a:r>
              <a:rPr lang="en-US" dirty="0">
                <a:latin typeface="Roboto" panose="02000000000000000000" pitchFamily="2" charset="0"/>
                <a:ea typeface="Roboto" panose="02000000000000000000" pitchFamily="2" charset="0"/>
                <a:cs typeface="Roboto" panose="02000000000000000000" pitchFamily="2" charset="0"/>
              </a:rPr>
              <a:t> 100%.</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1643414" y="1563510"/>
            <a:ext cx="5857171" cy="3166533"/>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2536771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0"/>
            <a:ext cx="3259017" cy="45162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BLENDING</a:t>
            </a:r>
          </a:p>
          <a:p>
            <a:r>
              <a:rPr lang="en-US" dirty="0">
                <a:latin typeface="Roboto" panose="02000000000000000000" pitchFamily="2" charset="0"/>
                <a:ea typeface="Roboto" panose="02000000000000000000" pitchFamily="2" charset="0"/>
                <a:cs typeface="Roboto" panose="02000000000000000000" pitchFamily="2" charset="0"/>
              </a:rPr>
              <a:t>Blending Mode </a:t>
            </a:r>
            <a:r>
              <a:rPr lang="en-US" dirty="0" err="1">
                <a:latin typeface="Roboto" panose="02000000000000000000" pitchFamily="2" charset="0"/>
                <a:ea typeface="Roboto" panose="02000000000000000000" pitchFamily="2" charset="0"/>
                <a:cs typeface="Roboto" panose="02000000000000000000" pitchFamily="2" charset="0"/>
              </a:rPr>
              <a:t>adalah</a:t>
            </a:r>
            <a:r>
              <a:rPr lang="en-US" dirty="0">
                <a:latin typeface="Roboto" panose="02000000000000000000" pitchFamily="2" charset="0"/>
                <a:ea typeface="Roboto" panose="02000000000000000000" pitchFamily="2" charset="0"/>
                <a:cs typeface="Roboto" panose="02000000000000000000" pitchFamily="2" charset="0"/>
              </a:rPr>
              <a:t> mode yang </a:t>
            </a:r>
            <a:r>
              <a:rPr lang="en-US" dirty="0" err="1">
                <a:latin typeface="Roboto" panose="02000000000000000000" pitchFamily="2" charset="0"/>
                <a:ea typeface="Roboto" panose="02000000000000000000" pitchFamily="2" charset="0"/>
                <a:cs typeface="Roboto" panose="02000000000000000000" pitchFamily="2" charset="0"/>
              </a:rPr>
              <a:t>mengatur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bagaimana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piksel</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dipengaruhi</a:t>
            </a:r>
            <a:r>
              <a:rPr lang="en-US" dirty="0">
                <a:latin typeface="Roboto" panose="02000000000000000000" pitchFamily="2" charset="0"/>
                <a:ea typeface="Roboto" panose="02000000000000000000" pitchFamily="2" charset="0"/>
                <a:cs typeface="Roboto" panose="02000000000000000000" pitchFamily="2" charset="0"/>
              </a:rPr>
              <a:t> oleh </a:t>
            </a:r>
            <a:r>
              <a:rPr lang="en-US" dirty="0" err="1">
                <a:latin typeface="Roboto" panose="02000000000000000000" pitchFamily="2" charset="0"/>
                <a:ea typeface="Roboto" panose="02000000000000000000" pitchFamily="2" charset="0"/>
                <a:cs typeface="Roboto" panose="02000000000000000000" pitchFamily="2" charset="0"/>
              </a:rPr>
              <a:t>piksel</a:t>
            </a:r>
            <a:r>
              <a:rPr lang="en-US" dirty="0">
                <a:latin typeface="Roboto" panose="02000000000000000000" pitchFamily="2" charset="0"/>
                <a:ea typeface="Roboto" panose="02000000000000000000" pitchFamily="2" charset="0"/>
                <a:cs typeface="Roboto" panose="02000000000000000000" pitchFamily="2" charset="0"/>
              </a:rPr>
              <a:t> lain yang </a:t>
            </a:r>
            <a:r>
              <a:rPr lang="en-US" dirty="0" err="1">
                <a:latin typeface="Roboto" panose="02000000000000000000" pitchFamily="2" charset="0"/>
                <a:ea typeface="Roboto" panose="02000000000000000000" pitchFamily="2" charset="0"/>
                <a:cs typeface="Roboto" panose="02000000000000000000" pitchFamily="2" charset="0"/>
              </a:rPr>
              <a:t>berada</a:t>
            </a:r>
            <a:r>
              <a:rPr lang="en-US" dirty="0">
                <a:latin typeface="Roboto" panose="02000000000000000000" pitchFamily="2" charset="0"/>
                <a:ea typeface="Roboto" panose="02000000000000000000" pitchFamily="2" charset="0"/>
                <a:cs typeface="Roboto" panose="02000000000000000000" pitchFamily="2" charset="0"/>
              </a:rPr>
              <a:t> di </a:t>
            </a:r>
            <a:r>
              <a:rPr lang="en-US" dirty="0" err="1">
                <a:latin typeface="Roboto" panose="02000000000000000000" pitchFamily="2" charset="0"/>
                <a:ea typeface="Roboto" panose="02000000000000000000" pitchFamily="2" charset="0"/>
                <a:cs typeface="Roboto" panose="02000000000000000000" pitchFamily="2" charset="0"/>
              </a:rPr>
              <a:t>atasnya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yang </a:t>
            </a:r>
            <a:r>
              <a:rPr lang="en-US" dirty="0" err="1">
                <a:latin typeface="Roboto" panose="02000000000000000000" pitchFamily="2" charset="0"/>
                <a:ea typeface="Roboto" panose="02000000000000000000" pitchFamily="2" charset="0"/>
                <a:cs typeface="Roboto" panose="02000000000000000000" pitchFamily="2" charset="0"/>
              </a:rPr>
              <a:t>menimpanya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Terdapat</a:t>
            </a:r>
            <a:r>
              <a:rPr lang="en-US" dirty="0">
                <a:latin typeface="Roboto" panose="02000000000000000000" pitchFamily="2" charset="0"/>
                <a:ea typeface="Roboto" panose="02000000000000000000" pitchFamily="2" charset="0"/>
                <a:cs typeface="Roboto" panose="02000000000000000000" pitchFamily="2" charset="0"/>
              </a:rPr>
              <a:t> 3 </a:t>
            </a:r>
            <a:r>
              <a:rPr lang="en-US" dirty="0" err="1">
                <a:latin typeface="Roboto" panose="02000000000000000000" pitchFamily="2" charset="0"/>
                <a:ea typeface="Roboto" panose="02000000000000000000" pitchFamily="2" charset="0"/>
                <a:cs typeface="Roboto" panose="02000000000000000000" pitchFamily="2" charset="0"/>
              </a:rPr>
              <a:t>hal</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dasar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dalam</a:t>
            </a:r>
            <a:r>
              <a:rPr lang="en-US" dirty="0">
                <a:latin typeface="Roboto" panose="02000000000000000000" pitchFamily="2" charset="0"/>
                <a:ea typeface="Roboto" panose="02000000000000000000" pitchFamily="2" charset="0"/>
                <a:cs typeface="Roboto" panose="02000000000000000000" pitchFamily="2" charset="0"/>
              </a:rPr>
              <a:t> blending mode </a:t>
            </a:r>
            <a:r>
              <a:rPr lang="en-US" dirty="0" err="1">
                <a:latin typeface="Roboto" panose="02000000000000000000" pitchFamily="2" charset="0"/>
                <a:ea typeface="Roboto" panose="02000000000000000000" pitchFamily="2" charset="0"/>
                <a:cs typeface="Roboto" panose="02000000000000000000" pitchFamily="2" charset="0"/>
              </a:rPr>
              <a:t>yaitu</a:t>
            </a:r>
            <a:r>
              <a:rPr lang="en-US" dirty="0">
                <a:latin typeface="Roboto" panose="02000000000000000000" pitchFamily="2" charset="0"/>
                <a:ea typeface="Roboto" panose="02000000000000000000" pitchFamily="2" charset="0"/>
                <a:cs typeface="Roboto" panose="02000000000000000000" pitchFamily="2" charset="0"/>
              </a:rPr>
              <a:t>, </a:t>
            </a:r>
            <a:r>
              <a:rPr lang="en-US" b="1" dirty="0">
                <a:latin typeface="Roboto" panose="02000000000000000000" pitchFamily="2" charset="0"/>
                <a:ea typeface="Roboto" panose="02000000000000000000" pitchFamily="2" charset="0"/>
                <a:cs typeface="Roboto" panose="02000000000000000000" pitchFamily="2" charset="0"/>
              </a:rPr>
              <a:t>base color, blend color, result color</a:t>
            </a:r>
          </a:p>
          <a:p>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a:p>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4290646" y="0"/>
            <a:ext cx="3290887" cy="5143500"/>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7216852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1031630" y="0"/>
            <a:ext cx="3259017" cy="45162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SELECTION TOOLS</a:t>
            </a:r>
          </a:p>
          <a:p>
            <a:r>
              <a:rPr lang="en-US" dirty="0" err="1">
                <a:latin typeface="Roboto" panose="02000000000000000000" pitchFamily="2" charset="0"/>
                <a:ea typeface="Roboto" panose="02000000000000000000" pitchFamily="2" charset="0"/>
                <a:cs typeface="Roboto" panose="02000000000000000000" pitchFamily="2" charset="0"/>
              </a:rPr>
              <a:t>Untuk</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perubahan</a:t>
            </a:r>
            <a:r>
              <a:rPr lang="en-US" dirty="0">
                <a:latin typeface="Roboto" panose="02000000000000000000" pitchFamily="2" charset="0"/>
                <a:ea typeface="Roboto" panose="02000000000000000000" pitchFamily="2" charset="0"/>
                <a:cs typeface="Roboto" panose="02000000000000000000" pitchFamily="2" charset="0"/>
              </a:rPr>
              <a:t> pada </a:t>
            </a:r>
            <a:r>
              <a:rPr lang="en-US" dirty="0" err="1">
                <a:latin typeface="Roboto" panose="02000000000000000000" pitchFamily="2" charset="0"/>
                <a:ea typeface="Roboto" panose="02000000000000000000" pitchFamily="2" charset="0"/>
                <a:cs typeface="Roboto" panose="02000000000000000000" pitchFamily="2" charset="0"/>
              </a:rPr>
              <a:t>sebagian</a:t>
            </a:r>
            <a:r>
              <a:rPr lang="en-US" dirty="0">
                <a:latin typeface="Roboto" panose="02000000000000000000" pitchFamily="2" charset="0"/>
                <a:ea typeface="Roboto" panose="02000000000000000000" pitchFamily="2" charset="0"/>
                <a:cs typeface="Roboto" panose="02000000000000000000" pitchFamily="2" charset="0"/>
              </a:rPr>
              <a:t> area </a:t>
            </a:r>
            <a:r>
              <a:rPr lang="en-US" dirty="0" err="1">
                <a:latin typeface="Roboto" panose="02000000000000000000" pitchFamily="2" charset="0"/>
                <a:ea typeface="Roboto" panose="02000000000000000000" pitchFamily="2" charset="0"/>
                <a:cs typeface="Roboto" panose="02000000000000000000" pitchFamily="2" charset="0"/>
              </a:rPr>
              <a:t>gambar</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pengguna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harus</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terlebih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dahulu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menyeleksi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memilih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bagian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tersebut</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Setelah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itu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barulah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dilakukan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perubahan</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seperti</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mengubah</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warna</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atau</a:t>
            </a:r>
            <a:r>
              <a:rPr lang="en-US" dirty="0">
                <a:latin typeface="Roboto" panose="02000000000000000000" pitchFamily="2" charset="0"/>
                <a:ea typeface="Roboto" panose="02000000000000000000" pitchFamily="2" charset="0"/>
                <a:cs typeface="Roboto" panose="02000000000000000000" pitchFamily="2" charset="0"/>
              </a:rPr>
              <a:t> </a:t>
            </a:r>
            <a:r>
              <a:rPr lang="en-US" dirty="0" err="1">
                <a:latin typeface="Roboto" panose="02000000000000000000" pitchFamily="2" charset="0"/>
                <a:ea typeface="Roboto" panose="02000000000000000000" pitchFamily="2" charset="0"/>
                <a:cs typeface="Roboto" panose="02000000000000000000" pitchFamily="2" charset="0"/>
              </a:rPr>
              <a:t>posisi</a:t>
            </a:r>
            <a:r>
              <a:rPr lang="en-US" dirty="0">
                <a:latin typeface="Roboto" panose="02000000000000000000" pitchFamily="2" charset="0"/>
                <a:ea typeface="Roboto" panose="02000000000000000000" pitchFamily="2" charset="0"/>
                <a:cs typeface="Roboto" panose="02000000000000000000" pitchFamily="2" charset="0"/>
              </a:rPr>
              <a:t>.</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a:p>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3" name="Picture 2" descr="A grey rectangular sign with white text&#10;&#10;Description automatically generated with medium confidence">
            <a:extLst>
              <a:ext uri="{FF2B5EF4-FFF2-40B4-BE49-F238E27FC236}">
                <a16:creationId xmlns:a16="http://schemas.microsoft.com/office/drawing/2014/main" id="{D113B7D7-2035-1810-D9B2-DA03AD9E5193}"/>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4290647" y="1551842"/>
            <a:ext cx="3595204" cy="1449330"/>
          </a:xfrm>
          <a:prstGeom prst="rect">
            <a:avLst/>
          </a:prstGeom>
        </p:spPr>
      </p:pic>
      <p:pic>
        <p:nvPicPr>
          <p:cNvPr id="7" name="Picture 6" descr="A picture containing text, font, screenshot, number&#10;&#10;Description automatically generated">
            <a:extLst>
              <a:ext uri="{FF2B5EF4-FFF2-40B4-BE49-F238E27FC236}">
                <a16:creationId xmlns:a16="http://schemas.microsoft.com/office/drawing/2014/main" id="{0811D54F-B226-BA3F-8293-90D0535E01D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290647" y="0"/>
            <a:ext cx="3595204" cy="1551842"/>
          </a:xfrm>
          <a:prstGeom prst="rect">
            <a:avLst/>
          </a:prstGeom>
        </p:spPr>
      </p:pic>
      <p:sp>
        <p:nvSpPr>
          <p:cNvPr id="8" name="TextBox 7">
            <a:extLst>
              <a:ext uri="{FF2B5EF4-FFF2-40B4-BE49-F238E27FC236}">
                <a16:creationId xmlns:a16="http://schemas.microsoft.com/office/drawing/2014/main" id="{DCF59C4E-FD22-1CE3-8462-0CE5ACA67F25}"/>
              </a:ext>
            </a:extLst>
          </p:cNvPr>
          <p:cNvSpPr txBox="1"/>
          <p:nvPr/>
        </p:nvSpPr>
        <p:spPr>
          <a:xfrm>
            <a:off x="4290647" y="1323114"/>
            <a:ext cx="1510350" cy="307777"/>
          </a:xfrm>
          <a:prstGeom prst="rect">
            <a:avLst/>
          </a:prstGeom>
          <a:solidFill>
            <a:schemeClr val="bg1"/>
          </a:solidFill>
        </p:spPr>
        <p:txBody>
          <a:bodyPr wrap="none" rtlCol="0">
            <a:spAutoFit/>
          </a:bodyPr>
          <a:lstStyle/>
          <a:p>
            <a:r>
              <a:rPr lang="en-US" dirty="0">
                <a:latin typeface="Roboto" panose="02000000000000000000" pitchFamily="2" charset="0"/>
                <a:ea typeface="Roboto" panose="02000000000000000000" pitchFamily="2" charset="0"/>
                <a:cs typeface="Roboto" panose="02000000000000000000" pitchFamily="2" charset="0"/>
              </a:rPr>
              <a:t>MARQUEE TOOL</a:t>
            </a:r>
          </a:p>
        </p:txBody>
      </p:sp>
      <p:sp>
        <p:nvSpPr>
          <p:cNvPr id="9" name="TextBox 8">
            <a:extLst>
              <a:ext uri="{FF2B5EF4-FFF2-40B4-BE49-F238E27FC236}">
                <a16:creationId xmlns:a16="http://schemas.microsoft.com/office/drawing/2014/main" id="{F42D7DAA-25C5-45D6-E633-1C3B1DB29B7C}"/>
              </a:ext>
            </a:extLst>
          </p:cNvPr>
          <p:cNvSpPr txBox="1"/>
          <p:nvPr/>
        </p:nvSpPr>
        <p:spPr>
          <a:xfrm>
            <a:off x="4290647" y="2795907"/>
            <a:ext cx="1231427" cy="307777"/>
          </a:xfrm>
          <a:prstGeom prst="rect">
            <a:avLst/>
          </a:prstGeom>
          <a:solidFill>
            <a:schemeClr val="bg1"/>
          </a:solidFill>
        </p:spPr>
        <p:txBody>
          <a:bodyPr wrap="none" rtlCol="0">
            <a:spAutoFit/>
          </a:bodyPr>
          <a:lstStyle/>
          <a:p>
            <a:r>
              <a:rPr lang="en-US" dirty="0">
                <a:latin typeface="Roboto" panose="02000000000000000000" pitchFamily="2" charset="0"/>
                <a:ea typeface="Roboto" panose="02000000000000000000" pitchFamily="2" charset="0"/>
                <a:cs typeface="Roboto" panose="02000000000000000000" pitchFamily="2" charset="0"/>
              </a:rPr>
              <a:t>LASSO TOOL</a:t>
            </a:r>
          </a:p>
        </p:txBody>
      </p:sp>
      <p:grpSp>
        <p:nvGrpSpPr>
          <p:cNvPr id="16" name="Group 15">
            <a:extLst>
              <a:ext uri="{FF2B5EF4-FFF2-40B4-BE49-F238E27FC236}">
                <a16:creationId xmlns:a16="http://schemas.microsoft.com/office/drawing/2014/main" id="{F6C938F7-B02B-5430-A5A6-23EB7F56C131}"/>
              </a:ext>
            </a:extLst>
          </p:cNvPr>
          <p:cNvGrpSpPr/>
          <p:nvPr/>
        </p:nvGrpSpPr>
        <p:grpSpPr>
          <a:xfrm>
            <a:off x="4290647" y="3069898"/>
            <a:ext cx="3821723" cy="1744057"/>
            <a:chOff x="4290647" y="3069898"/>
            <a:chExt cx="3821723" cy="1744057"/>
          </a:xfrm>
        </p:grpSpPr>
        <p:pic>
          <p:nvPicPr>
            <p:cNvPr id="11" name="Picture 10" descr="A collage of a person surfing&#10;&#10;Description automatically generated with medium confidence">
              <a:extLst>
                <a:ext uri="{FF2B5EF4-FFF2-40B4-BE49-F238E27FC236}">
                  <a16:creationId xmlns:a16="http://schemas.microsoft.com/office/drawing/2014/main" id="{6B2B3EC6-55CF-6CF5-9BD5-309F79D1005B}"/>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4290647" y="3069898"/>
              <a:ext cx="3595204" cy="1446363"/>
            </a:xfrm>
            <a:prstGeom prst="rect">
              <a:avLst/>
            </a:prstGeom>
          </p:spPr>
        </p:pic>
        <p:sp>
          <p:nvSpPr>
            <p:cNvPr id="15" name="TextBox 14">
              <a:extLst>
                <a:ext uri="{FF2B5EF4-FFF2-40B4-BE49-F238E27FC236}">
                  <a16:creationId xmlns:a16="http://schemas.microsoft.com/office/drawing/2014/main" id="{00B2B2E3-2F52-A859-3052-39AC6F1BD893}"/>
                </a:ext>
              </a:extLst>
            </p:cNvPr>
            <p:cNvSpPr txBox="1"/>
            <p:nvPr/>
          </p:nvSpPr>
          <p:spPr>
            <a:xfrm>
              <a:off x="4290647" y="4296236"/>
              <a:ext cx="1863968" cy="307777"/>
            </a:xfrm>
            <a:prstGeom prst="rect">
              <a:avLst/>
            </a:prstGeom>
            <a:solidFill>
              <a:schemeClr val="bg1"/>
            </a:solidFill>
          </p:spPr>
          <p:txBody>
            <a:bodyPr wrap="square" rtlCol="0">
              <a:spAutoFit/>
            </a:bodyPr>
            <a:lstStyle/>
            <a:p>
              <a:r>
                <a:rPr lang="en-US" dirty="0">
                  <a:latin typeface="Roboto" panose="02000000000000000000" pitchFamily="2" charset="0"/>
                  <a:ea typeface="Roboto" panose="02000000000000000000" pitchFamily="2" charset="0"/>
                  <a:cs typeface="Roboto" panose="02000000000000000000" pitchFamily="2" charset="0"/>
                </a:rPr>
                <a:t>MAGIC WAND TOOL</a:t>
              </a:r>
            </a:p>
          </p:txBody>
        </p:sp>
        <p:pic>
          <p:nvPicPr>
            <p:cNvPr id="13" name="Picture 12" descr="A grey rectangular sign with white text&#10;&#10;Description automatically generated with medium confidence">
              <a:extLst>
                <a:ext uri="{FF2B5EF4-FFF2-40B4-BE49-F238E27FC236}">
                  <a16:creationId xmlns:a16="http://schemas.microsoft.com/office/drawing/2014/main" id="{8B97D66A-525D-D339-091E-C7B9FAC40565}"/>
                </a:ext>
              </a:extLst>
            </p:cNvPr>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6049108" y="4218567"/>
              <a:ext cx="2063262" cy="595388"/>
            </a:xfrm>
            <a:prstGeom prst="rect">
              <a:avLst/>
            </a:prstGeom>
          </p:spPr>
        </p:pic>
      </p:grpSp>
      <p:pic>
        <p:nvPicPr>
          <p:cNvPr id="14" name="Picture 1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149310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1+#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1+#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par>
                                <p:cTn id="25" presetID="2" presetClass="entr" presetSubtype="2" decel="10000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500" fill="hold"/>
                                        <p:tgtEl>
                                          <p:spTgt spid="16"/>
                                        </p:tgtEl>
                                        <p:attrNameLst>
                                          <p:attrName>ppt_x</p:attrName>
                                        </p:attrNameLst>
                                      </p:cBhvr>
                                      <p:tavLst>
                                        <p:tav tm="0">
                                          <p:val>
                                            <p:strVal val="1+#ppt_w/2"/>
                                          </p:val>
                                        </p:tav>
                                        <p:tav tm="100000">
                                          <p:val>
                                            <p:strVal val="#ppt_x"/>
                                          </p:val>
                                        </p:tav>
                                      </p:tavLst>
                                    </p:anim>
                                    <p:anim calcmode="lin" valueType="num">
                                      <p:cBhvr additive="base">
                                        <p:cTn id="28"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DA350-7B5E-E1F4-0074-D835EEC3E0F4}"/>
              </a:ext>
            </a:extLst>
          </p:cNvPr>
          <p:cNvSpPr>
            <a:spLocks noGrp="1"/>
          </p:cNvSpPr>
          <p:nvPr>
            <p:ph type="title"/>
          </p:nvPr>
        </p:nvSpPr>
        <p:spPr>
          <a:xfrm>
            <a:off x="639361" y="533498"/>
            <a:ext cx="8236211" cy="1655700"/>
          </a:xfrm>
        </p:spPr>
        <p:txBody>
          <a:bodyPr/>
          <a:lstStyle/>
          <a:p>
            <a:r>
              <a:rPr lang="en-US" sz="6000" dirty="0">
                <a:solidFill>
                  <a:schemeClr val="accent1"/>
                </a:solidFill>
              </a:rPr>
              <a:t>TAHAPAN PROSES </a:t>
            </a:r>
            <a:r>
              <a:rPr lang="en-US" sz="6000" dirty="0">
                <a:solidFill>
                  <a:schemeClr val="tx1"/>
                </a:solidFill>
              </a:rPr>
              <a:t>PERANCANGAN</a:t>
            </a:r>
          </a:p>
        </p:txBody>
      </p:sp>
      <p:grpSp>
        <p:nvGrpSpPr>
          <p:cNvPr id="3" name="Group 2">
            <a:extLst>
              <a:ext uri="{FF2B5EF4-FFF2-40B4-BE49-F238E27FC236}">
                <a16:creationId xmlns:a16="http://schemas.microsoft.com/office/drawing/2014/main" id="{68FB45E8-740D-F4EC-DABD-C4B927089F3E}"/>
              </a:ext>
            </a:extLst>
          </p:cNvPr>
          <p:cNvGrpSpPr/>
          <p:nvPr/>
        </p:nvGrpSpPr>
        <p:grpSpPr>
          <a:xfrm rot="10800000" flipH="1">
            <a:off x="4699249" y="1644470"/>
            <a:ext cx="6986927" cy="3499030"/>
            <a:chOff x="3770965" y="1073255"/>
            <a:chExt cx="6986927" cy="3499030"/>
          </a:xfrm>
        </p:grpSpPr>
        <p:pic>
          <p:nvPicPr>
            <p:cNvPr id="5" name="Picture 4" descr="A close-up of a black surface&#10;&#10;Description automatically generated with medium confidence">
              <a:extLst>
                <a:ext uri="{FF2B5EF4-FFF2-40B4-BE49-F238E27FC236}">
                  <a16:creationId xmlns:a16="http://schemas.microsoft.com/office/drawing/2014/main" id="{6866FFB6-037D-A641-A835-E25982ED486F}"/>
                </a:ext>
              </a:extLst>
            </p:cNvPr>
            <p:cNvPicPr>
              <a:picLocks noChangeAspect="1"/>
            </p:cNvPicPr>
            <p:nvPr/>
          </p:nvPicPr>
          <p:blipFill>
            <a:blip r:embed="rId2" cstate="screen">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5976698">
              <a:off x="4591349" y="2162331"/>
              <a:ext cx="410112" cy="2050880"/>
            </a:xfrm>
            <a:prstGeom prst="can">
              <a:avLst>
                <a:gd name="adj" fmla="val 42589"/>
              </a:avLst>
            </a:prstGeom>
          </p:spPr>
        </p:pic>
        <p:pic>
          <p:nvPicPr>
            <p:cNvPr id="6" name="Picture 5" descr="A black and yellow rectangle&#10;&#10;Description automatically generated with low confidence">
              <a:extLst>
                <a:ext uri="{FF2B5EF4-FFF2-40B4-BE49-F238E27FC236}">
                  <a16:creationId xmlns:a16="http://schemas.microsoft.com/office/drawing/2014/main" id="{13CD4EEF-1306-D630-CD9B-44D080635FE3}"/>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10800000" flipH="1">
              <a:off x="4220231" y="1073255"/>
              <a:ext cx="6537661" cy="3499030"/>
            </a:xfrm>
            <a:prstGeom prst="rect">
              <a:avLst/>
            </a:prstGeom>
          </p:spPr>
        </p:pic>
      </p:grpSp>
      <p:grpSp>
        <p:nvGrpSpPr>
          <p:cNvPr id="12" name="Group 11">
            <a:extLst>
              <a:ext uri="{FF2B5EF4-FFF2-40B4-BE49-F238E27FC236}">
                <a16:creationId xmlns:a16="http://schemas.microsoft.com/office/drawing/2014/main" id="{2B88B717-49FE-3494-0DBC-5BC2643E4B5D}"/>
              </a:ext>
            </a:extLst>
          </p:cNvPr>
          <p:cNvGrpSpPr/>
          <p:nvPr/>
        </p:nvGrpSpPr>
        <p:grpSpPr>
          <a:xfrm rot="10800000">
            <a:off x="-2356710" y="1644470"/>
            <a:ext cx="6928710" cy="3499030"/>
            <a:chOff x="3829182" y="1073255"/>
            <a:chExt cx="6928710" cy="3499030"/>
          </a:xfrm>
        </p:grpSpPr>
        <p:pic>
          <p:nvPicPr>
            <p:cNvPr id="9" name="Picture 8" descr="A close-up of a black surface&#10;&#10;Description automatically generated with medium confidence">
              <a:extLst>
                <a:ext uri="{FF2B5EF4-FFF2-40B4-BE49-F238E27FC236}">
                  <a16:creationId xmlns:a16="http://schemas.microsoft.com/office/drawing/2014/main" id="{51CA8957-47AD-6528-D255-EC5BCE6FF495}"/>
                </a:ext>
              </a:extLst>
            </p:cNvPr>
            <p:cNvPicPr>
              <a:picLocks noChangeAspect="1"/>
            </p:cNvPicPr>
            <p:nvPr/>
          </p:nvPicPr>
          <p:blipFill>
            <a:blip r:embed="rId2" cstate="screen">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829182" y="2469706"/>
              <a:ext cx="1722568" cy="1655699"/>
            </a:xfrm>
            <a:prstGeom prst="ellipse">
              <a:avLst/>
            </a:prstGeom>
          </p:spPr>
        </p:pic>
        <p:pic>
          <p:nvPicPr>
            <p:cNvPr id="10" name="Picture 9" descr="A black and yellow rectangle&#10;&#10;Description automatically generated with low confidence">
              <a:extLst>
                <a:ext uri="{FF2B5EF4-FFF2-40B4-BE49-F238E27FC236}">
                  <a16:creationId xmlns:a16="http://schemas.microsoft.com/office/drawing/2014/main" id="{826250F0-1B5B-33EF-5B26-4BB39E3D1011}"/>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rot="10800000" flipH="1">
              <a:off x="4220231" y="1073255"/>
              <a:ext cx="6537661" cy="3499030"/>
            </a:xfrm>
            <a:prstGeom prst="rect">
              <a:avLst/>
            </a:prstGeom>
          </p:spPr>
        </p:pic>
      </p:grpSp>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3748406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000">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800" fill="hold"/>
                                            <p:tgtEl>
                                              <p:spTgt spid="2"/>
                                            </p:tgtEl>
                                            <p:attrNameLst>
                                              <p:attrName>ppt_x</p:attrName>
                                            </p:attrNameLst>
                                          </p:cBhvr>
                                          <p:tavLst>
                                            <p:tav tm="0">
                                              <p:val>
                                                <p:strVal val="#ppt_x"/>
                                              </p:val>
                                            </p:tav>
                                            <p:tav tm="100000">
                                              <p:val>
                                                <p:strVal val="#ppt_x"/>
                                              </p:val>
                                            </p:tav>
                                          </p:tavLst>
                                        </p:anim>
                                        <p:anim calcmode="lin" valueType="num" p14:bounceEnd="66000">
                                          <p:cBhvr additive="base">
                                            <p:cTn id="8" dur="1800" fill="hold"/>
                                            <p:tgtEl>
                                              <p:spTgt spid="2"/>
                                            </p:tgtEl>
                                            <p:attrNameLst>
                                              <p:attrName>ppt_y</p:attrName>
                                            </p:attrNameLst>
                                          </p:cBhvr>
                                          <p:tavLst>
                                            <p:tav tm="0">
                                              <p:val>
                                                <p:strVal val="0-#ppt_h/2"/>
                                              </p:val>
                                            </p:tav>
                                            <p:tav tm="100000">
                                              <p:val>
                                                <p:strVal val="#ppt_y"/>
                                              </p:val>
                                            </p:tav>
                                          </p:tavLst>
                                        </p:anim>
                                      </p:childTnLst>
                                    </p:cTn>
                                  </p:par>
                                  <p:par>
                                    <p:cTn id="9" presetID="63" presetClass="path" presetSubtype="0" repeatCount="indefinite" accel="50000" decel="50000" autoRev="1" fill="hold" nodeType="withEffect">
                                      <p:stCondLst>
                                        <p:cond delay="0"/>
                                      </p:stCondLst>
                                      <p:childTnLst>
                                        <p:animMotion origin="layout" path="M 3.05556E-6 3.45679E-6 L 0.05607 3.45679E-6 " pathEditMode="relative" rAng="0" ptsTypes="AA">
                                          <p:cBhvr>
                                            <p:cTn id="10" dur="2000" fill="hold"/>
                                            <p:tgtEl>
                                              <p:spTgt spid="12"/>
                                            </p:tgtEl>
                                            <p:attrNameLst>
                                              <p:attrName>ppt_x</p:attrName>
                                              <p:attrName>ppt_y</p:attrName>
                                            </p:attrNameLst>
                                          </p:cBhvr>
                                          <p:rCtr x="2795" y="0"/>
                                        </p:animMotion>
                                      </p:childTnLst>
                                    </p:cTn>
                                  </p:par>
                                  <p:par>
                                    <p:cTn id="11" presetID="35" presetClass="path" presetSubtype="0" repeatCount="indefinite" accel="50000" decel="50000" autoRev="1" fill="hold" nodeType="withEffect">
                                      <p:stCondLst>
                                        <p:cond delay="0"/>
                                      </p:stCondLst>
                                      <p:childTnLst>
                                        <p:animMotion origin="layout" path="M 0.02917 0.00308 L -0.01666 -0.00432 " pathEditMode="relative" rAng="0" ptsTypes="AA">
                                          <p:cBhvr>
                                            <p:cTn id="12" dur="2000" fill="hold"/>
                                            <p:tgtEl>
                                              <p:spTgt spid="3"/>
                                            </p:tgtEl>
                                            <p:attrNameLst>
                                              <p:attrName>ppt_x</p:attrName>
                                              <p:attrName>ppt_y</p:attrName>
                                            </p:attrNameLst>
                                          </p:cBhvr>
                                          <p:rCtr x="-2292"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800" fill="hold"/>
                                            <p:tgtEl>
                                              <p:spTgt spid="2"/>
                                            </p:tgtEl>
                                            <p:attrNameLst>
                                              <p:attrName>ppt_x</p:attrName>
                                            </p:attrNameLst>
                                          </p:cBhvr>
                                          <p:tavLst>
                                            <p:tav tm="0">
                                              <p:val>
                                                <p:strVal val="#ppt_x"/>
                                              </p:val>
                                            </p:tav>
                                            <p:tav tm="100000">
                                              <p:val>
                                                <p:strVal val="#ppt_x"/>
                                              </p:val>
                                            </p:tav>
                                          </p:tavLst>
                                        </p:anim>
                                        <p:anim calcmode="lin" valueType="num">
                                          <p:cBhvr additive="base">
                                            <p:cTn id="8" dur="1800" fill="hold"/>
                                            <p:tgtEl>
                                              <p:spTgt spid="2"/>
                                            </p:tgtEl>
                                            <p:attrNameLst>
                                              <p:attrName>ppt_y</p:attrName>
                                            </p:attrNameLst>
                                          </p:cBhvr>
                                          <p:tavLst>
                                            <p:tav tm="0">
                                              <p:val>
                                                <p:strVal val="0-#ppt_h/2"/>
                                              </p:val>
                                            </p:tav>
                                            <p:tav tm="100000">
                                              <p:val>
                                                <p:strVal val="#ppt_y"/>
                                              </p:val>
                                            </p:tav>
                                          </p:tavLst>
                                        </p:anim>
                                      </p:childTnLst>
                                    </p:cTn>
                                  </p:par>
                                  <p:par>
                                    <p:cTn id="9" presetID="63" presetClass="path" presetSubtype="0" repeatCount="indefinite" accel="50000" decel="50000" autoRev="1" fill="hold" nodeType="withEffect">
                                      <p:stCondLst>
                                        <p:cond delay="0"/>
                                      </p:stCondLst>
                                      <p:childTnLst>
                                        <p:animMotion origin="layout" path="M 3.05556E-6 3.45679E-6 L 0.05607 3.45679E-6 " pathEditMode="relative" rAng="0" ptsTypes="AA">
                                          <p:cBhvr>
                                            <p:cTn id="10" dur="2000" fill="hold"/>
                                            <p:tgtEl>
                                              <p:spTgt spid="12"/>
                                            </p:tgtEl>
                                            <p:attrNameLst>
                                              <p:attrName>ppt_x</p:attrName>
                                              <p:attrName>ppt_y</p:attrName>
                                            </p:attrNameLst>
                                          </p:cBhvr>
                                          <p:rCtr x="2795" y="0"/>
                                        </p:animMotion>
                                      </p:childTnLst>
                                    </p:cTn>
                                  </p:par>
                                  <p:par>
                                    <p:cTn id="11" presetID="35" presetClass="path" presetSubtype="0" repeatCount="indefinite" accel="50000" decel="50000" autoRev="1" fill="hold" nodeType="withEffect">
                                      <p:stCondLst>
                                        <p:cond delay="0"/>
                                      </p:stCondLst>
                                      <p:childTnLst>
                                        <p:animMotion origin="layout" path="M 0.02917 0.00308 L -0.01666 -0.00432 " pathEditMode="relative" rAng="0" ptsTypes="AA">
                                          <p:cBhvr>
                                            <p:cTn id="12" dur="2000" fill="hold"/>
                                            <p:tgtEl>
                                              <p:spTgt spid="3"/>
                                            </p:tgtEl>
                                            <p:attrNameLst>
                                              <p:attrName>ppt_x</p:attrName>
                                              <p:attrName>ppt_y</p:attrName>
                                            </p:attrNameLst>
                                          </p:cBhvr>
                                          <p:rCtr x="-2292"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C520D12-DF3F-E66F-66F9-E136B225ACD3}"/>
              </a:ext>
            </a:extLst>
          </p:cNvPr>
          <p:cNvSpPr/>
          <p:nvPr/>
        </p:nvSpPr>
        <p:spPr>
          <a:xfrm>
            <a:off x="0" y="0"/>
            <a:ext cx="9144000" cy="156351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bg1"/>
              </a:solidFill>
              <a:latin typeface="Roboto" panose="02000000000000000000" pitchFamily="2" charset="0"/>
              <a:ea typeface="Roboto" panose="02000000000000000000" pitchFamily="2" charset="0"/>
              <a:cs typeface="Roboto" panose="02000000000000000000" pitchFamily="2" charset="0"/>
            </a:endParaRPr>
          </a:p>
          <a:p>
            <a:r>
              <a:rPr lang="en-US" sz="3600" b="1" dirty="0">
                <a:solidFill>
                  <a:schemeClr val="bg1"/>
                </a:solidFill>
                <a:latin typeface="Roboto" panose="02000000000000000000" pitchFamily="2" charset="0"/>
                <a:ea typeface="Roboto" panose="02000000000000000000" pitchFamily="2" charset="0"/>
                <a:cs typeface="Roboto" panose="02000000000000000000" pitchFamily="2" charset="0"/>
              </a:rPr>
              <a:t>	SELECTION MODE	</a:t>
            </a:r>
          </a:p>
          <a:p>
            <a:r>
              <a:rPr lang="en-US" dirty="0">
                <a:latin typeface="Roboto" panose="02000000000000000000" pitchFamily="2" charset="0"/>
                <a:ea typeface="Roboto" panose="02000000000000000000" pitchFamily="2" charset="0"/>
                <a:cs typeface="Roboto" panose="02000000000000000000" pitchFamily="2" charset="0"/>
              </a:rPr>
              <a:t>	</a:t>
            </a:r>
            <a:r>
              <a:rPr lang="en-US" dirty="0" err="1"/>
              <a:t>Seleksi</a:t>
            </a:r>
            <a:r>
              <a:rPr lang="en-US" dirty="0"/>
              <a:t> pada Adobe Photoshop </a:t>
            </a:r>
            <a:r>
              <a:rPr lang="en-US" dirty="0" err="1"/>
              <a:t>dapat</a:t>
            </a:r>
            <a:r>
              <a:rPr lang="en-US" dirty="0"/>
              <a:t> </a:t>
            </a:r>
            <a:r>
              <a:rPr lang="en-US" dirty="0" err="1"/>
              <a:t>dimodifikasi</a:t>
            </a:r>
            <a:r>
              <a:rPr lang="en-US" dirty="0"/>
              <a:t>, </a:t>
            </a:r>
            <a:r>
              <a:rPr lang="en-US" dirty="0" err="1"/>
              <a:t>seperti</a:t>
            </a:r>
            <a:r>
              <a:rPr lang="en-US" dirty="0"/>
              <a:t> </a:t>
            </a:r>
            <a:r>
              <a:rPr lang="en-US" dirty="0" err="1"/>
              <a:t>menambahkan</a:t>
            </a:r>
            <a:r>
              <a:rPr lang="en-US" dirty="0"/>
              <a:t> area </a:t>
            </a:r>
            <a:r>
              <a:rPr lang="en-US" dirty="0" err="1"/>
              <a:t>seleksi</a:t>
            </a:r>
            <a:r>
              <a:rPr lang="en-US" dirty="0"/>
              <a:t> </a:t>
            </a:r>
            <a:r>
              <a:rPr lang="en-US" dirty="0" err="1"/>
              <a:t>atau</a:t>
            </a:r>
            <a:r>
              <a:rPr lang="en-US" dirty="0"/>
              <a:t> 	</a:t>
            </a:r>
            <a:r>
              <a:rPr lang="en-US" dirty="0" err="1"/>
              <a:t>memperhalus</a:t>
            </a:r>
            <a:r>
              <a:rPr lang="en-US" dirty="0"/>
              <a:t> area </a:t>
            </a:r>
            <a:r>
              <a:rPr lang="en-US" dirty="0" err="1"/>
              <a:t>seleksi</a:t>
            </a:r>
            <a:r>
              <a:rPr lang="en-US" dirty="0"/>
              <a:t>. </a:t>
            </a:r>
            <a:r>
              <a:rPr lang="en-US" dirty="0" err="1"/>
              <a:t>Pilihan</a:t>
            </a:r>
            <a:r>
              <a:rPr lang="en-US" dirty="0"/>
              <a:t> mode operandi </a:t>
            </a:r>
            <a:r>
              <a:rPr lang="en-US" dirty="0" err="1"/>
              <a:t>ini</a:t>
            </a:r>
            <a:r>
              <a:rPr lang="en-US" dirty="0"/>
              <a:t> </a:t>
            </a:r>
            <a:r>
              <a:rPr lang="en-US" dirty="0" err="1"/>
              <a:t>dapat</a:t>
            </a:r>
            <a:r>
              <a:rPr lang="en-US" dirty="0"/>
              <a:t> </a:t>
            </a:r>
            <a:r>
              <a:rPr lang="en-US" dirty="0" err="1"/>
              <a:t>diakses</a:t>
            </a:r>
            <a:r>
              <a:rPr lang="en-US" dirty="0"/>
              <a:t> </a:t>
            </a:r>
            <a:r>
              <a:rPr lang="en-US" dirty="0" err="1"/>
              <a:t>ketika</a:t>
            </a:r>
            <a:r>
              <a:rPr lang="en-US" dirty="0"/>
              <a:t> </a:t>
            </a:r>
            <a:r>
              <a:rPr lang="en-US" dirty="0" err="1"/>
              <a:t>masih</a:t>
            </a:r>
            <a:r>
              <a:rPr lang="en-US" dirty="0"/>
              <a:t> </a:t>
            </a:r>
            <a:r>
              <a:rPr lang="en-US" dirty="0" err="1"/>
              <a:t>menggunakan</a:t>
            </a:r>
            <a:r>
              <a:rPr lang="en-US" dirty="0"/>
              <a:t> 	selection tools.</a:t>
            </a:r>
            <a:endParaRPr lang="en-US"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pic>
        <p:nvPicPr>
          <p:cNvPr id="5" name="Picture 4">
            <a:extLst>
              <a:ext uri="{FF2B5EF4-FFF2-40B4-BE49-F238E27FC236}">
                <a16:creationId xmlns:a16="http://schemas.microsoft.com/office/drawing/2014/main" id="{112A48FC-746F-B77D-77CA-05DF4903534B}"/>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819325" y="2477059"/>
            <a:ext cx="7336463" cy="1102931"/>
          </a:xfrm>
          <a:prstGeom prst="rect">
            <a:avLst/>
          </a:prstGeom>
        </p:spPr>
      </p:pic>
      <p:grpSp>
        <p:nvGrpSpPr>
          <p:cNvPr id="10" name="Group 9">
            <a:extLst>
              <a:ext uri="{FF2B5EF4-FFF2-40B4-BE49-F238E27FC236}">
                <a16:creationId xmlns:a16="http://schemas.microsoft.com/office/drawing/2014/main" id="{4A297DD2-7736-DFBF-A7FB-86F795810278}"/>
              </a:ext>
            </a:extLst>
          </p:cNvPr>
          <p:cNvGrpSpPr/>
          <p:nvPr/>
        </p:nvGrpSpPr>
        <p:grpSpPr>
          <a:xfrm>
            <a:off x="1996014" y="2067682"/>
            <a:ext cx="952505" cy="883510"/>
            <a:chOff x="1996014" y="2067682"/>
            <a:chExt cx="952505" cy="883510"/>
          </a:xfrm>
        </p:grpSpPr>
        <p:cxnSp>
          <p:nvCxnSpPr>
            <p:cNvPr id="3" name="Straight Arrow Connector 2">
              <a:extLst>
                <a:ext uri="{FF2B5EF4-FFF2-40B4-BE49-F238E27FC236}">
                  <a16:creationId xmlns:a16="http://schemas.microsoft.com/office/drawing/2014/main" id="{A47855C5-B4C8-3E44-63B5-E571BE2E9849}"/>
                </a:ext>
              </a:extLst>
            </p:cNvPr>
            <p:cNvCxnSpPr>
              <a:cxnSpLocks/>
            </p:cNvCxnSpPr>
            <p:nvPr/>
          </p:nvCxnSpPr>
          <p:spPr>
            <a:xfrm>
              <a:off x="2472267" y="2273859"/>
              <a:ext cx="0" cy="677333"/>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74814F4-9BD0-A67F-2C8B-87280DCEA84F}"/>
                </a:ext>
              </a:extLst>
            </p:cNvPr>
            <p:cNvSpPr txBox="1"/>
            <p:nvPr/>
          </p:nvSpPr>
          <p:spPr>
            <a:xfrm>
              <a:off x="1996014" y="2067682"/>
              <a:ext cx="952505" cy="307777"/>
            </a:xfrm>
            <a:prstGeom prst="rect">
              <a:avLst/>
            </a:prstGeom>
            <a:solidFill>
              <a:schemeClr val="accent1"/>
            </a:solidFill>
          </p:spPr>
          <p:txBody>
            <a:bodyPr wrap="none" rtlCol="0">
              <a:spAutoFit/>
            </a:bodyPr>
            <a:lstStyle/>
            <a:p>
              <a:pPr algn="ct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NORMAL</a:t>
              </a:r>
            </a:p>
          </p:txBody>
        </p:sp>
      </p:grpSp>
      <p:grpSp>
        <p:nvGrpSpPr>
          <p:cNvPr id="11" name="Group 10">
            <a:extLst>
              <a:ext uri="{FF2B5EF4-FFF2-40B4-BE49-F238E27FC236}">
                <a16:creationId xmlns:a16="http://schemas.microsoft.com/office/drawing/2014/main" id="{C6FCAEC8-7F0D-9797-085B-8324B1086CA5}"/>
              </a:ext>
            </a:extLst>
          </p:cNvPr>
          <p:cNvGrpSpPr/>
          <p:nvPr/>
        </p:nvGrpSpPr>
        <p:grpSpPr>
          <a:xfrm>
            <a:off x="2281585" y="3273778"/>
            <a:ext cx="1792478" cy="685027"/>
            <a:chOff x="1576030" y="1690432"/>
            <a:chExt cx="1792478" cy="685027"/>
          </a:xfrm>
        </p:grpSpPr>
        <p:cxnSp>
          <p:nvCxnSpPr>
            <p:cNvPr id="12" name="Straight Arrow Connector 11">
              <a:extLst>
                <a:ext uri="{FF2B5EF4-FFF2-40B4-BE49-F238E27FC236}">
                  <a16:creationId xmlns:a16="http://schemas.microsoft.com/office/drawing/2014/main" id="{15BD5BDA-581A-D75F-D327-A34FEB4588D7}"/>
                </a:ext>
              </a:extLst>
            </p:cNvPr>
            <p:cNvCxnSpPr>
              <a:cxnSpLocks/>
            </p:cNvCxnSpPr>
            <p:nvPr/>
          </p:nvCxnSpPr>
          <p:spPr>
            <a:xfrm flipV="1">
              <a:off x="2472267" y="1690432"/>
              <a:ext cx="0" cy="583427"/>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6CFCFC39-0E5B-19DD-EF0E-271FF734B802}"/>
                </a:ext>
              </a:extLst>
            </p:cNvPr>
            <p:cNvSpPr txBox="1"/>
            <p:nvPr/>
          </p:nvSpPr>
          <p:spPr>
            <a:xfrm>
              <a:off x="1576030" y="2067682"/>
              <a:ext cx="1792478" cy="307777"/>
            </a:xfrm>
            <a:prstGeom prst="rect">
              <a:avLst/>
            </a:prstGeom>
            <a:solidFill>
              <a:schemeClr val="accent1"/>
            </a:solidFill>
          </p:spPr>
          <p:txBody>
            <a:bodyPr wrap="none" rtlCol="0">
              <a:spAutoFit/>
            </a:bodyPr>
            <a:lstStyle/>
            <a:p>
              <a:pPr algn="ct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ADD TO SELECTION</a:t>
              </a:r>
            </a:p>
          </p:txBody>
        </p:sp>
      </p:grpSp>
      <p:grpSp>
        <p:nvGrpSpPr>
          <p:cNvPr id="15" name="Group 14">
            <a:extLst>
              <a:ext uri="{FF2B5EF4-FFF2-40B4-BE49-F238E27FC236}">
                <a16:creationId xmlns:a16="http://schemas.microsoft.com/office/drawing/2014/main" id="{682FC041-4D47-4154-15B7-1D4077D1E280}"/>
              </a:ext>
            </a:extLst>
          </p:cNvPr>
          <p:cNvGrpSpPr/>
          <p:nvPr/>
        </p:nvGrpSpPr>
        <p:grpSpPr>
          <a:xfrm>
            <a:off x="3018552" y="2064560"/>
            <a:ext cx="1188146" cy="723399"/>
            <a:chOff x="1878198" y="2067682"/>
            <a:chExt cx="1188146" cy="723399"/>
          </a:xfrm>
        </p:grpSpPr>
        <p:cxnSp>
          <p:nvCxnSpPr>
            <p:cNvPr id="16" name="Straight Arrow Connector 15">
              <a:extLst>
                <a:ext uri="{FF2B5EF4-FFF2-40B4-BE49-F238E27FC236}">
                  <a16:creationId xmlns:a16="http://schemas.microsoft.com/office/drawing/2014/main" id="{5C1885B2-3F97-EEE2-57B2-F552608B5035}"/>
                </a:ext>
              </a:extLst>
            </p:cNvPr>
            <p:cNvCxnSpPr>
              <a:cxnSpLocks/>
            </p:cNvCxnSpPr>
            <p:nvPr/>
          </p:nvCxnSpPr>
          <p:spPr>
            <a:xfrm>
              <a:off x="2472267" y="2273859"/>
              <a:ext cx="2" cy="517222"/>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D7C60E9A-13D2-C8AB-866B-01C4AC24AAA1}"/>
                </a:ext>
              </a:extLst>
            </p:cNvPr>
            <p:cNvSpPr txBox="1"/>
            <p:nvPr/>
          </p:nvSpPr>
          <p:spPr>
            <a:xfrm>
              <a:off x="1878198" y="2067682"/>
              <a:ext cx="1188146" cy="307777"/>
            </a:xfrm>
            <a:prstGeom prst="rect">
              <a:avLst/>
            </a:prstGeom>
            <a:solidFill>
              <a:schemeClr val="accent1"/>
            </a:solidFill>
          </p:spPr>
          <p:txBody>
            <a:bodyPr wrap="none" rtlCol="0">
              <a:spAutoFit/>
            </a:bodyPr>
            <a:lstStyle/>
            <a:p>
              <a:pPr algn="ct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SUBSTRACT</a:t>
              </a:r>
            </a:p>
          </p:txBody>
        </p:sp>
      </p:grpSp>
      <p:grpSp>
        <p:nvGrpSpPr>
          <p:cNvPr id="19" name="Group 18">
            <a:extLst>
              <a:ext uri="{FF2B5EF4-FFF2-40B4-BE49-F238E27FC236}">
                <a16:creationId xmlns:a16="http://schemas.microsoft.com/office/drawing/2014/main" id="{E22C7160-2BC5-221D-ACF9-958DF3351FF0}"/>
              </a:ext>
            </a:extLst>
          </p:cNvPr>
          <p:cNvGrpSpPr/>
          <p:nvPr/>
        </p:nvGrpSpPr>
        <p:grpSpPr>
          <a:xfrm>
            <a:off x="4206698" y="3273387"/>
            <a:ext cx="2093843" cy="684245"/>
            <a:chOff x="1425349" y="1691214"/>
            <a:chExt cx="2093843" cy="684245"/>
          </a:xfrm>
        </p:grpSpPr>
        <p:cxnSp>
          <p:nvCxnSpPr>
            <p:cNvPr id="20" name="Straight Arrow Connector 19">
              <a:extLst>
                <a:ext uri="{FF2B5EF4-FFF2-40B4-BE49-F238E27FC236}">
                  <a16:creationId xmlns:a16="http://schemas.microsoft.com/office/drawing/2014/main" id="{0430F6D2-B58B-E908-28ED-F0BAF643025A}"/>
                </a:ext>
              </a:extLst>
            </p:cNvPr>
            <p:cNvCxnSpPr>
              <a:cxnSpLocks/>
            </p:cNvCxnSpPr>
            <p:nvPr/>
          </p:nvCxnSpPr>
          <p:spPr>
            <a:xfrm flipH="1" flipV="1">
              <a:off x="1744356" y="1691214"/>
              <a:ext cx="727911" cy="58264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AE57788C-911A-F681-02BE-B070C5DC38EA}"/>
                </a:ext>
              </a:extLst>
            </p:cNvPr>
            <p:cNvSpPr txBox="1"/>
            <p:nvPr/>
          </p:nvSpPr>
          <p:spPr>
            <a:xfrm>
              <a:off x="1425349" y="2067682"/>
              <a:ext cx="2093843" cy="307777"/>
            </a:xfrm>
            <a:prstGeom prst="rect">
              <a:avLst/>
            </a:prstGeom>
            <a:solidFill>
              <a:schemeClr val="accent1"/>
            </a:solidFill>
          </p:spPr>
          <p:txBody>
            <a:bodyPr wrap="none" rtlCol="0">
              <a:spAutoFit/>
            </a:bodyPr>
            <a:lstStyle/>
            <a:p>
              <a:pPr algn="ctr"/>
              <a:r>
                <a:rPr lang="en-US" dirty="0">
                  <a:solidFill>
                    <a:schemeClr val="bg1"/>
                  </a:solidFill>
                  <a:latin typeface="Roboto" panose="02000000000000000000" pitchFamily="2" charset="0"/>
                  <a:ea typeface="Roboto" panose="02000000000000000000" pitchFamily="2" charset="0"/>
                  <a:cs typeface="Roboto" panose="02000000000000000000" pitchFamily="2" charset="0"/>
                </a:rPr>
                <a:t>INTERSECT SELECTION</a:t>
              </a:r>
            </a:p>
          </p:txBody>
        </p:sp>
      </p:grpSp>
      <p:pic>
        <p:nvPicPr>
          <p:cNvPr id="22" name="Picture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0649590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1858773" y="607923"/>
            <a:ext cx="5426486"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ADD TO</a:t>
            </a:r>
            <a:r>
              <a:rPr lang="en-US" sz="5400" b="1" cap="none" spc="0" dirty="0">
                <a:ln w="0"/>
                <a:solidFill>
                  <a:schemeClr val="tx1"/>
                </a:solidFill>
                <a:latin typeface="Oswald" panose="00000500000000000000" pitchFamily="2" charset="0"/>
              </a:rPr>
              <a:t> SELECTION</a:t>
            </a:r>
          </a:p>
        </p:txBody>
      </p:sp>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2805267" y="1531254"/>
            <a:ext cx="3489113" cy="2814968"/>
          </a:xfrm>
          <a:prstGeom prst="rect">
            <a:avLst/>
          </a:prstGeom>
        </p:spPr>
      </p:pic>
      <p:grpSp>
        <p:nvGrpSpPr>
          <p:cNvPr id="34" name="Group 33">
            <a:extLst>
              <a:ext uri="{FF2B5EF4-FFF2-40B4-BE49-F238E27FC236}">
                <a16:creationId xmlns:a16="http://schemas.microsoft.com/office/drawing/2014/main" id="{47A06AFB-D6B8-E08B-22E9-75504368A389}"/>
              </a:ext>
            </a:extLst>
          </p:cNvPr>
          <p:cNvGrpSpPr/>
          <p:nvPr/>
        </p:nvGrpSpPr>
        <p:grpSpPr>
          <a:xfrm>
            <a:off x="3064747" y="1868993"/>
            <a:ext cx="2798466" cy="2195565"/>
            <a:chOff x="3064747" y="1868993"/>
            <a:chExt cx="2798466" cy="2195565"/>
          </a:xfrm>
        </p:grpSpPr>
        <p:cxnSp>
          <p:nvCxnSpPr>
            <p:cNvPr id="8" name="Straight Connector 7">
              <a:extLst>
                <a:ext uri="{FF2B5EF4-FFF2-40B4-BE49-F238E27FC236}">
                  <a16:creationId xmlns:a16="http://schemas.microsoft.com/office/drawing/2014/main" id="{3725DFD7-F48F-CF09-D9E7-8A442D2AE9BE}"/>
                </a:ext>
              </a:extLst>
            </p:cNvPr>
            <p:cNvCxnSpPr>
              <a:cxnSpLocks/>
            </p:cNvCxnSpPr>
            <p:nvPr/>
          </p:nvCxnSpPr>
          <p:spPr>
            <a:xfrm flipH="1">
              <a:off x="3064747" y="1868993"/>
              <a:ext cx="1803679" cy="0"/>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4BCFB28D-B7D2-EBBA-7F86-19BC897F476B}"/>
                </a:ext>
              </a:extLst>
            </p:cNvPr>
            <p:cNvCxnSpPr>
              <a:cxnSpLocks/>
            </p:cNvCxnSpPr>
            <p:nvPr/>
          </p:nvCxnSpPr>
          <p:spPr>
            <a:xfrm>
              <a:off x="3064747" y="1868993"/>
              <a:ext cx="0" cy="1457011"/>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7511BB1-F411-7F81-C9DB-05E2125A90AC}"/>
                </a:ext>
              </a:extLst>
            </p:cNvPr>
            <p:cNvCxnSpPr>
              <a:cxnSpLocks/>
            </p:cNvCxnSpPr>
            <p:nvPr/>
          </p:nvCxnSpPr>
          <p:spPr>
            <a:xfrm flipH="1">
              <a:off x="3064747" y="3326004"/>
              <a:ext cx="1014884" cy="0"/>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3A0E1EC-CEE8-C0A9-9880-D10FA1A372D2}"/>
                </a:ext>
              </a:extLst>
            </p:cNvPr>
            <p:cNvCxnSpPr>
              <a:cxnSpLocks/>
            </p:cNvCxnSpPr>
            <p:nvPr/>
          </p:nvCxnSpPr>
          <p:spPr>
            <a:xfrm>
              <a:off x="4079631" y="3326004"/>
              <a:ext cx="0" cy="738554"/>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672AD72-73CB-3FC8-47BB-6A383EC60E52}"/>
                </a:ext>
              </a:extLst>
            </p:cNvPr>
            <p:cNvCxnSpPr>
              <a:cxnSpLocks/>
            </p:cNvCxnSpPr>
            <p:nvPr/>
          </p:nvCxnSpPr>
          <p:spPr>
            <a:xfrm>
              <a:off x="4079631" y="4064558"/>
              <a:ext cx="1783582" cy="0"/>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1C2D6CF2-A812-B77C-066F-82B156C0DB0C}"/>
                </a:ext>
              </a:extLst>
            </p:cNvPr>
            <p:cNvCxnSpPr>
              <a:cxnSpLocks/>
            </p:cNvCxnSpPr>
            <p:nvPr/>
          </p:nvCxnSpPr>
          <p:spPr>
            <a:xfrm>
              <a:off x="5863213" y="2634059"/>
              <a:ext cx="0" cy="1430499"/>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5B3D05B-3192-60F6-9756-8F09A735A418}"/>
                </a:ext>
              </a:extLst>
            </p:cNvPr>
            <p:cNvCxnSpPr>
              <a:cxnSpLocks/>
            </p:cNvCxnSpPr>
            <p:nvPr/>
          </p:nvCxnSpPr>
          <p:spPr>
            <a:xfrm flipH="1" flipV="1">
              <a:off x="4868426" y="2624010"/>
              <a:ext cx="994787" cy="10049"/>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9677F68-DF64-9F20-A5E7-83825B5C6B73}"/>
                </a:ext>
              </a:extLst>
            </p:cNvPr>
            <p:cNvCxnSpPr>
              <a:cxnSpLocks/>
            </p:cNvCxnSpPr>
            <p:nvPr/>
          </p:nvCxnSpPr>
          <p:spPr>
            <a:xfrm>
              <a:off x="4868426" y="1879043"/>
              <a:ext cx="0" cy="744966"/>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grpSp>
      <p:pic>
        <p:nvPicPr>
          <p:cNvPr id="17" name="Pictur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2602333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343937" y="607923"/>
            <a:ext cx="8456161" cy="923330"/>
          </a:xfrm>
          <a:prstGeom prst="rect">
            <a:avLst/>
          </a:prstGeom>
          <a:noFill/>
        </p:spPr>
        <p:txBody>
          <a:bodyPr wrap="none" lIns="91440" tIns="45720" rIns="91440" bIns="45720">
            <a:spAutoFit/>
          </a:bodyPr>
          <a:lstStyle/>
          <a:p>
            <a:pPr algn="ctr"/>
            <a:r>
              <a:rPr lang="en-US" sz="5400" b="1" dirty="0">
                <a:ln w="0"/>
                <a:solidFill>
                  <a:schemeClr val="tx1"/>
                </a:solidFill>
                <a:latin typeface="Oswald" panose="00000500000000000000" pitchFamily="2" charset="0"/>
              </a:rPr>
              <a:t>SUBSTRACT FROM</a:t>
            </a:r>
            <a:r>
              <a:rPr lang="en-US" sz="5400" b="1" cap="none" spc="0" dirty="0">
                <a:ln w="0"/>
                <a:solidFill>
                  <a:schemeClr val="tx1"/>
                </a:solidFill>
                <a:latin typeface="Oswald" panose="00000500000000000000" pitchFamily="2" charset="0"/>
              </a:rPr>
              <a:t> SELECTION</a:t>
            </a:r>
          </a:p>
        </p:txBody>
      </p:sp>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2805267" y="1565467"/>
            <a:ext cx="3489113" cy="2746541"/>
          </a:xfrm>
          <a:prstGeom prst="rect">
            <a:avLst/>
          </a:prstGeom>
        </p:spPr>
      </p:pic>
      <p:grpSp>
        <p:nvGrpSpPr>
          <p:cNvPr id="3" name="Group 2">
            <a:extLst>
              <a:ext uri="{FF2B5EF4-FFF2-40B4-BE49-F238E27FC236}">
                <a16:creationId xmlns:a16="http://schemas.microsoft.com/office/drawing/2014/main" id="{9617D0DE-FA34-4E5A-84B4-56EC272449FA}"/>
              </a:ext>
            </a:extLst>
          </p:cNvPr>
          <p:cNvGrpSpPr/>
          <p:nvPr/>
        </p:nvGrpSpPr>
        <p:grpSpPr>
          <a:xfrm>
            <a:off x="3333688" y="2525240"/>
            <a:ext cx="2292198" cy="2405993"/>
            <a:chOff x="3064747" y="2717029"/>
            <a:chExt cx="2292198" cy="2405993"/>
          </a:xfrm>
        </p:grpSpPr>
        <p:grpSp>
          <p:nvGrpSpPr>
            <p:cNvPr id="34" name="Group 33">
              <a:extLst>
                <a:ext uri="{FF2B5EF4-FFF2-40B4-BE49-F238E27FC236}">
                  <a16:creationId xmlns:a16="http://schemas.microsoft.com/office/drawing/2014/main" id="{47A06AFB-D6B8-E08B-22E9-75504368A389}"/>
                </a:ext>
              </a:extLst>
            </p:cNvPr>
            <p:cNvGrpSpPr/>
            <p:nvPr/>
          </p:nvGrpSpPr>
          <p:grpSpPr>
            <a:xfrm>
              <a:off x="3064747" y="2717029"/>
              <a:ext cx="1834048" cy="1457011"/>
              <a:chOff x="3064747" y="1868993"/>
              <a:chExt cx="1834048" cy="1457011"/>
            </a:xfrm>
          </p:grpSpPr>
          <p:cxnSp>
            <p:nvCxnSpPr>
              <p:cNvPr id="8" name="Straight Connector 7">
                <a:extLst>
                  <a:ext uri="{FF2B5EF4-FFF2-40B4-BE49-F238E27FC236}">
                    <a16:creationId xmlns:a16="http://schemas.microsoft.com/office/drawing/2014/main" id="{3725DFD7-F48F-CF09-D9E7-8A442D2AE9BE}"/>
                  </a:ext>
                </a:extLst>
              </p:cNvPr>
              <p:cNvCxnSpPr>
                <a:cxnSpLocks/>
              </p:cNvCxnSpPr>
              <p:nvPr/>
            </p:nvCxnSpPr>
            <p:spPr>
              <a:xfrm flipH="1">
                <a:off x="3064747" y="1868993"/>
                <a:ext cx="1803679" cy="0"/>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4BCFB28D-B7D2-EBBA-7F86-19BC897F476B}"/>
                  </a:ext>
                </a:extLst>
              </p:cNvPr>
              <p:cNvCxnSpPr>
                <a:cxnSpLocks/>
              </p:cNvCxnSpPr>
              <p:nvPr/>
            </p:nvCxnSpPr>
            <p:spPr>
              <a:xfrm>
                <a:off x="3064747" y="1868993"/>
                <a:ext cx="0" cy="1457011"/>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7511BB1-F411-7F81-C9DB-05E2125A90AC}"/>
                  </a:ext>
                </a:extLst>
              </p:cNvPr>
              <p:cNvCxnSpPr>
                <a:cxnSpLocks/>
              </p:cNvCxnSpPr>
              <p:nvPr/>
            </p:nvCxnSpPr>
            <p:spPr>
              <a:xfrm flipH="1">
                <a:off x="3064747" y="3326004"/>
                <a:ext cx="693706" cy="0"/>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9677F68-DF64-9F20-A5E7-83825B5C6B73}"/>
                  </a:ext>
                </a:extLst>
              </p:cNvPr>
              <p:cNvCxnSpPr>
                <a:cxnSpLocks/>
              </p:cNvCxnSpPr>
              <p:nvPr/>
            </p:nvCxnSpPr>
            <p:spPr>
              <a:xfrm>
                <a:off x="4898795" y="1868993"/>
                <a:ext cx="0" cy="1068522"/>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grpSp>
        <p:sp>
          <p:nvSpPr>
            <p:cNvPr id="2" name="Arc 1">
              <a:extLst>
                <a:ext uri="{FF2B5EF4-FFF2-40B4-BE49-F238E27FC236}">
                  <a16:creationId xmlns:a16="http://schemas.microsoft.com/office/drawing/2014/main" id="{E8C48FB2-F5A3-F146-30AC-A31C1323E4BE}"/>
                </a:ext>
              </a:extLst>
            </p:cNvPr>
            <p:cNvSpPr/>
            <p:nvPr/>
          </p:nvSpPr>
          <p:spPr>
            <a:xfrm rot="16200000">
              <a:off x="3803629" y="3569706"/>
              <a:ext cx="1457012" cy="1649620"/>
            </a:xfrm>
            <a:prstGeom prst="arc">
              <a:avLst>
                <a:gd name="adj1" fmla="val 17217656"/>
                <a:gd name="adj2" fmla="val 1582836"/>
              </a:avLst>
            </a:prstGeom>
            <a:ln w="28575">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15" name="Picture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4253429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9263784-076A-75D3-3CDF-9EAB3660206B}"/>
              </a:ext>
            </a:extLst>
          </p:cNvPr>
          <p:cNvSpPr/>
          <p:nvPr/>
        </p:nvSpPr>
        <p:spPr>
          <a:xfrm>
            <a:off x="1405125" y="607923"/>
            <a:ext cx="6333786" cy="923330"/>
          </a:xfrm>
          <a:prstGeom prst="rect">
            <a:avLst/>
          </a:prstGeom>
          <a:noFill/>
        </p:spPr>
        <p:txBody>
          <a:bodyPr wrap="none" lIns="91440" tIns="45720" rIns="91440" bIns="45720">
            <a:spAutoFit/>
          </a:bodyPr>
          <a:lstStyle/>
          <a:p>
            <a:pPr algn="ctr"/>
            <a:r>
              <a:rPr lang="en-US" sz="5400" b="1" cap="none" spc="0" dirty="0">
                <a:ln w="0"/>
                <a:solidFill>
                  <a:schemeClr val="tx1"/>
                </a:solidFill>
                <a:latin typeface="Oswald" panose="00000500000000000000" pitchFamily="2" charset="0"/>
              </a:rPr>
              <a:t>INTERSECT SELECTION</a:t>
            </a:r>
          </a:p>
        </p:txBody>
      </p:sp>
      <p:pic>
        <p:nvPicPr>
          <p:cNvPr id="6" name="Picture 5">
            <a:extLst>
              <a:ext uri="{FF2B5EF4-FFF2-40B4-BE49-F238E27FC236}">
                <a16:creationId xmlns:a16="http://schemas.microsoft.com/office/drawing/2014/main" id="{923E46BC-99A6-EC78-73B4-A145568F5D28}"/>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2805267" y="1541156"/>
            <a:ext cx="3489113" cy="2795163"/>
          </a:xfrm>
          <a:prstGeom prst="rect">
            <a:avLst/>
          </a:prstGeom>
        </p:spPr>
      </p:pic>
      <p:grpSp>
        <p:nvGrpSpPr>
          <p:cNvPr id="34" name="Group 33">
            <a:extLst>
              <a:ext uri="{FF2B5EF4-FFF2-40B4-BE49-F238E27FC236}">
                <a16:creationId xmlns:a16="http://schemas.microsoft.com/office/drawing/2014/main" id="{47A06AFB-D6B8-E08B-22E9-75504368A389}"/>
              </a:ext>
            </a:extLst>
          </p:cNvPr>
          <p:cNvGrpSpPr/>
          <p:nvPr/>
        </p:nvGrpSpPr>
        <p:grpSpPr>
          <a:xfrm>
            <a:off x="3434542" y="3039035"/>
            <a:ext cx="2038411" cy="628207"/>
            <a:chOff x="3064747" y="2697797"/>
            <a:chExt cx="2038411" cy="628207"/>
          </a:xfrm>
        </p:grpSpPr>
        <p:cxnSp>
          <p:nvCxnSpPr>
            <p:cNvPr id="10" name="Straight Connector 9">
              <a:extLst>
                <a:ext uri="{FF2B5EF4-FFF2-40B4-BE49-F238E27FC236}">
                  <a16:creationId xmlns:a16="http://schemas.microsoft.com/office/drawing/2014/main" id="{4BCFB28D-B7D2-EBBA-7F86-19BC897F476B}"/>
                </a:ext>
              </a:extLst>
            </p:cNvPr>
            <p:cNvCxnSpPr>
              <a:cxnSpLocks/>
            </p:cNvCxnSpPr>
            <p:nvPr/>
          </p:nvCxnSpPr>
          <p:spPr>
            <a:xfrm>
              <a:off x="3064747" y="2697797"/>
              <a:ext cx="0" cy="628207"/>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7511BB1-F411-7F81-C9DB-05E2125A90AC}"/>
                </a:ext>
              </a:extLst>
            </p:cNvPr>
            <p:cNvCxnSpPr>
              <a:cxnSpLocks/>
            </p:cNvCxnSpPr>
            <p:nvPr/>
          </p:nvCxnSpPr>
          <p:spPr>
            <a:xfrm flipH="1">
              <a:off x="3064747" y="3326004"/>
              <a:ext cx="2038411" cy="0"/>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grpSp>
      <p:sp>
        <p:nvSpPr>
          <p:cNvPr id="2" name="Arc 1">
            <a:extLst>
              <a:ext uri="{FF2B5EF4-FFF2-40B4-BE49-F238E27FC236}">
                <a16:creationId xmlns:a16="http://schemas.microsoft.com/office/drawing/2014/main" id="{E8C48FB2-F5A3-F146-30AC-A31C1323E4BE}"/>
              </a:ext>
            </a:extLst>
          </p:cNvPr>
          <p:cNvSpPr/>
          <p:nvPr/>
        </p:nvSpPr>
        <p:spPr>
          <a:xfrm rot="19465848">
            <a:off x="2678685" y="2841733"/>
            <a:ext cx="2885062" cy="2382867"/>
          </a:xfrm>
          <a:prstGeom prst="arc">
            <a:avLst>
              <a:gd name="adj1" fmla="val 16627500"/>
              <a:gd name="adj2" fmla="val 1159178"/>
            </a:avLst>
          </a:prstGeom>
          <a:ln w="28575">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90239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13F1A6-AFC8-9715-00B6-08C5A4981E35}"/>
              </a:ext>
            </a:extLst>
          </p:cNvPr>
          <p:cNvSpPr>
            <a:spLocks noGrp="1"/>
          </p:cNvSpPr>
          <p:nvPr>
            <p:ph type="title"/>
          </p:nvPr>
        </p:nvSpPr>
        <p:spPr/>
        <p:txBody>
          <a:bodyPr/>
          <a:lstStyle/>
          <a:p>
            <a:r>
              <a:rPr lang="en-US" sz="6000" dirty="0"/>
              <a:t>MINI</a:t>
            </a:r>
            <a:br>
              <a:rPr lang="en-US" sz="6000" dirty="0"/>
            </a:br>
            <a:r>
              <a:rPr lang="en-US" sz="6000" dirty="0"/>
              <a:t>QUIZ</a:t>
            </a:r>
          </a:p>
        </p:txBody>
      </p:sp>
      <p:pic>
        <p:nvPicPr>
          <p:cNvPr id="4" name="Picture 3">
            <a:extLst>
              <a:ext uri="{FF2B5EF4-FFF2-40B4-BE49-F238E27FC236}">
                <a16:creationId xmlns:a16="http://schemas.microsoft.com/office/drawing/2014/main" id="{42E214DF-F0D1-4CC7-DF06-3ECD846142EB}"/>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6139474" y="1911184"/>
            <a:ext cx="3660963" cy="3232316"/>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5131222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95235F3-1E6F-0E9C-C84F-D7505E7C41EF}"/>
              </a:ext>
            </a:extLst>
          </p:cNvPr>
          <p:cNvGrpSpPr/>
          <p:nvPr/>
        </p:nvGrpSpPr>
        <p:grpSpPr>
          <a:xfrm>
            <a:off x="665992" y="1123382"/>
            <a:ext cx="4058216" cy="2891771"/>
            <a:chOff x="665992" y="1123382"/>
            <a:chExt cx="4058216" cy="2891771"/>
          </a:xfrm>
        </p:grpSpPr>
        <p:pic>
          <p:nvPicPr>
            <p:cNvPr id="6" name="Picture 5">
              <a:extLst>
                <a:ext uri="{FF2B5EF4-FFF2-40B4-BE49-F238E27FC236}">
                  <a16:creationId xmlns:a16="http://schemas.microsoft.com/office/drawing/2014/main" id="{D9C51895-0E80-8DD8-38DE-57330D26AE0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122617" y="1672931"/>
              <a:ext cx="3601591" cy="2342222"/>
            </a:xfrm>
            <a:prstGeom prst="rect">
              <a:avLst/>
            </a:prstGeom>
            <a:effectLst>
              <a:innerShdw blurRad="88900">
                <a:prstClr val="black"/>
              </a:innerShdw>
            </a:effectLst>
          </p:spPr>
        </p:pic>
        <p:pic>
          <p:nvPicPr>
            <p:cNvPr id="4" name="Picture 3">
              <a:extLst>
                <a:ext uri="{FF2B5EF4-FFF2-40B4-BE49-F238E27FC236}">
                  <a16:creationId xmlns:a16="http://schemas.microsoft.com/office/drawing/2014/main" id="{CC86BE54-E85B-1AAF-5DD0-269E91CDC10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65992" y="1123382"/>
              <a:ext cx="3906008" cy="2707011"/>
            </a:xfrm>
            <a:prstGeom prst="rect">
              <a:avLst/>
            </a:prstGeom>
          </p:spPr>
        </p:pic>
      </p:grpSp>
      <p:sp>
        <p:nvSpPr>
          <p:cNvPr id="2" name="TextBox 1">
            <a:extLst>
              <a:ext uri="{FF2B5EF4-FFF2-40B4-BE49-F238E27FC236}">
                <a16:creationId xmlns:a16="http://schemas.microsoft.com/office/drawing/2014/main" id="{017B0E67-B70D-4006-CE15-67ABA1BC3E4D}"/>
              </a:ext>
            </a:extLst>
          </p:cNvPr>
          <p:cNvSpPr txBox="1"/>
          <p:nvPr/>
        </p:nvSpPr>
        <p:spPr>
          <a:xfrm>
            <a:off x="818200" y="1969055"/>
            <a:ext cx="3601591" cy="1015663"/>
          </a:xfrm>
          <a:prstGeom prst="rect">
            <a:avLst/>
          </a:prstGeom>
          <a:noFill/>
        </p:spPr>
        <p:txBody>
          <a:bodyPr wrap="square" rtlCol="0">
            <a:spAutoFit/>
          </a:bodyPr>
          <a:lstStyle/>
          <a:p>
            <a:r>
              <a:rPr lang="fi-FI" sz="2000" b="1" dirty="0">
                <a:solidFill>
                  <a:schemeClr val="tx1"/>
                </a:solidFill>
                <a:latin typeface="Roboto" panose="02000000000000000000" pitchFamily="2" charset="0"/>
                <a:ea typeface="Roboto" panose="02000000000000000000" pitchFamily="2" charset="0"/>
                <a:cs typeface="Roboto" panose="02000000000000000000" pitchFamily="2" charset="0"/>
              </a:rPr>
              <a:t>Berikut ini yang merupakan file ekstensi Adobe Photoshop adalah..</a:t>
            </a:r>
          </a:p>
        </p:txBody>
      </p:sp>
      <p:sp>
        <p:nvSpPr>
          <p:cNvPr id="7" name="Rectangle: Rounded Corners 6">
            <a:hlinkClick r:id="" action="ppaction://hlinkshowjump?jump=nextslide"/>
            <a:extLst>
              <a:ext uri="{FF2B5EF4-FFF2-40B4-BE49-F238E27FC236}">
                <a16:creationId xmlns:a16="http://schemas.microsoft.com/office/drawing/2014/main" id="{0B562895-C3A7-021D-7186-BE2DD08910F8}"/>
              </a:ext>
            </a:extLst>
          </p:cNvPr>
          <p:cNvSpPr/>
          <p:nvPr/>
        </p:nvSpPr>
        <p:spPr>
          <a:xfrm>
            <a:off x="5028625" y="1186215"/>
            <a:ext cx="3799286" cy="581310"/>
          </a:xfrm>
          <a:prstGeom prst="roundRect">
            <a:avLst>
              <a:gd name="adj" fmla="val 22839"/>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wmf</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p:txBody>
      </p:sp>
      <p:sp>
        <p:nvSpPr>
          <p:cNvPr id="8" name="Rectangle: Rounded Corners 7">
            <a:hlinkClick r:id="rId4" action="ppaction://hlinksldjump"/>
            <a:extLst>
              <a:ext uri="{FF2B5EF4-FFF2-40B4-BE49-F238E27FC236}">
                <a16:creationId xmlns:a16="http://schemas.microsoft.com/office/drawing/2014/main" id="{8CE7D336-73FF-16E7-A7C6-FA15F7359CAE}"/>
              </a:ext>
            </a:extLst>
          </p:cNvPr>
          <p:cNvSpPr/>
          <p:nvPr/>
        </p:nvSpPr>
        <p:spPr>
          <a:xfrm>
            <a:off x="5028625" y="1869801"/>
            <a:ext cx="3799286" cy="581310"/>
          </a:xfrm>
          <a:prstGeom prst="roundRect">
            <a:avLst>
              <a:gd name="adj" fmla="val 228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200" b="1" dirty="0">
                <a:latin typeface="Roboto" panose="02000000000000000000" pitchFamily="2" charset="0"/>
                <a:ea typeface="Roboto" panose="02000000000000000000" pitchFamily="2" charset="0"/>
                <a:cs typeface="Roboto" panose="02000000000000000000" pitchFamily="2" charset="0"/>
              </a:rPr>
              <a:t>.bmp</a:t>
            </a:r>
          </a:p>
        </p:txBody>
      </p:sp>
      <p:sp>
        <p:nvSpPr>
          <p:cNvPr id="9" name="Rectangle: Rounded Corners 8">
            <a:hlinkClick r:id="" action="ppaction://hlinkshowjump?jump=nextslide"/>
            <a:extLst>
              <a:ext uri="{FF2B5EF4-FFF2-40B4-BE49-F238E27FC236}">
                <a16:creationId xmlns:a16="http://schemas.microsoft.com/office/drawing/2014/main" id="{EC8D93B8-1BBA-F931-7496-576116349C24}"/>
              </a:ext>
            </a:extLst>
          </p:cNvPr>
          <p:cNvSpPr/>
          <p:nvPr/>
        </p:nvSpPr>
        <p:spPr>
          <a:xfrm>
            <a:off x="5028625" y="2553387"/>
            <a:ext cx="3799286" cy="581310"/>
          </a:xfrm>
          <a:prstGeom prst="roundRect">
            <a:avLst>
              <a:gd name="adj" fmla="val 22839"/>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sv-SE" sz="1200" b="1" dirty="0">
                <a:latin typeface="Roboto" panose="02000000000000000000" pitchFamily="2" charset="0"/>
                <a:ea typeface="Roboto" panose="02000000000000000000" pitchFamily="2" charset="0"/>
                <a:cs typeface="Roboto" panose="02000000000000000000" pitchFamily="2" charset="0"/>
              </a:rPr>
              <a:t>.mkv</a:t>
            </a:r>
          </a:p>
        </p:txBody>
      </p:sp>
      <p:sp>
        <p:nvSpPr>
          <p:cNvPr id="10" name="Rectangle: Rounded Corners 9">
            <a:hlinkClick r:id="" action="ppaction://hlinkshowjump?jump=nextslide"/>
            <a:extLst>
              <a:ext uri="{FF2B5EF4-FFF2-40B4-BE49-F238E27FC236}">
                <a16:creationId xmlns:a16="http://schemas.microsoft.com/office/drawing/2014/main" id="{4C6F93A8-354A-EEF0-471A-DA8211A9FDB0}"/>
              </a:ext>
            </a:extLst>
          </p:cNvPr>
          <p:cNvSpPr/>
          <p:nvPr/>
        </p:nvSpPr>
        <p:spPr>
          <a:xfrm>
            <a:off x="5028625" y="3236973"/>
            <a:ext cx="3799286" cy="581310"/>
          </a:xfrm>
          <a:prstGeom prst="roundRect">
            <a:avLst>
              <a:gd name="adj" fmla="val 2283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200" b="1" dirty="0">
                <a:latin typeface="Roboto" panose="02000000000000000000" pitchFamily="2" charset="0"/>
                <a:ea typeface="Roboto" panose="02000000000000000000" pitchFamily="2" charset="0"/>
                <a:cs typeface="Roboto" panose="02000000000000000000" pitchFamily="2" charset="0"/>
              </a:rPr>
              <a:t>raster</a:t>
            </a:r>
          </a:p>
        </p:txBody>
      </p:sp>
      <p:pic>
        <p:nvPicPr>
          <p:cNvPr id="13" name="Picture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7713302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7" presetClass="entr" presetSubtype="2" fill="hold" grpId="0" nodeType="withEffect">
                                  <p:stCondLst>
                                    <p:cond delay="200"/>
                                  </p:stCondLst>
                                  <p:iterate type="lt">
                                    <p:tmPct val="6000"/>
                                  </p:iterate>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ppt_x</p:attrName>
                                        </p:attrNameLst>
                                      </p:cBhvr>
                                      <p:tavLst>
                                        <p:tav tm="0">
                                          <p:val>
                                            <p:strVal val="#ppt_x+#ppt_w/2"/>
                                          </p:val>
                                        </p:tav>
                                        <p:tav tm="100000">
                                          <p:val>
                                            <p:strVal val="#ppt_x"/>
                                          </p:val>
                                        </p:tav>
                                      </p:tavLst>
                                    </p:anim>
                                    <p:anim calcmode="lin" valueType="num">
                                      <p:cBhvr>
                                        <p:cTn id="12" dur="500" fill="hold"/>
                                        <p:tgtEl>
                                          <p:spTgt spid="2"/>
                                        </p:tgtEl>
                                        <p:attrNameLst>
                                          <p:attrName>ppt_y</p:attrName>
                                        </p:attrNameLst>
                                      </p:cBhvr>
                                      <p:tavLst>
                                        <p:tav tm="0">
                                          <p:val>
                                            <p:strVal val="#ppt_y"/>
                                          </p:val>
                                        </p:tav>
                                        <p:tav tm="100000">
                                          <p:val>
                                            <p:strVal val="#ppt_y"/>
                                          </p:val>
                                        </p:tav>
                                      </p:tavLst>
                                    </p:anim>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strVal val="#ppt_h"/>
                                          </p:val>
                                        </p:tav>
                                        <p:tav tm="100000">
                                          <p:val>
                                            <p:strVal val="#ppt_h"/>
                                          </p:val>
                                        </p:tav>
                                      </p:tavLst>
                                    </p:anim>
                                  </p:childTnLst>
                                </p:cTn>
                              </p:par>
                              <p:par>
                                <p:cTn id="15" presetID="2" presetClass="entr" presetSubtype="2" decel="100000" fill="hold" grpId="0" nodeType="withEffect">
                                  <p:stCondLst>
                                    <p:cond delay="2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3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1+#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40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1+#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60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1+#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2FEB9-C112-EB89-A068-CAA6797CEFCC}"/>
              </a:ext>
            </a:extLst>
          </p:cNvPr>
          <p:cNvGrpSpPr/>
          <p:nvPr/>
        </p:nvGrpSpPr>
        <p:grpSpPr>
          <a:xfrm>
            <a:off x="-16" y="-3899"/>
            <a:ext cx="9144016" cy="5143500"/>
            <a:chOff x="-3" y="5782"/>
            <a:chExt cx="4910667" cy="5143500"/>
          </a:xfrm>
          <a:solidFill>
            <a:srgbClr val="FF111C"/>
          </a:solidFill>
        </p:grpSpPr>
        <p:grpSp>
          <p:nvGrpSpPr>
            <p:cNvPr id="3" name="Group 2">
              <a:extLst>
                <a:ext uri="{FF2B5EF4-FFF2-40B4-BE49-F238E27FC236}">
                  <a16:creationId xmlns:a16="http://schemas.microsoft.com/office/drawing/2014/main" id="{9E044289-1D3E-C677-A1FB-869A961BC154}"/>
                </a:ext>
              </a:extLst>
            </p:cNvPr>
            <p:cNvGrpSpPr/>
            <p:nvPr/>
          </p:nvGrpSpPr>
          <p:grpSpPr>
            <a:xfrm>
              <a:off x="-3" y="5782"/>
              <a:ext cx="4910667" cy="5143500"/>
              <a:chOff x="-1" y="0"/>
              <a:chExt cx="4910667" cy="5143500"/>
            </a:xfrm>
            <a:grpFill/>
          </p:grpSpPr>
          <p:sp>
            <p:nvSpPr>
              <p:cNvPr id="5" name="Rectangle 4">
                <a:extLst>
                  <a:ext uri="{FF2B5EF4-FFF2-40B4-BE49-F238E27FC236}">
                    <a16:creationId xmlns:a16="http://schemas.microsoft.com/office/drawing/2014/main" id="{6D1FFF02-E9F0-C71F-8EAA-BD84CA3615C5}"/>
                  </a:ext>
                </a:extLst>
              </p:cNvPr>
              <p:cNvSpPr/>
              <p:nvPr/>
            </p:nvSpPr>
            <p:spPr>
              <a:xfrm>
                <a:off x="-1" y="0"/>
                <a:ext cx="4910667" cy="51435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0C8C498-FAF4-10A9-81CA-A621D77ABD9F}"/>
                  </a:ext>
                </a:extLst>
              </p:cNvPr>
              <p:cNvSpPr/>
              <p:nvPr/>
            </p:nvSpPr>
            <p:spPr>
              <a:xfrm>
                <a:off x="720722" y="1786920"/>
                <a:ext cx="3469219" cy="1569660"/>
              </a:xfrm>
              <a:prstGeom prst="rect">
                <a:avLst/>
              </a:prstGeom>
              <a:grp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SALAH</a:t>
                </a:r>
              </a:p>
            </p:txBody>
          </p:sp>
        </p:grpSp>
        <p:sp>
          <p:nvSpPr>
            <p:cNvPr id="4" name="Rectangle: Rounded Corners 3">
              <a:hlinkClick r:id="" action="ppaction://hlinkshowjump?jump=previousslide"/>
              <a:extLst>
                <a:ext uri="{FF2B5EF4-FFF2-40B4-BE49-F238E27FC236}">
                  <a16:creationId xmlns:a16="http://schemas.microsoft.com/office/drawing/2014/main" id="{2728A7D9-B708-2BB5-27DA-3CB78F2C44C6}"/>
                </a:ext>
              </a:extLst>
            </p:cNvPr>
            <p:cNvSpPr/>
            <p:nvPr/>
          </p:nvSpPr>
          <p:spPr>
            <a:xfrm>
              <a:off x="936161" y="3237163"/>
              <a:ext cx="3081036" cy="30221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ULANGI</a:t>
              </a:r>
            </a:p>
          </p:txBody>
        </p:sp>
      </p:gr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0630584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F4B5524-DA88-17D7-9989-AF26857D32F6}"/>
              </a:ext>
            </a:extLst>
          </p:cNvPr>
          <p:cNvGrpSpPr/>
          <p:nvPr/>
        </p:nvGrpSpPr>
        <p:grpSpPr>
          <a:xfrm>
            <a:off x="0" y="0"/>
            <a:ext cx="9144000" cy="5143500"/>
            <a:chOff x="-6" y="3110552"/>
            <a:chExt cx="4910667" cy="5143500"/>
          </a:xfrm>
        </p:grpSpPr>
        <p:grpSp>
          <p:nvGrpSpPr>
            <p:cNvPr id="9" name="Group 8">
              <a:extLst>
                <a:ext uri="{FF2B5EF4-FFF2-40B4-BE49-F238E27FC236}">
                  <a16:creationId xmlns:a16="http://schemas.microsoft.com/office/drawing/2014/main" id="{A3FB243E-9A79-C4BA-53EA-332262C654C6}"/>
                </a:ext>
              </a:extLst>
            </p:cNvPr>
            <p:cNvGrpSpPr/>
            <p:nvPr/>
          </p:nvGrpSpPr>
          <p:grpSpPr>
            <a:xfrm>
              <a:off x="-6" y="3110552"/>
              <a:ext cx="4910667" cy="5143500"/>
              <a:chOff x="-1" y="0"/>
              <a:chExt cx="4910667" cy="5143500"/>
            </a:xfrm>
          </p:grpSpPr>
          <p:sp>
            <p:nvSpPr>
              <p:cNvPr id="11" name="Rectangle 10">
                <a:extLst>
                  <a:ext uri="{FF2B5EF4-FFF2-40B4-BE49-F238E27FC236}">
                    <a16:creationId xmlns:a16="http://schemas.microsoft.com/office/drawing/2014/main" id="{3BB9CE5A-749B-48A0-7D95-F925BF4FCA69}"/>
                  </a:ext>
                </a:extLst>
              </p:cNvPr>
              <p:cNvSpPr/>
              <p:nvPr/>
            </p:nvSpPr>
            <p:spPr>
              <a:xfrm>
                <a:off x="-1" y="0"/>
                <a:ext cx="4910667" cy="51435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97C53E9A-0C67-921D-721F-FBC08AEF573A}"/>
                  </a:ext>
                </a:extLst>
              </p:cNvPr>
              <p:cNvSpPr/>
              <p:nvPr/>
            </p:nvSpPr>
            <p:spPr>
              <a:xfrm>
                <a:off x="671830" y="1786920"/>
                <a:ext cx="3567002" cy="1569660"/>
              </a:xfrm>
              <a:prstGeom prst="rect">
                <a:avLst/>
              </a:prstGeom>
              <a:no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BENAR</a:t>
                </a:r>
              </a:p>
            </p:txBody>
          </p:sp>
        </p:grpSp>
        <p:sp>
          <p:nvSpPr>
            <p:cNvPr id="10" name="Rectangle: Rounded Corners 9">
              <a:hlinkClick r:id="" action="ppaction://hlinkshowjump?jump=nextslide"/>
              <a:extLst>
                <a:ext uri="{FF2B5EF4-FFF2-40B4-BE49-F238E27FC236}">
                  <a16:creationId xmlns:a16="http://schemas.microsoft.com/office/drawing/2014/main" id="{97FFC198-81B4-514A-1884-D563BA61DC4D}"/>
                </a:ext>
              </a:extLst>
            </p:cNvPr>
            <p:cNvSpPr/>
            <p:nvPr/>
          </p:nvSpPr>
          <p:spPr>
            <a:xfrm>
              <a:off x="818199" y="6284684"/>
              <a:ext cx="3281527" cy="302219"/>
            </a:xfrm>
            <a:prstGeom prst="roundRect">
              <a:avLst/>
            </a:prstGeom>
            <a:solidFill>
              <a:srgbClr val="00B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LANJUT</a:t>
              </a:r>
            </a:p>
          </p:txBody>
        </p:sp>
      </p:gr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34459606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95235F3-1E6F-0E9C-C84F-D7505E7C41EF}"/>
              </a:ext>
            </a:extLst>
          </p:cNvPr>
          <p:cNvGrpSpPr/>
          <p:nvPr/>
        </p:nvGrpSpPr>
        <p:grpSpPr>
          <a:xfrm>
            <a:off x="665992" y="1123382"/>
            <a:ext cx="4058216" cy="2891771"/>
            <a:chOff x="665992" y="1123382"/>
            <a:chExt cx="4058216" cy="2891771"/>
          </a:xfrm>
        </p:grpSpPr>
        <p:pic>
          <p:nvPicPr>
            <p:cNvPr id="6" name="Picture 5">
              <a:extLst>
                <a:ext uri="{FF2B5EF4-FFF2-40B4-BE49-F238E27FC236}">
                  <a16:creationId xmlns:a16="http://schemas.microsoft.com/office/drawing/2014/main" id="{D9C51895-0E80-8DD8-38DE-57330D26AE00}"/>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122617" y="1672931"/>
              <a:ext cx="3601591" cy="2342222"/>
            </a:xfrm>
            <a:prstGeom prst="rect">
              <a:avLst/>
            </a:prstGeom>
            <a:effectLst>
              <a:innerShdw blurRad="88900">
                <a:prstClr val="black"/>
              </a:innerShdw>
            </a:effectLst>
          </p:spPr>
        </p:pic>
        <p:pic>
          <p:nvPicPr>
            <p:cNvPr id="4" name="Picture 3">
              <a:extLst>
                <a:ext uri="{FF2B5EF4-FFF2-40B4-BE49-F238E27FC236}">
                  <a16:creationId xmlns:a16="http://schemas.microsoft.com/office/drawing/2014/main" id="{CC86BE54-E85B-1AAF-5DD0-269E91CDC10C}"/>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665992" y="1123382"/>
              <a:ext cx="3906008" cy="2707011"/>
            </a:xfrm>
            <a:prstGeom prst="rect">
              <a:avLst/>
            </a:prstGeom>
          </p:spPr>
        </p:pic>
      </p:grpSp>
      <p:sp>
        <p:nvSpPr>
          <p:cNvPr id="2" name="TextBox 1">
            <a:extLst>
              <a:ext uri="{FF2B5EF4-FFF2-40B4-BE49-F238E27FC236}">
                <a16:creationId xmlns:a16="http://schemas.microsoft.com/office/drawing/2014/main" id="{017B0E67-B70D-4006-CE15-67ABA1BC3E4D}"/>
              </a:ext>
            </a:extLst>
          </p:cNvPr>
          <p:cNvSpPr txBox="1"/>
          <p:nvPr/>
        </p:nvSpPr>
        <p:spPr>
          <a:xfrm>
            <a:off x="818200" y="1969055"/>
            <a:ext cx="3601591" cy="1323439"/>
          </a:xfrm>
          <a:prstGeom prst="rect">
            <a:avLst/>
          </a:prstGeom>
          <a:noFill/>
        </p:spPr>
        <p:txBody>
          <a:bodyPr wrap="square" rtlCol="0">
            <a:spAutoFit/>
          </a:bodyPr>
          <a:lstStyle/>
          <a:p>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Lapisan</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lapisan</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yang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menjadi</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media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suatu</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gambar</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 pada Adobe Photoshop </a:t>
            </a:r>
            <a:r>
              <a:rPr lang="en-US" sz="2000" b="1" dirty="0" err="1">
                <a:solidFill>
                  <a:schemeClr val="tx1"/>
                </a:solidFill>
                <a:latin typeface="Roboto" panose="02000000000000000000" pitchFamily="2" charset="0"/>
                <a:ea typeface="Roboto" panose="02000000000000000000" pitchFamily="2" charset="0"/>
                <a:cs typeface="Roboto" panose="02000000000000000000" pitchFamily="2" charset="0"/>
              </a:rPr>
              <a:t>dinamakan</a:t>
            </a:r>
            <a:r>
              <a:rPr lang="en-US" sz="2000" b="1" dirty="0">
                <a:solidFill>
                  <a:schemeClr val="tx1"/>
                </a:solidFill>
                <a:latin typeface="Roboto" panose="02000000000000000000" pitchFamily="2" charset="0"/>
                <a:ea typeface="Roboto" panose="02000000000000000000" pitchFamily="2" charset="0"/>
                <a:cs typeface="Roboto" panose="02000000000000000000" pitchFamily="2" charset="0"/>
              </a:rPr>
              <a:t>..</a:t>
            </a:r>
          </a:p>
        </p:txBody>
      </p:sp>
      <p:sp>
        <p:nvSpPr>
          <p:cNvPr id="7" name="Rectangle: Rounded Corners 6">
            <a:hlinkClick r:id="" action="ppaction://hlinkshowjump?jump=nextslide"/>
            <a:extLst>
              <a:ext uri="{FF2B5EF4-FFF2-40B4-BE49-F238E27FC236}">
                <a16:creationId xmlns:a16="http://schemas.microsoft.com/office/drawing/2014/main" id="{0B562895-C3A7-021D-7186-BE2DD08910F8}"/>
              </a:ext>
            </a:extLst>
          </p:cNvPr>
          <p:cNvSpPr/>
          <p:nvPr/>
        </p:nvSpPr>
        <p:spPr>
          <a:xfrm>
            <a:off x="5028625" y="1186215"/>
            <a:ext cx="3799286" cy="581310"/>
          </a:xfrm>
          <a:prstGeom prst="roundRect">
            <a:avLst>
              <a:gd name="adj" fmla="val 22839"/>
            </a:avLst>
          </a:prstGeom>
          <a:solidFill>
            <a:schemeClr val="accent2"/>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Canvas</a:t>
            </a:r>
          </a:p>
        </p:txBody>
      </p:sp>
      <p:sp>
        <p:nvSpPr>
          <p:cNvPr id="8" name="Rectangle: Rounded Corners 7">
            <a:hlinkClick r:id="" action="ppaction://hlinkshowjump?jump=nextslide"/>
            <a:extLst>
              <a:ext uri="{FF2B5EF4-FFF2-40B4-BE49-F238E27FC236}">
                <a16:creationId xmlns:a16="http://schemas.microsoft.com/office/drawing/2014/main" id="{8CE7D336-73FF-16E7-A7C6-FA15F7359CAE}"/>
              </a:ext>
            </a:extLst>
          </p:cNvPr>
          <p:cNvSpPr/>
          <p:nvPr/>
        </p:nvSpPr>
        <p:spPr>
          <a:xfrm>
            <a:off x="5028625" y="1869801"/>
            <a:ext cx="3799286" cy="581310"/>
          </a:xfrm>
          <a:prstGeom prst="roundRect">
            <a:avLst>
              <a:gd name="adj" fmla="val 228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dirty="0">
                <a:latin typeface="Roboto" panose="02000000000000000000" pitchFamily="2" charset="0"/>
                <a:ea typeface="Roboto" panose="02000000000000000000" pitchFamily="2" charset="0"/>
                <a:cs typeface="Roboto" panose="02000000000000000000" pitchFamily="2" charset="0"/>
              </a:rPr>
              <a:t>Crop Tools</a:t>
            </a:r>
          </a:p>
        </p:txBody>
      </p:sp>
      <p:sp>
        <p:nvSpPr>
          <p:cNvPr id="9" name="Rectangle: Rounded Corners 8">
            <a:hlinkClick r:id="rId4" action="ppaction://hlinksldjump"/>
            <a:extLst>
              <a:ext uri="{FF2B5EF4-FFF2-40B4-BE49-F238E27FC236}">
                <a16:creationId xmlns:a16="http://schemas.microsoft.com/office/drawing/2014/main" id="{EC8D93B8-1BBA-F931-7496-576116349C24}"/>
              </a:ext>
            </a:extLst>
          </p:cNvPr>
          <p:cNvSpPr/>
          <p:nvPr/>
        </p:nvSpPr>
        <p:spPr>
          <a:xfrm>
            <a:off x="5028625" y="2553387"/>
            <a:ext cx="3799286" cy="581310"/>
          </a:xfrm>
          <a:prstGeom prst="roundRect">
            <a:avLst>
              <a:gd name="adj" fmla="val 22839"/>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1200" b="1" dirty="0">
                <a:latin typeface="Roboto" panose="02000000000000000000" pitchFamily="2" charset="0"/>
                <a:ea typeface="Roboto" panose="02000000000000000000" pitchFamily="2" charset="0"/>
                <a:cs typeface="Roboto" panose="02000000000000000000" pitchFamily="2" charset="0"/>
              </a:rPr>
              <a:t>Layer</a:t>
            </a:r>
          </a:p>
        </p:txBody>
      </p:sp>
      <p:sp>
        <p:nvSpPr>
          <p:cNvPr id="10" name="Rectangle: Rounded Corners 9">
            <a:hlinkClick r:id="" action="ppaction://hlinkshowjump?jump=nextslide"/>
            <a:extLst>
              <a:ext uri="{FF2B5EF4-FFF2-40B4-BE49-F238E27FC236}">
                <a16:creationId xmlns:a16="http://schemas.microsoft.com/office/drawing/2014/main" id="{4C6F93A8-354A-EEF0-471A-DA8211A9FDB0}"/>
              </a:ext>
            </a:extLst>
          </p:cNvPr>
          <p:cNvSpPr/>
          <p:nvPr/>
        </p:nvSpPr>
        <p:spPr>
          <a:xfrm>
            <a:off x="5028625" y="3236973"/>
            <a:ext cx="3799286" cy="581310"/>
          </a:xfrm>
          <a:prstGeom prst="roundRect">
            <a:avLst>
              <a:gd name="adj" fmla="val 2283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200" b="1" dirty="0">
                <a:latin typeface="Roboto" panose="02000000000000000000" pitchFamily="2" charset="0"/>
                <a:ea typeface="Roboto" panose="02000000000000000000" pitchFamily="2" charset="0"/>
                <a:cs typeface="Roboto" panose="02000000000000000000" pitchFamily="2" charset="0"/>
              </a:rPr>
              <a:t>Filter</a:t>
            </a:r>
          </a:p>
        </p:txBody>
      </p:sp>
      <p:pic>
        <p:nvPicPr>
          <p:cNvPr id="13" name="Picture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26800251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17" presetClass="entr" presetSubtype="2" fill="hold" grpId="0" nodeType="withEffect">
                                  <p:stCondLst>
                                    <p:cond delay="200"/>
                                  </p:stCondLst>
                                  <p:iterate type="lt">
                                    <p:tmPct val="6000"/>
                                  </p:iterate>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ppt_x</p:attrName>
                                        </p:attrNameLst>
                                      </p:cBhvr>
                                      <p:tavLst>
                                        <p:tav tm="0">
                                          <p:val>
                                            <p:strVal val="#ppt_x+#ppt_w/2"/>
                                          </p:val>
                                        </p:tav>
                                        <p:tav tm="100000">
                                          <p:val>
                                            <p:strVal val="#ppt_x"/>
                                          </p:val>
                                        </p:tav>
                                      </p:tavLst>
                                    </p:anim>
                                    <p:anim calcmode="lin" valueType="num">
                                      <p:cBhvr>
                                        <p:cTn id="12" dur="500" fill="hold"/>
                                        <p:tgtEl>
                                          <p:spTgt spid="2"/>
                                        </p:tgtEl>
                                        <p:attrNameLst>
                                          <p:attrName>ppt_y</p:attrName>
                                        </p:attrNameLst>
                                      </p:cBhvr>
                                      <p:tavLst>
                                        <p:tav tm="0">
                                          <p:val>
                                            <p:strVal val="#ppt_y"/>
                                          </p:val>
                                        </p:tav>
                                        <p:tav tm="100000">
                                          <p:val>
                                            <p:strVal val="#ppt_y"/>
                                          </p:val>
                                        </p:tav>
                                      </p:tavLst>
                                    </p:anim>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strVal val="#ppt_h"/>
                                          </p:val>
                                        </p:tav>
                                        <p:tav tm="100000">
                                          <p:val>
                                            <p:strVal val="#ppt_h"/>
                                          </p:val>
                                        </p:tav>
                                      </p:tavLst>
                                    </p:anim>
                                  </p:childTnLst>
                                </p:cTn>
                              </p:par>
                              <p:par>
                                <p:cTn id="15" presetID="2" presetClass="entr" presetSubtype="2" decel="100000" fill="hold" grpId="0" nodeType="withEffect">
                                  <p:stCondLst>
                                    <p:cond delay="2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3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1+#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40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1+#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60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1+#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2FEB9-C112-EB89-A068-CAA6797CEFCC}"/>
              </a:ext>
            </a:extLst>
          </p:cNvPr>
          <p:cNvGrpSpPr/>
          <p:nvPr/>
        </p:nvGrpSpPr>
        <p:grpSpPr>
          <a:xfrm>
            <a:off x="-16" y="-3899"/>
            <a:ext cx="9144016" cy="5143500"/>
            <a:chOff x="-3" y="5782"/>
            <a:chExt cx="4910667" cy="5143500"/>
          </a:xfrm>
          <a:solidFill>
            <a:srgbClr val="FF111C"/>
          </a:solidFill>
        </p:grpSpPr>
        <p:grpSp>
          <p:nvGrpSpPr>
            <p:cNvPr id="3" name="Group 2">
              <a:extLst>
                <a:ext uri="{FF2B5EF4-FFF2-40B4-BE49-F238E27FC236}">
                  <a16:creationId xmlns:a16="http://schemas.microsoft.com/office/drawing/2014/main" id="{9E044289-1D3E-C677-A1FB-869A961BC154}"/>
                </a:ext>
              </a:extLst>
            </p:cNvPr>
            <p:cNvGrpSpPr/>
            <p:nvPr/>
          </p:nvGrpSpPr>
          <p:grpSpPr>
            <a:xfrm>
              <a:off x="-3" y="5782"/>
              <a:ext cx="4910667" cy="5143500"/>
              <a:chOff x="-1" y="0"/>
              <a:chExt cx="4910667" cy="5143500"/>
            </a:xfrm>
            <a:grpFill/>
          </p:grpSpPr>
          <p:sp>
            <p:nvSpPr>
              <p:cNvPr id="5" name="Rectangle 4">
                <a:extLst>
                  <a:ext uri="{FF2B5EF4-FFF2-40B4-BE49-F238E27FC236}">
                    <a16:creationId xmlns:a16="http://schemas.microsoft.com/office/drawing/2014/main" id="{6D1FFF02-E9F0-C71F-8EAA-BD84CA3615C5}"/>
                  </a:ext>
                </a:extLst>
              </p:cNvPr>
              <p:cNvSpPr/>
              <p:nvPr/>
            </p:nvSpPr>
            <p:spPr>
              <a:xfrm>
                <a:off x="-1" y="0"/>
                <a:ext cx="4910667" cy="51435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0C8C498-FAF4-10A9-81CA-A621D77ABD9F}"/>
                  </a:ext>
                </a:extLst>
              </p:cNvPr>
              <p:cNvSpPr/>
              <p:nvPr/>
            </p:nvSpPr>
            <p:spPr>
              <a:xfrm>
                <a:off x="720722" y="1786920"/>
                <a:ext cx="3469219" cy="1569660"/>
              </a:xfrm>
              <a:prstGeom prst="rect">
                <a:avLst/>
              </a:prstGeom>
              <a:grpFill/>
            </p:spPr>
            <p:txBody>
              <a:bodyPr wrap="none" lIns="91440" tIns="45720" rIns="91440" bIns="45720">
                <a:spAutoFit/>
              </a:bodyPr>
              <a:lstStyle/>
              <a:p>
                <a:pPr algn="ctr"/>
                <a:r>
                  <a:rPr lang="en-US" sz="9600" b="1" cap="none" spc="0" dirty="0">
                    <a:ln w="0"/>
                    <a:solidFill>
                      <a:schemeClr val="bg1"/>
                    </a:solidFill>
                    <a:latin typeface="Oswald" panose="00000500000000000000" pitchFamily="2" charset="0"/>
                  </a:rPr>
                  <a:t>SALAH</a:t>
                </a:r>
              </a:p>
            </p:txBody>
          </p:sp>
        </p:grpSp>
        <p:sp>
          <p:nvSpPr>
            <p:cNvPr id="4" name="Rectangle: Rounded Corners 3">
              <a:hlinkClick r:id="" action="ppaction://hlinkshowjump?jump=previousslide"/>
              <a:extLst>
                <a:ext uri="{FF2B5EF4-FFF2-40B4-BE49-F238E27FC236}">
                  <a16:creationId xmlns:a16="http://schemas.microsoft.com/office/drawing/2014/main" id="{2728A7D9-B708-2BB5-27DA-3CB78F2C44C6}"/>
                </a:ext>
              </a:extLst>
            </p:cNvPr>
            <p:cNvSpPr/>
            <p:nvPr/>
          </p:nvSpPr>
          <p:spPr>
            <a:xfrm>
              <a:off x="936161" y="3237163"/>
              <a:ext cx="3081036" cy="302219"/>
            </a:xfrm>
            <a:prstGeom prst="roundRect">
              <a:avLst/>
            </a:prstGeom>
            <a:solidFill>
              <a:srgbClr val="C0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latin typeface="Roboto" panose="02000000000000000000" pitchFamily="2" charset="0"/>
                  <a:ea typeface="Roboto" panose="02000000000000000000" pitchFamily="2" charset="0"/>
                  <a:cs typeface="Roboto" panose="02000000000000000000" pitchFamily="2" charset="0"/>
                </a:rPr>
                <a:t>ULANGI</a:t>
              </a:r>
            </a:p>
          </p:txBody>
        </p:sp>
      </p:gr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723930"/>
            <a:ext cx="9144000" cy="438620"/>
          </a:xfrm>
          <a:prstGeom prst="rect">
            <a:avLst/>
          </a:prstGeom>
        </p:spPr>
      </p:pic>
    </p:spTree>
    <p:extLst>
      <p:ext uri="{BB962C8B-B14F-4D97-AF65-F5344CB8AC3E}">
        <p14:creationId xmlns:p14="http://schemas.microsoft.com/office/powerpoint/2010/main" val="19539115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theme/theme1.xml><?xml version="1.0" encoding="utf-8"?>
<a:theme xmlns:a="http://schemas.openxmlformats.org/drawingml/2006/main" name="Graphic Design Marketing Plan by Slidesgo">
  <a:themeElements>
    <a:clrScheme name="Simple Light">
      <a:dk1>
        <a:srgbClr val="02123B"/>
      </a:dk1>
      <a:lt1>
        <a:srgbClr val="FFFFFF"/>
      </a:lt1>
      <a:dk2>
        <a:srgbClr val="595959"/>
      </a:dk2>
      <a:lt2>
        <a:srgbClr val="EEEEEE"/>
      </a:lt2>
      <a:accent1>
        <a:srgbClr val="FF3F47"/>
      </a:accent1>
      <a:accent2>
        <a:srgbClr val="0082E5"/>
      </a:accent2>
      <a:accent3>
        <a:srgbClr val="FFAE27"/>
      </a:accent3>
      <a:accent4>
        <a:srgbClr val="FFECDC"/>
      </a:accent4>
      <a:accent5>
        <a:srgbClr val="E7CFBB"/>
      </a:accent5>
      <a:accent6>
        <a:srgbClr val="02123B"/>
      </a:accent6>
      <a:hlink>
        <a:srgbClr val="0082E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2573</TotalTime>
  <Words>4488</Words>
  <Application>Microsoft Office PowerPoint</Application>
  <PresentationFormat>On-screen Show (16:9)</PresentationFormat>
  <Paragraphs>626</Paragraphs>
  <Slides>198</Slides>
  <Notes>20</Notes>
  <HiddenSlides>0</HiddenSlides>
  <MMClips>0</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198</vt:i4>
      </vt:variant>
    </vt:vector>
  </HeadingPairs>
  <TitlesOfParts>
    <vt:vector size="210" baseType="lpstr">
      <vt:lpstr>Bebas Neue</vt:lpstr>
      <vt:lpstr>Calibri</vt:lpstr>
      <vt:lpstr>Proxima Nova Semibold</vt:lpstr>
      <vt:lpstr>Wingdings</vt:lpstr>
      <vt:lpstr>Oswald</vt:lpstr>
      <vt:lpstr>ＭＳ Ｐゴシック</vt:lpstr>
      <vt:lpstr>Proxima Nova</vt:lpstr>
      <vt:lpstr>Lato</vt:lpstr>
      <vt:lpstr>Roboto</vt:lpstr>
      <vt:lpstr>Arial</vt:lpstr>
      <vt:lpstr>Graphic Design Marketing Plan by Slidesgo</vt:lpstr>
      <vt:lpstr>Slidesgo Final Pages</vt:lpstr>
      <vt:lpstr>PowerPoint Presentation</vt:lpstr>
      <vt:lpstr>PROSES PERANCANGAN DENGAN KOMPUTER GRAFIS  BAB 2</vt:lpstr>
      <vt:lpstr>TUJUAN PEMBELAJARAN</vt:lpstr>
      <vt:lpstr>PowerPoint Presentation</vt:lpstr>
      <vt:lpstr>PROSES</vt:lpstr>
      <vt:lpstr>Proses saat suatu ide dikembangkan menjadi konsep yang selanjutnya disusun menjadi rancangan alur cerita atau alur konsep.   </vt:lpstr>
      <vt:lpstr>HAL – HAL PENTING TERKAIT PERANCANGAN</vt:lpstr>
      <vt:lpstr>KONSEP VISUAL konsep visual merupakan sebuah ide yang menggambarkan hasil akhir dari suatu desain. Perancangan konsep tidak hanya membutuhkan ide, tetapi juga harus dilandasi alasan yang menjadi faktor pendukung ide tersebut. </vt:lpstr>
      <vt:lpstr>TAHAPAN PROSES PERANCANGAN</vt:lpstr>
      <vt:lpstr>PROSES PERANCANGAN</vt:lpstr>
      <vt:lpstr>PROSES PERANCANGAN</vt:lpstr>
      <vt:lpstr>MINI QUIZ</vt:lpstr>
      <vt:lpstr>PowerPoint Presentation</vt:lpstr>
      <vt:lpstr>PowerPoint Presentation</vt:lpstr>
      <vt:lpstr>PowerPoint Presentation</vt:lpstr>
      <vt:lpstr>PowerPoint Presentation</vt:lpstr>
      <vt:lpstr>PowerPoint Presentation</vt:lpstr>
      <vt:lpstr>PowerPoint Presentation</vt:lpstr>
      <vt:lpstr>KOMPUTER</vt:lpstr>
      <vt:lpstr>GAMBARAN UMUM  KOMPUTER GRAFIS</vt:lpstr>
      <vt:lpstr>TIPE – TIPE KOMPUTER GRAFIS</vt:lpstr>
      <vt:lpstr>PowerPoint Presentation</vt:lpstr>
      <vt:lpstr>FORMAT – FORMAT FILE VECTOR   </vt:lpstr>
      <vt:lpstr>PowerPoint Presentation</vt:lpstr>
      <vt:lpstr>FORMAT – FORMAT FILE BITMAP   </vt:lpstr>
      <vt:lpstr>PERBEDAAN VECTOR  DAN BITMAP   </vt:lpstr>
      <vt:lpstr>PowerPoint Presentation</vt:lpstr>
      <vt:lpstr>JENIS – JENIS KOMPUTER</vt:lpstr>
      <vt:lpstr>GRAFIK 2D</vt:lpstr>
      <vt:lpstr>GRAFIK 3D</vt:lpstr>
      <vt:lpstr>JENIS - JENIS PEWARNAAN</vt:lpstr>
      <vt:lpstr>JENIS – JENIS WARNA GRAFIS</vt:lpstr>
      <vt:lpstr>ELEMEN KOMPUTER GRAFIS</vt:lpstr>
      <vt:lpstr>MINI QUIZ</vt:lpstr>
      <vt:lpstr>PowerPoint Presentation</vt:lpstr>
      <vt:lpstr>PowerPoint Presentation</vt:lpstr>
      <vt:lpstr>PowerPoint Presentation</vt:lpstr>
      <vt:lpstr>PowerPoint Presentation</vt:lpstr>
      <vt:lpstr>PowerPoint Presentation</vt:lpstr>
      <vt:lpstr>PowerPoint Presentation</vt:lpstr>
      <vt:lpstr>PENGGUNAAN SOFTWARE DESAIN GRAFIS ADOBE PHOTOSHOP</vt:lpstr>
      <vt:lpstr>Adobe Photoshop merupakan sebuah aplikasi penyunting gambar yang digunakan oleh para desainer grafis untuk dapat menghasilkan gambar bitmap (raster) yang berkualitas.</vt:lpstr>
      <vt:lpstr>PowerPoint Presentation</vt:lpstr>
      <vt:lpstr>Satuan pengukuran resolusi gambar terbagi dalam dua jenis yang keduanya dibedakan menurut satuan pengukurnya yaitu media digital (cm,mm) dan media cetak (pixel/inch)  </vt:lpstr>
      <vt:lpstr>PowerPoint Presentation</vt:lpstr>
      <vt:lpstr>FILE EXTENTION</vt:lpstr>
      <vt:lpstr>WORKSPACE ADOBE PHOTOSHOP</vt:lpstr>
      <vt:lpstr>PowerPoint Presentation</vt:lpstr>
      <vt:lpstr>PENGATURAN FILE ADOBE PHOTOSHOP</vt:lpstr>
      <vt:lpstr>PowerPoint Presentation</vt:lpstr>
      <vt:lpstr>TOOLBOX ADOBE PHOTOSHOP</vt:lpstr>
      <vt:lpstr>PowerPoint Presentation</vt:lpstr>
      <vt:lpstr>PowerPoint Presentation</vt:lpstr>
      <vt:lpstr>PowerPoint Presentation</vt:lpstr>
      <vt:lpstr>PALETTES BAR ADOBE PHOTOSHOP</vt:lpstr>
      <vt:lpstr>PowerPoint Presentation</vt:lpstr>
      <vt:lpstr>DASAR - DASAR</vt:lpstr>
      <vt:lpstr>PowerPoint Presentation</vt:lpstr>
      <vt:lpstr>PowerPoint Presentation</vt:lpstr>
      <vt:lpstr>PowerPoint Presentation</vt:lpstr>
      <vt:lpstr>PowerPoint Presentation</vt:lpstr>
      <vt:lpstr>FILTER – FILTER ADOBE PHOTOSHOP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MENU – MENU IMAGE ADJUSTMENT ADOBE PHOTOSHOP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LAYER STYLE ADOBE PHOTOSHOP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MINI QUIZ</vt:lpstr>
      <vt:lpstr>PowerPoint Presentation</vt:lpstr>
      <vt:lpstr>PowerPoint Presentation</vt:lpstr>
      <vt:lpstr>PowerPoint Presentation</vt:lpstr>
      <vt:lpstr>PowerPoint Presentation</vt:lpstr>
      <vt:lpstr>PowerPoint Presentation</vt:lpstr>
      <vt:lpstr>PowerPoint Presentation</vt:lpstr>
      <vt:lpstr>PENGGUNAAN SOFTWARE DESAIN GRAFIS ADOBE ILLUSTRATOR</vt:lpstr>
      <vt:lpstr>Adobe Illustrator adalah sebuah software yang digunakan untuk membuat gambar berbasis vektor. software Adobe Illustrator banyak digunakan untuk melukis, menggambar sketsa, desain logo, serta gambar ilustrasi lainnya.  </vt:lpstr>
      <vt:lpstr> MEMULAI</vt:lpstr>
      <vt:lpstr>PowerPoint Presentation</vt:lpstr>
      <vt:lpstr>PowerPoint Presentation</vt:lpstr>
      <vt:lpstr>PowerPoint Presentation</vt:lpstr>
      <vt:lpstr>WORKSPACE ADOBE ILLUSTRATOR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MACAM – MACAM PANEL ADOBE ILLUSTRATOR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DASAR - DASAR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MINI QUIZ</vt:lpstr>
      <vt:lpstr>PowerPoint Presentation</vt:lpstr>
      <vt:lpstr>PowerPoint Presentation</vt:lpstr>
      <vt:lpstr>PowerPoint Presentation</vt:lpstr>
      <vt:lpstr>PowerPoint Presentation</vt:lpstr>
      <vt:lpstr>PowerPoint Presentation</vt:lpstr>
      <vt:lpstr>PowerPoint Presentation</vt:lpstr>
      <vt:lpstr>PENGGUNAAN SOFTWARE DESAIN GRAFIS ADOBE INDESIGN</vt:lpstr>
      <vt:lpstr>Adobe InDesign merupakan salah satu software yang digunakan dalam dunia desain grafis yang berfungsi membuat karya desain dengan pengaturan tata letak (layout) yang cukup kompleks.</vt:lpstr>
      <vt:lpstr> MEMULAI</vt:lpstr>
      <vt:lpstr>PowerPoint Presentation</vt:lpstr>
      <vt:lpstr>PowerPoint Presentation</vt:lpstr>
      <vt:lpstr> DASAR - DASAR</vt:lpstr>
      <vt:lpstr>PowerPoint Presentation</vt:lpstr>
      <vt:lpstr>PowerPoint Presentation</vt:lpstr>
      <vt:lpstr>OPERASI DASAR ADOBE INDESIGN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MINI QUIZ</vt:lpstr>
      <vt:lpstr>PowerPoint Presentation</vt:lpstr>
      <vt:lpstr>PowerPoint Presentation</vt:lpstr>
      <vt:lpstr>PowerPoint Presentation</vt:lpstr>
      <vt:lpstr>PowerPoint Presentation</vt:lpstr>
      <vt:lpstr>PowerPoint Presentation</vt:lpstr>
      <vt:lpstr>PowerPoint Presentation</vt:lpstr>
      <vt:lpstr>TERIMAKASIH</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PROSES PERANCANGAN DENGAN KOMPUTER GRAFIS  BAB 2</dc:title>
  <dc:creator>EVO</dc:creator>
  <cp:lastModifiedBy>Aulia Dwiningtyas Putri</cp:lastModifiedBy>
  <cp:revision>31</cp:revision>
  <dcterms:modified xsi:type="dcterms:W3CDTF">2023-06-05T03:40:06Z</dcterms:modified>
</cp:coreProperties>
</file>